
<file path=[Content_Types].xml><?xml version="1.0" encoding="utf-8"?>
<Types xmlns="http://schemas.openxmlformats.org/package/2006/content-types">
  <Default Extension="bin" ContentType="application/vnd.openxmlformats-officedocument.oleObject"/>
  <Default Extension="png" ContentType="image/png"/>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5" r:id="rId1"/>
  </p:sldMasterIdLst>
  <p:notesMasterIdLst>
    <p:notesMasterId r:id="rId19"/>
  </p:notesMasterIdLst>
  <p:handoutMasterIdLst>
    <p:handoutMasterId r:id="rId20"/>
  </p:handoutMasterIdLst>
  <p:sldIdLst>
    <p:sldId id="256" r:id="rId2"/>
    <p:sldId id="258" r:id="rId3"/>
    <p:sldId id="312" r:id="rId4"/>
    <p:sldId id="285" r:id="rId5"/>
    <p:sldId id="299" r:id="rId6"/>
    <p:sldId id="282" r:id="rId7"/>
    <p:sldId id="309" r:id="rId8"/>
    <p:sldId id="296" r:id="rId9"/>
    <p:sldId id="302" r:id="rId10"/>
    <p:sldId id="300" r:id="rId11"/>
    <p:sldId id="308" r:id="rId12"/>
    <p:sldId id="313" r:id="rId13"/>
    <p:sldId id="310" r:id="rId14"/>
    <p:sldId id="311" r:id="rId15"/>
    <p:sldId id="307" r:id="rId16"/>
    <p:sldId id="304" r:id="rId17"/>
    <p:sldId id="274" r:id="rId18"/>
  </p:sldIdLst>
  <p:sldSz cx="9144000" cy="6858000" type="screen4x3"/>
  <p:notesSz cx="6794500" cy="9906000"/>
  <p:defaultTextStyle>
    <a:defPPr>
      <a:defRPr lang="en-GB"/>
    </a:defPPr>
    <a:lvl1pPr algn="l" rtl="0" eaLnBrk="0" fontAlgn="base" hangingPunct="0">
      <a:spcBef>
        <a:spcPct val="0"/>
      </a:spcBef>
      <a:spcAft>
        <a:spcPct val="0"/>
      </a:spcAft>
      <a:defRPr sz="2400" kern="1200">
        <a:solidFill>
          <a:srgbClr val="FFFFFF"/>
        </a:solidFill>
        <a:latin typeface="Arial" panose="020B0604020202020204" pitchFamily="34" charset="0"/>
        <a:ea typeface="+mn-ea"/>
        <a:cs typeface="Times New Roman" panose="02020603050405020304" pitchFamily="18" charset="0"/>
      </a:defRPr>
    </a:lvl1pPr>
    <a:lvl2pPr marL="457200" algn="l" rtl="0" eaLnBrk="0" fontAlgn="base" hangingPunct="0">
      <a:spcBef>
        <a:spcPct val="0"/>
      </a:spcBef>
      <a:spcAft>
        <a:spcPct val="0"/>
      </a:spcAft>
      <a:defRPr sz="2400" kern="1200">
        <a:solidFill>
          <a:srgbClr val="FFFFFF"/>
        </a:solidFill>
        <a:latin typeface="Arial" panose="020B0604020202020204" pitchFamily="34" charset="0"/>
        <a:ea typeface="+mn-ea"/>
        <a:cs typeface="Times New Roman" panose="02020603050405020304" pitchFamily="18" charset="0"/>
      </a:defRPr>
    </a:lvl2pPr>
    <a:lvl3pPr marL="914400" algn="l" rtl="0" eaLnBrk="0" fontAlgn="base" hangingPunct="0">
      <a:spcBef>
        <a:spcPct val="0"/>
      </a:spcBef>
      <a:spcAft>
        <a:spcPct val="0"/>
      </a:spcAft>
      <a:defRPr sz="2400" kern="1200">
        <a:solidFill>
          <a:srgbClr val="FFFFFF"/>
        </a:solidFill>
        <a:latin typeface="Arial" panose="020B0604020202020204" pitchFamily="34" charset="0"/>
        <a:ea typeface="+mn-ea"/>
        <a:cs typeface="Times New Roman" panose="02020603050405020304" pitchFamily="18" charset="0"/>
      </a:defRPr>
    </a:lvl3pPr>
    <a:lvl4pPr marL="1371600" algn="l" rtl="0" eaLnBrk="0" fontAlgn="base" hangingPunct="0">
      <a:spcBef>
        <a:spcPct val="0"/>
      </a:spcBef>
      <a:spcAft>
        <a:spcPct val="0"/>
      </a:spcAft>
      <a:defRPr sz="2400" kern="1200">
        <a:solidFill>
          <a:srgbClr val="FFFFFF"/>
        </a:solidFill>
        <a:latin typeface="Arial" panose="020B0604020202020204" pitchFamily="34" charset="0"/>
        <a:ea typeface="+mn-ea"/>
        <a:cs typeface="Times New Roman" panose="02020603050405020304" pitchFamily="18" charset="0"/>
      </a:defRPr>
    </a:lvl4pPr>
    <a:lvl5pPr marL="1828800" algn="l" rtl="0" eaLnBrk="0" fontAlgn="base" hangingPunct="0">
      <a:spcBef>
        <a:spcPct val="0"/>
      </a:spcBef>
      <a:spcAft>
        <a:spcPct val="0"/>
      </a:spcAft>
      <a:defRPr sz="2400" kern="1200">
        <a:solidFill>
          <a:srgbClr val="FFFFFF"/>
        </a:solidFill>
        <a:latin typeface="Arial" panose="020B0604020202020204" pitchFamily="34" charset="0"/>
        <a:ea typeface="+mn-ea"/>
        <a:cs typeface="Times New Roman" panose="02020603050405020304" pitchFamily="18" charset="0"/>
      </a:defRPr>
    </a:lvl5pPr>
    <a:lvl6pPr marL="2286000" algn="l" defTabSz="914400" rtl="0" eaLnBrk="1" latinLnBrk="0" hangingPunct="1">
      <a:defRPr sz="2400" kern="1200">
        <a:solidFill>
          <a:srgbClr val="FFFFFF"/>
        </a:solidFill>
        <a:latin typeface="Arial" panose="020B0604020202020204" pitchFamily="34" charset="0"/>
        <a:ea typeface="+mn-ea"/>
        <a:cs typeface="Times New Roman" panose="02020603050405020304" pitchFamily="18" charset="0"/>
      </a:defRPr>
    </a:lvl6pPr>
    <a:lvl7pPr marL="2743200" algn="l" defTabSz="914400" rtl="0" eaLnBrk="1" latinLnBrk="0" hangingPunct="1">
      <a:defRPr sz="2400" kern="1200">
        <a:solidFill>
          <a:srgbClr val="FFFFFF"/>
        </a:solidFill>
        <a:latin typeface="Arial" panose="020B0604020202020204" pitchFamily="34" charset="0"/>
        <a:ea typeface="+mn-ea"/>
        <a:cs typeface="Times New Roman" panose="02020603050405020304" pitchFamily="18" charset="0"/>
      </a:defRPr>
    </a:lvl7pPr>
    <a:lvl8pPr marL="3200400" algn="l" defTabSz="914400" rtl="0" eaLnBrk="1" latinLnBrk="0" hangingPunct="1">
      <a:defRPr sz="2400" kern="1200">
        <a:solidFill>
          <a:srgbClr val="FFFFFF"/>
        </a:solidFill>
        <a:latin typeface="Arial" panose="020B0604020202020204" pitchFamily="34" charset="0"/>
        <a:ea typeface="+mn-ea"/>
        <a:cs typeface="Times New Roman" panose="02020603050405020304" pitchFamily="18" charset="0"/>
      </a:defRPr>
    </a:lvl8pPr>
    <a:lvl9pPr marL="3657600" algn="l" defTabSz="914400" rtl="0" eaLnBrk="1" latinLnBrk="0" hangingPunct="1">
      <a:defRPr sz="2400" kern="1200">
        <a:solidFill>
          <a:srgbClr val="FFFFFF"/>
        </a:solidFill>
        <a:latin typeface="Arial" panose="020B0604020202020204" pitchFamily="34" charset="0"/>
        <a:ea typeface="+mn-ea"/>
        <a:cs typeface="Times New Roman" panose="02020603050405020304" pitchFamily="18"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19">
          <p15:clr>
            <a:srgbClr val="A4A3A4"/>
          </p15:clr>
        </p15:guide>
        <p15:guide id="2"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FF00"/>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167" autoAdjust="0"/>
    <p:restoredTop sz="94872" autoAdjust="0"/>
  </p:normalViewPr>
  <p:slideViewPr>
    <p:cSldViewPr>
      <p:cViewPr varScale="1">
        <p:scale>
          <a:sx n="87" d="100"/>
          <a:sy n="87" d="100"/>
        </p:scale>
        <p:origin x="1068"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8" d="100"/>
          <a:sy n="58" d="100"/>
        </p:scale>
        <p:origin x="-1812" y="-72"/>
      </p:cViewPr>
      <p:guideLst>
        <p:guide orient="horz" pos="3119"/>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image" Target="../media/image4.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6.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hdr" sz="quarter"/>
          </p:nvPr>
        </p:nvSpPr>
        <p:spPr bwMode="auto">
          <a:xfrm>
            <a:off x="0" y="0"/>
            <a:ext cx="2944813" cy="495300"/>
          </a:xfrm>
          <a:prstGeom prst="rect">
            <a:avLst/>
          </a:prstGeom>
          <a:noFill/>
          <a:ln w="9525">
            <a:noFill/>
            <a:miter lim="800000"/>
            <a:headEnd/>
            <a:tailEnd/>
          </a:ln>
          <a:effectLst/>
        </p:spPr>
        <p:txBody>
          <a:bodyPr vert="horz" wrap="square" lIns="91961" tIns="45981" rIns="91961" bIns="45981" numCol="1" anchor="t" anchorCtr="0" compatLnSpc="1">
            <a:prstTxWarp prst="textNoShape">
              <a:avLst/>
            </a:prstTxWarp>
          </a:bodyPr>
          <a:lstStyle>
            <a:lvl1pPr>
              <a:spcBef>
                <a:spcPct val="20000"/>
              </a:spcBef>
              <a:buClr>
                <a:srgbClr val="FFFFFF"/>
              </a:buClr>
              <a:buSzPct val="75000"/>
              <a:buFont typeface="Monotype Sorts" pitchFamily="2" charset="2"/>
              <a:buNone/>
              <a:defRPr sz="1200"/>
            </a:lvl1pPr>
          </a:lstStyle>
          <a:p>
            <a:endParaRPr lang="en-US" altLang="en-US"/>
          </a:p>
        </p:txBody>
      </p:sp>
      <p:sp>
        <p:nvSpPr>
          <p:cNvPr id="1027" name="Rectangle 3"/>
          <p:cNvSpPr>
            <a:spLocks noGrp="1" noChangeArrowheads="1"/>
          </p:cNvSpPr>
          <p:nvPr>
            <p:ph type="dt" sz="quarter" idx="1"/>
          </p:nvPr>
        </p:nvSpPr>
        <p:spPr bwMode="auto">
          <a:xfrm>
            <a:off x="3849688" y="0"/>
            <a:ext cx="2944812" cy="495300"/>
          </a:xfrm>
          <a:prstGeom prst="rect">
            <a:avLst/>
          </a:prstGeom>
          <a:noFill/>
          <a:ln w="9525">
            <a:noFill/>
            <a:miter lim="800000"/>
            <a:headEnd/>
            <a:tailEnd/>
          </a:ln>
          <a:effectLst/>
        </p:spPr>
        <p:txBody>
          <a:bodyPr vert="horz" wrap="square" lIns="91961" tIns="45981" rIns="91961" bIns="45981" numCol="1" anchor="t" anchorCtr="0" compatLnSpc="1">
            <a:prstTxWarp prst="textNoShape">
              <a:avLst/>
            </a:prstTxWarp>
          </a:bodyPr>
          <a:lstStyle>
            <a:lvl1pPr algn="r">
              <a:spcBef>
                <a:spcPct val="20000"/>
              </a:spcBef>
              <a:buClr>
                <a:srgbClr val="FFFFFF"/>
              </a:buClr>
              <a:buSzPct val="75000"/>
              <a:buFont typeface="Monotype Sorts" pitchFamily="2" charset="2"/>
              <a:buNone/>
              <a:defRPr sz="1200"/>
            </a:lvl1pPr>
          </a:lstStyle>
          <a:p>
            <a:endParaRPr lang="en-US" altLang="en-US"/>
          </a:p>
        </p:txBody>
      </p:sp>
      <p:sp>
        <p:nvSpPr>
          <p:cNvPr id="1028" name="Rectangle 4"/>
          <p:cNvSpPr>
            <a:spLocks noGrp="1" noChangeArrowheads="1"/>
          </p:cNvSpPr>
          <p:nvPr>
            <p:ph type="ftr" sz="quarter" idx="2"/>
          </p:nvPr>
        </p:nvSpPr>
        <p:spPr bwMode="auto">
          <a:xfrm>
            <a:off x="0" y="9410700"/>
            <a:ext cx="2944813" cy="495300"/>
          </a:xfrm>
          <a:prstGeom prst="rect">
            <a:avLst/>
          </a:prstGeom>
          <a:noFill/>
          <a:ln w="9525">
            <a:noFill/>
            <a:miter lim="800000"/>
            <a:headEnd/>
            <a:tailEnd/>
          </a:ln>
          <a:effectLst/>
        </p:spPr>
        <p:txBody>
          <a:bodyPr vert="horz" wrap="square" lIns="91961" tIns="45981" rIns="91961" bIns="45981" numCol="1" anchor="b" anchorCtr="0" compatLnSpc="1">
            <a:prstTxWarp prst="textNoShape">
              <a:avLst/>
            </a:prstTxWarp>
          </a:bodyPr>
          <a:lstStyle>
            <a:lvl1pPr>
              <a:spcBef>
                <a:spcPct val="20000"/>
              </a:spcBef>
              <a:buClr>
                <a:srgbClr val="FFFFFF"/>
              </a:buClr>
              <a:buSzPct val="75000"/>
              <a:buFont typeface="Monotype Sorts" pitchFamily="2" charset="2"/>
              <a:buNone/>
              <a:defRPr sz="1200"/>
            </a:lvl1pPr>
          </a:lstStyle>
          <a:p>
            <a:endParaRPr lang="en-US" altLang="en-US"/>
          </a:p>
        </p:txBody>
      </p:sp>
      <p:sp>
        <p:nvSpPr>
          <p:cNvPr id="1029" name="Rectangle 5"/>
          <p:cNvSpPr>
            <a:spLocks noGrp="1" noChangeArrowheads="1"/>
          </p:cNvSpPr>
          <p:nvPr>
            <p:ph type="sldNum" sz="quarter" idx="3"/>
          </p:nvPr>
        </p:nvSpPr>
        <p:spPr bwMode="auto">
          <a:xfrm>
            <a:off x="3849688" y="9410700"/>
            <a:ext cx="2944812" cy="495300"/>
          </a:xfrm>
          <a:prstGeom prst="rect">
            <a:avLst/>
          </a:prstGeom>
          <a:noFill/>
          <a:ln w="9525">
            <a:noFill/>
            <a:miter lim="800000"/>
            <a:headEnd/>
            <a:tailEnd/>
          </a:ln>
          <a:effectLst/>
        </p:spPr>
        <p:txBody>
          <a:bodyPr vert="horz" wrap="square" lIns="91961" tIns="45981" rIns="91961" bIns="45981" numCol="1" anchor="b" anchorCtr="0" compatLnSpc="1">
            <a:prstTxWarp prst="textNoShape">
              <a:avLst/>
            </a:prstTxWarp>
          </a:bodyPr>
          <a:lstStyle>
            <a:lvl1pPr algn="r">
              <a:spcBef>
                <a:spcPct val="20000"/>
              </a:spcBef>
              <a:buClr>
                <a:srgbClr val="FFFFFF"/>
              </a:buClr>
              <a:buSzPct val="75000"/>
              <a:buFont typeface="Monotype Sorts" pitchFamily="2" charset="2"/>
              <a:buNone/>
              <a:defRPr sz="1200"/>
            </a:lvl1pPr>
          </a:lstStyle>
          <a:p>
            <a:fld id="{8580C77E-A5CE-4D1E-868E-EB6097D2E31F}" type="slidenum">
              <a:rPr lang="en-GB" altLang="en-US"/>
              <a:pPr/>
              <a:t>‹#›</a:t>
            </a:fld>
            <a:endParaRPr lang="en-GB" altLang="en-US"/>
          </a:p>
        </p:txBody>
      </p:sp>
    </p:spTree>
    <p:extLst>
      <p:ext uri="{BB962C8B-B14F-4D97-AF65-F5344CB8AC3E}">
        <p14:creationId xmlns:p14="http://schemas.microsoft.com/office/powerpoint/2010/main" val="322728251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0" y="0"/>
            <a:ext cx="2944813" cy="495300"/>
          </a:xfrm>
          <a:prstGeom prst="rect">
            <a:avLst/>
          </a:prstGeom>
          <a:noFill/>
          <a:ln w="9525">
            <a:noFill/>
            <a:miter lim="800000"/>
            <a:headEnd/>
            <a:tailEnd/>
          </a:ln>
          <a:effectLst/>
        </p:spPr>
        <p:txBody>
          <a:bodyPr vert="horz" wrap="square" lIns="91961" tIns="45981" rIns="91961" bIns="45981" numCol="1" anchor="t" anchorCtr="0" compatLnSpc="1">
            <a:prstTxWarp prst="textNoShape">
              <a:avLst/>
            </a:prstTxWarp>
          </a:bodyPr>
          <a:lstStyle>
            <a:lvl1pPr>
              <a:spcBef>
                <a:spcPct val="20000"/>
              </a:spcBef>
              <a:buClr>
                <a:srgbClr val="FFFFFF"/>
              </a:buClr>
              <a:buSzPct val="75000"/>
              <a:buFont typeface="Monotype Sorts" pitchFamily="2" charset="2"/>
              <a:buNone/>
              <a:defRPr sz="1200"/>
            </a:lvl1pPr>
          </a:lstStyle>
          <a:p>
            <a:endParaRPr lang="en-US" altLang="en-US"/>
          </a:p>
        </p:txBody>
      </p:sp>
      <p:sp>
        <p:nvSpPr>
          <p:cNvPr id="7171" name="Rectangle 3"/>
          <p:cNvSpPr>
            <a:spLocks noGrp="1" noChangeArrowheads="1"/>
          </p:cNvSpPr>
          <p:nvPr>
            <p:ph type="dt" idx="1"/>
          </p:nvPr>
        </p:nvSpPr>
        <p:spPr bwMode="auto">
          <a:xfrm>
            <a:off x="3849688" y="0"/>
            <a:ext cx="2944812" cy="495300"/>
          </a:xfrm>
          <a:prstGeom prst="rect">
            <a:avLst/>
          </a:prstGeom>
          <a:noFill/>
          <a:ln w="9525">
            <a:noFill/>
            <a:miter lim="800000"/>
            <a:headEnd/>
            <a:tailEnd/>
          </a:ln>
          <a:effectLst/>
        </p:spPr>
        <p:txBody>
          <a:bodyPr vert="horz" wrap="square" lIns="91961" tIns="45981" rIns="91961" bIns="45981" numCol="1" anchor="t" anchorCtr="0" compatLnSpc="1">
            <a:prstTxWarp prst="textNoShape">
              <a:avLst/>
            </a:prstTxWarp>
          </a:bodyPr>
          <a:lstStyle>
            <a:lvl1pPr algn="r">
              <a:spcBef>
                <a:spcPct val="20000"/>
              </a:spcBef>
              <a:buClr>
                <a:srgbClr val="FFFFFF"/>
              </a:buClr>
              <a:buSzPct val="75000"/>
              <a:buFont typeface="Monotype Sorts" pitchFamily="2" charset="2"/>
              <a:buNone/>
              <a:defRPr sz="1200"/>
            </a:lvl1pPr>
          </a:lstStyle>
          <a:p>
            <a:endParaRPr lang="en-US" altLang="en-US"/>
          </a:p>
        </p:txBody>
      </p:sp>
      <p:sp>
        <p:nvSpPr>
          <p:cNvPr id="13316" name="Rectangle 4"/>
          <p:cNvSpPr>
            <a:spLocks noChangeArrowheads="1" noTextEdit="1"/>
          </p:cNvSpPr>
          <p:nvPr>
            <p:ph type="sldImg" idx="2"/>
          </p:nvPr>
        </p:nvSpPr>
        <p:spPr bwMode="auto">
          <a:xfrm>
            <a:off x="920750" y="742950"/>
            <a:ext cx="4953000" cy="37147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3" name="Rectangle 5"/>
          <p:cNvSpPr>
            <a:spLocks noGrp="1" noChangeArrowheads="1"/>
          </p:cNvSpPr>
          <p:nvPr>
            <p:ph type="body" sz="quarter" idx="3"/>
          </p:nvPr>
        </p:nvSpPr>
        <p:spPr bwMode="auto">
          <a:xfrm>
            <a:off x="906463" y="4705350"/>
            <a:ext cx="4981575" cy="4457700"/>
          </a:xfrm>
          <a:prstGeom prst="rect">
            <a:avLst/>
          </a:prstGeom>
          <a:noFill/>
          <a:ln w="9525">
            <a:noFill/>
            <a:miter lim="800000"/>
            <a:headEnd/>
            <a:tailEnd/>
          </a:ln>
          <a:effectLst/>
        </p:spPr>
        <p:txBody>
          <a:bodyPr vert="horz" wrap="square" lIns="91961" tIns="45981" rIns="91961" bIns="45981"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7174" name="Rectangle 6"/>
          <p:cNvSpPr>
            <a:spLocks noGrp="1" noChangeArrowheads="1"/>
          </p:cNvSpPr>
          <p:nvPr>
            <p:ph type="ftr" sz="quarter" idx="4"/>
          </p:nvPr>
        </p:nvSpPr>
        <p:spPr bwMode="auto">
          <a:xfrm>
            <a:off x="0" y="9410700"/>
            <a:ext cx="2944813" cy="495300"/>
          </a:xfrm>
          <a:prstGeom prst="rect">
            <a:avLst/>
          </a:prstGeom>
          <a:noFill/>
          <a:ln w="9525">
            <a:noFill/>
            <a:miter lim="800000"/>
            <a:headEnd/>
            <a:tailEnd/>
          </a:ln>
          <a:effectLst/>
        </p:spPr>
        <p:txBody>
          <a:bodyPr vert="horz" wrap="square" lIns="91961" tIns="45981" rIns="91961" bIns="45981" numCol="1" anchor="b" anchorCtr="0" compatLnSpc="1">
            <a:prstTxWarp prst="textNoShape">
              <a:avLst/>
            </a:prstTxWarp>
          </a:bodyPr>
          <a:lstStyle>
            <a:lvl1pPr>
              <a:spcBef>
                <a:spcPct val="20000"/>
              </a:spcBef>
              <a:buClr>
                <a:srgbClr val="FFFFFF"/>
              </a:buClr>
              <a:buSzPct val="75000"/>
              <a:buFont typeface="Monotype Sorts" pitchFamily="2" charset="2"/>
              <a:buNone/>
              <a:defRPr sz="1200"/>
            </a:lvl1pPr>
          </a:lstStyle>
          <a:p>
            <a:endParaRPr lang="en-US" altLang="en-US"/>
          </a:p>
        </p:txBody>
      </p:sp>
      <p:sp>
        <p:nvSpPr>
          <p:cNvPr id="7175" name="Rectangle 7"/>
          <p:cNvSpPr>
            <a:spLocks noGrp="1" noChangeArrowheads="1"/>
          </p:cNvSpPr>
          <p:nvPr>
            <p:ph type="sldNum" sz="quarter" idx="5"/>
          </p:nvPr>
        </p:nvSpPr>
        <p:spPr bwMode="auto">
          <a:xfrm>
            <a:off x="3849688" y="9410700"/>
            <a:ext cx="2944812" cy="495300"/>
          </a:xfrm>
          <a:prstGeom prst="rect">
            <a:avLst/>
          </a:prstGeom>
          <a:noFill/>
          <a:ln w="9525">
            <a:noFill/>
            <a:miter lim="800000"/>
            <a:headEnd/>
            <a:tailEnd/>
          </a:ln>
          <a:effectLst/>
        </p:spPr>
        <p:txBody>
          <a:bodyPr vert="horz" wrap="square" lIns="91961" tIns="45981" rIns="91961" bIns="45981" numCol="1" anchor="b" anchorCtr="0" compatLnSpc="1">
            <a:prstTxWarp prst="textNoShape">
              <a:avLst/>
            </a:prstTxWarp>
          </a:bodyPr>
          <a:lstStyle>
            <a:lvl1pPr algn="r">
              <a:spcBef>
                <a:spcPct val="20000"/>
              </a:spcBef>
              <a:buClr>
                <a:srgbClr val="FFFFFF"/>
              </a:buClr>
              <a:buSzPct val="75000"/>
              <a:buFont typeface="Monotype Sorts" pitchFamily="2" charset="2"/>
              <a:buNone/>
              <a:defRPr sz="1200"/>
            </a:lvl1pPr>
          </a:lstStyle>
          <a:p>
            <a:fld id="{6C5C5201-826C-4BE6-B631-6A3C1D8A2F60}" type="slidenum">
              <a:rPr lang="en-GB" altLang="en-US"/>
              <a:pPr/>
              <a:t>‹#›</a:t>
            </a:fld>
            <a:endParaRPr lang="en-GB" altLang="en-US"/>
          </a:p>
        </p:txBody>
      </p:sp>
    </p:spTree>
    <p:extLst>
      <p:ext uri="{BB962C8B-B14F-4D97-AF65-F5344CB8AC3E}">
        <p14:creationId xmlns:p14="http://schemas.microsoft.com/office/powerpoint/2010/main" val="163330079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Times New Roman" charset="0"/>
        <a:cs typeface="Times New Roman" pitchFamily="18" charset="0"/>
      </a:defRPr>
    </a:lvl1pPr>
    <a:lvl2pPr marL="457200" algn="l" rtl="0" eaLnBrk="0" fontAlgn="base" hangingPunct="0">
      <a:spcBef>
        <a:spcPct val="30000"/>
      </a:spcBef>
      <a:spcAft>
        <a:spcPct val="0"/>
      </a:spcAft>
      <a:defRPr sz="1200" kern="1200">
        <a:solidFill>
          <a:schemeClr val="tx1"/>
        </a:solidFill>
        <a:latin typeface="Times New Roman" pitchFamily="18" charset="0"/>
        <a:ea typeface="Times New Roman" charset="0"/>
        <a:cs typeface="Times New Roman" pitchFamily="18" charset="0"/>
      </a:defRPr>
    </a:lvl2pPr>
    <a:lvl3pPr marL="914400" algn="l" rtl="0" eaLnBrk="0" fontAlgn="base" hangingPunct="0">
      <a:spcBef>
        <a:spcPct val="30000"/>
      </a:spcBef>
      <a:spcAft>
        <a:spcPct val="0"/>
      </a:spcAft>
      <a:defRPr sz="1200" kern="1200">
        <a:solidFill>
          <a:schemeClr val="tx1"/>
        </a:solidFill>
        <a:latin typeface="Times New Roman" pitchFamily="18" charset="0"/>
        <a:ea typeface="Times New Roman" charset="0"/>
        <a:cs typeface="Times New Roman" pitchFamily="18" charset="0"/>
      </a:defRPr>
    </a:lvl3pPr>
    <a:lvl4pPr marL="1371600" algn="l" rtl="0" eaLnBrk="0" fontAlgn="base" hangingPunct="0">
      <a:spcBef>
        <a:spcPct val="30000"/>
      </a:spcBef>
      <a:spcAft>
        <a:spcPct val="0"/>
      </a:spcAft>
      <a:defRPr sz="1200" kern="1200">
        <a:solidFill>
          <a:schemeClr val="tx1"/>
        </a:solidFill>
        <a:latin typeface="Times New Roman" pitchFamily="18" charset="0"/>
        <a:ea typeface="Times New Roman" charset="0"/>
        <a:cs typeface="Times New Roman" pitchFamily="18" charset="0"/>
      </a:defRPr>
    </a:lvl4pPr>
    <a:lvl5pPr marL="1828800" algn="l" rtl="0" eaLnBrk="0" fontAlgn="base" hangingPunct="0">
      <a:spcBef>
        <a:spcPct val="30000"/>
      </a:spcBef>
      <a:spcAft>
        <a:spcPct val="0"/>
      </a:spcAft>
      <a:defRPr sz="1200" kern="1200">
        <a:solidFill>
          <a:schemeClr val="tx1"/>
        </a:solidFill>
        <a:latin typeface="Times New Roman" pitchFamily="18" charset="0"/>
        <a:ea typeface="Times New Roman" charset="0"/>
        <a:cs typeface="Times New Roman" pitchFamily="18"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4" name="Date Placeholder 29"/>
          <p:cNvSpPr>
            <a:spLocks noGrp="1"/>
          </p:cNvSpPr>
          <p:nvPr>
            <p:ph type="dt" sz="half" idx="10"/>
          </p:nvPr>
        </p:nvSpPr>
        <p:spPr/>
        <p:txBody>
          <a:bodyPr/>
          <a:lstStyle>
            <a:lvl1pPr>
              <a:defRPr>
                <a:solidFill>
                  <a:srgbClr val="D1EAEE"/>
                </a:solidFill>
              </a:defRPr>
            </a:lvl1pPr>
          </a:lstStyle>
          <a:p>
            <a:endParaRPr lang="en-US" altLang="en-US"/>
          </a:p>
        </p:txBody>
      </p:sp>
      <p:sp>
        <p:nvSpPr>
          <p:cNvPr id="5" name="Footer Placeholder 18"/>
          <p:cNvSpPr>
            <a:spLocks noGrp="1"/>
          </p:cNvSpPr>
          <p:nvPr>
            <p:ph type="ftr" sz="quarter" idx="11"/>
          </p:nvPr>
        </p:nvSpPr>
        <p:spPr/>
        <p:txBody>
          <a:bodyPr/>
          <a:lstStyle>
            <a:lvl1pPr>
              <a:defRPr>
                <a:solidFill>
                  <a:srgbClr val="D1EAEE"/>
                </a:solidFill>
              </a:defRPr>
            </a:lvl1pPr>
          </a:lstStyle>
          <a:p>
            <a:endParaRPr lang="en-US" altLang="en-US"/>
          </a:p>
        </p:txBody>
      </p:sp>
      <p:sp>
        <p:nvSpPr>
          <p:cNvPr id="6" name="Slide Number Placeholder 26"/>
          <p:cNvSpPr>
            <a:spLocks noGrp="1"/>
          </p:cNvSpPr>
          <p:nvPr>
            <p:ph type="sldNum" sz="quarter" idx="12"/>
          </p:nvPr>
        </p:nvSpPr>
        <p:spPr/>
        <p:txBody>
          <a:bodyPr/>
          <a:lstStyle>
            <a:lvl1pPr>
              <a:defRPr>
                <a:solidFill>
                  <a:srgbClr val="D1EAEE"/>
                </a:solidFill>
              </a:defRPr>
            </a:lvl1pPr>
          </a:lstStyle>
          <a:p>
            <a:fld id="{D2584C87-A2CE-4EBA-830B-F6C07A2CA7CB}" type="slidenum">
              <a:rPr lang="en-GB" altLang="en-US"/>
              <a:pPr/>
              <a:t>‹#›</a:t>
            </a:fld>
            <a:endParaRPr lang="en-GB" altLang="en-US"/>
          </a:p>
        </p:txBody>
      </p:sp>
    </p:spTree>
    <p:extLst>
      <p:ext uri="{BB962C8B-B14F-4D97-AF65-F5344CB8AC3E}">
        <p14:creationId xmlns:p14="http://schemas.microsoft.com/office/powerpoint/2010/main" val="1773988692"/>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endParaRPr lang="en-US" altLang="en-US"/>
          </a:p>
        </p:txBody>
      </p:sp>
      <p:sp>
        <p:nvSpPr>
          <p:cNvPr id="5" name="Footer Placeholder 21"/>
          <p:cNvSpPr>
            <a:spLocks noGrp="1"/>
          </p:cNvSpPr>
          <p:nvPr>
            <p:ph type="ftr" sz="quarter" idx="11"/>
          </p:nvPr>
        </p:nvSpPr>
        <p:spPr/>
        <p:txBody>
          <a:bodyPr/>
          <a:lstStyle>
            <a:lvl1pPr>
              <a:defRPr/>
            </a:lvl1pPr>
          </a:lstStyle>
          <a:p>
            <a:endParaRPr lang="en-US" altLang="en-US"/>
          </a:p>
        </p:txBody>
      </p:sp>
      <p:sp>
        <p:nvSpPr>
          <p:cNvPr id="6" name="Slide Number Placeholder 17"/>
          <p:cNvSpPr>
            <a:spLocks noGrp="1"/>
          </p:cNvSpPr>
          <p:nvPr>
            <p:ph type="sldNum" sz="quarter" idx="12"/>
          </p:nvPr>
        </p:nvSpPr>
        <p:spPr/>
        <p:txBody>
          <a:bodyPr/>
          <a:lstStyle>
            <a:lvl1pPr>
              <a:defRPr/>
            </a:lvl1pPr>
          </a:lstStyle>
          <a:p>
            <a:fld id="{F1FB4A9C-2E2F-4C60-8977-94603EB15D07}" type="slidenum">
              <a:rPr lang="en-GB" altLang="en-US"/>
              <a:pPr/>
              <a:t>‹#›</a:t>
            </a:fld>
            <a:endParaRPr lang="en-GB" altLang="en-US"/>
          </a:p>
        </p:txBody>
      </p:sp>
    </p:spTree>
    <p:extLst>
      <p:ext uri="{BB962C8B-B14F-4D97-AF65-F5344CB8AC3E}">
        <p14:creationId xmlns:p14="http://schemas.microsoft.com/office/powerpoint/2010/main" val="1045150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endParaRPr lang="en-US" altLang="en-US"/>
          </a:p>
        </p:txBody>
      </p:sp>
      <p:sp>
        <p:nvSpPr>
          <p:cNvPr id="5" name="Footer Placeholder 21"/>
          <p:cNvSpPr>
            <a:spLocks noGrp="1"/>
          </p:cNvSpPr>
          <p:nvPr>
            <p:ph type="ftr" sz="quarter" idx="11"/>
          </p:nvPr>
        </p:nvSpPr>
        <p:spPr/>
        <p:txBody>
          <a:bodyPr/>
          <a:lstStyle>
            <a:lvl1pPr>
              <a:defRPr/>
            </a:lvl1pPr>
          </a:lstStyle>
          <a:p>
            <a:endParaRPr lang="en-US" altLang="en-US"/>
          </a:p>
        </p:txBody>
      </p:sp>
      <p:sp>
        <p:nvSpPr>
          <p:cNvPr id="6" name="Slide Number Placeholder 17"/>
          <p:cNvSpPr>
            <a:spLocks noGrp="1"/>
          </p:cNvSpPr>
          <p:nvPr>
            <p:ph type="sldNum" sz="quarter" idx="12"/>
          </p:nvPr>
        </p:nvSpPr>
        <p:spPr/>
        <p:txBody>
          <a:bodyPr/>
          <a:lstStyle>
            <a:lvl1pPr>
              <a:defRPr/>
            </a:lvl1pPr>
          </a:lstStyle>
          <a:p>
            <a:fld id="{67F5678F-6ACB-492F-8853-A025961D9EF5}" type="slidenum">
              <a:rPr lang="en-GB" altLang="en-US"/>
              <a:pPr/>
              <a:t>‹#›</a:t>
            </a:fld>
            <a:endParaRPr lang="en-GB" altLang="en-US"/>
          </a:p>
        </p:txBody>
      </p:sp>
    </p:spTree>
    <p:extLst>
      <p:ext uri="{BB962C8B-B14F-4D97-AF65-F5344CB8AC3E}">
        <p14:creationId xmlns:p14="http://schemas.microsoft.com/office/powerpoint/2010/main" val="3288873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endParaRPr lang="en-US" altLang="en-US"/>
          </a:p>
        </p:txBody>
      </p:sp>
      <p:sp>
        <p:nvSpPr>
          <p:cNvPr id="5" name="Footer Placeholder 21"/>
          <p:cNvSpPr>
            <a:spLocks noGrp="1"/>
          </p:cNvSpPr>
          <p:nvPr>
            <p:ph type="ftr" sz="quarter" idx="11"/>
          </p:nvPr>
        </p:nvSpPr>
        <p:spPr/>
        <p:txBody>
          <a:bodyPr/>
          <a:lstStyle>
            <a:lvl1pPr>
              <a:defRPr/>
            </a:lvl1pPr>
          </a:lstStyle>
          <a:p>
            <a:endParaRPr lang="en-US" altLang="en-US"/>
          </a:p>
        </p:txBody>
      </p:sp>
      <p:sp>
        <p:nvSpPr>
          <p:cNvPr id="6" name="Slide Number Placeholder 17"/>
          <p:cNvSpPr>
            <a:spLocks noGrp="1"/>
          </p:cNvSpPr>
          <p:nvPr>
            <p:ph type="sldNum" sz="quarter" idx="12"/>
          </p:nvPr>
        </p:nvSpPr>
        <p:spPr/>
        <p:txBody>
          <a:bodyPr/>
          <a:lstStyle>
            <a:lvl1pPr>
              <a:defRPr/>
            </a:lvl1pPr>
          </a:lstStyle>
          <a:p>
            <a:fld id="{107FDE5E-731A-4E42-A40F-96013A4E976B}" type="slidenum">
              <a:rPr lang="en-GB" altLang="en-US"/>
              <a:pPr/>
              <a:t>‹#›</a:t>
            </a:fld>
            <a:endParaRPr lang="en-GB" altLang="en-US"/>
          </a:p>
        </p:txBody>
      </p:sp>
    </p:spTree>
    <p:extLst>
      <p:ext uri="{BB962C8B-B14F-4D97-AF65-F5344CB8AC3E}">
        <p14:creationId xmlns:p14="http://schemas.microsoft.com/office/powerpoint/2010/main" val="30796101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solidFill>
                  <a:srgbClr val="D1EAEE"/>
                </a:solidFill>
              </a:defRPr>
            </a:lvl1pPr>
          </a:lstStyle>
          <a:p>
            <a:endParaRPr lang="en-US" altLang="en-US"/>
          </a:p>
        </p:txBody>
      </p:sp>
      <p:sp>
        <p:nvSpPr>
          <p:cNvPr id="5" name="Footer Placeholder 4"/>
          <p:cNvSpPr>
            <a:spLocks noGrp="1"/>
          </p:cNvSpPr>
          <p:nvPr>
            <p:ph type="ftr" sz="quarter" idx="11"/>
          </p:nvPr>
        </p:nvSpPr>
        <p:spPr/>
        <p:txBody>
          <a:bodyPr/>
          <a:lstStyle>
            <a:lvl1pPr>
              <a:defRPr>
                <a:solidFill>
                  <a:srgbClr val="D1EAEE"/>
                </a:solidFill>
              </a:defRPr>
            </a:lvl1pPr>
          </a:lstStyle>
          <a:p>
            <a:endParaRPr lang="en-US" altLang="en-US"/>
          </a:p>
        </p:txBody>
      </p:sp>
      <p:sp>
        <p:nvSpPr>
          <p:cNvPr id="6" name="Slide Number Placeholder 5"/>
          <p:cNvSpPr>
            <a:spLocks noGrp="1"/>
          </p:cNvSpPr>
          <p:nvPr>
            <p:ph type="sldNum" sz="quarter" idx="12"/>
          </p:nvPr>
        </p:nvSpPr>
        <p:spPr/>
        <p:txBody>
          <a:bodyPr/>
          <a:lstStyle>
            <a:lvl1pPr>
              <a:defRPr>
                <a:solidFill>
                  <a:srgbClr val="D1EAEE"/>
                </a:solidFill>
              </a:defRPr>
            </a:lvl1pPr>
          </a:lstStyle>
          <a:p>
            <a:fld id="{72388980-656A-4A52-A1B0-6B1DDD4BE7DB}" type="slidenum">
              <a:rPr lang="en-GB" altLang="en-US"/>
              <a:pPr/>
              <a:t>‹#›</a:t>
            </a:fld>
            <a:endParaRPr lang="en-GB" altLang="en-US"/>
          </a:p>
        </p:txBody>
      </p:sp>
    </p:spTree>
    <p:extLst>
      <p:ext uri="{BB962C8B-B14F-4D97-AF65-F5344CB8AC3E}">
        <p14:creationId xmlns:p14="http://schemas.microsoft.com/office/powerpoint/2010/main" val="2107268735"/>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endParaRPr lang="en-US" altLang="en-US"/>
          </a:p>
        </p:txBody>
      </p:sp>
      <p:sp>
        <p:nvSpPr>
          <p:cNvPr id="6" name="Footer Placeholder 21"/>
          <p:cNvSpPr>
            <a:spLocks noGrp="1"/>
          </p:cNvSpPr>
          <p:nvPr>
            <p:ph type="ftr" sz="quarter" idx="11"/>
          </p:nvPr>
        </p:nvSpPr>
        <p:spPr/>
        <p:txBody>
          <a:bodyPr/>
          <a:lstStyle>
            <a:lvl1pPr>
              <a:defRPr/>
            </a:lvl1pPr>
          </a:lstStyle>
          <a:p>
            <a:endParaRPr lang="en-US" altLang="en-US"/>
          </a:p>
        </p:txBody>
      </p:sp>
      <p:sp>
        <p:nvSpPr>
          <p:cNvPr id="7" name="Slide Number Placeholder 17"/>
          <p:cNvSpPr>
            <a:spLocks noGrp="1"/>
          </p:cNvSpPr>
          <p:nvPr>
            <p:ph type="sldNum" sz="quarter" idx="12"/>
          </p:nvPr>
        </p:nvSpPr>
        <p:spPr/>
        <p:txBody>
          <a:bodyPr/>
          <a:lstStyle>
            <a:lvl1pPr>
              <a:defRPr/>
            </a:lvl1pPr>
          </a:lstStyle>
          <a:p>
            <a:fld id="{76D0F1CB-E6E3-4147-A32B-3DA5F75F11AA}" type="slidenum">
              <a:rPr lang="en-GB" altLang="en-US"/>
              <a:pPr/>
              <a:t>‹#›</a:t>
            </a:fld>
            <a:endParaRPr lang="en-GB" altLang="en-US"/>
          </a:p>
        </p:txBody>
      </p:sp>
    </p:spTree>
    <p:extLst>
      <p:ext uri="{BB962C8B-B14F-4D97-AF65-F5344CB8AC3E}">
        <p14:creationId xmlns:p14="http://schemas.microsoft.com/office/powerpoint/2010/main" val="26878337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9"/>
          <p:cNvSpPr>
            <a:spLocks noGrp="1"/>
          </p:cNvSpPr>
          <p:nvPr>
            <p:ph type="dt" sz="half" idx="10"/>
          </p:nvPr>
        </p:nvSpPr>
        <p:spPr/>
        <p:txBody>
          <a:bodyPr/>
          <a:lstStyle>
            <a:lvl1pPr>
              <a:defRPr/>
            </a:lvl1pPr>
          </a:lstStyle>
          <a:p>
            <a:endParaRPr lang="en-US" altLang="en-US"/>
          </a:p>
        </p:txBody>
      </p:sp>
      <p:sp>
        <p:nvSpPr>
          <p:cNvPr id="8" name="Footer Placeholder 21"/>
          <p:cNvSpPr>
            <a:spLocks noGrp="1"/>
          </p:cNvSpPr>
          <p:nvPr>
            <p:ph type="ftr" sz="quarter" idx="11"/>
          </p:nvPr>
        </p:nvSpPr>
        <p:spPr/>
        <p:txBody>
          <a:bodyPr/>
          <a:lstStyle>
            <a:lvl1pPr>
              <a:defRPr/>
            </a:lvl1pPr>
          </a:lstStyle>
          <a:p>
            <a:endParaRPr lang="en-US" altLang="en-US"/>
          </a:p>
        </p:txBody>
      </p:sp>
      <p:sp>
        <p:nvSpPr>
          <p:cNvPr id="9" name="Slide Number Placeholder 17"/>
          <p:cNvSpPr>
            <a:spLocks noGrp="1"/>
          </p:cNvSpPr>
          <p:nvPr>
            <p:ph type="sldNum" sz="quarter" idx="12"/>
          </p:nvPr>
        </p:nvSpPr>
        <p:spPr/>
        <p:txBody>
          <a:bodyPr/>
          <a:lstStyle>
            <a:lvl1pPr>
              <a:defRPr/>
            </a:lvl1pPr>
          </a:lstStyle>
          <a:p>
            <a:fld id="{0AD4D73C-0511-4F9D-8031-9EC5668B7EE1}" type="slidenum">
              <a:rPr lang="en-GB" altLang="en-US"/>
              <a:pPr/>
              <a:t>‹#›</a:t>
            </a:fld>
            <a:endParaRPr lang="en-GB" altLang="en-US"/>
          </a:p>
        </p:txBody>
      </p:sp>
    </p:spTree>
    <p:extLst>
      <p:ext uri="{BB962C8B-B14F-4D97-AF65-F5344CB8AC3E}">
        <p14:creationId xmlns:p14="http://schemas.microsoft.com/office/powerpoint/2010/main" val="28873508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Date Placeholder 9"/>
          <p:cNvSpPr>
            <a:spLocks noGrp="1"/>
          </p:cNvSpPr>
          <p:nvPr>
            <p:ph type="dt" sz="half" idx="10"/>
          </p:nvPr>
        </p:nvSpPr>
        <p:spPr/>
        <p:txBody>
          <a:bodyPr/>
          <a:lstStyle>
            <a:lvl1pPr>
              <a:defRPr/>
            </a:lvl1pPr>
          </a:lstStyle>
          <a:p>
            <a:endParaRPr lang="en-US" altLang="en-US"/>
          </a:p>
        </p:txBody>
      </p:sp>
      <p:sp>
        <p:nvSpPr>
          <p:cNvPr id="4" name="Footer Placeholder 21"/>
          <p:cNvSpPr>
            <a:spLocks noGrp="1"/>
          </p:cNvSpPr>
          <p:nvPr>
            <p:ph type="ftr" sz="quarter" idx="11"/>
          </p:nvPr>
        </p:nvSpPr>
        <p:spPr/>
        <p:txBody>
          <a:bodyPr/>
          <a:lstStyle>
            <a:lvl1pPr>
              <a:defRPr/>
            </a:lvl1pPr>
          </a:lstStyle>
          <a:p>
            <a:endParaRPr lang="en-US" altLang="en-US"/>
          </a:p>
        </p:txBody>
      </p:sp>
      <p:sp>
        <p:nvSpPr>
          <p:cNvPr id="5" name="Slide Number Placeholder 17"/>
          <p:cNvSpPr>
            <a:spLocks noGrp="1"/>
          </p:cNvSpPr>
          <p:nvPr>
            <p:ph type="sldNum" sz="quarter" idx="12"/>
          </p:nvPr>
        </p:nvSpPr>
        <p:spPr/>
        <p:txBody>
          <a:bodyPr/>
          <a:lstStyle>
            <a:lvl1pPr>
              <a:defRPr/>
            </a:lvl1pPr>
          </a:lstStyle>
          <a:p>
            <a:fld id="{3752FE8D-B5CA-463A-BD52-23C5DF098D42}" type="slidenum">
              <a:rPr lang="en-GB" altLang="en-US"/>
              <a:pPr/>
              <a:t>‹#›</a:t>
            </a:fld>
            <a:endParaRPr lang="en-GB" altLang="en-US"/>
          </a:p>
        </p:txBody>
      </p:sp>
    </p:spTree>
    <p:extLst>
      <p:ext uri="{BB962C8B-B14F-4D97-AF65-F5344CB8AC3E}">
        <p14:creationId xmlns:p14="http://schemas.microsoft.com/office/powerpoint/2010/main" val="737927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endParaRPr lang="en-US" altLang="en-US"/>
          </a:p>
        </p:txBody>
      </p:sp>
      <p:sp>
        <p:nvSpPr>
          <p:cNvPr id="3" name="Footer Placeholder 21"/>
          <p:cNvSpPr>
            <a:spLocks noGrp="1"/>
          </p:cNvSpPr>
          <p:nvPr>
            <p:ph type="ftr" sz="quarter" idx="11"/>
          </p:nvPr>
        </p:nvSpPr>
        <p:spPr/>
        <p:txBody>
          <a:bodyPr/>
          <a:lstStyle>
            <a:lvl1pPr>
              <a:defRPr/>
            </a:lvl1pPr>
          </a:lstStyle>
          <a:p>
            <a:endParaRPr lang="en-US" altLang="en-US"/>
          </a:p>
        </p:txBody>
      </p:sp>
      <p:sp>
        <p:nvSpPr>
          <p:cNvPr id="4" name="Slide Number Placeholder 17"/>
          <p:cNvSpPr>
            <a:spLocks noGrp="1"/>
          </p:cNvSpPr>
          <p:nvPr>
            <p:ph type="sldNum" sz="quarter" idx="12"/>
          </p:nvPr>
        </p:nvSpPr>
        <p:spPr/>
        <p:txBody>
          <a:bodyPr/>
          <a:lstStyle>
            <a:lvl1pPr>
              <a:defRPr/>
            </a:lvl1pPr>
          </a:lstStyle>
          <a:p>
            <a:fld id="{7ED289A9-A8ED-4D2F-BEDD-4608F767F5C4}" type="slidenum">
              <a:rPr lang="en-GB" altLang="en-US"/>
              <a:pPr/>
              <a:t>‹#›</a:t>
            </a:fld>
            <a:endParaRPr lang="en-GB" altLang="en-US"/>
          </a:p>
        </p:txBody>
      </p:sp>
    </p:spTree>
    <p:extLst>
      <p:ext uri="{BB962C8B-B14F-4D97-AF65-F5344CB8AC3E}">
        <p14:creationId xmlns:p14="http://schemas.microsoft.com/office/powerpoint/2010/main" val="24337535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endParaRPr lang="en-US" altLang="en-US"/>
          </a:p>
        </p:txBody>
      </p:sp>
      <p:sp>
        <p:nvSpPr>
          <p:cNvPr id="6" name="Footer Placeholder 21"/>
          <p:cNvSpPr>
            <a:spLocks noGrp="1"/>
          </p:cNvSpPr>
          <p:nvPr>
            <p:ph type="ftr" sz="quarter" idx="11"/>
          </p:nvPr>
        </p:nvSpPr>
        <p:spPr/>
        <p:txBody>
          <a:bodyPr/>
          <a:lstStyle>
            <a:lvl1pPr>
              <a:defRPr/>
            </a:lvl1pPr>
          </a:lstStyle>
          <a:p>
            <a:endParaRPr lang="en-US" altLang="en-US"/>
          </a:p>
        </p:txBody>
      </p:sp>
      <p:sp>
        <p:nvSpPr>
          <p:cNvPr id="7" name="Slide Number Placeholder 17"/>
          <p:cNvSpPr>
            <a:spLocks noGrp="1"/>
          </p:cNvSpPr>
          <p:nvPr>
            <p:ph type="sldNum" sz="quarter" idx="12"/>
          </p:nvPr>
        </p:nvSpPr>
        <p:spPr/>
        <p:txBody>
          <a:bodyPr/>
          <a:lstStyle>
            <a:lvl1pPr>
              <a:defRPr/>
            </a:lvl1pPr>
          </a:lstStyle>
          <a:p>
            <a:fld id="{C14FAAEF-F8DC-4A82-81DE-D37097817813}" type="slidenum">
              <a:rPr lang="en-GB" altLang="en-US"/>
              <a:pPr/>
              <a:t>‹#›</a:t>
            </a:fld>
            <a:endParaRPr lang="en-GB" altLang="en-US"/>
          </a:p>
        </p:txBody>
      </p:sp>
    </p:spTree>
    <p:extLst>
      <p:ext uri="{BB962C8B-B14F-4D97-AF65-F5344CB8AC3E}">
        <p14:creationId xmlns:p14="http://schemas.microsoft.com/office/powerpoint/2010/main" val="4983904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showMasterPhAnim="0" type="picTx" preserve="1">
  <p:cSld name="Picture with Caption">
    <p:spTree>
      <p:nvGrpSpPr>
        <p:cNvPr id="1" name=""/>
        <p:cNvGrpSpPr/>
        <p:nvPr/>
      </p:nvGrpSpPr>
      <p:grpSpPr>
        <a:xfrm>
          <a:off x="0" y="0"/>
          <a:ext cx="0" cy="0"/>
          <a:chOff x="0" y="0"/>
          <a:chExt cx="0" cy="0"/>
        </a:xfrm>
      </p:grpSpPr>
      <p:sp>
        <p:nvSpPr>
          <p:cNvPr id="5" name="Snip and Round Single Corner Rectangle 13"/>
          <p:cNvSpPr>
            <a:spLocks/>
          </p:cNvSpPr>
          <p:nvPr/>
        </p:nvSpPr>
        <p:spPr bwMode="auto">
          <a:xfrm rot="420000" flipV="1">
            <a:off x="3165475" y="1108075"/>
            <a:ext cx="5257800" cy="4114800"/>
          </a:xfrm>
          <a:custGeom>
            <a:avLst/>
            <a:gdLst>
              <a:gd name="T0" fmla="*/ 0 w 5257800"/>
              <a:gd name="T1" fmla="*/ 0 h 4114800"/>
              <a:gd name="T2" fmla="*/ 5107774 w 5257800"/>
              <a:gd name="T3" fmla="*/ 0 h 4114800"/>
              <a:gd name="T4" fmla="*/ 5257800 w 5257800"/>
              <a:gd name="T5" fmla="*/ 150026 h 4114800"/>
              <a:gd name="T6" fmla="*/ 5257800 w 5257800"/>
              <a:gd name="T7" fmla="*/ 4114800 h 4114800"/>
              <a:gd name="T8" fmla="*/ 0 w 5257800"/>
              <a:gd name="T9" fmla="*/ 4114800 h 4114800"/>
              <a:gd name="T10" fmla="*/ 0 w 5257800"/>
              <a:gd name="T11" fmla="*/ 0 h 4114800"/>
              <a:gd name="T12" fmla="*/ 0 w 5257800"/>
              <a:gd name="T13" fmla="*/ 0 h 4114800"/>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5257800" h="4114800">
                <a:moveTo>
                  <a:pt x="0" y="0"/>
                </a:moveTo>
                <a:lnTo>
                  <a:pt x="5107774" y="0"/>
                </a:lnTo>
                <a:lnTo>
                  <a:pt x="5257800" y="150026"/>
                </a:lnTo>
                <a:lnTo>
                  <a:pt x="5257800" y="4114800"/>
                </a:lnTo>
                <a:lnTo>
                  <a:pt x="0" y="4114800"/>
                </a:lnTo>
                <a:lnTo>
                  <a:pt x="0" y="0"/>
                </a:lnTo>
                <a:close/>
              </a:path>
            </a:pathLst>
          </a:custGeom>
          <a:solidFill>
            <a:srgbClr val="FFFFFF"/>
          </a:solidFill>
          <a:ln w="3175" cap="rnd" cmpd="sng">
            <a:solidFill>
              <a:srgbClr val="C0C0C0"/>
            </a:solidFill>
            <a:prstDash val="solid"/>
            <a:round/>
            <a:headEnd/>
            <a:tailEnd/>
          </a:ln>
          <a:effectLst>
            <a:outerShdw blurRad="63500" dist="38500" dir="7500041" sx="98500" sy="100079" kx="99984" algn="tl" rotWithShape="0">
              <a:srgbClr val="000000">
                <a:alpha val="25000"/>
              </a:srgbClr>
            </a:outerShdw>
          </a:effectLst>
        </p:spPr>
        <p:txBody>
          <a:bodyPr anchor="ctr"/>
          <a:lstStyle/>
          <a:p>
            <a:endParaRPr lang="en-GB"/>
          </a:p>
        </p:txBody>
      </p:sp>
      <p:sp>
        <p:nvSpPr>
          <p:cNvPr id="6" name="Right Triangle 5"/>
          <p:cNvSpPr>
            <a:spLocks noChangeArrowheads="1"/>
          </p:cNvSpPr>
          <p:nvPr/>
        </p:nvSpPr>
        <p:spPr bwMode="auto">
          <a:xfrm rot="420000" flipV="1">
            <a:off x="8004175" y="5359400"/>
            <a:ext cx="155575" cy="155575"/>
          </a:xfrm>
          <a:prstGeom prst="rtTriangle">
            <a:avLst/>
          </a:prstGeom>
          <a:solidFill>
            <a:srgbClr val="FFFFFF"/>
          </a:solidFill>
          <a:ln w="12700">
            <a:solidFill>
              <a:srgbClr val="FFFFFF"/>
            </a:solidFill>
            <a:bevel/>
            <a:headEnd/>
            <a:tailEnd/>
          </a:ln>
          <a:effectLst>
            <a:outerShdw blurRad="19685" dist="6350" dir="12899787" algn="tl" rotWithShape="0">
              <a:srgbClr val="808080">
                <a:alpha val="46999"/>
              </a:srgbClr>
            </a:outerShdw>
          </a:effectLst>
        </p:spPr>
        <p:txBody>
          <a:bodyPr anchor="ctr"/>
          <a:lstStyle>
            <a:lvl1pPr algn="ctr">
              <a:spcBef>
                <a:spcPct val="20000"/>
              </a:spcBef>
              <a:buClr>
                <a:srgbClr val="FFFFFF"/>
              </a:buClr>
              <a:buSzPct val="75000"/>
              <a:buFont typeface="Monotype Sorts" pitchFamily="2" charset="2"/>
              <a:defRPr sz="2400">
                <a:solidFill>
                  <a:srgbClr val="FFFFFF"/>
                </a:solidFill>
                <a:latin typeface="Arial" panose="020B0604020202020204" pitchFamily="34" charset="0"/>
                <a:cs typeface="Times New Roman" panose="02020603050405020304" pitchFamily="18" charset="0"/>
              </a:defRPr>
            </a:lvl1pPr>
            <a:lvl2pPr marL="742950" indent="-285750" algn="ctr">
              <a:spcBef>
                <a:spcPct val="20000"/>
              </a:spcBef>
              <a:buClr>
                <a:srgbClr val="FFFFFF"/>
              </a:buClr>
              <a:buSzPct val="75000"/>
              <a:buFont typeface="Monotype Sorts" pitchFamily="2" charset="2"/>
              <a:defRPr sz="2400">
                <a:solidFill>
                  <a:srgbClr val="FFFFFF"/>
                </a:solidFill>
                <a:latin typeface="Arial" panose="020B0604020202020204" pitchFamily="34" charset="0"/>
                <a:cs typeface="Times New Roman" panose="02020603050405020304" pitchFamily="18" charset="0"/>
              </a:defRPr>
            </a:lvl2pPr>
            <a:lvl3pPr marL="1143000" indent="-228600" algn="ctr">
              <a:spcBef>
                <a:spcPct val="20000"/>
              </a:spcBef>
              <a:buClr>
                <a:srgbClr val="FFFFFF"/>
              </a:buClr>
              <a:buSzPct val="75000"/>
              <a:buFont typeface="Monotype Sorts" pitchFamily="2" charset="2"/>
              <a:defRPr sz="2400">
                <a:solidFill>
                  <a:srgbClr val="FFFFFF"/>
                </a:solidFill>
                <a:latin typeface="Arial" panose="020B0604020202020204" pitchFamily="34" charset="0"/>
                <a:cs typeface="Times New Roman" panose="02020603050405020304" pitchFamily="18" charset="0"/>
              </a:defRPr>
            </a:lvl3pPr>
            <a:lvl4pPr marL="1600200" indent="-228600" algn="ctr">
              <a:spcBef>
                <a:spcPct val="20000"/>
              </a:spcBef>
              <a:buClr>
                <a:srgbClr val="FFFFFF"/>
              </a:buClr>
              <a:buSzPct val="75000"/>
              <a:buFont typeface="Monotype Sorts" pitchFamily="2" charset="2"/>
              <a:defRPr sz="2400">
                <a:solidFill>
                  <a:srgbClr val="FFFFFF"/>
                </a:solidFill>
                <a:latin typeface="Arial" panose="020B0604020202020204" pitchFamily="34" charset="0"/>
                <a:cs typeface="Times New Roman" panose="02020603050405020304" pitchFamily="18" charset="0"/>
              </a:defRPr>
            </a:lvl4pPr>
            <a:lvl5pPr marL="2057400" indent="-228600" algn="ctr">
              <a:spcBef>
                <a:spcPct val="20000"/>
              </a:spcBef>
              <a:buClr>
                <a:srgbClr val="FFFFFF"/>
              </a:buClr>
              <a:buSzPct val="75000"/>
              <a:buFont typeface="Monotype Sorts" pitchFamily="2" charset="2"/>
              <a:defRPr sz="2400">
                <a:solidFill>
                  <a:srgbClr val="FFFFFF"/>
                </a:solidFill>
                <a:latin typeface="Arial" panose="020B0604020202020204" pitchFamily="34" charset="0"/>
                <a:cs typeface="Times New Roman" panose="02020603050405020304" pitchFamily="18" charset="0"/>
              </a:defRPr>
            </a:lvl5pPr>
            <a:lvl6pPr marL="2514600" indent="-228600" algn="ctr" eaLnBrk="0" fontAlgn="base" hangingPunct="0">
              <a:spcBef>
                <a:spcPct val="20000"/>
              </a:spcBef>
              <a:spcAft>
                <a:spcPct val="0"/>
              </a:spcAft>
              <a:buClr>
                <a:srgbClr val="FFFFFF"/>
              </a:buClr>
              <a:buSzPct val="75000"/>
              <a:buFont typeface="Monotype Sorts" pitchFamily="2" charset="2"/>
              <a:defRPr sz="2400">
                <a:solidFill>
                  <a:srgbClr val="FFFFFF"/>
                </a:solidFill>
                <a:latin typeface="Arial" panose="020B0604020202020204" pitchFamily="34" charset="0"/>
                <a:cs typeface="Times New Roman" panose="02020603050405020304" pitchFamily="18" charset="0"/>
              </a:defRPr>
            </a:lvl6pPr>
            <a:lvl7pPr marL="2971800" indent="-228600" algn="ctr" eaLnBrk="0" fontAlgn="base" hangingPunct="0">
              <a:spcBef>
                <a:spcPct val="20000"/>
              </a:spcBef>
              <a:spcAft>
                <a:spcPct val="0"/>
              </a:spcAft>
              <a:buClr>
                <a:srgbClr val="FFFFFF"/>
              </a:buClr>
              <a:buSzPct val="75000"/>
              <a:buFont typeface="Monotype Sorts" pitchFamily="2" charset="2"/>
              <a:defRPr sz="2400">
                <a:solidFill>
                  <a:srgbClr val="FFFFFF"/>
                </a:solidFill>
                <a:latin typeface="Arial" panose="020B0604020202020204" pitchFamily="34" charset="0"/>
                <a:cs typeface="Times New Roman" panose="02020603050405020304" pitchFamily="18" charset="0"/>
              </a:defRPr>
            </a:lvl7pPr>
            <a:lvl8pPr marL="3429000" indent="-228600" algn="ctr" eaLnBrk="0" fontAlgn="base" hangingPunct="0">
              <a:spcBef>
                <a:spcPct val="20000"/>
              </a:spcBef>
              <a:spcAft>
                <a:spcPct val="0"/>
              </a:spcAft>
              <a:buClr>
                <a:srgbClr val="FFFFFF"/>
              </a:buClr>
              <a:buSzPct val="75000"/>
              <a:buFont typeface="Monotype Sorts" pitchFamily="2" charset="2"/>
              <a:defRPr sz="2400">
                <a:solidFill>
                  <a:srgbClr val="FFFFFF"/>
                </a:solidFill>
                <a:latin typeface="Arial" panose="020B0604020202020204" pitchFamily="34" charset="0"/>
                <a:cs typeface="Times New Roman" panose="02020603050405020304" pitchFamily="18" charset="0"/>
              </a:defRPr>
            </a:lvl8pPr>
            <a:lvl9pPr marL="3886200" indent="-228600" algn="ctr" eaLnBrk="0" fontAlgn="base" hangingPunct="0">
              <a:spcBef>
                <a:spcPct val="20000"/>
              </a:spcBef>
              <a:spcAft>
                <a:spcPct val="0"/>
              </a:spcAft>
              <a:buClr>
                <a:srgbClr val="FFFFFF"/>
              </a:buClr>
              <a:buSzPct val="75000"/>
              <a:buFont typeface="Monotype Sorts" pitchFamily="2" charset="2"/>
              <a:defRPr sz="2400">
                <a:solidFill>
                  <a:srgbClr val="FFFFFF"/>
                </a:solidFill>
                <a:latin typeface="Arial" panose="020B0604020202020204" pitchFamily="34" charset="0"/>
                <a:cs typeface="Times New Roman" panose="02020603050405020304" pitchFamily="18" charset="0"/>
              </a:defRPr>
            </a:lvl9pPr>
          </a:lstStyle>
          <a:p>
            <a:pPr eaLnBrk="1" hangingPunct="1"/>
            <a:endParaRPr lang="en-US" altLang="en-US">
              <a:latin typeface="Constantia" panose="02030602050306030303" pitchFamily="18" charset="0"/>
            </a:endParaRPr>
          </a:p>
        </p:txBody>
      </p:sp>
      <p:sp>
        <p:nvSpPr>
          <p:cNvPr id="7" name="Freeform 6"/>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eaLnBrk="1" hangingPunct="1">
              <a:spcBef>
                <a:spcPct val="20000"/>
              </a:spcBef>
              <a:buClr>
                <a:srgbClr val="FFFFFF"/>
              </a:buClr>
              <a:buSzPct val="75000"/>
              <a:buFont typeface="Monotype Sorts" pitchFamily="2" charset="2"/>
              <a:buNone/>
              <a:defRPr/>
            </a:pPr>
            <a:endParaRPr lang="en-US">
              <a:solidFill>
                <a:schemeClr val="tx1"/>
              </a:solidFill>
              <a:latin typeface="Constantia" pitchFamily="18" charset="0"/>
            </a:endParaRPr>
          </a:p>
        </p:txBody>
      </p:sp>
      <p:sp>
        <p:nvSpPr>
          <p:cNvPr id="8" name="Freeform 7"/>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eaLnBrk="1" hangingPunct="1">
              <a:spcBef>
                <a:spcPct val="20000"/>
              </a:spcBef>
              <a:buClr>
                <a:srgbClr val="FFFFFF"/>
              </a:buClr>
              <a:buSzPct val="75000"/>
              <a:buFont typeface="Monotype Sorts" pitchFamily="2" charset="2"/>
              <a:buNone/>
              <a:defRPr/>
            </a:pPr>
            <a:endParaRPr lang="en-US">
              <a:solidFill>
                <a:schemeClr val="tx1"/>
              </a:solidFill>
              <a:latin typeface="Constantia" pitchFamily="18" charset="0"/>
            </a:endParaRPr>
          </a:p>
        </p:txBody>
      </p:sp>
      <p:sp>
        <p:nvSpPr>
          <p:cNvPr id="2" name="Title 1"/>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en-US" smtClean="0"/>
              <a:t>Click to edit Master title style</a:t>
            </a:r>
            <a:endParaRPr lang="en-US"/>
          </a:p>
        </p:txBody>
      </p:sp>
      <p:sp>
        <p:nvSpPr>
          <p:cNvPr id="4" name="Text Placeholder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en-US" smtClean="0"/>
              <a:t>Click to edit Master text styles</a:t>
            </a: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en-US" noProof="0" smtClean="0"/>
              <a:t>Click icon to add picture</a:t>
            </a:r>
            <a:endParaRPr lang="en-US" noProof="0" dirty="0"/>
          </a:p>
        </p:txBody>
      </p:sp>
      <p:sp>
        <p:nvSpPr>
          <p:cNvPr id="9" name="Date Placeholder 4"/>
          <p:cNvSpPr>
            <a:spLocks noGrp="1"/>
          </p:cNvSpPr>
          <p:nvPr>
            <p:ph type="dt" sz="half" idx="10"/>
          </p:nvPr>
        </p:nvSpPr>
        <p:spPr/>
        <p:txBody>
          <a:bodyPr/>
          <a:lstStyle>
            <a:lvl1pPr>
              <a:defRPr/>
            </a:lvl1pPr>
          </a:lstStyle>
          <a:p>
            <a:endParaRPr lang="en-US" altLang="en-US"/>
          </a:p>
        </p:txBody>
      </p:sp>
      <p:sp>
        <p:nvSpPr>
          <p:cNvPr id="10" name="Footer Placeholder 5"/>
          <p:cNvSpPr>
            <a:spLocks noGrp="1"/>
          </p:cNvSpPr>
          <p:nvPr>
            <p:ph type="ftr" sz="quarter" idx="11"/>
          </p:nvPr>
        </p:nvSpPr>
        <p:spPr/>
        <p:txBody>
          <a:bodyPr/>
          <a:lstStyle>
            <a:lvl1pPr>
              <a:defRPr/>
            </a:lvl1pPr>
          </a:lstStyle>
          <a:p>
            <a:endParaRPr lang="en-US" altLang="en-US"/>
          </a:p>
        </p:txBody>
      </p:sp>
      <p:sp>
        <p:nvSpPr>
          <p:cNvPr id="11" name="Slide Number Placeholder 6"/>
          <p:cNvSpPr>
            <a:spLocks noGrp="1"/>
          </p:cNvSpPr>
          <p:nvPr>
            <p:ph type="sldNum" sz="quarter" idx="12"/>
          </p:nvPr>
        </p:nvSpPr>
        <p:spPr>
          <a:xfrm>
            <a:off x="8077200" y="6356350"/>
            <a:ext cx="609600" cy="365125"/>
          </a:xfrm>
        </p:spPr>
        <p:txBody>
          <a:bodyPr/>
          <a:lstStyle>
            <a:lvl1pPr>
              <a:defRPr/>
            </a:lvl1pPr>
          </a:lstStyle>
          <a:p>
            <a:fld id="{602A93AE-A522-4AB8-8286-9E8365F2D295}" type="slidenum">
              <a:rPr lang="en-GB" altLang="en-US"/>
              <a:pPr/>
              <a:t>‹#›</a:t>
            </a:fld>
            <a:endParaRPr lang="en-GB" altLang="en-US"/>
          </a:p>
        </p:txBody>
      </p:sp>
    </p:spTree>
    <p:extLst>
      <p:ext uri="{BB962C8B-B14F-4D97-AF65-F5344CB8AC3E}">
        <p14:creationId xmlns:p14="http://schemas.microsoft.com/office/powerpoint/2010/main" val="2881068492"/>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7" name="Freeform 6"/>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eaLnBrk="1" hangingPunct="1">
              <a:spcBef>
                <a:spcPct val="20000"/>
              </a:spcBef>
              <a:buClr>
                <a:srgbClr val="FFFFFF"/>
              </a:buClr>
              <a:buSzPct val="75000"/>
              <a:buFont typeface="Monotype Sorts" pitchFamily="2" charset="2"/>
              <a:buNone/>
              <a:defRPr/>
            </a:pPr>
            <a:endParaRPr lang="en-US">
              <a:solidFill>
                <a:schemeClr val="tx1"/>
              </a:solidFill>
              <a:latin typeface="Constantia" pitchFamily="18" charset="0"/>
            </a:endParaRPr>
          </a:p>
        </p:txBody>
      </p:sp>
      <p:sp>
        <p:nvSpPr>
          <p:cNvPr id="8" name="Freeform 7"/>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eaLnBrk="1" hangingPunct="1">
              <a:spcBef>
                <a:spcPct val="20000"/>
              </a:spcBef>
              <a:buClr>
                <a:srgbClr val="FFFFFF"/>
              </a:buClr>
              <a:buSzPct val="75000"/>
              <a:buFont typeface="Monotype Sorts" pitchFamily="2" charset="2"/>
              <a:buNone/>
              <a:defRPr/>
            </a:pPr>
            <a:endParaRPr lang="en-US">
              <a:solidFill>
                <a:schemeClr val="tx1"/>
              </a:solidFill>
              <a:latin typeface="Constantia" pitchFamily="18" charset="0"/>
            </a:endParaRPr>
          </a:p>
        </p:txBody>
      </p:sp>
      <p:sp>
        <p:nvSpPr>
          <p:cNvPr id="1028" name="Title Placeholder 8"/>
          <p:cNvSpPr>
            <a:spLocks noGrp="1"/>
          </p:cNvSpPr>
          <p:nvPr>
            <p:ph type="title"/>
          </p:nvPr>
        </p:nvSpPr>
        <p:spPr bwMode="auto">
          <a:xfrm>
            <a:off x="457200" y="70485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0" bIns="0" numCol="1" anchor="b" anchorCtr="0" compatLnSpc="1">
            <a:prstTxWarp prst="textNoShape">
              <a:avLst/>
            </a:prstTxWarp>
          </a:bodyPr>
          <a:lstStyle/>
          <a:p>
            <a:pPr lvl="0"/>
            <a:r>
              <a:rPr lang="en-US" altLang="en-US" smtClean="0"/>
              <a:t>Click to edit Master title style</a:t>
            </a:r>
          </a:p>
        </p:txBody>
      </p:sp>
      <p:sp>
        <p:nvSpPr>
          <p:cNvPr id="30" name="Text Placeholder 29"/>
          <p:cNvSpPr>
            <a:spLocks noGrp="1"/>
          </p:cNvSpPr>
          <p:nvPr>
            <p:ph type="body" idx="1"/>
          </p:nvPr>
        </p:nvSpPr>
        <p:spPr bwMode="auto">
          <a:xfrm>
            <a:off x="457200" y="1935163"/>
            <a:ext cx="8229600" cy="438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wrap="square" lIns="0" tIns="0" rIns="0" bIns="0" numCol="1" anchor="b" anchorCtr="0" compatLnSpc="1">
            <a:prstTxWarp prst="textNoShape">
              <a:avLst/>
            </a:prstTxWarp>
          </a:bodyPr>
          <a:lstStyle>
            <a:lvl1pPr eaLnBrk="1" hangingPunct="1">
              <a:spcBef>
                <a:spcPct val="20000"/>
              </a:spcBef>
              <a:buClr>
                <a:srgbClr val="FFFFFF"/>
              </a:buClr>
              <a:buSzPct val="75000"/>
              <a:buFont typeface="Monotype Sorts" pitchFamily="2" charset="2"/>
              <a:buNone/>
              <a:defRPr sz="1200">
                <a:solidFill>
                  <a:srgbClr val="045C75"/>
                </a:solidFill>
              </a:defRPr>
            </a:lvl1pPr>
          </a:lstStyle>
          <a:p>
            <a:endParaRPr lang="en-US" alt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wrap="square" lIns="0" tIns="0" rIns="0" bIns="0" numCol="1" anchor="b" anchorCtr="0" compatLnSpc="1">
            <a:prstTxWarp prst="textNoShape">
              <a:avLst/>
            </a:prstTxWarp>
          </a:bodyPr>
          <a:lstStyle>
            <a:lvl1pPr eaLnBrk="1" hangingPunct="1">
              <a:spcBef>
                <a:spcPct val="20000"/>
              </a:spcBef>
              <a:buClr>
                <a:srgbClr val="FFFFFF"/>
              </a:buClr>
              <a:buSzPct val="75000"/>
              <a:buFont typeface="Monotype Sorts" pitchFamily="2" charset="2"/>
              <a:buNone/>
              <a:defRPr sz="1200">
                <a:solidFill>
                  <a:srgbClr val="045C75"/>
                </a:solidFill>
              </a:defRPr>
            </a:lvl1pPr>
          </a:lstStyle>
          <a:p>
            <a:endParaRPr lang="en-US" alt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wrap="square" lIns="0" tIns="0" rIns="0" bIns="0" numCol="1" anchor="b" anchorCtr="0" compatLnSpc="1">
            <a:prstTxWarp prst="textNoShape">
              <a:avLst/>
            </a:prstTxWarp>
          </a:bodyPr>
          <a:lstStyle>
            <a:lvl1pPr algn="r" eaLnBrk="1" hangingPunct="1">
              <a:spcBef>
                <a:spcPct val="20000"/>
              </a:spcBef>
              <a:buClr>
                <a:srgbClr val="FFFFFF"/>
              </a:buClr>
              <a:buSzPct val="75000"/>
              <a:buFont typeface="Monotype Sorts" pitchFamily="2" charset="2"/>
              <a:buNone/>
              <a:defRPr sz="1200">
                <a:solidFill>
                  <a:srgbClr val="045C75"/>
                </a:solidFill>
              </a:defRPr>
            </a:lvl1pPr>
          </a:lstStyle>
          <a:p>
            <a:fld id="{E43067CE-6EE3-4CF4-888E-DFF6132A0A00}" type="slidenum">
              <a:rPr lang="en-GB" altLang="en-US"/>
              <a:pPr/>
              <a:t>‹#›</a:t>
            </a:fld>
            <a:endParaRPr lang="en-GB" altLang="en-US"/>
          </a:p>
        </p:txBody>
      </p:sp>
      <p:grpSp>
        <p:nvGrpSpPr>
          <p:cNvPr id="1033" name="Group 1"/>
          <p:cNvGrpSpPr>
            <a:grpSpLocks/>
          </p:cNvGrpSpPr>
          <p:nvPr/>
        </p:nvGrpSpPr>
        <p:grpSpPr bwMode="auto">
          <a:xfrm>
            <a:off x="-19050" y="203200"/>
            <a:ext cx="9180513" cy="647700"/>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lvl1pPr algn="ctr">
                <a:spcBef>
                  <a:spcPct val="20000"/>
                </a:spcBef>
                <a:buClr>
                  <a:srgbClr val="FFFFFF"/>
                </a:buClr>
                <a:buSzPct val="75000"/>
                <a:buFont typeface="Monotype Sorts" pitchFamily="2" charset="2"/>
                <a:defRPr sz="2400">
                  <a:solidFill>
                    <a:srgbClr val="FFFFFF"/>
                  </a:solidFill>
                  <a:latin typeface="Arial" panose="020B0604020202020204" pitchFamily="34" charset="0"/>
                  <a:cs typeface="Times New Roman" panose="02020603050405020304" pitchFamily="18" charset="0"/>
                </a:defRPr>
              </a:lvl1pPr>
              <a:lvl2pPr marL="742950" indent="-285750" algn="ctr">
                <a:spcBef>
                  <a:spcPct val="20000"/>
                </a:spcBef>
                <a:buClr>
                  <a:srgbClr val="FFFFFF"/>
                </a:buClr>
                <a:buSzPct val="75000"/>
                <a:buFont typeface="Monotype Sorts" pitchFamily="2" charset="2"/>
                <a:defRPr sz="2400">
                  <a:solidFill>
                    <a:srgbClr val="FFFFFF"/>
                  </a:solidFill>
                  <a:latin typeface="Arial" panose="020B0604020202020204" pitchFamily="34" charset="0"/>
                  <a:cs typeface="Times New Roman" panose="02020603050405020304" pitchFamily="18" charset="0"/>
                </a:defRPr>
              </a:lvl2pPr>
              <a:lvl3pPr marL="1143000" indent="-228600" algn="ctr">
                <a:spcBef>
                  <a:spcPct val="20000"/>
                </a:spcBef>
                <a:buClr>
                  <a:srgbClr val="FFFFFF"/>
                </a:buClr>
                <a:buSzPct val="75000"/>
                <a:buFont typeface="Monotype Sorts" pitchFamily="2" charset="2"/>
                <a:defRPr sz="2400">
                  <a:solidFill>
                    <a:srgbClr val="FFFFFF"/>
                  </a:solidFill>
                  <a:latin typeface="Arial" panose="020B0604020202020204" pitchFamily="34" charset="0"/>
                  <a:cs typeface="Times New Roman" panose="02020603050405020304" pitchFamily="18" charset="0"/>
                </a:defRPr>
              </a:lvl3pPr>
              <a:lvl4pPr marL="1600200" indent="-228600" algn="ctr">
                <a:spcBef>
                  <a:spcPct val="20000"/>
                </a:spcBef>
                <a:buClr>
                  <a:srgbClr val="FFFFFF"/>
                </a:buClr>
                <a:buSzPct val="75000"/>
                <a:buFont typeface="Monotype Sorts" pitchFamily="2" charset="2"/>
                <a:defRPr sz="2400">
                  <a:solidFill>
                    <a:srgbClr val="FFFFFF"/>
                  </a:solidFill>
                  <a:latin typeface="Arial" panose="020B0604020202020204" pitchFamily="34" charset="0"/>
                  <a:cs typeface="Times New Roman" panose="02020603050405020304" pitchFamily="18" charset="0"/>
                </a:defRPr>
              </a:lvl4pPr>
              <a:lvl5pPr marL="2057400" indent="-228600" algn="ctr">
                <a:spcBef>
                  <a:spcPct val="20000"/>
                </a:spcBef>
                <a:buClr>
                  <a:srgbClr val="FFFFFF"/>
                </a:buClr>
                <a:buSzPct val="75000"/>
                <a:buFont typeface="Monotype Sorts" pitchFamily="2" charset="2"/>
                <a:defRPr sz="2400">
                  <a:solidFill>
                    <a:srgbClr val="FFFFFF"/>
                  </a:solidFill>
                  <a:latin typeface="Arial" panose="020B0604020202020204" pitchFamily="34" charset="0"/>
                  <a:cs typeface="Times New Roman" panose="02020603050405020304" pitchFamily="18" charset="0"/>
                </a:defRPr>
              </a:lvl5pPr>
              <a:lvl6pPr marL="2514600" indent="-228600" algn="ctr" eaLnBrk="0" fontAlgn="base" hangingPunct="0">
                <a:spcBef>
                  <a:spcPct val="20000"/>
                </a:spcBef>
                <a:spcAft>
                  <a:spcPct val="0"/>
                </a:spcAft>
                <a:buClr>
                  <a:srgbClr val="FFFFFF"/>
                </a:buClr>
                <a:buSzPct val="75000"/>
                <a:buFont typeface="Monotype Sorts" pitchFamily="2" charset="2"/>
                <a:defRPr sz="2400">
                  <a:solidFill>
                    <a:srgbClr val="FFFFFF"/>
                  </a:solidFill>
                  <a:latin typeface="Arial" panose="020B0604020202020204" pitchFamily="34" charset="0"/>
                  <a:cs typeface="Times New Roman" panose="02020603050405020304" pitchFamily="18" charset="0"/>
                </a:defRPr>
              </a:lvl6pPr>
              <a:lvl7pPr marL="2971800" indent="-228600" algn="ctr" eaLnBrk="0" fontAlgn="base" hangingPunct="0">
                <a:spcBef>
                  <a:spcPct val="20000"/>
                </a:spcBef>
                <a:spcAft>
                  <a:spcPct val="0"/>
                </a:spcAft>
                <a:buClr>
                  <a:srgbClr val="FFFFFF"/>
                </a:buClr>
                <a:buSzPct val="75000"/>
                <a:buFont typeface="Monotype Sorts" pitchFamily="2" charset="2"/>
                <a:defRPr sz="2400">
                  <a:solidFill>
                    <a:srgbClr val="FFFFFF"/>
                  </a:solidFill>
                  <a:latin typeface="Arial" panose="020B0604020202020204" pitchFamily="34" charset="0"/>
                  <a:cs typeface="Times New Roman" panose="02020603050405020304" pitchFamily="18" charset="0"/>
                </a:defRPr>
              </a:lvl7pPr>
              <a:lvl8pPr marL="3429000" indent="-228600" algn="ctr" eaLnBrk="0" fontAlgn="base" hangingPunct="0">
                <a:spcBef>
                  <a:spcPct val="20000"/>
                </a:spcBef>
                <a:spcAft>
                  <a:spcPct val="0"/>
                </a:spcAft>
                <a:buClr>
                  <a:srgbClr val="FFFFFF"/>
                </a:buClr>
                <a:buSzPct val="75000"/>
                <a:buFont typeface="Monotype Sorts" pitchFamily="2" charset="2"/>
                <a:defRPr sz="2400">
                  <a:solidFill>
                    <a:srgbClr val="FFFFFF"/>
                  </a:solidFill>
                  <a:latin typeface="Arial" panose="020B0604020202020204" pitchFamily="34" charset="0"/>
                  <a:cs typeface="Times New Roman" panose="02020603050405020304" pitchFamily="18" charset="0"/>
                </a:defRPr>
              </a:lvl8pPr>
              <a:lvl9pPr marL="3886200" indent="-228600" algn="ctr" eaLnBrk="0" fontAlgn="base" hangingPunct="0">
                <a:spcBef>
                  <a:spcPct val="20000"/>
                </a:spcBef>
                <a:spcAft>
                  <a:spcPct val="0"/>
                </a:spcAft>
                <a:buClr>
                  <a:srgbClr val="FFFFFF"/>
                </a:buClr>
                <a:buSzPct val="75000"/>
                <a:buFont typeface="Monotype Sorts" pitchFamily="2" charset="2"/>
                <a:defRPr sz="2400">
                  <a:solidFill>
                    <a:srgbClr val="FFFFFF"/>
                  </a:solidFill>
                  <a:latin typeface="Arial" panose="020B0604020202020204" pitchFamily="34" charset="0"/>
                  <a:cs typeface="Times New Roman" panose="02020603050405020304" pitchFamily="18" charset="0"/>
                </a:defRPr>
              </a:lvl9pPr>
            </a:lstStyle>
            <a:p>
              <a:endParaRPr lang="en-US" alt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lvl1pPr algn="ctr">
                <a:spcBef>
                  <a:spcPct val="20000"/>
                </a:spcBef>
                <a:buClr>
                  <a:srgbClr val="FFFFFF"/>
                </a:buClr>
                <a:buSzPct val="75000"/>
                <a:buFont typeface="Monotype Sorts" pitchFamily="2" charset="2"/>
                <a:defRPr sz="2400">
                  <a:solidFill>
                    <a:srgbClr val="FFFFFF"/>
                  </a:solidFill>
                  <a:latin typeface="Arial" panose="020B0604020202020204" pitchFamily="34" charset="0"/>
                  <a:cs typeface="Times New Roman" panose="02020603050405020304" pitchFamily="18" charset="0"/>
                </a:defRPr>
              </a:lvl1pPr>
              <a:lvl2pPr marL="742950" indent="-285750" algn="ctr">
                <a:spcBef>
                  <a:spcPct val="20000"/>
                </a:spcBef>
                <a:buClr>
                  <a:srgbClr val="FFFFFF"/>
                </a:buClr>
                <a:buSzPct val="75000"/>
                <a:buFont typeface="Monotype Sorts" pitchFamily="2" charset="2"/>
                <a:defRPr sz="2400">
                  <a:solidFill>
                    <a:srgbClr val="FFFFFF"/>
                  </a:solidFill>
                  <a:latin typeface="Arial" panose="020B0604020202020204" pitchFamily="34" charset="0"/>
                  <a:cs typeface="Times New Roman" panose="02020603050405020304" pitchFamily="18" charset="0"/>
                </a:defRPr>
              </a:lvl2pPr>
              <a:lvl3pPr marL="1143000" indent="-228600" algn="ctr">
                <a:spcBef>
                  <a:spcPct val="20000"/>
                </a:spcBef>
                <a:buClr>
                  <a:srgbClr val="FFFFFF"/>
                </a:buClr>
                <a:buSzPct val="75000"/>
                <a:buFont typeface="Monotype Sorts" pitchFamily="2" charset="2"/>
                <a:defRPr sz="2400">
                  <a:solidFill>
                    <a:srgbClr val="FFFFFF"/>
                  </a:solidFill>
                  <a:latin typeface="Arial" panose="020B0604020202020204" pitchFamily="34" charset="0"/>
                  <a:cs typeface="Times New Roman" panose="02020603050405020304" pitchFamily="18" charset="0"/>
                </a:defRPr>
              </a:lvl3pPr>
              <a:lvl4pPr marL="1600200" indent="-228600" algn="ctr">
                <a:spcBef>
                  <a:spcPct val="20000"/>
                </a:spcBef>
                <a:buClr>
                  <a:srgbClr val="FFFFFF"/>
                </a:buClr>
                <a:buSzPct val="75000"/>
                <a:buFont typeface="Monotype Sorts" pitchFamily="2" charset="2"/>
                <a:defRPr sz="2400">
                  <a:solidFill>
                    <a:srgbClr val="FFFFFF"/>
                  </a:solidFill>
                  <a:latin typeface="Arial" panose="020B0604020202020204" pitchFamily="34" charset="0"/>
                  <a:cs typeface="Times New Roman" panose="02020603050405020304" pitchFamily="18" charset="0"/>
                </a:defRPr>
              </a:lvl4pPr>
              <a:lvl5pPr marL="2057400" indent="-228600" algn="ctr">
                <a:spcBef>
                  <a:spcPct val="20000"/>
                </a:spcBef>
                <a:buClr>
                  <a:srgbClr val="FFFFFF"/>
                </a:buClr>
                <a:buSzPct val="75000"/>
                <a:buFont typeface="Monotype Sorts" pitchFamily="2" charset="2"/>
                <a:defRPr sz="2400">
                  <a:solidFill>
                    <a:srgbClr val="FFFFFF"/>
                  </a:solidFill>
                  <a:latin typeface="Arial" panose="020B0604020202020204" pitchFamily="34" charset="0"/>
                  <a:cs typeface="Times New Roman" panose="02020603050405020304" pitchFamily="18" charset="0"/>
                </a:defRPr>
              </a:lvl5pPr>
              <a:lvl6pPr marL="2514600" indent="-228600" algn="ctr" eaLnBrk="0" fontAlgn="base" hangingPunct="0">
                <a:spcBef>
                  <a:spcPct val="20000"/>
                </a:spcBef>
                <a:spcAft>
                  <a:spcPct val="0"/>
                </a:spcAft>
                <a:buClr>
                  <a:srgbClr val="FFFFFF"/>
                </a:buClr>
                <a:buSzPct val="75000"/>
                <a:buFont typeface="Monotype Sorts" pitchFamily="2" charset="2"/>
                <a:defRPr sz="2400">
                  <a:solidFill>
                    <a:srgbClr val="FFFFFF"/>
                  </a:solidFill>
                  <a:latin typeface="Arial" panose="020B0604020202020204" pitchFamily="34" charset="0"/>
                  <a:cs typeface="Times New Roman" panose="02020603050405020304" pitchFamily="18" charset="0"/>
                </a:defRPr>
              </a:lvl6pPr>
              <a:lvl7pPr marL="2971800" indent="-228600" algn="ctr" eaLnBrk="0" fontAlgn="base" hangingPunct="0">
                <a:spcBef>
                  <a:spcPct val="20000"/>
                </a:spcBef>
                <a:spcAft>
                  <a:spcPct val="0"/>
                </a:spcAft>
                <a:buClr>
                  <a:srgbClr val="FFFFFF"/>
                </a:buClr>
                <a:buSzPct val="75000"/>
                <a:buFont typeface="Monotype Sorts" pitchFamily="2" charset="2"/>
                <a:defRPr sz="2400">
                  <a:solidFill>
                    <a:srgbClr val="FFFFFF"/>
                  </a:solidFill>
                  <a:latin typeface="Arial" panose="020B0604020202020204" pitchFamily="34" charset="0"/>
                  <a:cs typeface="Times New Roman" panose="02020603050405020304" pitchFamily="18" charset="0"/>
                </a:defRPr>
              </a:lvl7pPr>
              <a:lvl8pPr marL="3429000" indent="-228600" algn="ctr" eaLnBrk="0" fontAlgn="base" hangingPunct="0">
                <a:spcBef>
                  <a:spcPct val="20000"/>
                </a:spcBef>
                <a:spcAft>
                  <a:spcPct val="0"/>
                </a:spcAft>
                <a:buClr>
                  <a:srgbClr val="FFFFFF"/>
                </a:buClr>
                <a:buSzPct val="75000"/>
                <a:buFont typeface="Monotype Sorts" pitchFamily="2" charset="2"/>
                <a:defRPr sz="2400">
                  <a:solidFill>
                    <a:srgbClr val="FFFFFF"/>
                  </a:solidFill>
                  <a:latin typeface="Arial" panose="020B0604020202020204" pitchFamily="34" charset="0"/>
                  <a:cs typeface="Times New Roman" panose="02020603050405020304" pitchFamily="18" charset="0"/>
                </a:defRPr>
              </a:lvl8pPr>
              <a:lvl9pPr marL="3886200" indent="-228600" algn="ctr" eaLnBrk="0" fontAlgn="base" hangingPunct="0">
                <a:spcBef>
                  <a:spcPct val="20000"/>
                </a:spcBef>
                <a:spcAft>
                  <a:spcPct val="0"/>
                </a:spcAft>
                <a:buClr>
                  <a:srgbClr val="FFFFFF"/>
                </a:buClr>
                <a:buSzPct val="75000"/>
                <a:buFont typeface="Monotype Sorts" pitchFamily="2" charset="2"/>
                <a:defRPr sz="2400">
                  <a:solidFill>
                    <a:srgbClr val="FFFFFF"/>
                  </a:solidFill>
                  <a:latin typeface="Arial" panose="020B0604020202020204" pitchFamily="34" charset="0"/>
                  <a:cs typeface="Times New Roman" panose="02020603050405020304" pitchFamily="18" charset="0"/>
                </a:defRPr>
              </a:lvl9pPr>
            </a:lstStyle>
            <a:p>
              <a:endParaRPr lang="en-US" altLang="en-US"/>
            </a:p>
          </p:txBody>
        </p:sp>
      </p:grpSp>
    </p:spTree>
  </p:cSld>
  <p:clrMap bg1="lt1" tx1="dk1" bg2="lt2" tx2="dk2" accent1="accent1" accent2="accent2" accent3="accent3" accent4="accent4" accent5="accent5" accent6="accent6" hlink="hlink" folHlink="folHlink"/>
  <p:sldLayoutIdLst>
    <p:sldLayoutId id="2147483962" r:id="rId1"/>
    <p:sldLayoutId id="2147483954" r:id="rId2"/>
    <p:sldLayoutId id="2147483963" r:id="rId3"/>
    <p:sldLayoutId id="2147483955" r:id="rId4"/>
    <p:sldLayoutId id="2147483956" r:id="rId5"/>
    <p:sldLayoutId id="2147483957" r:id="rId6"/>
    <p:sldLayoutId id="2147483958" r:id="rId7"/>
    <p:sldLayoutId id="2147483959" r:id="rId8"/>
    <p:sldLayoutId id="2147483964" r:id="rId9"/>
    <p:sldLayoutId id="2147483960" r:id="rId10"/>
    <p:sldLayoutId id="2147483961" r:id="rId11"/>
  </p:sldLayoutIdLs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0">
                                            <p:txEl>
                                              <p:pRg st="0" end="0"/>
                                            </p:txEl>
                                          </p:spTgt>
                                        </p:tgtEl>
                                        <p:attrNameLst>
                                          <p:attrName>style.visibility</p:attrName>
                                        </p:attrNameLst>
                                      </p:cBhvr>
                                      <p:to>
                                        <p:strVal val="visible"/>
                                      </p:to>
                                    </p:set>
                                    <p:animEffect transition="in" filter="wipe(left)">
                                      <p:cBhvr>
                                        <p:cTn id="7" dur="500"/>
                                        <p:tgtEl>
                                          <p:spTgt spid="30">
                                            <p:txEl>
                                              <p:pRg st="0" end="0"/>
                                            </p:txEl>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30">
                                            <p:txEl>
                                              <p:pRg st="1" end="1"/>
                                            </p:txEl>
                                          </p:spTgt>
                                        </p:tgtEl>
                                        <p:attrNameLst>
                                          <p:attrName>style.visibility</p:attrName>
                                        </p:attrNameLst>
                                      </p:cBhvr>
                                      <p:to>
                                        <p:strVal val="visible"/>
                                      </p:to>
                                    </p:set>
                                    <p:animEffect transition="in" filter="wipe(left)">
                                      <p:cBhvr>
                                        <p:cTn id="10" dur="500"/>
                                        <p:tgtEl>
                                          <p:spTgt spid="30">
                                            <p:txEl>
                                              <p:pRg st="1" end="1"/>
                                            </p:txEl>
                                          </p:spTgt>
                                        </p:tgtEl>
                                      </p:cBhvr>
                                    </p:animEffect>
                                  </p:childTnLst>
                                </p:cTn>
                              </p:par>
                              <p:par>
                                <p:cTn id="11" presetID="22" presetClass="entr" presetSubtype="8" fill="hold" grpId="0" nodeType="withEffect">
                                  <p:stCondLst>
                                    <p:cond delay="0"/>
                                  </p:stCondLst>
                                  <p:childTnLst>
                                    <p:set>
                                      <p:cBhvr>
                                        <p:cTn id="12" dur="1" fill="hold">
                                          <p:stCondLst>
                                            <p:cond delay="0"/>
                                          </p:stCondLst>
                                        </p:cTn>
                                        <p:tgtEl>
                                          <p:spTgt spid="30">
                                            <p:txEl>
                                              <p:pRg st="2" end="2"/>
                                            </p:txEl>
                                          </p:spTgt>
                                        </p:tgtEl>
                                        <p:attrNameLst>
                                          <p:attrName>style.visibility</p:attrName>
                                        </p:attrNameLst>
                                      </p:cBhvr>
                                      <p:to>
                                        <p:strVal val="visible"/>
                                      </p:to>
                                    </p:set>
                                    <p:animEffect transition="in" filter="wipe(left)">
                                      <p:cBhvr>
                                        <p:cTn id="13" dur="500"/>
                                        <p:tgtEl>
                                          <p:spTgt spid="30">
                                            <p:txEl>
                                              <p:pRg st="2" end="2"/>
                                            </p:txEl>
                                          </p:spTgt>
                                        </p:tgtEl>
                                      </p:cBhvr>
                                    </p:animEffect>
                                  </p:childTnLst>
                                </p:cTn>
                              </p:par>
                              <p:par>
                                <p:cTn id="14" presetID="22" presetClass="entr" presetSubtype="8" fill="hold" grpId="0" nodeType="withEffect">
                                  <p:stCondLst>
                                    <p:cond delay="0"/>
                                  </p:stCondLst>
                                  <p:childTnLst>
                                    <p:set>
                                      <p:cBhvr>
                                        <p:cTn id="15" dur="1" fill="hold">
                                          <p:stCondLst>
                                            <p:cond delay="0"/>
                                          </p:stCondLst>
                                        </p:cTn>
                                        <p:tgtEl>
                                          <p:spTgt spid="30">
                                            <p:txEl>
                                              <p:pRg st="3" end="3"/>
                                            </p:txEl>
                                          </p:spTgt>
                                        </p:tgtEl>
                                        <p:attrNameLst>
                                          <p:attrName>style.visibility</p:attrName>
                                        </p:attrNameLst>
                                      </p:cBhvr>
                                      <p:to>
                                        <p:strVal val="visible"/>
                                      </p:to>
                                    </p:set>
                                    <p:animEffect transition="in" filter="wipe(left)">
                                      <p:cBhvr>
                                        <p:cTn id="16" dur="500"/>
                                        <p:tgtEl>
                                          <p:spTgt spid="30">
                                            <p:txEl>
                                              <p:pRg st="3" end="3"/>
                                            </p:txEl>
                                          </p:spTgt>
                                        </p:tgtEl>
                                      </p:cBhvr>
                                    </p:animEffect>
                                  </p:childTnLst>
                                </p:cTn>
                              </p:par>
                              <p:par>
                                <p:cTn id="17" presetID="22" presetClass="entr" presetSubtype="8" fill="hold" grpId="0" nodeType="withEffect">
                                  <p:stCondLst>
                                    <p:cond delay="0"/>
                                  </p:stCondLst>
                                  <p:childTnLst>
                                    <p:set>
                                      <p:cBhvr>
                                        <p:cTn id="18" dur="1" fill="hold">
                                          <p:stCondLst>
                                            <p:cond delay="0"/>
                                          </p:stCondLst>
                                        </p:cTn>
                                        <p:tgtEl>
                                          <p:spTgt spid="30">
                                            <p:txEl>
                                              <p:pRg st="4" end="4"/>
                                            </p:txEl>
                                          </p:spTgt>
                                        </p:tgtEl>
                                        <p:attrNameLst>
                                          <p:attrName>style.visibility</p:attrName>
                                        </p:attrNameLst>
                                      </p:cBhvr>
                                      <p:to>
                                        <p:strVal val="visible"/>
                                      </p:to>
                                    </p:set>
                                    <p:animEffect transition="in" filter="wipe(left)">
                                      <p:cBhvr>
                                        <p:cTn id="19" dur="500"/>
                                        <p:tgtEl>
                                          <p:spTgt spid="30">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build="p" autoUpdateAnimBg="0" advAuto="0">
        <p:tmplLst>
          <p:tmpl lvl="1">
            <p:tnLst>
              <p:par>
                <p:cTn presetID="22" presetClass="entr" presetSubtype="8" fill="hold" nodeType="afterEffect">
                  <p:stCondLst>
                    <p:cond delay="0"/>
                  </p:stCondLst>
                  <p:childTnLst>
                    <p:set>
                      <p:cBhvr>
                        <p:cTn dur="1" fill="hold">
                          <p:stCondLst>
                            <p:cond delay="0"/>
                          </p:stCondLst>
                        </p:cTn>
                        <p:tgtEl>
                          <p:spTgt spid="30"/>
                        </p:tgtEl>
                        <p:attrNameLst>
                          <p:attrName>style.visibility</p:attrName>
                        </p:attrNameLst>
                      </p:cBhvr>
                      <p:to>
                        <p:strVal val="visible"/>
                      </p:to>
                    </p:set>
                    <p:animEffect transition="in" filter="wipe(left)">
                      <p:cBhvr>
                        <p:cTn dur="500"/>
                        <p:tgtEl>
                          <p:spTgt spid="30"/>
                        </p:tgtEl>
                      </p:cBhvr>
                    </p:animEffect>
                  </p:childTnLst>
                </p:cTn>
              </p:par>
            </p:tnLst>
          </p:tmpl>
          <p:tmpl lvl="2">
            <p:tnLst>
              <p:par>
                <p:cTn presetID="22" presetClass="entr" presetSubtype="8" fill="hold" nodeType="withEffect">
                  <p:stCondLst>
                    <p:cond delay="0"/>
                  </p:stCondLst>
                  <p:childTnLst>
                    <p:set>
                      <p:cBhvr>
                        <p:cTn dur="1" fill="hold">
                          <p:stCondLst>
                            <p:cond delay="0"/>
                          </p:stCondLst>
                        </p:cTn>
                        <p:tgtEl>
                          <p:spTgt spid="30"/>
                        </p:tgtEl>
                        <p:attrNameLst>
                          <p:attrName>style.visibility</p:attrName>
                        </p:attrNameLst>
                      </p:cBhvr>
                      <p:to>
                        <p:strVal val="visible"/>
                      </p:to>
                    </p:set>
                    <p:animEffect transition="in" filter="wipe(left)">
                      <p:cBhvr>
                        <p:cTn dur="500"/>
                        <p:tgtEl>
                          <p:spTgt spid="30"/>
                        </p:tgtEl>
                      </p:cBhvr>
                    </p:animEffect>
                  </p:childTnLst>
                </p:cTn>
              </p:par>
            </p:tnLst>
          </p:tmpl>
          <p:tmpl lvl="3">
            <p:tnLst>
              <p:par>
                <p:cTn presetID="22" presetClass="entr" presetSubtype="8" fill="hold" nodeType="withEffect">
                  <p:stCondLst>
                    <p:cond delay="0"/>
                  </p:stCondLst>
                  <p:childTnLst>
                    <p:set>
                      <p:cBhvr>
                        <p:cTn dur="1" fill="hold">
                          <p:stCondLst>
                            <p:cond delay="0"/>
                          </p:stCondLst>
                        </p:cTn>
                        <p:tgtEl>
                          <p:spTgt spid="30"/>
                        </p:tgtEl>
                        <p:attrNameLst>
                          <p:attrName>style.visibility</p:attrName>
                        </p:attrNameLst>
                      </p:cBhvr>
                      <p:to>
                        <p:strVal val="visible"/>
                      </p:to>
                    </p:set>
                    <p:animEffect transition="in" filter="wipe(left)">
                      <p:cBhvr>
                        <p:cTn dur="500"/>
                        <p:tgtEl>
                          <p:spTgt spid="30"/>
                        </p:tgtEl>
                      </p:cBhvr>
                    </p:animEffect>
                  </p:childTnLst>
                </p:cTn>
              </p:par>
            </p:tnLst>
          </p:tmpl>
          <p:tmpl lvl="4">
            <p:tnLst>
              <p:par>
                <p:cTn presetID="22" presetClass="entr" presetSubtype="8" fill="hold" nodeType="withEffect">
                  <p:stCondLst>
                    <p:cond delay="0"/>
                  </p:stCondLst>
                  <p:childTnLst>
                    <p:set>
                      <p:cBhvr>
                        <p:cTn dur="1" fill="hold">
                          <p:stCondLst>
                            <p:cond delay="0"/>
                          </p:stCondLst>
                        </p:cTn>
                        <p:tgtEl>
                          <p:spTgt spid="30"/>
                        </p:tgtEl>
                        <p:attrNameLst>
                          <p:attrName>style.visibility</p:attrName>
                        </p:attrNameLst>
                      </p:cBhvr>
                      <p:to>
                        <p:strVal val="visible"/>
                      </p:to>
                    </p:set>
                    <p:animEffect transition="in" filter="wipe(left)">
                      <p:cBhvr>
                        <p:cTn dur="500"/>
                        <p:tgtEl>
                          <p:spTgt spid="30"/>
                        </p:tgtEl>
                      </p:cBhvr>
                    </p:animEffect>
                  </p:childTnLst>
                </p:cTn>
              </p:par>
            </p:tnLst>
          </p:tmpl>
          <p:tmpl lvl="5">
            <p:tnLst>
              <p:par>
                <p:cTn presetID="22" presetClass="entr" presetSubtype="8" fill="hold" nodeType="withEffect">
                  <p:stCondLst>
                    <p:cond delay="0"/>
                  </p:stCondLst>
                  <p:childTnLst>
                    <p:set>
                      <p:cBhvr>
                        <p:cTn dur="1" fill="hold">
                          <p:stCondLst>
                            <p:cond delay="0"/>
                          </p:stCondLst>
                        </p:cTn>
                        <p:tgtEl>
                          <p:spTgt spid="30"/>
                        </p:tgtEl>
                        <p:attrNameLst>
                          <p:attrName>style.visibility</p:attrName>
                        </p:attrNameLst>
                      </p:cBhvr>
                      <p:to>
                        <p:strVal val="visible"/>
                      </p:to>
                    </p:set>
                    <p:animEffect transition="in" filter="wipe(left)">
                      <p:cBhvr>
                        <p:cTn dur="500"/>
                        <p:tgtEl>
                          <p:spTgt spid="30"/>
                        </p:tgtEl>
                      </p:cBhvr>
                    </p:animEffect>
                  </p:childTnLst>
                </p:cTn>
              </p:par>
            </p:tnLst>
          </p:tmpl>
        </p:tmplLst>
      </p:bldP>
    </p:bldLst>
  </p:timing>
  <p:txStyles>
    <p:titleStyle>
      <a:lvl1pPr algn="l" rtl="0" eaLnBrk="0" fontAlgn="base" hangingPunct="0">
        <a:spcBef>
          <a:spcPct val="0"/>
        </a:spcBef>
        <a:spcAft>
          <a:spcPct val="0"/>
        </a:spcAft>
        <a:defRPr sz="5000" kern="1200">
          <a:solidFill>
            <a:schemeClr val="tx2"/>
          </a:solidFill>
          <a:latin typeface="+mj-lt"/>
          <a:ea typeface="+mj-ea"/>
          <a:cs typeface="+mj-cs"/>
        </a:defRPr>
      </a:lvl1pPr>
      <a:lvl2pPr algn="l" rtl="0" eaLnBrk="0" fontAlgn="base" hangingPunct="0">
        <a:spcBef>
          <a:spcPct val="0"/>
        </a:spcBef>
        <a:spcAft>
          <a:spcPct val="0"/>
        </a:spcAft>
        <a:defRPr sz="5000">
          <a:solidFill>
            <a:schemeClr val="tx2"/>
          </a:solidFill>
          <a:latin typeface="Calibri" pitchFamily="34" charset="0"/>
        </a:defRPr>
      </a:lvl2pPr>
      <a:lvl3pPr algn="l" rtl="0" eaLnBrk="0" fontAlgn="base" hangingPunct="0">
        <a:spcBef>
          <a:spcPct val="0"/>
        </a:spcBef>
        <a:spcAft>
          <a:spcPct val="0"/>
        </a:spcAft>
        <a:defRPr sz="5000">
          <a:solidFill>
            <a:schemeClr val="tx2"/>
          </a:solidFill>
          <a:latin typeface="Calibri" pitchFamily="34" charset="0"/>
        </a:defRPr>
      </a:lvl3pPr>
      <a:lvl4pPr algn="l" rtl="0" eaLnBrk="0" fontAlgn="base" hangingPunct="0">
        <a:spcBef>
          <a:spcPct val="0"/>
        </a:spcBef>
        <a:spcAft>
          <a:spcPct val="0"/>
        </a:spcAft>
        <a:defRPr sz="5000">
          <a:solidFill>
            <a:schemeClr val="tx2"/>
          </a:solidFill>
          <a:latin typeface="Calibri" pitchFamily="34" charset="0"/>
        </a:defRPr>
      </a:lvl4pPr>
      <a:lvl5pPr algn="l" rtl="0" eaLnBrk="0" fontAlgn="base" hangingPunct="0">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p:titleStyle>
    <p:bodyStyle>
      <a:lvl1pPr marL="273050" indent="-273050" algn="l" rtl="0" eaLnBrk="0" fontAlgn="base" hangingPunct="0">
        <a:spcBef>
          <a:spcPct val="20000"/>
        </a:spcBef>
        <a:spcAft>
          <a:spcPct val="0"/>
        </a:spcAft>
        <a:buClr>
          <a:srgbClr val="0BD0D9"/>
        </a:buClr>
        <a:buSzPct val="95000"/>
        <a:buFont typeface="Wingdings 2" panose="05020102010507070707" pitchFamily="18" charset="2"/>
        <a:buChar char=""/>
        <a:defRPr sz="2600" kern="1200">
          <a:solidFill>
            <a:schemeClr val="tx1"/>
          </a:solidFill>
          <a:latin typeface="+mn-lt"/>
          <a:ea typeface="+mn-ea"/>
          <a:cs typeface="+mn-cs"/>
        </a:defRPr>
      </a:lvl1pPr>
      <a:lvl2pPr marL="639763" indent="-246063" algn="l" rtl="0" eaLnBrk="0" fontAlgn="base" hangingPunct="0">
        <a:spcBef>
          <a:spcPct val="20000"/>
        </a:spcBef>
        <a:spcAft>
          <a:spcPct val="0"/>
        </a:spcAft>
        <a:buClr>
          <a:schemeClr val="accent1"/>
        </a:buClr>
        <a:buSzPct val="85000"/>
        <a:buFont typeface="Wingdings 2" panose="05020102010507070707" pitchFamily="18" charset="2"/>
        <a:buChar char=""/>
        <a:defRPr sz="2400" kern="1200">
          <a:solidFill>
            <a:schemeClr val="tx1"/>
          </a:solidFill>
          <a:latin typeface="+mn-lt"/>
          <a:ea typeface="+mn-ea"/>
          <a:cs typeface="+mn-cs"/>
        </a:defRPr>
      </a:lvl2pPr>
      <a:lvl3pPr marL="914400" indent="-246063" algn="l" rtl="0" eaLnBrk="0" fontAlgn="base" hangingPunct="0">
        <a:spcBef>
          <a:spcPct val="20000"/>
        </a:spcBef>
        <a:spcAft>
          <a:spcPct val="0"/>
        </a:spcAft>
        <a:buClr>
          <a:schemeClr val="accent2"/>
        </a:buClr>
        <a:buSzPct val="70000"/>
        <a:buFont typeface="Wingdings 2" panose="05020102010507070707" pitchFamily="18" charset="2"/>
        <a:buChar char=""/>
        <a:defRPr sz="2100" kern="1200">
          <a:solidFill>
            <a:schemeClr val="tx1"/>
          </a:solidFill>
          <a:latin typeface="+mn-lt"/>
          <a:ea typeface="+mn-ea"/>
          <a:cs typeface="+mn-cs"/>
        </a:defRPr>
      </a:lvl3pPr>
      <a:lvl4pPr marL="1187450" indent="-209550" algn="l" rtl="0" eaLnBrk="0" fontAlgn="base" hangingPunct="0">
        <a:spcBef>
          <a:spcPct val="20000"/>
        </a:spcBef>
        <a:spcAft>
          <a:spcPct val="0"/>
        </a:spcAft>
        <a:buClr>
          <a:srgbClr val="0BD0D9"/>
        </a:buClr>
        <a:buSzPct val="65000"/>
        <a:buFont typeface="Wingdings 2" panose="05020102010507070707" pitchFamily="18" charset="2"/>
        <a:buChar char=""/>
        <a:defRPr sz="2000" kern="1200">
          <a:solidFill>
            <a:schemeClr val="tx1"/>
          </a:solidFill>
          <a:latin typeface="+mn-lt"/>
          <a:ea typeface="+mn-ea"/>
          <a:cs typeface="+mn-cs"/>
        </a:defRPr>
      </a:lvl4pPr>
      <a:lvl5pPr marL="1462088" indent="-209550" algn="l" rtl="0" eaLnBrk="0" fontAlgn="base" hangingPunct="0">
        <a:spcBef>
          <a:spcPct val="20000"/>
        </a:spcBef>
        <a:spcAft>
          <a:spcPct val="0"/>
        </a:spcAft>
        <a:buClr>
          <a:srgbClr val="10CF9B"/>
        </a:buClr>
        <a:buSzPct val="65000"/>
        <a:buFont typeface="Wingdings 2" panose="05020102010507070707"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6.wmf"/></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5.wmf"/><Relationship Id="rId5" Type="http://schemas.openxmlformats.org/officeDocument/2006/relationships/oleObject" Target="../embeddings/oleObject2.bin"/><Relationship Id="rId4" Type="http://schemas.openxmlformats.org/officeDocument/2006/relationships/image" Target="../media/image4.wmf"/></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323528" y="1357298"/>
            <a:ext cx="8496944" cy="1207606"/>
          </a:xfrm>
          <a:ln>
            <a:miter lim="800000"/>
            <a:headEnd/>
            <a:tailEnd/>
          </a:ln>
          <a:extLst>
            <a:ext uri="{FAA26D3D-D897-4be2-8F04-BA451C77F1D7}">
              <ma14:placeholderFlag xmlns:ma14="http://schemas.microsoft.com/office/mac/drawingml/2011/main" xmlns="" val="1"/>
            </a:ext>
          </a:extLst>
        </p:spPr>
        <p:txBody>
          <a:bodyPr/>
          <a:lstStyle/>
          <a:p>
            <a:pPr eaLnBrk="1" fontAlgn="auto" hangingPunct="1">
              <a:spcAft>
                <a:spcPts val="0"/>
              </a:spcAft>
              <a:defRPr/>
            </a:pPr>
            <a:r>
              <a:rPr lang="en-GB" sz="3600" dirty="0" smtClean="0"/>
              <a:t>Efficiency in the banking sector of a developing country</a:t>
            </a:r>
          </a:p>
        </p:txBody>
      </p:sp>
      <p:sp>
        <p:nvSpPr>
          <p:cNvPr id="15362" name="Rectangle 3"/>
          <p:cNvSpPr>
            <a:spLocks noGrp="1" noChangeArrowheads="1"/>
          </p:cNvSpPr>
          <p:nvPr>
            <p:ph type="subTitle" idx="1"/>
          </p:nvPr>
        </p:nvSpPr>
        <p:spPr>
          <a:xfrm>
            <a:off x="1476375" y="3429000"/>
            <a:ext cx="6400800" cy="2808288"/>
          </a:xfrm>
        </p:spPr>
        <p:txBody>
          <a:bodyPr/>
          <a:lstStyle/>
          <a:p>
            <a:pPr marR="0" eaLnBrk="1" hangingPunct="1"/>
            <a:r>
              <a:rPr lang="en-GB" altLang="en-US" i="1" smtClean="0"/>
              <a:t>Prof. Roman Matousek</a:t>
            </a:r>
          </a:p>
          <a:p>
            <a:pPr marR="0" eaLnBrk="1" hangingPunct="1"/>
            <a:r>
              <a:rPr lang="en-GB" altLang="en-US" i="1" smtClean="0"/>
              <a:t>		Dr. Thao Ngoc Nguyen</a:t>
            </a:r>
          </a:p>
          <a:p>
            <a:pPr marR="0" eaLnBrk="1" hangingPunct="1"/>
            <a:r>
              <a:rPr lang="en-GB" altLang="en-US" i="1" smtClean="0"/>
              <a:t>Dr. Chris Stewart</a:t>
            </a:r>
          </a:p>
          <a:p>
            <a:pPr marR="0" eaLnBrk="1" hangingPunct="1"/>
            <a:endParaRPr lang="en-GB" altLang="en-US" sz="1800" b="1" smtClean="0"/>
          </a:p>
          <a:p>
            <a:pPr marR="0" eaLnBrk="1" hangingPunct="1"/>
            <a:r>
              <a:rPr lang="en-GB" altLang="en-US" sz="1800" b="1" smtClean="0"/>
              <a:t>04-06-14</a:t>
            </a:r>
          </a:p>
        </p:txBody>
      </p:sp>
    </p:spTree>
  </p:cSld>
  <p:clrMapOvr>
    <a:masterClrMapping/>
  </p:clrMapOvr>
  <p:transition advTm="15647"/>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itle 1"/>
          <p:cNvSpPr>
            <a:spLocks noGrp="1"/>
          </p:cNvSpPr>
          <p:nvPr>
            <p:ph type="title"/>
          </p:nvPr>
        </p:nvSpPr>
        <p:spPr>
          <a:xfrm>
            <a:off x="395288" y="188913"/>
            <a:ext cx="8229600" cy="792162"/>
          </a:xfrm>
        </p:spPr>
        <p:txBody>
          <a:bodyPr/>
          <a:lstStyle/>
          <a:p>
            <a:pPr algn="ctr"/>
            <a:r>
              <a:rPr lang="en-GB" altLang="en-US" sz="2400" smtClean="0"/>
              <a:t>DEA double bootstrap method of Simar and Wilson (2007)</a:t>
            </a:r>
            <a:endParaRPr lang="en-US" altLang="en-US" sz="2400" smtClean="0"/>
          </a:p>
        </p:txBody>
      </p:sp>
      <p:sp>
        <p:nvSpPr>
          <p:cNvPr id="24578" name="Content Placeholder 2"/>
          <p:cNvSpPr>
            <a:spLocks noGrp="1"/>
          </p:cNvSpPr>
          <p:nvPr>
            <p:ph idx="1"/>
          </p:nvPr>
        </p:nvSpPr>
        <p:spPr>
          <a:xfrm>
            <a:off x="468313" y="2133600"/>
            <a:ext cx="8229600" cy="3830638"/>
          </a:xfrm>
        </p:spPr>
        <p:txBody>
          <a:bodyPr/>
          <a:lstStyle/>
          <a:p>
            <a:r>
              <a:rPr lang="en-GB" altLang="en-US" sz="2000" smtClean="0"/>
              <a:t>ROA: profit before tax divided by total assets </a:t>
            </a:r>
          </a:p>
          <a:p>
            <a:r>
              <a:rPr lang="en-GB" altLang="en-US" sz="2000" smtClean="0"/>
              <a:t>COA: total costs divided by total assets </a:t>
            </a:r>
          </a:p>
          <a:p>
            <a:r>
              <a:rPr lang="en-GB" altLang="en-US" sz="2000" smtClean="0"/>
              <a:t>CITY: is equal to one if a bank is transformed from a rural commercial bank to a city commercial bank and zero otherwise. </a:t>
            </a:r>
          </a:p>
          <a:p>
            <a:r>
              <a:rPr lang="en-GB" altLang="en-US" sz="2000" smtClean="0"/>
              <a:t>LN(TA) is the natural logarithm of total assets </a:t>
            </a:r>
          </a:p>
          <a:p>
            <a:r>
              <a:rPr lang="en-GB" altLang="en-US" sz="2000" smtClean="0"/>
              <a:t>LN(NLCL) is the natural logarithm of the ratio of non-performing loans to customer loans.</a:t>
            </a:r>
          </a:p>
          <a:p>
            <a:r>
              <a:rPr lang="en-GB" altLang="en-US" sz="2000" smtClean="0"/>
              <a:t>LN(BR) is the natural logarithm of total branches</a:t>
            </a:r>
          </a:p>
          <a:p>
            <a:r>
              <a:rPr lang="en-GB" altLang="en-US" sz="2000" smtClean="0"/>
              <a:t>LN(AGE) is the natural logarithm of the number of years the bank existed before 2009. </a:t>
            </a:r>
          </a:p>
          <a:p>
            <a:endParaRPr lang="en-US" altLang="en-US" sz="2000" smtClean="0"/>
          </a:p>
        </p:txBody>
      </p:sp>
      <p:graphicFrame>
        <p:nvGraphicFramePr>
          <p:cNvPr id="2050" name="Object 2"/>
          <p:cNvGraphicFramePr>
            <a:graphicFrameLocks noChangeAspect="1"/>
          </p:cNvGraphicFramePr>
          <p:nvPr/>
        </p:nvGraphicFramePr>
        <p:xfrm>
          <a:off x="0" y="1268413"/>
          <a:ext cx="9144000" cy="576262"/>
        </p:xfrm>
        <a:graphic>
          <a:graphicData uri="http://schemas.openxmlformats.org/presentationml/2006/ole">
            <mc:AlternateContent xmlns:mc="http://schemas.openxmlformats.org/markup-compatibility/2006">
              <mc:Choice xmlns:v="urn:schemas-microsoft-com:vml" Requires="v">
                <p:oleObj spid="_x0000_s24580" name="Equation" r:id="rId3" imgW="7073900" imgH="330200" progId="Equation.3">
                  <p:embed/>
                </p:oleObj>
              </mc:Choice>
              <mc:Fallback>
                <p:oleObj name="Equation" r:id="rId3" imgW="7073900" imgH="330200" progId="Equation.3">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1268413"/>
                        <a:ext cx="9144000"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2050"/>
                                        </p:tgtEl>
                                        <p:attrNameLst>
                                          <p:attrName>style.visibility</p:attrName>
                                        </p:attrNameLst>
                                      </p:cBhvr>
                                      <p:to>
                                        <p:strVal val="visible"/>
                                      </p:to>
                                    </p:set>
                                    <p:animEffect transition="in" filter="fade">
                                      <p:cBhvr>
                                        <p:cTn id="7" dur="1000"/>
                                        <p:tgtEl>
                                          <p:spTgt spid="2050"/>
                                        </p:tgtEl>
                                      </p:cBhvr>
                                    </p:animEffect>
                                    <p:anim calcmode="lin" valueType="num">
                                      <p:cBhvr>
                                        <p:cTn id="8" dur="1000" fill="hold"/>
                                        <p:tgtEl>
                                          <p:spTgt spid="2050"/>
                                        </p:tgtEl>
                                        <p:attrNameLst>
                                          <p:attrName>ppt_x</p:attrName>
                                        </p:attrNameLst>
                                      </p:cBhvr>
                                      <p:tavLst>
                                        <p:tav tm="0">
                                          <p:val>
                                            <p:strVal val="#ppt_x"/>
                                          </p:val>
                                        </p:tav>
                                        <p:tav tm="100000">
                                          <p:val>
                                            <p:strVal val="#ppt_x"/>
                                          </p:val>
                                        </p:tav>
                                      </p:tavLst>
                                    </p:anim>
                                    <p:anim calcmode="lin" valueType="num">
                                      <p:cBhvr>
                                        <p:cTn id="9" dur="1000" fill="hold"/>
                                        <p:tgtEl>
                                          <p:spTgt spid="205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itle 1"/>
          <p:cNvSpPr>
            <a:spLocks noGrp="1"/>
          </p:cNvSpPr>
          <p:nvPr>
            <p:ph type="title"/>
          </p:nvPr>
        </p:nvSpPr>
        <p:spPr>
          <a:xfrm>
            <a:off x="1116013" y="692150"/>
            <a:ext cx="6562725" cy="708025"/>
          </a:xfrm>
        </p:spPr>
        <p:txBody>
          <a:bodyPr/>
          <a:lstStyle/>
          <a:p>
            <a:pPr algn="ctr"/>
            <a:r>
              <a:rPr lang="en-US" altLang="en-US" sz="2800" smtClean="0"/>
              <a:t>5. Results</a:t>
            </a:r>
            <a:br>
              <a:rPr lang="en-US" altLang="en-US" sz="2800" smtClean="0"/>
            </a:br>
            <a:r>
              <a:rPr lang="en-US" altLang="en-US" sz="2000" smtClean="0"/>
              <a:t>CCR: Constant returns to scale; BCC: Variable return to scale</a:t>
            </a:r>
          </a:p>
        </p:txBody>
      </p:sp>
      <p:graphicFrame>
        <p:nvGraphicFramePr>
          <p:cNvPr id="4" name="Table 3"/>
          <p:cNvGraphicFramePr>
            <a:graphicFrameLocks noGrp="1"/>
          </p:cNvGraphicFramePr>
          <p:nvPr/>
        </p:nvGraphicFramePr>
        <p:xfrm>
          <a:off x="827088" y="1773238"/>
          <a:ext cx="3168650" cy="4064008"/>
        </p:xfrm>
        <a:graphic>
          <a:graphicData uri="http://schemas.openxmlformats.org/drawingml/2006/table">
            <a:tbl>
              <a:tblPr/>
              <a:tblGrid>
                <a:gridCol w="1024212"/>
                <a:gridCol w="1072219"/>
                <a:gridCol w="1072219"/>
              </a:tblGrid>
              <a:tr h="312615">
                <a:tc>
                  <a:txBody>
                    <a:bodyPr/>
                    <a:lstStyle/>
                    <a:p>
                      <a:pPr algn="l" fontAlgn="b"/>
                      <a:r>
                        <a:rPr lang="en-US" sz="2000" b="0" i="0" u="none" strike="noStrike" dirty="0">
                          <a:solidFill>
                            <a:srgbClr val="FF0000"/>
                          </a:solidFill>
                          <a:latin typeface="Calibri"/>
                        </a:rPr>
                        <a:t>CCR</a:t>
                      </a:r>
                    </a:p>
                  </a:txBody>
                  <a:tcPr marL="7817" marR="7817" marT="7816"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2000" b="0" i="0" u="none" strike="noStrike" dirty="0">
                          <a:solidFill>
                            <a:srgbClr val="FF0000"/>
                          </a:solidFill>
                          <a:latin typeface="Calibri"/>
                        </a:rPr>
                        <a:t>initial</a:t>
                      </a:r>
                    </a:p>
                  </a:txBody>
                  <a:tcPr marL="7817" marR="7817" marT="7816" marB="0" anchor="b">
                    <a:lnL>
                      <a:noFill/>
                    </a:lnL>
                    <a:lnR>
                      <a:noFill/>
                    </a:lnR>
                    <a:lnT w="6350" cap="flat" cmpd="sng" algn="ctr">
                      <a:solidFill>
                        <a:srgbClr val="000000"/>
                      </a:solidFill>
                      <a:prstDash val="solid"/>
                      <a:round/>
                      <a:headEnd type="none" w="med" len="med"/>
                      <a:tailEnd type="none" w="med" len="med"/>
                    </a:lnT>
                    <a:lnB>
                      <a:noFill/>
                    </a:lnB>
                    <a:solidFill>
                      <a:srgbClr val="FFFF00"/>
                    </a:solidFill>
                  </a:tcPr>
                </a:tc>
                <a:tc>
                  <a:txBody>
                    <a:bodyPr/>
                    <a:lstStyle/>
                    <a:p>
                      <a:pPr algn="r" fontAlgn="b"/>
                      <a:r>
                        <a:rPr lang="en-US" sz="2000" b="1" i="0" u="none" strike="noStrike" dirty="0" smtClean="0">
                          <a:solidFill>
                            <a:srgbClr val="FF0000"/>
                          </a:solidFill>
                          <a:latin typeface="Calibri"/>
                        </a:rPr>
                        <a:t>Bootstrap</a:t>
                      </a:r>
                      <a:endParaRPr lang="en-US" sz="2000" b="1" i="0" u="none" strike="noStrike" dirty="0">
                        <a:solidFill>
                          <a:srgbClr val="FF0000"/>
                        </a:solidFill>
                        <a:latin typeface="Calibri"/>
                      </a:endParaRPr>
                    </a:p>
                  </a:txBody>
                  <a:tcPr marL="7817" marR="7817" marT="7816" marB="0" anchor="b">
                    <a:lnL>
                      <a:noFill/>
                    </a:lnL>
                    <a:lnR>
                      <a:noFill/>
                    </a:lnR>
                    <a:lnT w="6350" cap="flat" cmpd="sng" algn="ctr">
                      <a:solidFill>
                        <a:srgbClr val="000000"/>
                      </a:solidFill>
                      <a:prstDash val="solid"/>
                      <a:round/>
                      <a:headEnd type="none" w="med" len="med"/>
                      <a:tailEnd type="none" w="med" len="med"/>
                    </a:lnT>
                    <a:lnB>
                      <a:noFill/>
                    </a:lnB>
                    <a:solidFill>
                      <a:srgbClr val="92D050"/>
                    </a:solidFill>
                  </a:tcPr>
                </a:tc>
              </a:tr>
              <a:tr h="312615">
                <a:tc>
                  <a:txBody>
                    <a:bodyPr/>
                    <a:lstStyle/>
                    <a:p>
                      <a:pPr algn="l" fontAlgn="b"/>
                      <a:r>
                        <a:rPr lang="en-US" sz="2000" b="0" i="0" u="none" strike="noStrike" dirty="0">
                          <a:solidFill>
                            <a:srgbClr val="000000"/>
                          </a:solidFill>
                          <a:latin typeface="Calibri"/>
                        </a:rPr>
                        <a:t> </a:t>
                      </a:r>
                      <a:r>
                        <a:rPr lang="en-US" sz="2000" b="0" i="0" u="none" strike="noStrike" dirty="0" smtClean="0">
                          <a:solidFill>
                            <a:srgbClr val="000000"/>
                          </a:solidFill>
                          <a:latin typeface="Calibri"/>
                        </a:rPr>
                        <a:t>1999</a:t>
                      </a:r>
                      <a:endParaRPr lang="en-US" sz="2000" b="0" i="0" u="none" strike="noStrike" dirty="0">
                        <a:solidFill>
                          <a:srgbClr val="000000"/>
                        </a:solidFill>
                        <a:latin typeface="Calibri"/>
                      </a:endParaRPr>
                    </a:p>
                  </a:txBody>
                  <a:tcPr marL="7817" marR="7817" marT="7816"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2000" b="0" i="0" u="none" strike="noStrike" dirty="0">
                          <a:solidFill>
                            <a:srgbClr val="000000"/>
                          </a:solidFill>
                          <a:latin typeface="Calibri"/>
                        </a:rPr>
                        <a:t>0.58</a:t>
                      </a:r>
                    </a:p>
                  </a:txBody>
                  <a:tcPr marL="7817" marR="7817" marT="7816" marB="0" anchor="b">
                    <a:lnL>
                      <a:noFill/>
                    </a:lnL>
                    <a:lnR>
                      <a:noFill/>
                    </a:lnR>
                    <a:lnT>
                      <a:noFill/>
                    </a:lnT>
                    <a:lnB>
                      <a:noFill/>
                    </a:lnB>
                    <a:solidFill>
                      <a:srgbClr val="FFFF00"/>
                    </a:solidFill>
                  </a:tcPr>
                </a:tc>
                <a:tc>
                  <a:txBody>
                    <a:bodyPr/>
                    <a:lstStyle/>
                    <a:p>
                      <a:pPr algn="r" fontAlgn="b"/>
                      <a:r>
                        <a:rPr lang="en-US" sz="2000" b="1" i="0" u="none" strike="noStrike" dirty="0">
                          <a:solidFill>
                            <a:srgbClr val="000000"/>
                          </a:solidFill>
                          <a:latin typeface="Calibri"/>
                        </a:rPr>
                        <a:t>0.54</a:t>
                      </a:r>
                    </a:p>
                  </a:txBody>
                  <a:tcPr marL="7817" marR="7817" marT="7816" marB="0" anchor="b">
                    <a:lnL>
                      <a:noFill/>
                    </a:lnL>
                    <a:lnR>
                      <a:noFill/>
                    </a:lnR>
                    <a:lnT>
                      <a:noFill/>
                    </a:lnT>
                    <a:lnB>
                      <a:noFill/>
                    </a:lnB>
                    <a:solidFill>
                      <a:srgbClr val="92D050"/>
                    </a:solidFill>
                  </a:tcPr>
                </a:tc>
              </a:tr>
              <a:tr h="312615">
                <a:tc>
                  <a:txBody>
                    <a:bodyPr/>
                    <a:lstStyle/>
                    <a:p>
                      <a:pPr algn="l" fontAlgn="b"/>
                      <a:r>
                        <a:rPr lang="en-US" sz="2000" b="0" i="0" u="none" strike="noStrike" dirty="0">
                          <a:solidFill>
                            <a:srgbClr val="000000"/>
                          </a:solidFill>
                          <a:latin typeface="Calibri"/>
                        </a:rPr>
                        <a:t> </a:t>
                      </a:r>
                      <a:r>
                        <a:rPr lang="en-US" sz="2000" b="0" i="0" u="none" strike="noStrike" dirty="0" smtClean="0">
                          <a:solidFill>
                            <a:srgbClr val="000000"/>
                          </a:solidFill>
                          <a:latin typeface="Calibri"/>
                        </a:rPr>
                        <a:t>2000</a:t>
                      </a:r>
                      <a:endParaRPr lang="en-US" sz="2000" b="0" i="0" u="none" strike="noStrike" dirty="0">
                        <a:solidFill>
                          <a:srgbClr val="000000"/>
                        </a:solidFill>
                        <a:latin typeface="Calibri"/>
                      </a:endParaRPr>
                    </a:p>
                  </a:txBody>
                  <a:tcPr marL="7817" marR="7817" marT="7816"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2000" b="0" i="0" u="none" strike="noStrike" dirty="0">
                          <a:solidFill>
                            <a:srgbClr val="000000"/>
                          </a:solidFill>
                          <a:latin typeface="Calibri"/>
                        </a:rPr>
                        <a:t>0.66</a:t>
                      </a:r>
                    </a:p>
                  </a:txBody>
                  <a:tcPr marL="7817" marR="7817" marT="7816" marB="0" anchor="b">
                    <a:lnL>
                      <a:noFill/>
                    </a:lnL>
                    <a:lnR>
                      <a:noFill/>
                    </a:lnR>
                    <a:lnT>
                      <a:noFill/>
                    </a:lnT>
                    <a:lnB>
                      <a:noFill/>
                    </a:lnB>
                    <a:solidFill>
                      <a:srgbClr val="FFFF00"/>
                    </a:solidFill>
                  </a:tcPr>
                </a:tc>
                <a:tc>
                  <a:txBody>
                    <a:bodyPr/>
                    <a:lstStyle/>
                    <a:p>
                      <a:pPr algn="r" fontAlgn="b"/>
                      <a:r>
                        <a:rPr lang="en-US" sz="2000" b="1" i="0" u="none" strike="noStrike">
                          <a:solidFill>
                            <a:srgbClr val="000000"/>
                          </a:solidFill>
                          <a:latin typeface="Calibri"/>
                        </a:rPr>
                        <a:t>0.56</a:t>
                      </a:r>
                    </a:p>
                  </a:txBody>
                  <a:tcPr marL="7817" marR="7817" marT="7816" marB="0" anchor="b">
                    <a:lnL>
                      <a:noFill/>
                    </a:lnL>
                    <a:lnR>
                      <a:noFill/>
                    </a:lnR>
                    <a:lnT>
                      <a:noFill/>
                    </a:lnT>
                    <a:lnB>
                      <a:noFill/>
                    </a:lnB>
                    <a:solidFill>
                      <a:srgbClr val="92D050"/>
                    </a:solidFill>
                  </a:tcPr>
                </a:tc>
              </a:tr>
              <a:tr h="312615">
                <a:tc>
                  <a:txBody>
                    <a:bodyPr/>
                    <a:lstStyle/>
                    <a:p>
                      <a:pPr algn="l" fontAlgn="b"/>
                      <a:r>
                        <a:rPr lang="en-US" sz="2000" b="0" i="0" u="none" strike="noStrike" dirty="0">
                          <a:solidFill>
                            <a:srgbClr val="000000"/>
                          </a:solidFill>
                          <a:latin typeface="Calibri"/>
                        </a:rPr>
                        <a:t> </a:t>
                      </a:r>
                      <a:r>
                        <a:rPr lang="en-US" sz="2000" b="0" i="0" u="none" strike="noStrike" dirty="0" smtClean="0">
                          <a:solidFill>
                            <a:srgbClr val="000000"/>
                          </a:solidFill>
                          <a:latin typeface="Calibri"/>
                        </a:rPr>
                        <a:t>2001</a:t>
                      </a:r>
                      <a:endParaRPr lang="en-US" sz="2000" b="0" i="0" u="none" strike="noStrike" dirty="0">
                        <a:solidFill>
                          <a:srgbClr val="000000"/>
                        </a:solidFill>
                        <a:latin typeface="Calibri"/>
                      </a:endParaRPr>
                    </a:p>
                  </a:txBody>
                  <a:tcPr marL="7817" marR="7817" marT="7816"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2000" b="0" i="0" u="none" strike="noStrike" dirty="0">
                          <a:solidFill>
                            <a:srgbClr val="000000"/>
                          </a:solidFill>
                          <a:latin typeface="Calibri"/>
                        </a:rPr>
                        <a:t>0.67</a:t>
                      </a:r>
                    </a:p>
                  </a:txBody>
                  <a:tcPr marL="7817" marR="7817" marT="7816" marB="0" anchor="b">
                    <a:lnL>
                      <a:noFill/>
                    </a:lnL>
                    <a:lnR>
                      <a:noFill/>
                    </a:lnR>
                    <a:lnT>
                      <a:noFill/>
                    </a:lnT>
                    <a:lnB>
                      <a:noFill/>
                    </a:lnB>
                    <a:solidFill>
                      <a:srgbClr val="FFFF00"/>
                    </a:solidFill>
                  </a:tcPr>
                </a:tc>
                <a:tc>
                  <a:txBody>
                    <a:bodyPr/>
                    <a:lstStyle/>
                    <a:p>
                      <a:pPr algn="r" fontAlgn="b"/>
                      <a:r>
                        <a:rPr lang="en-US" sz="2000" b="1" i="0" u="none" strike="noStrike">
                          <a:solidFill>
                            <a:srgbClr val="000000"/>
                          </a:solidFill>
                          <a:latin typeface="Calibri"/>
                        </a:rPr>
                        <a:t>0.59</a:t>
                      </a:r>
                    </a:p>
                  </a:txBody>
                  <a:tcPr marL="7817" marR="7817" marT="7816" marB="0" anchor="b">
                    <a:lnL>
                      <a:noFill/>
                    </a:lnL>
                    <a:lnR>
                      <a:noFill/>
                    </a:lnR>
                    <a:lnT>
                      <a:noFill/>
                    </a:lnT>
                    <a:lnB>
                      <a:noFill/>
                    </a:lnB>
                    <a:solidFill>
                      <a:srgbClr val="92D050"/>
                    </a:solidFill>
                  </a:tcPr>
                </a:tc>
              </a:tr>
              <a:tr h="312615">
                <a:tc>
                  <a:txBody>
                    <a:bodyPr/>
                    <a:lstStyle/>
                    <a:p>
                      <a:pPr algn="l" fontAlgn="b"/>
                      <a:r>
                        <a:rPr lang="en-US" sz="2000" b="0" i="0" u="none" strike="noStrike" dirty="0">
                          <a:solidFill>
                            <a:srgbClr val="000000"/>
                          </a:solidFill>
                          <a:latin typeface="Calibri"/>
                        </a:rPr>
                        <a:t> </a:t>
                      </a:r>
                      <a:r>
                        <a:rPr lang="en-US" sz="2000" b="0" i="0" u="none" strike="noStrike" dirty="0" smtClean="0">
                          <a:solidFill>
                            <a:srgbClr val="000000"/>
                          </a:solidFill>
                          <a:latin typeface="Calibri"/>
                        </a:rPr>
                        <a:t>2002</a:t>
                      </a:r>
                      <a:endParaRPr lang="en-US" sz="2000" b="0" i="0" u="none" strike="noStrike" dirty="0">
                        <a:solidFill>
                          <a:srgbClr val="000000"/>
                        </a:solidFill>
                        <a:latin typeface="Calibri"/>
                      </a:endParaRPr>
                    </a:p>
                  </a:txBody>
                  <a:tcPr marL="7817" marR="7817" marT="7816"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2000" b="0" i="0" u="none" strike="noStrike" dirty="0">
                          <a:solidFill>
                            <a:srgbClr val="000000"/>
                          </a:solidFill>
                          <a:latin typeface="Calibri"/>
                        </a:rPr>
                        <a:t>0.66</a:t>
                      </a:r>
                    </a:p>
                  </a:txBody>
                  <a:tcPr marL="7817" marR="7817" marT="7816" marB="0" anchor="b">
                    <a:lnL>
                      <a:noFill/>
                    </a:lnL>
                    <a:lnR>
                      <a:noFill/>
                    </a:lnR>
                    <a:lnT>
                      <a:noFill/>
                    </a:lnT>
                    <a:lnB>
                      <a:noFill/>
                    </a:lnB>
                    <a:solidFill>
                      <a:srgbClr val="FFFF00"/>
                    </a:solidFill>
                  </a:tcPr>
                </a:tc>
                <a:tc>
                  <a:txBody>
                    <a:bodyPr/>
                    <a:lstStyle/>
                    <a:p>
                      <a:pPr algn="r" fontAlgn="b"/>
                      <a:r>
                        <a:rPr lang="en-US" sz="2000" b="1" i="0" u="none" strike="noStrike">
                          <a:solidFill>
                            <a:srgbClr val="000000"/>
                          </a:solidFill>
                          <a:latin typeface="Calibri"/>
                        </a:rPr>
                        <a:t>0.59</a:t>
                      </a:r>
                    </a:p>
                  </a:txBody>
                  <a:tcPr marL="7817" marR="7817" marT="7816" marB="0" anchor="b">
                    <a:lnL>
                      <a:noFill/>
                    </a:lnL>
                    <a:lnR>
                      <a:noFill/>
                    </a:lnR>
                    <a:lnT>
                      <a:noFill/>
                    </a:lnT>
                    <a:lnB>
                      <a:noFill/>
                    </a:lnB>
                    <a:solidFill>
                      <a:srgbClr val="92D050"/>
                    </a:solidFill>
                  </a:tcPr>
                </a:tc>
              </a:tr>
              <a:tr h="312615">
                <a:tc>
                  <a:txBody>
                    <a:bodyPr/>
                    <a:lstStyle/>
                    <a:p>
                      <a:pPr algn="l" fontAlgn="b"/>
                      <a:r>
                        <a:rPr lang="en-US" sz="2000" b="0" i="0" u="none" strike="noStrike" dirty="0">
                          <a:solidFill>
                            <a:srgbClr val="000000"/>
                          </a:solidFill>
                          <a:latin typeface="Calibri"/>
                        </a:rPr>
                        <a:t> </a:t>
                      </a:r>
                      <a:r>
                        <a:rPr lang="en-US" sz="2000" b="0" i="0" u="none" strike="noStrike" dirty="0" smtClean="0">
                          <a:solidFill>
                            <a:srgbClr val="000000"/>
                          </a:solidFill>
                          <a:latin typeface="Calibri"/>
                        </a:rPr>
                        <a:t>2003</a:t>
                      </a:r>
                      <a:endParaRPr lang="en-US" sz="2000" b="0" i="0" u="none" strike="noStrike" dirty="0">
                        <a:solidFill>
                          <a:srgbClr val="000000"/>
                        </a:solidFill>
                        <a:latin typeface="Calibri"/>
                      </a:endParaRPr>
                    </a:p>
                  </a:txBody>
                  <a:tcPr marL="7817" marR="7817" marT="7816"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2000" b="0" i="0" u="none" strike="noStrike" dirty="0">
                          <a:solidFill>
                            <a:srgbClr val="000000"/>
                          </a:solidFill>
                          <a:latin typeface="Calibri"/>
                        </a:rPr>
                        <a:t>0.68</a:t>
                      </a:r>
                    </a:p>
                  </a:txBody>
                  <a:tcPr marL="7817" marR="7817" marT="7816" marB="0" anchor="b">
                    <a:lnL>
                      <a:noFill/>
                    </a:lnL>
                    <a:lnR>
                      <a:noFill/>
                    </a:lnR>
                    <a:lnT>
                      <a:noFill/>
                    </a:lnT>
                    <a:lnB>
                      <a:noFill/>
                    </a:lnB>
                    <a:solidFill>
                      <a:srgbClr val="FFFF00"/>
                    </a:solidFill>
                  </a:tcPr>
                </a:tc>
                <a:tc>
                  <a:txBody>
                    <a:bodyPr/>
                    <a:lstStyle/>
                    <a:p>
                      <a:pPr algn="r" fontAlgn="b"/>
                      <a:r>
                        <a:rPr lang="en-US" sz="2000" b="1" i="0" u="none" strike="noStrike">
                          <a:solidFill>
                            <a:srgbClr val="000000"/>
                          </a:solidFill>
                          <a:latin typeface="Calibri"/>
                        </a:rPr>
                        <a:t>0.6</a:t>
                      </a:r>
                    </a:p>
                  </a:txBody>
                  <a:tcPr marL="7817" marR="7817" marT="7816" marB="0" anchor="b">
                    <a:lnL>
                      <a:noFill/>
                    </a:lnL>
                    <a:lnR>
                      <a:noFill/>
                    </a:lnR>
                    <a:lnT>
                      <a:noFill/>
                    </a:lnT>
                    <a:lnB>
                      <a:noFill/>
                    </a:lnB>
                    <a:solidFill>
                      <a:srgbClr val="92D050"/>
                    </a:solidFill>
                  </a:tcPr>
                </a:tc>
              </a:tr>
              <a:tr h="312615">
                <a:tc>
                  <a:txBody>
                    <a:bodyPr/>
                    <a:lstStyle/>
                    <a:p>
                      <a:pPr algn="l" fontAlgn="b"/>
                      <a:r>
                        <a:rPr lang="en-US" sz="2000" b="0" i="0" u="none" strike="noStrike" dirty="0">
                          <a:solidFill>
                            <a:srgbClr val="000000"/>
                          </a:solidFill>
                          <a:latin typeface="Calibri"/>
                        </a:rPr>
                        <a:t> </a:t>
                      </a:r>
                      <a:r>
                        <a:rPr lang="en-US" sz="2000" b="0" i="0" u="none" strike="noStrike" dirty="0" smtClean="0">
                          <a:solidFill>
                            <a:srgbClr val="000000"/>
                          </a:solidFill>
                          <a:latin typeface="Calibri"/>
                        </a:rPr>
                        <a:t>2004</a:t>
                      </a:r>
                      <a:endParaRPr lang="en-US" sz="2000" b="0" i="0" u="none" strike="noStrike" dirty="0">
                        <a:solidFill>
                          <a:srgbClr val="000000"/>
                        </a:solidFill>
                        <a:latin typeface="Calibri"/>
                      </a:endParaRPr>
                    </a:p>
                  </a:txBody>
                  <a:tcPr marL="7817" marR="7817" marT="7816"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2000" b="0" i="0" u="none" strike="noStrike" dirty="0">
                          <a:solidFill>
                            <a:srgbClr val="000000"/>
                          </a:solidFill>
                          <a:latin typeface="Calibri"/>
                        </a:rPr>
                        <a:t>0.75</a:t>
                      </a:r>
                    </a:p>
                  </a:txBody>
                  <a:tcPr marL="7817" marR="7817" marT="7816" marB="0" anchor="b">
                    <a:lnL>
                      <a:noFill/>
                    </a:lnL>
                    <a:lnR>
                      <a:noFill/>
                    </a:lnR>
                    <a:lnT>
                      <a:noFill/>
                    </a:lnT>
                    <a:lnB>
                      <a:noFill/>
                    </a:lnB>
                    <a:solidFill>
                      <a:srgbClr val="FFFF00"/>
                    </a:solidFill>
                  </a:tcPr>
                </a:tc>
                <a:tc>
                  <a:txBody>
                    <a:bodyPr/>
                    <a:lstStyle/>
                    <a:p>
                      <a:pPr algn="r" fontAlgn="b"/>
                      <a:r>
                        <a:rPr lang="en-US" sz="2000" b="1" i="0" u="none" strike="noStrike">
                          <a:solidFill>
                            <a:srgbClr val="000000"/>
                          </a:solidFill>
                          <a:latin typeface="Calibri"/>
                        </a:rPr>
                        <a:t>0.68</a:t>
                      </a:r>
                    </a:p>
                  </a:txBody>
                  <a:tcPr marL="7817" marR="7817" marT="7816" marB="0" anchor="b">
                    <a:lnL>
                      <a:noFill/>
                    </a:lnL>
                    <a:lnR>
                      <a:noFill/>
                    </a:lnR>
                    <a:lnT>
                      <a:noFill/>
                    </a:lnT>
                    <a:lnB>
                      <a:noFill/>
                    </a:lnB>
                    <a:solidFill>
                      <a:srgbClr val="92D050"/>
                    </a:solidFill>
                  </a:tcPr>
                </a:tc>
              </a:tr>
              <a:tr h="312615">
                <a:tc>
                  <a:txBody>
                    <a:bodyPr/>
                    <a:lstStyle/>
                    <a:p>
                      <a:pPr algn="l" fontAlgn="b"/>
                      <a:r>
                        <a:rPr lang="en-US" sz="2000" b="0" i="0" u="none" strike="noStrike" dirty="0">
                          <a:solidFill>
                            <a:srgbClr val="000000"/>
                          </a:solidFill>
                          <a:latin typeface="Calibri"/>
                        </a:rPr>
                        <a:t> </a:t>
                      </a:r>
                      <a:r>
                        <a:rPr lang="en-US" sz="2000" b="0" i="0" u="none" strike="noStrike" dirty="0" smtClean="0">
                          <a:solidFill>
                            <a:srgbClr val="000000"/>
                          </a:solidFill>
                          <a:latin typeface="Calibri"/>
                        </a:rPr>
                        <a:t>2005</a:t>
                      </a:r>
                      <a:endParaRPr lang="en-US" sz="2000" b="0" i="0" u="none" strike="noStrike" dirty="0">
                        <a:solidFill>
                          <a:srgbClr val="000000"/>
                        </a:solidFill>
                        <a:latin typeface="Calibri"/>
                      </a:endParaRPr>
                    </a:p>
                  </a:txBody>
                  <a:tcPr marL="7817" marR="7817" marT="7816"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2000" b="0" i="0" u="none" strike="noStrike" dirty="0">
                          <a:solidFill>
                            <a:srgbClr val="000000"/>
                          </a:solidFill>
                          <a:latin typeface="Calibri"/>
                        </a:rPr>
                        <a:t>0.78</a:t>
                      </a:r>
                    </a:p>
                  </a:txBody>
                  <a:tcPr marL="7817" marR="7817" marT="7816" marB="0" anchor="b">
                    <a:lnL>
                      <a:noFill/>
                    </a:lnL>
                    <a:lnR>
                      <a:noFill/>
                    </a:lnR>
                    <a:lnT>
                      <a:noFill/>
                    </a:lnT>
                    <a:lnB>
                      <a:noFill/>
                    </a:lnB>
                    <a:solidFill>
                      <a:srgbClr val="FFFF00"/>
                    </a:solidFill>
                  </a:tcPr>
                </a:tc>
                <a:tc>
                  <a:txBody>
                    <a:bodyPr/>
                    <a:lstStyle/>
                    <a:p>
                      <a:pPr algn="r" fontAlgn="b"/>
                      <a:r>
                        <a:rPr lang="en-US" sz="2000" b="1" i="0" u="none" strike="noStrike" dirty="0">
                          <a:solidFill>
                            <a:srgbClr val="000000"/>
                          </a:solidFill>
                          <a:latin typeface="Calibri"/>
                        </a:rPr>
                        <a:t>0.72</a:t>
                      </a:r>
                    </a:p>
                  </a:txBody>
                  <a:tcPr marL="7817" marR="7817" marT="7816" marB="0" anchor="b">
                    <a:lnL>
                      <a:noFill/>
                    </a:lnL>
                    <a:lnR>
                      <a:noFill/>
                    </a:lnR>
                    <a:lnT>
                      <a:noFill/>
                    </a:lnT>
                    <a:lnB>
                      <a:noFill/>
                    </a:lnB>
                    <a:solidFill>
                      <a:srgbClr val="92D050"/>
                    </a:solidFill>
                  </a:tcPr>
                </a:tc>
              </a:tr>
              <a:tr h="312615">
                <a:tc>
                  <a:txBody>
                    <a:bodyPr/>
                    <a:lstStyle/>
                    <a:p>
                      <a:pPr algn="l" fontAlgn="b"/>
                      <a:r>
                        <a:rPr lang="en-US" sz="2000" b="0" i="0" u="none" strike="noStrike" dirty="0">
                          <a:solidFill>
                            <a:srgbClr val="000000"/>
                          </a:solidFill>
                          <a:latin typeface="Calibri"/>
                        </a:rPr>
                        <a:t> </a:t>
                      </a:r>
                      <a:r>
                        <a:rPr lang="en-US" sz="2000" b="0" i="0" u="none" strike="noStrike" dirty="0" smtClean="0">
                          <a:solidFill>
                            <a:srgbClr val="000000"/>
                          </a:solidFill>
                          <a:latin typeface="Calibri"/>
                        </a:rPr>
                        <a:t>2006</a:t>
                      </a:r>
                      <a:endParaRPr lang="en-US" sz="2000" b="0" i="0" u="none" strike="noStrike" dirty="0">
                        <a:solidFill>
                          <a:srgbClr val="000000"/>
                        </a:solidFill>
                        <a:latin typeface="Calibri"/>
                      </a:endParaRPr>
                    </a:p>
                  </a:txBody>
                  <a:tcPr marL="7817" marR="7817" marT="7816"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2000" b="0" i="0" u="none" strike="noStrike" dirty="0">
                          <a:solidFill>
                            <a:srgbClr val="000000"/>
                          </a:solidFill>
                          <a:latin typeface="Calibri"/>
                        </a:rPr>
                        <a:t>0.8</a:t>
                      </a:r>
                    </a:p>
                  </a:txBody>
                  <a:tcPr marL="7817" marR="7817" marT="7816" marB="0" anchor="b">
                    <a:lnL>
                      <a:noFill/>
                    </a:lnL>
                    <a:lnR>
                      <a:noFill/>
                    </a:lnR>
                    <a:lnT>
                      <a:noFill/>
                    </a:lnT>
                    <a:lnB>
                      <a:noFill/>
                    </a:lnB>
                    <a:solidFill>
                      <a:srgbClr val="FFFF00"/>
                    </a:solidFill>
                  </a:tcPr>
                </a:tc>
                <a:tc>
                  <a:txBody>
                    <a:bodyPr/>
                    <a:lstStyle/>
                    <a:p>
                      <a:pPr algn="r" fontAlgn="b"/>
                      <a:r>
                        <a:rPr lang="en-US" sz="2000" b="1" i="0" u="none" strike="noStrike">
                          <a:solidFill>
                            <a:srgbClr val="000000"/>
                          </a:solidFill>
                          <a:latin typeface="Calibri"/>
                        </a:rPr>
                        <a:t>0.76</a:t>
                      </a:r>
                    </a:p>
                  </a:txBody>
                  <a:tcPr marL="7817" marR="7817" marT="7816" marB="0" anchor="b">
                    <a:lnL>
                      <a:noFill/>
                    </a:lnL>
                    <a:lnR>
                      <a:noFill/>
                    </a:lnR>
                    <a:lnT>
                      <a:noFill/>
                    </a:lnT>
                    <a:lnB>
                      <a:noFill/>
                    </a:lnB>
                    <a:solidFill>
                      <a:srgbClr val="92D050"/>
                    </a:solidFill>
                  </a:tcPr>
                </a:tc>
              </a:tr>
              <a:tr h="312615">
                <a:tc>
                  <a:txBody>
                    <a:bodyPr/>
                    <a:lstStyle/>
                    <a:p>
                      <a:pPr algn="l" fontAlgn="b"/>
                      <a:r>
                        <a:rPr lang="en-US" sz="2000" b="0" i="0" u="none" strike="noStrike" dirty="0">
                          <a:solidFill>
                            <a:srgbClr val="000000"/>
                          </a:solidFill>
                          <a:latin typeface="Calibri"/>
                        </a:rPr>
                        <a:t> </a:t>
                      </a:r>
                      <a:r>
                        <a:rPr lang="en-US" sz="2000" b="0" i="0" u="none" strike="noStrike" dirty="0" smtClean="0">
                          <a:solidFill>
                            <a:srgbClr val="000000"/>
                          </a:solidFill>
                          <a:latin typeface="Calibri"/>
                        </a:rPr>
                        <a:t>2007</a:t>
                      </a:r>
                      <a:endParaRPr lang="en-US" sz="2000" b="0" i="0" u="none" strike="noStrike" dirty="0">
                        <a:solidFill>
                          <a:srgbClr val="000000"/>
                        </a:solidFill>
                        <a:latin typeface="Calibri"/>
                      </a:endParaRPr>
                    </a:p>
                  </a:txBody>
                  <a:tcPr marL="7817" marR="7817" marT="7816"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2000" b="0" i="0" u="none" strike="noStrike" dirty="0">
                          <a:solidFill>
                            <a:srgbClr val="000000"/>
                          </a:solidFill>
                          <a:latin typeface="Calibri"/>
                        </a:rPr>
                        <a:t>0.87</a:t>
                      </a:r>
                    </a:p>
                  </a:txBody>
                  <a:tcPr marL="7817" marR="7817" marT="7816" marB="0" anchor="b">
                    <a:lnL>
                      <a:noFill/>
                    </a:lnL>
                    <a:lnR>
                      <a:noFill/>
                    </a:lnR>
                    <a:lnT>
                      <a:noFill/>
                    </a:lnT>
                    <a:lnB>
                      <a:noFill/>
                    </a:lnB>
                    <a:solidFill>
                      <a:srgbClr val="FFFF00"/>
                    </a:solidFill>
                  </a:tcPr>
                </a:tc>
                <a:tc>
                  <a:txBody>
                    <a:bodyPr/>
                    <a:lstStyle/>
                    <a:p>
                      <a:pPr algn="r" fontAlgn="b"/>
                      <a:r>
                        <a:rPr lang="en-US" sz="2000" b="1" i="0" u="none" strike="noStrike">
                          <a:solidFill>
                            <a:srgbClr val="000000"/>
                          </a:solidFill>
                          <a:latin typeface="Calibri"/>
                        </a:rPr>
                        <a:t>0.83</a:t>
                      </a:r>
                    </a:p>
                  </a:txBody>
                  <a:tcPr marL="7817" marR="7817" marT="7816" marB="0" anchor="b">
                    <a:lnL>
                      <a:noFill/>
                    </a:lnL>
                    <a:lnR>
                      <a:noFill/>
                    </a:lnR>
                    <a:lnT>
                      <a:noFill/>
                    </a:lnT>
                    <a:lnB>
                      <a:noFill/>
                    </a:lnB>
                    <a:solidFill>
                      <a:srgbClr val="92D050"/>
                    </a:solidFill>
                  </a:tcPr>
                </a:tc>
              </a:tr>
              <a:tr h="312615">
                <a:tc>
                  <a:txBody>
                    <a:bodyPr/>
                    <a:lstStyle/>
                    <a:p>
                      <a:pPr algn="l" fontAlgn="b"/>
                      <a:r>
                        <a:rPr lang="en-US" sz="2000" b="0" i="0" u="none" strike="noStrike" dirty="0">
                          <a:solidFill>
                            <a:srgbClr val="000000"/>
                          </a:solidFill>
                          <a:latin typeface="Calibri"/>
                        </a:rPr>
                        <a:t> </a:t>
                      </a:r>
                      <a:r>
                        <a:rPr lang="en-US" sz="2000" b="0" i="0" u="none" strike="noStrike" dirty="0" smtClean="0">
                          <a:solidFill>
                            <a:srgbClr val="000000"/>
                          </a:solidFill>
                          <a:latin typeface="Calibri"/>
                        </a:rPr>
                        <a:t>2008</a:t>
                      </a:r>
                      <a:endParaRPr lang="en-US" sz="2000" b="0" i="0" u="none" strike="noStrike" dirty="0">
                        <a:solidFill>
                          <a:srgbClr val="000000"/>
                        </a:solidFill>
                        <a:latin typeface="Calibri"/>
                      </a:endParaRPr>
                    </a:p>
                  </a:txBody>
                  <a:tcPr marL="7817" marR="7817" marT="7816"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2000" b="0" i="0" u="none" strike="noStrike" dirty="0">
                          <a:solidFill>
                            <a:srgbClr val="000000"/>
                          </a:solidFill>
                          <a:latin typeface="Calibri"/>
                        </a:rPr>
                        <a:t>0.86</a:t>
                      </a:r>
                    </a:p>
                  </a:txBody>
                  <a:tcPr marL="7817" marR="7817" marT="7816" marB="0" anchor="b">
                    <a:lnL>
                      <a:noFill/>
                    </a:lnL>
                    <a:lnR>
                      <a:noFill/>
                    </a:lnR>
                    <a:lnT>
                      <a:noFill/>
                    </a:lnT>
                    <a:lnB>
                      <a:noFill/>
                    </a:lnB>
                    <a:solidFill>
                      <a:srgbClr val="FFFF00"/>
                    </a:solidFill>
                  </a:tcPr>
                </a:tc>
                <a:tc>
                  <a:txBody>
                    <a:bodyPr/>
                    <a:lstStyle/>
                    <a:p>
                      <a:pPr algn="r" fontAlgn="b"/>
                      <a:r>
                        <a:rPr lang="en-US" sz="2000" b="1" i="0" u="none" strike="noStrike">
                          <a:solidFill>
                            <a:srgbClr val="000000"/>
                          </a:solidFill>
                          <a:latin typeface="Calibri"/>
                        </a:rPr>
                        <a:t>0.8</a:t>
                      </a:r>
                    </a:p>
                  </a:txBody>
                  <a:tcPr marL="7817" marR="7817" marT="7816" marB="0" anchor="b">
                    <a:lnL>
                      <a:noFill/>
                    </a:lnL>
                    <a:lnR>
                      <a:noFill/>
                    </a:lnR>
                    <a:lnT>
                      <a:noFill/>
                    </a:lnT>
                    <a:lnB>
                      <a:noFill/>
                    </a:lnB>
                    <a:solidFill>
                      <a:srgbClr val="92D050"/>
                    </a:solidFill>
                  </a:tcPr>
                </a:tc>
              </a:tr>
              <a:tr h="312615">
                <a:tc>
                  <a:txBody>
                    <a:bodyPr/>
                    <a:lstStyle/>
                    <a:p>
                      <a:pPr algn="l" fontAlgn="b"/>
                      <a:r>
                        <a:rPr lang="en-US" sz="2000" b="0" i="0" u="none" strike="noStrike" dirty="0">
                          <a:solidFill>
                            <a:srgbClr val="000000"/>
                          </a:solidFill>
                          <a:latin typeface="Calibri"/>
                        </a:rPr>
                        <a:t> </a:t>
                      </a:r>
                      <a:r>
                        <a:rPr lang="en-US" sz="2000" b="0" i="0" u="none" strike="noStrike" dirty="0" smtClean="0">
                          <a:solidFill>
                            <a:srgbClr val="000000"/>
                          </a:solidFill>
                          <a:latin typeface="Calibri"/>
                        </a:rPr>
                        <a:t>2009</a:t>
                      </a:r>
                      <a:endParaRPr lang="en-US" sz="2000" b="0" i="0" u="none" strike="noStrike" dirty="0">
                        <a:solidFill>
                          <a:srgbClr val="000000"/>
                        </a:solidFill>
                        <a:latin typeface="Calibri"/>
                      </a:endParaRPr>
                    </a:p>
                  </a:txBody>
                  <a:tcPr marL="7817" marR="7817" marT="7816"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2000" b="0" i="0" u="none" strike="noStrike" dirty="0">
                          <a:solidFill>
                            <a:srgbClr val="000000"/>
                          </a:solidFill>
                          <a:latin typeface="Calibri"/>
                        </a:rPr>
                        <a:t>0.87</a:t>
                      </a:r>
                    </a:p>
                  </a:txBody>
                  <a:tcPr marL="7817" marR="7817" marT="7816" marB="0" anchor="b">
                    <a:lnL>
                      <a:noFill/>
                    </a:lnL>
                    <a:lnR>
                      <a:noFill/>
                    </a:lnR>
                    <a:lnT>
                      <a:noFill/>
                    </a:lnT>
                    <a:lnB>
                      <a:noFill/>
                    </a:lnB>
                    <a:solidFill>
                      <a:srgbClr val="FFFF00"/>
                    </a:solidFill>
                  </a:tcPr>
                </a:tc>
                <a:tc>
                  <a:txBody>
                    <a:bodyPr/>
                    <a:lstStyle/>
                    <a:p>
                      <a:pPr algn="r" fontAlgn="b"/>
                      <a:r>
                        <a:rPr lang="en-US" sz="2000" b="1" i="0" u="none" strike="noStrike">
                          <a:solidFill>
                            <a:srgbClr val="000000"/>
                          </a:solidFill>
                          <a:latin typeface="Calibri"/>
                        </a:rPr>
                        <a:t>0.82</a:t>
                      </a:r>
                    </a:p>
                  </a:txBody>
                  <a:tcPr marL="7817" marR="7817" marT="7816" marB="0" anchor="b">
                    <a:lnL>
                      <a:noFill/>
                    </a:lnL>
                    <a:lnR>
                      <a:noFill/>
                    </a:lnR>
                    <a:lnT>
                      <a:noFill/>
                    </a:lnT>
                    <a:lnB>
                      <a:noFill/>
                    </a:lnB>
                    <a:solidFill>
                      <a:srgbClr val="92D050"/>
                    </a:solidFill>
                  </a:tcPr>
                </a:tc>
              </a:tr>
              <a:tr h="312615">
                <a:tc>
                  <a:txBody>
                    <a:bodyPr/>
                    <a:lstStyle/>
                    <a:p>
                      <a:pPr algn="l" fontAlgn="b"/>
                      <a:r>
                        <a:rPr lang="en-US" sz="2000" b="0" i="0" u="none" strike="noStrike" dirty="0">
                          <a:solidFill>
                            <a:srgbClr val="000000"/>
                          </a:solidFill>
                          <a:latin typeface="Calibri"/>
                        </a:rPr>
                        <a:t> </a:t>
                      </a:r>
                      <a:r>
                        <a:rPr lang="en-US" sz="2000" b="0" i="0" u="none" strike="noStrike" dirty="0" smtClean="0">
                          <a:solidFill>
                            <a:srgbClr val="000000"/>
                          </a:solidFill>
                          <a:latin typeface="Calibri"/>
                        </a:rPr>
                        <a:t>MEAN</a:t>
                      </a:r>
                      <a:endParaRPr lang="en-US" sz="2000" b="0" i="0" u="none" strike="noStrike" dirty="0">
                        <a:solidFill>
                          <a:srgbClr val="000000"/>
                        </a:solidFill>
                        <a:latin typeface="Calibri"/>
                      </a:endParaRPr>
                    </a:p>
                  </a:txBody>
                  <a:tcPr marL="7817" marR="7817" marT="7816"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2000" b="0" i="0" u="none" strike="noStrike" dirty="0">
                          <a:solidFill>
                            <a:srgbClr val="000000"/>
                          </a:solidFill>
                          <a:latin typeface="Calibri"/>
                        </a:rPr>
                        <a:t>0.74</a:t>
                      </a:r>
                    </a:p>
                  </a:txBody>
                  <a:tcPr marL="7817" marR="7817" marT="7816" marB="0" anchor="b">
                    <a:lnL>
                      <a:noFill/>
                    </a:lnL>
                    <a:lnR>
                      <a:noFill/>
                    </a:lnR>
                    <a:lnT>
                      <a:noFill/>
                    </a:lnT>
                    <a:lnB w="6350" cap="flat" cmpd="sng" algn="ctr">
                      <a:solidFill>
                        <a:srgbClr val="000000"/>
                      </a:solidFill>
                      <a:prstDash val="solid"/>
                      <a:round/>
                      <a:headEnd type="none" w="med" len="med"/>
                      <a:tailEnd type="none" w="med" len="med"/>
                    </a:lnB>
                    <a:solidFill>
                      <a:srgbClr val="FFFF00"/>
                    </a:solidFill>
                  </a:tcPr>
                </a:tc>
                <a:tc>
                  <a:txBody>
                    <a:bodyPr/>
                    <a:lstStyle/>
                    <a:p>
                      <a:pPr algn="r" fontAlgn="b"/>
                      <a:r>
                        <a:rPr lang="en-US" sz="2000" b="1" i="0" u="none" strike="noStrike" dirty="0">
                          <a:solidFill>
                            <a:srgbClr val="000000"/>
                          </a:solidFill>
                          <a:latin typeface="Calibri"/>
                        </a:rPr>
                        <a:t>0.68</a:t>
                      </a:r>
                    </a:p>
                  </a:txBody>
                  <a:tcPr marL="7817" marR="7817" marT="7816" marB="0" anchor="b">
                    <a:lnL>
                      <a:noFill/>
                    </a:lnL>
                    <a:lnR>
                      <a:noFill/>
                    </a:lnR>
                    <a:lnT>
                      <a:noFill/>
                    </a:lnT>
                    <a:lnB w="6350" cap="flat" cmpd="sng" algn="ctr">
                      <a:solidFill>
                        <a:srgbClr val="000000"/>
                      </a:solidFill>
                      <a:prstDash val="solid"/>
                      <a:round/>
                      <a:headEnd type="none" w="med" len="med"/>
                      <a:tailEnd type="none" w="med" len="med"/>
                    </a:lnB>
                    <a:solidFill>
                      <a:srgbClr val="92D050"/>
                    </a:solidFill>
                  </a:tcPr>
                </a:tc>
              </a:tr>
            </a:tbl>
          </a:graphicData>
        </a:graphic>
      </p:graphicFrame>
      <p:graphicFrame>
        <p:nvGraphicFramePr>
          <p:cNvPr id="2" name="Table 1"/>
          <p:cNvGraphicFramePr>
            <a:graphicFrameLocks noGrp="1"/>
          </p:cNvGraphicFramePr>
          <p:nvPr/>
        </p:nvGraphicFramePr>
        <p:xfrm>
          <a:off x="4932363" y="1773238"/>
          <a:ext cx="3168650" cy="4063995"/>
        </p:xfrm>
        <a:graphic>
          <a:graphicData uri="http://schemas.openxmlformats.org/drawingml/2006/table">
            <a:tbl>
              <a:tblPr/>
              <a:tblGrid>
                <a:gridCol w="1024212"/>
                <a:gridCol w="1072219"/>
                <a:gridCol w="1072219"/>
              </a:tblGrid>
              <a:tr h="312615">
                <a:tc>
                  <a:txBody>
                    <a:bodyPr/>
                    <a:lstStyle/>
                    <a:p>
                      <a:pPr algn="l" fontAlgn="b"/>
                      <a:r>
                        <a:rPr lang="en-US" sz="2000" b="0" i="0" u="none" strike="noStrike" dirty="0">
                          <a:solidFill>
                            <a:srgbClr val="FF0000"/>
                          </a:solidFill>
                          <a:latin typeface="Calibri"/>
                        </a:rPr>
                        <a:t>BCC</a:t>
                      </a:r>
                    </a:p>
                  </a:txBody>
                  <a:tcPr marL="7817" marR="7817" marT="7815"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2000" b="0" i="0" u="none" strike="noStrike" dirty="0">
                          <a:solidFill>
                            <a:srgbClr val="FF0000"/>
                          </a:solidFill>
                          <a:latin typeface="Calibri"/>
                        </a:rPr>
                        <a:t>initial</a:t>
                      </a:r>
                    </a:p>
                  </a:txBody>
                  <a:tcPr marL="7817" marR="7817" marT="7815" marB="0" anchor="b">
                    <a:lnL>
                      <a:noFill/>
                    </a:lnL>
                    <a:lnR>
                      <a:noFill/>
                    </a:lnR>
                    <a:lnT w="6350" cap="flat" cmpd="sng" algn="ctr">
                      <a:solidFill>
                        <a:srgbClr val="000000"/>
                      </a:solidFill>
                      <a:prstDash val="solid"/>
                      <a:round/>
                      <a:headEnd type="none" w="med" len="med"/>
                      <a:tailEnd type="none" w="med" len="med"/>
                    </a:lnT>
                    <a:lnB>
                      <a:noFill/>
                    </a:lnB>
                    <a:solidFill>
                      <a:srgbClr val="FFFF00"/>
                    </a:solidFill>
                  </a:tcPr>
                </a:tc>
                <a:tc>
                  <a:txBody>
                    <a:bodyPr/>
                    <a:lstStyle/>
                    <a:p>
                      <a:pPr algn="r" fontAlgn="b"/>
                      <a:r>
                        <a:rPr lang="en-US" sz="2000" b="1" i="0" u="none" strike="noStrike" dirty="0" smtClean="0">
                          <a:solidFill>
                            <a:srgbClr val="FF0000"/>
                          </a:solidFill>
                          <a:latin typeface="Calibri"/>
                        </a:rPr>
                        <a:t>Bootstrap</a:t>
                      </a:r>
                      <a:endParaRPr lang="en-US" sz="2000" b="1" i="0" u="none" strike="noStrike" dirty="0">
                        <a:solidFill>
                          <a:srgbClr val="FF0000"/>
                        </a:solidFill>
                        <a:latin typeface="Calibri"/>
                      </a:endParaRPr>
                    </a:p>
                  </a:txBody>
                  <a:tcPr marL="7817" marR="7817" marT="7815" marB="0" anchor="b">
                    <a:lnL>
                      <a:noFill/>
                    </a:lnL>
                    <a:lnR>
                      <a:noFill/>
                    </a:lnR>
                    <a:lnT w="6350" cap="flat" cmpd="sng" algn="ctr">
                      <a:solidFill>
                        <a:srgbClr val="000000"/>
                      </a:solidFill>
                      <a:prstDash val="solid"/>
                      <a:round/>
                      <a:headEnd type="none" w="med" len="med"/>
                      <a:tailEnd type="none" w="med" len="med"/>
                    </a:lnT>
                    <a:lnB>
                      <a:noFill/>
                    </a:lnB>
                    <a:solidFill>
                      <a:srgbClr val="92D050"/>
                    </a:solidFill>
                  </a:tcPr>
                </a:tc>
              </a:tr>
              <a:tr h="312615">
                <a:tc>
                  <a:txBody>
                    <a:bodyPr/>
                    <a:lstStyle/>
                    <a:p>
                      <a:pPr algn="l" fontAlgn="b"/>
                      <a:r>
                        <a:rPr lang="en-US" sz="2000" b="0" i="0" u="none" strike="noStrike" dirty="0">
                          <a:solidFill>
                            <a:srgbClr val="000000"/>
                          </a:solidFill>
                          <a:latin typeface="Calibri"/>
                        </a:rPr>
                        <a:t> </a:t>
                      </a:r>
                      <a:r>
                        <a:rPr lang="en-US" sz="2000" b="0" i="0" u="none" strike="noStrike" dirty="0" smtClean="0">
                          <a:solidFill>
                            <a:srgbClr val="000000"/>
                          </a:solidFill>
                          <a:latin typeface="Calibri"/>
                        </a:rPr>
                        <a:t>1999</a:t>
                      </a:r>
                      <a:endParaRPr lang="en-US" sz="2000" b="0" i="0" u="none" strike="noStrike" dirty="0">
                        <a:solidFill>
                          <a:srgbClr val="000000"/>
                        </a:solidFill>
                        <a:latin typeface="Calibri"/>
                      </a:endParaRPr>
                    </a:p>
                  </a:txBody>
                  <a:tcPr marL="7817" marR="7817" marT="781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2000" b="0" i="0" u="none" strike="noStrike" dirty="0">
                          <a:solidFill>
                            <a:srgbClr val="000000"/>
                          </a:solidFill>
                          <a:latin typeface="Calibri"/>
                        </a:rPr>
                        <a:t>0.65</a:t>
                      </a:r>
                    </a:p>
                  </a:txBody>
                  <a:tcPr marL="7817" marR="7817" marT="7815" marB="0" anchor="b">
                    <a:lnL>
                      <a:noFill/>
                    </a:lnL>
                    <a:lnR>
                      <a:noFill/>
                    </a:lnR>
                    <a:lnT>
                      <a:noFill/>
                    </a:lnT>
                    <a:lnB>
                      <a:noFill/>
                    </a:lnB>
                    <a:solidFill>
                      <a:srgbClr val="FFFF00"/>
                    </a:solidFill>
                  </a:tcPr>
                </a:tc>
                <a:tc>
                  <a:txBody>
                    <a:bodyPr/>
                    <a:lstStyle/>
                    <a:p>
                      <a:pPr algn="r" fontAlgn="b"/>
                      <a:r>
                        <a:rPr lang="en-US" sz="2000" b="1" i="0" u="none" strike="noStrike" dirty="0">
                          <a:solidFill>
                            <a:srgbClr val="000000"/>
                          </a:solidFill>
                          <a:latin typeface="Calibri"/>
                        </a:rPr>
                        <a:t>0.58</a:t>
                      </a:r>
                    </a:p>
                  </a:txBody>
                  <a:tcPr marL="7817" marR="7817" marT="7815" marB="0" anchor="b">
                    <a:lnL>
                      <a:noFill/>
                    </a:lnL>
                    <a:lnR>
                      <a:noFill/>
                    </a:lnR>
                    <a:lnT>
                      <a:noFill/>
                    </a:lnT>
                    <a:lnB>
                      <a:noFill/>
                    </a:lnB>
                    <a:solidFill>
                      <a:srgbClr val="92D050"/>
                    </a:solidFill>
                  </a:tcPr>
                </a:tc>
              </a:tr>
              <a:tr h="312615">
                <a:tc>
                  <a:txBody>
                    <a:bodyPr/>
                    <a:lstStyle/>
                    <a:p>
                      <a:pPr algn="l" fontAlgn="b"/>
                      <a:r>
                        <a:rPr lang="en-US" sz="2000" b="0" i="0" u="none" strike="noStrike" dirty="0">
                          <a:solidFill>
                            <a:srgbClr val="000000"/>
                          </a:solidFill>
                          <a:latin typeface="Calibri"/>
                        </a:rPr>
                        <a:t> </a:t>
                      </a:r>
                      <a:r>
                        <a:rPr lang="en-US" sz="2000" b="0" i="0" u="none" strike="noStrike" dirty="0" smtClean="0">
                          <a:solidFill>
                            <a:srgbClr val="000000"/>
                          </a:solidFill>
                          <a:latin typeface="Calibri"/>
                        </a:rPr>
                        <a:t>2000</a:t>
                      </a:r>
                      <a:endParaRPr lang="en-US" sz="2000" b="0" i="0" u="none" strike="noStrike" dirty="0">
                        <a:solidFill>
                          <a:srgbClr val="000000"/>
                        </a:solidFill>
                        <a:latin typeface="Calibri"/>
                      </a:endParaRPr>
                    </a:p>
                  </a:txBody>
                  <a:tcPr marL="7817" marR="7817" marT="781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2000" b="0" i="0" u="none" strike="noStrike" dirty="0">
                          <a:solidFill>
                            <a:srgbClr val="000000"/>
                          </a:solidFill>
                          <a:latin typeface="Calibri"/>
                        </a:rPr>
                        <a:t>0.68</a:t>
                      </a:r>
                    </a:p>
                  </a:txBody>
                  <a:tcPr marL="7817" marR="7817" marT="7815" marB="0" anchor="b">
                    <a:lnL>
                      <a:noFill/>
                    </a:lnL>
                    <a:lnR>
                      <a:noFill/>
                    </a:lnR>
                    <a:lnT>
                      <a:noFill/>
                    </a:lnT>
                    <a:lnB>
                      <a:noFill/>
                    </a:lnB>
                    <a:solidFill>
                      <a:srgbClr val="FFFF00"/>
                    </a:solidFill>
                  </a:tcPr>
                </a:tc>
                <a:tc>
                  <a:txBody>
                    <a:bodyPr/>
                    <a:lstStyle/>
                    <a:p>
                      <a:pPr algn="r" fontAlgn="b"/>
                      <a:r>
                        <a:rPr lang="en-US" sz="2000" b="1" i="0" u="none" strike="noStrike" dirty="0">
                          <a:solidFill>
                            <a:srgbClr val="000000"/>
                          </a:solidFill>
                          <a:latin typeface="Calibri"/>
                        </a:rPr>
                        <a:t>0.6</a:t>
                      </a:r>
                    </a:p>
                  </a:txBody>
                  <a:tcPr marL="7817" marR="7817" marT="7815" marB="0" anchor="b">
                    <a:lnL>
                      <a:noFill/>
                    </a:lnL>
                    <a:lnR>
                      <a:noFill/>
                    </a:lnR>
                    <a:lnT>
                      <a:noFill/>
                    </a:lnT>
                    <a:lnB>
                      <a:noFill/>
                    </a:lnB>
                    <a:solidFill>
                      <a:srgbClr val="92D050"/>
                    </a:solidFill>
                  </a:tcPr>
                </a:tc>
              </a:tr>
              <a:tr h="312615">
                <a:tc>
                  <a:txBody>
                    <a:bodyPr/>
                    <a:lstStyle/>
                    <a:p>
                      <a:pPr algn="l" fontAlgn="b"/>
                      <a:r>
                        <a:rPr lang="en-US" sz="2000" b="0" i="0" u="none" strike="noStrike" dirty="0">
                          <a:solidFill>
                            <a:srgbClr val="000000"/>
                          </a:solidFill>
                          <a:latin typeface="Calibri"/>
                        </a:rPr>
                        <a:t> </a:t>
                      </a:r>
                      <a:r>
                        <a:rPr lang="en-US" sz="2000" b="0" i="0" u="none" strike="noStrike" dirty="0" smtClean="0">
                          <a:solidFill>
                            <a:srgbClr val="000000"/>
                          </a:solidFill>
                          <a:latin typeface="Calibri"/>
                        </a:rPr>
                        <a:t>2001</a:t>
                      </a:r>
                      <a:endParaRPr lang="en-US" sz="2000" b="0" i="0" u="none" strike="noStrike" dirty="0">
                        <a:solidFill>
                          <a:srgbClr val="000000"/>
                        </a:solidFill>
                        <a:latin typeface="Calibri"/>
                      </a:endParaRPr>
                    </a:p>
                  </a:txBody>
                  <a:tcPr marL="7817" marR="7817" marT="781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2000" b="0" i="0" u="none" strike="noStrike" dirty="0">
                          <a:solidFill>
                            <a:srgbClr val="000000"/>
                          </a:solidFill>
                          <a:latin typeface="Calibri"/>
                        </a:rPr>
                        <a:t>0.72</a:t>
                      </a:r>
                    </a:p>
                  </a:txBody>
                  <a:tcPr marL="7817" marR="7817" marT="7815" marB="0" anchor="b">
                    <a:lnL>
                      <a:noFill/>
                    </a:lnL>
                    <a:lnR>
                      <a:noFill/>
                    </a:lnR>
                    <a:lnT>
                      <a:noFill/>
                    </a:lnT>
                    <a:lnB>
                      <a:noFill/>
                    </a:lnB>
                    <a:solidFill>
                      <a:srgbClr val="FFFF00"/>
                    </a:solidFill>
                  </a:tcPr>
                </a:tc>
                <a:tc>
                  <a:txBody>
                    <a:bodyPr/>
                    <a:lstStyle/>
                    <a:p>
                      <a:pPr algn="r" fontAlgn="b"/>
                      <a:r>
                        <a:rPr lang="en-US" sz="2000" b="1" i="0" u="none" strike="noStrike" dirty="0">
                          <a:solidFill>
                            <a:srgbClr val="000000"/>
                          </a:solidFill>
                          <a:latin typeface="Calibri"/>
                        </a:rPr>
                        <a:t>0.64</a:t>
                      </a:r>
                    </a:p>
                  </a:txBody>
                  <a:tcPr marL="7817" marR="7817" marT="7815" marB="0" anchor="b">
                    <a:lnL>
                      <a:noFill/>
                    </a:lnL>
                    <a:lnR>
                      <a:noFill/>
                    </a:lnR>
                    <a:lnT>
                      <a:noFill/>
                    </a:lnT>
                    <a:lnB>
                      <a:noFill/>
                    </a:lnB>
                    <a:solidFill>
                      <a:srgbClr val="92D050"/>
                    </a:solidFill>
                  </a:tcPr>
                </a:tc>
              </a:tr>
              <a:tr h="312615">
                <a:tc>
                  <a:txBody>
                    <a:bodyPr/>
                    <a:lstStyle/>
                    <a:p>
                      <a:pPr algn="l" fontAlgn="b"/>
                      <a:r>
                        <a:rPr lang="en-US" sz="2000" b="0" i="0" u="none" strike="noStrike" dirty="0">
                          <a:solidFill>
                            <a:srgbClr val="000000"/>
                          </a:solidFill>
                          <a:latin typeface="Calibri"/>
                        </a:rPr>
                        <a:t> </a:t>
                      </a:r>
                      <a:r>
                        <a:rPr lang="en-US" sz="2000" b="0" i="0" u="none" strike="noStrike" dirty="0" smtClean="0">
                          <a:solidFill>
                            <a:srgbClr val="000000"/>
                          </a:solidFill>
                          <a:latin typeface="Calibri"/>
                        </a:rPr>
                        <a:t>2002</a:t>
                      </a:r>
                      <a:endParaRPr lang="en-US" sz="2000" b="0" i="0" u="none" strike="noStrike" dirty="0">
                        <a:solidFill>
                          <a:srgbClr val="000000"/>
                        </a:solidFill>
                        <a:latin typeface="Calibri"/>
                      </a:endParaRPr>
                    </a:p>
                  </a:txBody>
                  <a:tcPr marL="7817" marR="7817" marT="781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2000" b="0" i="0" u="none" strike="noStrike" dirty="0">
                          <a:solidFill>
                            <a:srgbClr val="000000"/>
                          </a:solidFill>
                          <a:latin typeface="Calibri"/>
                        </a:rPr>
                        <a:t>0.72</a:t>
                      </a:r>
                    </a:p>
                  </a:txBody>
                  <a:tcPr marL="7817" marR="7817" marT="7815" marB="0" anchor="b">
                    <a:lnL>
                      <a:noFill/>
                    </a:lnL>
                    <a:lnR>
                      <a:noFill/>
                    </a:lnR>
                    <a:lnT>
                      <a:noFill/>
                    </a:lnT>
                    <a:lnB>
                      <a:noFill/>
                    </a:lnB>
                    <a:solidFill>
                      <a:srgbClr val="FFFF00"/>
                    </a:solidFill>
                  </a:tcPr>
                </a:tc>
                <a:tc>
                  <a:txBody>
                    <a:bodyPr/>
                    <a:lstStyle/>
                    <a:p>
                      <a:pPr algn="r" fontAlgn="b"/>
                      <a:r>
                        <a:rPr lang="en-US" sz="2000" b="1" i="0" u="none" strike="noStrike" dirty="0">
                          <a:solidFill>
                            <a:srgbClr val="000000"/>
                          </a:solidFill>
                          <a:latin typeface="Calibri"/>
                        </a:rPr>
                        <a:t>0.67</a:t>
                      </a:r>
                    </a:p>
                  </a:txBody>
                  <a:tcPr marL="7817" marR="7817" marT="7815" marB="0" anchor="b">
                    <a:lnL>
                      <a:noFill/>
                    </a:lnL>
                    <a:lnR>
                      <a:noFill/>
                    </a:lnR>
                    <a:lnT>
                      <a:noFill/>
                    </a:lnT>
                    <a:lnB>
                      <a:noFill/>
                    </a:lnB>
                    <a:solidFill>
                      <a:srgbClr val="92D050"/>
                    </a:solidFill>
                  </a:tcPr>
                </a:tc>
              </a:tr>
              <a:tr h="312615">
                <a:tc>
                  <a:txBody>
                    <a:bodyPr/>
                    <a:lstStyle/>
                    <a:p>
                      <a:pPr algn="l" fontAlgn="b"/>
                      <a:r>
                        <a:rPr lang="en-US" sz="2000" b="0" i="0" u="none" strike="noStrike" dirty="0">
                          <a:solidFill>
                            <a:srgbClr val="000000"/>
                          </a:solidFill>
                          <a:latin typeface="Calibri"/>
                        </a:rPr>
                        <a:t> </a:t>
                      </a:r>
                      <a:r>
                        <a:rPr lang="en-US" sz="2000" b="0" i="0" u="none" strike="noStrike" dirty="0" smtClean="0">
                          <a:solidFill>
                            <a:srgbClr val="000000"/>
                          </a:solidFill>
                          <a:latin typeface="Calibri"/>
                        </a:rPr>
                        <a:t>2003</a:t>
                      </a:r>
                      <a:endParaRPr lang="en-US" sz="2000" b="0" i="0" u="none" strike="noStrike" dirty="0">
                        <a:solidFill>
                          <a:srgbClr val="000000"/>
                        </a:solidFill>
                        <a:latin typeface="Calibri"/>
                      </a:endParaRPr>
                    </a:p>
                  </a:txBody>
                  <a:tcPr marL="7817" marR="7817" marT="781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2000" b="0" i="0" u="none" strike="noStrike" dirty="0">
                          <a:solidFill>
                            <a:srgbClr val="000000"/>
                          </a:solidFill>
                          <a:latin typeface="Calibri"/>
                        </a:rPr>
                        <a:t>0.75</a:t>
                      </a:r>
                    </a:p>
                  </a:txBody>
                  <a:tcPr marL="7817" marR="7817" marT="7815" marB="0" anchor="b">
                    <a:lnL>
                      <a:noFill/>
                    </a:lnL>
                    <a:lnR>
                      <a:noFill/>
                    </a:lnR>
                    <a:lnT>
                      <a:noFill/>
                    </a:lnT>
                    <a:lnB>
                      <a:noFill/>
                    </a:lnB>
                    <a:solidFill>
                      <a:srgbClr val="FFFF00"/>
                    </a:solidFill>
                  </a:tcPr>
                </a:tc>
                <a:tc>
                  <a:txBody>
                    <a:bodyPr/>
                    <a:lstStyle/>
                    <a:p>
                      <a:pPr algn="r" fontAlgn="b"/>
                      <a:r>
                        <a:rPr lang="en-US" sz="2000" b="1" i="0" u="none" strike="noStrike" dirty="0">
                          <a:solidFill>
                            <a:srgbClr val="000000"/>
                          </a:solidFill>
                          <a:latin typeface="Calibri"/>
                        </a:rPr>
                        <a:t>0.68</a:t>
                      </a:r>
                    </a:p>
                  </a:txBody>
                  <a:tcPr marL="7817" marR="7817" marT="7815" marB="0" anchor="b">
                    <a:lnL>
                      <a:noFill/>
                    </a:lnL>
                    <a:lnR>
                      <a:noFill/>
                    </a:lnR>
                    <a:lnT>
                      <a:noFill/>
                    </a:lnT>
                    <a:lnB>
                      <a:noFill/>
                    </a:lnB>
                    <a:solidFill>
                      <a:srgbClr val="92D050"/>
                    </a:solidFill>
                  </a:tcPr>
                </a:tc>
              </a:tr>
              <a:tr h="312615">
                <a:tc>
                  <a:txBody>
                    <a:bodyPr/>
                    <a:lstStyle/>
                    <a:p>
                      <a:pPr algn="l" fontAlgn="b"/>
                      <a:r>
                        <a:rPr lang="en-US" sz="2000" b="0" i="0" u="none" strike="noStrike" dirty="0">
                          <a:solidFill>
                            <a:srgbClr val="000000"/>
                          </a:solidFill>
                          <a:latin typeface="Calibri"/>
                        </a:rPr>
                        <a:t> </a:t>
                      </a:r>
                      <a:r>
                        <a:rPr lang="en-US" sz="2000" b="0" i="0" u="none" strike="noStrike" dirty="0" smtClean="0">
                          <a:solidFill>
                            <a:srgbClr val="000000"/>
                          </a:solidFill>
                          <a:latin typeface="Calibri"/>
                        </a:rPr>
                        <a:t>2004</a:t>
                      </a:r>
                      <a:endParaRPr lang="en-US" sz="2000" b="0" i="0" u="none" strike="noStrike" dirty="0">
                        <a:solidFill>
                          <a:srgbClr val="000000"/>
                        </a:solidFill>
                        <a:latin typeface="Calibri"/>
                      </a:endParaRPr>
                    </a:p>
                  </a:txBody>
                  <a:tcPr marL="7817" marR="7817" marT="781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2000" b="0" i="0" u="none" strike="noStrike" dirty="0">
                          <a:solidFill>
                            <a:srgbClr val="000000"/>
                          </a:solidFill>
                          <a:latin typeface="Calibri"/>
                        </a:rPr>
                        <a:t>0.84</a:t>
                      </a:r>
                    </a:p>
                  </a:txBody>
                  <a:tcPr marL="7817" marR="7817" marT="7815" marB="0" anchor="b">
                    <a:lnL>
                      <a:noFill/>
                    </a:lnL>
                    <a:lnR>
                      <a:noFill/>
                    </a:lnR>
                    <a:lnT>
                      <a:noFill/>
                    </a:lnT>
                    <a:lnB>
                      <a:noFill/>
                    </a:lnB>
                    <a:solidFill>
                      <a:srgbClr val="FFFF00"/>
                    </a:solidFill>
                  </a:tcPr>
                </a:tc>
                <a:tc>
                  <a:txBody>
                    <a:bodyPr/>
                    <a:lstStyle/>
                    <a:p>
                      <a:pPr algn="r" fontAlgn="b"/>
                      <a:r>
                        <a:rPr lang="en-US" sz="2000" b="1" i="0" u="none" strike="noStrike" dirty="0">
                          <a:solidFill>
                            <a:srgbClr val="000000"/>
                          </a:solidFill>
                          <a:latin typeface="Calibri"/>
                        </a:rPr>
                        <a:t>0.77</a:t>
                      </a:r>
                    </a:p>
                  </a:txBody>
                  <a:tcPr marL="7817" marR="7817" marT="7815" marB="0" anchor="b">
                    <a:lnL>
                      <a:noFill/>
                    </a:lnL>
                    <a:lnR>
                      <a:noFill/>
                    </a:lnR>
                    <a:lnT>
                      <a:noFill/>
                    </a:lnT>
                    <a:lnB>
                      <a:noFill/>
                    </a:lnB>
                    <a:solidFill>
                      <a:srgbClr val="92D050"/>
                    </a:solidFill>
                  </a:tcPr>
                </a:tc>
              </a:tr>
              <a:tr h="312615">
                <a:tc>
                  <a:txBody>
                    <a:bodyPr/>
                    <a:lstStyle/>
                    <a:p>
                      <a:pPr algn="l" fontAlgn="b"/>
                      <a:r>
                        <a:rPr lang="en-US" sz="2000" b="0" i="0" u="none" strike="noStrike" dirty="0">
                          <a:solidFill>
                            <a:srgbClr val="000000"/>
                          </a:solidFill>
                          <a:latin typeface="Calibri"/>
                        </a:rPr>
                        <a:t> </a:t>
                      </a:r>
                      <a:r>
                        <a:rPr lang="en-US" sz="2000" b="0" i="0" u="none" strike="noStrike" dirty="0" smtClean="0">
                          <a:solidFill>
                            <a:srgbClr val="000000"/>
                          </a:solidFill>
                          <a:latin typeface="Calibri"/>
                        </a:rPr>
                        <a:t>2005</a:t>
                      </a:r>
                      <a:endParaRPr lang="en-US" sz="2000" b="0" i="0" u="none" strike="noStrike" dirty="0">
                        <a:solidFill>
                          <a:srgbClr val="000000"/>
                        </a:solidFill>
                        <a:latin typeface="Calibri"/>
                      </a:endParaRPr>
                    </a:p>
                  </a:txBody>
                  <a:tcPr marL="7817" marR="7817" marT="781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2000" b="0" i="0" u="none" strike="noStrike" dirty="0">
                          <a:solidFill>
                            <a:srgbClr val="000000"/>
                          </a:solidFill>
                          <a:latin typeface="Calibri"/>
                        </a:rPr>
                        <a:t>0.87</a:t>
                      </a:r>
                    </a:p>
                  </a:txBody>
                  <a:tcPr marL="7817" marR="7817" marT="7815" marB="0" anchor="b">
                    <a:lnL>
                      <a:noFill/>
                    </a:lnL>
                    <a:lnR>
                      <a:noFill/>
                    </a:lnR>
                    <a:lnT>
                      <a:noFill/>
                    </a:lnT>
                    <a:lnB>
                      <a:noFill/>
                    </a:lnB>
                    <a:solidFill>
                      <a:srgbClr val="FFFF00"/>
                    </a:solidFill>
                  </a:tcPr>
                </a:tc>
                <a:tc>
                  <a:txBody>
                    <a:bodyPr/>
                    <a:lstStyle/>
                    <a:p>
                      <a:pPr algn="r" fontAlgn="b"/>
                      <a:r>
                        <a:rPr lang="en-US" sz="2000" b="1" i="0" u="none" strike="noStrike" dirty="0">
                          <a:solidFill>
                            <a:srgbClr val="000000"/>
                          </a:solidFill>
                          <a:latin typeface="Calibri"/>
                        </a:rPr>
                        <a:t>0.78</a:t>
                      </a:r>
                    </a:p>
                  </a:txBody>
                  <a:tcPr marL="7817" marR="7817" marT="7815" marB="0" anchor="b">
                    <a:lnL>
                      <a:noFill/>
                    </a:lnL>
                    <a:lnR>
                      <a:noFill/>
                    </a:lnR>
                    <a:lnT>
                      <a:noFill/>
                    </a:lnT>
                    <a:lnB>
                      <a:noFill/>
                    </a:lnB>
                    <a:solidFill>
                      <a:srgbClr val="92D050"/>
                    </a:solidFill>
                  </a:tcPr>
                </a:tc>
              </a:tr>
              <a:tr h="312615">
                <a:tc>
                  <a:txBody>
                    <a:bodyPr/>
                    <a:lstStyle/>
                    <a:p>
                      <a:pPr algn="l" fontAlgn="b"/>
                      <a:r>
                        <a:rPr lang="en-US" sz="2000" b="0" i="0" u="none" strike="noStrike" dirty="0">
                          <a:solidFill>
                            <a:srgbClr val="000000"/>
                          </a:solidFill>
                          <a:latin typeface="Calibri"/>
                        </a:rPr>
                        <a:t> </a:t>
                      </a:r>
                      <a:r>
                        <a:rPr lang="en-US" sz="2000" b="0" i="0" u="none" strike="noStrike" dirty="0" smtClean="0">
                          <a:solidFill>
                            <a:srgbClr val="000000"/>
                          </a:solidFill>
                          <a:latin typeface="Calibri"/>
                        </a:rPr>
                        <a:t>2006</a:t>
                      </a:r>
                      <a:endParaRPr lang="en-US" sz="2000" b="0" i="0" u="none" strike="noStrike" dirty="0">
                        <a:solidFill>
                          <a:srgbClr val="000000"/>
                        </a:solidFill>
                        <a:latin typeface="Calibri"/>
                      </a:endParaRPr>
                    </a:p>
                  </a:txBody>
                  <a:tcPr marL="7817" marR="7817" marT="781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2000" b="0" i="0" u="none" strike="noStrike" dirty="0">
                          <a:solidFill>
                            <a:srgbClr val="000000"/>
                          </a:solidFill>
                          <a:latin typeface="Calibri"/>
                        </a:rPr>
                        <a:t>0.89</a:t>
                      </a:r>
                    </a:p>
                  </a:txBody>
                  <a:tcPr marL="7817" marR="7817" marT="7815" marB="0" anchor="b">
                    <a:lnL>
                      <a:noFill/>
                    </a:lnL>
                    <a:lnR>
                      <a:noFill/>
                    </a:lnR>
                    <a:lnT>
                      <a:noFill/>
                    </a:lnT>
                    <a:lnB>
                      <a:noFill/>
                    </a:lnB>
                    <a:solidFill>
                      <a:srgbClr val="FFFF00"/>
                    </a:solidFill>
                  </a:tcPr>
                </a:tc>
                <a:tc>
                  <a:txBody>
                    <a:bodyPr/>
                    <a:lstStyle/>
                    <a:p>
                      <a:pPr algn="r" fontAlgn="b"/>
                      <a:r>
                        <a:rPr lang="en-US" sz="2000" b="1" i="0" u="none" strike="noStrike" dirty="0">
                          <a:solidFill>
                            <a:srgbClr val="000000"/>
                          </a:solidFill>
                          <a:latin typeface="Calibri"/>
                        </a:rPr>
                        <a:t>0.83</a:t>
                      </a:r>
                    </a:p>
                  </a:txBody>
                  <a:tcPr marL="7817" marR="7817" marT="7815" marB="0" anchor="b">
                    <a:lnL>
                      <a:noFill/>
                    </a:lnL>
                    <a:lnR>
                      <a:noFill/>
                    </a:lnR>
                    <a:lnT>
                      <a:noFill/>
                    </a:lnT>
                    <a:lnB>
                      <a:noFill/>
                    </a:lnB>
                    <a:solidFill>
                      <a:srgbClr val="92D050"/>
                    </a:solidFill>
                  </a:tcPr>
                </a:tc>
              </a:tr>
              <a:tr h="312615">
                <a:tc>
                  <a:txBody>
                    <a:bodyPr/>
                    <a:lstStyle/>
                    <a:p>
                      <a:pPr algn="l" fontAlgn="b"/>
                      <a:r>
                        <a:rPr lang="en-US" sz="2000" b="0" i="0" u="none" strike="noStrike" dirty="0">
                          <a:solidFill>
                            <a:srgbClr val="000000"/>
                          </a:solidFill>
                          <a:latin typeface="Calibri"/>
                        </a:rPr>
                        <a:t> </a:t>
                      </a:r>
                      <a:r>
                        <a:rPr lang="en-US" sz="2000" b="0" i="0" u="none" strike="noStrike" dirty="0" smtClean="0">
                          <a:solidFill>
                            <a:srgbClr val="000000"/>
                          </a:solidFill>
                          <a:latin typeface="Calibri"/>
                        </a:rPr>
                        <a:t>2007</a:t>
                      </a:r>
                      <a:endParaRPr lang="en-US" sz="2000" b="0" i="0" u="none" strike="noStrike" dirty="0">
                        <a:solidFill>
                          <a:srgbClr val="000000"/>
                        </a:solidFill>
                        <a:latin typeface="Calibri"/>
                      </a:endParaRPr>
                    </a:p>
                  </a:txBody>
                  <a:tcPr marL="7817" marR="7817" marT="781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2000" b="0" i="0" u="none" strike="noStrike" dirty="0">
                          <a:solidFill>
                            <a:srgbClr val="000000"/>
                          </a:solidFill>
                          <a:latin typeface="Calibri"/>
                        </a:rPr>
                        <a:t>0.93</a:t>
                      </a:r>
                    </a:p>
                  </a:txBody>
                  <a:tcPr marL="7817" marR="7817" marT="7815" marB="0" anchor="b">
                    <a:lnL>
                      <a:noFill/>
                    </a:lnL>
                    <a:lnR>
                      <a:noFill/>
                    </a:lnR>
                    <a:lnT>
                      <a:noFill/>
                    </a:lnT>
                    <a:lnB>
                      <a:noFill/>
                    </a:lnB>
                    <a:solidFill>
                      <a:srgbClr val="FFFF00"/>
                    </a:solidFill>
                  </a:tcPr>
                </a:tc>
                <a:tc>
                  <a:txBody>
                    <a:bodyPr/>
                    <a:lstStyle/>
                    <a:p>
                      <a:pPr algn="r" fontAlgn="b"/>
                      <a:r>
                        <a:rPr lang="en-US" sz="2000" b="1" i="0" u="none" strike="noStrike" dirty="0">
                          <a:solidFill>
                            <a:srgbClr val="000000"/>
                          </a:solidFill>
                          <a:latin typeface="Calibri"/>
                        </a:rPr>
                        <a:t>0.89</a:t>
                      </a:r>
                    </a:p>
                  </a:txBody>
                  <a:tcPr marL="7817" marR="7817" marT="7815" marB="0" anchor="b">
                    <a:lnL>
                      <a:noFill/>
                    </a:lnL>
                    <a:lnR>
                      <a:noFill/>
                    </a:lnR>
                    <a:lnT>
                      <a:noFill/>
                    </a:lnT>
                    <a:lnB>
                      <a:noFill/>
                    </a:lnB>
                    <a:solidFill>
                      <a:srgbClr val="92D050"/>
                    </a:solidFill>
                  </a:tcPr>
                </a:tc>
              </a:tr>
              <a:tr h="312615">
                <a:tc>
                  <a:txBody>
                    <a:bodyPr/>
                    <a:lstStyle/>
                    <a:p>
                      <a:pPr algn="l" fontAlgn="b"/>
                      <a:r>
                        <a:rPr lang="en-US" sz="2000" b="0" i="0" u="none" strike="noStrike" dirty="0">
                          <a:solidFill>
                            <a:srgbClr val="000000"/>
                          </a:solidFill>
                          <a:latin typeface="Calibri"/>
                        </a:rPr>
                        <a:t> </a:t>
                      </a:r>
                      <a:r>
                        <a:rPr lang="en-US" sz="2000" b="0" i="0" u="none" strike="noStrike" dirty="0" smtClean="0">
                          <a:solidFill>
                            <a:srgbClr val="000000"/>
                          </a:solidFill>
                          <a:latin typeface="Calibri"/>
                        </a:rPr>
                        <a:t>2008</a:t>
                      </a:r>
                      <a:endParaRPr lang="en-US" sz="2000" b="0" i="0" u="none" strike="noStrike" dirty="0">
                        <a:solidFill>
                          <a:srgbClr val="000000"/>
                        </a:solidFill>
                        <a:latin typeface="Calibri"/>
                      </a:endParaRPr>
                    </a:p>
                  </a:txBody>
                  <a:tcPr marL="7817" marR="7817" marT="781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2000" b="0" i="0" u="none" strike="noStrike" dirty="0">
                          <a:solidFill>
                            <a:srgbClr val="000000"/>
                          </a:solidFill>
                          <a:latin typeface="Calibri"/>
                        </a:rPr>
                        <a:t>0.92</a:t>
                      </a:r>
                    </a:p>
                  </a:txBody>
                  <a:tcPr marL="7817" marR="7817" marT="7815" marB="0" anchor="b">
                    <a:lnL>
                      <a:noFill/>
                    </a:lnL>
                    <a:lnR>
                      <a:noFill/>
                    </a:lnR>
                    <a:lnT>
                      <a:noFill/>
                    </a:lnT>
                    <a:lnB>
                      <a:noFill/>
                    </a:lnB>
                    <a:solidFill>
                      <a:srgbClr val="FFFF00"/>
                    </a:solidFill>
                  </a:tcPr>
                </a:tc>
                <a:tc>
                  <a:txBody>
                    <a:bodyPr/>
                    <a:lstStyle/>
                    <a:p>
                      <a:pPr algn="r" fontAlgn="b"/>
                      <a:r>
                        <a:rPr lang="en-US" sz="2000" b="1" i="0" u="none" strike="noStrike" dirty="0">
                          <a:solidFill>
                            <a:srgbClr val="000000"/>
                          </a:solidFill>
                          <a:latin typeface="Calibri"/>
                        </a:rPr>
                        <a:t>0.88</a:t>
                      </a:r>
                    </a:p>
                  </a:txBody>
                  <a:tcPr marL="7817" marR="7817" marT="7815" marB="0" anchor="b">
                    <a:lnL>
                      <a:noFill/>
                    </a:lnL>
                    <a:lnR>
                      <a:noFill/>
                    </a:lnR>
                    <a:lnT>
                      <a:noFill/>
                    </a:lnT>
                    <a:lnB>
                      <a:noFill/>
                    </a:lnB>
                    <a:solidFill>
                      <a:srgbClr val="92D050"/>
                    </a:solidFill>
                  </a:tcPr>
                </a:tc>
              </a:tr>
              <a:tr h="312615">
                <a:tc>
                  <a:txBody>
                    <a:bodyPr/>
                    <a:lstStyle/>
                    <a:p>
                      <a:pPr algn="l" fontAlgn="b"/>
                      <a:r>
                        <a:rPr lang="en-US" sz="2000" b="0" i="0" u="none" strike="noStrike" dirty="0">
                          <a:solidFill>
                            <a:srgbClr val="000000"/>
                          </a:solidFill>
                          <a:latin typeface="Calibri"/>
                        </a:rPr>
                        <a:t> </a:t>
                      </a:r>
                      <a:r>
                        <a:rPr lang="en-US" sz="2000" b="0" i="0" u="none" strike="noStrike" dirty="0" smtClean="0">
                          <a:solidFill>
                            <a:srgbClr val="000000"/>
                          </a:solidFill>
                          <a:latin typeface="Calibri"/>
                        </a:rPr>
                        <a:t>2009</a:t>
                      </a:r>
                      <a:endParaRPr lang="en-US" sz="2000" b="0" i="0" u="none" strike="noStrike" dirty="0">
                        <a:solidFill>
                          <a:srgbClr val="000000"/>
                        </a:solidFill>
                        <a:latin typeface="Calibri"/>
                      </a:endParaRPr>
                    </a:p>
                  </a:txBody>
                  <a:tcPr marL="7817" marR="7817" marT="781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2000" b="0" i="0" u="none" strike="noStrike" dirty="0">
                          <a:solidFill>
                            <a:srgbClr val="000000"/>
                          </a:solidFill>
                          <a:latin typeface="Calibri"/>
                        </a:rPr>
                        <a:t>0.95</a:t>
                      </a:r>
                    </a:p>
                  </a:txBody>
                  <a:tcPr marL="7817" marR="7817" marT="7815" marB="0" anchor="b">
                    <a:lnL>
                      <a:noFill/>
                    </a:lnL>
                    <a:lnR>
                      <a:noFill/>
                    </a:lnR>
                    <a:lnT>
                      <a:noFill/>
                    </a:lnT>
                    <a:lnB>
                      <a:noFill/>
                    </a:lnB>
                    <a:solidFill>
                      <a:srgbClr val="FFFF00"/>
                    </a:solidFill>
                  </a:tcPr>
                </a:tc>
                <a:tc>
                  <a:txBody>
                    <a:bodyPr/>
                    <a:lstStyle/>
                    <a:p>
                      <a:pPr algn="r" fontAlgn="b"/>
                      <a:r>
                        <a:rPr lang="en-US" sz="2000" b="1" i="0" u="none" strike="noStrike" dirty="0">
                          <a:solidFill>
                            <a:srgbClr val="000000"/>
                          </a:solidFill>
                          <a:latin typeface="Calibri"/>
                        </a:rPr>
                        <a:t>0.9</a:t>
                      </a:r>
                    </a:p>
                  </a:txBody>
                  <a:tcPr marL="7817" marR="7817" marT="7815" marB="0" anchor="b">
                    <a:lnL>
                      <a:noFill/>
                    </a:lnL>
                    <a:lnR>
                      <a:noFill/>
                    </a:lnR>
                    <a:lnT>
                      <a:noFill/>
                    </a:lnT>
                    <a:lnB>
                      <a:noFill/>
                    </a:lnB>
                    <a:solidFill>
                      <a:srgbClr val="92D050"/>
                    </a:solidFill>
                  </a:tcPr>
                </a:tc>
              </a:tr>
              <a:tr h="312615">
                <a:tc>
                  <a:txBody>
                    <a:bodyPr/>
                    <a:lstStyle/>
                    <a:p>
                      <a:pPr algn="l" fontAlgn="b"/>
                      <a:r>
                        <a:rPr lang="en-US" sz="2000" b="0" i="0" u="none" strike="noStrike" dirty="0">
                          <a:solidFill>
                            <a:srgbClr val="000000"/>
                          </a:solidFill>
                          <a:latin typeface="Calibri"/>
                        </a:rPr>
                        <a:t> </a:t>
                      </a:r>
                      <a:r>
                        <a:rPr lang="en-US" sz="2000" b="0" i="0" u="none" strike="noStrike" dirty="0" smtClean="0">
                          <a:solidFill>
                            <a:srgbClr val="000000"/>
                          </a:solidFill>
                          <a:latin typeface="Calibri"/>
                        </a:rPr>
                        <a:t>MEAN</a:t>
                      </a:r>
                      <a:endParaRPr lang="en-US" sz="2000" b="0" i="0" u="none" strike="noStrike" dirty="0">
                        <a:solidFill>
                          <a:srgbClr val="000000"/>
                        </a:solidFill>
                        <a:latin typeface="Calibri"/>
                      </a:endParaRPr>
                    </a:p>
                  </a:txBody>
                  <a:tcPr marL="7817" marR="7817" marT="7815"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2000" b="0" i="0" u="none" strike="noStrike" dirty="0">
                          <a:solidFill>
                            <a:srgbClr val="000000"/>
                          </a:solidFill>
                          <a:latin typeface="Calibri"/>
                        </a:rPr>
                        <a:t>0.81</a:t>
                      </a:r>
                    </a:p>
                  </a:txBody>
                  <a:tcPr marL="7817" marR="7817" marT="7815" marB="0" anchor="b">
                    <a:lnL>
                      <a:noFill/>
                    </a:lnL>
                    <a:lnR>
                      <a:noFill/>
                    </a:lnR>
                    <a:lnT>
                      <a:noFill/>
                    </a:lnT>
                    <a:lnB w="6350" cap="flat" cmpd="sng" algn="ctr">
                      <a:solidFill>
                        <a:srgbClr val="000000"/>
                      </a:solidFill>
                      <a:prstDash val="solid"/>
                      <a:round/>
                      <a:headEnd type="none" w="med" len="med"/>
                      <a:tailEnd type="none" w="med" len="med"/>
                    </a:lnB>
                    <a:solidFill>
                      <a:srgbClr val="FFFF00"/>
                    </a:solidFill>
                  </a:tcPr>
                </a:tc>
                <a:tc>
                  <a:txBody>
                    <a:bodyPr/>
                    <a:lstStyle/>
                    <a:p>
                      <a:pPr algn="r" fontAlgn="b"/>
                      <a:r>
                        <a:rPr lang="en-US" sz="2000" b="1" i="0" u="none" strike="noStrike" dirty="0">
                          <a:solidFill>
                            <a:srgbClr val="000000"/>
                          </a:solidFill>
                          <a:latin typeface="Calibri"/>
                        </a:rPr>
                        <a:t>0.75</a:t>
                      </a:r>
                    </a:p>
                  </a:txBody>
                  <a:tcPr marL="7817" marR="7817" marT="7815" marB="0" anchor="b">
                    <a:lnL>
                      <a:noFill/>
                    </a:lnL>
                    <a:lnR>
                      <a:noFill/>
                    </a:lnR>
                    <a:lnT>
                      <a:noFill/>
                    </a:lnT>
                    <a:lnB w="6350" cap="flat" cmpd="sng" algn="ctr">
                      <a:solidFill>
                        <a:srgbClr val="000000"/>
                      </a:solidFill>
                      <a:prstDash val="solid"/>
                      <a:round/>
                      <a:headEnd type="none" w="med" len="med"/>
                      <a:tailEnd type="none" w="med" len="med"/>
                    </a:lnB>
                    <a:solidFill>
                      <a:srgbClr val="92D050"/>
                    </a:solidFill>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nodeType="clickEffect">
                                  <p:stCondLst>
                                    <p:cond delay="0"/>
                                  </p:stCondLst>
                                  <p:childTnLst>
                                    <p:set>
                                      <p:cBhvr>
                                        <p:cTn id="13" dur="1" fill="hold">
                                          <p:stCondLst>
                                            <p:cond delay="0"/>
                                          </p:stCondLst>
                                        </p:cTn>
                                        <p:tgtEl>
                                          <p:spTgt spid="2"/>
                                        </p:tgtEl>
                                        <p:attrNameLst>
                                          <p:attrName>style.visibility</p:attrName>
                                        </p:attrNameLst>
                                      </p:cBhvr>
                                      <p:to>
                                        <p:strVal val="visible"/>
                                      </p:to>
                                    </p:set>
                                    <p:animEffect transition="in" filter="fade">
                                      <p:cBhvr>
                                        <p:cTn id="14" dur="1000"/>
                                        <p:tgtEl>
                                          <p:spTgt spid="2"/>
                                        </p:tgtEl>
                                      </p:cBhvr>
                                    </p:animEffect>
                                    <p:anim calcmode="lin" valueType="num">
                                      <p:cBhvr>
                                        <p:cTn id="15" dur="1000" fill="hold"/>
                                        <p:tgtEl>
                                          <p:spTgt spid="2"/>
                                        </p:tgtEl>
                                        <p:attrNameLst>
                                          <p:attrName>ppt_x</p:attrName>
                                        </p:attrNameLst>
                                      </p:cBhvr>
                                      <p:tavLst>
                                        <p:tav tm="0">
                                          <p:val>
                                            <p:strVal val="#ppt_x"/>
                                          </p:val>
                                        </p:tav>
                                        <p:tav tm="100000">
                                          <p:val>
                                            <p:strVal val="#ppt_x"/>
                                          </p:val>
                                        </p:tav>
                                      </p:tavLst>
                                    </p:anim>
                                    <p:anim calcmode="lin" valueType="num">
                                      <p:cBhvr>
                                        <p:cTn id="16"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1"/>
          <p:cNvSpPr>
            <a:spLocks noGrp="1"/>
          </p:cNvSpPr>
          <p:nvPr>
            <p:ph type="title"/>
          </p:nvPr>
        </p:nvSpPr>
        <p:spPr>
          <a:xfrm>
            <a:off x="539750" y="476250"/>
            <a:ext cx="8229600" cy="1143000"/>
          </a:xfrm>
        </p:spPr>
        <p:txBody>
          <a:bodyPr/>
          <a:lstStyle/>
          <a:p>
            <a:pPr algn="ctr"/>
            <a:r>
              <a:rPr lang="en-GB" altLang="en-US" sz="2800" smtClean="0"/>
              <a:t>GDP, inflation rate, DEA-CCR and DEA-BCC average scores (1999-2009)</a:t>
            </a:r>
          </a:p>
        </p:txBody>
      </p:sp>
      <p:sp>
        <p:nvSpPr>
          <p:cNvPr id="26626" name="Content Placeholder 2"/>
          <p:cNvSpPr>
            <a:spLocks noGrp="1"/>
          </p:cNvSpPr>
          <p:nvPr>
            <p:ph idx="1"/>
          </p:nvPr>
        </p:nvSpPr>
        <p:spPr/>
        <p:txBody>
          <a:bodyPr/>
          <a:lstStyle/>
          <a:p>
            <a:endParaRPr lang="en-US" altLang="en-US" smtClean="0"/>
          </a:p>
        </p:txBody>
      </p:sp>
      <p:pic>
        <p:nvPicPr>
          <p:cNvPr id="16388" name="Chart 1"/>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9750" y="1916113"/>
            <a:ext cx="7561263" cy="4392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16388"/>
                                        </p:tgtEl>
                                        <p:attrNameLst>
                                          <p:attrName>style.visibility</p:attrName>
                                        </p:attrNameLst>
                                      </p:cBhvr>
                                      <p:to>
                                        <p:strVal val="visible"/>
                                      </p:to>
                                    </p:set>
                                    <p:animEffect transition="in" filter="fade">
                                      <p:cBhvr>
                                        <p:cTn id="7" dur="1000"/>
                                        <p:tgtEl>
                                          <p:spTgt spid="16388"/>
                                        </p:tgtEl>
                                      </p:cBhvr>
                                    </p:animEffect>
                                    <p:anim calcmode="lin" valueType="num">
                                      <p:cBhvr>
                                        <p:cTn id="8" dur="1000" fill="hold"/>
                                        <p:tgtEl>
                                          <p:spTgt spid="16388"/>
                                        </p:tgtEl>
                                        <p:attrNameLst>
                                          <p:attrName>ppt_x</p:attrName>
                                        </p:attrNameLst>
                                      </p:cBhvr>
                                      <p:tavLst>
                                        <p:tav tm="0">
                                          <p:val>
                                            <p:strVal val="#ppt_x"/>
                                          </p:val>
                                        </p:tav>
                                        <p:tav tm="100000">
                                          <p:val>
                                            <p:strVal val="#ppt_x"/>
                                          </p:val>
                                        </p:tav>
                                      </p:tavLst>
                                    </p:anim>
                                    <p:anim calcmode="lin" valueType="num">
                                      <p:cBhvr>
                                        <p:cTn id="9" dur="1000" fill="hold"/>
                                        <p:tgtEl>
                                          <p:spTgt spid="1638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Title 1"/>
          <p:cNvSpPr>
            <a:spLocks noGrp="1"/>
          </p:cNvSpPr>
          <p:nvPr>
            <p:ph type="title"/>
          </p:nvPr>
        </p:nvSpPr>
        <p:spPr>
          <a:xfrm>
            <a:off x="468313" y="404813"/>
            <a:ext cx="8229600" cy="936625"/>
          </a:xfrm>
        </p:spPr>
        <p:txBody>
          <a:bodyPr/>
          <a:lstStyle/>
          <a:p>
            <a:pPr algn="ctr"/>
            <a:r>
              <a:rPr lang="en-GB" altLang="en-US" sz="2800" smtClean="0"/>
              <a:t>Efficiency scores as the double bootstrap method in terms of bank type</a:t>
            </a:r>
          </a:p>
        </p:txBody>
      </p:sp>
      <p:graphicFrame>
        <p:nvGraphicFramePr>
          <p:cNvPr id="4" name="Content Placeholder 3"/>
          <p:cNvGraphicFramePr>
            <a:graphicFrameLocks noGrp="1"/>
          </p:cNvGraphicFramePr>
          <p:nvPr>
            <p:ph idx="1"/>
          </p:nvPr>
        </p:nvGraphicFramePr>
        <p:xfrm>
          <a:off x="250825" y="1628775"/>
          <a:ext cx="8424863" cy="4400550"/>
        </p:xfrm>
        <a:graphic>
          <a:graphicData uri="http://schemas.openxmlformats.org/drawingml/2006/table">
            <a:tbl>
              <a:tblPr/>
              <a:tblGrid>
                <a:gridCol w="1008063"/>
                <a:gridCol w="1152525"/>
                <a:gridCol w="1295400"/>
                <a:gridCol w="1223962"/>
                <a:gridCol w="1296988"/>
                <a:gridCol w="1244600"/>
                <a:gridCol w="1203325"/>
              </a:tblGrid>
              <a:tr h="298450">
                <a:tc>
                  <a:txBody>
                    <a:bodyPr/>
                    <a:lstStyle>
                      <a:lvl1pPr>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defRPr sz="19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defRPr>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defRPr>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en-GB" altLang="en-US" sz="2000" b="1" i="0" u="none" strike="noStrike" cap="none" normalizeH="0" baseline="0" smtClean="0">
                          <a:ln>
                            <a:noFill/>
                          </a:ln>
                          <a:solidFill>
                            <a:srgbClr val="000000"/>
                          </a:solidFill>
                          <a:effectLst/>
                          <a:latin typeface="Constantia" panose="02030602050306030303" pitchFamily="18" charset="0"/>
                          <a:cs typeface="Times New Roman" panose="02020603050405020304" pitchFamily="18" charset="0"/>
                        </a:rPr>
                        <a:t>Year</a:t>
                      </a:r>
                      <a:endParaRPr kumimoji="0" lang="en-GB" altLang="en-US" sz="2000" b="1" i="0" u="none" strike="noStrike" cap="none" normalizeH="0" baseline="0" smtClean="0">
                        <a:ln>
                          <a:noFill/>
                        </a:ln>
                        <a:solidFill>
                          <a:srgbClr val="000000"/>
                        </a:solidFill>
                        <a:effectLst/>
                        <a:latin typeface="Calibri" panose="020F0502020204030204" pitchFamily="34" charset="0"/>
                        <a:cs typeface="Times New Roman" panose="02020603050405020304" pitchFamily="18" charset="0"/>
                      </a:endParaRPr>
                    </a:p>
                  </a:txBody>
                  <a:tcPr marL="9525" marR="9525" marT="9525"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BF5"/>
                    </a:solidFill>
                  </a:tcPr>
                </a:tc>
                <a:tc gridSpan="2">
                  <a:txBody>
                    <a:bodyPr/>
                    <a:lstStyle>
                      <a:lvl1pPr>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defRPr sz="19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defRPr>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defRPr>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en-GB" altLang="en-US" sz="2000" b="1" i="0" u="none" strike="noStrike" cap="none" normalizeH="0" baseline="0" smtClean="0">
                          <a:ln>
                            <a:noFill/>
                          </a:ln>
                          <a:solidFill>
                            <a:srgbClr val="000000"/>
                          </a:solidFill>
                          <a:effectLst/>
                          <a:latin typeface="Constantia" panose="02030602050306030303" pitchFamily="18" charset="0"/>
                          <a:cs typeface="Times New Roman" panose="02020603050405020304" pitchFamily="18" charset="0"/>
                        </a:rPr>
                        <a:t>State owned banks</a:t>
                      </a:r>
                      <a:endParaRPr kumimoji="0" lang="en-GB" altLang="en-US" sz="2000" b="1" i="0" u="none" strike="noStrike" cap="none" normalizeH="0" baseline="0" smtClean="0">
                        <a:ln>
                          <a:noFill/>
                        </a:ln>
                        <a:solidFill>
                          <a:srgbClr val="000000"/>
                        </a:solidFill>
                        <a:effectLst/>
                        <a:latin typeface="Calibri" panose="020F0502020204030204" pitchFamily="34" charset="0"/>
                        <a:cs typeface="Times New Roman" panose="02020603050405020304" pitchFamily="18" charset="0"/>
                      </a:endParaRPr>
                    </a:p>
                  </a:txBody>
                  <a:tcPr marL="9525" marR="9525" marT="9525"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FF00"/>
                    </a:solidFill>
                  </a:tcPr>
                </a:tc>
                <a:tc hMerge="1">
                  <a:txBody>
                    <a:bodyPr/>
                    <a:lstStyle/>
                    <a:p>
                      <a:endParaRPr lang="en-GB"/>
                    </a:p>
                  </a:txBody>
                  <a:tcPr/>
                </a:tc>
                <a:tc gridSpan="2">
                  <a:txBody>
                    <a:bodyPr/>
                    <a:lstStyle>
                      <a:lvl1pPr>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defRPr sz="19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defRPr>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defRPr>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en-GB" altLang="en-US" sz="2000" b="1" i="0" u="none" strike="noStrike" cap="none" normalizeH="0" baseline="0" smtClean="0">
                          <a:ln>
                            <a:noFill/>
                          </a:ln>
                          <a:solidFill>
                            <a:srgbClr val="000000"/>
                          </a:solidFill>
                          <a:effectLst/>
                          <a:latin typeface="Constantia" panose="02030602050306030303" pitchFamily="18" charset="0"/>
                          <a:cs typeface="Times New Roman" panose="02020603050405020304" pitchFamily="18" charset="0"/>
                        </a:rPr>
                        <a:t>Joint stock banks </a:t>
                      </a:r>
                      <a:endParaRPr kumimoji="0" lang="en-GB" altLang="en-US" sz="2000" b="1" i="0" u="none" strike="noStrike" cap="none" normalizeH="0" baseline="0" smtClean="0">
                        <a:ln>
                          <a:noFill/>
                        </a:ln>
                        <a:solidFill>
                          <a:srgbClr val="000000"/>
                        </a:solidFill>
                        <a:effectLst/>
                        <a:latin typeface="Calibri" panose="020F0502020204030204" pitchFamily="34" charset="0"/>
                        <a:cs typeface="Times New Roman" panose="02020603050405020304" pitchFamily="18" charset="0"/>
                      </a:endParaRPr>
                    </a:p>
                  </a:txBody>
                  <a:tcPr marL="9525" marR="9525" marT="9525"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BF5"/>
                    </a:solidFill>
                  </a:tcPr>
                </a:tc>
                <a:tc hMerge="1">
                  <a:txBody>
                    <a:bodyPr/>
                    <a:lstStyle/>
                    <a:p>
                      <a:endParaRPr lang="en-GB"/>
                    </a:p>
                  </a:txBody>
                  <a:tcPr/>
                </a:tc>
                <a:tc gridSpan="2">
                  <a:txBody>
                    <a:bodyPr/>
                    <a:lstStyle>
                      <a:lvl1pPr>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defRPr sz="19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defRPr>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defRPr>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en-GB" altLang="en-US" sz="2000" b="1" i="0" u="none" strike="noStrike" cap="none" normalizeH="0" baseline="0" smtClean="0">
                          <a:ln>
                            <a:noFill/>
                          </a:ln>
                          <a:solidFill>
                            <a:srgbClr val="000000"/>
                          </a:solidFill>
                          <a:effectLst/>
                          <a:latin typeface="Constantia" panose="02030602050306030303" pitchFamily="18" charset="0"/>
                          <a:cs typeface="Times New Roman" panose="02020603050405020304" pitchFamily="18" charset="0"/>
                        </a:rPr>
                        <a:t>Joint venture banks </a:t>
                      </a:r>
                      <a:endParaRPr kumimoji="0" lang="en-GB" altLang="en-US" sz="2000" b="1" i="0" u="none" strike="noStrike" cap="none" normalizeH="0" baseline="0" smtClean="0">
                        <a:ln>
                          <a:noFill/>
                        </a:ln>
                        <a:solidFill>
                          <a:srgbClr val="000000"/>
                        </a:solidFill>
                        <a:effectLst/>
                        <a:latin typeface="Calibri" panose="020F0502020204030204" pitchFamily="34" charset="0"/>
                        <a:cs typeface="Times New Roman" panose="02020603050405020304" pitchFamily="18" charset="0"/>
                      </a:endParaRPr>
                    </a:p>
                  </a:txBody>
                  <a:tcPr marL="9525" marR="9525" marT="9525"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92D050"/>
                    </a:solidFill>
                  </a:tcPr>
                </a:tc>
                <a:tc hMerge="1">
                  <a:txBody>
                    <a:bodyPr/>
                    <a:lstStyle/>
                    <a:p>
                      <a:endParaRPr lang="en-GB"/>
                    </a:p>
                  </a:txBody>
                  <a:tcPr/>
                </a:tc>
              </a:tr>
              <a:tr h="298450">
                <a:tc>
                  <a:txBody>
                    <a:bodyPr/>
                    <a:lstStyle>
                      <a:lvl1pPr>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defRPr sz="19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defRPr>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defRPr>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en-GB" altLang="en-US" sz="2000" b="1" i="0" u="none" strike="noStrike" cap="none" normalizeH="0" baseline="0" smtClean="0">
                          <a:ln>
                            <a:noFill/>
                          </a:ln>
                          <a:solidFill>
                            <a:srgbClr val="000000"/>
                          </a:solidFill>
                          <a:effectLst/>
                          <a:latin typeface="Constantia" panose="02030602050306030303" pitchFamily="18" charset="0"/>
                          <a:cs typeface="Times New Roman" panose="02020603050405020304" pitchFamily="18" charset="0"/>
                        </a:rPr>
                        <a:t> </a:t>
                      </a:r>
                      <a:endParaRPr kumimoji="0" lang="en-GB" altLang="en-US" sz="2000" b="1" i="0" u="none" strike="noStrike" cap="none" normalizeH="0" baseline="0" smtClean="0">
                        <a:ln>
                          <a:noFill/>
                        </a:ln>
                        <a:solidFill>
                          <a:srgbClr val="000000"/>
                        </a:solidFill>
                        <a:effectLst/>
                        <a:latin typeface="Calibri" panose="020F0502020204030204" pitchFamily="34" charset="0"/>
                        <a:cs typeface="Times New Roman" panose="02020603050405020304" pitchFamily="18" charset="0"/>
                      </a:endParaRPr>
                    </a:p>
                  </a:txBody>
                  <a:tcPr marL="9525" marR="9525" marT="9525"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BF5"/>
                    </a:solidFill>
                  </a:tcPr>
                </a:tc>
                <a:tc>
                  <a:txBody>
                    <a:bodyPr/>
                    <a:lstStyle>
                      <a:lvl1pPr>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defRPr sz="19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defRPr>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defRPr>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en-GB" altLang="en-US" sz="2000" b="1" i="0" u="none" strike="noStrike" cap="none" normalizeH="0" baseline="0" smtClean="0">
                          <a:ln>
                            <a:noFill/>
                          </a:ln>
                          <a:solidFill>
                            <a:srgbClr val="000000"/>
                          </a:solidFill>
                          <a:effectLst/>
                          <a:latin typeface="Constantia" panose="02030602050306030303" pitchFamily="18" charset="0"/>
                          <a:cs typeface="Times New Roman" panose="02020603050405020304" pitchFamily="18" charset="0"/>
                        </a:rPr>
                        <a:t>CCR</a:t>
                      </a:r>
                      <a:endParaRPr kumimoji="0" lang="en-GB" altLang="en-US" sz="2000" b="1" i="0" u="none" strike="noStrike" cap="none" normalizeH="0" baseline="0" smtClean="0">
                        <a:ln>
                          <a:noFill/>
                        </a:ln>
                        <a:solidFill>
                          <a:srgbClr val="000000"/>
                        </a:solidFill>
                        <a:effectLst/>
                        <a:latin typeface="Calibri" panose="020F0502020204030204" pitchFamily="34" charset="0"/>
                        <a:cs typeface="Times New Roman" panose="02020603050405020304" pitchFamily="18" charset="0"/>
                      </a:endParaRPr>
                    </a:p>
                  </a:txBody>
                  <a:tcPr marL="9525" marR="9525" marT="9525"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FF00"/>
                    </a:solidFill>
                  </a:tcPr>
                </a:tc>
                <a:tc>
                  <a:txBody>
                    <a:bodyPr/>
                    <a:lstStyle>
                      <a:lvl1pPr>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defRPr sz="19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defRPr>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defRPr>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en-GB" altLang="en-US" sz="2000" b="1" i="0" u="none" strike="noStrike" cap="none" normalizeH="0" baseline="0" smtClean="0">
                          <a:ln>
                            <a:noFill/>
                          </a:ln>
                          <a:solidFill>
                            <a:srgbClr val="000000"/>
                          </a:solidFill>
                          <a:effectLst/>
                          <a:latin typeface="Constantia" panose="02030602050306030303" pitchFamily="18" charset="0"/>
                          <a:cs typeface="Times New Roman" panose="02020603050405020304" pitchFamily="18" charset="0"/>
                        </a:rPr>
                        <a:t>BCC</a:t>
                      </a:r>
                      <a:endParaRPr kumimoji="0" lang="en-GB" altLang="en-US" sz="2000" b="1" i="0" u="none" strike="noStrike" cap="none" normalizeH="0" baseline="0" smtClean="0">
                        <a:ln>
                          <a:noFill/>
                        </a:ln>
                        <a:solidFill>
                          <a:srgbClr val="000000"/>
                        </a:solidFill>
                        <a:effectLst/>
                        <a:latin typeface="Calibri" panose="020F0502020204030204" pitchFamily="34" charset="0"/>
                        <a:cs typeface="Times New Roman" panose="02020603050405020304" pitchFamily="18" charset="0"/>
                      </a:endParaRPr>
                    </a:p>
                  </a:txBody>
                  <a:tcPr marL="9525" marR="9525" marT="9525"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FF00"/>
                    </a:solidFill>
                  </a:tcPr>
                </a:tc>
                <a:tc>
                  <a:txBody>
                    <a:bodyPr/>
                    <a:lstStyle>
                      <a:lvl1pPr>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defRPr sz="19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defRPr>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defRPr>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en-GB" altLang="en-US" sz="2000" b="1" i="0" u="none" strike="noStrike" cap="none" normalizeH="0" baseline="0" smtClean="0">
                          <a:ln>
                            <a:noFill/>
                          </a:ln>
                          <a:solidFill>
                            <a:srgbClr val="000000"/>
                          </a:solidFill>
                          <a:effectLst/>
                          <a:latin typeface="Constantia" panose="02030602050306030303" pitchFamily="18" charset="0"/>
                          <a:cs typeface="Times New Roman" panose="02020603050405020304" pitchFamily="18" charset="0"/>
                        </a:rPr>
                        <a:t>CCR</a:t>
                      </a:r>
                      <a:endParaRPr kumimoji="0" lang="en-GB" altLang="en-US" sz="2000" b="1" i="0" u="none" strike="noStrike" cap="none" normalizeH="0" baseline="0" smtClean="0">
                        <a:ln>
                          <a:noFill/>
                        </a:ln>
                        <a:solidFill>
                          <a:srgbClr val="000000"/>
                        </a:solidFill>
                        <a:effectLst/>
                        <a:latin typeface="Calibri" panose="020F0502020204030204" pitchFamily="34" charset="0"/>
                        <a:cs typeface="Times New Roman" panose="02020603050405020304" pitchFamily="18" charset="0"/>
                      </a:endParaRPr>
                    </a:p>
                  </a:txBody>
                  <a:tcPr marL="9525" marR="9525" marT="9525"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BF5"/>
                    </a:solidFill>
                  </a:tcPr>
                </a:tc>
                <a:tc>
                  <a:txBody>
                    <a:bodyPr/>
                    <a:lstStyle>
                      <a:lvl1pPr>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defRPr sz="19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defRPr>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defRPr>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en-GB" altLang="en-US" sz="2000" b="1" i="0" u="none" strike="noStrike" cap="none" normalizeH="0" baseline="0" smtClean="0">
                          <a:ln>
                            <a:noFill/>
                          </a:ln>
                          <a:solidFill>
                            <a:srgbClr val="000000"/>
                          </a:solidFill>
                          <a:effectLst/>
                          <a:latin typeface="Constantia" panose="02030602050306030303" pitchFamily="18" charset="0"/>
                          <a:cs typeface="Times New Roman" panose="02020603050405020304" pitchFamily="18" charset="0"/>
                        </a:rPr>
                        <a:t>BCC</a:t>
                      </a:r>
                      <a:endParaRPr kumimoji="0" lang="en-GB" altLang="en-US" sz="2000" b="1" i="0" u="none" strike="noStrike" cap="none" normalizeH="0" baseline="0" smtClean="0">
                        <a:ln>
                          <a:noFill/>
                        </a:ln>
                        <a:solidFill>
                          <a:srgbClr val="000000"/>
                        </a:solidFill>
                        <a:effectLst/>
                        <a:latin typeface="Calibri" panose="020F0502020204030204" pitchFamily="34" charset="0"/>
                        <a:cs typeface="Times New Roman" panose="02020603050405020304" pitchFamily="18" charset="0"/>
                      </a:endParaRPr>
                    </a:p>
                  </a:txBody>
                  <a:tcPr marL="9525" marR="9525" marT="9525"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BF5"/>
                    </a:solidFill>
                  </a:tcPr>
                </a:tc>
                <a:tc>
                  <a:txBody>
                    <a:bodyPr/>
                    <a:lstStyle>
                      <a:lvl1pPr>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defRPr sz="19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defRPr>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defRPr>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en-GB" altLang="en-US" sz="2000" b="1" i="0" u="none" strike="noStrike" cap="none" normalizeH="0" baseline="0" smtClean="0">
                          <a:ln>
                            <a:noFill/>
                          </a:ln>
                          <a:solidFill>
                            <a:srgbClr val="000000"/>
                          </a:solidFill>
                          <a:effectLst/>
                          <a:latin typeface="Constantia" panose="02030602050306030303" pitchFamily="18" charset="0"/>
                          <a:cs typeface="Times New Roman" panose="02020603050405020304" pitchFamily="18" charset="0"/>
                        </a:rPr>
                        <a:t>CCR</a:t>
                      </a:r>
                      <a:endParaRPr kumimoji="0" lang="en-GB" altLang="en-US" sz="2000" b="1" i="0" u="none" strike="noStrike" cap="none" normalizeH="0" baseline="0" smtClean="0">
                        <a:ln>
                          <a:noFill/>
                        </a:ln>
                        <a:solidFill>
                          <a:srgbClr val="000000"/>
                        </a:solidFill>
                        <a:effectLst/>
                        <a:latin typeface="Calibri" panose="020F0502020204030204" pitchFamily="34" charset="0"/>
                        <a:cs typeface="Times New Roman" panose="02020603050405020304" pitchFamily="18" charset="0"/>
                      </a:endParaRPr>
                    </a:p>
                  </a:txBody>
                  <a:tcPr marL="9525" marR="9525" marT="9525"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92D050"/>
                    </a:solidFill>
                  </a:tcPr>
                </a:tc>
                <a:tc>
                  <a:txBody>
                    <a:bodyPr/>
                    <a:lstStyle>
                      <a:lvl1pPr>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defRPr sz="19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defRPr>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defRPr>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en-GB" altLang="en-US" sz="2000" b="1" i="0" u="none" strike="noStrike" cap="none" normalizeH="0" baseline="0" smtClean="0">
                          <a:ln>
                            <a:noFill/>
                          </a:ln>
                          <a:solidFill>
                            <a:srgbClr val="000000"/>
                          </a:solidFill>
                          <a:effectLst/>
                          <a:latin typeface="Constantia" panose="02030602050306030303" pitchFamily="18" charset="0"/>
                          <a:cs typeface="Times New Roman" panose="02020603050405020304" pitchFamily="18" charset="0"/>
                        </a:rPr>
                        <a:t>BCC</a:t>
                      </a:r>
                      <a:endParaRPr kumimoji="0" lang="en-GB" altLang="en-US" sz="2000" b="1" i="0" u="none" strike="noStrike" cap="none" normalizeH="0" baseline="0" smtClean="0">
                        <a:ln>
                          <a:noFill/>
                        </a:ln>
                        <a:solidFill>
                          <a:srgbClr val="000000"/>
                        </a:solidFill>
                        <a:effectLst/>
                        <a:latin typeface="Calibri" panose="020F0502020204030204" pitchFamily="34" charset="0"/>
                        <a:cs typeface="Times New Roman" panose="02020603050405020304" pitchFamily="18" charset="0"/>
                      </a:endParaRPr>
                    </a:p>
                  </a:txBody>
                  <a:tcPr marL="9525" marR="9525" marT="9525"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92D050"/>
                    </a:solidFill>
                  </a:tcPr>
                </a:tc>
              </a:tr>
              <a:tr h="298450">
                <a:tc>
                  <a:txBody>
                    <a:bodyPr/>
                    <a:lstStyle>
                      <a:lvl1pPr>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defRPr sz="19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defRPr>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defRPr>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n-GB" altLang="en-US" sz="2000" b="0" i="0" u="none" strike="noStrike" cap="none" normalizeH="0" baseline="0" smtClean="0">
                          <a:ln>
                            <a:noFill/>
                          </a:ln>
                          <a:solidFill>
                            <a:srgbClr val="000000"/>
                          </a:solidFill>
                          <a:effectLst/>
                          <a:latin typeface="Constantia" panose="02030602050306030303" pitchFamily="18" charset="0"/>
                          <a:cs typeface="Times New Roman" panose="02020603050405020304" pitchFamily="18" charset="0"/>
                        </a:rPr>
                        <a:t>1999</a:t>
                      </a:r>
                      <a:endParaRPr kumimoji="0" lang="en-GB" altLang="en-US" sz="2000" b="0" i="0" u="none" strike="noStrike" cap="none" normalizeH="0" baseline="0" smtClean="0">
                        <a:ln>
                          <a:noFill/>
                        </a:ln>
                        <a:solidFill>
                          <a:srgbClr val="000000"/>
                        </a:solidFill>
                        <a:effectLst/>
                        <a:latin typeface="Calibri" panose="020F0502020204030204" pitchFamily="34" charset="0"/>
                        <a:cs typeface="Times New Roman" panose="02020603050405020304" pitchFamily="18" charset="0"/>
                      </a:endParaRPr>
                    </a:p>
                  </a:txBody>
                  <a:tcPr marL="9525" marR="9525" marT="9525"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BF5"/>
                    </a:solidFill>
                  </a:tcPr>
                </a:tc>
                <a:tc>
                  <a:txBody>
                    <a:bodyPr/>
                    <a:lstStyle>
                      <a:lvl1pPr>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defRPr sz="19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defRPr>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defRPr>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GB" altLang="en-US" sz="2000" b="0" i="0" u="none" strike="noStrike" cap="none" normalizeH="0" baseline="0" smtClean="0">
                          <a:ln>
                            <a:noFill/>
                          </a:ln>
                          <a:solidFill>
                            <a:srgbClr val="000000"/>
                          </a:solidFill>
                          <a:effectLst/>
                          <a:latin typeface="Constantia" panose="02030602050306030303" pitchFamily="18" charset="0"/>
                          <a:cs typeface="Times New Roman" panose="02020603050405020304" pitchFamily="18" charset="0"/>
                        </a:rPr>
                        <a:t>0.52</a:t>
                      </a:r>
                      <a:endParaRPr kumimoji="0" lang="en-GB" altLang="en-US" sz="2000" b="0" i="0" u="none" strike="noStrike" cap="none" normalizeH="0" baseline="0" smtClean="0">
                        <a:ln>
                          <a:noFill/>
                        </a:ln>
                        <a:solidFill>
                          <a:srgbClr val="000000"/>
                        </a:solidFill>
                        <a:effectLst/>
                        <a:latin typeface="Arial" panose="020B0604020202020204" pitchFamily="34" charset="0"/>
                        <a:cs typeface="Times New Roman" panose="02020603050405020304" pitchFamily="18" charset="0"/>
                      </a:endParaRPr>
                    </a:p>
                  </a:txBody>
                  <a:tcPr marL="85724" marR="9525" marT="9525"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FF00"/>
                    </a:solidFill>
                  </a:tcPr>
                </a:tc>
                <a:tc>
                  <a:txBody>
                    <a:bodyPr/>
                    <a:lstStyle>
                      <a:lvl1pPr>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defRPr sz="19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defRPr>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defRPr>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GB" altLang="en-US" sz="2000" b="0" i="0" u="none" strike="noStrike" cap="none" normalizeH="0" baseline="0" smtClean="0">
                          <a:ln>
                            <a:noFill/>
                          </a:ln>
                          <a:solidFill>
                            <a:srgbClr val="000000"/>
                          </a:solidFill>
                          <a:effectLst/>
                          <a:latin typeface="Constantia" panose="02030602050306030303" pitchFamily="18" charset="0"/>
                          <a:cs typeface="Times New Roman" panose="02020603050405020304" pitchFamily="18" charset="0"/>
                        </a:rPr>
                        <a:t>0.64</a:t>
                      </a:r>
                      <a:endParaRPr kumimoji="0" lang="en-GB" altLang="en-US" sz="2000" b="0" i="0" u="none" strike="noStrike" cap="none" normalizeH="0" baseline="0" smtClean="0">
                        <a:ln>
                          <a:noFill/>
                        </a:ln>
                        <a:solidFill>
                          <a:srgbClr val="000000"/>
                        </a:solidFill>
                        <a:effectLst/>
                        <a:latin typeface="Arial" panose="020B0604020202020204" pitchFamily="34" charset="0"/>
                        <a:cs typeface="Times New Roman" panose="02020603050405020304" pitchFamily="18" charset="0"/>
                      </a:endParaRPr>
                    </a:p>
                  </a:txBody>
                  <a:tcPr marL="85724" marR="9525" marT="9525"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FF00"/>
                    </a:solidFill>
                  </a:tcPr>
                </a:tc>
                <a:tc>
                  <a:txBody>
                    <a:bodyPr/>
                    <a:lstStyle>
                      <a:lvl1pPr>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defRPr sz="19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defRPr>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defRPr>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GB" altLang="en-US" sz="2000" b="0" i="0" u="none" strike="noStrike" cap="none" normalizeH="0" baseline="0" smtClean="0">
                          <a:ln>
                            <a:noFill/>
                          </a:ln>
                          <a:solidFill>
                            <a:srgbClr val="000000"/>
                          </a:solidFill>
                          <a:effectLst/>
                          <a:latin typeface="Constantia" panose="02030602050306030303" pitchFamily="18" charset="0"/>
                          <a:cs typeface="Times New Roman" panose="02020603050405020304" pitchFamily="18" charset="0"/>
                        </a:rPr>
                        <a:t>0.54</a:t>
                      </a:r>
                      <a:endParaRPr kumimoji="0" lang="en-GB" altLang="en-US" sz="2000" b="0" i="0" u="none" strike="noStrike" cap="none" normalizeH="0" baseline="0" smtClean="0">
                        <a:ln>
                          <a:noFill/>
                        </a:ln>
                        <a:solidFill>
                          <a:srgbClr val="000000"/>
                        </a:solidFill>
                        <a:effectLst/>
                        <a:latin typeface="Arial" panose="020B0604020202020204" pitchFamily="34" charset="0"/>
                        <a:cs typeface="Times New Roman" panose="02020603050405020304" pitchFamily="18" charset="0"/>
                      </a:endParaRPr>
                    </a:p>
                  </a:txBody>
                  <a:tcPr marL="85724" marR="9525" marT="9525"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BF5"/>
                    </a:solidFill>
                  </a:tcPr>
                </a:tc>
                <a:tc>
                  <a:txBody>
                    <a:bodyPr/>
                    <a:lstStyle>
                      <a:lvl1pPr>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defRPr sz="19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defRPr>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defRPr>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GB" altLang="en-US" sz="2000" b="0" i="0" u="none" strike="noStrike" cap="none" normalizeH="0" baseline="0" smtClean="0">
                          <a:ln>
                            <a:noFill/>
                          </a:ln>
                          <a:solidFill>
                            <a:srgbClr val="000000"/>
                          </a:solidFill>
                          <a:effectLst/>
                          <a:latin typeface="Constantia" panose="02030602050306030303" pitchFamily="18" charset="0"/>
                          <a:cs typeface="Times New Roman" panose="02020603050405020304" pitchFamily="18" charset="0"/>
                        </a:rPr>
                        <a:t>0.56</a:t>
                      </a:r>
                      <a:endParaRPr kumimoji="0" lang="en-GB" altLang="en-US" sz="2000" b="0" i="0" u="none" strike="noStrike" cap="none" normalizeH="0" baseline="0" smtClean="0">
                        <a:ln>
                          <a:noFill/>
                        </a:ln>
                        <a:solidFill>
                          <a:srgbClr val="000000"/>
                        </a:solidFill>
                        <a:effectLst/>
                        <a:latin typeface="Arial" panose="020B0604020202020204" pitchFamily="34" charset="0"/>
                        <a:cs typeface="Times New Roman" panose="02020603050405020304" pitchFamily="18" charset="0"/>
                      </a:endParaRPr>
                    </a:p>
                  </a:txBody>
                  <a:tcPr marL="85724" marR="9525" marT="9525"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BF5"/>
                    </a:solidFill>
                  </a:tcPr>
                </a:tc>
                <a:tc>
                  <a:txBody>
                    <a:bodyPr/>
                    <a:lstStyle>
                      <a:lvl1pPr>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defRPr sz="19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defRPr>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defRPr>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GB" altLang="en-US" sz="2000" b="0" i="0" u="none" strike="noStrike" cap="none" normalizeH="0" baseline="0" smtClean="0">
                          <a:ln>
                            <a:noFill/>
                          </a:ln>
                          <a:solidFill>
                            <a:srgbClr val="000000"/>
                          </a:solidFill>
                          <a:effectLst/>
                          <a:latin typeface="Constantia" panose="02030602050306030303" pitchFamily="18" charset="0"/>
                          <a:cs typeface="Times New Roman" panose="02020603050405020304" pitchFamily="18" charset="0"/>
                        </a:rPr>
                        <a:t>0.54</a:t>
                      </a:r>
                      <a:endParaRPr kumimoji="0" lang="en-GB" altLang="en-US" sz="2000" b="0" i="0" u="none" strike="noStrike" cap="none" normalizeH="0" baseline="0" smtClean="0">
                        <a:ln>
                          <a:noFill/>
                        </a:ln>
                        <a:solidFill>
                          <a:srgbClr val="000000"/>
                        </a:solidFill>
                        <a:effectLst/>
                        <a:latin typeface="Arial" panose="020B0604020202020204" pitchFamily="34" charset="0"/>
                        <a:cs typeface="Times New Roman" panose="02020603050405020304" pitchFamily="18" charset="0"/>
                      </a:endParaRPr>
                    </a:p>
                  </a:txBody>
                  <a:tcPr marL="85724" marR="9525" marT="9525"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92D050"/>
                    </a:solidFill>
                  </a:tcPr>
                </a:tc>
                <a:tc>
                  <a:txBody>
                    <a:bodyPr/>
                    <a:lstStyle>
                      <a:lvl1pPr>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defRPr sz="19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defRPr>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defRPr>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GB" altLang="en-US" sz="2000" b="0" i="0" u="none" strike="noStrike" cap="none" normalizeH="0" baseline="0" smtClean="0">
                          <a:ln>
                            <a:noFill/>
                          </a:ln>
                          <a:solidFill>
                            <a:srgbClr val="000000"/>
                          </a:solidFill>
                          <a:effectLst/>
                          <a:latin typeface="Constantia" panose="02030602050306030303" pitchFamily="18" charset="0"/>
                          <a:cs typeface="Times New Roman" panose="02020603050405020304" pitchFamily="18" charset="0"/>
                        </a:rPr>
                        <a:t>0.55</a:t>
                      </a:r>
                      <a:endParaRPr kumimoji="0" lang="en-GB" altLang="en-US" sz="2000" b="0" i="0" u="none" strike="noStrike" cap="none" normalizeH="0" baseline="0" smtClean="0">
                        <a:ln>
                          <a:noFill/>
                        </a:ln>
                        <a:solidFill>
                          <a:srgbClr val="000000"/>
                        </a:solidFill>
                        <a:effectLst/>
                        <a:latin typeface="Arial" panose="020B0604020202020204" pitchFamily="34" charset="0"/>
                        <a:cs typeface="Times New Roman" panose="02020603050405020304" pitchFamily="18" charset="0"/>
                      </a:endParaRPr>
                    </a:p>
                  </a:txBody>
                  <a:tcPr marL="85724" marR="9525" marT="9525"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92D050"/>
                    </a:solidFill>
                  </a:tcPr>
                </a:tc>
              </a:tr>
              <a:tr h="298450">
                <a:tc>
                  <a:txBody>
                    <a:bodyPr/>
                    <a:lstStyle>
                      <a:lvl1pPr>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defRPr sz="19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defRPr>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defRPr>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n-GB" altLang="en-US" sz="2000" b="0" i="0" u="none" strike="noStrike" cap="none" normalizeH="0" baseline="0" smtClean="0">
                          <a:ln>
                            <a:noFill/>
                          </a:ln>
                          <a:solidFill>
                            <a:srgbClr val="000000"/>
                          </a:solidFill>
                          <a:effectLst/>
                          <a:latin typeface="Constantia" panose="02030602050306030303" pitchFamily="18" charset="0"/>
                          <a:cs typeface="Times New Roman" panose="02020603050405020304" pitchFamily="18" charset="0"/>
                        </a:rPr>
                        <a:t>2000</a:t>
                      </a:r>
                      <a:endParaRPr kumimoji="0" lang="en-GB" altLang="en-US" sz="2000" b="0" i="0" u="none" strike="noStrike" cap="none" normalizeH="0" baseline="0" smtClean="0">
                        <a:ln>
                          <a:noFill/>
                        </a:ln>
                        <a:solidFill>
                          <a:srgbClr val="000000"/>
                        </a:solidFill>
                        <a:effectLst/>
                        <a:latin typeface="Calibri" panose="020F0502020204030204" pitchFamily="34" charset="0"/>
                        <a:cs typeface="Times New Roman" panose="02020603050405020304" pitchFamily="18" charset="0"/>
                      </a:endParaRPr>
                    </a:p>
                  </a:txBody>
                  <a:tcPr marL="9525" marR="9525" marT="9525"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BF5"/>
                    </a:solidFill>
                  </a:tcPr>
                </a:tc>
                <a:tc>
                  <a:txBody>
                    <a:bodyPr/>
                    <a:lstStyle>
                      <a:lvl1pPr>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defRPr sz="19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defRPr>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defRPr>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GB" altLang="en-US" sz="2000" b="0" i="0" u="none" strike="noStrike" cap="none" normalizeH="0" baseline="0" smtClean="0">
                          <a:ln>
                            <a:noFill/>
                          </a:ln>
                          <a:solidFill>
                            <a:srgbClr val="000000"/>
                          </a:solidFill>
                          <a:effectLst/>
                          <a:latin typeface="Constantia" panose="02030602050306030303" pitchFamily="18" charset="0"/>
                          <a:cs typeface="Times New Roman" panose="02020603050405020304" pitchFamily="18" charset="0"/>
                        </a:rPr>
                        <a:t>0.51</a:t>
                      </a:r>
                      <a:endParaRPr kumimoji="0" lang="en-GB" altLang="en-US" sz="2000" b="0" i="0" u="none" strike="noStrike" cap="none" normalizeH="0" baseline="0" smtClean="0">
                        <a:ln>
                          <a:noFill/>
                        </a:ln>
                        <a:solidFill>
                          <a:srgbClr val="000000"/>
                        </a:solidFill>
                        <a:effectLst/>
                        <a:latin typeface="Arial" panose="020B0604020202020204" pitchFamily="34" charset="0"/>
                        <a:cs typeface="Times New Roman" panose="02020603050405020304" pitchFamily="18" charset="0"/>
                      </a:endParaRPr>
                    </a:p>
                  </a:txBody>
                  <a:tcPr marL="85724" marR="9525" marT="9525"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FF00"/>
                    </a:solidFill>
                  </a:tcPr>
                </a:tc>
                <a:tc>
                  <a:txBody>
                    <a:bodyPr/>
                    <a:lstStyle>
                      <a:lvl1pPr>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defRPr sz="19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defRPr>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defRPr>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GB" altLang="en-US" sz="2000" b="0" i="0" u="none" strike="noStrike" cap="none" normalizeH="0" baseline="0" smtClean="0">
                          <a:ln>
                            <a:noFill/>
                          </a:ln>
                          <a:solidFill>
                            <a:srgbClr val="000000"/>
                          </a:solidFill>
                          <a:effectLst/>
                          <a:latin typeface="Constantia" panose="02030602050306030303" pitchFamily="18" charset="0"/>
                          <a:cs typeface="Times New Roman" panose="02020603050405020304" pitchFamily="18" charset="0"/>
                        </a:rPr>
                        <a:t>0.63</a:t>
                      </a:r>
                      <a:endParaRPr kumimoji="0" lang="en-GB" altLang="en-US" sz="2000" b="0" i="0" u="none" strike="noStrike" cap="none" normalizeH="0" baseline="0" smtClean="0">
                        <a:ln>
                          <a:noFill/>
                        </a:ln>
                        <a:solidFill>
                          <a:srgbClr val="000000"/>
                        </a:solidFill>
                        <a:effectLst/>
                        <a:latin typeface="Arial" panose="020B0604020202020204" pitchFamily="34" charset="0"/>
                        <a:cs typeface="Times New Roman" panose="02020603050405020304" pitchFamily="18" charset="0"/>
                      </a:endParaRPr>
                    </a:p>
                  </a:txBody>
                  <a:tcPr marL="85724" marR="9525" marT="9525"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FF00"/>
                    </a:solidFill>
                  </a:tcPr>
                </a:tc>
                <a:tc>
                  <a:txBody>
                    <a:bodyPr/>
                    <a:lstStyle>
                      <a:lvl1pPr>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defRPr sz="19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defRPr>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defRPr>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GB" altLang="en-US" sz="2000" b="0" i="0" u="none" strike="noStrike" cap="none" normalizeH="0" baseline="0" smtClean="0">
                          <a:ln>
                            <a:noFill/>
                          </a:ln>
                          <a:solidFill>
                            <a:srgbClr val="000000"/>
                          </a:solidFill>
                          <a:effectLst/>
                          <a:latin typeface="Constantia" panose="02030602050306030303" pitchFamily="18" charset="0"/>
                          <a:cs typeface="Times New Roman" panose="02020603050405020304" pitchFamily="18" charset="0"/>
                        </a:rPr>
                        <a:t>0.56</a:t>
                      </a:r>
                      <a:endParaRPr kumimoji="0" lang="en-GB" altLang="en-US" sz="2000" b="0" i="0" u="none" strike="noStrike" cap="none" normalizeH="0" baseline="0" smtClean="0">
                        <a:ln>
                          <a:noFill/>
                        </a:ln>
                        <a:solidFill>
                          <a:srgbClr val="000000"/>
                        </a:solidFill>
                        <a:effectLst/>
                        <a:latin typeface="Arial" panose="020B0604020202020204" pitchFamily="34" charset="0"/>
                        <a:cs typeface="Times New Roman" panose="02020603050405020304" pitchFamily="18" charset="0"/>
                      </a:endParaRPr>
                    </a:p>
                  </a:txBody>
                  <a:tcPr marL="85724" marR="9525" marT="9525"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BF5"/>
                    </a:solidFill>
                  </a:tcPr>
                </a:tc>
                <a:tc>
                  <a:txBody>
                    <a:bodyPr/>
                    <a:lstStyle>
                      <a:lvl1pPr>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defRPr sz="19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defRPr>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defRPr>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GB" altLang="en-US" sz="2000" b="0" i="0" u="none" strike="noStrike" cap="none" normalizeH="0" baseline="0" smtClean="0">
                          <a:ln>
                            <a:noFill/>
                          </a:ln>
                          <a:solidFill>
                            <a:srgbClr val="000000"/>
                          </a:solidFill>
                          <a:effectLst/>
                          <a:latin typeface="Constantia" panose="02030602050306030303" pitchFamily="18" charset="0"/>
                          <a:cs typeface="Times New Roman" panose="02020603050405020304" pitchFamily="18" charset="0"/>
                        </a:rPr>
                        <a:t>0.58</a:t>
                      </a:r>
                      <a:endParaRPr kumimoji="0" lang="en-GB" altLang="en-US" sz="2000" b="0" i="0" u="none" strike="noStrike" cap="none" normalizeH="0" baseline="0" smtClean="0">
                        <a:ln>
                          <a:noFill/>
                        </a:ln>
                        <a:solidFill>
                          <a:srgbClr val="000000"/>
                        </a:solidFill>
                        <a:effectLst/>
                        <a:latin typeface="Arial" panose="020B0604020202020204" pitchFamily="34" charset="0"/>
                        <a:cs typeface="Times New Roman" panose="02020603050405020304" pitchFamily="18" charset="0"/>
                      </a:endParaRPr>
                    </a:p>
                  </a:txBody>
                  <a:tcPr marL="85724" marR="9525" marT="9525"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BF5"/>
                    </a:solidFill>
                  </a:tcPr>
                </a:tc>
                <a:tc>
                  <a:txBody>
                    <a:bodyPr/>
                    <a:lstStyle>
                      <a:lvl1pPr>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defRPr sz="19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defRPr>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defRPr>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GB" altLang="en-US" sz="2000" b="0" i="0" u="none" strike="noStrike" cap="none" normalizeH="0" baseline="0" smtClean="0">
                          <a:ln>
                            <a:noFill/>
                          </a:ln>
                          <a:solidFill>
                            <a:srgbClr val="000000"/>
                          </a:solidFill>
                          <a:effectLst/>
                          <a:latin typeface="Constantia" panose="02030602050306030303" pitchFamily="18" charset="0"/>
                          <a:cs typeface="Times New Roman" panose="02020603050405020304" pitchFamily="18" charset="0"/>
                        </a:rPr>
                        <a:t>0.69</a:t>
                      </a:r>
                      <a:endParaRPr kumimoji="0" lang="en-GB" altLang="en-US" sz="2000" b="0" i="0" u="none" strike="noStrike" cap="none" normalizeH="0" baseline="0" smtClean="0">
                        <a:ln>
                          <a:noFill/>
                        </a:ln>
                        <a:solidFill>
                          <a:srgbClr val="000000"/>
                        </a:solidFill>
                        <a:effectLst/>
                        <a:latin typeface="Arial" panose="020B0604020202020204" pitchFamily="34" charset="0"/>
                        <a:cs typeface="Times New Roman" panose="02020603050405020304" pitchFamily="18" charset="0"/>
                      </a:endParaRPr>
                    </a:p>
                  </a:txBody>
                  <a:tcPr marL="85724" marR="9525" marT="9525"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92D050"/>
                    </a:solidFill>
                  </a:tcPr>
                </a:tc>
                <a:tc>
                  <a:txBody>
                    <a:bodyPr/>
                    <a:lstStyle>
                      <a:lvl1pPr>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defRPr sz="19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defRPr>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defRPr>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GB" altLang="en-US" sz="2000" b="0" i="0" u="none" strike="noStrike" cap="none" normalizeH="0" baseline="0" smtClean="0">
                          <a:ln>
                            <a:noFill/>
                          </a:ln>
                          <a:solidFill>
                            <a:srgbClr val="000000"/>
                          </a:solidFill>
                          <a:effectLst/>
                          <a:latin typeface="Constantia" panose="02030602050306030303" pitchFamily="18" charset="0"/>
                          <a:cs typeface="Times New Roman" panose="02020603050405020304" pitchFamily="18" charset="0"/>
                        </a:rPr>
                        <a:t>0.7</a:t>
                      </a:r>
                      <a:endParaRPr kumimoji="0" lang="en-GB" altLang="en-US" sz="2000" b="0" i="0" u="none" strike="noStrike" cap="none" normalizeH="0" baseline="0" smtClean="0">
                        <a:ln>
                          <a:noFill/>
                        </a:ln>
                        <a:solidFill>
                          <a:srgbClr val="000000"/>
                        </a:solidFill>
                        <a:effectLst/>
                        <a:latin typeface="Arial" panose="020B0604020202020204" pitchFamily="34" charset="0"/>
                        <a:cs typeface="Times New Roman" panose="02020603050405020304" pitchFamily="18" charset="0"/>
                      </a:endParaRPr>
                    </a:p>
                  </a:txBody>
                  <a:tcPr marL="85724" marR="9525" marT="9525"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92D050"/>
                    </a:solidFill>
                  </a:tcPr>
                </a:tc>
              </a:tr>
              <a:tr h="298450">
                <a:tc>
                  <a:txBody>
                    <a:bodyPr/>
                    <a:lstStyle>
                      <a:lvl1pPr>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defRPr sz="19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defRPr>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defRPr>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n-GB" altLang="en-US" sz="2000" b="0" i="0" u="none" strike="noStrike" cap="none" normalizeH="0" baseline="0" smtClean="0">
                          <a:ln>
                            <a:noFill/>
                          </a:ln>
                          <a:solidFill>
                            <a:srgbClr val="000000"/>
                          </a:solidFill>
                          <a:effectLst/>
                          <a:latin typeface="Constantia" panose="02030602050306030303" pitchFamily="18" charset="0"/>
                          <a:cs typeface="Times New Roman" panose="02020603050405020304" pitchFamily="18" charset="0"/>
                        </a:rPr>
                        <a:t>2001</a:t>
                      </a:r>
                      <a:endParaRPr kumimoji="0" lang="en-GB" altLang="en-US" sz="2000" b="0" i="0" u="none" strike="noStrike" cap="none" normalizeH="0" baseline="0" smtClean="0">
                        <a:ln>
                          <a:noFill/>
                        </a:ln>
                        <a:solidFill>
                          <a:srgbClr val="000000"/>
                        </a:solidFill>
                        <a:effectLst/>
                        <a:latin typeface="Calibri" panose="020F0502020204030204" pitchFamily="34" charset="0"/>
                        <a:cs typeface="Times New Roman" panose="02020603050405020304" pitchFamily="18" charset="0"/>
                      </a:endParaRPr>
                    </a:p>
                  </a:txBody>
                  <a:tcPr marL="9525" marR="9525" marT="9525"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BF5"/>
                    </a:solidFill>
                  </a:tcPr>
                </a:tc>
                <a:tc>
                  <a:txBody>
                    <a:bodyPr/>
                    <a:lstStyle>
                      <a:lvl1pPr>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defRPr sz="19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defRPr>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defRPr>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GB" altLang="en-US" sz="2000" b="0" i="0" u="none" strike="noStrike" cap="none" normalizeH="0" baseline="0" smtClean="0">
                          <a:ln>
                            <a:noFill/>
                          </a:ln>
                          <a:solidFill>
                            <a:srgbClr val="000000"/>
                          </a:solidFill>
                          <a:effectLst/>
                          <a:latin typeface="Constantia" panose="02030602050306030303" pitchFamily="18" charset="0"/>
                          <a:cs typeface="Times New Roman" panose="02020603050405020304" pitchFamily="18" charset="0"/>
                        </a:rPr>
                        <a:t>0.59</a:t>
                      </a:r>
                      <a:endParaRPr kumimoji="0" lang="en-GB" altLang="en-US" sz="2000" b="0" i="0" u="none" strike="noStrike" cap="none" normalizeH="0" baseline="0" smtClean="0">
                        <a:ln>
                          <a:noFill/>
                        </a:ln>
                        <a:solidFill>
                          <a:srgbClr val="000000"/>
                        </a:solidFill>
                        <a:effectLst/>
                        <a:latin typeface="Arial" panose="020B0604020202020204" pitchFamily="34" charset="0"/>
                        <a:cs typeface="Times New Roman" panose="02020603050405020304" pitchFamily="18" charset="0"/>
                      </a:endParaRPr>
                    </a:p>
                  </a:txBody>
                  <a:tcPr marL="85724" marR="9525" marT="9525"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FF00"/>
                    </a:solidFill>
                  </a:tcPr>
                </a:tc>
                <a:tc>
                  <a:txBody>
                    <a:bodyPr/>
                    <a:lstStyle>
                      <a:lvl1pPr>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defRPr sz="19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defRPr>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defRPr>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GB" altLang="en-US" sz="2000" b="0" i="0" u="none" strike="noStrike" cap="none" normalizeH="0" baseline="0" smtClean="0">
                          <a:ln>
                            <a:noFill/>
                          </a:ln>
                          <a:solidFill>
                            <a:srgbClr val="000000"/>
                          </a:solidFill>
                          <a:effectLst/>
                          <a:latin typeface="Constantia" panose="02030602050306030303" pitchFamily="18" charset="0"/>
                          <a:cs typeface="Times New Roman" panose="02020603050405020304" pitchFamily="18" charset="0"/>
                        </a:rPr>
                        <a:t>0.73</a:t>
                      </a:r>
                      <a:endParaRPr kumimoji="0" lang="en-GB" altLang="en-US" sz="2000" b="0" i="0" u="none" strike="noStrike" cap="none" normalizeH="0" baseline="0" smtClean="0">
                        <a:ln>
                          <a:noFill/>
                        </a:ln>
                        <a:solidFill>
                          <a:srgbClr val="000000"/>
                        </a:solidFill>
                        <a:effectLst/>
                        <a:latin typeface="Arial" panose="020B0604020202020204" pitchFamily="34" charset="0"/>
                        <a:cs typeface="Times New Roman" panose="02020603050405020304" pitchFamily="18" charset="0"/>
                      </a:endParaRPr>
                    </a:p>
                  </a:txBody>
                  <a:tcPr marL="85724" marR="9525" marT="9525"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FF00"/>
                    </a:solidFill>
                  </a:tcPr>
                </a:tc>
                <a:tc>
                  <a:txBody>
                    <a:bodyPr/>
                    <a:lstStyle>
                      <a:lvl1pPr>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defRPr sz="19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defRPr>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defRPr>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GB" altLang="en-US" sz="2000" b="0" i="0" u="none" strike="noStrike" cap="none" normalizeH="0" baseline="0" smtClean="0">
                          <a:ln>
                            <a:noFill/>
                          </a:ln>
                          <a:solidFill>
                            <a:srgbClr val="000000"/>
                          </a:solidFill>
                          <a:effectLst/>
                          <a:latin typeface="Constantia" panose="02030602050306030303" pitchFamily="18" charset="0"/>
                          <a:cs typeface="Times New Roman" panose="02020603050405020304" pitchFamily="18" charset="0"/>
                        </a:rPr>
                        <a:t>0.57</a:t>
                      </a:r>
                      <a:endParaRPr kumimoji="0" lang="en-GB" altLang="en-US" sz="2000" b="0" i="0" u="none" strike="noStrike" cap="none" normalizeH="0" baseline="0" smtClean="0">
                        <a:ln>
                          <a:noFill/>
                        </a:ln>
                        <a:solidFill>
                          <a:srgbClr val="000000"/>
                        </a:solidFill>
                        <a:effectLst/>
                        <a:latin typeface="Arial" panose="020B0604020202020204" pitchFamily="34" charset="0"/>
                        <a:cs typeface="Times New Roman" panose="02020603050405020304" pitchFamily="18" charset="0"/>
                      </a:endParaRPr>
                    </a:p>
                  </a:txBody>
                  <a:tcPr marL="85724" marR="9525" marT="9525"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BF5"/>
                    </a:solidFill>
                  </a:tcPr>
                </a:tc>
                <a:tc>
                  <a:txBody>
                    <a:bodyPr/>
                    <a:lstStyle>
                      <a:lvl1pPr>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defRPr sz="19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defRPr>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defRPr>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GB" altLang="en-US" sz="2000" b="0" i="0" u="none" strike="noStrike" cap="none" normalizeH="0" baseline="0" smtClean="0">
                          <a:ln>
                            <a:noFill/>
                          </a:ln>
                          <a:solidFill>
                            <a:srgbClr val="000000"/>
                          </a:solidFill>
                          <a:effectLst/>
                          <a:latin typeface="Constantia" panose="02030602050306030303" pitchFamily="18" charset="0"/>
                          <a:cs typeface="Times New Roman" panose="02020603050405020304" pitchFamily="18" charset="0"/>
                        </a:rPr>
                        <a:t>0.59</a:t>
                      </a:r>
                      <a:endParaRPr kumimoji="0" lang="en-GB" altLang="en-US" sz="2000" b="0" i="0" u="none" strike="noStrike" cap="none" normalizeH="0" baseline="0" smtClean="0">
                        <a:ln>
                          <a:noFill/>
                        </a:ln>
                        <a:solidFill>
                          <a:srgbClr val="000000"/>
                        </a:solidFill>
                        <a:effectLst/>
                        <a:latin typeface="Arial" panose="020B0604020202020204" pitchFamily="34" charset="0"/>
                        <a:cs typeface="Times New Roman" panose="02020603050405020304" pitchFamily="18" charset="0"/>
                      </a:endParaRPr>
                    </a:p>
                  </a:txBody>
                  <a:tcPr marL="85724" marR="9525" marT="9525"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BF5"/>
                    </a:solidFill>
                  </a:tcPr>
                </a:tc>
                <a:tc>
                  <a:txBody>
                    <a:bodyPr/>
                    <a:lstStyle>
                      <a:lvl1pPr>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defRPr sz="19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defRPr>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defRPr>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GB" altLang="en-US" sz="2000" b="0" i="0" u="none" strike="noStrike" cap="none" normalizeH="0" baseline="0" smtClean="0">
                          <a:ln>
                            <a:noFill/>
                          </a:ln>
                          <a:solidFill>
                            <a:srgbClr val="000000"/>
                          </a:solidFill>
                          <a:effectLst/>
                          <a:latin typeface="Constantia" panose="02030602050306030303" pitchFamily="18" charset="0"/>
                          <a:cs typeface="Times New Roman" panose="02020603050405020304" pitchFamily="18" charset="0"/>
                        </a:rPr>
                        <a:t>0.69</a:t>
                      </a:r>
                      <a:endParaRPr kumimoji="0" lang="en-GB" altLang="en-US" sz="2000" b="0" i="0" u="none" strike="noStrike" cap="none" normalizeH="0" baseline="0" smtClean="0">
                        <a:ln>
                          <a:noFill/>
                        </a:ln>
                        <a:solidFill>
                          <a:srgbClr val="000000"/>
                        </a:solidFill>
                        <a:effectLst/>
                        <a:latin typeface="Arial" panose="020B0604020202020204" pitchFamily="34" charset="0"/>
                        <a:cs typeface="Times New Roman" panose="02020603050405020304" pitchFamily="18" charset="0"/>
                      </a:endParaRPr>
                    </a:p>
                  </a:txBody>
                  <a:tcPr marL="85724" marR="9525" marT="9525"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92D050"/>
                    </a:solidFill>
                  </a:tcPr>
                </a:tc>
                <a:tc>
                  <a:txBody>
                    <a:bodyPr/>
                    <a:lstStyle>
                      <a:lvl1pPr>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defRPr sz="19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defRPr>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defRPr>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GB" altLang="en-US" sz="2000" b="0" i="0" u="none" strike="noStrike" cap="none" normalizeH="0" baseline="0" smtClean="0">
                          <a:ln>
                            <a:noFill/>
                          </a:ln>
                          <a:solidFill>
                            <a:srgbClr val="000000"/>
                          </a:solidFill>
                          <a:effectLst/>
                          <a:latin typeface="Constantia" panose="02030602050306030303" pitchFamily="18" charset="0"/>
                          <a:cs typeface="Times New Roman" panose="02020603050405020304" pitchFamily="18" charset="0"/>
                        </a:rPr>
                        <a:t>0.71</a:t>
                      </a:r>
                      <a:endParaRPr kumimoji="0" lang="en-GB" altLang="en-US" sz="2000" b="0" i="0" u="none" strike="noStrike" cap="none" normalizeH="0" baseline="0" smtClean="0">
                        <a:ln>
                          <a:noFill/>
                        </a:ln>
                        <a:solidFill>
                          <a:srgbClr val="000000"/>
                        </a:solidFill>
                        <a:effectLst/>
                        <a:latin typeface="Arial" panose="020B0604020202020204" pitchFamily="34" charset="0"/>
                        <a:cs typeface="Times New Roman" panose="02020603050405020304" pitchFamily="18" charset="0"/>
                      </a:endParaRPr>
                    </a:p>
                  </a:txBody>
                  <a:tcPr marL="85724" marR="9525" marT="9525"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92D050"/>
                    </a:solidFill>
                  </a:tcPr>
                </a:tc>
              </a:tr>
              <a:tr h="298450">
                <a:tc>
                  <a:txBody>
                    <a:bodyPr/>
                    <a:lstStyle>
                      <a:lvl1pPr>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defRPr sz="19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defRPr>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defRPr>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n-GB" altLang="en-US" sz="2000" b="0" i="0" u="none" strike="noStrike" cap="none" normalizeH="0" baseline="0" smtClean="0">
                          <a:ln>
                            <a:noFill/>
                          </a:ln>
                          <a:solidFill>
                            <a:srgbClr val="000000"/>
                          </a:solidFill>
                          <a:effectLst/>
                          <a:latin typeface="Constantia" panose="02030602050306030303" pitchFamily="18" charset="0"/>
                          <a:cs typeface="Times New Roman" panose="02020603050405020304" pitchFamily="18" charset="0"/>
                        </a:rPr>
                        <a:t>2002</a:t>
                      </a:r>
                      <a:endParaRPr kumimoji="0" lang="en-GB" altLang="en-US" sz="2000" b="0" i="0" u="none" strike="noStrike" cap="none" normalizeH="0" baseline="0" smtClean="0">
                        <a:ln>
                          <a:noFill/>
                        </a:ln>
                        <a:solidFill>
                          <a:srgbClr val="000000"/>
                        </a:solidFill>
                        <a:effectLst/>
                        <a:latin typeface="Calibri" panose="020F0502020204030204" pitchFamily="34" charset="0"/>
                        <a:cs typeface="Times New Roman" panose="02020603050405020304" pitchFamily="18" charset="0"/>
                      </a:endParaRPr>
                    </a:p>
                  </a:txBody>
                  <a:tcPr marL="9525" marR="9525" marT="9525"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BF5"/>
                    </a:solidFill>
                  </a:tcPr>
                </a:tc>
                <a:tc>
                  <a:txBody>
                    <a:bodyPr/>
                    <a:lstStyle>
                      <a:lvl1pPr>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defRPr sz="19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defRPr>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defRPr>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GB" altLang="en-US" sz="2000" b="0" i="0" u="none" strike="noStrike" cap="none" normalizeH="0" baseline="0" smtClean="0">
                          <a:ln>
                            <a:noFill/>
                          </a:ln>
                          <a:solidFill>
                            <a:srgbClr val="000000"/>
                          </a:solidFill>
                          <a:effectLst/>
                          <a:latin typeface="Constantia" panose="02030602050306030303" pitchFamily="18" charset="0"/>
                          <a:cs typeface="Times New Roman" panose="02020603050405020304" pitchFamily="18" charset="0"/>
                        </a:rPr>
                        <a:t>0.63</a:t>
                      </a:r>
                      <a:endParaRPr kumimoji="0" lang="en-GB" altLang="en-US" sz="2000" b="0" i="0" u="none" strike="noStrike" cap="none" normalizeH="0" baseline="0" smtClean="0">
                        <a:ln>
                          <a:noFill/>
                        </a:ln>
                        <a:solidFill>
                          <a:srgbClr val="000000"/>
                        </a:solidFill>
                        <a:effectLst/>
                        <a:latin typeface="Arial" panose="020B0604020202020204" pitchFamily="34" charset="0"/>
                        <a:cs typeface="Times New Roman" panose="02020603050405020304" pitchFamily="18" charset="0"/>
                      </a:endParaRPr>
                    </a:p>
                  </a:txBody>
                  <a:tcPr marL="85724" marR="9525" marT="9525"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FF00"/>
                    </a:solidFill>
                  </a:tcPr>
                </a:tc>
                <a:tc>
                  <a:txBody>
                    <a:bodyPr/>
                    <a:lstStyle>
                      <a:lvl1pPr>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defRPr sz="19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defRPr>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defRPr>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GB" altLang="en-US" sz="2000" b="0" i="0" u="none" strike="noStrike" cap="none" normalizeH="0" baseline="0" smtClean="0">
                          <a:ln>
                            <a:noFill/>
                          </a:ln>
                          <a:solidFill>
                            <a:srgbClr val="000000"/>
                          </a:solidFill>
                          <a:effectLst/>
                          <a:latin typeface="Constantia" panose="02030602050306030303" pitchFamily="18" charset="0"/>
                          <a:cs typeface="Times New Roman" panose="02020603050405020304" pitchFamily="18" charset="0"/>
                        </a:rPr>
                        <a:t>0.84</a:t>
                      </a:r>
                      <a:endParaRPr kumimoji="0" lang="en-GB" altLang="en-US" sz="2000" b="0" i="0" u="none" strike="noStrike" cap="none" normalizeH="0" baseline="0" smtClean="0">
                        <a:ln>
                          <a:noFill/>
                        </a:ln>
                        <a:solidFill>
                          <a:srgbClr val="000000"/>
                        </a:solidFill>
                        <a:effectLst/>
                        <a:latin typeface="Arial" panose="020B0604020202020204" pitchFamily="34" charset="0"/>
                        <a:cs typeface="Times New Roman" panose="02020603050405020304" pitchFamily="18" charset="0"/>
                      </a:endParaRPr>
                    </a:p>
                  </a:txBody>
                  <a:tcPr marL="85724" marR="9525" marT="9525"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FF00"/>
                    </a:solidFill>
                  </a:tcPr>
                </a:tc>
                <a:tc>
                  <a:txBody>
                    <a:bodyPr/>
                    <a:lstStyle>
                      <a:lvl1pPr>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defRPr sz="19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defRPr>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defRPr>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GB" altLang="en-US" sz="2000" b="0" i="0" u="none" strike="noStrike" cap="none" normalizeH="0" baseline="0" smtClean="0">
                          <a:ln>
                            <a:noFill/>
                          </a:ln>
                          <a:solidFill>
                            <a:srgbClr val="000000"/>
                          </a:solidFill>
                          <a:effectLst/>
                          <a:latin typeface="Constantia" panose="02030602050306030303" pitchFamily="18" charset="0"/>
                          <a:cs typeface="Times New Roman" panose="02020603050405020304" pitchFamily="18" charset="0"/>
                        </a:rPr>
                        <a:t>0.55</a:t>
                      </a:r>
                      <a:endParaRPr kumimoji="0" lang="en-GB" altLang="en-US" sz="2000" b="0" i="0" u="none" strike="noStrike" cap="none" normalizeH="0" baseline="0" smtClean="0">
                        <a:ln>
                          <a:noFill/>
                        </a:ln>
                        <a:solidFill>
                          <a:srgbClr val="000000"/>
                        </a:solidFill>
                        <a:effectLst/>
                        <a:latin typeface="Arial" panose="020B0604020202020204" pitchFamily="34" charset="0"/>
                        <a:cs typeface="Times New Roman" panose="02020603050405020304" pitchFamily="18" charset="0"/>
                      </a:endParaRPr>
                    </a:p>
                  </a:txBody>
                  <a:tcPr marL="85724" marR="9525" marT="9525"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BF5"/>
                    </a:solidFill>
                  </a:tcPr>
                </a:tc>
                <a:tc>
                  <a:txBody>
                    <a:bodyPr/>
                    <a:lstStyle>
                      <a:lvl1pPr>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defRPr sz="19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defRPr>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defRPr>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GB" altLang="en-US" sz="2000" b="0" i="0" u="none" strike="noStrike" cap="none" normalizeH="0" baseline="0" smtClean="0">
                          <a:ln>
                            <a:noFill/>
                          </a:ln>
                          <a:solidFill>
                            <a:srgbClr val="000000"/>
                          </a:solidFill>
                          <a:effectLst/>
                          <a:latin typeface="Constantia" panose="02030602050306030303" pitchFamily="18" charset="0"/>
                          <a:cs typeface="Times New Roman" panose="02020603050405020304" pitchFamily="18" charset="0"/>
                        </a:rPr>
                        <a:t>0.61</a:t>
                      </a:r>
                      <a:endParaRPr kumimoji="0" lang="en-GB" altLang="en-US" sz="2000" b="0" i="0" u="none" strike="noStrike" cap="none" normalizeH="0" baseline="0" smtClean="0">
                        <a:ln>
                          <a:noFill/>
                        </a:ln>
                        <a:solidFill>
                          <a:srgbClr val="000000"/>
                        </a:solidFill>
                        <a:effectLst/>
                        <a:latin typeface="Arial" panose="020B0604020202020204" pitchFamily="34" charset="0"/>
                        <a:cs typeface="Times New Roman" panose="02020603050405020304" pitchFamily="18" charset="0"/>
                      </a:endParaRPr>
                    </a:p>
                  </a:txBody>
                  <a:tcPr marL="85724" marR="9525" marT="9525"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BF5"/>
                    </a:solidFill>
                  </a:tcPr>
                </a:tc>
                <a:tc>
                  <a:txBody>
                    <a:bodyPr/>
                    <a:lstStyle>
                      <a:lvl1pPr>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defRPr sz="19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defRPr>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defRPr>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GB" altLang="en-US" sz="2000" b="0" i="0" u="none" strike="noStrike" cap="none" normalizeH="0" baseline="0" smtClean="0">
                          <a:ln>
                            <a:noFill/>
                          </a:ln>
                          <a:solidFill>
                            <a:srgbClr val="000000"/>
                          </a:solidFill>
                          <a:effectLst/>
                          <a:latin typeface="Constantia" panose="02030602050306030303" pitchFamily="18" charset="0"/>
                          <a:cs typeface="Times New Roman" panose="02020603050405020304" pitchFamily="18" charset="0"/>
                        </a:rPr>
                        <a:t>0.71</a:t>
                      </a:r>
                      <a:endParaRPr kumimoji="0" lang="en-GB" altLang="en-US" sz="2000" b="0" i="0" u="none" strike="noStrike" cap="none" normalizeH="0" baseline="0" smtClean="0">
                        <a:ln>
                          <a:noFill/>
                        </a:ln>
                        <a:solidFill>
                          <a:srgbClr val="000000"/>
                        </a:solidFill>
                        <a:effectLst/>
                        <a:latin typeface="Arial" panose="020B0604020202020204" pitchFamily="34" charset="0"/>
                        <a:cs typeface="Times New Roman" panose="02020603050405020304" pitchFamily="18" charset="0"/>
                      </a:endParaRPr>
                    </a:p>
                  </a:txBody>
                  <a:tcPr marL="85724" marR="9525" marT="9525"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92D050"/>
                    </a:solidFill>
                  </a:tcPr>
                </a:tc>
                <a:tc>
                  <a:txBody>
                    <a:bodyPr/>
                    <a:lstStyle>
                      <a:lvl1pPr>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defRPr sz="19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defRPr>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defRPr>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GB" altLang="en-US" sz="2000" b="0" i="0" u="none" strike="noStrike" cap="none" normalizeH="0" baseline="0" smtClean="0">
                          <a:ln>
                            <a:noFill/>
                          </a:ln>
                          <a:solidFill>
                            <a:srgbClr val="000000"/>
                          </a:solidFill>
                          <a:effectLst/>
                          <a:latin typeface="Constantia" panose="02030602050306030303" pitchFamily="18" charset="0"/>
                          <a:cs typeface="Times New Roman" panose="02020603050405020304" pitchFamily="18" charset="0"/>
                        </a:rPr>
                        <a:t>0.74</a:t>
                      </a:r>
                      <a:endParaRPr kumimoji="0" lang="en-GB" altLang="en-US" sz="2000" b="0" i="0" u="none" strike="noStrike" cap="none" normalizeH="0" baseline="0" smtClean="0">
                        <a:ln>
                          <a:noFill/>
                        </a:ln>
                        <a:solidFill>
                          <a:srgbClr val="000000"/>
                        </a:solidFill>
                        <a:effectLst/>
                        <a:latin typeface="Arial" panose="020B0604020202020204" pitchFamily="34" charset="0"/>
                        <a:cs typeface="Times New Roman" panose="02020603050405020304" pitchFamily="18" charset="0"/>
                      </a:endParaRPr>
                    </a:p>
                  </a:txBody>
                  <a:tcPr marL="85724" marR="9525" marT="9525"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92D050"/>
                    </a:solidFill>
                  </a:tcPr>
                </a:tc>
              </a:tr>
              <a:tr h="298450">
                <a:tc>
                  <a:txBody>
                    <a:bodyPr/>
                    <a:lstStyle>
                      <a:lvl1pPr>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defRPr sz="19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defRPr>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defRPr>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n-GB" altLang="en-US" sz="2000" b="0" i="0" u="none" strike="noStrike" cap="none" normalizeH="0" baseline="0" smtClean="0">
                          <a:ln>
                            <a:noFill/>
                          </a:ln>
                          <a:solidFill>
                            <a:srgbClr val="000000"/>
                          </a:solidFill>
                          <a:effectLst/>
                          <a:latin typeface="Constantia" panose="02030602050306030303" pitchFamily="18" charset="0"/>
                          <a:cs typeface="Times New Roman" panose="02020603050405020304" pitchFamily="18" charset="0"/>
                        </a:rPr>
                        <a:t>2003</a:t>
                      </a:r>
                      <a:endParaRPr kumimoji="0" lang="en-GB" altLang="en-US" sz="2000" b="0" i="0" u="none" strike="noStrike" cap="none" normalizeH="0" baseline="0" smtClean="0">
                        <a:ln>
                          <a:noFill/>
                        </a:ln>
                        <a:solidFill>
                          <a:srgbClr val="000000"/>
                        </a:solidFill>
                        <a:effectLst/>
                        <a:latin typeface="Calibri" panose="020F0502020204030204" pitchFamily="34" charset="0"/>
                        <a:cs typeface="Times New Roman" panose="02020603050405020304" pitchFamily="18" charset="0"/>
                      </a:endParaRPr>
                    </a:p>
                  </a:txBody>
                  <a:tcPr marL="9525" marR="9525" marT="9525"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BF5"/>
                    </a:solidFill>
                  </a:tcPr>
                </a:tc>
                <a:tc>
                  <a:txBody>
                    <a:bodyPr/>
                    <a:lstStyle>
                      <a:lvl1pPr>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defRPr sz="19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defRPr>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defRPr>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GB" altLang="en-US" sz="2000" b="0" i="0" u="none" strike="noStrike" cap="none" normalizeH="0" baseline="0" smtClean="0">
                          <a:ln>
                            <a:noFill/>
                          </a:ln>
                          <a:solidFill>
                            <a:srgbClr val="000000"/>
                          </a:solidFill>
                          <a:effectLst/>
                          <a:latin typeface="Constantia" panose="02030602050306030303" pitchFamily="18" charset="0"/>
                          <a:cs typeface="Times New Roman" panose="02020603050405020304" pitchFamily="18" charset="0"/>
                        </a:rPr>
                        <a:t>0.66</a:t>
                      </a:r>
                      <a:endParaRPr kumimoji="0" lang="en-GB" altLang="en-US" sz="2000" b="0" i="0" u="none" strike="noStrike" cap="none" normalizeH="0" baseline="0" smtClean="0">
                        <a:ln>
                          <a:noFill/>
                        </a:ln>
                        <a:solidFill>
                          <a:srgbClr val="000000"/>
                        </a:solidFill>
                        <a:effectLst/>
                        <a:latin typeface="Arial" panose="020B0604020202020204" pitchFamily="34" charset="0"/>
                        <a:cs typeface="Times New Roman" panose="02020603050405020304" pitchFamily="18" charset="0"/>
                      </a:endParaRPr>
                    </a:p>
                  </a:txBody>
                  <a:tcPr marL="85724" marR="9525" marT="9525"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FF00"/>
                    </a:solidFill>
                  </a:tcPr>
                </a:tc>
                <a:tc>
                  <a:txBody>
                    <a:bodyPr/>
                    <a:lstStyle>
                      <a:lvl1pPr>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defRPr sz="19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defRPr>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defRPr>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GB" altLang="en-US" sz="2000" b="0" i="0" u="none" strike="noStrike" cap="none" normalizeH="0" baseline="0" smtClean="0">
                          <a:ln>
                            <a:noFill/>
                          </a:ln>
                          <a:solidFill>
                            <a:srgbClr val="000000"/>
                          </a:solidFill>
                          <a:effectLst/>
                          <a:latin typeface="Constantia" panose="02030602050306030303" pitchFamily="18" charset="0"/>
                          <a:cs typeface="Times New Roman" panose="02020603050405020304" pitchFamily="18" charset="0"/>
                        </a:rPr>
                        <a:t>0.83</a:t>
                      </a:r>
                      <a:endParaRPr kumimoji="0" lang="en-GB" altLang="en-US" sz="2000" b="0" i="0" u="none" strike="noStrike" cap="none" normalizeH="0" baseline="0" smtClean="0">
                        <a:ln>
                          <a:noFill/>
                        </a:ln>
                        <a:solidFill>
                          <a:srgbClr val="000000"/>
                        </a:solidFill>
                        <a:effectLst/>
                        <a:latin typeface="Arial" panose="020B0604020202020204" pitchFamily="34" charset="0"/>
                        <a:cs typeface="Times New Roman" panose="02020603050405020304" pitchFamily="18" charset="0"/>
                      </a:endParaRPr>
                    </a:p>
                  </a:txBody>
                  <a:tcPr marL="85724" marR="9525" marT="9525"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FF00"/>
                    </a:solidFill>
                  </a:tcPr>
                </a:tc>
                <a:tc>
                  <a:txBody>
                    <a:bodyPr/>
                    <a:lstStyle>
                      <a:lvl1pPr>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defRPr sz="19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defRPr>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defRPr>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GB" altLang="en-US" sz="2000" b="0" i="0" u="none" strike="noStrike" cap="none" normalizeH="0" baseline="0" smtClean="0">
                          <a:ln>
                            <a:noFill/>
                          </a:ln>
                          <a:solidFill>
                            <a:srgbClr val="000000"/>
                          </a:solidFill>
                          <a:effectLst/>
                          <a:latin typeface="Constantia" panose="02030602050306030303" pitchFamily="18" charset="0"/>
                          <a:cs typeface="Times New Roman" panose="02020603050405020304" pitchFamily="18" charset="0"/>
                        </a:rPr>
                        <a:t>0.57</a:t>
                      </a:r>
                      <a:endParaRPr kumimoji="0" lang="en-GB" altLang="en-US" sz="2000" b="0" i="0" u="none" strike="noStrike" cap="none" normalizeH="0" baseline="0" smtClean="0">
                        <a:ln>
                          <a:noFill/>
                        </a:ln>
                        <a:solidFill>
                          <a:srgbClr val="000000"/>
                        </a:solidFill>
                        <a:effectLst/>
                        <a:latin typeface="Arial" panose="020B0604020202020204" pitchFamily="34" charset="0"/>
                        <a:cs typeface="Times New Roman" panose="02020603050405020304" pitchFamily="18" charset="0"/>
                      </a:endParaRPr>
                    </a:p>
                  </a:txBody>
                  <a:tcPr marL="85724" marR="9525" marT="9525"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BF5"/>
                    </a:solidFill>
                  </a:tcPr>
                </a:tc>
                <a:tc>
                  <a:txBody>
                    <a:bodyPr/>
                    <a:lstStyle>
                      <a:lvl1pPr>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defRPr sz="19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defRPr>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defRPr>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GB" altLang="en-US" sz="2000" b="0" i="0" u="none" strike="noStrike" cap="none" normalizeH="0" baseline="0" smtClean="0">
                          <a:ln>
                            <a:noFill/>
                          </a:ln>
                          <a:solidFill>
                            <a:srgbClr val="000000"/>
                          </a:solidFill>
                          <a:effectLst/>
                          <a:latin typeface="Constantia" panose="02030602050306030303" pitchFamily="18" charset="0"/>
                          <a:cs typeface="Times New Roman" panose="02020603050405020304" pitchFamily="18" charset="0"/>
                        </a:rPr>
                        <a:t>0.62</a:t>
                      </a:r>
                      <a:endParaRPr kumimoji="0" lang="en-GB" altLang="en-US" sz="2000" b="0" i="0" u="none" strike="noStrike" cap="none" normalizeH="0" baseline="0" smtClean="0">
                        <a:ln>
                          <a:noFill/>
                        </a:ln>
                        <a:solidFill>
                          <a:srgbClr val="000000"/>
                        </a:solidFill>
                        <a:effectLst/>
                        <a:latin typeface="Arial" panose="020B0604020202020204" pitchFamily="34" charset="0"/>
                        <a:cs typeface="Times New Roman" panose="02020603050405020304" pitchFamily="18" charset="0"/>
                      </a:endParaRPr>
                    </a:p>
                  </a:txBody>
                  <a:tcPr marL="85724" marR="9525" marT="9525"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BF5"/>
                    </a:solidFill>
                  </a:tcPr>
                </a:tc>
                <a:tc>
                  <a:txBody>
                    <a:bodyPr/>
                    <a:lstStyle>
                      <a:lvl1pPr>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defRPr sz="19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defRPr>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defRPr>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GB" altLang="en-US" sz="2000" b="0" i="0" u="none" strike="noStrike" cap="none" normalizeH="0" baseline="0" smtClean="0">
                          <a:ln>
                            <a:noFill/>
                          </a:ln>
                          <a:solidFill>
                            <a:srgbClr val="000000"/>
                          </a:solidFill>
                          <a:effectLst/>
                          <a:latin typeface="Constantia" panose="02030602050306030303" pitchFamily="18" charset="0"/>
                          <a:cs typeface="Times New Roman" panose="02020603050405020304" pitchFamily="18" charset="0"/>
                        </a:rPr>
                        <a:t>0.72</a:t>
                      </a:r>
                      <a:endParaRPr kumimoji="0" lang="en-GB" altLang="en-US" sz="2000" b="0" i="0" u="none" strike="noStrike" cap="none" normalizeH="0" baseline="0" smtClean="0">
                        <a:ln>
                          <a:noFill/>
                        </a:ln>
                        <a:solidFill>
                          <a:srgbClr val="000000"/>
                        </a:solidFill>
                        <a:effectLst/>
                        <a:latin typeface="Arial" panose="020B0604020202020204" pitchFamily="34" charset="0"/>
                        <a:cs typeface="Times New Roman" panose="02020603050405020304" pitchFamily="18" charset="0"/>
                      </a:endParaRPr>
                    </a:p>
                  </a:txBody>
                  <a:tcPr marL="85724" marR="9525" marT="9525"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92D050"/>
                    </a:solidFill>
                  </a:tcPr>
                </a:tc>
                <a:tc>
                  <a:txBody>
                    <a:bodyPr/>
                    <a:lstStyle>
                      <a:lvl1pPr>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defRPr sz="19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defRPr>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defRPr>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GB" altLang="en-US" sz="2000" b="0" i="0" u="none" strike="noStrike" cap="none" normalizeH="0" baseline="0" smtClean="0">
                          <a:ln>
                            <a:noFill/>
                          </a:ln>
                          <a:solidFill>
                            <a:srgbClr val="000000"/>
                          </a:solidFill>
                          <a:effectLst/>
                          <a:latin typeface="Constantia" panose="02030602050306030303" pitchFamily="18" charset="0"/>
                          <a:cs typeface="Times New Roman" panose="02020603050405020304" pitchFamily="18" charset="0"/>
                        </a:rPr>
                        <a:t>0.79</a:t>
                      </a:r>
                      <a:endParaRPr kumimoji="0" lang="en-GB" altLang="en-US" sz="2000" b="0" i="0" u="none" strike="noStrike" cap="none" normalizeH="0" baseline="0" smtClean="0">
                        <a:ln>
                          <a:noFill/>
                        </a:ln>
                        <a:solidFill>
                          <a:srgbClr val="000000"/>
                        </a:solidFill>
                        <a:effectLst/>
                        <a:latin typeface="Arial" panose="020B0604020202020204" pitchFamily="34" charset="0"/>
                        <a:cs typeface="Times New Roman" panose="02020603050405020304" pitchFamily="18" charset="0"/>
                      </a:endParaRPr>
                    </a:p>
                  </a:txBody>
                  <a:tcPr marL="85724" marR="9525" marT="9525"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92D050"/>
                    </a:solidFill>
                  </a:tcPr>
                </a:tc>
              </a:tr>
              <a:tr h="298450">
                <a:tc>
                  <a:txBody>
                    <a:bodyPr/>
                    <a:lstStyle>
                      <a:lvl1pPr>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defRPr sz="19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defRPr>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defRPr>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n-GB" altLang="en-US" sz="2000" b="0" i="0" u="none" strike="noStrike" cap="none" normalizeH="0" baseline="0" smtClean="0">
                          <a:ln>
                            <a:noFill/>
                          </a:ln>
                          <a:solidFill>
                            <a:srgbClr val="000000"/>
                          </a:solidFill>
                          <a:effectLst/>
                          <a:latin typeface="Constantia" panose="02030602050306030303" pitchFamily="18" charset="0"/>
                          <a:cs typeface="Times New Roman" panose="02020603050405020304" pitchFamily="18" charset="0"/>
                        </a:rPr>
                        <a:t>2004</a:t>
                      </a:r>
                      <a:endParaRPr kumimoji="0" lang="en-GB" altLang="en-US" sz="2000" b="0" i="0" u="none" strike="noStrike" cap="none" normalizeH="0" baseline="0" smtClean="0">
                        <a:ln>
                          <a:noFill/>
                        </a:ln>
                        <a:solidFill>
                          <a:srgbClr val="000000"/>
                        </a:solidFill>
                        <a:effectLst/>
                        <a:latin typeface="Calibri" panose="020F0502020204030204" pitchFamily="34" charset="0"/>
                        <a:cs typeface="Times New Roman" panose="02020603050405020304" pitchFamily="18" charset="0"/>
                      </a:endParaRPr>
                    </a:p>
                  </a:txBody>
                  <a:tcPr marL="9525" marR="9525" marT="9525"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BF5"/>
                    </a:solidFill>
                  </a:tcPr>
                </a:tc>
                <a:tc>
                  <a:txBody>
                    <a:bodyPr/>
                    <a:lstStyle>
                      <a:lvl1pPr>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defRPr sz="19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defRPr>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defRPr>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GB" altLang="en-US" sz="2000" b="0" i="0" u="none" strike="noStrike" cap="none" normalizeH="0" baseline="0" smtClean="0">
                          <a:ln>
                            <a:noFill/>
                          </a:ln>
                          <a:solidFill>
                            <a:srgbClr val="000000"/>
                          </a:solidFill>
                          <a:effectLst/>
                          <a:latin typeface="Constantia" panose="02030602050306030303" pitchFamily="18" charset="0"/>
                          <a:cs typeface="Times New Roman" panose="02020603050405020304" pitchFamily="18" charset="0"/>
                        </a:rPr>
                        <a:t>0.68</a:t>
                      </a:r>
                      <a:endParaRPr kumimoji="0" lang="en-GB" altLang="en-US" sz="2000" b="0" i="0" u="none" strike="noStrike" cap="none" normalizeH="0" baseline="0" smtClean="0">
                        <a:ln>
                          <a:noFill/>
                        </a:ln>
                        <a:solidFill>
                          <a:srgbClr val="000000"/>
                        </a:solidFill>
                        <a:effectLst/>
                        <a:latin typeface="Arial" panose="020B0604020202020204" pitchFamily="34" charset="0"/>
                        <a:cs typeface="Times New Roman" panose="02020603050405020304" pitchFamily="18" charset="0"/>
                      </a:endParaRPr>
                    </a:p>
                  </a:txBody>
                  <a:tcPr marL="85724" marR="9525" marT="9525"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FF00"/>
                    </a:solidFill>
                  </a:tcPr>
                </a:tc>
                <a:tc>
                  <a:txBody>
                    <a:bodyPr/>
                    <a:lstStyle>
                      <a:lvl1pPr>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defRPr sz="19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defRPr>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defRPr>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GB" altLang="en-US" sz="2000" b="0" i="0" u="none" strike="noStrike" cap="none" normalizeH="0" baseline="0" smtClean="0">
                          <a:ln>
                            <a:noFill/>
                          </a:ln>
                          <a:solidFill>
                            <a:srgbClr val="000000"/>
                          </a:solidFill>
                          <a:effectLst/>
                          <a:latin typeface="Constantia" panose="02030602050306030303" pitchFamily="18" charset="0"/>
                          <a:cs typeface="Times New Roman" panose="02020603050405020304" pitchFamily="18" charset="0"/>
                        </a:rPr>
                        <a:t>0.89</a:t>
                      </a:r>
                      <a:endParaRPr kumimoji="0" lang="en-GB" altLang="en-US" sz="2000" b="0" i="0" u="none" strike="noStrike" cap="none" normalizeH="0" baseline="0" smtClean="0">
                        <a:ln>
                          <a:noFill/>
                        </a:ln>
                        <a:solidFill>
                          <a:srgbClr val="000000"/>
                        </a:solidFill>
                        <a:effectLst/>
                        <a:latin typeface="Arial" panose="020B0604020202020204" pitchFamily="34" charset="0"/>
                        <a:cs typeface="Times New Roman" panose="02020603050405020304" pitchFamily="18" charset="0"/>
                      </a:endParaRPr>
                    </a:p>
                  </a:txBody>
                  <a:tcPr marL="85724" marR="9525" marT="9525"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FF00"/>
                    </a:solidFill>
                  </a:tcPr>
                </a:tc>
                <a:tc>
                  <a:txBody>
                    <a:bodyPr/>
                    <a:lstStyle>
                      <a:lvl1pPr>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defRPr sz="19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defRPr>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defRPr>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GB" altLang="en-US" sz="2000" b="0" i="0" u="none" strike="noStrike" cap="none" normalizeH="0" baseline="0" smtClean="0">
                          <a:ln>
                            <a:noFill/>
                          </a:ln>
                          <a:solidFill>
                            <a:srgbClr val="000000"/>
                          </a:solidFill>
                          <a:effectLst/>
                          <a:latin typeface="Constantia" panose="02030602050306030303" pitchFamily="18" charset="0"/>
                          <a:cs typeface="Times New Roman" panose="02020603050405020304" pitchFamily="18" charset="0"/>
                        </a:rPr>
                        <a:t>0.68</a:t>
                      </a:r>
                      <a:endParaRPr kumimoji="0" lang="en-GB" altLang="en-US" sz="2000" b="0" i="0" u="none" strike="noStrike" cap="none" normalizeH="0" baseline="0" smtClean="0">
                        <a:ln>
                          <a:noFill/>
                        </a:ln>
                        <a:solidFill>
                          <a:srgbClr val="000000"/>
                        </a:solidFill>
                        <a:effectLst/>
                        <a:latin typeface="Arial" panose="020B0604020202020204" pitchFamily="34" charset="0"/>
                        <a:cs typeface="Times New Roman" panose="02020603050405020304" pitchFamily="18" charset="0"/>
                      </a:endParaRPr>
                    </a:p>
                  </a:txBody>
                  <a:tcPr marL="85724" marR="9525" marT="9525"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BF5"/>
                    </a:solidFill>
                  </a:tcPr>
                </a:tc>
                <a:tc>
                  <a:txBody>
                    <a:bodyPr/>
                    <a:lstStyle>
                      <a:lvl1pPr>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defRPr sz="19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defRPr>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defRPr>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GB" altLang="en-US" sz="2000" b="0" i="0" u="none" strike="noStrike" cap="none" normalizeH="0" baseline="0" smtClean="0">
                          <a:ln>
                            <a:noFill/>
                          </a:ln>
                          <a:solidFill>
                            <a:srgbClr val="000000"/>
                          </a:solidFill>
                          <a:effectLst/>
                          <a:latin typeface="Constantia" panose="02030602050306030303" pitchFamily="18" charset="0"/>
                          <a:cs typeface="Times New Roman" panose="02020603050405020304" pitchFamily="18" charset="0"/>
                        </a:rPr>
                        <a:t>0.75</a:t>
                      </a:r>
                      <a:endParaRPr kumimoji="0" lang="en-GB" altLang="en-US" sz="2000" b="0" i="0" u="none" strike="noStrike" cap="none" normalizeH="0" baseline="0" smtClean="0">
                        <a:ln>
                          <a:noFill/>
                        </a:ln>
                        <a:solidFill>
                          <a:srgbClr val="000000"/>
                        </a:solidFill>
                        <a:effectLst/>
                        <a:latin typeface="Arial" panose="020B0604020202020204" pitchFamily="34" charset="0"/>
                        <a:cs typeface="Times New Roman" panose="02020603050405020304" pitchFamily="18" charset="0"/>
                      </a:endParaRPr>
                    </a:p>
                  </a:txBody>
                  <a:tcPr marL="85724" marR="9525" marT="9525"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BF5"/>
                    </a:solidFill>
                  </a:tcPr>
                </a:tc>
                <a:tc>
                  <a:txBody>
                    <a:bodyPr/>
                    <a:lstStyle>
                      <a:lvl1pPr>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defRPr sz="19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defRPr>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defRPr>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GB" altLang="en-US" sz="2000" b="0" i="0" u="none" strike="noStrike" cap="none" normalizeH="0" baseline="0" smtClean="0">
                          <a:ln>
                            <a:noFill/>
                          </a:ln>
                          <a:solidFill>
                            <a:srgbClr val="000000"/>
                          </a:solidFill>
                          <a:effectLst/>
                          <a:latin typeface="Constantia" panose="02030602050306030303" pitchFamily="18" charset="0"/>
                          <a:cs typeface="Times New Roman" panose="02020603050405020304" pitchFamily="18" charset="0"/>
                        </a:rPr>
                        <a:t>0.68</a:t>
                      </a:r>
                      <a:endParaRPr kumimoji="0" lang="en-GB" altLang="en-US" sz="2000" b="0" i="0" u="none" strike="noStrike" cap="none" normalizeH="0" baseline="0" smtClean="0">
                        <a:ln>
                          <a:noFill/>
                        </a:ln>
                        <a:solidFill>
                          <a:srgbClr val="000000"/>
                        </a:solidFill>
                        <a:effectLst/>
                        <a:latin typeface="Arial" panose="020B0604020202020204" pitchFamily="34" charset="0"/>
                        <a:cs typeface="Times New Roman" panose="02020603050405020304" pitchFamily="18" charset="0"/>
                      </a:endParaRPr>
                    </a:p>
                  </a:txBody>
                  <a:tcPr marL="85724" marR="9525" marT="9525"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92D050"/>
                    </a:solidFill>
                  </a:tcPr>
                </a:tc>
                <a:tc>
                  <a:txBody>
                    <a:bodyPr/>
                    <a:lstStyle>
                      <a:lvl1pPr>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defRPr sz="19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defRPr>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defRPr>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GB" altLang="en-US" sz="2000" b="0" i="0" u="none" strike="noStrike" cap="none" normalizeH="0" baseline="0" smtClean="0">
                          <a:ln>
                            <a:noFill/>
                          </a:ln>
                          <a:solidFill>
                            <a:srgbClr val="000000"/>
                          </a:solidFill>
                          <a:effectLst/>
                          <a:latin typeface="Constantia" panose="02030602050306030303" pitchFamily="18" charset="0"/>
                          <a:cs typeface="Times New Roman" panose="02020603050405020304" pitchFamily="18" charset="0"/>
                        </a:rPr>
                        <a:t>0.72</a:t>
                      </a:r>
                      <a:endParaRPr kumimoji="0" lang="en-GB" altLang="en-US" sz="2000" b="0" i="0" u="none" strike="noStrike" cap="none" normalizeH="0" baseline="0" smtClean="0">
                        <a:ln>
                          <a:noFill/>
                        </a:ln>
                        <a:solidFill>
                          <a:srgbClr val="000000"/>
                        </a:solidFill>
                        <a:effectLst/>
                        <a:latin typeface="Arial" panose="020B0604020202020204" pitchFamily="34" charset="0"/>
                        <a:cs typeface="Times New Roman" panose="02020603050405020304" pitchFamily="18" charset="0"/>
                      </a:endParaRPr>
                    </a:p>
                  </a:txBody>
                  <a:tcPr marL="85724" marR="9525" marT="9525"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92D050"/>
                    </a:solidFill>
                  </a:tcPr>
                </a:tc>
              </a:tr>
              <a:tr h="298450">
                <a:tc>
                  <a:txBody>
                    <a:bodyPr/>
                    <a:lstStyle>
                      <a:lvl1pPr>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defRPr sz="19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defRPr>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defRPr>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n-GB" altLang="en-US" sz="2000" b="0" i="0" u="none" strike="noStrike" cap="none" normalizeH="0" baseline="0" smtClean="0">
                          <a:ln>
                            <a:noFill/>
                          </a:ln>
                          <a:solidFill>
                            <a:srgbClr val="000000"/>
                          </a:solidFill>
                          <a:effectLst/>
                          <a:latin typeface="Constantia" panose="02030602050306030303" pitchFamily="18" charset="0"/>
                          <a:cs typeface="Times New Roman" panose="02020603050405020304" pitchFamily="18" charset="0"/>
                        </a:rPr>
                        <a:t>2005</a:t>
                      </a:r>
                      <a:endParaRPr kumimoji="0" lang="en-GB" altLang="en-US" sz="2000" b="0" i="0" u="none" strike="noStrike" cap="none" normalizeH="0" baseline="0" smtClean="0">
                        <a:ln>
                          <a:noFill/>
                        </a:ln>
                        <a:solidFill>
                          <a:srgbClr val="000000"/>
                        </a:solidFill>
                        <a:effectLst/>
                        <a:latin typeface="Calibri" panose="020F0502020204030204" pitchFamily="34" charset="0"/>
                        <a:cs typeface="Times New Roman" panose="02020603050405020304" pitchFamily="18" charset="0"/>
                      </a:endParaRPr>
                    </a:p>
                  </a:txBody>
                  <a:tcPr marL="9525" marR="9525" marT="9525"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BF5"/>
                    </a:solidFill>
                  </a:tcPr>
                </a:tc>
                <a:tc>
                  <a:txBody>
                    <a:bodyPr/>
                    <a:lstStyle>
                      <a:lvl1pPr>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defRPr sz="19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defRPr>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defRPr>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GB" altLang="en-US" sz="2000" b="0" i="0" u="none" strike="noStrike" cap="none" normalizeH="0" baseline="0" smtClean="0">
                          <a:ln>
                            <a:noFill/>
                          </a:ln>
                          <a:solidFill>
                            <a:srgbClr val="000000"/>
                          </a:solidFill>
                          <a:effectLst/>
                          <a:latin typeface="Constantia" panose="02030602050306030303" pitchFamily="18" charset="0"/>
                          <a:cs typeface="Times New Roman" panose="02020603050405020304" pitchFamily="18" charset="0"/>
                        </a:rPr>
                        <a:t>0.74</a:t>
                      </a:r>
                      <a:endParaRPr kumimoji="0" lang="en-GB" altLang="en-US" sz="2000" b="0" i="0" u="none" strike="noStrike" cap="none" normalizeH="0" baseline="0" smtClean="0">
                        <a:ln>
                          <a:noFill/>
                        </a:ln>
                        <a:solidFill>
                          <a:srgbClr val="000000"/>
                        </a:solidFill>
                        <a:effectLst/>
                        <a:latin typeface="Arial" panose="020B0604020202020204" pitchFamily="34" charset="0"/>
                        <a:cs typeface="Times New Roman" panose="02020603050405020304" pitchFamily="18" charset="0"/>
                      </a:endParaRPr>
                    </a:p>
                  </a:txBody>
                  <a:tcPr marL="85724" marR="9525" marT="9525"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FF00"/>
                    </a:solidFill>
                  </a:tcPr>
                </a:tc>
                <a:tc>
                  <a:txBody>
                    <a:bodyPr/>
                    <a:lstStyle>
                      <a:lvl1pPr>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defRPr sz="19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defRPr>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defRPr>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GB" altLang="en-US" sz="2000" b="0" i="0" u="none" strike="noStrike" cap="none" normalizeH="0" baseline="0" smtClean="0">
                          <a:ln>
                            <a:noFill/>
                          </a:ln>
                          <a:solidFill>
                            <a:srgbClr val="000000"/>
                          </a:solidFill>
                          <a:effectLst/>
                          <a:latin typeface="Constantia" panose="02030602050306030303" pitchFamily="18" charset="0"/>
                          <a:cs typeface="Times New Roman" panose="02020603050405020304" pitchFamily="18" charset="0"/>
                        </a:rPr>
                        <a:t>0.94</a:t>
                      </a:r>
                      <a:endParaRPr kumimoji="0" lang="en-GB" altLang="en-US" sz="2000" b="0" i="0" u="none" strike="noStrike" cap="none" normalizeH="0" baseline="0" smtClean="0">
                        <a:ln>
                          <a:noFill/>
                        </a:ln>
                        <a:solidFill>
                          <a:srgbClr val="000000"/>
                        </a:solidFill>
                        <a:effectLst/>
                        <a:latin typeface="Arial" panose="020B0604020202020204" pitchFamily="34" charset="0"/>
                        <a:cs typeface="Times New Roman" panose="02020603050405020304" pitchFamily="18" charset="0"/>
                      </a:endParaRPr>
                    </a:p>
                  </a:txBody>
                  <a:tcPr marL="85724" marR="9525" marT="9525"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FF00"/>
                    </a:solidFill>
                  </a:tcPr>
                </a:tc>
                <a:tc>
                  <a:txBody>
                    <a:bodyPr/>
                    <a:lstStyle>
                      <a:lvl1pPr>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defRPr sz="19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defRPr>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defRPr>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GB" altLang="en-US" sz="2000" b="0" i="0" u="none" strike="noStrike" cap="none" normalizeH="0" baseline="0" smtClean="0">
                          <a:ln>
                            <a:noFill/>
                          </a:ln>
                          <a:solidFill>
                            <a:srgbClr val="000000"/>
                          </a:solidFill>
                          <a:effectLst/>
                          <a:latin typeface="Constantia" panose="02030602050306030303" pitchFamily="18" charset="0"/>
                          <a:cs typeface="Times New Roman" panose="02020603050405020304" pitchFamily="18" charset="0"/>
                        </a:rPr>
                        <a:t>0.71</a:t>
                      </a:r>
                      <a:endParaRPr kumimoji="0" lang="en-GB" altLang="en-US" sz="2000" b="0" i="0" u="none" strike="noStrike" cap="none" normalizeH="0" baseline="0" smtClean="0">
                        <a:ln>
                          <a:noFill/>
                        </a:ln>
                        <a:solidFill>
                          <a:srgbClr val="000000"/>
                        </a:solidFill>
                        <a:effectLst/>
                        <a:latin typeface="Arial" panose="020B0604020202020204" pitchFamily="34" charset="0"/>
                        <a:cs typeface="Times New Roman" panose="02020603050405020304" pitchFamily="18" charset="0"/>
                      </a:endParaRPr>
                    </a:p>
                  </a:txBody>
                  <a:tcPr marL="85724" marR="9525" marT="9525"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BF5"/>
                    </a:solidFill>
                  </a:tcPr>
                </a:tc>
                <a:tc>
                  <a:txBody>
                    <a:bodyPr/>
                    <a:lstStyle>
                      <a:lvl1pPr>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defRPr sz="19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defRPr>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defRPr>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GB" altLang="en-US" sz="2000" b="0" i="0" u="none" strike="noStrike" cap="none" normalizeH="0" baseline="0" smtClean="0">
                          <a:ln>
                            <a:noFill/>
                          </a:ln>
                          <a:solidFill>
                            <a:srgbClr val="000000"/>
                          </a:solidFill>
                          <a:effectLst/>
                          <a:latin typeface="Constantia" panose="02030602050306030303" pitchFamily="18" charset="0"/>
                          <a:cs typeface="Times New Roman" panose="02020603050405020304" pitchFamily="18" charset="0"/>
                        </a:rPr>
                        <a:t>0.75</a:t>
                      </a:r>
                      <a:endParaRPr kumimoji="0" lang="en-GB" altLang="en-US" sz="2000" b="0" i="0" u="none" strike="noStrike" cap="none" normalizeH="0" baseline="0" smtClean="0">
                        <a:ln>
                          <a:noFill/>
                        </a:ln>
                        <a:solidFill>
                          <a:srgbClr val="000000"/>
                        </a:solidFill>
                        <a:effectLst/>
                        <a:latin typeface="Arial" panose="020B0604020202020204" pitchFamily="34" charset="0"/>
                        <a:cs typeface="Times New Roman" panose="02020603050405020304" pitchFamily="18" charset="0"/>
                      </a:endParaRPr>
                    </a:p>
                  </a:txBody>
                  <a:tcPr marL="85724" marR="9525" marT="9525"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BF5"/>
                    </a:solidFill>
                  </a:tcPr>
                </a:tc>
                <a:tc>
                  <a:txBody>
                    <a:bodyPr/>
                    <a:lstStyle>
                      <a:lvl1pPr>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defRPr sz="19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defRPr>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defRPr>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GB" altLang="en-US" sz="2000" b="0" i="0" u="none" strike="noStrike" cap="none" normalizeH="0" baseline="0" smtClean="0">
                          <a:ln>
                            <a:noFill/>
                          </a:ln>
                          <a:solidFill>
                            <a:srgbClr val="000000"/>
                          </a:solidFill>
                          <a:effectLst/>
                          <a:latin typeface="Constantia" panose="02030602050306030303" pitchFamily="18" charset="0"/>
                          <a:cs typeface="Times New Roman" panose="02020603050405020304" pitchFamily="18" charset="0"/>
                        </a:rPr>
                        <a:t>0.82</a:t>
                      </a:r>
                      <a:endParaRPr kumimoji="0" lang="en-GB" altLang="en-US" sz="2000" b="0" i="0" u="none" strike="noStrike" cap="none" normalizeH="0" baseline="0" smtClean="0">
                        <a:ln>
                          <a:noFill/>
                        </a:ln>
                        <a:solidFill>
                          <a:srgbClr val="000000"/>
                        </a:solidFill>
                        <a:effectLst/>
                        <a:latin typeface="Arial" panose="020B0604020202020204" pitchFamily="34" charset="0"/>
                        <a:cs typeface="Times New Roman" panose="02020603050405020304" pitchFamily="18" charset="0"/>
                      </a:endParaRPr>
                    </a:p>
                  </a:txBody>
                  <a:tcPr marL="85724" marR="9525" marT="9525"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92D050"/>
                    </a:solidFill>
                  </a:tcPr>
                </a:tc>
                <a:tc>
                  <a:txBody>
                    <a:bodyPr/>
                    <a:lstStyle>
                      <a:lvl1pPr>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defRPr sz="19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defRPr>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defRPr>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GB" altLang="en-US" sz="2000" b="0" i="0" u="none" strike="noStrike" cap="none" normalizeH="0" baseline="0" smtClean="0">
                          <a:ln>
                            <a:noFill/>
                          </a:ln>
                          <a:solidFill>
                            <a:srgbClr val="000000"/>
                          </a:solidFill>
                          <a:effectLst/>
                          <a:latin typeface="Constantia" panose="02030602050306030303" pitchFamily="18" charset="0"/>
                          <a:cs typeface="Times New Roman" panose="02020603050405020304" pitchFamily="18" charset="0"/>
                        </a:rPr>
                        <a:t>0.85</a:t>
                      </a:r>
                      <a:endParaRPr kumimoji="0" lang="en-GB" altLang="en-US" sz="2000" b="0" i="0" u="none" strike="noStrike" cap="none" normalizeH="0" baseline="0" smtClean="0">
                        <a:ln>
                          <a:noFill/>
                        </a:ln>
                        <a:solidFill>
                          <a:srgbClr val="000000"/>
                        </a:solidFill>
                        <a:effectLst/>
                        <a:latin typeface="Arial" panose="020B0604020202020204" pitchFamily="34" charset="0"/>
                        <a:cs typeface="Times New Roman" panose="02020603050405020304" pitchFamily="18" charset="0"/>
                      </a:endParaRPr>
                    </a:p>
                  </a:txBody>
                  <a:tcPr marL="85724" marR="9525" marT="9525"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92D050"/>
                    </a:solidFill>
                  </a:tcPr>
                </a:tc>
              </a:tr>
              <a:tr h="298450">
                <a:tc>
                  <a:txBody>
                    <a:bodyPr/>
                    <a:lstStyle>
                      <a:lvl1pPr>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defRPr sz="19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defRPr>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defRPr>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n-GB" altLang="en-US" sz="2000" b="0" i="0" u="none" strike="noStrike" cap="none" normalizeH="0" baseline="0" smtClean="0">
                          <a:ln>
                            <a:noFill/>
                          </a:ln>
                          <a:solidFill>
                            <a:srgbClr val="000000"/>
                          </a:solidFill>
                          <a:effectLst/>
                          <a:latin typeface="Constantia" panose="02030602050306030303" pitchFamily="18" charset="0"/>
                          <a:cs typeface="Times New Roman" panose="02020603050405020304" pitchFamily="18" charset="0"/>
                        </a:rPr>
                        <a:t>2006</a:t>
                      </a:r>
                      <a:endParaRPr kumimoji="0" lang="en-GB" altLang="en-US" sz="2000" b="0" i="0" u="none" strike="noStrike" cap="none" normalizeH="0" baseline="0" smtClean="0">
                        <a:ln>
                          <a:noFill/>
                        </a:ln>
                        <a:solidFill>
                          <a:srgbClr val="000000"/>
                        </a:solidFill>
                        <a:effectLst/>
                        <a:latin typeface="Calibri" panose="020F0502020204030204" pitchFamily="34" charset="0"/>
                        <a:cs typeface="Times New Roman" panose="02020603050405020304" pitchFamily="18" charset="0"/>
                      </a:endParaRPr>
                    </a:p>
                  </a:txBody>
                  <a:tcPr marL="9525" marR="9525" marT="9525"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BF5"/>
                    </a:solidFill>
                  </a:tcPr>
                </a:tc>
                <a:tc>
                  <a:txBody>
                    <a:bodyPr/>
                    <a:lstStyle>
                      <a:lvl1pPr>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defRPr sz="19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defRPr>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defRPr>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GB" altLang="en-US" sz="2000" b="0" i="0" u="none" strike="noStrike" cap="none" normalizeH="0" baseline="0" smtClean="0">
                          <a:ln>
                            <a:noFill/>
                          </a:ln>
                          <a:solidFill>
                            <a:srgbClr val="000000"/>
                          </a:solidFill>
                          <a:effectLst/>
                          <a:latin typeface="Constantia" panose="02030602050306030303" pitchFamily="18" charset="0"/>
                          <a:cs typeface="Times New Roman" panose="02020603050405020304" pitchFamily="18" charset="0"/>
                        </a:rPr>
                        <a:t>0.84</a:t>
                      </a:r>
                      <a:endParaRPr kumimoji="0" lang="en-GB" altLang="en-US" sz="2000" b="0" i="0" u="none" strike="noStrike" cap="none" normalizeH="0" baseline="0" smtClean="0">
                        <a:ln>
                          <a:noFill/>
                        </a:ln>
                        <a:solidFill>
                          <a:srgbClr val="000000"/>
                        </a:solidFill>
                        <a:effectLst/>
                        <a:latin typeface="Arial" panose="020B0604020202020204" pitchFamily="34" charset="0"/>
                        <a:cs typeface="Times New Roman" panose="02020603050405020304" pitchFamily="18" charset="0"/>
                      </a:endParaRPr>
                    </a:p>
                  </a:txBody>
                  <a:tcPr marL="85724" marR="9525" marT="9525"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FF00"/>
                    </a:solidFill>
                  </a:tcPr>
                </a:tc>
                <a:tc>
                  <a:txBody>
                    <a:bodyPr/>
                    <a:lstStyle>
                      <a:lvl1pPr>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defRPr sz="19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defRPr>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defRPr>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GB" altLang="en-US" sz="2000" b="0" i="0" u="none" strike="noStrike" cap="none" normalizeH="0" baseline="0" smtClean="0">
                          <a:ln>
                            <a:noFill/>
                          </a:ln>
                          <a:solidFill>
                            <a:srgbClr val="000000"/>
                          </a:solidFill>
                          <a:effectLst/>
                          <a:latin typeface="Constantia" panose="02030602050306030303" pitchFamily="18" charset="0"/>
                          <a:cs typeface="Times New Roman" panose="02020603050405020304" pitchFamily="18" charset="0"/>
                        </a:rPr>
                        <a:t>0.99</a:t>
                      </a:r>
                      <a:endParaRPr kumimoji="0" lang="en-GB" altLang="en-US" sz="2000" b="0" i="0" u="none" strike="noStrike" cap="none" normalizeH="0" baseline="0" smtClean="0">
                        <a:ln>
                          <a:noFill/>
                        </a:ln>
                        <a:solidFill>
                          <a:srgbClr val="000000"/>
                        </a:solidFill>
                        <a:effectLst/>
                        <a:latin typeface="Arial" panose="020B0604020202020204" pitchFamily="34" charset="0"/>
                        <a:cs typeface="Times New Roman" panose="02020603050405020304" pitchFamily="18" charset="0"/>
                      </a:endParaRPr>
                    </a:p>
                  </a:txBody>
                  <a:tcPr marL="85724" marR="9525" marT="9525"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FF00"/>
                    </a:solidFill>
                  </a:tcPr>
                </a:tc>
                <a:tc>
                  <a:txBody>
                    <a:bodyPr/>
                    <a:lstStyle>
                      <a:lvl1pPr>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defRPr sz="19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defRPr>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defRPr>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GB" altLang="en-US" sz="2000" b="0" i="0" u="none" strike="noStrike" cap="none" normalizeH="0" baseline="0" smtClean="0">
                          <a:ln>
                            <a:noFill/>
                          </a:ln>
                          <a:solidFill>
                            <a:srgbClr val="000000"/>
                          </a:solidFill>
                          <a:effectLst/>
                          <a:latin typeface="Constantia" panose="02030602050306030303" pitchFamily="18" charset="0"/>
                          <a:cs typeface="Times New Roman" panose="02020603050405020304" pitchFamily="18" charset="0"/>
                        </a:rPr>
                        <a:t>0.75</a:t>
                      </a:r>
                      <a:endParaRPr kumimoji="0" lang="en-GB" altLang="en-US" sz="2000" b="0" i="0" u="none" strike="noStrike" cap="none" normalizeH="0" baseline="0" smtClean="0">
                        <a:ln>
                          <a:noFill/>
                        </a:ln>
                        <a:solidFill>
                          <a:srgbClr val="000000"/>
                        </a:solidFill>
                        <a:effectLst/>
                        <a:latin typeface="Arial" panose="020B0604020202020204" pitchFamily="34" charset="0"/>
                        <a:cs typeface="Times New Roman" panose="02020603050405020304" pitchFamily="18" charset="0"/>
                      </a:endParaRPr>
                    </a:p>
                  </a:txBody>
                  <a:tcPr marL="85724" marR="9525" marT="9525"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BF5"/>
                    </a:solidFill>
                  </a:tcPr>
                </a:tc>
                <a:tc>
                  <a:txBody>
                    <a:bodyPr/>
                    <a:lstStyle>
                      <a:lvl1pPr>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defRPr sz="19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defRPr>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defRPr>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GB" altLang="en-US" sz="2000" b="0" i="0" u="none" strike="noStrike" cap="none" normalizeH="0" baseline="0" smtClean="0">
                          <a:ln>
                            <a:noFill/>
                          </a:ln>
                          <a:solidFill>
                            <a:srgbClr val="000000"/>
                          </a:solidFill>
                          <a:effectLst/>
                          <a:latin typeface="Constantia" panose="02030602050306030303" pitchFamily="18" charset="0"/>
                          <a:cs typeface="Times New Roman" panose="02020603050405020304" pitchFamily="18" charset="0"/>
                        </a:rPr>
                        <a:t>0.8</a:t>
                      </a:r>
                      <a:endParaRPr kumimoji="0" lang="en-GB" altLang="en-US" sz="2000" b="0" i="0" u="none" strike="noStrike" cap="none" normalizeH="0" baseline="0" smtClean="0">
                        <a:ln>
                          <a:noFill/>
                        </a:ln>
                        <a:solidFill>
                          <a:srgbClr val="000000"/>
                        </a:solidFill>
                        <a:effectLst/>
                        <a:latin typeface="Arial" panose="020B0604020202020204" pitchFamily="34" charset="0"/>
                        <a:cs typeface="Times New Roman" panose="02020603050405020304" pitchFamily="18" charset="0"/>
                      </a:endParaRPr>
                    </a:p>
                  </a:txBody>
                  <a:tcPr marL="85724" marR="9525" marT="9525"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BF5"/>
                    </a:solidFill>
                  </a:tcPr>
                </a:tc>
                <a:tc>
                  <a:txBody>
                    <a:bodyPr/>
                    <a:lstStyle>
                      <a:lvl1pPr>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defRPr sz="19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defRPr>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defRPr>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GB" altLang="en-US" sz="2000" b="0" i="0" u="none" strike="noStrike" cap="none" normalizeH="0" baseline="0" smtClean="0">
                          <a:ln>
                            <a:noFill/>
                          </a:ln>
                          <a:solidFill>
                            <a:srgbClr val="000000"/>
                          </a:solidFill>
                          <a:effectLst/>
                          <a:latin typeface="Constantia" panose="02030602050306030303" pitchFamily="18" charset="0"/>
                          <a:cs typeface="Times New Roman" panose="02020603050405020304" pitchFamily="18" charset="0"/>
                        </a:rPr>
                        <a:t>0.77</a:t>
                      </a:r>
                      <a:endParaRPr kumimoji="0" lang="en-GB" altLang="en-US" sz="2000" b="0" i="0" u="none" strike="noStrike" cap="none" normalizeH="0" baseline="0" smtClean="0">
                        <a:ln>
                          <a:noFill/>
                        </a:ln>
                        <a:solidFill>
                          <a:srgbClr val="000000"/>
                        </a:solidFill>
                        <a:effectLst/>
                        <a:latin typeface="Arial" panose="020B0604020202020204" pitchFamily="34" charset="0"/>
                        <a:cs typeface="Times New Roman" panose="02020603050405020304" pitchFamily="18" charset="0"/>
                      </a:endParaRPr>
                    </a:p>
                  </a:txBody>
                  <a:tcPr marL="85724" marR="9525" marT="9525"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92D050"/>
                    </a:solidFill>
                  </a:tcPr>
                </a:tc>
                <a:tc>
                  <a:txBody>
                    <a:bodyPr/>
                    <a:lstStyle>
                      <a:lvl1pPr>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defRPr sz="19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defRPr>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defRPr>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GB" altLang="en-US" sz="2000" b="0" i="0" u="none" strike="noStrike" cap="none" normalizeH="0" baseline="0" smtClean="0">
                          <a:ln>
                            <a:noFill/>
                          </a:ln>
                          <a:solidFill>
                            <a:srgbClr val="000000"/>
                          </a:solidFill>
                          <a:effectLst/>
                          <a:latin typeface="Constantia" panose="02030602050306030303" pitchFamily="18" charset="0"/>
                          <a:cs typeface="Times New Roman" panose="02020603050405020304" pitchFamily="18" charset="0"/>
                        </a:rPr>
                        <a:t>0.84</a:t>
                      </a:r>
                      <a:endParaRPr kumimoji="0" lang="en-GB" altLang="en-US" sz="2000" b="0" i="0" u="none" strike="noStrike" cap="none" normalizeH="0" baseline="0" smtClean="0">
                        <a:ln>
                          <a:noFill/>
                        </a:ln>
                        <a:solidFill>
                          <a:srgbClr val="000000"/>
                        </a:solidFill>
                        <a:effectLst/>
                        <a:latin typeface="Arial" panose="020B0604020202020204" pitchFamily="34" charset="0"/>
                        <a:cs typeface="Times New Roman" panose="02020603050405020304" pitchFamily="18" charset="0"/>
                      </a:endParaRPr>
                    </a:p>
                  </a:txBody>
                  <a:tcPr marL="85724" marR="9525" marT="9525"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92D050"/>
                    </a:solidFill>
                  </a:tcPr>
                </a:tc>
              </a:tr>
              <a:tr h="298450">
                <a:tc>
                  <a:txBody>
                    <a:bodyPr/>
                    <a:lstStyle>
                      <a:lvl1pPr>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defRPr sz="19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defRPr>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defRPr>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n-GB" altLang="en-US" sz="2000" b="0" i="0" u="none" strike="noStrike" cap="none" normalizeH="0" baseline="0" smtClean="0">
                          <a:ln>
                            <a:noFill/>
                          </a:ln>
                          <a:solidFill>
                            <a:srgbClr val="000000"/>
                          </a:solidFill>
                          <a:effectLst/>
                          <a:latin typeface="Constantia" panose="02030602050306030303" pitchFamily="18" charset="0"/>
                          <a:cs typeface="Times New Roman" panose="02020603050405020304" pitchFamily="18" charset="0"/>
                        </a:rPr>
                        <a:t>2007</a:t>
                      </a:r>
                      <a:endParaRPr kumimoji="0" lang="en-GB" altLang="en-US" sz="2000" b="0" i="0" u="none" strike="noStrike" cap="none" normalizeH="0" baseline="0" smtClean="0">
                        <a:ln>
                          <a:noFill/>
                        </a:ln>
                        <a:solidFill>
                          <a:srgbClr val="000000"/>
                        </a:solidFill>
                        <a:effectLst/>
                        <a:latin typeface="Calibri" panose="020F0502020204030204" pitchFamily="34" charset="0"/>
                        <a:cs typeface="Times New Roman" panose="02020603050405020304" pitchFamily="18" charset="0"/>
                      </a:endParaRPr>
                    </a:p>
                  </a:txBody>
                  <a:tcPr marL="9525" marR="9525" marT="9525"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BF5"/>
                    </a:solidFill>
                  </a:tcPr>
                </a:tc>
                <a:tc>
                  <a:txBody>
                    <a:bodyPr/>
                    <a:lstStyle>
                      <a:lvl1pPr>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defRPr sz="19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defRPr>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defRPr>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GB" altLang="en-US" sz="2000" b="0" i="0" u="none" strike="noStrike" cap="none" normalizeH="0" baseline="0" smtClean="0">
                          <a:ln>
                            <a:noFill/>
                          </a:ln>
                          <a:solidFill>
                            <a:srgbClr val="000000"/>
                          </a:solidFill>
                          <a:effectLst/>
                          <a:latin typeface="Constantia" panose="02030602050306030303" pitchFamily="18" charset="0"/>
                          <a:cs typeface="Times New Roman" panose="02020603050405020304" pitchFamily="18" charset="0"/>
                        </a:rPr>
                        <a:t>0.87</a:t>
                      </a:r>
                      <a:endParaRPr kumimoji="0" lang="en-GB" altLang="en-US" sz="2000" b="0" i="0" u="none" strike="noStrike" cap="none" normalizeH="0" baseline="0" smtClean="0">
                        <a:ln>
                          <a:noFill/>
                        </a:ln>
                        <a:solidFill>
                          <a:srgbClr val="000000"/>
                        </a:solidFill>
                        <a:effectLst/>
                        <a:latin typeface="Arial" panose="020B0604020202020204" pitchFamily="34" charset="0"/>
                        <a:cs typeface="Times New Roman" panose="02020603050405020304" pitchFamily="18" charset="0"/>
                      </a:endParaRPr>
                    </a:p>
                  </a:txBody>
                  <a:tcPr marL="85724" marR="9525" marT="9525"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FF00"/>
                    </a:solidFill>
                  </a:tcPr>
                </a:tc>
                <a:tc>
                  <a:txBody>
                    <a:bodyPr/>
                    <a:lstStyle>
                      <a:lvl1pPr>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defRPr sz="19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defRPr>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defRPr>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GB" altLang="en-US" sz="2000" b="0" i="0" u="none" strike="noStrike" cap="none" normalizeH="0" baseline="0" smtClean="0">
                          <a:ln>
                            <a:noFill/>
                          </a:ln>
                          <a:solidFill>
                            <a:srgbClr val="000000"/>
                          </a:solidFill>
                          <a:effectLst/>
                          <a:latin typeface="Constantia" panose="02030602050306030303" pitchFamily="18" charset="0"/>
                          <a:cs typeface="Times New Roman" panose="02020603050405020304" pitchFamily="18" charset="0"/>
                        </a:rPr>
                        <a:t>0.98</a:t>
                      </a:r>
                      <a:endParaRPr kumimoji="0" lang="en-GB" altLang="en-US" sz="2000" b="0" i="0" u="none" strike="noStrike" cap="none" normalizeH="0" baseline="0" smtClean="0">
                        <a:ln>
                          <a:noFill/>
                        </a:ln>
                        <a:solidFill>
                          <a:srgbClr val="000000"/>
                        </a:solidFill>
                        <a:effectLst/>
                        <a:latin typeface="Arial" panose="020B0604020202020204" pitchFamily="34" charset="0"/>
                        <a:cs typeface="Times New Roman" panose="02020603050405020304" pitchFamily="18" charset="0"/>
                      </a:endParaRPr>
                    </a:p>
                  </a:txBody>
                  <a:tcPr marL="85724" marR="9525" marT="9525"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FF00"/>
                    </a:solidFill>
                  </a:tcPr>
                </a:tc>
                <a:tc>
                  <a:txBody>
                    <a:bodyPr/>
                    <a:lstStyle>
                      <a:lvl1pPr>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defRPr sz="19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defRPr>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defRPr>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GB" altLang="en-US" sz="2000" b="0" i="0" u="none" strike="noStrike" cap="none" normalizeH="0" baseline="0" smtClean="0">
                          <a:ln>
                            <a:noFill/>
                          </a:ln>
                          <a:solidFill>
                            <a:srgbClr val="000000"/>
                          </a:solidFill>
                          <a:effectLst/>
                          <a:latin typeface="Constantia" panose="02030602050306030303" pitchFamily="18" charset="0"/>
                          <a:cs typeface="Times New Roman" panose="02020603050405020304" pitchFamily="18" charset="0"/>
                        </a:rPr>
                        <a:t>0.83</a:t>
                      </a:r>
                      <a:endParaRPr kumimoji="0" lang="en-GB" altLang="en-US" sz="2000" b="0" i="0" u="none" strike="noStrike" cap="none" normalizeH="0" baseline="0" smtClean="0">
                        <a:ln>
                          <a:noFill/>
                        </a:ln>
                        <a:solidFill>
                          <a:srgbClr val="000000"/>
                        </a:solidFill>
                        <a:effectLst/>
                        <a:latin typeface="Arial" panose="020B0604020202020204" pitchFamily="34" charset="0"/>
                        <a:cs typeface="Times New Roman" panose="02020603050405020304" pitchFamily="18" charset="0"/>
                      </a:endParaRPr>
                    </a:p>
                  </a:txBody>
                  <a:tcPr marL="85724" marR="9525" marT="9525"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BF5"/>
                    </a:solidFill>
                  </a:tcPr>
                </a:tc>
                <a:tc>
                  <a:txBody>
                    <a:bodyPr/>
                    <a:lstStyle>
                      <a:lvl1pPr>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defRPr sz="19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defRPr>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defRPr>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GB" altLang="en-US" sz="2000" b="0" i="0" u="none" strike="noStrike" cap="none" normalizeH="0" baseline="0" smtClean="0">
                          <a:ln>
                            <a:noFill/>
                          </a:ln>
                          <a:solidFill>
                            <a:srgbClr val="000000"/>
                          </a:solidFill>
                          <a:effectLst/>
                          <a:latin typeface="Constantia" panose="02030602050306030303" pitchFamily="18" charset="0"/>
                          <a:cs typeface="Times New Roman" panose="02020603050405020304" pitchFamily="18" charset="0"/>
                        </a:rPr>
                        <a:t>0.9</a:t>
                      </a:r>
                      <a:endParaRPr kumimoji="0" lang="en-GB" altLang="en-US" sz="2000" b="0" i="0" u="none" strike="noStrike" cap="none" normalizeH="0" baseline="0" smtClean="0">
                        <a:ln>
                          <a:noFill/>
                        </a:ln>
                        <a:solidFill>
                          <a:srgbClr val="000000"/>
                        </a:solidFill>
                        <a:effectLst/>
                        <a:latin typeface="Arial" panose="020B0604020202020204" pitchFamily="34" charset="0"/>
                        <a:cs typeface="Times New Roman" panose="02020603050405020304" pitchFamily="18" charset="0"/>
                      </a:endParaRPr>
                    </a:p>
                  </a:txBody>
                  <a:tcPr marL="85724" marR="9525" marT="9525"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BF5"/>
                    </a:solidFill>
                  </a:tcPr>
                </a:tc>
                <a:tc>
                  <a:txBody>
                    <a:bodyPr/>
                    <a:lstStyle>
                      <a:lvl1pPr>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defRPr sz="19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defRPr>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defRPr>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GB" altLang="en-US" sz="2000" b="0" i="0" u="none" strike="noStrike" cap="none" normalizeH="0" baseline="0" smtClean="0">
                          <a:ln>
                            <a:noFill/>
                          </a:ln>
                          <a:solidFill>
                            <a:srgbClr val="000000"/>
                          </a:solidFill>
                          <a:effectLst/>
                          <a:latin typeface="Constantia" panose="02030602050306030303" pitchFamily="18" charset="0"/>
                          <a:cs typeface="Times New Roman" panose="02020603050405020304" pitchFamily="18" charset="0"/>
                        </a:rPr>
                        <a:t>0.75</a:t>
                      </a:r>
                      <a:endParaRPr kumimoji="0" lang="en-GB" altLang="en-US" sz="2000" b="0" i="0" u="none" strike="noStrike" cap="none" normalizeH="0" baseline="0" smtClean="0">
                        <a:ln>
                          <a:noFill/>
                        </a:ln>
                        <a:solidFill>
                          <a:srgbClr val="000000"/>
                        </a:solidFill>
                        <a:effectLst/>
                        <a:latin typeface="Arial" panose="020B0604020202020204" pitchFamily="34" charset="0"/>
                        <a:cs typeface="Times New Roman" panose="02020603050405020304" pitchFamily="18" charset="0"/>
                      </a:endParaRPr>
                    </a:p>
                  </a:txBody>
                  <a:tcPr marL="85724" marR="9525" marT="9525"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92D050"/>
                    </a:solidFill>
                  </a:tcPr>
                </a:tc>
                <a:tc>
                  <a:txBody>
                    <a:bodyPr/>
                    <a:lstStyle>
                      <a:lvl1pPr>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defRPr sz="19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defRPr>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defRPr>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GB" altLang="en-US" sz="2000" b="0" i="0" u="none" strike="noStrike" cap="none" normalizeH="0" baseline="0" smtClean="0">
                          <a:ln>
                            <a:noFill/>
                          </a:ln>
                          <a:solidFill>
                            <a:srgbClr val="000000"/>
                          </a:solidFill>
                          <a:effectLst/>
                          <a:latin typeface="Constantia" panose="02030602050306030303" pitchFamily="18" charset="0"/>
                          <a:cs typeface="Times New Roman" panose="02020603050405020304" pitchFamily="18" charset="0"/>
                        </a:rPr>
                        <a:t>0.78</a:t>
                      </a:r>
                      <a:endParaRPr kumimoji="0" lang="en-GB" altLang="en-US" sz="2000" b="0" i="0" u="none" strike="noStrike" cap="none" normalizeH="0" baseline="0" smtClean="0">
                        <a:ln>
                          <a:noFill/>
                        </a:ln>
                        <a:solidFill>
                          <a:srgbClr val="000000"/>
                        </a:solidFill>
                        <a:effectLst/>
                        <a:latin typeface="Arial" panose="020B0604020202020204" pitchFamily="34" charset="0"/>
                        <a:cs typeface="Times New Roman" panose="02020603050405020304" pitchFamily="18" charset="0"/>
                      </a:endParaRPr>
                    </a:p>
                  </a:txBody>
                  <a:tcPr marL="85724" marR="9525" marT="9525"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92D050"/>
                    </a:solidFill>
                  </a:tcPr>
                </a:tc>
              </a:tr>
              <a:tr h="298450">
                <a:tc>
                  <a:txBody>
                    <a:bodyPr/>
                    <a:lstStyle>
                      <a:lvl1pPr>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defRPr sz="19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defRPr>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defRPr>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n-GB" altLang="en-US" sz="2000" b="0" i="0" u="none" strike="noStrike" cap="none" normalizeH="0" baseline="0" smtClean="0">
                          <a:ln>
                            <a:noFill/>
                          </a:ln>
                          <a:solidFill>
                            <a:srgbClr val="000000"/>
                          </a:solidFill>
                          <a:effectLst/>
                          <a:latin typeface="Constantia" panose="02030602050306030303" pitchFamily="18" charset="0"/>
                          <a:cs typeface="Times New Roman" panose="02020603050405020304" pitchFamily="18" charset="0"/>
                        </a:rPr>
                        <a:t>2008</a:t>
                      </a:r>
                      <a:endParaRPr kumimoji="0" lang="en-GB" altLang="en-US" sz="2000" b="0" i="0" u="none" strike="noStrike" cap="none" normalizeH="0" baseline="0" smtClean="0">
                        <a:ln>
                          <a:noFill/>
                        </a:ln>
                        <a:solidFill>
                          <a:srgbClr val="000000"/>
                        </a:solidFill>
                        <a:effectLst/>
                        <a:latin typeface="Calibri" panose="020F0502020204030204" pitchFamily="34" charset="0"/>
                        <a:cs typeface="Times New Roman" panose="02020603050405020304" pitchFamily="18" charset="0"/>
                      </a:endParaRPr>
                    </a:p>
                  </a:txBody>
                  <a:tcPr marL="9525" marR="9525" marT="9525"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BF5"/>
                    </a:solidFill>
                  </a:tcPr>
                </a:tc>
                <a:tc>
                  <a:txBody>
                    <a:bodyPr/>
                    <a:lstStyle>
                      <a:lvl1pPr>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defRPr sz="19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defRPr>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defRPr>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GB" altLang="en-US" sz="2000" b="0" i="0" u="none" strike="noStrike" cap="none" normalizeH="0" baseline="0" smtClean="0">
                          <a:ln>
                            <a:noFill/>
                          </a:ln>
                          <a:solidFill>
                            <a:srgbClr val="000000"/>
                          </a:solidFill>
                          <a:effectLst/>
                          <a:latin typeface="Constantia" panose="02030602050306030303" pitchFamily="18" charset="0"/>
                          <a:cs typeface="Times New Roman" panose="02020603050405020304" pitchFamily="18" charset="0"/>
                        </a:rPr>
                        <a:t>0.86</a:t>
                      </a:r>
                      <a:endParaRPr kumimoji="0" lang="en-GB" altLang="en-US" sz="2000" b="0" i="0" u="none" strike="noStrike" cap="none" normalizeH="0" baseline="0" smtClean="0">
                        <a:ln>
                          <a:noFill/>
                        </a:ln>
                        <a:solidFill>
                          <a:srgbClr val="000000"/>
                        </a:solidFill>
                        <a:effectLst/>
                        <a:latin typeface="Arial" panose="020B0604020202020204" pitchFamily="34" charset="0"/>
                        <a:cs typeface="Times New Roman" panose="02020603050405020304" pitchFamily="18" charset="0"/>
                      </a:endParaRPr>
                    </a:p>
                  </a:txBody>
                  <a:tcPr marL="85724" marR="9525" marT="9525"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FF00"/>
                    </a:solidFill>
                  </a:tcPr>
                </a:tc>
                <a:tc>
                  <a:txBody>
                    <a:bodyPr/>
                    <a:lstStyle>
                      <a:lvl1pPr>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defRPr sz="19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defRPr>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defRPr>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GB" altLang="en-US" sz="2000" b="0" i="0" u="none" strike="noStrike" cap="none" normalizeH="0" baseline="0" smtClean="0">
                          <a:ln>
                            <a:noFill/>
                          </a:ln>
                          <a:solidFill>
                            <a:srgbClr val="000000"/>
                          </a:solidFill>
                          <a:effectLst/>
                          <a:latin typeface="Constantia" panose="02030602050306030303" pitchFamily="18" charset="0"/>
                          <a:cs typeface="Times New Roman" panose="02020603050405020304" pitchFamily="18" charset="0"/>
                        </a:rPr>
                        <a:t>1</a:t>
                      </a:r>
                      <a:endParaRPr kumimoji="0" lang="en-GB" altLang="en-US" sz="2000" b="0" i="0" u="none" strike="noStrike" cap="none" normalizeH="0" baseline="0" smtClean="0">
                        <a:ln>
                          <a:noFill/>
                        </a:ln>
                        <a:solidFill>
                          <a:srgbClr val="000000"/>
                        </a:solidFill>
                        <a:effectLst/>
                        <a:latin typeface="Arial" panose="020B0604020202020204" pitchFamily="34" charset="0"/>
                        <a:cs typeface="Times New Roman" panose="02020603050405020304" pitchFamily="18" charset="0"/>
                      </a:endParaRPr>
                    </a:p>
                  </a:txBody>
                  <a:tcPr marL="85724" marR="9525" marT="9525"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FF00"/>
                    </a:solidFill>
                  </a:tcPr>
                </a:tc>
                <a:tc>
                  <a:txBody>
                    <a:bodyPr/>
                    <a:lstStyle>
                      <a:lvl1pPr>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defRPr sz="19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defRPr>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defRPr>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GB" altLang="en-US" sz="2000" b="0" i="0" u="none" strike="noStrike" cap="none" normalizeH="0" baseline="0" smtClean="0">
                          <a:ln>
                            <a:noFill/>
                          </a:ln>
                          <a:solidFill>
                            <a:srgbClr val="000000"/>
                          </a:solidFill>
                          <a:effectLst/>
                          <a:latin typeface="Constantia" panose="02030602050306030303" pitchFamily="18" charset="0"/>
                          <a:cs typeface="Times New Roman" panose="02020603050405020304" pitchFamily="18" charset="0"/>
                        </a:rPr>
                        <a:t>0.78</a:t>
                      </a:r>
                      <a:endParaRPr kumimoji="0" lang="en-GB" altLang="en-US" sz="2000" b="0" i="0" u="none" strike="noStrike" cap="none" normalizeH="0" baseline="0" smtClean="0">
                        <a:ln>
                          <a:noFill/>
                        </a:ln>
                        <a:solidFill>
                          <a:srgbClr val="000000"/>
                        </a:solidFill>
                        <a:effectLst/>
                        <a:latin typeface="Arial" panose="020B0604020202020204" pitchFamily="34" charset="0"/>
                        <a:cs typeface="Times New Roman" panose="02020603050405020304" pitchFamily="18" charset="0"/>
                      </a:endParaRPr>
                    </a:p>
                  </a:txBody>
                  <a:tcPr marL="85724" marR="9525" marT="9525"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BF5"/>
                    </a:solidFill>
                  </a:tcPr>
                </a:tc>
                <a:tc>
                  <a:txBody>
                    <a:bodyPr/>
                    <a:lstStyle>
                      <a:lvl1pPr>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defRPr sz="19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defRPr>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defRPr>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GB" altLang="en-US" sz="2000" b="0" i="0" u="none" strike="noStrike" cap="none" normalizeH="0" baseline="0" smtClean="0">
                          <a:ln>
                            <a:noFill/>
                          </a:ln>
                          <a:solidFill>
                            <a:srgbClr val="000000"/>
                          </a:solidFill>
                          <a:effectLst/>
                          <a:latin typeface="Constantia" panose="02030602050306030303" pitchFamily="18" charset="0"/>
                          <a:cs typeface="Times New Roman" panose="02020603050405020304" pitchFamily="18" charset="0"/>
                        </a:rPr>
                        <a:t>0.86</a:t>
                      </a:r>
                      <a:endParaRPr kumimoji="0" lang="en-GB" altLang="en-US" sz="2000" b="0" i="0" u="none" strike="noStrike" cap="none" normalizeH="0" baseline="0" smtClean="0">
                        <a:ln>
                          <a:noFill/>
                        </a:ln>
                        <a:solidFill>
                          <a:srgbClr val="000000"/>
                        </a:solidFill>
                        <a:effectLst/>
                        <a:latin typeface="Arial" panose="020B0604020202020204" pitchFamily="34" charset="0"/>
                        <a:cs typeface="Times New Roman" panose="02020603050405020304" pitchFamily="18" charset="0"/>
                      </a:endParaRPr>
                    </a:p>
                  </a:txBody>
                  <a:tcPr marL="85724" marR="9525" marT="9525"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BF5"/>
                    </a:solidFill>
                  </a:tcPr>
                </a:tc>
                <a:tc>
                  <a:txBody>
                    <a:bodyPr/>
                    <a:lstStyle>
                      <a:lvl1pPr>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defRPr sz="19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defRPr>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defRPr>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GB" altLang="en-US" sz="2000" b="0" i="0" u="none" strike="noStrike" cap="none" normalizeH="0" baseline="0" smtClean="0">
                          <a:ln>
                            <a:noFill/>
                          </a:ln>
                          <a:solidFill>
                            <a:srgbClr val="000000"/>
                          </a:solidFill>
                          <a:effectLst/>
                          <a:latin typeface="Constantia" panose="02030602050306030303" pitchFamily="18" charset="0"/>
                          <a:cs typeface="Times New Roman" panose="02020603050405020304" pitchFamily="18" charset="0"/>
                        </a:rPr>
                        <a:t>0.89</a:t>
                      </a:r>
                      <a:endParaRPr kumimoji="0" lang="en-GB" altLang="en-US" sz="2000" b="0" i="0" u="none" strike="noStrike" cap="none" normalizeH="0" baseline="0" smtClean="0">
                        <a:ln>
                          <a:noFill/>
                        </a:ln>
                        <a:solidFill>
                          <a:srgbClr val="000000"/>
                        </a:solidFill>
                        <a:effectLst/>
                        <a:latin typeface="Arial" panose="020B0604020202020204" pitchFamily="34" charset="0"/>
                        <a:cs typeface="Times New Roman" panose="02020603050405020304" pitchFamily="18" charset="0"/>
                      </a:endParaRPr>
                    </a:p>
                  </a:txBody>
                  <a:tcPr marL="85724" marR="9525" marT="9525"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92D050"/>
                    </a:solidFill>
                  </a:tcPr>
                </a:tc>
                <a:tc>
                  <a:txBody>
                    <a:bodyPr/>
                    <a:lstStyle>
                      <a:lvl1pPr>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defRPr sz="19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defRPr>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defRPr>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GB" altLang="en-US" sz="2000" b="0" i="0" u="none" strike="noStrike" cap="none" normalizeH="0" baseline="0" smtClean="0">
                          <a:ln>
                            <a:noFill/>
                          </a:ln>
                          <a:solidFill>
                            <a:srgbClr val="000000"/>
                          </a:solidFill>
                          <a:effectLst/>
                          <a:latin typeface="Constantia" panose="02030602050306030303" pitchFamily="18" charset="0"/>
                          <a:cs typeface="Times New Roman" panose="02020603050405020304" pitchFamily="18" charset="0"/>
                        </a:rPr>
                        <a:t>0.9</a:t>
                      </a:r>
                      <a:endParaRPr kumimoji="0" lang="en-GB" altLang="en-US" sz="2000" b="0" i="0" u="none" strike="noStrike" cap="none" normalizeH="0" baseline="0" smtClean="0">
                        <a:ln>
                          <a:noFill/>
                        </a:ln>
                        <a:solidFill>
                          <a:srgbClr val="000000"/>
                        </a:solidFill>
                        <a:effectLst/>
                        <a:latin typeface="Arial" panose="020B0604020202020204" pitchFamily="34" charset="0"/>
                        <a:cs typeface="Times New Roman" panose="02020603050405020304" pitchFamily="18" charset="0"/>
                      </a:endParaRPr>
                    </a:p>
                  </a:txBody>
                  <a:tcPr marL="85724" marR="9525" marT="9525"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92D050"/>
                    </a:solidFill>
                  </a:tcPr>
                </a:tc>
              </a:tr>
              <a:tr h="298450">
                <a:tc>
                  <a:txBody>
                    <a:bodyPr/>
                    <a:lstStyle>
                      <a:lvl1pPr>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defRPr sz="19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defRPr>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defRPr>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n-GB" altLang="en-US" sz="2000" b="0" i="0" u="none" strike="noStrike" cap="none" normalizeH="0" baseline="0" smtClean="0">
                          <a:ln>
                            <a:noFill/>
                          </a:ln>
                          <a:solidFill>
                            <a:srgbClr val="000000"/>
                          </a:solidFill>
                          <a:effectLst/>
                          <a:latin typeface="Constantia" panose="02030602050306030303" pitchFamily="18" charset="0"/>
                          <a:cs typeface="Times New Roman" panose="02020603050405020304" pitchFamily="18" charset="0"/>
                        </a:rPr>
                        <a:t>2009</a:t>
                      </a:r>
                      <a:endParaRPr kumimoji="0" lang="en-GB" altLang="en-US" sz="2000" b="0" i="0" u="none" strike="noStrike" cap="none" normalizeH="0" baseline="0" smtClean="0">
                        <a:ln>
                          <a:noFill/>
                        </a:ln>
                        <a:solidFill>
                          <a:srgbClr val="000000"/>
                        </a:solidFill>
                        <a:effectLst/>
                        <a:latin typeface="Calibri" panose="020F0502020204030204" pitchFamily="34" charset="0"/>
                        <a:cs typeface="Times New Roman" panose="02020603050405020304" pitchFamily="18" charset="0"/>
                      </a:endParaRPr>
                    </a:p>
                  </a:txBody>
                  <a:tcPr marL="9525" marR="9525" marT="9525"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BF5"/>
                    </a:solidFill>
                  </a:tcPr>
                </a:tc>
                <a:tc>
                  <a:txBody>
                    <a:bodyPr/>
                    <a:lstStyle>
                      <a:lvl1pPr>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defRPr sz="19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defRPr>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defRPr>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GB" altLang="en-US" sz="2000" b="0" i="0" u="none" strike="noStrike" cap="none" normalizeH="0" baseline="0" smtClean="0">
                          <a:ln>
                            <a:noFill/>
                          </a:ln>
                          <a:solidFill>
                            <a:srgbClr val="000000"/>
                          </a:solidFill>
                          <a:effectLst/>
                          <a:latin typeface="Constantia" panose="02030602050306030303" pitchFamily="18" charset="0"/>
                          <a:cs typeface="Times New Roman" panose="02020603050405020304" pitchFamily="18" charset="0"/>
                        </a:rPr>
                        <a:t>0.83</a:t>
                      </a:r>
                      <a:endParaRPr kumimoji="0" lang="en-GB" altLang="en-US" sz="2000" b="0" i="0" u="none" strike="noStrike" cap="none" normalizeH="0" baseline="0" smtClean="0">
                        <a:ln>
                          <a:noFill/>
                        </a:ln>
                        <a:solidFill>
                          <a:srgbClr val="000000"/>
                        </a:solidFill>
                        <a:effectLst/>
                        <a:latin typeface="Arial" panose="020B0604020202020204" pitchFamily="34" charset="0"/>
                        <a:cs typeface="Times New Roman" panose="02020603050405020304" pitchFamily="18" charset="0"/>
                      </a:endParaRPr>
                    </a:p>
                  </a:txBody>
                  <a:tcPr marL="85724" marR="9525" marT="9525"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FF00"/>
                    </a:solidFill>
                  </a:tcPr>
                </a:tc>
                <a:tc>
                  <a:txBody>
                    <a:bodyPr/>
                    <a:lstStyle>
                      <a:lvl1pPr>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defRPr sz="19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defRPr>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defRPr>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GB" altLang="en-US" sz="2000" b="0" i="0" u="none" strike="noStrike" cap="none" normalizeH="0" baseline="0" smtClean="0">
                          <a:ln>
                            <a:noFill/>
                          </a:ln>
                          <a:solidFill>
                            <a:srgbClr val="000000"/>
                          </a:solidFill>
                          <a:effectLst/>
                          <a:latin typeface="Constantia" panose="02030602050306030303" pitchFamily="18" charset="0"/>
                          <a:cs typeface="Times New Roman" panose="02020603050405020304" pitchFamily="18" charset="0"/>
                        </a:rPr>
                        <a:t>1</a:t>
                      </a:r>
                      <a:endParaRPr kumimoji="0" lang="en-GB" altLang="en-US" sz="2000" b="0" i="0" u="none" strike="noStrike" cap="none" normalizeH="0" baseline="0" smtClean="0">
                        <a:ln>
                          <a:noFill/>
                        </a:ln>
                        <a:solidFill>
                          <a:srgbClr val="000000"/>
                        </a:solidFill>
                        <a:effectLst/>
                        <a:latin typeface="Arial" panose="020B0604020202020204" pitchFamily="34" charset="0"/>
                        <a:cs typeface="Times New Roman" panose="02020603050405020304" pitchFamily="18" charset="0"/>
                      </a:endParaRPr>
                    </a:p>
                  </a:txBody>
                  <a:tcPr marL="85724" marR="9525" marT="9525"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FF00"/>
                    </a:solidFill>
                  </a:tcPr>
                </a:tc>
                <a:tc>
                  <a:txBody>
                    <a:bodyPr/>
                    <a:lstStyle>
                      <a:lvl1pPr>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defRPr sz="19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defRPr>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defRPr>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GB" altLang="en-US" sz="2000" b="0" i="0" u="none" strike="noStrike" cap="none" normalizeH="0" baseline="0" smtClean="0">
                          <a:ln>
                            <a:noFill/>
                          </a:ln>
                          <a:solidFill>
                            <a:srgbClr val="000000"/>
                          </a:solidFill>
                          <a:effectLst/>
                          <a:latin typeface="Constantia" panose="02030602050306030303" pitchFamily="18" charset="0"/>
                          <a:cs typeface="Times New Roman" panose="02020603050405020304" pitchFamily="18" charset="0"/>
                        </a:rPr>
                        <a:t>0.8</a:t>
                      </a:r>
                      <a:endParaRPr kumimoji="0" lang="en-GB" altLang="en-US" sz="2000" b="0" i="0" u="none" strike="noStrike" cap="none" normalizeH="0" baseline="0" smtClean="0">
                        <a:ln>
                          <a:noFill/>
                        </a:ln>
                        <a:solidFill>
                          <a:srgbClr val="000000"/>
                        </a:solidFill>
                        <a:effectLst/>
                        <a:latin typeface="Arial" panose="020B0604020202020204" pitchFamily="34" charset="0"/>
                        <a:cs typeface="Times New Roman" panose="02020603050405020304" pitchFamily="18" charset="0"/>
                      </a:endParaRPr>
                    </a:p>
                  </a:txBody>
                  <a:tcPr marL="85724" marR="9525" marT="9525"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BF5"/>
                    </a:solidFill>
                  </a:tcPr>
                </a:tc>
                <a:tc>
                  <a:txBody>
                    <a:bodyPr/>
                    <a:lstStyle>
                      <a:lvl1pPr>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defRPr sz="19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defRPr>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defRPr>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GB" altLang="en-US" sz="2000" b="0" i="0" u="none" strike="noStrike" cap="none" normalizeH="0" baseline="0" smtClean="0">
                          <a:ln>
                            <a:noFill/>
                          </a:ln>
                          <a:solidFill>
                            <a:srgbClr val="000000"/>
                          </a:solidFill>
                          <a:effectLst/>
                          <a:latin typeface="Constantia" panose="02030602050306030303" pitchFamily="18" charset="0"/>
                          <a:cs typeface="Times New Roman" panose="02020603050405020304" pitchFamily="18" charset="0"/>
                        </a:rPr>
                        <a:t>0.88</a:t>
                      </a:r>
                      <a:endParaRPr kumimoji="0" lang="en-GB" altLang="en-US" sz="2000" b="0" i="0" u="none" strike="noStrike" cap="none" normalizeH="0" baseline="0" smtClean="0">
                        <a:ln>
                          <a:noFill/>
                        </a:ln>
                        <a:solidFill>
                          <a:srgbClr val="000000"/>
                        </a:solidFill>
                        <a:effectLst/>
                        <a:latin typeface="Arial" panose="020B0604020202020204" pitchFamily="34" charset="0"/>
                        <a:cs typeface="Times New Roman" panose="02020603050405020304" pitchFamily="18" charset="0"/>
                      </a:endParaRPr>
                    </a:p>
                  </a:txBody>
                  <a:tcPr marL="85724" marR="9525" marT="9525"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BF5"/>
                    </a:solidFill>
                  </a:tcPr>
                </a:tc>
                <a:tc>
                  <a:txBody>
                    <a:bodyPr/>
                    <a:lstStyle>
                      <a:lvl1pPr>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defRPr sz="19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defRPr>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defRPr>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GB" altLang="en-US" sz="2000" b="0" i="0" u="none" strike="noStrike" cap="none" normalizeH="0" baseline="0" smtClean="0">
                          <a:ln>
                            <a:noFill/>
                          </a:ln>
                          <a:solidFill>
                            <a:srgbClr val="000000"/>
                          </a:solidFill>
                          <a:effectLst/>
                          <a:latin typeface="Constantia" panose="02030602050306030303" pitchFamily="18" charset="0"/>
                          <a:cs typeface="Times New Roman" panose="02020603050405020304" pitchFamily="18" charset="0"/>
                        </a:rPr>
                        <a:t>0.92</a:t>
                      </a:r>
                      <a:endParaRPr kumimoji="0" lang="en-GB" altLang="en-US" sz="2000" b="0" i="0" u="none" strike="noStrike" cap="none" normalizeH="0" baseline="0" smtClean="0">
                        <a:ln>
                          <a:noFill/>
                        </a:ln>
                        <a:solidFill>
                          <a:srgbClr val="000000"/>
                        </a:solidFill>
                        <a:effectLst/>
                        <a:latin typeface="Arial" panose="020B0604020202020204" pitchFamily="34" charset="0"/>
                        <a:cs typeface="Times New Roman" panose="02020603050405020304" pitchFamily="18" charset="0"/>
                      </a:endParaRPr>
                    </a:p>
                  </a:txBody>
                  <a:tcPr marL="85724" marR="9525" marT="9525"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92D050"/>
                    </a:solidFill>
                  </a:tcPr>
                </a:tc>
                <a:tc>
                  <a:txBody>
                    <a:bodyPr/>
                    <a:lstStyle>
                      <a:lvl1pPr>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defRPr sz="19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defRPr>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defRPr>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GB" altLang="en-US" sz="2000" b="0" i="0" u="none" strike="noStrike" cap="none" normalizeH="0" baseline="0" smtClean="0">
                          <a:ln>
                            <a:noFill/>
                          </a:ln>
                          <a:solidFill>
                            <a:srgbClr val="000000"/>
                          </a:solidFill>
                          <a:effectLst/>
                          <a:latin typeface="Constantia" panose="02030602050306030303" pitchFamily="18" charset="0"/>
                          <a:cs typeface="Times New Roman" panose="02020603050405020304" pitchFamily="18" charset="0"/>
                        </a:rPr>
                        <a:t>0.92</a:t>
                      </a:r>
                      <a:endParaRPr kumimoji="0" lang="en-GB" altLang="en-US" sz="2000" b="0" i="0" u="none" strike="noStrike" cap="none" normalizeH="0" baseline="0" smtClean="0">
                        <a:ln>
                          <a:noFill/>
                        </a:ln>
                        <a:solidFill>
                          <a:srgbClr val="000000"/>
                        </a:solidFill>
                        <a:effectLst/>
                        <a:latin typeface="Arial" panose="020B0604020202020204" pitchFamily="34" charset="0"/>
                        <a:cs typeface="Times New Roman" panose="02020603050405020304" pitchFamily="18" charset="0"/>
                      </a:endParaRPr>
                    </a:p>
                  </a:txBody>
                  <a:tcPr marL="85724" marR="9525" marT="9525"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92D050"/>
                    </a:solidFill>
                  </a:tcPr>
                </a:tc>
              </a:tr>
              <a:tr h="298450">
                <a:tc>
                  <a:txBody>
                    <a:bodyPr/>
                    <a:lstStyle>
                      <a:lvl1pPr>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defRPr sz="19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defRPr>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defRPr>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n-GB" altLang="en-US" sz="2000" b="1" i="0" u="none" strike="noStrike" cap="none" normalizeH="0" baseline="0" smtClean="0">
                          <a:ln>
                            <a:noFill/>
                          </a:ln>
                          <a:solidFill>
                            <a:srgbClr val="000000"/>
                          </a:solidFill>
                          <a:effectLst/>
                          <a:latin typeface="Constantia" panose="02030602050306030303" pitchFamily="18" charset="0"/>
                          <a:cs typeface="Times New Roman" panose="02020603050405020304" pitchFamily="18" charset="0"/>
                        </a:rPr>
                        <a:t>MEAN</a:t>
                      </a:r>
                      <a:endParaRPr kumimoji="0" lang="en-GB" altLang="en-US" sz="2000" b="1" i="0" u="none" strike="noStrike" cap="none" normalizeH="0" baseline="0" smtClean="0">
                        <a:ln>
                          <a:noFill/>
                        </a:ln>
                        <a:solidFill>
                          <a:srgbClr val="000000"/>
                        </a:solidFill>
                        <a:effectLst/>
                        <a:latin typeface="Calibri" panose="020F0502020204030204" pitchFamily="34" charset="0"/>
                        <a:cs typeface="Times New Roman" panose="02020603050405020304" pitchFamily="18" charset="0"/>
                      </a:endParaRPr>
                    </a:p>
                  </a:txBody>
                  <a:tcPr marL="9525" marR="9525" marT="9525"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BF5"/>
                    </a:solidFill>
                  </a:tcPr>
                </a:tc>
                <a:tc>
                  <a:txBody>
                    <a:bodyPr/>
                    <a:lstStyle>
                      <a:lvl1pPr>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defRPr sz="19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defRPr>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defRPr>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n-GB" altLang="en-US" sz="2000" b="1" i="0" u="none" strike="noStrike" cap="none" normalizeH="0" baseline="0" smtClean="0">
                          <a:ln>
                            <a:noFill/>
                          </a:ln>
                          <a:solidFill>
                            <a:srgbClr val="000000"/>
                          </a:solidFill>
                          <a:effectLst/>
                          <a:latin typeface="Constantia" panose="02030602050306030303" pitchFamily="18" charset="0"/>
                          <a:cs typeface="Times New Roman" panose="02020603050405020304" pitchFamily="18" charset="0"/>
                        </a:rPr>
                        <a:t>0.7</a:t>
                      </a:r>
                      <a:endParaRPr kumimoji="0" lang="en-GB" altLang="en-US" sz="2000" b="1" i="0" u="none" strike="noStrike" cap="none" normalizeH="0" baseline="0" smtClean="0">
                        <a:ln>
                          <a:noFill/>
                        </a:ln>
                        <a:solidFill>
                          <a:srgbClr val="000000"/>
                        </a:solidFill>
                        <a:effectLst/>
                        <a:latin typeface="Calibri" panose="020F0502020204030204" pitchFamily="34" charset="0"/>
                        <a:cs typeface="Times New Roman" panose="02020603050405020304" pitchFamily="18" charset="0"/>
                      </a:endParaRPr>
                    </a:p>
                  </a:txBody>
                  <a:tcPr marL="9525" marR="9525" marT="9525"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FF00"/>
                    </a:solidFill>
                  </a:tcPr>
                </a:tc>
                <a:tc>
                  <a:txBody>
                    <a:bodyPr/>
                    <a:lstStyle>
                      <a:lvl1pPr>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defRPr sz="19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defRPr>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defRPr>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GB" altLang="en-US" sz="2000" b="1" i="0" u="none" strike="noStrike" cap="none" normalizeH="0" baseline="0" smtClean="0">
                          <a:ln>
                            <a:noFill/>
                          </a:ln>
                          <a:solidFill>
                            <a:srgbClr val="000000"/>
                          </a:solidFill>
                          <a:effectLst/>
                          <a:latin typeface="Constantia" panose="02030602050306030303" pitchFamily="18" charset="0"/>
                          <a:cs typeface="Times New Roman" panose="02020603050405020304" pitchFamily="18" charset="0"/>
                        </a:rPr>
                        <a:t>0.86</a:t>
                      </a:r>
                      <a:endParaRPr kumimoji="0" lang="en-GB" altLang="en-US" sz="2000" b="1" i="0" u="none" strike="noStrike" cap="none" normalizeH="0" baseline="0" smtClean="0">
                        <a:ln>
                          <a:noFill/>
                        </a:ln>
                        <a:solidFill>
                          <a:srgbClr val="000000"/>
                        </a:solidFill>
                        <a:effectLst/>
                        <a:latin typeface="Arial" panose="020B0604020202020204" pitchFamily="34" charset="0"/>
                        <a:cs typeface="Times New Roman" panose="02020603050405020304" pitchFamily="18" charset="0"/>
                      </a:endParaRPr>
                    </a:p>
                  </a:txBody>
                  <a:tcPr marL="85724" marR="9525" marT="9525"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FF00"/>
                    </a:solidFill>
                  </a:tcPr>
                </a:tc>
                <a:tc>
                  <a:txBody>
                    <a:bodyPr/>
                    <a:lstStyle>
                      <a:lvl1pPr>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defRPr sz="19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defRPr>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defRPr>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GB" altLang="en-US" sz="2000" b="1" i="0" u="none" strike="noStrike" cap="none" normalizeH="0" baseline="0" smtClean="0">
                          <a:ln>
                            <a:noFill/>
                          </a:ln>
                          <a:solidFill>
                            <a:srgbClr val="000000"/>
                          </a:solidFill>
                          <a:effectLst/>
                          <a:latin typeface="Constantia" panose="02030602050306030303" pitchFamily="18" charset="0"/>
                          <a:cs typeface="Times New Roman" panose="02020603050405020304" pitchFamily="18" charset="0"/>
                        </a:rPr>
                        <a:t>0.67</a:t>
                      </a:r>
                      <a:endParaRPr kumimoji="0" lang="en-GB" altLang="en-US" sz="2000" b="1" i="0" u="none" strike="noStrike" cap="none" normalizeH="0" baseline="0" smtClean="0">
                        <a:ln>
                          <a:noFill/>
                        </a:ln>
                        <a:solidFill>
                          <a:srgbClr val="000000"/>
                        </a:solidFill>
                        <a:effectLst/>
                        <a:latin typeface="Arial" panose="020B0604020202020204" pitchFamily="34" charset="0"/>
                        <a:cs typeface="Times New Roman" panose="02020603050405020304" pitchFamily="18" charset="0"/>
                      </a:endParaRPr>
                    </a:p>
                  </a:txBody>
                  <a:tcPr marL="85724" marR="9525" marT="9525"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BF5"/>
                    </a:solidFill>
                  </a:tcPr>
                </a:tc>
                <a:tc>
                  <a:txBody>
                    <a:bodyPr/>
                    <a:lstStyle>
                      <a:lvl1pPr>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defRPr sz="19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defRPr>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defRPr>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GB" altLang="en-US" sz="2000" b="1" i="0" u="none" strike="noStrike" cap="none" normalizeH="0" baseline="0" smtClean="0">
                          <a:ln>
                            <a:noFill/>
                          </a:ln>
                          <a:solidFill>
                            <a:srgbClr val="000000"/>
                          </a:solidFill>
                          <a:effectLst/>
                          <a:latin typeface="Constantia" panose="02030602050306030303" pitchFamily="18" charset="0"/>
                          <a:cs typeface="Times New Roman" panose="02020603050405020304" pitchFamily="18" charset="0"/>
                        </a:rPr>
                        <a:t>0.72</a:t>
                      </a:r>
                      <a:endParaRPr kumimoji="0" lang="en-GB" altLang="en-US" sz="2000" b="1" i="0" u="none" strike="noStrike" cap="none" normalizeH="0" baseline="0" smtClean="0">
                        <a:ln>
                          <a:noFill/>
                        </a:ln>
                        <a:solidFill>
                          <a:srgbClr val="000000"/>
                        </a:solidFill>
                        <a:effectLst/>
                        <a:latin typeface="Arial" panose="020B0604020202020204" pitchFamily="34" charset="0"/>
                        <a:cs typeface="Times New Roman" panose="02020603050405020304" pitchFamily="18" charset="0"/>
                      </a:endParaRPr>
                    </a:p>
                  </a:txBody>
                  <a:tcPr marL="85724" marR="9525" marT="9525"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BF5"/>
                    </a:solidFill>
                  </a:tcPr>
                </a:tc>
                <a:tc>
                  <a:txBody>
                    <a:bodyPr/>
                    <a:lstStyle>
                      <a:lvl1pPr>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defRPr sz="19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defRPr>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defRPr>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GB" altLang="en-US" sz="2000" b="1" i="0" u="none" strike="noStrike" cap="none" normalizeH="0" baseline="0" smtClean="0">
                          <a:ln>
                            <a:noFill/>
                          </a:ln>
                          <a:solidFill>
                            <a:srgbClr val="000000"/>
                          </a:solidFill>
                          <a:effectLst/>
                          <a:latin typeface="Constantia" panose="02030602050306030303" pitchFamily="18" charset="0"/>
                          <a:cs typeface="Times New Roman" panose="02020603050405020304" pitchFamily="18" charset="0"/>
                        </a:rPr>
                        <a:t>0.74</a:t>
                      </a:r>
                      <a:endParaRPr kumimoji="0" lang="en-GB" altLang="en-US" sz="2000" b="1" i="0" u="none" strike="noStrike" cap="none" normalizeH="0" baseline="0" smtClean="0">
                        <a:ln>
                          <a:noFill/>
                        </a:ln>
                        <a:solidFill>
                          <a:srgbClr val="000000"/>
                        </a:solidFill>
                        <a:effectLst/>
                        <a:latin typeface="Arial" panose="020B0604020202020204" pitchFamily="34" charset="0"/>
                        <a:cs typeface="Times New Roman" panose="02020603050405020304" pitchFamily="18" charset="0"/>
                      </a:endParaRPr>
                    </a:p>
                  </a:txBody>
                  <a:tcPr marL="85724" marR="9525" marT="9525"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92D050"/>
                    </a:solidFill>
                  </a:tcPr>
                </a:tc>
                <a:tc>
                  <a:txBody>
                    <a:bodyPr/>
                    <a:lstStyle>
                      <a:lvl1pPr>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defRPr sz="19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defRPr>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defRPr>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GB" altLang="en-US" sz="2000" b="1" i="0" u="none" strike="noStrike" cap="none" normalizeH="0" baseline="0" smtClean="0">
                          <a:ln>
                            <a:noFill/>
                          </a:ln>
                          <a:solidFill>
                            <a:srgbClr val="000000"/>
                          </a:solidFill>
                          <a:effectLst/>
                          <a:latin typeface="Constantia" panose="02030602050306030303" pitchFamily="18" charset="0"/>
                          <a:cs typeface="Times New Roman" panose="02020603050405020304" pitchFamily="18" charset="0"/>
                        </a:rPr>
                        <a:t>0.77</a:t>
                      </a:r>
                      <a:endParaRPr kumimoji="0" lang="en-GB" altLang="en-US" sz="2000" b="1" i="0" u="none" strike="noStrike" cap="none" normalizeH="0" baseline="0" smtClean="0">
                        <a:ln>
                          <a:noFill/>
                        </a:ln>
                        <a:solidFill>
                          <a:srgbClr val="000000"/>
                        </a:solidFill>
                        <a:effectLst/>
                        <a:latin typeface="Arial" panose="020B0604020202020204" pitchFamily="34" charset="0"/>
                        <a:cs typeface="Times New Roman" panose="02020603050405020304" pitchFamily="18" charset="0"/>
                      </a:endParaRPr>
                    </a:p>
                  </a:txBody>
                  <a:tcPr marL="85724" marR="9525" marT="9525"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92D050"/>
                    </a:solidFill>
                  </a:tcPr>
                </a:tc>
              </a:tr>
            </a:tbl>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Title 1"/>
          <p:cNvSpPr>
            <a:spLocks noGrp="1"/>
          </p:cNvSpPr>
          <p:nvPr>
            <p:ph type="title"/>
          </p:nvPr>
        </p:nvSpPr>
        <p:spPr>
          <a:xfrm>
            <a:off x="468313" y="404813"/>
            <a:ext cx="8229600" cy="936625"/>
          </a:xfrm>
        </p:spPr>
        <p:txBody>
          <a:bodyPr/>
          <a:lstStyle/>
          <a:p>
            <a:pPr algn="ctr"/>
            <a:r>
              <a:rPr lang="en-GB" altLang="en-US" sz="2800" smtClean="0"/>
              <a:t>Efficiency scores as the double bootstrap method in terms of asset size in 2009</a:t>
            </a:r>
          </a:p>
        </p:txBody>
      </p:sp>
      <p:graphicFrame>
        <p:nvGraphicFramePr>
          <p:cNvPr id="5" name="Content Placeholder 4"/>
          <p:cNvGraphicFramePr>
            <a:graphicFrameLocks noGrp="1"/>
          </p:cNvGraphicFramePr>
          <p:nvPr>
            <p:ph idx="1"/>
          </p:nvPr>
        </p:nvGraphicFramePr>
        <p:xfrm>
          <a:off x="250825" y="1557338"/>
          <a:ext cx="8569325" cy="5106994"/>
        </p:xfrm>
        <a:graphic>
          <a:graphicData uri="http://schemas.openxmlformats.org/drawingml/2006/table">
            <a:tbl>
              <a:tblPr/>
              <a:tblGrid>
                <a:gridCol w="863600"/>
                <a:gridCol w="865188"/>
                <a:gridCol w="863600"/>
                <a:gridCol w="1008062"/>
                <a:gridCol w="1008063"/>
                <a:gridCol w="1008062"/>
                <a:gridCol w="865188"/>
                <a:gridCol w="1135062"/>
                <a:gridCol w="952500"/>
              </a:tblGrid>
              <a:tr h="504825">
                <a:tc>
                  <a:txBody>
                    <a:bodyPr/>
                    <a:lstStyle>
                      <a:lvl1pPr>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defRPr sz="19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defRPr>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defRPr>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en-GB" altLang="en-US" sz="2000" b="1" i="0" u="none" strike="noStrike" cap="none" normalizeH="0" baseline="0" smtClean="0">
                          <a:ln>
                            <a:noFill/>
                          </a:ln>
                          <a:solidFill>
                            <a:srgbClr val="000000"/>
                          </a:solidFill>
                          <a:effectLst/>
                          <a:latin typeface="Constantia" panose="02030602050306030303" pitchFamily="18" charset="0"/>
                          <a:cs typeface="Times New Roman" panose="02020603050405020304" pitchFamily="18" charset="0"/>
                        </a:rPr>
                        <a:t>Year</a:t>
                      </a:r>
                      <a:endParaRPr kumimoji="0" lang="en-GB" altLang="en-US" sz="2000" b="1" i="0" u="none" strike="noStrike" cap="none" normalizeH="0" baseline="0" smtClean="0">
                        <a:ln>
                          <a:noFill/>
                        </a:ln>
                        <a:solidFill>
                          <a:srgbClr val="000000"/>
                        </a:solidFill>
                        <a:effectLst/>
                        <a:latin typeface="Calibri" panose="020F0502020204030204" pitchFamily="34" charset="0"/>
                        <a:cs typeface="Times New Roman" panose="02020603050405020304" pitchFamily="18" charset="0"/>
                      </a:endParaRPr>
                    </a:p>
                  </a:txBody>
                  <a:tcPr marL="9525" marR="9525" marT="9525"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BF5"/>
                    </a:solidFill>
                  </a:tcPr>
                </a:tc>
                <a:tc gridSpan="2">
                  <a:txBody>
                    <a:bodyPr/>
                    <a:lstStyle>
                      <a:lvl1pPr>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defRPr sz="19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defRPr>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defRPr>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en-GB" altLang="en-US" sz="2000" b="1" i="0" u="none" strike="noStrike" cap="none" normalizeH="0" baseline="0" smtClean="0">
                          <a:ln>
                            <a:noFill/>
                          </a:ln>
                          <a:solidFill>
                            <a:srgbClr val="000000"/>
                          </a:solidFill>
                          <a:effectLst/>
                          <a:latin typeface="Constantia" panose="02030602050306030303" pitchFamily="18" charset="0"/>
                          <a:cs typeface="Times New Roman" panose="02020603050405020304" pitchFamily="18" charset="0"/>
                        </a:rPr>
                        <a:t>small banks</a:t>
                      </a:r>
                      <a:endParaRPr kumimoji="0" lang="en-GB" altLang="en-US" sz="2000" b="1" i="0" u="none" strike="noStrike" cap="none" normalizeH="0" baseline="0" smtClean="0">
                        <a:ln>
                          <a:noFill/>
                        </a:ln>
                        <a:solidFill>
                          <a:srgbClr val="000000"/>
                        </a:solidFill>
                        <a:effectLst/>
                        <a:latin typeface="Calibri" panose="020F0502020204030204" pitchFamily="34" charset="0"/>
                        <a:cs typeface="Times New Roman" panose="02020603050405020304" pitchFamily="18" charset="0"/>
                      </a:endParaRPr>
                    </a:p>
                  </a:txBody>
                  <a:tcPr marL="9525" marR="9525" marT="9525"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FF00"/>
                    </a:solidFill>
                  </a:tcPr>
                </a:tc>
                <a:tc hMerge="1">
                  <a:txBody>
                    <a:bodyPr/>
                    <a:lstStyle/>
                    <a:p>
                      <a:endParaRPr lang="en-GB"/>
                    </a:p>
                  </a:txBody>
                  <a:tcPr/>
                </a:tc>
                <a:tc gridSpan="2">
                  <a:txBody>
                    <a:bodyPr/>
                    <a:lstStyle>
                      <a:lvl1pPr>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defRPr sz="19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defRPr>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defRPr>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en-GB" altLang="en-US" sz="2000" b="1" i="0" u="none" strike="noStrike" cap="none" normalizeH="0" baseline="0" smtClean="0">
                          <a:ln>
                            <a:noFill/>
                          </a:ln>
                          <a:solidFill>
                            <a:srgbClr val="000000"/>
                          </a:solidFill>
                          <a:effectLst/>
                          <a:latin typeface="Constantia" panose="02030602050306030303" pitchFamily="18" charset="0"/>
                          <a:cs typeface="Times New Roman" panose="02020603050405020304" pitchFamily="18" charset="0"/>
                        </a:rPr>
                        <a:t>medium banks</a:t>
                      </a:r>
                      <a:endParaRPr kumimoji="0" lang="en-GB" altLang="en-US" sz="2000" b="1" i="0" u="none" strike="noStrike" cap="none" normalizeH="0" baseline="0" smtClean="0">
                        <a:ln>
                          <a:noFill/>
                        </a:ln>
                        <a:solidFill>
                          <a:srgbClr val="000000"/>
                        </a:solidFill>
                        <a:effectLst/>
                        <a:latin typeface="Calibri" panose="020F0502020204030204" pitchFamily="34" charset="0"/>
                        <a:cs typeface="Times New Roman" panose="02020603050405020304" pitchFamily="18" charset="0"/>
                      </a:endParaRPr>
                    </a:p>
                  </a:txBody>
                  <a:tcPr marL="9525" marR="9525" marT="9525"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BF5"/>
                    </a:solidFill>
                  </a:tcPr>
                </a:tc>
                <a:tc hMerge="1">
                  <a:txBody>
                    <a:bodyPr/>
                    <a:lstStyle/>
                    <a:p>
                      <a:endParaRPr lang="en-GB"/>
                    </a:p>
                  </a:txBody>
                  <a:tcPr/>
                </a:tc>
                <a:tc gridSpan="2">
                  <a:txBody>
                    <a:bodyPr/>
                    <a:lstStyle>
                      <a:lvl1pPr>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defRPr sz="19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defRPr>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defRPr>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en-GB" altLang="en-US" sz="2000" b="1" i="0" u="none" strike="noStrike" cap="none" normalizeH="0" baseline="0" smtClean="0">
                          <a:ln>
                            <a:noFill/>
                          </a:ln>
                          <a:solidFill>
                            <a:srgbClr val="000000"/>
                          </a:solidFill>
                          <a:effectLst/>
                          <a:latin typeface="Constantia" panose="02030602050306030303" pitchFamily="18" charset="0"/>
                          <a:cs typeface="Times New Roman" panose="02020603050405020304" pitchFamily="18" charset="0"/>
                        </a:rPr>
                        <a:t>large banks</a:t>
                      </a:r>
                      <a:endParaRPr kumimoji="0" lang="en-GB" altLang="en-US" sz="2000" b="1" i="0" u="none" strike="noStrike" cap="none" normalizeH="0" baseline="0" smtClean="0">
                        <a:ln>
                          <a:noFill/>
                        </a:ln>
                        <a:solidFill>
                          <a:srgbClr val="000000"/>
                        </a:solidFill>
                        <a:effectLst/>
                        <a:latin typeface="Calibri" panose="020F0502020204030204" pitchFamily="34" charset="0"/>
                        <a:cs typeface="Times New Roman" panose="02020603050405020304" pitchFamily="18" charset="0"/>
                      </a:endParaRPr>
                    </a:p>
                  </a:txBody>
                  <a:tcPr marL="9525" marR="9525" marT="9525"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92D050"/>
                    </a:solidFill>
                  </a:tcPr>
                </a:tc>
                <a:tc hMerge="1">
                  <a:txBody>
                    <a:bodyPr/>
                    <a:lstStyle/>
                    <a:p>
                      <a:endParaRPr lang="en-GB"/>
                    </a:p>
                  </a:txBody>
                  <a:tcPr/>
                </a:tc>
                <a:tc gridSpan="2">
                  <a:txBody>
                    <a:bodyPr/>
                    <a:lstStyle>
                      <a:lvl1pPr>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defRPr sz="19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defRPr>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defRPr>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en-GB" altLang="en-US" sz="2000" b="1" i="0" u="none" strike="noStrike" cap="none" normalizeH="0" baseline="0" smtClean="0">
                          <a:ln>
                            <a:noFill/>
                          </a:ln>
                          <a:solidFill>
                            <a:srgbClr val="000000"/>
                          </a:solidFill>
                          <a:effectLst/>
                          <a:latin typeface="Constantia" panose="02030602050306030303" pitchFamily="18" charset="0"/>
                          <a:cs typeface="Times New Roman" panose="02020603050405020304" pitchFamily="18" charset="0"/>
                        </a:rPr>
                        <a:t>very large banks</a:t>
                      </a:r>
                      <a:endParaRPr kumimoji="0" lang="en-GB" altLang="en-US" sz="2000" b="1" i="0" u="none" strike="noStrike" cap="none" normalizeH="0" baseline="0" smtClean="0">
                        <a:ln>
                          <a:noFill/>
                        </a:ln>
                        <a:solidFill>
                          <a:srgbClr val="000000"/>
                        </a:solidFill>
                        <a:effectLst/>
                        <a:latin typeface="Calibri" panose="020F0502020204030204" pitchFamily="34" charset="0"/>
                        <a:cs typeface="Times New Roman" panose="02020603050405020304" pitchFamily="18" charset="0"/>
                      </a:endParaRPr>
                    </a:p>
                  </a:txBody>
                  <a:tcPr marL="9525" marR="9525" marT="9525"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BF5"/>
                    </a:solidFill>
                  </a:tcPr>
                </a:tc>
                <a:tc hMerge="1">
                  <a:txBody>
                    <a:bodyPr/>
                    <a:lstStyle/>
                    <a:p>
                      <a:endParaRPr lang="en-GB"/>
                    </a:p>
                  </a:txBody>
                  <a:tcPr/>
                </a:tc>
              </a:tr>
              <a:tr h="354013">
                <a:tc>
                  <a:txBody>
                    <a:bodyPr/>
                    <a:lstStyle>
                      <a:lvl1pPr>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defRPr sz="19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defRPr>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defRPr>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en-GB" altLang="en-US" sz="2000" b="1" i="0" u="none" strike="noStrike" cap="none" normalizeH="0" baseline="0" smtClean="0">
                          <a:ln>
                            <a:noFill/>
                          </a:ln>
                          <a:solidFill>
                            <a:srgbClr val="000000"/>
                          </a:solidFill>
                          <a:effectLst/>
                          <a:latin typeface="Constantia" panose="02030602050306030303" pitchFamily="18" charset="0"/>
                          <a:cs typeface="Times New Roman" panose="02020603050405020304" pitchFamily="18" charset="0"/>
                        </a:rPr>
                        <a:t> </a:t>
                      </a:r>
                      <a:endParaRPr kumimoji="0" lang="en-GB" altLang="en-US" sz="2000" b="1" i="0" u="none" strike="noStrike" cap="none" normalizeH="0" baseline="0" smtClean="0">
                        <a:ln>
                          <a:noFill/>
                        </a:ln>
                        <a:solidFill>
                          <a:srgbClr val="000000"/>
                        </a:solidFill>
                        <a:effectLst/>
                        <a:latin typeface="Calibri" panose="020F0502020204030204" pitchFamily="34" charset="0"/>
                        <a:cs typeface="Times New Roman" panose="02020603050405020304" pitchFamily="18" charset="0"/>
                      </a:endParaRPr>
                    </a:p>
                  </a:txBody>
                  <a:tcPr marL="9525" marR="9525" marT="9525"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BF5"/>
                    </a:solidFill>
                  </a:tcPr>
                </a:tc>
                <a:tc>
                  <a:txBody>
                    <a:bodyPr/>
                    <a:lstStyle>
                      <a:lvl1pPr>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defRPr sz="19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defRPr>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defRPr>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en-GB" altLang="en-US" sz="2000" b="1" i="0" u="none" strike="noStrike" cap="none" normalizeH="0" baseline="0" smtClean="0">
                          <a:ln>
                            <a:noFill/>
                          </a:ln>
                          <a:solidFill>
                            <a:srgbClr val="000000"/>
                          </a:solidFill>
                          <a:effectLst/>
                          <a:latin typeface="Constantia" panose="02030602050306030303" pitchFamily="18" charset="0"/>
                          <a:cs typeface="Times New Roman" panose="02020603050405020304" pitchFamily="18" charset="0"/>
                        </a:rPr>
                        <a:t>CCR</a:t>
                      </a:r>
                      <a:endParaRPr kumimoji="0" lang="en-GB" altLang="en-US" sz="2000" b="1" i="0" u="none" strike="noStrike" cap="none" normalizeH="0" baseline="0" smtClean="0">
                        <a:ln>
                          <a:noFill/>
                        </a:ln>
                        <a:solidFill>
                          <a:srgbClr val="000000"/>
                        </a:solidFill>
                        <a:effectLst/>
                        <a:latin typeface="Calibri" panose="020F0502020204030204" pitchFamily="34" charset="0"/>
                        <a:cs typeface="Times New Roman" panose="02020603050405020304" pitchFamily="18" charset="0"/>
                      </a:endParaRPr>
                    </a:p>
                  </a:txBody>
                  <a:tcPr marL="9525" marR="9525" marT="9525"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FF00"/>
                    </a:solidFill>
                  </a:tcPr>
                </a:tc>
                <a:tc>
                  <a:txBody>
                    <a:bodyPr/>
                    <a:lstStyle>
                      <a:lvl1pPr>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defRPr sz="19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defRPr>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defRPr>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en-GB" altLang="en-US" sz="2000" b="1" i="0" u="none" strike="noStrike" cap="none" normalizeH="0" baseline="0" smtClean="0">
                          <a:ln>
                            <a:noFill/>
                          </a:ln>
                          <a:solidFill>
                            <a:srgbClr val="000000"/>
                          </a:solidFill>
                          <a:effectLst/>
                          <a:latin typeface="Constantia" panose="02030602050306030303" pitchFamily="18" charset="0"/>
                          <a:cs typeface="Times New Roman" panose="02020603050405020304" pitchFamily="18" charset="0"/>
                        </a:rPr>
                        <a:t>BCC</a:t>
                      </a:r>
                      <a:endParaRPr kumimoji="0" lang="en-GB" altLang="en-US" sz="2000" b="1" i="0" u="none" strike="noStrike" cap="none" normalizeH="0" baseline="0" smtClean="0">
                        <a:ln>
                          <a:noFill/>
                        </a:ln>
                        <a:solidFill>
                          <a:srgbClr val="000000"/>
                        </a:solidFill>
                        <a:effectLst/>
                        <a:latin typeface="Calibri" panose="020F0502020204030204" pitchFamily="34" charset="0"/>
                        <a:cs typeface="Times New Roman" panose="02020603050405020304" pitchFamily="18" charset="0"/>
                      </a:endParaRPr>
                    </a:p>
                  </a:txBody>
                  <a:tcPr marL="9525" marR="9525" marT="9525"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FF00"/>
                    </a:solidFill>
                  </a:tcPr>
                </a:tc>
                <a:tc>
                  <a:txBody>
                    <a:bodyPr/>
                    <a:lstStyle>
                      <a:lvl1pPr>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defRPr sz="19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defRPr>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defRPr>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en-GB" altLang="en-US" sz="2000" b="1" i="0" u="none" strike="noStrike" cap="none" normalizeH="0" baseline="0" smtClean="0">
                          <a:ln>
                            <a:noFill/>
                          </a:ln>
                          <a:solidFill>
                            <a:srgbClr val="000000"/>
                          </a:solidFill>
                          <a:effectLst/>
                          <a:latin typeface="Constantia" panose="02030602050306030303" pitchFamily="18" charset="0"/>
                          <a:cs typeface="Times New Roman" panose="02020603050405020304" pitchFamily="18" charset="0"/>
                        </a:rPr>
                        <a:t>CCR</a:t>
                      </a:r>
                      <a:endParaRPr kumimoji="0" lang="en-GB" altLang="en-US" sz="2000" b="1" i="0" u="none" strike="noStrike" cap="none" normalizeH="0" baseline="0" smtClean="0">
                        <a:ln>
                          <a:noFill/>
                        </a:ln>
                        <a:solidFill>
                          <a:srgbClr val="000000"/>
                        </a:solidFill>
                        <a:effectLst/>
                        <a:latin typeface="Calibri" panose="020F0502020204030204" pitchFamily="34" charset="0"/>
                        <a:cs typeface="Times New Roman" panose="02020603050405020304" pitchFamily="18" charset="0"/>
                      </a:endParaRPr>
                    </a:p>
                  </a:txBody>
                  <a:tcPr marL="9525" marR="9525" marT="9525"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BF5"/>
                    </a:solidFill>
                  </a:tcPr>
                </a:tc>
                <a:tc>
                  <a:txBody>
                    <a:bodyPr/>
                    <a:lstStyle>
                      <a:lvl1pPr>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defRPr sz="19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defRPr>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defRPr>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en-GB" altLang="en-US" sz="2000" b="1" i="0" u="none" strike="noStrike" cap="none" normalizeH="0" baseline="0" smtClean="0">
                          <a:ln>
                            <a:noFill/>
                          </a:ln>
                          <a:solidFill>
                            <a:srgbClr val="000000"/>
                          </a:solidFill>
                          <a:effectLst/>
                          <a:latin typeface="Constantia" panose="02030602050306030303" pitchFamily="18" charset="0"/>
                          <a:cs typeface="Times New Roman" panose="02020603050405020304" pitchFamily="18" charset="0"/>
                        </a:rPr>
                        <a:t>BCC</a:t>
                      </a:r>
                      <a:endParaRPr kumimoji="0" lang="en-GB" altLang="en-US" sz="2000" b="1" i="0" u="none" strike="noStrike" cap="none" normalizeH="0" baseline="0" smtClean="0">
                        <a:ln>
                          <a:noFill/>
                        </a:ln>
                        <a:solidFill>
                          <a:srgbClr val="000000"/>
                        </a:solidFill>
                        <a:effectLst/>
                        <a:latin typeface="Calibri" panose="020F0502020204030204" pitchFamily="34" charset="0"/>
                        <a:cs typeface="Times New Roman" panose="02020603050405020304" pitchFamily="18" charset="0"/>
                      </a:endParaRPr>
                    </a:p>
                  </a:txBody>
                  <a:tcPr marL="9525" marR="9525" marT="9525"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BF5"/>
                    </a:solidFill>
                  </a:tcPr>
                </a:tc>
                <a:tc>
                  <a:txBody>
                    <a:bodyPr/>
                    <a:lstStyle>
                      <a:lvl1pPr>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defRPr sz="19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defRPr>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defRPr>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en-GB" altLang="en-US" sz="2000" b="1" i="0" u="none" strike="noStrike" cap="none" normalizeH="0" baseline="0" smtClean="0">
                          <a:ln>
                            <a:noFill/>
                          </a:ln>
                          <a:solidFill>
                            <a:srgbClr val="000000"/>
                          </a:solidFill>
                          <a:effectLst/>
                          <a:latin typeface="Constantia" panose="02030602050306030303" pitchFamily="18" charset="0"/>
                          <a:cs typeface="Times New Roman" panose="02020603050405020304" pitchFamily="18" charset="0"/>
                        </a:rPr>
                        <a:t>CCR</a:t>
                      </a:r>
                      <a:endParaRPr kumimoji="0" lang="en-GB" altLang="en-US" sz="2000" b="1" i="0" u="none" strike="noStrike" cap="none" normalizeH="0" baseline="0" smtClean="0">
                        <a:ln>
                          <a:noFill/>
                        </a:ln>
                        <a:solidFill>
                          <a:srgbClr val="000000"/>
                        </a:solidFill>
                        <a:effectLst/>
                        <a:latin typeface="Calibri" panose="020F0502020204030204" pitchFamily="34" charset="0"/>
                        <a:cs typeface="Times New Roman" panose="02020603050405020304" pitchFamily="18" charset="0"/>
                      </a:endParaRPr>
                    </a:p>
                  </a:txBody>
                  <a:tcPr marL="9525" marR="9525" marT="9525"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92D050"/>
                    </a:solidFill>
                  </a:tcPr>
                </a:tc>
                <a:tc>
                  <a:txBody>
                    <a:bodyPr/>
                    <a:lstStyle>
                      <a:lvl1pPr>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defRPr sz="19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defRPr>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defRPr>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en-GB" altLang="en-US" sz="2000" b="1" i="0" u="none" strike="noStrike" cap="none" normalizeH="0" baseline="0" smtClean="0">
                          <a:ln>
                            <a:noFill/>
                          </a:ln>
                          <a:solidFill>
                            <a:srgbClr val="000000"/>
                          </a:solidFill>
                          <a:effectLst/>
                          <a:latin typeface="Constantia" panose="02030602050306030303" pitchFamily="18" charset="0"/>
                          <a:cs typeface="Times New Roman" panose="02020603050405020304" pitchFamily="18" charset="0"/>
                        </a:rPr>
                        <a:t>BCC</a:t>
                      </a:r>
                      <a:endParaRPr kumimoji="0" lang="en-GB" altLang="en-US" sz="2000" b="1" i="0" u="none" strike="noStrike" cap="none" normalizeH="0" baseline="0" smtClean="0">
                        <a:ln>
                          <a:noFill/>
                        </a:ln>
                        <a:solidFill>
                          <a:srgbClr val="000000"/>
                        </a:solidFill>
                        <a:effectLst/>
                        <a:latin typeface="Calibri" panose="020F0502020204030204" pitchFamily="34" charset="0"/>
                        <a:cs typeface="Times New Roman" panose="02020603050405020304" pitchFamily="18" charset="0"/>
                      </a:endParaRPr>
                    </a:p>
                  </a:txBody>
                  <a:tcPr marL="9525" marR="9525" marT="9525"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92D050"/>
                    </a:solidFill>
                  </a:tcPr>
                </a:tc>
                <a:tc>
                  <a:txBody>
                    <a:bodyPr/>
                    <a:lstStyle>
                      <a:lvl1pPr>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defRPr sz="19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defRPr>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defRPr>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en-GB" altLang="en-US" sz="2000" b="1" i="0" u="none" strike="noStrike" cap="none" normalizeH="0" baseline="0" smtClean="0">
                          <a:ln>
                            <a:noFill/>
                          </a:ln>
                          <a:solidFill>
                            <a:srgbClr val="000000"/>
                          </a:solidFill>
                          <a:effectLst/>
                          <a:latin typeface="Constantia" panose="02030602050306030303" pitchFamily="18" charset="0"/>
                          <a:cs typeface="Times New Roman" panose="02020603050405020304" pitchFamily="18" charset="0"/>
                        </a:rPr>
                        <a:t>CCR</a:t>
                      </a:r>
                      <a:endParaRPr kumimoji="0" lang="en-GB" altLang="en-US" sz="2000" b="1" i="0" u="none" strike="noStrike" cap="none" normalizeH="0" baseline="0" smtClean="0">
                        <a:ln>
                          <a:noFill/>
                        </a:ln>
                        <a:solidFill>
                          <a:srgbClr val="000000"/>
                        </a:solidFill>
                        <a:effectLst/>
                        <a:latin typeface="Calibri" panose="020F0502020204030204" pitchFamily="34" charset="0"/>
                        <a:cs typeface="Times New Roman" panose="02020603050405020304" pitchFamily="18" charset="0"/>
                      </a:endParaRPr>
                    </a:p>
                  </a:txBody>
                  <a:tcPr marL="9525" marR="9525" marT="9525"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BF5"/>
                    </a:solidFill>
                  </a:tcPr>
                </a:tc>
                <a:tc>
                  <a:txBody>
                    <a:bodyPr/>
                    <a:lstStyle>
                      <a:lvl1pPr>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defRPr sz="19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defRPr>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defRPr>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en-GB" altLang="en-US" sz="2000" b="1" i="0" u="none" strike="noStrike" cap="none" normalizeH="0" baseline="0" smtClean="0">
                          <a:ln>
                            <a:noFill/>
                          </a:ln>
                          <a:solidFill>
                            <a:srgbClr val="000000"/>
                          </a:solidFill>
                          <a:effectLst/>
                          <a:latin typeface="Constantia" panose="02030602050306030303" pitchFamily="18" charset="0"/>
                          <a:cs typeface="Times New Roman" panose="02020603050405020304" pitchFamily="18" charset="0"/>
                        </a:rPr>
                        <a:t>BCC</a:t>
                      </a:r>
                      <a:endParaRPr kumimoji="0" lang="en-GB" altLang="en-US" sz="2000" b="1" i="0" u="none" strike="noStrike" cap="none" normalizeH="0" baseline="0" smtClean="0">
                        <a:ln>
                          <a:noFill/>
                        </a:ln>
                        <a:solidFill>
                          <a:srgbClr val="000000"/>
                        </a:solidFill>
                        <a:effectLst/>
                        <a:latin typeface="Calibri" panose="020F0502020204030204" pitchFamily="34" charset="0"/>
                        <a:cs typeface="Times New Roman" panose="02020603050405020304" pitchFamily="18" charset="0"/>
                      </a:endParaRPr>
                    </a:p>
                  </a:txBody>
                  <a:tcPr marL="9525" marR="9525" marT="9525"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BF5"/>
                    </a:solidFill>
                  </a:tcPr>
                </a:tc>
              </a:tr>
              <a:tr h="354013">
                <a:tc>
                  <a:txBody>
                    <a:bodyPr/>
                    <a:lstStyle>
                      <a:lvl1pPr>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defRPr sz="19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defRPr>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defRPr>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n-GB" altLang="en-US" sz="2000" b="0" i="0" u="none" strike="noStrike" cap="none" normalizeH="0" baseline="0" smtClean="0">
                          <a:ln>
                            <a:noFill/>
                          </a:ln>
                          <a:solidFill>
                            <a:srgbClr val="000000"/>
                          </a:solidFill>
                          <a:effectLst/>
                          <a:latin typeface="Constantia" panose="02030602050306030303" pitchFamily="18" charset="0"/>
                          <a:cs typeface="Times New Roman" panose="02020603050405020304" pitchFamily="18" charset="0"/>
                        </a:rPr>
                        <a:t>1999</a:t>
                      </a:r>
                      <a:endParaRPr kumimoji="0" lang="en-GB" altLang="en-US" sz="2000" b="0" i="0" u="none" strike="noStrike" cap="none" normalizeH="0" baseline="0" smtClean="0">
                        <a:ln>
                          <a:noFill/>
                        </a:ln>
                        <a:solidFill>
                          <a:srgbClr val="000000"/>
                        </a:solidFill>
                        <a:effectLst/>
                        <a:latin typeface="Calibri" panose="020F0502020204030204" pitchFamily="34" charset="0"/>
                        <a:cs typeface="Times New Roman" panose="02020603050405020304" pitchFamily="18" charset="0"/>
                      </a:endParaRPr>
                    </a:p>
                  </a:txBody>
                  <a:tcPr marL="9525" marR="9525" marT="9525"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BF5"/>
                    </a:solidFill>
                  </a:tcPr>
                </a:tc>
                <a:tc>
                  <a:txBody>
                    <a:bodyPr/>
                    <a:lstStyle>
                      <a:lvl1pPr>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defRPr sz="19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defRPr>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defRPr>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GB" altLang="en-US" sz="2000" b="0" i="0" u="none" strike="noStrike" cap="none" normalizeH="0" baseline="0" smtClean="0">
                          <a:ln>
                            <a:noFill/>
                          </a:ln>
                          <a:solidFill>
                            <a:srgbClr val="000000"/>
                          </a:solidFill>
                          <a:effectLst/>
                          <a:latin typeface="Constantia" panose="02030602050306030303" pitchFamily="18" charset="0"/>
                          <a:cs typeface="Times New Roman" panose="02020603050405020304" pitchFamily="18" charset="0"/>
                        </a:rPr>
                        <a:t>0.51</a:t>
                      </a:r>
                      <a:endParaRPr kumimoji="0" lang="en-GB" altLang="en-US" sz="2000" b="0" i="0" u="none" strike="noStrike" cap="none" normalizeH="0" baseline="0" smtClean="0">
                        <a:ln>
                          <a:noFill/>
                        </a:ln>
                        <a:solidFill>
                          <a:srgbClr val="000000"/>
                        </a:solidFill>
                        <a:effectLst/>
                        <a:latin typeface="Arial" panose="020B0604020202020204" pitchFamily="34" charset="0"/>
                        <a:cs typeface="Times New Roman" panose="02020603050405020304" pitchFamily="18" charset="0"/>
                      </a:endParaRPr>
                    </a:p>
                  </a:txBody>
                  <a:tcPr marL="85729" marR="9525" marT="9525"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FF00"/>
                    </a:solidFill>
                  </a:tcPr>
                </a:tc>
                <a:tc>
                  <a:txBody>
                    <a:bodyPr/>
                    <a:lstStyle>
                      <a:lvl1pPr>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defRPr sz="19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defRPr>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defRPr>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GB" altLang="en-US" sz="2000" b="0" i="0" u="none" strike="noStrike" cap="none" normalizeH="0" baseline="0" smtClean="0">
                          <a:ln>
                            <a:noFill/>
                          </a:ln>
                          <a:solidFill>
                            <a:srgbClr val="000000"/>
                          </a:solidFill>
                          <a:effectLst/>
                          <a:latin typeface="Constantia" panose="02030602050306030303" pitchFamily="18" charset="0"/>
                          <a:cs typeface="Times New Roman" panose="02020603050405020304" pitchFamily="18" charset="0"/>
                        </a:rPr>
                        <a:t>0.52</a:t>
                      </a:r>
                      <a:endParaRPr kumimoji="0" lang="en-GB" altLang="en-US" sz="2000" b="0" i="0" u="none" strike="noStrike" cap="none" normalizeH="0" baseline="0" smtClean="0">
                        <a:ln>
                          <a:noFill/>
                        </a:ln>
                        <a:solidFill>
                          <a:srgbClr val="000000"/>
                        </a:solidFill>
                        <a:effectLst/>
                        <a:latin typeface="Arial" panose="020B0604020202020204" pitchFamily="34" charset="0"/>
                        <a:cs typeface="Times New Roman" panose="02020603050405020304" pitchFamily="18" charset="0"/>
                      </a:endParaRPr>
                    </a:p>
                  </a:txBody>
                  <a:tcPr marL="171458" marR="9525" marT="9525"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FF00"/>
                    </a:solidFill>
                  </a:tcPr>
                </a:tc>
                <a:tc>
                  <a:txBody>
                    <a:bodyPr/>
                    <a:lstStyle>
                      <a:lvl1pPr>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defRPr sz="19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defRPr>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defRPr>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GB" altLang="en-US" sz="2000" b="0" i="0" u="none" strike="noStrike" cap="none" normalizeH="0" baseline="0" smtClean="0">
                          <a:ln>
                            <a:noFill/>
                          </a:ln>
                          <a:solidFill>
                            <a:srgbClr val="000000"/>
                          </a:solidFill>
                          <a:effectLst/>
                          <a:latin typeface="Constantia" panose="02030602050306030303" pitchFamily="18" charset="0"/>
                          <a:cs typeface="Times New Roman" panose="02020603050405020304" pitchFamily="18" charset="0"/>
                        </a:rPr>
                        <a:t>0.46</a:t>
                      </a:r>
                      <a:endParaRPr kumimoji="0" lang="en-GB" altLang="en-US" sz="2000" b="0" i="0" u="none" strike="noStrike" cap="none" normalizeH="0" baseline="0" smtClean="0">
                        <a:ln>
                          <a:noFill/>
                        </a:ln>
                        <a:solidFill>
                          <a:srgbClr val="000000"/>
                        </a:solidFill>
                        <a:effectLst/>
                        <a:latin typeface="Arial" panose="020B0604020202020204" pitchFamily="34" charset="0"/>
                        <a:cs typeface="Times New Roman" panose="02020603050405020304" pitchFamily="18" charset="0"/>
                      </a:endParaRPr>
                    </a:p>
                  </a:txBody>
                  <a:tcPr marL="85729" marR="9525" marT="9525"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BF5"/>
                    </a:solidFill>
                  </a:tcPr>
                </a:tc>
                <a:tc>
                  <a:txBody>
                    <a:bodyPr/>
                    <a:lstStyle>
                      <a:lvl1pPr>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defRPr sz="19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defRPr>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defRPr>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GB" altLang="en-US" sz="2000" b="0" i="0" u="none" strike="noStrike" cap="none" normalizeH="0" baseline="0" smtClean="0">
                          <a:ln>
                            <a:noFill/>
                          </a:ln>
                          <a:solidFill>
                            <a:srgbClr val="000000"/>
                          </a:solidFill>
                          <a:effectLst/>
                          <a:latin typeface="Constantia" panose="02030602050306030303" pitchFamily="18" charset="0"/>
                          <a:cs typeface="Times New Roman" panose="02020603050405020304" pitchFamily="18" charset="0"/>
                        </a:rPr>
                        <a:t>0.47</a:t>
                      </a:r>
                      <a:endParaRPr kumimoji="0" lang="en-GB" altLang="en-US" sz="2000" b="0" i="0" u="none" strike="noStrike" cap="none" normalizeH="0" baseline="0" smtClean="0">
                        <a:ln>
                          <a:noFill/>
                        </a:ln>
                        <a:solidFill>
                          <a:srgbClr val="000000"/>
                        </a:solidFill>
                        <a:effectLst/>
                        <a:latin typeface="Arial" panose="020B0604020202020204" pitchFamily="34" charset="0"/>
                        <a:cs typeface="Times New Roman" panose="02020603050405020304" pitchFamily="18" charset="0"/>
                      </a:endParaRPr>
                    </a:p>
                  </a:txBody>
                  <a:tcPr marL="9525" marR="9525" marT="9525"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BF5"/>
                    </a:solidFill>
                  </a:tcPr>
                </a:tc>
                <a:tc>
                  <a:txBody>
                    <a:bodyPr/>
                    <a:lstStyle>
                      <a:lvl1pPr>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defRPr sz="19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defRPr>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defRPr>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GB" altLang="en-US" sz="2000" b="0" i="0" u="none" strike="noStrike" cap="none" normalizeH="0" baseline="0" smtClean="0">
                          <a:ln>
                            <a:noFill/>
                          </a:ln>
                          <a:solidFill>
                            <a:srgbClr val="000000"/>
                          </a:solidFill>
                          <a:effectLst/>
                          <a:latin typeface="Constantia" panose="02030602050306030303" pitchFamily="18" charset="0"/>
                          <a:cs typeface="Times New Roman" panose="02020603050405020304" pitchFamily="18" charset="0"/>
                        </a:rPr>
                        <a:t>0.71</a:t>
                      </a:r>
                      <a:endParaRPr kumimoji="0" lang="en-GB" altLang="en-US" sz="2000" b="0" i="0" u="none" strike="noStrike" cap="none" normalizeH="0" baseline="0" smtClean="0">
                        <a:ln>
                          <a:noFill/>
                        </a:ln>
                        <a:solidFill>
                          <a:srgbClr val="000000"/>
                        </a:solidFill>
                        <a:effectLst/>
                        <a:latin typeface="Arial" panose="020B0604020202020204" pitchFamily="34" charset="0"/>
                        <a:cs typeface="Times New Roman" panose="02020603050405020304" pitchFamily="18" charset="0"/>
                      </a:endParaRPr>
                    </a:p>
                  </a:txBody>
                  <a:tcPr marL="85729" marR="9525" marT="9525"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92D050"/>
                    </a:solidFill>
                  </a:tcPr>
                </a:tc>
                <a:tc>
                  <a:txBody>
                    <a:bodyPr/>
                    <a:lstStyle>
                      <a:lvl1pPr>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defRPr sz="19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defRPr>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defRPr>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GB" altLang="en-US" sz="2000" b="0" i="0" u="none" strike="noStrike" cap="none" normalizeH="0" baseline="0" smtClean="0">
                          <a:ln>
                            <a:noFill/>
                          </a:ln>
                          <a:solidFill>
                            <a:srgbClr val="000000"/>
                          </a:solidFill>
                          <a:effectLst/>
                          <a:latin typeface="Constantia" panose="02030602050306030303" pitchFamily="18" charset="0"/>
                          <a:cs typeface="Times New Roman" panose="02020603050405020304" pitchFamily="18" charset="0"/>
                        </a:rPr>
                        <a:t>0.71</a:t>
                      </a:r>
                      <a:endParaRPr kumimoji="0" lang="en-GB" altLang="en-US" sz="2000" b="0" i="0" u="none" strike="noStrike" cap="none" normalizeH="0" baseline="0" smtClean="0">
                        <a:ln>
                          <a:noFill/>
                        </a:ln>
                        <a:solidFill>
                          <a:srgbClr val="000000"/>
                        </a:solidFill>
                        <a:effectLst/>
                        <a:latin typeface="Arial" panose="020B0604020202020204" pitchFamily="34" charset="0"/>
                        <a:cs typeface="Times New Roman" panose="02020603050405020304" pitchFamily="18" charset="0"/>
                      </a:endParaRPr>
                    </a:p>
                  </a:txBody>
                  <a:tcPr marL="9525" marR="9525" marT="9525"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92D050"/>
                    </a:solidFill>
                  </a:tcPr>
                </a:tc>
                <a:tc>
                  <a:txBody>
                    <a:bodyPr/>
                    <a:lstStyle>
                      <a:lvl1pPr>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defRPr sz="19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defRPr>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defRPr>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GB" altLang="en-US" sz="2000" b="0" i="0" u="none" strike="noStrike" cap="none" normalizeH="0" baseline="0" smtClean="0">
                          <a:ln>
                            <a:noFill/>
                          </a:ln>
                          <a:solidFill>
                            <a:srgbClr val="000000"/>
                          </a:solidFill>
                          <a:effectLst/>
                          <a:latin typeface="Constantia" panose="02030602050306030303" pitchFamily="18" charset="0"/>
                          <a:cs typeface="Times New Roman" panose="02020603050405020304" pitchFamily="18" charset="0"/>
                        </a:rPr>
                        <a:t>0.49</a:t>
                      </a:r>
                      <a:endParaRPr kumimoji="0" lang="en-GB" altLang="en-US" sz="2000" b="0" i="0" u="none" strike="noStrike" cap="none" normalizeH="0" baseline="0" smtClean="0">
                        <a:ln>
                          <a:noFill/>
                        </a:ln>
                        <a:solidFill>
                          <a:srgbClr val="000000"/>
                        </a:solidFill>
                        <a:effectLst/>
                        <a:latin typeface="Arial" panose="020B0604020202020204" pitchFamily="34" charset="0"/>
                        <a:cs typeface="Times New Roman" panose="02020603050405020304" pitchFamily="18" charset="0"/>
                      </a:endParaRPr>
                    </a:p>
                  </a:txBody>
                  <a:tcPr marL="85729" marR="9525" marT="9525"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BF5"/>
                    </a:solidFill>
                  </a:tcPr>
                </a:tc>
                <a:tc>
                  <a:txBody>
                    <a:bodyPr/>
                    <a:lstStyle>
                      <a:lvl1pPr>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defRPr sz="19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defRPr>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defRPr>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GB" altLang="en-US" sz="2000" b="0" i="0" u="none" strike="noStrike" cap="none" normalizeH="0" baseline="0" smtClean="0">
                          <a:ln>
                            <a:noFill/>
                          </a:ln>
                          <a:solidFill>
                            <a:srgbClr val="000000"/>
                          </a:solidFill>
                          <a:effectLst/>
                          <a:latin typeface="Constantia" panose="02030602050306030303" pitchFamily="18" charset="0"/>
                          <a:cs typeface="Times New Roman" panose="02020603050405020304" pitchFamily="18" charset="0"/>
                        </a:rPr>
                        <a:t>0.63</a:t>
                      </a:r>
                      <a:endParaRPr kumimoji="0" lang="en-GB" altLang="en-US" sz="2000" b="0" i="0" u="none" strike="noStrike" cap="none" normalizeH="0" baseline="0" smtClean="0">
                        <a:ln>
                          <a:noFill/>
                        </a:ln>
                        <a:solidFill>
                          <a:srgbClr val="000000"/>
                        </a:solidFill>
                        <a:effectLst/>
                        <a:latin typeface="Arial" panose="020B0604020202020204" pitchFamily="34" charset="0"/>
                        <a:cs typeface="Times New Roman" panose="02020603050405020304" pitchFamily="18" charset="0"/>
                      </a:endParaRPr>
                    </a:p>
                  </a:txBody>
                  <a:tcPr marL="9525" marR="9525" marT="9525"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BF5"/>
                    </a:solidFill>
                  </a:tcPr>
                </a:tc>
              </a:tr>
              <a:tr h="354013">
                <a:tc>
                  <a:txBody>
                    <a:bodyPr/>
                    <a:lstStyle>
                      <a:lvl1pPr>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defRPr sz="19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defRPr>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defRPr>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n-GB" altLang="en-US" sz="2000" b="0" i="0" u="none" strike="noStrike" cap="none" normalizeH="0" baseline="0" smtClean="0">
                          <a:ln>
                            <a:noFill/>
                          </a:ln>
                          <a:solidFill>
                            <a:srgbClr val="000000"/>
                          </a:solidFill>
                          <a:effectLst/>
                          <a:latin typeface="Constantia" panose="02030602050306030303" pitchFamily="18" charset="0"/>
                          <a:cs typeface="Times New Roman" panose="02020603050405020304" pitchFamily="18" charset="0"/>
                        </a:rPr>
                        <a:t>2000</a:t>
                      </a:r>
                      <a:endParaRPr kumimoji="0" lang="en-GB" altLang="en-US" sz="2000" b="0" i="0" u="none" strike="noStrike" cap="none" normalizeH="0" baseline="0" smtClean="0">
                        <a:ln>
                          <a:noFill/>
                        </a:ln>
                        <a:solidFill>
                          <a:srgbClr val="000000"/>
                        </a:solidFill>
                        <a:effectLst/>
                        <a:latin typeface="Calibri" panose="020F0502020204030204" pitchFamily="34" charset="0"/>
                        <a:cs typeface="Times New Roman" panose="02020603050405020304" pitchFamily="18" charset="0"/>
                      </a:endParaRPr>
                    </a:p>
                  </a:txBody>
                  <a:tcPr marL="9525" marR="9525" marT="9525"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BF5"/>
                    </a:solidFill>
                  </a:tcPr>
                </a:tc>
                <a:tc>
                  <a:txBody>
                    <a:bodyPr/>
                    <a:lstStyle>
                      <a:lvl1pPr>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defRPr sz="19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defRPr>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defRPr>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GB" altLang="en-US" sz="2000" b="0" i="0" u="none" strike="noStrike" cap="none" normalizeH="0" baseline="0" smtClean="0">
                          <a:ln>
                            <a:noFill/>
                          </a:ln>
                          <a:solidFill>
                            <a:srgbClr val="000000"/>
                          </a:solidFill>
                          <a:effectLst/>
                          <a:latin typeface="Constantia" panose="02030602050306030303" pitchFamily="18" charset="0"/>
                          <a:cs typeface="Times New Roman" panose="02020603050405020304" pitchFamily="18" charset="0"/>
                        </a:rPr>
                        <a:t>0.49</a:t>
                      </a:r>
                      <a:endParaRPr kumimoji="0" lang="en-GB" altLang="en-US" sz="2000" b="0" i="0" u="none" strike="noStrike" cap="none" normalizeH="0" baseline="0" smtClean="0">
                        <a:ln>
                          <a:noFill/>
                        </a:ln>
                        <a:solidFill>
                          <a:srgbClr val="000000"/>
                        </a:solidFill>
                        <a:effectLst/>
                        <a:latin typeface="Arial" panose="020B0604020202020204" pitchFamily="34" charset="0"/>
                        <a:cs typeface="Times New Roman" panose="02020603050405020304" pitchFamily="18" charset="0"/>
                      </a:endParaRPr>
                    </a:p>
                  </a:txBody>
                  <a:tcPr marL="85729" marR="9525" marT="9525"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FF00"/>
                    </a:solidFill>
                  </a:tcPr>
                </a:tc>
                <a:tc>
                  <a:txBody>
                    <a:bodyPr/>
                    <a:lstStyle>
                      <a:lvl1pPr>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defRPr sz="19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defRPr>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defRPr>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GB" altLang="en-US" sz="2000" b="0" i="0" u="none" strike="noStrike" cap="none" normalizeH="0" baseline="0" smtClean="0">
                          <a:ln>
                            <a:noFill/>
                          </a:ln>
                          <a:solidFill>
                            <a:srgbClr val="000000"/>
                          </a:solidFill>
                          <a:effectLst/>
                          <a:latin typeface="Constantia" panose="02030602050306030303" pitchFamily="18" charset="0"/>
                          <a:cs typeface="Times New Roman" panose="02020603050405020304" pitchFamily="18" charset="0"/>
                        </a:rPr>
                        <a:t>0.5</a:t>
                      </a:r>
                      <a:endParaRPr kumimoji="0" lang="en-GB" altLang="en-US" sz="2000" b="0" i="0" u="none" strike="noStrike" cap="none" normalizeH="0" baseline="0" smtClean="0">
                        <a:ln>
                          <a:noFill/>
                        </a:ln>
                        <a:solidFill>
                          <a:srgbClr val="000000"/>
                        </a:solidFill>
                        <a:effectLst/>
                        <a:latin typeface="Arial" panose="020B0604020202020204" pitchFamily="34" charset="0"/>
                        <a:cs typeface="Times New Roman" panose="02020603050405020304" pitchFamily="18" charset="0"/>
                      </a:endParaRPr>
                    </a:p>
                  </a:txBody>
                  <a:tcPr marL="171458" marR="9525" marT="9525"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FF00"/>
                    </a:solidFill>
                  </a:tcPr>
                </a:tc>
                <a:tc>
                  <a:txBody>
                    <a:bodyPr/>
                    <a:lstStyle>
                      <a:lvl1pPr>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defRPr sz="19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defRPr>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defRPr>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GB" altLang="en-US" sz="2000" b="0" i="0" u="none" strike="noStrike" cap="none" normalizeH="0" baseline="0" smtClean="0">
                          <a:ln>
                            <a:noFill/>
                          </a:ln>
                          <a:solidFill>
                            <a:srgbClr val="000000"/>
                          </a:solidFill>
                          <a:effectLst/>
                          <a:latin typeface="Constantia" panose="02030602050306030303" pitchFamily="18" charset="0"/>
                          <a:cs typeface="Times New Roman" panose="02020603050405020304" pitchFamily="18" charset="0"/>
                        </a:rPr>
                        <a:t>0.49</a:t>
                      </a:r>
                      <a:endParaRPr kumimoji="0" lang="en-GB" altLang="en-US" sz="2000" b="0" i="0" u="none" strike="noStrike" cap="none" normalizeH="0" baseline="0" smtClean="0">
                        <a:ln>
                          <a:noFill/>
                        </a:ln>
                        <a:solidFill>
                          <a:srgbClr val="000000"/>
                        </a:solidFill>
                        <a:effectLst/>
                        <a:latin typeface="Arial" panose="020B0604020202020204" pitchFamily="34" charset="0"/>
                        <a:cs typeface="Times New Roman" panose="02020603050405020304" pitchFamily="18" charset="0"/>
                      </a:endParaRPr>
                    </a:p>
                  </a:txBody>
                  <a:tcPr marL="85729" marR="9525" marT="9525"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BF5"/>
                    </a:solidFill>
                  </a:tcPr>
                </a:tc>
                <a:tc>
                  <a:txBody>
                    <a:bodyPr/>
                    <a:lstStyle>
                      <a:lvl1pPr>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defRPr sz="19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defRPr>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defRPr>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GB" altLang="en-US" sz="2000" b="0" i="0" u="none" strike="noStrike" cap="none" normalizeH="0" baseline="0" smtClean="0">
                          <a:ln>
                            <a:noFill/>
                          </a:ln>
                          <a:solidFill>
                            <a:srgbClr val="000000"/>
                          </a:solidFill>
                          <a:effectLst/>
                          <a:latin typeface="Constantia" panose="02030602050306030303" pitchFamily="18" charset="0"/>
                          <a:cs typeface="Times New Roman" panose="02020603050405020304" pitchFamily="18" charset="0"/>
                        </a:rPr>
                        <a:t>0.5</a:t>
                      </a:r>
                      <a:endParaRPr kumimoji="0" lang="en-GB" altLang="en-US" sz="2000" b="0" i="0" u="none" strike="noStrike" cap="none" normalizeH="0" baseline="0" smtClean="0">
                        <a:ln>
                          <a:noFill/>
                        </a:ln>
                        <a:solidFill>
                          <a:srgbClr val="000000"/>
                        </a:solidFill>
                        <a:effectLst/>
                        <a:latin typeface="Arial" panose="020B0604020202020204" pitchFamily="34" charset="0"/>
                        <a:cs typeface="Times New Roman" panose="02020603050405020304" pitchFamily="18" charset="0"/>
                      </a:endParaRPr>
                    </a:p>
                  </a:txBody>
                  <a:tcPr marL="9525" marR="9525" marT="9525"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BF5"/>
                    </a:solidFill>
                  </a:tcPr>
                </a:tc>
                <a:tc>
                  <a:txBody>
                    <a:bodyPr/>
                    <a:lstStyle>
                      <a:lvl1pPr>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defRPr sz="19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defRPr>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defRPr>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GB" altLang="en-US" sz="2000" b="0" i="0" u="none" strike="noStrike" cap="none" normalizeH="0" baseline="0" smtClean="0">
                          <a:ln>
                            <a:noFill/>
                          </a:ln>
                          <a:solidFill>
                            <a:srgbClr val="000000"/>
                          </a:solidFill>
                          <a:effectLst/>
                          <a:latin typeface="Constantia" panose="02030602050306030303" pitchFamily="18" charset="0"/>
                          <a:cs typeface="Times New Roman" panose="02020603050405020304" pitchFamily="18" charset="0"/>
                        </a:rPr>
                        <a:t>0.76</a:t>
                      </a:r>
                      <a:endParaRPr kumimoji="0" lang="en-GB" altLang="en-US" sz="2000" b="0" i="0" u="none" strike="noStrike" cap="none" normalizeH="0" baseline="0" smtClean="0">
                        <a:ln>
                          <a:noFill/>
                        </a:ln>
                        <a:solidFill>
                          <a:srgbClr val="000000"/>
                        </a:solidFill>
                        <a:effectLst/>
                        <a:latin typeface="Arial" panose="020B0604020202020204" pitchFamily="34" charset="0"/>
                        <a:cs typeface="Times New Roman" panose="02020603050405020304" pitchFamily="18" charset="0"/>
                      </a:endParaRPr>
                    </a:p>
                  </a:txBody>
                  <a:tcPr marL="85729" marR="9525" marT="9525"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92D050"/>
                    </a:solidFill>
                  </a:tcPr>
                </a:tc>
                <a:tc>
                  <a:txBody>
                    <a:bodyPr/>
                    <a:lstStyle>
                      <a:lvl1pPr>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defRPr sz="19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defRPr>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defRPr>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GB" altLang="en-US" sz="2000" b="0" i="0" u="none" strike="noStrike" cap="none" normalizeH="0" baseline="0" smtClean="0">
                          <a:ln>
                            <a:noFill/>
                          </a:ln>
                          <a:solidFill>
                            <a:srgbClr val="000000"/>
                          </a:solidFill>
                          <a:effectLst/>
                          <a:latin typeface="Constantia" panose="02030602050306030303" pitchFamily="18" charset="0"/>
                          <a:cs typeface="Times New Roman" panose="02020603050405020304" pitchFamily="18" charset="0"/>
                        </a:rPr>
                        <a:t>0.78</a:t>
                      </a:r>
                      <a:endParaRPr kumimoji="0" lang="en-GB" altLang="en-US" sz="2000" b="0" i="0" u="none" strike="noStrike" cap="none" normalizeH="0" baseline="0" smtClean="0">
                        <a:ln>
                          <a:noFill/>
                        </a:ln>
                        <a:solidFill>
                          <a:srgbClr val="000000"/>
                        </a:solidFill>
                        <a:effectLst/>
                        <a:latin typeface="Arial" panose="020B0604020202020204" pitchFamily="34" charset="0"/>
                        <a:cs typeface="Times New Roman" panose="02020603050405020304" pitchFamily="18" charset="0"/>
                      </a:endParaRPr>
                    </a:p>
                  </a:txBody>
                  <a:tcPr marL="9525" marR="9525" marT="9525"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92D050"/>
                    </a:solidFill>
                  </a:tcPr>
                </a:tc>
                <a:tc>
                  <a:txBody>
                    <a:bodyPr/>
                    <a:lstStyle>
                      <a:lvl1pPr>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defRPr sz="19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defRPr>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defRPr>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GB" altLang="en-US" sz="2000" b="0" i="0" u="none" strike="noStrike" cap="none" normalizeH="0" baseline="0" smtClean="0">
                          <a:ln>
                            <a:noFill/>
                          </a:ln>
                          <a:solidFill>
                            <a:srgbClr val="000000"/>
                          </a:solidFill>
                          <a:effectLst/>
                          <a:latin typeface="Constantia" panose="02030602050306030303" pitchFamily="18" charset="0"/>
                          <a:cs typeface="Times New Roman" panose="02020603050405020304" pitchFamily="18" charset="0"/>
                        </a:rPr>
                        <a:t>0.58</a:t>
                      </a:r>
                      <a:endParaRPr kumimoji="0" lang="en-GB" altLang="en-US" sz="2000" b="0" i="0" u="none" strike="noStrike" cap="none" normalizeH="0" baseline="0" smtClean="0">
                        <a:ln>
                          <a:noFill/>
                        </a:ln>
                        <a:solidFill>
                          <a:srgbClr val="000000"/>
                        </a:solidFill>
                        <a:effectLst/>
                        <a:latin typeface="Arial" panose="020B0604020202020204" pitchFamily="34" charset="0"/>
                        <a:cs typeface="Times New Roman" panose="02020603050405020304" pitchFamily="18" charset="0"/>
                      </a:endParaRPr>
                    </a:p>
                  </a:txBody>
                  <a:tcPr marL="85729" marR="9525" marT="9525"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BF5"/>
                    </a:solidFill>
                  </a:tcPr>
                </a:tc>
                <a:tc>
                  <a:txBody>
                    <a:bodyPr/>
                    <a:lstStyle>
                      <a:lvl1pPr>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defRPr sz="19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defRPr>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defRPr>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GB" altLang="en-US" sz="2000" b="0" i="0" u="none" strike="noStrike" cap="none" normalizeH="0" baseline="0" smtClean="0">
                          <a:ln>
                            <a:noFill/>
                          </a:ln>
                          <a:solidFill>
                            <a:srgbClr val="000000"/>
                          </a:solidFill>
                          <a:effectLst/>
                          <a:latin typeface="Constantia" panose="02030602050306030303" pitchFamily="18" charset="0"/>
                          <a:cs typeface="Times New Roman" panose="02020603050405020304" pitchFamily="18" charset="0"/>
                        </a:rPr>
                        <a:t>0.69</a:t>
                      </a:r>
                      <a:endParaRPr kumimoji="0" lang="en-GB" altLang="en-US" sz="2000" b="0" i="0" u="none" strike="noStrike" cap="none" normalizeH="0" baseline="0" smtClean="0">
                        <a:ln>
                          <a:noFill/>
                        </a:ln>
                        <a:solidFill>
                          <a:srgbClr val="000000"/>
                        </a:solidFill>
                        <a:effectLst/>
                        <a:latin typeface="Arial" panose="020B0604020202020204" pitchFamily="34" charset="0"/>
                        <a:cs typeface="Times New Roman" panose="02020603050405020304" pitchFamily="18" charset="0"/>
                      </a:endParaRPr>
                    </a:p>
                  </a:txBody>
                  <a:tcPr marL="9525" marR="9525" marT="9525"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BF5"/>
                    </a:solidFill>
                  </a:tcPr>
                </a:tc>
              </a:tr>
              <a:tr h="354013">
                <a:tc>
                  <a:txBody>
                    <a:bodyPr/>
                    <a:lstStyle>
                      <a:lvl1pPr>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defRPr sz="19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defRPr>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defRPr>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n-GB" altLang="en-US" sz="2000" b="0" i="0" u="none" strike="noStrike" cap="none" normalizeH="0" baseline="0" smtClean="0">
                          <a:ln>
                            <a:noFill/>
                          </a:ln>
                          <a:solidFill>
                            <a:srgbClr val="000000"/>
                          </a:solidFill>
                          <a:effectLst/>
                          <a:latin typeface="Constantia" panose="02030602050306030303" pitchFamily="18" charset="0"/>
                          <a:cs typeface="Times New Roman" panose="02020603050405020304" pitchFamily="18" charset="0"/>
                        </a:rPr>
                        <a:t>2001</a:t>
                      </a:r>
                      <a:endParaRPr kumimoji="0" lang="en-GB" altLang="en-US" sz="2000" b="0" i="0" u="none" strike="noStrike" cap="none" normalizeH="0" baseline="0" smtClean="0">
                        <a:ln>
                          <a:noFill/>
                        </a:ln>
                        <a:solidFill>
                          <a:srgbClr val="000000"/>
                        </a:solidFill>
                        <a:effectLst/>
                        <a:latin typeface="Calibri" panose="020F0502020204030204" pitchFamily="34" charset="0"/>
                        <a:cs typeface="Times New Roman" panose="02020603050405020304" pitchFamily="18" charset="0"/>
                      </a:endParaRPr>
                    </a:p>
                  </a:txBody>
                  <a:tcPr marL="9525" marR="9525" marT="9525"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BF5"/>
                    </a:solidFill>
                  </a:tcPr>
                </a:tc>
                <a:tc>
                  <a:txBody>
                    <a:bodyPr/>
                    <a:lstStyle>
                      <a:lvl1pPr>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defRPr sz="19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defRPr>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defRPr>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GB" altLang="en-US" sz="2000" b="0" i="0" u="none" strike="noStrike" cap="none" normalizeH="0" baseline="0" smtClean="0">
                          <a:ln>
                            <a:noFill/>
                          </a:ln>
                          <a:solidFill>
                            <a:srgbClr val="000000"/>
                          </a:solidFill>
                          <a:effectLst/>
                          <a:latin typeface="Constantia" panose="02030602050306030303" pitchFamily="18" charset="0"/>
                          <a:cs typeface="Times New Roman" panose="02020603050405020304" pitchFamily="18" charset="0"/>
                        </a:rPr>
                        <a:t>0.56</a:t>
                      </a:r>
                      <a:endParaRPr kumimoji="0" lang="en-GB" altLang="en-US" sz="2000" b="0" i="0" u="none" strike="noStrike" cap="none" normalizeH="0" baseline="0" smtClean="0">
                        <a:ln>
                          <a:noFill/>
                        </a:ln>
                        <a:solidFill>
                          <a:srgbClr val="000000"/>
                        </a:solidFill>
                        <a:effectLst/>
                        <a:latin typeface="Arial" panose="020B0604020202020204" pitchFamily="34" charset="0"/>
                        <a:cs typeface="Times New Roman" panose="02020603050405020304" pitchFamily="18" charset="0"/>
                      </a:endParaRPr>
                    </a:p>
                  </a:txBody>
                  <a:tcPr marL="85729" marR="9525" marT="9525"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FF00"/>
                    </a:solidFill>
                  </a:tcPr>
                </a:tc>
                <a:tc>
                  <a:txBody>
                    <a:bodyPr/>
                    <a:lstStyle>
                      <a:lvl1pPr>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defRPr sz="19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defRPr>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defRPr>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GB" altLang="en-US" sz="2000" b="0" i="0" u="none" strike="noStrike" cap="none" normalizeH="0" baseline="0" smtClean="0">
                          <a:ln>
                            <a:noFill/>
                          </a:ln>
                          <a:solidFill>
                            <a:srgbClr val="000000"/>
                          </a:solidFill>
                          <a:effectLst/>
                          <a:latin typeface="Constantia" panose="02030602050306030303" pitchFamily="18" charset="0"/>
                          <a:cs typeface="Times New Roman" panose="02020603050405020304" pitchFamily="18" charset="0"/>
                        </a:rPr>
                        <a:t>0.57</a:t>
                      </a:r>
                      <a:endParaRPr kumimoji="0" lang="en-GB" altLang="en-US" sz="2000" b="0" i="0" u="none" strike="noStrike" cap="none" normalizeH="0" baseline="0" smtClean="0">
                        <a:ln>
                          <a:noFill/>
                        </a:ln>
                        <a:solidFill>
                          <a:srgbClr val="000000"/>
                        </a:solidFill>
                        <a:effectLst/>
                        <a:latin typeface="Arial" panose="020B0604020202020204" pitchFamily="34" charset="0"/>
                        <a:cs typeface="Times New Roman" panose="02020603050405020304" pitchFamily="18" charset="0"/>
                      </a:endParaRPr>
                    </a:p>
                  </a:txBody>
                  <a:tcPr marL="171458" marR="9525" marT="9525"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FF00"/>
                    </a:solidFill>
                  </a:tcPr>
                </a:tc>
                <a:tc>
                  <a:txBody>
                    <a:bodyPr/>
                    <a:lstStyle>
                      <a:lvl1pPr>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defRPr sz="19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defRPr>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defRPr>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GB" altLang="en-US" sz="2000" b="0" i="0" u="none" strike="noStrike" cap="none" normalizeH="0" baseline="0" smtClean="0">
                          <a:ln>
                            <a:noFill/>
                          </a:ln>
                          <a:solidFill>
                            <a:srgbClr val="000000"/>
                          </a:solidFill>
                          <a:effectLst/>
                          <a:latin typeface="Constantia" panose="02030602050306030303" pitchFamily="18" charset="0"/>
                          <a:cs typeface="Times New Roman" panose="02020603050405020304" pitchFamily="18" charset="0"/>
                        </a:rPr>
                        <a:t>0.46</a:t>
                      </a:r>
                      <a:endParaRPr kumimoji="0" lang="en-GB" altLang="en-US" sz="2000" b="0" i="0" u="none" strike="noStrike" cap="none" normalizeH="0" baseline="0" smtClean="0">
                        <a:ln>
                          <a:noFill/>
                        </a:ln>
                        <a:solidFill>
                          <a:srgbClr val="000000"/>
                        </a:solidFill>
                        <a:effectLst/>
                        <a:latin typeface="Arial" panose="020B0604020202020204" pitchFamily="34" charset="0"/>
                        <a:cs typeface="Times New Roman" panose="02020603050405020304" pitchFamily="18" charset="0"/>
                      </a:endParaRPr>
                    </a:p>
                  </a:txBody>
                  <a:tcPr marL="85729" marR="9525" marT="9525"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BF5"/>
                    </a:solidFill>
                  </a:tcPr>
                </a:tc>
                <a:tc>
                  <a:txBody>
                    <a:bodyPr/>
                    <a:lstStyle>
                      <a:lvl1pPr>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defRPr sz="19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defRPr>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defRPr>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GB" altLang="en-US" sz="2000" b="0" i="0" u="none" strike="noStrike" cap="none" normalizeH="0" baseline="0" smtClean="0">
                          <a:ln>
                            <a:noFill/>
                          </a:ln>
                          <a:solidFill>
                            <a:srgbClr val="000000"/>
                          </a:solidFill>
                          <a:effectLst/>
                          <a:latin typeface="Constantia" panose="02030602050306030303" pitchFamily="18" charset="0"/>
                          <a:cs typeface="Times New Roman" panose="02020603050405020304" pitchFamily="18" charset="0"/>
                        </a:rPr>
                        <a:t>0.47</a:t>
                      </a:r>
                      <a:endParaRPr kumimoji="0" lang="en-GB" altLang="en-US" sz="2000" b="0" i="0" u="none" strike="noStrike" cap="none" normalizeH="0" baseline="0" smtClean="0">
                        <a:ln>
                          <a:noFill/>
                        </a:ln>
                        <a:solidFill>
                          <a:srgbClr val="000000"/>
                        </a:solidFill>
                        <a:effectLst/>
                        <a:latin typeface="Arial" panose="020B0604020202020204" pitchFamily="34" charset="0"/>
                        <a:cs typeface="Times New Roman" panose="02020603050405020304" pitchFamily="18" charset="0"/>
                      </a:endParaRPr>
                    </a:p>
                  </a:txBody>
                  <a:tcPr marL="9525" marR="9525" marT="9525"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BF5"/>
                    </a:solidFill>
                  </a:tcPr>
                </a:tc>
                <a:tc>
                  <a:txBody>
                    <a:bodyPr/>
                    <a:lstStyle>
                      <a:lvl1pPr>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defRPr sz="19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defRPr>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defRPr>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GB" altLang="en-US" sz="2000" b="0" i="0" u="none" strike="noStrike" cap="none" normalizeH="0" baseline="0" smtClean="0">
                          <a:ln>
                            <a:noFill/>
                          </a:ln>
                          <a:solidFill>
                            <a:srgbClr val="000000"/>
                          </a:solidFill>
                          <a:effectLst/>
                          <a:latin typeface="Constantia" panose="02030602050306030303" pitchFamily="18" charset="0"/>
                          <a:cs typeface="Times New Roman" panose="02020603050405020304" pitchFamily="18" charset="0"/>
                        </a:rPr>
                        <a:t>0.68</a:t>
                      </a:r>
                      <a:endParaRPr kumimoji="0" lang="en-GB" altLang="en-US" sz="2000" b="0" i="0" u="none" strike="noStrike" cap="none" normalizeH="0" baseline="0" smtClean="0">
                        <a:ln>
                          <a:noFill/>
                        </a:ln>
                        <a:solidFill>
                          <a:srgbClr val="000000"/>
                        </a:solidFill>
                        <a:effectLst/>
                        <a:latin typeface="Arial" panose="020B0604020202020204" pitchFamily="34" charset="0"/>
                        <a:cs typeface="Times New Roman" panose="02020603050405020304" pitchFamily="18" charset="0"/>
                      </a:endParaRPr>
                    </a:p>
                  </a:txBody>
                  <a:tcPr marL="85729" marR="9525" marT="9525"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92D050"/>
                    </a:solidFill>
                  </a:tcPr>
                </a:tc>
                <a:tc>
                  <a:txBody>
                    <a:bodyPr/>
                    <a:lstStyle>
                      <a:lvl1pPr>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defRPr sz="19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defRPr>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defRPr>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GB" altLang="en-US" sz="2000" b="0" i="0" u="none" strike="noStrike" cap="none" normalizeH="0" baseline="0" smtClean="0">
                          <a:ln>
                            <a:noFill/>
                          </a:ln>
                          <a:solidFill>
                            <a:srgbClr val="000000"/>
                          </a:solidFill>
                          <a:effectLst/>
                          <a:latin typeface="Constantia" panose="02030602050306030303" pitchFamily="18" charset="0"/>
                          <a:cs typeface="Times New Roman" panose="02020603050405020304" pitchFamily="18" charset="0"/>
                        </a:rPr>
                        <a:t>0.71</a:t>
                      </a:r>
                      <a:endParaRPr kumimoji="0" lang="en-GB" altLang="en-US" sz="2000" b="0" i="0" u="none" strike="noStrike" cap="none" normalizeH="0" baseline="0" smtClean="0">
                        <a:ln>
                          <a:noFill/>
                        </a:ln>
                        <a:solidFill>
                          <a:srgbClr val="000000"/>
                        </a:solidFill>
                        <a:effectLst/>
                        <a:latin typeface="Arial" panose="020B0604020202020204" pitchFamily="34" charset="0"/>
                        <a:cs typeface="Times New Roman" panose="02020603050405020304" pitchFamily="18" charset="0"/>
                      </a:endParaRPr>
                    </a:p>
                  </a:txBody>
                  <a:tcPr marL="9525" marR="9525" marT="9525"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92D050"/>
                    </a:solidFill>
                  </a:tcPr>
                </a:tc>
                <a:tc>
                  <a:txBody>
                    <a:bodyPr/>
                    <a:lstStyle>
                      <a:lvl1pPr>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defRPr sz="19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defRPr>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defRPr>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GB" altLang="en-US" sz="2000" b="0" i="0" u="none" strike="noStrike" cap="none" normalizeH="0" baseline="0" smtClean="0">
                          <a:ln>
                            <a:noFill/>
                          </a:ln>
                          <a:solidFill>
                            <a:srgbClr val="000000"/>
                          </a:solidFill>
                          <a:effectLst/>
                          <a:latin typeface="Constantia" panose="02030602050306030303" pitchFamily="18" charset="0"/>
                          <a:cs typeface="Times New Roman" panose="02020603050405020304" pitchFamily="18" charset="0"/>
                        </a:rPr>
                        <a:t>0.68</a:t>
                      </a:r>
                      <a:endParaRPr kumimoji="0" lang="en-GB" altLang="en-US" sz="2000" b="0" i="0" u="none" strike="noStrike" cap="none" normalizeH="0" baseline="0" smtClean="0">
                        <a:ln>
                          <a:noFill/>
                        </a:ln>
                        <a:solidFill>
                          <a:srgbClr val="000000"/>
                        </a:solidFill>
                        <a:effectLst/>
                        <a:latin typeface="Arial" panose="020B0604020202020204" pitchFamily="34" charset="0"/>
                        <a:cs typeface="Times New Roman" panose="02020603050405020304" pitchFamily="18" charset="0"/>
                      </a:endParaRPr>
                    </a:p>
                  </a:txBody>
                  <a:tcPr marL="85729" marR="9525" marT="9525"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BF5"/>
                    </a:solidFill>
                  </a:tcPr>
                </a:tc>
                <a:tc>
                  <a:txBody>
                    <a:bodyPr/>
                    <a:lstStyle>
                      <a:lvl1pPr>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defRPr sz="19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defRPr>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defRPr>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GB" altLang="en-US" sz="2000" b="0" i="0" u="none" strike="noStrike" cap="none" normalizeH="0" baseline="0" smtClean="0">
                          <a:ln>
                            <a:noFill/>
                          </a:ln>
                          <a:solidFill>
                            <a:srgbClr val="000000"/>
                          </a:solidFill>
                          <a:effectLst/>
                          <a:latin typeface="Constantia" panose="02030602050306030303" pitchFamily="18" charset="0"/>
                          <a:cs typeface="Times New Roman" panose="02020603050405020304" pitchFamily="18" charset="0"/>
                        </a:rPr>
                        <a:t>0.82</a:t>
                      </a:r>
                      <a:endParaRPr kumimoji="0" lang="en-GB" altLang="en-US" sz="2000" b="0" i="0" u="none" strike="noStrike" cap="none" normalizeH="0" baseline="0" smtClean="0">
                        <a:ln>
                          <a:noFill/>
                        </a:ln>
                        <a:solidFill>
                          <a:srgbClr val="000000"/>
                        </a:solidFill>
                        <a:effectLst/>
                        <a:latin typeface="Arial" panose="020B0604020202020204" pitchFamily="34" charset="0"/>
                        <a:cs typeface="Times New Roman" panose="02020603050405020304" pitchFamily="18" charset="0"/>
                      </a:endParaRPr>
                    </a:p>
                  </a:txBody>
                  <a:tcPr marL="9525" marR="9525" marT="9525"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BF5"/>
                    </a:solidFill>
                  </a:tcPr>
                </a:tc>
              </a:tr>
              <a:tr h="354013">
                <a:tc>
                  <a:txBody>
                    <a:bodyPr/>
                    <a:lstStyle>
                      <a:lvl1pPr>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defRPr sz="19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defRPr>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defRPr>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n-GB" altLang="en-US" sz="2000" b="0" i="0" u="none" strike="noStrike" cap="none" normalizeH="0" baseline="0" smtClean="0">
                          <a:ln>
                            <a:noFill/>
                          </a:ln>
                          <a:solidFill>
                            <a:srgbClr val="000000"/>
                          </a:solidFill>
                          <a:effectLst/>
                          <a:latin typeface="Constantia" panose="02030602050306030303" pitchFamily="18" charset="0"/>
                          <a:cs typeface="Times New Roman" panose="02020603050405020304" pitchFamily="18" charset="0"/>
                        </a:rPr>
                        <a:t>2002</a:t>
                      </a:r>
                      <a:endParaRPr kumimoji="0" lang="en-GB" altLang="en-US" sz="2000" b="0" i="0" u="none" strike="noStrike" cap="none" normalizeH="0" baseline="0" smtClean="0">
                        <a:ln>
                          <a:noFill/>
                        </a:ln>
                        <a:solidFill>
                          <a:srgbClr val="000000"/>
                        </a:solidFill>
                        <a:effectLst/>
                        <a:latin typeface="Calibri" panose="020F0502020204030204" pitchFamily="34" charset="0"/>
                        <a:cs typeface="Times New Roman" panose="02020603050405020304" pitchFamily="18" charset="0"/>
                      </a:endParaRPr>
                    </a:p>
                  </a:txBody>
                  <a:tcPr marL="9525" marR="9525" marT="9525"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BF5"/>
                    </a:solidFill>
                  </a:tcPr>
                </a:tc>
                <a:tc>
                  <a:txBody>
                    <a:bodyPr/>
                    <a:lstStyle>
                      <a:lvl1pPr>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defRPr sz="19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defRPr>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defRPr>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GB" altLang="en-US" sz="2000" b="0" i="0" u="none" strike="noStrike" cap="none" normalizeH="0" baseline="0" smtClean="0">
                          <a:ln>
                            <a:noFill/>
                          </a:ln>
                          <a:solidFill>
                            <a:srgbClr val="000000"/>
                          </a:solidFill>
                          <a:effectLst/>
                          <a:latin typeface="Constantia" panose="02030602050306030303" pitchFamily="18" charset="0"/>
                          <a:cs typeface="Times New Roman" panose="02020603050405020304" pitchFamily="18" charset="0"/>
                        </a:rPr>
                        <a:t>0.55</a:t>
                      </a:r>
                      <a:endParaRPr kumimoji="0" lang="en-GB" altLang="en-US" sz="2000" b="0" i="0" u="none" strike="noStrike" cap="none" normalizeH="0" baseline="0" smtClean="0">
                        <a:ln>
                          <a:noFill/>
                        </a:ln>
                        <a:solidFill>
                          <a:srgbClr val="000000"/>
                        </a:solidFill>
                        <a:effectLst/>
                        <a:latin typeface="Arial" panose="020B0604020202020204" pitchFamily="34" charset="0"/>
                        <a:cs typeface="Times New Roman" panose="02020603050405020304" pitchFamily="18" charset="0"/>
                      </a:endParaRPr>
                    </a:p>
                  </a:txBody>
                  <a:tcPr marL="85729" marR="9525" marT="9525"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FF00"/>
                    </a:solidFill>
                  </a:tcPr>
                </a:tc>
                <a:tc>
                  <a:txBody>
                    <a:bodyPr/>
                    <a:lstStyle>
                      <a:lvl1pPr>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defRPr sz="19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defRPr>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defRPr>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GB" altLang="en-US" sz="2000" b="0" i="0" u="none" strike="noStrike" cap="none" normalizeH="0" baseline="0" smtClean="0">
                          <a:ln>
                            <a:noFill/>
                          </a:ln>
                          <a:solidFill>
                            <a:srgbClr val="000000"/>
                          </a:solidFill>
                          <a:effectLst/>
                          <a:latin typeface="Constantia" panose="02030602050306030303" pitchFamily="18" charset="0"/>
                          <a:cs typeface="Times New Roman" panose="02020603050405020304" pitchFamily="18" charset="0"/>
                        </a:rPr>
                        <a:t>0.59</a:t>
                      </a:r>
                      <a:endParaRPr kumimoji="0" lang="en-GB" altLang="en-US" sz="2000" b="0" i="0" u="none" strike="noStrike" cap="none" normalizeH="0" baseline="0" smtClean="0">
                        <a:ln>
                          <a:noFill/>
                        </a:ln>
                        <a:solidFill>
                          <a:srgbClr val="000000"/>
                        </a:solidFill>
                        <a:effectLst/>
                        <a:latin typeface="Arial" panose="020B0604020202020204" pitchFamily="34" charset="0"/>
                        <a:cs typeface="Times New Roman" panose="02020603050405020304" pitchFamily="18" charset="0"/>
                      </a:endParaRPr>
                    </a:p>
                  </a:txBody>
                  <a:tcPr marL="171458" marR="9525" marT="9525"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FF00"/>
                    </a:solidFill>
                  </a:tcPr>
                </a:tc>
                <a:tc>
                  <a:txBody>
                    <a:bodyPr/>
                    <a:lstStyle>
                      <a:lvl1pPr>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defRPr sz="19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defRPr>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defRPr>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GB" altLang="en-US" sz="2000" b="0" i="0" u="none" strike="noStrike" cap="none" normalizeH="0" baseline="0" smtClean="0">
                          <a:ln>
                            <a:noFill/>
                          </a:ln>
                          <a:solidFill>
                            <a:srgbClr val="000000"/>
                          </a:solidFill>
                          <a:effectLst/>
                          <a:latin typeface="Constantia" panose="02030602050306030303" pitchFamily="18" charset="0"/>
                          <a:cs typeface="Times New Roman" panose="02020603050405020304" pitchFamily="18" charset="0"/>
                        </a:rPr>
                        <a:t>0.5</a:t>
                      </a:r>
                      <a:endParaRPr kumimoji="0" lang="en-GB" altLang="en-US" sz="2000" b="0" i="0" u="none" strike="noStrike" cap="none" normalizeH="0" baseline="0" smtClean="0">
                        <a:ln>
                          <a:noFill/>
                        </a:ln>
                        <a:solidFill>
                          <a:srgbClr val="000000"/>
                        </a:solidFill>
                        <a:effectLst/>
                        <a:latin typeface="Arial" panose="020B0604020202020204" pitchFamily="34" charset="0"/>
                        <a:cs typeface="Times New Roman" panose="02020603050405020304" pitchFamily="18" charset="0"/>
                      </a:endParaRPr>
                    </a:p>
                  </a:txBody>
                  <a:tcPr marL="85729" marR="9525" marT="9525"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BF5"/>
                    </a:solidFill>
                  </a:tcPr>
                </a:tc>
                <a:tc>
                  <a:txBody>
                    <a:bodyPr/>
                    <a:lstStyle>
                      <a:lvl1pPr>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defRPr sz="19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defRPr>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defRPr>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GB" altLang="en-US" sz="2000" b="0" i="0" u="none" strike="noStrike" cap="none" normalizeH="0" baseline="0" smtClean="0">
                          <a:ln>
                            <a:noFill/>
                          </a:ln>
                          <a:solidFill>
                            <a:srgbClr val="000000"/>
                          </a:solidFill>
                          <a:effectLst/>
                          <a:latin typeface="Constantia" panose="02030602050306030303" pitchFamily="18" charset="0"/>
                          <a:cs typeface="Times New Roman" panose="02020603050405020304" pitchFamily="18" charset="0"/>
                        </a:rPr>
                        <a:t>0.54</a:t>
                      </a:r>
                      <a:endParaRPr kumimoji="0" lang="en-GB" altLang="en-US" sz="2000" b="0" i="0" u="none" strike="noStrike" cap="none" normalizeH="0" baseline="0" smtClean="0">
                        <a:ln>
                          <a:noFill/>
                        </a:ln>
                        <a:solidFill>
                          <a:srgbClr val="000000"/>
                        </a:solidFill>
                        <a:effectLst/>
                        <a:latin typeface="Arial" panose="020B0604020202020204" pitchFamily="34" charset="0"/>
                        <a:cs typeface="Times New Roman" panose="02020603050405020304" pitchFamily="18" charset="0"/>
                      </a:endParaRPr>
                    </a:p>
                  </a:txBody>
                  <a:tcPr marL="9525" marR="9525" marT="9525"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BF5"/>
                    </a:solidFill>
                  </a:tcPr>
                </a:tc>
                <a:tc>
                  <a:txBody>
                    <a:bodyPr/>
                    <a:lstStyle>
                      <a:lvl1pPr>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defRPr sz="19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defRPr>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defRPr>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GB" altLang="en-US" sz="2000" b="0" i="0" u="none" strike="noStrike" cap="none" normalizeH="0" baseline="0" smtClean="0">
                          <a:ln>
                            <a:noFill/>
                          </a:ln>
                          <a:solidFill>
                            <a:srgbClr val="000000"/>
                          </a:solidFill>
                          <a:effectLst/>
                          <a:latin typeface="Constantia" panose="02030602050306030303" pitchFamily="18" charset="0"/>
                          <a:cs typeface="Times New Roman" panose="02020603050405020304" pitchFamily="18" charset="0"/>
                        </a:rPr>
                        <a:t>0.62</a:t>
                      </a:r>
                      <a:endParaRPr kumimoji="0" lang="en-GB" altLang="en-US" sz="2000" b="0" i="0" u="none" strike="noStrike" cap="none" normalizeH="0" baseline="0" smtClean="0">
                        <a:ln>
                          <a:noFill/>
                        </a:ln>
                        <a:solidFill>
                          <a:srgbClr val="000000"/>
                        </a:solidFill>
                        <a:effectLst/>
                        <a:latin typeface="Arial" panose="020B0604020202020204" pitchFamily="34" charset="0"/>
                        <a:cs typeface="Times New Roman" panose="02020603050405020304" pitchFamily="18" charset="0"/>
                      </a:endParaRPr>
                    </a:p>
                  </a:txBody>
                  <a:tcPr marL="85729" marR="9525" marT="9525"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92D050"/>
                    </a:solidFill>
                  </a:tcPr>
                </a:tc>
                <a:tc>
                  <a:txBody>
                    <a:bodyPr/>
                    <a:lstStyle>
                      <a:lvl1pPr>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defRPr sz="19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defRPr>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defRPr>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GB" altLang="en-US" sz="2000" b="0" i="0" u="none" strike="noStrike" cap="none" normalizeH="0" baseline="0" smtClean="0">
                          <a:ln>
                            <a:noFill/>
                          </a:ln>
                          <a:solidFill>
                            <a:srgbClr val="000000"/>
                          </a:solidFill>
                          <a:effectLst/>
                          <a:latin typeface="Constantia" panose="02030602050306030303" pitchFamily="18" charset="0"/>
                          <a:cs typeface="Times New Roman" panose="02020603050405020304" pitchFamily="18" charset="0"/>
                        </a:rPr>
                        <a:t>0.67</a:t>
                      </a:r>
                      <a:endParaRPr kumimoji="0" lang="en-GB" altLang="en-US" sz="2000" b="0" i="0" u="none" strike="noStrike" cap="none" normalizeH="0" baseline="0" smtClean="0">
                        <a:ln>
                          <a:noFill/>
                        </a:ln>
                        <a:solidFill>
                          <a:srgbClr val="000000"/>
                        </a:solidFill>
                        <a:effectLst/>
                        <a:latin typeface="Arial" panose="020B0604020202020204" pitchFamily="34" charset="0"/>
                        <a:cs typeface="Times New Roman" panose="02020603050405020304" pitchFamily="18" charset="0"/>
                      </a:endParaRPr>
                    </a:p>
                  </a:txBody>
                  <a:tcPr marL="9525" marR="9525" marT="9525"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92D050"/>
                    </a:solidFill>
                  </a:tcPr>
                </a:tc>
                <a:tc>
                  <a:txBody>
                    <a:bodyPr/>
                    <a:lstStyle>
                      <a:lvl1pPr>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defRPr sz="19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defRPr>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defRPr>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GB" altLang="en-US" sz="2000" b="0" i="0" u="none" strike="noStrike" cap="none" normalizeH="0" baseline="0" smtClean="0">
                          <a:ln>
                            <a:noFill/>
                          </a:ln>
                          <a:solidFill>
                            <a:srgbClr val="000000"/>
                          </a:solidFill>
                          <a:effectLst/>
                          <a:latin typeface="Constantia" panose="02030602050306030303" pitchFamily="18" charset="0"/>
                          <a:cs typeface="Times New Roman" panose="02020603050405020304" pitchFamily="18" charset="0"/>
                        </a:rPr>
                        <a:t>0.73</a:t>
                      </a:r>
                      <a:endParaRPr kumimoji="0" lang="en-GB" altLang="en-US" sz="2000" b="0" i="0" u="none" strike="noStrike" cap="none" normalizeH="0" baseline="0" smtClean="0">
                        <a:ln>
                          <a:noFill/>
                        </a:ln>
                        <a:solidFill>
                          <a:srgbClr val="000000"/>
                        </a:solidFill>
                        <a:effectLst/>
                        <a:latin typeface="Arial" panose="020B0604020202020204" pitchFamily="34" charset="0"/>
                        <a:cs typeface="Times New Roman" panose="02020603050405020304" pitchFamily="18" charset="0"/>
                      </a:endParaRPr>
                    </a:p>
                  </a:txBody>
                  <a:tcPr marL="85729" marR="9525" marT="9525"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BF5"/>
                    </a:solidFill>
                  </a:tcPr>
                </a:tc>
                <a:tc>
                  <a:txBody>
                    <a:bodyPr/>
                    <a:lstStyle>
                      <a:lvl1pPr>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defRPr sz="19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defRPr>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defRPr>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GB" altLang="en-US" sz="2000" b="0" i="0" u="none" strike="noStrike" cap="none" normalizeH="0" baseline="0" smtClean="0">
                          <a:ln>
                            <a:noFill/>
                          </a:ln>
                          <a:solidFill>
                            <a:srgbClr val="000000"/>
                          </a:solidFill>
                          <a:effectLst/>
                          <a:latin typeface="Constantia" panose="02030602050306030303" pitchFamily="18" charset="0"/>
                          <a:cs typeface="Times New Roman" panose="02020603050405020304" pitchFamily="18" charset="0"/>
                        </a:rPr>
                        <a:t>0.93</a:t>
                      </a:r>
                      <a:endParaRPr kumimoji="0" lang="en-GB" altLang="en-US" sz="2000" b="0" i="0" u="none" strike="noStrike" cap="none" normalizeH="0" baseline="0" smtClean="0">
                        <a:ln>
                          <a:noFill/>
                        </a:ln>
                        <a:solidFill>
                          <a:srgbClr val="000000"/>
                        </a:solidFill>
                        <a:effectLst/>
                        <a:latin typeface="Arial" panose="020B0604020202020204" pitchFamily="34" charset="0"/>
                        <a:cs typeface="Times New Roman" panose="02020603050405020304" pitchFamily="18" charset="0"/>
                      </a:endParaRPr>
                    </a:p>
                  </a:txBody>
                  <a:tcPr marL="9525" marR="9525" marT="9525"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BF5"/>
                    </a:solidFill>
                  </a:tcPr>
                </a:tc>
              </a:tr>
              <a:tr h="354013">
                <a:tc>
                  <a:txBody>
                    <a:bodyPr/>
                    <a:lstStyle>
                      <a:lvl1pPr>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defRPr sz="19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defRPr>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defRPr>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n-GB" altLang="en-US" sz="2000" b="0" i="0" u="none" strike="noStrike" cap="none" normalizeH="0" baseline="0" smtClean="0">
                          <a:ln>
                            <a:noFill/>
                          </a:ln>
                          <a:solidFill>
                            <a:srgbClr val="000000"/>
                          </a:solidFill>
                          <a:effectLst/>
                          <a:latin typeface="Constantia" panose="02030602050306030303" pitchFamily="18" charset="0"/>
                          <a:cs typeface="Times New Roman" panose="02020603050405020304" pitchFamily="18" charset="0"/>
                        </a:rPr>
                        <a:t>2003</a:t>
                      </a:r>
                      <a:endParaRPr kumimoji="0" lang="en-GB" altLang="en-US" sz="2000" b="0" i="0" u="none" strike="noStrike" cap="none" normalizeH="0" baseline="0" smtClean="0">
                        <a:ln>
                          <a:noFill/>
                        </a:ln>
                        <a:solidFill>
                          <a:srgbClr val="000000"/>
                        </a:solidFill>
                        <a:effectLst/>
                        <a:latin typeface="Calibri" panose="020F0502020204030204" pitchFamily="34" charset="0"/>
                        <a:cs typeface="Times New Roman" panose="02020603050405020304" pitchFamily="18" charset="0"/>
                      </a:endParaRPr>
                    </a:p>
                  </a:txBody>
                  <a:tcPr marL="9525" marR="9525" marT="9525"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BF5"/>
                    </a:solidFill>
                  </a:tcPr>
                </a:tc>
                <a:tc>
                  <a:txBody>
                    <a:bodyPr/>
                    <a:lstStyle>
                      <a:lvl1pPr>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defRPr sz="19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defRPr>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defRPr>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GB" altLang="en-US" sz="2000" b="0" i="0" u="none" strike="noStrike" cap="none" normalizeH="0" baseline="0" smtClean="0">
                          <a:ln>
                            <a:noFill/>
                          </a:ln>
                          <a:solidFill>
                            <a:srgbClr val="000000"/>
                          </a:solidFill>
                          <a:effectLst/>
                          <a:latin typeface="Constantia" panose="02030602050306030303" pitchFamily="18" charset="0"/>
                          <a:cs typeface="Times New Roman" panose="02020603050405020304" pitchFamily="18" charset="0"/>
                        </a:rPr>
                        <a:t>0.55</a:t>
                      </a:r>
                      <a:endParaRPr kumimoji="0" lang="en-GB" altLang="en-US" sz="2000" b="0" i="0" u="none" strike="noStrike" cap="none" normalizeH="0" baseline="0" smtClean="0">
                        <a:ln>
                          <a:noFill/>
                        </a:ln>
                        <a:solidFill>
                          <a:srgbClr val="000000"/>
                        </a:solidFill>
                        <a:effectLst/>
                        <a:latin typeface="Arial" panose="020B0604020202020204" pitchFamily="34" charset="0"/>
                        <a:cs typeface="Times New Roman" panose="02020603050405020304" pitchFamily="18" charset="0"/>
                      </a:endParaRPr>
                    </a:p>
                  </a:txBody>
                  <a:tcPr marL="85729" marR="9525" marT="9525"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FF00"/>
                    </a:solidFill>
                  </a:tcPr>
                </a:tc>
                <a:tc>
                  <a:txBody>
                    <a:bodyPr/>
                    <a:lstStyle>
                      <a:lvl1pPr>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defRPr sz="19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defRPr>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defRPr>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GB" altLang="en-US" sz="2000" b="0" i="0" u="none" strike="noStrike" cap="none" normalizeH="0" baseline="0" smtClean="0">
                          <a:ln>
                            <a:noFill/>
                          </a:ln>
                          <a:solidFill>
                            <a:srgbClr val="000000"/>
                          </a:solidFill>
                          <a:effectLst/>
                          <a:latin typeface="Constantia" panose="02030602050306030303" pitchFamily="18" charset="0"/>
                          <a:cs typeface="Times New Roman" panose="02020603050405020304" pitchFamily="18" charset="0"/>
                        </a:rPr>
                        <a:t>0.64</a:t>
                      </a:r>
                      <a:endParaRPr kumimoji="0" lang="en-GB" altLang="en-US" sz="2000" b="0" i="0" u="none" strike="noStrike" cap="none" normalizeH="0" baseline="0" smtClean="0">
                        <a:ln>
                          <a:noFill/>
                        </a:ln>
                        <a:solidFill>
                          <a:srgbClr val="000000"/>
                        </a:solidFill>
                        <a:effectLst/>
                        <a:latin typeface="Arial" panose="020B0604020202020204" pitchFamily="34" charset="0"/>
                        <a:cs typeface="Times New Roman" panose="02020603050405020304" pitchFamily="18" charset="0"/>
                      </a:endParaRPr>
                    </a:p>
                  </a:txBody>
                  <a:tcPr marL="171458" marR="9525" marT="9525"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FF00"/>
                    </a:solidFill>
                  </a:tcPr>
                </a:tc>
                <a:tc>
                  <a:txBody>
                    <a:bodyPr/>
                    <a:lstStyle>
                      <a:lvl1pPr>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defRPr sz="19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defRPr>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defRPr>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GB" altLang="en-US" sz="2000" b="0" i="0" u="none" strike="noStrike" cap="none" normalizeH="0" baseline="0" smtClean="0">
                          <a:ln>
                            <a:noFill/>
                          </a:ln>
                          <a:solidFill>
                            <a:srgbClr val="000000"/>
                          </a:solidFill>
                          <a:effectLst/>
                          <a:latin typeface="Constantia" panose="02030602050306030303" pitchFamily="18" charset="0"/>
                          <a:cs typeface="Times New Roman" panose="02020603050405020304" pitchFamily="18" charset="0"/>
                        </a:rPr>
                        <a:t>0.6</a:t>
                      </a:r>
                      <a:endParaRPr kumimoji="0" lang="en-GB" altLang="en-US" sz="2000" b="0" i="0" u="none" strike="noStrike" cap="none" normalizeH="0" baseline="0" smtClean="0">
                        <a:ln>
                          <a:noFill/>
                        </a:ln>
                        <a:solidFill>
                          <a:srgbClr val="000000"/>
                        </a:solidFill>
                        <a:effectLst/>
                        <a:latin typeface="Arial" panose="020B0604020202020204" pitchFamily="34" charset="0"/>
                        <a:cs typeface="Times New Roman" panose="02020603050405020304" pitchFamily="18" charset="0"/>
                      </a:endParaRPr>
                    </a:p>
                  </a:txBody>
                  <a:tcPr marL="85729" marR="9525" marT="9525"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BF5"/>
                    </a:solidFill>
                  </a:tcPr>
                </a:tc>
                <a:tc>
                  <a:txBody>
                    <a:bodyPr/>
                    <a:lstStyle>
                      <a:lvl1pPr>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defRPr sz="19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defRPr>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defRPr>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GB" altLang="en-US" sz="2000" b="0" i="0" u="none" strike="noStrike" cap="none" normalizeH="0" baseline="0" smtClean="0">
                          <a:ln>
                            <a:noFill/>
                          </a:ln>
                          <a:solidFill>
                            <a:srgbClr val="000000"/>
                          </a:solidFill>
                          <a:effectLst/>
                          <a:latin typeface="Constantia" panose="02030602050306030303" pitchFamily="18" charset="0"/>
                          <a:cs typeface="Times New Roman" panose="02020603050405020304" pitchFamily="18" charset="0"/>
                        </a:rPr>
                        <a:t>0.65</a:t>
                      </a:r>
                      <a:endParaRPr kumimoji="0" lang="en-GB" altLang="en-US" sz="2000" b="0" i="0" u="none" strike="noStrike" cap="none" normalizeH="0" baseline="0" smtClean="0">
                        <a:ln>
                          <a:noFill/>
                        </a:ln>
                        <a:solidFill>
                          <a:srgbClr val="000000"/>
                        </a:solidFill>
                        <a:effectLst/>
                        <a:latin typeface="Arial" panose="020B0604020202020204" pitchFamily="34" charset="0"/>
                        <a:cs typeface="Times New Roman" panose="02020603050405020304" pitchFamily="18" charset="0"/>
                      </a:endParaRPr>
                    </a:p>
                  </a:txBody>
                  <a:tcPr marL="9525" marR="9525" marT="9525"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BF5"/>
                    </a:solidFill>
                  </a:tcPr>
                </a:tc>
                <a:tc>
                  <a:txBody>
                    <a:bodyPr/>
                    <a:lstStyle>
                      <a:lvl1pPr>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defRPr sz="19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defRPr>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defRPr>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GB" altLang="en-US" sz="2000" b="0" i="0" u="none" strike="noStrike" cap="none" normalizeH="0" baseline="0" smtClean="0">
                          <a:ln>
                            <a:noFill/>
                          </a:ln>
                          <a:solidFill>
                            <a:srgbClr val="000000"/>
                          </a:solidFill>
                          <a:effectLst/>
                          <a:latin typeface="Constantia" panose="02030602050306030303" pitchFamily="18" charset="0"/>
                          <a:cs typeface="Times New Roman" panose="02020603050405020304" pitchFamily="18" charset="0"/>
                        </a:rPr>
                        <a:t>0.59</a:t>
                      </a:r>
                      <a:endParaRPr kumimoji="0" lang="en-GB" altLang="en-US" sz="2000" b="0" i="0" u="none" strike="noStrike" cap="none" normalizeH="0" baseline="0" smtClean="0">
                        <a:ln>
                          <a:noFill/>
                        </a:ln>
                        <a:solidFill>
                          <a:srgbClr val="000000"/>
                        </a:solidFill>
                        <a:effectLst/>
                        <a:latin typeface="Arial" panose="020B0604020202020204" pitchFamily="34" charset="0"/>
                        <a:cs typeface="Times New Roman" panose="02020603050405020304" pitchFamily="18" charset="0"/>
                      </a:endParaRPr>
                    </a:p>
                  </a:txBody>
                  <a:tcPr marL="85729" marR="9525" marT="9525"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92D050"/>
                    </a:solidFill>
                  </a:tcPr>
                </a:tc>
                <a:tc>
                  <a:txBody>
                    <a:bodyPr/>
                    <a:lstStyle>
                      <a:lvl1pPr>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defRPr sz="19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defRPr>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defRPr>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GB" altLang="en-US" sz="2000" b="0" i="0" u="none" strike="noStrike" cap="none" normalizeH="0" baseline="0" smtClean="0">
                          <a:ln>
                            <a:noFill/>
                          </a:ln>
                          <a:solidFill>
                            <a:srgbClr val="000000"/>
                          </a:solidFill>
                          <a:effectLst/>
                          <a:latin typeface="Constantia" panose="02030602050306030303" pitchFamily="18" charset="0"/>
                          <a:cs typeface="Times New Roman" panose="02020603050405020304" pitchFamily="18" charset="0"/>
                        </a:rPr>
                        <a:t>0.62</a:t>
                      </a:r>
                      <a:endParaRPr kumimoji="0" lang="en-GB" altLang="en-US" sz="2000" b="0" i="0" u="none" strike="noStrike" cap="none" normalizeH="0" baseline="0" smtClean="0">
                        <a:ln>
                          <a:noFill/>
                        </a:ln>
                        <a:solidFill>
                          <a:srgbClr val="000000"/>
                        </a:solidFill>
                        <a:effectLst/>
                        <a:latin typeface="Arial" panose="020B0604020202020204" pitchFamily="34" charset="0"/>
                        <a:cs typeface="Times New Roman" panose="02020603050405020304" pitchFamily="18" charset="0"/>
                      </a:endParaRPr>
                    </a:p>
                  </a:txBody>
                  <a:tcPr marL="9525" marR="9525" marT="9525"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92D050"/>
                    </a:solidFill>
                  </a:tcPr>
                </a:tc>
                <a:tc>
                  <a:txBody>
                    <a:bodyPr/>
                    <a:lstStyle>
                      <a:lvl1pPr>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defRPr sz="19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defRPr>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defRPr>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GB" altLang="en-US" sz="2000" b="0" i="0" u="none" strike="noStrike" cap="none" normalizeH="0" baseline="0" smtClean="0">
                          <a:ln>
                            <a:noFill/>
                          </a:ln>
                          <a:solidFill>
                            <a:srgbClr val="000000"/>
                          </a:solidFill>
                          <a:effectLst/>
                          <a:latin typeface="Constantia" panose="02030602050306030303" pitchFamily="18" charset="0"/>
                          <a:cs typeface="Times New Roman" panose="02020603050405020304" pitchFamily="18" charset="0"/>
                        </a:rPr>
                        <a:t>0.7</a:t>
                      </a:r>
                      <a:endParaRPr kumimoji="0" lang="en-GB" altLang="en-US" sz="2000" b="0" i="0" u="none" strike="noStrike" cap="none" normalizeH="0" baseline="0" smtClean="0">
                        <a:ln>
                          <a:noFill/>
                        </a:ln>
                        <a:solidFill>
                          <a:srgbClr val="000000"/>
                        </a:solidFill>
                        <a:effectLst/>
                        <a:latin typeface="Arial" panose="020B0604020202020204" pitchFamily="34" charset="0"/>
                        <a:cs typeface="Times New Roman" panose="02020603050405020304" pitchFamily="18" charset="0"/>
                      </a:endParaRPr>
                    </a:p>
                  </a:txBody>
                  <a:tcPr marL="85729" marR="9525" marT="9525"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BF5"/>
                    </a:solidFill>
                  </a:tcPr>
                </a:tc>
                <a:tc>
                  <a:txBody>
                    <a:bodyPr/>
                    <a:lstStyle>
                      <a:lvl1pPr>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defRPr sz="19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defRPr>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defRPr>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GB" altLang="en-US" sz="2000" b="0" i="0" u="none" strike="noStrike" cap="none" normalizeH="0" baseline="0" smtClean="0">
                          <a:ln>
                            <a:noFill/>
                          </a:ln>
                          <a:solidFill>
                            <a:srgbClr val="000000"/>
                          </a:solidFill>
                          <a:effectLst/>
                          <a:latin typeface="Constantia" panose="02030602050306030303" pitchFamily="18" charset="0"/>
                          <a:cs typeface="Times New Roman" panose="02020603050405020304" pitchFamily="18" charset="0"/>
                        </a:rPr>
                        <a:t>0.86</a:t>
                      </a:r>
                      <a:endParaRPr kumimoji="0" lang="en-GB" altLang="en-US" sz="2000" b="0" i="0" u="none" strike="noStrike" cap="none" normalizeH="0" baseline="0" smtClean="0">
                        <a:ln>
                          <a:noFill/>
                        </a:ln>
                        <a:solidFill>
                          <a:srgbClr val="000000"/>
                        </a:solidFill>
                        <a:effectLst/>
                        <a:latin typeface="Arial" panose="020B0604020202020204" pitchFamily="34" charset="0"/>
                        <a:cs typeface="Times New Roman" panose="02020603050405020304" pitchFamily="18" charset="0"/>
                      </a:endParaRPr>
                    </a:p>
                  </a:txBody>
                  <a:tcPr marL="9525" marR="9525" marT="9525"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BF5"/>
                    </a:solidFill>
                  </a:tcPr>
                </a:tc>
              </a:tr>
              <a:tr h="354013">
                <a:tc>
                  <a:txBody>
                    <a:bodyPr/>
                    <a:lstStyle>
                      <a:lvl1pPr>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defRPr sz="19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defRPr>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defRPr>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n-GB" altLang="en-US" sz="2000" b="0" i="0" u="none" strike="noStrike" cap="none" normalizeH="0" baseline="0" smtClean="0">
                          <a:ln>
                            <a:noFill/>
                          </a:ln>
                          <a:solidFill>
                            <a:srgbClr val="000000"/>
                          </a:solidFill>
                          <a:effectLst/>
                          <a:latin typeface="Constantia" panose="02030602050306030303" pitchFamily="18" charset="0"/>
                          <a:cs typeface="Times New Roman" panose="02020603050405020304" pitchFamily="18" charset="0"/>
                        </a:rPr>
                        <a:t>2004</a:t>
                      </a:r>
                      <a:endParaRPr kumimoji="0" lang="en-GB" altLang="en-US" sz="2000" b="0" i="0" u="none" strike="noStrike" cap="none" normalizeH="0" baseline="0" smtClean="0">
                        <a:ln>
                          <a:noFill/>
                        </a:ln>
                        <a:solidFill>
                          <a:srgbClr val="000000"/>
                        </a:solidFill>
                        <a:effectLst/>
                        <a:latin typeface="Calibri" panose="020F0502020204030204" pitchFamily="34" charset="0"/>
                        <a:cs typeface="Times New Roman" panose="02020603050405020304" pitchFamily="18" charset="0"/>
                      </a:endParaRPr>
                    </a:p>
                  </a:txBody>
                  <a:tcPr marL="9525" marR="9525" marT="9525"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BF5"/>
                    </a:solidFill>
                  </a:tcPr>
                </a:tc>
                <a:tc>
                  <a:txBody>
                    <a:bodyPr/>
                    <a:lstStyle>
                      <a:lvl1pPr>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defRPr sz="19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defRPr>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defRPr>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GB" altLang="en-US" sz="2000" b="0" i="0" u="none" strike="noStrike" cap="none" normalizeH="0" baseline="0" smtClean="0">
                          <a:ln>
                            <a:noFill/>
                          </a:ln>
                          <a:solidFill>
                            <a:srgbClr val="000000"/>
                          </a:solidFill>
                          <a:effectLst/>
                          <a:latin typeface="Constantia" panose="02030602050306030303" pitchFamily="18" charset="0"/>
                          <a:cs typeface="Times New Roman" panose="02020603050405020304" pitchFamily="18" charset="0"/>
                        </a:rPr>
                        <a:t>0.66</a:t>
                      </a:r>
                      <a:endParaRPr kumimoji="0" lang="en-GB" altLang="en-US" sz="2000" b="0" i="0" u="none" strike="noStrike" cap="none" normalizeH="0" baseline="0" smtClean="0">
                        <a:ln>
                          <a:noFill/>
                        </a:ln>
                        <a:solidFill>
                          <a:srgbClr val="000000"/>
                        </a:solidFill>
                        <a:effectLst/>
                        <a:latin typeface="Arial" panose="020B0604020202020204" pitchFamily="34" charset="0"/>
                        <a:cs typeface="Times New Roman" panose="02020603050405020304" pitchFamily="18" charset="0"/>
                      </a:endParaRPr>
                    </a:p>
                  </a:txBody>
                  <a:tcPr marL="85729" marR="9525" marT="9525"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FF00"/>
                    </a:solidFill>
                  </a:tcPr>
                </a:tc>
                <a:tc>
                  <a:txBody>
                    <a:bodyPr/>
                    <a:lstStyle>
                      <a:lvl1pPr>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defRPr sz="19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defRPr>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defRPr>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GB" altLang="en-US" sz="2000" b="0" i="0" u="none" strike="noStrike" cap="none" normalizeH="0" baseline="0" smtClean="0">
                          <a:ln>
                            <a:noFill/>
                          </a:ln>
                          <a:solidFill>
                            <a:srgbClr val="000000"/>
                          </a:solidFill>
                          <a:effectLst/>
                          <a:latin typeface="Constantia" panose="02030602050306030303" pitchFamily="18" charset="0"/>
                          <a:cs typeface="Times New Roman" panose="02020603050405020304" pitchFamily="18" charset="0"/>
                        </a:rPr>
                        <a:t>0.74</a:t>
                      </a:r>
                      <a:endParaRPr kumimoji="0" lang="en-GB" altLang="en-US" sz="2000" b="0" i="0" u="none" strike="noStrike" cap="none" normalizeH="0" baseline="0" smtClean="0">
                        <a:ln>
                          <a:noFill/>
                        </a:ln>
                        <a:solidFill>
                          <a:srgbClr val="000000"/>
                        </a:solidFill>
                        <a:effectLst/>
                        <a:latin typeface="Arial" panose="020B0604020202020204" pitchFamily="34" charset="0"/>
                        <a:cs typeface="Times New Roman" panose="02020603050405020304" pitchFamily="18" charset="0"/>
                      </a:endParaRPr>
                    </a:p>
                  </a:txBody>
                  <a:tcPr marL="171458" marR="9525" marT="9525"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FF00"/>
                    </a:solidFill>
                  </a:tcPr>
                </a:tc>
                <a:tc>
                  <a:txBody>
                    <a:bodyPr/>
                    <a:lstStyle>
                      <a:lvl1pPr>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defRPr sz="19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defRPr>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defRPr>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GB" altLang="en-US" sz="2000" b="0" i="0" u="none" strike="noStrike" cap="none" normalizeH="0" baseline="0" smtClean="0">
                          <a:ln>
                            <a:noFill/>
                          </a:ln>
                          <a:solidFill>
                            <a:srgbClr val="000000"/>
                          </a:solidFill>
                          <a:effectLst/>
                          <a:latin typeface="Constantia" panose="02030602050306030303" pitchFamily="18" charset="0"/>
                          <a:cs typeface="Times New Roman" panose="02020603050405020304" pitchFamily="18" charset="0"/>
                        </a:rPr>
                        <a:t>0.68</a:t>
                      </a:r>
                      <a:endParaRPr kumimoji="0" lang="en-GB" altLang="en-US" sz="2000" b="0" i="0" u="none" strike="noStrike" cap="none" normalizeH="0" baseline="0" smtClean="0">
                        <a:ln>
                          <a:noFill/>
                        </a:ln>
                        <a:solidFill>
                          <a:srgbClr val="000000"/>
                        </a:solidFill>
                        <a:effectLst/>
                        <a:latin typeface="Arial" panose="020B0604020202020204" pitchFamily="34" charset="0"/>
                        <a:cs typeface="Times New Roman" panose="02020603050405020304" pitchFamily="18" charset="0"/>
                      </a:endParaRPr>
                    </a:p>
                  </a:txBody>
                  <a:tcPr marL="85729" marR="9525" marT="9525"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BF5"/>
                    </a:solidFill>
                  </a:tcPr>
                </a:tc>
                <a:tc>
                  <a:txBody>
                    <a:bodyPr/>
                    <a:lstStyle>
                      <a:lvl1pPr>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defRPr sz="19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defRPr>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defRPr>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GB" altLang="en-US" sz="2000" b="0" i="0" u="none" strike="noStrike" cap="none" normalizeH="0" baseline="0" smtClean="0">
                          <a:ln>
                            <a:noFill/>
                          </a:ln>
                          <a:solidFill>
                            <a:srgbClr val="000000"/>
                          </a:solidFill>
                          <a:effectLst/>
                          <a:latin typeface="Constantia" panose="02030602050306030303" pitchFamily="18" charset="0"/>
                          <a:cs typeface="Times New Roman" panose="02020603050405020304" pitchFamily="18" charset="0"/>
                        </a:rPr>
                        <a:t>0.81</a:t>
                      </a:r>
                      <a:endParaRPr kumimoji="0" lang="en-GB" altLang="en-US" sz="2000" b="0" i="0" u="none" strike="noStrike" cap="none" normalizeH="0" baseline="0" smtClean="0">
                        <a:ln>
                          <a:noFill/>
                        </a:ln>
                        <a:solidFill>
                          <a:srgbClr val="000000"/>
                        </a:solidFill>
                        <a:effectLst/>
                        <a:latin typeface="Arial" panose="020B0604020202020204" pitchFamily="34" charset="0"/>
                        <a:cs typeface="Times New Roman" panose="02020603050405020304" pitchFamily="18" charset="0"/>
                      </a:endParaRPr>
                    </a:p>
                  </a:txBody>
                  <a:tcPr marL="9525" marR="9525" marT="9525"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BF5"/>
                    </a:solidFill>
                  </a:tcPr>
                </a:tc>
                <a:tc>
                  <a:txBody>
                    <a:bodyPr/>
                    <a:lstStyle>
                      <a:lvl1pPr>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defRPr sz="19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defRPr>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defRPr>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GB" altLang="en-US" sz="2000" b="0" i="0" u="none" strike="noStrike" cap="none" normalizeH="0" baseline="0" smtClean="0">
                          <a:ln>
                            <a:noFill/>
                          </a:ln>
                          <a:solidFill>
                            <a:srgbClr val="000000"/>
                          </a:solidFill>
                          <a:effectLst/>
                          <a:latin typeface="Constantia" panose="02030602050306030303" pitchFamily="18" charset="0"/>
                          <a:cs typeface="Times New Roman" panose="02020603050405020304" pitchFamily="18" charset="0"/>
                        </a:rPr>
                        <a:t>0.7</a:t>
                      </a:r>
                      <a:endParaRPr kumimoji="0" lang="en-GB" altLang="en-US" sz="2000" b="0" i="0" u="none" strike="noStrike" cap="none" normalizeH="0" baseline="0" smtClean="0">
                        <a:ln>
                          <a:noFill/>
                        </a:ln>
                        <a:solidFill>
                          <a:srgbClr val="000000"/>
                        </a:solidFill>
                        <a:effectLst/>
                        <a:latin typeface="Arial" panose="020B0604020202020204" pitchFamily="34" charset="0"/>
                        <a:cs typeface="Times New Roman" panose="02020603050405020304" pitchFamily="18" charset="0"/>
                      </a:endParaRPr>
                    </a:p>
                  </a:txBody>
                  <a:tcPr marL="85729" marR="9525" marT="9525"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92D050"/>
                    </a:solidFill>
                  </a:tcPr>
                </a:tc>
                <a:tc>
                  <a:txBody>
                    <a:bodyPr/>
                    <a:lstStyle>
                      <a:lvl1pPr>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defRPr sz="19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defRPr>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defRPr>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GB" altLang="en-US" sz="2000" b="0" i="0" u="none" strike="noStrike" cap="none" normalizeH="0" baseline="0" smtClean="0">
                          <a:ln>
                            <a:noFill/>
                          </a:ln>
                          <a:solidFill>
                            <a:srgbClr val="000000"/>
                          </a:solidFill>
                          <a:effectLst/>
                          <a:latin typeface="Constantia" panose="02030602050306030303" pitchFamily="18" charset="0"/>
                          <a:cs typeface="Times New Roman" panose="02020603050405020304" pitchFamily="18" charset="0"/>
                        </a:rPr>
                        <a:t>0.74</a:t>
                      </a:r>
                      <a:endParaRPr kumimoji="0" lang="en-GB" altLang="en-US" sz="2000" b="0" i="0" u="none" strike="noStrike" cap="none" normalizeH="0" baseline="0" smtClean="0">
                        <a:ln>
                          <a:noFill/>
                        </a:ln>
                        <a:solidFill>
                          <a:srgbClr val="000000"/>
                        </a:solidFill>
                        <a:effectLst/>
                        <a:latin typeface="Arial" panose="020B0604020202020204" pitchFamily="34" charset="0"/>
                        <a:cs typeface="Times New Roman" panose="02020603050405020304" pitchFamily="18" charset="0"/>
                      </a:endParaRPr>
                    </a:p>
                  </a:txBody>
                  <a:tcPr marL="9525" marR="9525" marT="9525"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92D050"/>
                    </a:solidFill>
                  </a:tcPr>
                </a:tc>
                <a:tc>
                  <a:txBody>
                    <a:bodyPr/>
                    <a:lstStyle>
                      <a:lvl1pPr>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defRPr sz="19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defRPr>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defRPr>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GB" altLang="en-US" sz="2000" b="0" i="0" u="none" strike="noStrike" cap="none" normalizeH="0" baseline="0" smtClean="0">
                          <a:ln>
                            <a:noFill/>
                          </a:ln>
                          <a:solidFill>
                            <a:srgbClr val="000000"/>
                          </a:solidFill>
                          <a:effectLst/>
                          <a:latin typeface="Constantia" panose="02030602050306030303" pitchFamily="18" charset="0"/>
                          <a:cs typeface="Times New Roman" panose="02020603050405020304" pitchFamily="18" charset="0"/>
                        </a:rPr>
                        <a:t>0.69</a:t>
                      </a:r>
                      <a:endParaRPr kumimoji="0" lang="en-GB" altLang="en-US" sz="2000" b="0" i="0" u="none" strike="noStrike" cap="none" normalizeH="0" baseline="0" smtClean="0">
                        <a:ln>
                          <a:noFill/>
                        </a:ln>
                        <a:solidFill>
                          <a:srgbClr val="000000"/>
                        </a:solidFill>
                        <a:effectLst/>
                        <a:latin typeface="Arial" panose="020B0604020202020204" pitchFamily="34" charset="0"/>
                        <a:cs typeface="Times New Roman" panose="02020603050405020304" pitchFamily="18" charset="0"/>
                      </a:endParaRPr>
                    </a:p>
                  </a:txBody>
                  <a:tcPr marL="85729" marR="9525" marT="9525"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BF5"/>
                    </a:solidFill>
                  </a:tcPr>
                </a:tc>
                <a:tc>
                  <a:txBody>
                    <a:bodyPr/>
                    <a:lstStyle>
                      <a:lvl1pPr>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defRPr sz="19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defRPr>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defRPr>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GB" altLang="en-US" sz="2000" b="0" i="0" u="none" strike="noStrike" cap="none" normalizeH="0" baseline="0" smtClean="0">
                          <a:ln>
                            <a:noFill/>
                          </a:ln>
                          <a:solidFill>
                            <a:srgbClr val="000000"/>
                          </a:solidFill>
                          <a:effectLst/>
                          <a:latin typeface="Constantia" panose="02030602050306030303" pitchFamily="18" charset="0"/>
                          <a:cs typeface="Times New Roman" panose="02020603050405020304" pitchFamily="18" charset="0"/>
                        </a:rPr>
                        <a:t>0.85</a:t>
                      </a:r>
                      <a:endParaRPr kumimoji="0" lang="en-GB" altLang="en-US" sz="2000" b="0" i="0" u="none" strike="noStrike" cap="none" normalizeH="0" baseline="0" smtClean="0">
                        <a:ln>
                          <a:noFill/>
                        </a:ln>
                        <a:solidFill>
                          <a:srgbClr val="000000"/>
                        </a:solidFill>
                        <a:effectLst/>
                        <a:latin typeface="Arial" panose="020B0604020202020204" pitchFamily="34" charset="0"/>
                        <a:cs typeface="Times New Roman" panose="02020603050405020304" pitchFamily="18" charset="0"/>
                      </a:endParaRPr>
                    </a:p>
                  </a:txBody>
                  <a:tcPr marL="9525" marR="9525" marT="9525"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BF5"/>
                    </a:solidFill>
                  </a:tcPr>
                </a:tc>
              </a:tr>
              <a:tr h="354013">
                <a:tc>
                  <a:txBody>
                    <a:bodyPr/>
                    <a:lstStyle>
                      <a:lvl1pPr>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defRPr sz="19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defRPr>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defRPr>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n-GB" altLang="en-US" sz="2000" b="0" i="0" u="none" strike="noStrike" cap="none" normalizeH="0" baseline="0" smtClean="0">
                          <a:ln>
                            <a:noFill/>
                          </a:ln>
                          <a:solidFill>
                            <a:srgbClr val="000000"/>
                          </a:solidFill>
                          <a:effectLst/>
                          <a:latin typeface="Constantia" panose="02030602050306030303" pitchFamily="18" charset="0"/>
                          <a:cs typeface="Times New Roman" panose="02020603050405020304" pitchFamily="18" charset="0"/>
                        </a:rPr>
                        <a:t>2005</a:t>
                      </a:r>
                      <a:endParaRPr kumimoji="0" lang="en-GB" altLang="en-US" sz="2000" b="0" i="0" u="none" strike="noStrike" cap="none" normalizeH="0" baseline="0" smtClean="0">
                        <a:ln>
                          <a:noFill/>
                        </a:ln>
                        <a:solidFill>
                          <a:srgbClr val="000000"/>
                        </a:solidFill>
                        <a:effectLst/>
                        <a:latin typeface="Calibri" panose="020F0502020204030204" pitchFamily="34" charset="0"/>
                        <a:cs typeface="Times New Roman" panose="02020603050405020304" pitchFamily="18" charset="0"/>
                      </a:endParaRPr>
                    </a:p>
                  </a:txBody>
                  <a:tcPr marL="9525" marR="9525" marT="9525"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BF5"/>
                    </a:solidFill>
                  </a:tcPr>
                </a:tc>
                <a:tc>
                  <a:txBody>
                    <a:bodyPr/>
                    <a:lstStyle>
                      <a:lvl1pPr>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defRPr sz="19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defRPr>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defRPr>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GB" altLang="en-US" sz="2000" b="0" i="0" u="none" strike="noStrike" cap="none" normalizeH="0" baseline="0" smtClean="0">
                          <a:ln>
                            <a:noFill/>
                          </a:ln>
                          <a:solidFill>
                            <a:srgbClr val="000000"/>
                          </a:solidFill>
                          <a:effectLst/>
                          <a:latin typeface="Constantia" panose="02030602050306030303" pitchFamily="18" charset="0"/>
                          <a:cs typeface="Times New Roman" panose="02020603050405020304" pitchFamily="18" charset="0"/>
                        </a:rPr>
                        <a:t>0.72</a:t>
                      </a:r>
                      <a:endParaRPr kumimoji="0" lang="en-GB" altLang="en-US" sz="2000" b="0" i="0" u="none" strike="noStrike" cap="none" normalizeH="0" baseline="0" smtClean="0">
                        <a:ln>
                          <a:noFill/>
                        </a:ln>
                        <a:solidFill>
                          <a:srgbClr val="000000"/>
                        </a:solidFill>
                        <a:effectLst/>
                        <a:latin typeface="Arial" panose="020B0604020202020204" pitchFamily="34" charset="0"/>
                        <a:cs typeface="Times New Roman" panose="02020603050405020304" pitchFamily="18" charset="0"/>
                      </a:endParaRPr>
                    </a:p>
                  </a:txBody>
                  <a:tcPr marL="85729" marR="9525" marT="9525"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FF00"/>
                    </a:solidFill>
                  </a:tcPr>
                </a:tc>
                <a:tc>
                  <a:txBody>
                    <a:bodyPr/>
                    <a:lstStyle>
                      <a:lvl1pPr>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defRPr sz="19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defRPr>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defRPr>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GB" altLang="en-US" sz="2000" b="0" i="0" u="none" strike="noStrike" cap="none" normalizeH="0" baseline="0" smtClean="0">
                          <a:ln>
                            <a:noFill/>
                          </a:ln>
                          <a:solidFill>
                            <a:srgbClr val="000000"/>
                          </a:solidFill>
                          <a:effectLst/>
                          <a:latin typeface="Constantia" panose="02030602050306030303" pitchFamily="18" charset="0"/>
                          <a:cs typeface="Times New Roman" panose="02020603050405020304" pitchFamily="18" charset="0"/>
                        </a:rPr>
                        <a:t>0.74</a:t>
                      </a:r>
                      <a:endParaRPr kumimoji="0" lang="en-GB" altLang="en-US" sz="2000" b="0" i="0" u="none" strike="noStrike" cap="none" normalizeH="0" baseline="0" smtClean="0">
                        <a:ln>
                          <a:noFill/>
                        </a:ln>
                        <a:solidFill>
                          <a:srgbClr val="000000"/>
                        </a:solidFill>
                        <a:effectLst/>
                        <a:latin typeface="Arial" panose="020B0604020202020204" pitchFamily="34" charset="0"/>
                        <a:cs typeface="Times New Roman" panose="02020603050405020304" pitchFamily="18" charset="0"/>
                      </a:endParaRPr>
                    </a:p>
                  </a:txBody>
                  <a:tcPr marL="171458" marR="9525" marT="9525"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FF00"/>
                    </a:solidFill>
                  </a:tcPr>
                </a:tc>
                <a:tc>
                  <a:txBody>
                    <a:bodyPr/>
                    <a:lstStyle>
                      <a:lvl1pPr>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defRPr sz="19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defRPr>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defRPr>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GB" altLang="en-US" sz="2000" b="0" i="0" u="none" strike="noStrike" cap="none" normalizeH="0" baseline="0" smtClean="0">
                          <a:ln>
                            <a:noFill/>
                          </a:ln>
                          <a:solidFill>
                            <a:srgbClr val="000000"/>
                          </a:solidFill>
                          <a:effectLst/>
                          <a:latin typeface="Constantia" panose="02030602050306030303" pitchFamily="18" charset="0"/>
                          <a:cs typeface="Times New Roman" panose="02020603050405020304" pitchFamily="18" charset="0"/>
                        </a:rPr>
                        <a:t>0.72</a:t>
                      </a:r>
                      <a:endParaRPr kumimoji="0" lang="en-GB" altLang="en-US" sz="2000" b="0" i="0" u="none" strike="noStrike" cap="none" normalizeH="0" baseline="0" smtClean="0">
                        <a:ln>
                          <a:noFill/>
                        </a:ln>
                        <a:solidFill>
                          <a:srgbClr val="000000"/>
                        </a:solidFill>
                        <a:effectLst/>
                        <a:latin typeface="Arial" panose="020B0604020202020204" pitchFamily="34" charset="0"/>
                        <a:cs typeface="Times New Roman" panose="02020603050405020304" pitchFamily="18" charset="0"/>
                      </a:endParaRPr>
                    </a:p>
                  </a:txBody>
                  <a:tcPr marL="85729" marR="9525" marT="9525"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BF5"/>
                    </a:solidFill>
                  </a:tcPr>
                </a:tc>
                <a:tc>
                  <a:txBody>
                    <a:bodyPr/>
                    <a:lstStyle>
                      <a:lvl1pPr>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defRPr sz="19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defRPr>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defRPr>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GB" altLang="en-US" sz="2000" b="0" i="0" u="none" strike="noStrike" cap="none" normalizeH="0" baseline="0" smtClean="0">
                          <a:ln>
                            <a:noFill/>
                          </a:ln>
                          <a:solidFill>
                            <a:srgbClr val="000000"/>
                          </a:solidFill>
                          <a:effectLst/>
                          <a:latin typeface="Constantia" panose="02030602050306030303" pitchFamily="18" charset="0"/>
                          <a:cs typeface="Times New Roman" panose="02020603050405020304" pitchFamily="18" charset="0"/>
                        </a:rPr>
                        <a:t>0.8</a:t>
                      </a:r>
                      <a:endParaRPr kumimoji="0" lang="en-GB" altLang="en-US" sz="2000" b="0" i="0" u="none" strike="noStrike" cap="none" normalizeH="0" baseline="0" smtClean="0">
                        <a:ln>
                          <a:noFill/>
                        </a:ln>
                        <a:solidFill>
                          <a:srgbClr val="000000"/>
                        </a:solidFill>
                        <a:effectLst/>
                        <a:latin typeface="Arial" panose="020B0604020202020204" pitchFamily="34" charset="0"/>
                        <a:cs typeface="Times New Roman" panose="02020603050405020304" pitchFamily="18" charset="0"/>
                      </a:endParaRPr>
                    </a:p>
                  </a:txBody>
                  <a:tcPr marL="9525" marR="9525" marT="9525"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BF5"/>
                    </a:solidFill>
                  </a:tcPr>
                </a:tc>
                <a:tc>
                  <a:txBody>
                    <a:bodyPr/>
                    <a:lstStyle>
                      <a:lvl1pPr>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defRPr sz="19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defRPr>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defRPr>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GB" altLang="en-US" sz="2000" b="0" i="0" u="none" strike="noStrike" cap="none" normalizeH="0" baseline="0" smtClean="0">
                          <a:ln>
                            <a:noFill/>
                          </a:ln>
                          <a:solidFill>
                            <a:srgbClr val="000000"/>
                          </a:solidFill>
                          <a:effectLst/>
                          <a:latin typeface="Constantia" panose="02030602050306030303" pitchFamily="18" charset="0"/>
                          <a:cs typeface="Times New Roman" panose="02020603050405020304" pitchFamily="18" charset="0"/>
                        </a:rPr>
                        <a:t>0.73</a:t>
                      </a:r>
                      <a:endParaRPr kumimoji="0" lang="en-GB" altLang="en-US" sz="2000" b="0" i="0" u="none" strike="noStrike" cap="none" normalizeH="0" baseline="0" smtClean="0">
                        <a:ln>
                          <a:noFill/>
                        </a:ln>
                        <a:solidFill>
                          <a:srgbClr val="000000"/>
                        </a:solidFill>
                        <a:effectLst/>
                        <a:latin typeface="Arial" panose="020B0604020202020204" pitchFamily="34" charset="0"/>
                        <a:cs typeface="Times New Roman" panose="02020603050405020304" pitchFamily="18" charset="0"/>
                      </a:endParaRPr>
                    </a:p>
                  </a:txBody>
                  <a:tcPr marL="85729" marR="9525" marT="9525"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92D050"/>
                    </a:solidFill>
                  </a:tcPr>
                </a:tc>
                <a:tc>
                  <a:txBody>
                    <a:bodyPr/>
                    <a:lstStyle>
                      <a:lvl1pPr>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defRPr sz="19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defRPr>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defRPr>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GB" altLang="en-US" sz="2000" b="0" i="0" u="none" strike="noStrike" cap="none" normalizeH="0" baseline="0" smtClean="0">
                          <a:ln>
                            <a:noFill/>
                          </a:ln>
                          <a:solidFill>
                            <a:srgbClr val="000000"/>
                          </a:solidFill>
                          <a:effectLst/>
                          <a:latin typeface="Constantia" panose="02030602050306030303" pitchFamily="18" charset="0"/>
                          <a:cs typeface="Times New Roman" panose="02020603050405020304" pitchFamily="18" charset="0"/>
                        </a:rPr>
                        <a:t>0.78</a:t>
                      </a:r>
                      <a:endParaRPr kumimoji="0" lang="en-GB" altLang="en-US" sz="2000" b="0" i="0" u="none" strike="noStrike" cap="none" normalizeH="0" baseline="0" smtClean="0">
                        <a:ln>
                          <a:noFill/>
                        </a:ln>
                        <a:solidFill>
                          <a:srgbClr val="000000"/>
                        </a:solidFill>
                        <a:effectLst/>
                        <a:latin typeface="Arial" panose="020B0604020202020204" pitchFamily="34" charset="0"/>
                        <a:cs typeface="Times New Roman" panose="02020603050405020304" pitchFamily="18" charset="0"/>
                      </a:endParaRPr>
                    </a:p>
                  </a:txBody>
                  <a:tcPr marL="9525" marR="9525" marT="9525"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92D050"/>
                    </a:solidFill>
                  </a:tcPr>
                </a:tc>
                <a:tc>
                  <a:txBody>
                    <a:bodyPr/>
                    <a:lstStyle>
                      <a:lvl1pPr>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defRPr sz="19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defRPr>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defRPr>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GB" altLang="en-US" sz="2000" b="0" i="0" u="none" strike="noStrike" cap="none" normalizeH="0" baseline="0" smtClean="0">
                          <a:ln>
                            <a:noFill/>
                          </a:ln>
                          <a:solidFill>
                            <a:srgbClr val="000000"/>
                          </a:solidFill>
                          <a:effectLst/>
                          <a:latin typeface="Constantia" panose="02030602050306030303" pitchFamily="18" charset="0"/>
                          <a:cs typeface="Times New Roman" panose="02020603050405020304" pitchFamily="18" charset="0"/>
                        </a:rPr>
                        <a:t>0.73</a:t>
                      </a:r>
                      <a:endParaRPr kumimoji="0" lang="en-GB" altLang="en-US" sz="2000" b="0" i="0" u="none" strike="noStrike" cap="none" normalizeH="0" baseline="0" smtClean="0">
                        <a:ln>
                          <a:noFill/>
                        </a:ln>
                        <a:solidFill>
                          <a:srgbClr val="000000"/>
                        </a:solidFill>
                        <a:effectLst/>
                        <a:latin typeface="Arial" panose="020B0604020202020204" pitchFamily="34" charset="0"/>
                        <a:cs typeface="Times New Roman" panose="02020603050405020304" pitchFamily="18" charset="0"/>
                      </a:endParaRPr>
                    </a:p>
                  </a:txBody>
                  <a:tcPr marL="85729" marR="9525" marT="9525"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BF5"/>
                    </a:solidFill>
                  </a:tcPr>
                </a:tc>
                <a:tc>
                  <a:txBody>
                    <a:bodyPr/>
                    <a:lstStyle>
                      <a:lvl1pPr>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defRPr sz="19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defRPr>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defRPr>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GB" altLang="en-US" sz="2000" b="0" i="0" u="none" strike="noStrike" cap="none" normalizeH="0" baseline="0" smtClean="0">
                          <a:ln>
                            <a:noFill/>
                          </a:ln>
                          <a:solidFill>
                            <a:srgbClr val="000000"/>
                          </a:solidFill>
                          <a:effectLst/>
                          <a:latin typeface="Constantia" panose="02030602050306030303" pitchFamily="18" charset="0"/>
                          <a:cs typeface="Times New Roman" panose="02020603050405020304" pitchFamily="18" charset="0"/>
                        </a:rPr>
                        <a:t>0.89</a:t>
                      </a:r>
                      <a:endParaRPr kumimoji="0" lang="en-GB" altLang="en-US" sz="2000" b="0" i="0" u="none" strike="noStrike" cap="none" normalizeH="0" baseline="0" smtClean="0">
                        <a:ln>
                          <a:noFill/>
                        </a:ln>
                        <a:solidFill>
                          <a:srgbClr val="000000"/>
                        </a:solidFill>
                        <a:effectLst/>
                        <a:latin typeface="Arial" panose="020B0604020202020204" pitchFamily="34" charset="0"/>
                        <a:cs typeface="Times New Roman" panose="02020603050405020304" pitchFamily="18" charset="0"/>
                      </a:endParaRPr>
                    </a:p>
                  </a:txBody>
                  <a:tcPr marL="9525" marR="9525" marT="9525"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BF5"/>
                    </a:solidFill>
                  </a:tcPr>
                </a:tc>
              </a:tr>
              <a:tr h="354013">
                <a:tc>
                  <a:txBody>
                    <a:bodyPr/>
                    <a:lstStyle>
                      <a:lvl1pPr>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defRPr sz="19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defRPr>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defRPr>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n-GB" altLang="en-US" sz="2000" b="0" i="0" u="none" strike="noStrike" cap="none" normalizeH="0" baseline="0" smtClean="0">
                          <a:ln>
                            <a:noFill/>
                          </a:ln>
                          <a:solidFill>
                            <a:srgbClr val="000000"/>
                          </a:solidFill>
                          <a:effectLst/>
                          <a:latin typeface="Constantia" panose="02030602050306030303" pitchFamily="18" charset="0"/>
                          <a:cs typeface="Times New Roman" panose="02020603050405020304" pitchFamily="18" charset="0"/>
                        </a:rPr>
                        <a:t>2006</a:t>
                      </a:r>
                      <a:endParaRPr kumimoji="0" lang="en-GB" altLang="en-US" sz="2000" b="0" i="0" u="none" strike="noStrike" cap="none" normalizeH="0" baseline="0" smtClean="0">
                        <a:ln>
                          <a:noFill/>
                        </a:ln>
                        <a:solidFill>
                          <a:srgbClr val="000000"/>
                        </a:solidFill>
                        <a:effectLst/>
                        <a:latin typeface="Calibri" panose="020F0502020204030204" pitchFamily="34" charset="0"/>
                        <a:cs typeface="Times New Roman" panose="02020603050405020304" pitchFamily="18" charset="0"/>
                      </a:endParaRPr>
                    </a:p>
                  </a:txBody>
                  <a:tcPr marL="9525" marR="9525" marT="9525"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BF5"/>
                    </a:solidFill>
                  </a:tcPr>
                </a:tc>
                <a:tc>
                  <a:txBody>
                    <a:bodyPr/>
                    <a:lstStyle>
                      <a:lvl1pPr>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defRPr sz="19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defRPr>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defRPr>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GB" altLang="en-US" sz="2000" b="0" i="0" u="none" strike="noStrike" cap="none" normalizeH="0" baseline="0" smtClean="0">
                          <a:ln>
                            <a:noFill/>
                          </a:ln>
                          <a:solidFill>
                            <a:srgbClr val="000000"/>
                          </a:solidFill>
                          <a:effectLst/>
                          <a:latin typeface="Constantia" panose="02030602050306030303" pitchFamily="18" charset="0"/>
                          <a:cs typeface="Times New Roman" panose="02020603050405020304" pitchFamily="18" charset="0"/>
                        </a:rPr>
                        <a:t>0.73</a:t>
                      </a:r>
                      <a:endParaRPr kumimoji="0" lang="en-GB" altLang="en-US" sz="2000" b="0" i="0" u="none" strike="noStrike" cap="none" normalizeH="0" baseline="0" smtClean="0">
                        <a:ln>
                          <a:noFill/>
                        </a:ln>
                        <a:solidFill>
                          <a:srgbClr val="000000"/>
                        </a:solidFill>
                        <a:effectLst/>
                        <a:latin typeface="Arial" panose="020B0604020202020204" pitchFamily="34" charset="0"/>
                        <a:cs typeface="Times New Roman" panose="02020603050405020304" pitchFamily="18" charset="0"/>
                      </a:endParaRPr>
                    </a:p>
                  </a:txBody>
                  <a:tcPr marL="85729" marR="9525" marT="9525"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FF00"/>
                    </a:solidFill>
                  </a:tcPr>
                </a:tc>
                <a:tc>
                  <a:txBody>
                    <a:bodyPr/>
                    <a:lstStyle>
                      <a:lvl1pPr>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defRPr sz="19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defRPr>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defRPr>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GB" altLang="en-US" sz="2000" b="0" i="0" u="none" strike="noStrike" cap="none" normalizeH="0" baseline="0" smtClean="0">
                          <a:ln>
                            <a:noFill/>
                          </a:ln>
                          <a:solidFill>
                            <a:srgbClr val="000000"/>
                          </a:solidFill>
                          <a:effectLst/>
                          <a:latin typeface="Constantia" panose="02030602050306030303" pitchFamily="18" charset="0"/>
                          <a:cs typeface="Times New Roman" panose="02020603050405020304" pitchFamily="18" charset="0"/>
                        </a:rPr>
                        <a:t>0.77</a:t>
                      </a:r>
                      <a:endParaRPr kumimoji="0" lang="en-GB" altLang="en-US" sz="2000" b="0" i="0" u="none" strike="noStrike" cap="none" normalizeH="0" baseline="0" smtClean="0">
                        <a:ln>
                          <a:noFill/>
                        </a:ln>
                        <a:solidFill>
                          <a:srgbClr val="000000"/>
                        </a:solidFill>
                        <a:effectLst/>
                        <a:latin typeface="Arial" panose="020B0604020202020204" pitchFamily="34" charset="0"/>
                        <a:cs typeface="Times New Roman" panose="02020603050405020304" pitchFamily="18" charset="0"/>
                      </a:endParaRPr>
                    </a:p>
                  </a:txBody>
                  <a:tcPr marL="171458" marR="9525" marT="9525"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FF00"/>
                    </a:solidFill>
                  </a:tcPr>
                </a:tc>
                <a:tc>
                  <a:txBody>
                    <a:bodyPr/>
                    <a:lstStyle>
                      <a:lvl1pPr>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defRPr sz="19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defRPr>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defRPr>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GB" altLang="en-US" sz="2000" b="0" i="0" u="none" strike="noStrike" cap="none" normalizeH="0" baseline="0" smtClean="0">
                          <a:ln>
                            <a:noFill/>
                          </a:ln>
                          <a:solidFill>
                            <a:srgbClr val="000000"/>
                          </a:solidFill>
                          <a:effectLst/>
                          <a:latin typeface="Constantia" panose="02030602050306030303" pitchFamily="18" charset="0"/>
                          <a:cs typeface="Times New Roman" panose="02020603050405020304" pitchFamily="18" charset="0"/>
                        </a:rPr>
                        <a:t>0.83</a:t>
                      </a:r>
                      <a:endParaRPr kumimoji="0" lang="en-GB" altLang="en-US" sz="2000" b="0" i="0" u="none" strike="noStrike" cap="none" normalizeH="0" baseline="0" smtClean="0">
                        <a:ln>
                          <a:noFill/>
                        </a:ln>
                        <a:solidFill>
                          <a:srgbClr val="000000"/>
                        </a:solidFill>
                        <a:effectLst/>
                        <a:latin typeface="Arial" panose="020B0604020202020204" pitchFamily="34" charset="0"/>
                        <a:cs typeface="Times New Roman" panose="02020603050405020304" pitchFamily="18" charset="0"/>
                      </a:endParaRPr>
                    </a:p>
                  </a:txBody>
                  <a:tcPr marL="85729" marR="9525" marT="9525"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BF5"/>
                    </a:solidFill>
                  </a:tcPr>
                </a:tc>
                <a:tc>
                  <a:txBody>
                    <a:bodyPr/>
                    <a:lstStyle>
                      <a:lvl1pPr>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defRPr sz="19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defRPr>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defRPr>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GB" altLang="en-US" sz="2000" b="0" i="0" u="none" strike="noStrike" cap="none" normalizeH="0" baseline="0" smtClean="0">
                          <a:ln>
                            <a:noFill/>
                          </a:ln>
                          <a:solidFill>
                            <a:srgbClr val="000000"/>
                          </a:solidFill>
                          <a:effectLst/>
                          <a:latin typeface="Constantia" panose="02030602050306030303" pitchFamily="18" charset="0"/>
                          <a:cs typeface="Times New Roman" panose="02020603050405020304" pitchFamily="18" charset="0"/>
                        </a:rPr>
                        <a:t>0.87</a:t>
                      </a:r>
                      <a:endParaRPr kumimoji="0" lang="en-GB" altLang="en-US" sz="2000" b="0" i="0" u="none" strike="noStrike" cap="none" normalizeH="0" baseline="0" smtClean="0">
                        <a:ln>
                          <a:noFill/>
                        </a:ln>
                        <a:solidFill>
                          <a:srgbClr val="000000"/>
                        </a:solidFill>
                        <a:effectLst/>
                        <a:latin typeface="Arial" panose="020B0604020202020204" pitchFamily="34" charset="0"/>
                        <a:cs typeface="Times New Roman" panose="02020603050405020304" pitchFamily="18" charset="0"/>
                      </a:endParaRPr>
                    </a:p>
                  </a:txBody>
                  <a:tcPr marL="9525" marR="9525" marT="9525"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BF5"/>
                    </a:solidFill>
                  </a:tcPr>
                </a:tc>
                <a:tc>
                  <a:txBody>
                    <a:bodyPr/>
                    <a:lstStyle>
                      <a:lvl1pPr>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defRPr sz="19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defRPr>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defRPr>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GB" altLang="en-US" sz="2000" b="0" i="0" u="none" strike="noStrike" cap="none" normalizeH="0" baseline="0" smtClean="0">
                          <a:ln>
                            <a:noFill/>
                          </a:ln>
                          <a:solidFill>
                            <a:srgbClr val="000000"/>
                          </a:solidFill>
                          <a:effectLst/>
                          <a:latin typeface="Constantia" panose="02030602050306030303" pitchFamily="18" charset="0"/>
                          <a:cs typeface="Times New Roman" panose="02020603050405020304" pitchFamily="18" charset="0"/>
                        </a:rPr>
                        <a:t>0.75</a:t>
                      </a:r>
                      <a:endParaRPr kumimoji="0" lang="en-GB" altLang="en-US" sz="2000" b="0" i="0" u="none" strike="noStrike" cap="none" normalizeH="0" baseline="0" smtClean="0">
                        <a:ln>
                          <a:noFill/>
                        </a:ln>
                        <a:solidFill>
                          <a:srgbClr val="000000"/>
                        </a:solidFill>
                        <a:effectLst/>
                        <a:latin typeface="Arial" panose="020B0604020202020204" pitchFamily="34" charset="0"/>
                        <a:cs typeface="Times New Roman" panose="02020603050405020304" pitchFamily="18" charset="0"/>
                      </a:endParaRPr>
                    </a:p>
                  </a:txBody>
                  <a:tcPr marL="85729" marR="9525" marT="9525"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92D050"/>
                    </a:solidFill>
                  </a:tcPr>
                </a:tc>
                <a:tc>
                  <a:txBody>
                    <a:bodyPr/>
                    <a:lstStyle>
                      <a:lvl1pPr>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defRPr sz="19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defRPr>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defRPr>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GB" altLang="en-US" sz="2000" b="0" i="0" u="none" strike="noStrike" cap="none" normalizeH="0" baseline="0" smtClean="0">
                          <a:ln>
                            <a:noFill/>
                          </a:ln>
                          <a:solidFill>
                            <a:srgbClr val="000000"/>
                          </a:solidFill>
                          <a:effectLst/>
                          <a:latin typeface="Constantia" panose="02030602050306030303" pitchFamily="18" charset="0"/>
                          <a:cs typeface="Times New Roman" panose="02020603050405020304" pitchFamily="18" charset="0"/>
                        </a:rPr>
                        <a:t>0.83</a:t>
                      </a:r>
                      <a:endParaRPr kumimoji="0" lang="en-GB" altLang="en-US" sz="2000" b="0" i="0" u="none" strike="noStrike" cap="none" normalizeH="0" baseline="0" smtClean="0">
                        <a:ln>
                          <a:noFill/>
                        </a:ln>
                        <a:solidFill>
                          <a:srgbClr val="000000"/>
                        </a:solidFill>
                        <a:effectLst/>
                        <a:latin typeface="Arial" panose="020B0604020202020204" pitchFamily="34" charset="0"/>
                        <a:cs typeface="Times New Roman" panose="02020603050405020304" pitchFamily="18" charset="0"/>
                      </a:endParaRPr>
                    </a:p>
                  </a:txBody>
                  <a:tcPr marL="9525" marR="9525" marT="9525"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92D050"/>
                    </a:solidFill>
                  </a:tcPr>
                </a:tc>
                <a:tc>
                  <a:txBody>
                    <a:bodyPr/>
                    <a:lstStyle>
                      <a:lvl1pPr>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defRPr sz="19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defRPr>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defRPr>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GB" altLang="en-US" sz="2000" b="0" i="0" u="none" strike="noStrike" cap="none" normalizeH="0" baseline="0" smtClean="0">
                          <a:ln>
                            <a:noFill/>
                          </a:ln>
                          <a:solidFill>
                            <a:srgbClr val="000000"/>
                          </a:solidFill>
                          <a:effectLst/>
                          <a:latin typeface="Constantia" panose="02030602050306030303" pitchFamily="18" charset="0"/>
                          <a:cs typeface="Times New Roman" panose="02020603050405020304" pitchFamily="18" charset="0"/>
                        </a:rPr>
                        <a:t>0.77</a:t>
                      </a:r>
                      <a:endParaRPr kumimoji="0" lang="en-GB" altLang="en-US" sz="2000" b="0" i="0" u="none" strike="noStrike" cap="none" normalizeH="0" baseline="0" smtClean="0">
                        <a:ln>
                          <a:noFill/>
                        </a:ln>
                        <a:solidFill>
                          <a:srgbClr val="000000"/>
                        </a:solidFill>
                        <a:effectLst/>
                        <a:latin typeface="Arial" panose="020B0604020202020204" pitchFamily="34" charset="0"/>
                        <a:cs typeface="Times New Roman" panose="02020603050405020304" pitchFamily="18" charset="0"/>
                      </a:endParaRPr>
                    </a:p>
                  </a:txBody>
                  <a:tcPr marL="85729" marR="9525" marT="9525"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BF5"/>
                    </a:solidFill>
                  </a:tcPr>
                </a:tc>
                <a:tc>
                  <a:txBody>
                    <a:bodyPr/>
                    <a:lstStyle>
                      <a:lvl1pPr>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defRPr sz="19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defRPr>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defRPr>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GB" altLang="en-US" sz="2000" b="0" i="0" u="none" strike="noStrike" cap="none" normalizeH="0" baseline="0" smtClean="0">
                          <a:ln>
                            <a:noFill/>
                          </a:ln>
                          <a:solidFill>
                            <a:srgbClr val="000000"/>
                          </a:solidFill>
                          <a:effectLst/>
                          <a:latin typeface="Constantia" panose="02030602050306030303" pitchFamily="18" charset="0"/>
                          <a:cs typeface="Times New Roman" panose="02020603050405020304" pitchFamily="18" charset="0"/>
                        </a:rPr>
                        <a:t>0.94</a:t>
                      </a:r>
                      <a:endParaRPr kumimoji="0" lang="en-GB" altLang="en-US" sz="2000" b="0" i="0" u="none" strike="noStrike" cap="none" normalizeH="0" baseline="0" smtClean="0">
                        <a:ln>
                          <a:noFill/>
                        </a:ln>
                        <a:solidFill>
                          <a:srgbClr val="000000"/>
                        </a:solidFill>
                        <a:effectLst/>
                        <a:latin typeface="Arial" panose="020B0604020202020204" pitchFamily="34" charset="0"/>
                        <a:cs typeface="Times New Roman" panose="02020603050405020304" pitchFamily="18" charset="0"/>
                      </a:endParaRPr>
                    </a:p>
                  </a:txBody>
                  <a:tcPr marL="9525" marR="9525" marT="9525"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BF5"/>
                    </a:solidFill>
                  </a:tcPr>
                </a:tc>
              </a:tr>
              <a:tr h="354013">
                <a:tc>
                  <a:txBody>
                    <a:bodyPr/>
                    <a:lstStyle>
                      <a:lvl1pPr>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defRPr sz="19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defRPr>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defRPr>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n-GB" altLang="en-US" sz="2000" b="0" i="0" u="none" strike="noStrike" cap="none" normalizeH="0" baseline="0" smtClean="0">
                          <a:ln>
                            <a:noFill/>
                          </a:ln>
                          <a:solidFill>
                            <a:srgbClr val="000000"/>
                          </a:solidFill>
                          <a:effectLst/>
                          <a:latin typeface="Constantia" panose="02030602050306030303" pitchFamily="18" charset="0"/>
                          <a:cs typeface="Times New Roman" panose="02020603050405020304" pitchFamily="18" charset="0"/>
                        </a:rPr>
                        <a:t>2007</a:t>
                      </a:r>
                      <a:endParaRPr kumimoji="0" lang="en-GB" altLang="en-US" sz="2000" b="0" i="0" u="none" strike="noStrike" cap="none" normalizeH="0" baseline="0" smtClean="0">
                        <a:ln>
                          <a:noFill/>
                        </a:ln>
                        <a:solidFill>
                          <a:srgbClr val="000000"/>
                        </a:solidFill>
                        <a:effectLst/>
                        <a:latin typeface="Calibri" panose="020F0502020204030204" pitchFamily="34" charset="0"/>
                        <a:cs typeface="Times New Roman" panose="02020603050405020304" pitchFamily="18" charset="0"/>
                      </a:endParaRPr>
                    </a:p>
                  </a:txBody>
                  <a:tcPr marL="9525" marR="9525" marT="9525"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BF5"/>
                    </a:solidFill>
                  </a:tcPr>
                </a:tc>
                <a:tc>
                  <a:txBody>
                    <a:bodyPr/>
                    <a:lstStyle>
                      <a:lvl1pPr>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defRPr sz="19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defRPr>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defRPr>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GB" altLang="en-US" sz="2000" b="0" i="0" u="none" strike="noStrike" cap="none" normalizeH="0" baseline="0" smtClean="0">
                          <a:ln>
                            <a:noFill/>
                          </a:ln>
                          <a:solidFill>
                            <a:srgbClr val="000000"/>
                          </a:solidFill>
                          <a:effectLst/>
                          <a:latin typeface="Constantia" panose="02030602050306030303" pitchFamily="18" charset="0"/>
                          <a:cs typeface="Times New Roman" panose="02020603050405020304" pitchFamily="18" charset="0"/>
                        </a:rPr>
                        <a:t>0.81</a:t>
                      </a:r>
                      <a:endParaRPr kumimoji="0" lang="en-GB" altLang="en-US" sz="2000" b="0" i="0" u="none" strike="noStrike" cap="none" normalizeH="0" baseline="0" smtClean="0">
                        <a:ln>
                          <a:noFill/>
                        </a:ln>
                        <a:solidFill>
                          <a:srgbClr val="000000"/>
                        </a:solidFill>
                        <a:effectLst/>
                        <a:latin typeface="Arial" panose="020B0604020202020204" pitchFamily="34" charset="0"/>
                        <a:cs typeface="Times New Roman" panose="02020603050405020304" pitchFamily="18" charset="0"/>
                      </a:endParaRPr>
                    </a:p>
                  </a:txBody>
                  <a:tcPr marL="85729" marR="9525" marT="9525"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FF00"/>
                    </a:solidFill>
                  </a:tcPr>
                </a:tc>
                <a:tc>
                  <a:txBody>
                    <a:bodyPr/>
                    <a:lstStyle>
                      <a:lvl1pPr>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defRPr sz="19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defRPr>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defRPr>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GB" altLang="en-US" sz="2000" b="0" i="0" u="none" strike="noStrike" cap="none" normalizeH="0" baseline="0" smtClean="0">
                          <a:ln>
                            <a:noFill/>
                          </a:ln>
                          <a:solidFill>
                            <a:srgbClr val="000000"/>
                          </a:solidFill>
                          <a:effectLst/>
                          <a:latin typeface="Constantia" panose="02030602050306030303" pitchFamily="18" charset="0"/>
                          <a:cs typeface="Times New Roman" panose="02020603050405020304" pitchFamily="18" charset="0"/>
                        </a:rPr>
                        <a:t>0.85</a:t>
                      </a:r>
                      <a:endParaRPr kumimoji="0" lang="en-GB" altLang="en-US" sz="2000" b="0" i="0" u="none" strike="noStrike" cap="none" normalizeH="0" baseline="0" smtClean="0">
                        <a:ln>
                          <a:noFill/>
                        </a:ln>
                        <a:solidFill>
                          <a:srgbClr val="000000"/>
                        </a:solidFill>
                        <a:effectLst/>
                        <a:latin typeface="Arial" panose="020B0604020202020204" pitchFamily="34" charset="0"/>
                        <a:cs typeface="Times New Roman" panose="02020603050405020304" pitchFamily="18" charset="0"/>
                      </a:endParaRPr>
                    </a:p>
                  </a:txBody>
                  <a:tcPr marL="171458" marR="9525" marT="9525"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FF00"/>
                    </a:solidFill>
                  </a:tcPr>
                </a:tc>
                <a:tc>
                  <a:txBody>
                    <a:bodyPr/>
                    <a:lstStyle>
                      <a:lvl1pPr>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defRPr sz="19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defRPr>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defRPr>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GB" altLang="en-US" sz="2000" b="0" i="0" u="none" strike="noStrike" cap="none" normalizeH="0" baseline="0" smtClean="0">
                          <a:ln>
                            <a:noFill/>
                          </a:ln>
                          <a:solidFill>
                            <a:srgbClr val="000000"/>
                          </a:solidFill>
                          <a:effectLst/>
                          <a:latin typeface="Constantia" panose="02030602050306030303" pitchFamily="18" charset="0"/>
                          <a:cs typeface="Times New Roman" panose="02020603050405020304" pitchFamily="18" charset="0"/>
                        </a:rPr>
                        <a:t>0.84</a:t>
                      </a:r>
                      <a:endParaRPr kumimoji="0" lang="en-GB" altLang="en-US" sz="2000" b="0" i="0" u="none" strike="noStrike" cap="none" normalizeH="0" baseline="0" smtClean="0">
                        <a:ln>
                          <a:noFill/>
                        </a:ln>
                        <a:solidFill>
                          <a:srgbClr val="000000"/>
                        </a:solidFill>
                        <a:effectLst/>
                        <a:latin typeface="Arial" panose="020B0604020202020204" pitchFamily="34" charset="0"/>
                        <a:cs typeface="Times New Roman" panose="02020603050405020304" pitchFamily="18" charset="0"/>
                      </a:endParaRPr>
                    </a:p>
                  </a:txBody>
                  <a:tcPr marL="85729" marR="9525" marT="9525"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BF5"/>
                    </a:solidFill>
                  </a:tcPr>
                </a:tc>
                <a:tc>
                  <a:txBody>
                    <a:bodyPr/>
                    <a:lstStyle>
                      <a:lvl1pPr>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defRPr sz="19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defRPr>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defRPr>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GB" altLang="en-US" sz="2000" b="0" i="0" u="none" strike="noStrike" cap="none" normalizeH="0" baseline="0" smtClean="0">
                          <a:ln>
                            <a:noFill/>
                          </a:ln>
                          <a:solidFill>
                            <a:srgbClr val="000000"/>
                          </a:solidFill>
                          <a:effectLst/>
                          <a:latin typeface="Constantia" panose="02030602050306030303" pitchFamily="18" charset="0"/>
                          <a:cs typeface="Times New Roman" panose="02020603050405020304" pitchFamily="18" charset="0"/>
                        </a:rPr>
                        <a:t>0.93</a:t>
                      </a:r>
                      <a:endParaRPr kumimoji="0" lang="en-GB" altLang="en-US" sz="2000" b="0" i="0" u="none" strike="noStrike" cap="none" normalizeH="0" baseline="0" smtClean="0">
                        <a:ln>
                          <a:noFill/>
                        </a:ln>
                        <a:solidFill>
                          <a:srgbClr val="000000"/>
                        </a:solidFill>
                        <a:effectLst/>
                        <a:latin typeface="Arial" panose="020B0604020202020204" pitchFamily="34" charset="0"/>
                        <a:cs typeface="Times New Roman" panose="02020603050405020304" pitchFamily="18" charset="0"/>
                      </a:endParaRPr>
                    </a:p>
                  </a:txBody>
                  <a:tcPr marL="9525" marR="9525" marT="9525"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BF5"/>
                    </a:solidFill>
                  </a:tcPr>
                </a:tc>
                <a:tc>
                  <a:txBody>
                    <a:bodyPr/>
                    <a:lstStyle>
                      <a:lvl1pPr>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defRPr sz="19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defRPr>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defRPr>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GB" altLang="en-US" sz="2000" b="0" i="0" u="none" strike="noStrike" cap="none" normalizeH="0" baseline="0" smtClean="0">
                          <a:ln>
                            <a:noFill/>
                          </a:ln>
                          <a:solidFill>
                            <a:srgbClr val="000000"/>
                          </a:solidFill>
                          <a:effectLst/>
                          <a:latin typeface="Constantia" panose="02030602050306030303" pitchFamily="18" charset="0"/>
                          <a:cs typeface="Times New Roman" panose="02020603050405020304" pitchFamily="18" charset="0"/>
                        </a:rPr>
                        <a:t>0.86</a:t>
                      </a:r>
                      <a:endParaRPr kumimoji="0" lang="en-GB" altLang="en-US" sz="2000" b="0" i="0" u="none" strike="noStrike" cap="none" normalizeH="0" baseline="0" smtClean="0">
                        <a:ln>
                          <a:noFill/>
                        </a:ln>
                        <a:solidFill>
                          <a:srgbClr val="000000"/>
                        </a:solidFill>
                        <a:effectLst/>
                        <a:latin typeface="Arial" panose="020B0604020202020204" pitchFamily="34" charset="0"/>
                        <a:cs typeface="Times New Roman" panose="02020603050405020304" pitchFamily="18" charset="0"/>
                      </a:endParaRPr>
                    </a:p>
                  </a:txBody>
                  <a:tcPr marL="85729" marR="9525" marT="9525"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92D050"/>
                    </a:solidFill>
                  </a:tcPr>
                </a:tc>
                <a:tc>
                  <a:txBody>
                    <a:bodyPr/>
                    <a:lstStyle>
                      <a:lvl1pPr>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defRPr sz="19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defRPr>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defRPr>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GB" altLang="en-US" sz="2000" b="0" i="0" u="none" strike="noStrike" cap="none" normalizeH="0" baseline="0" smtClean="0">
                          <a:ln>
                            <a:noFill/>
                          </a:ln>
                          <a:solidFill>
                            <a:srgbClr val="000000"/>
                          </a:solidFill>
                          <a:effectLst/>
                          <a:latin typeface="Constantia" panose="02030602050306030303" pitchFamily="18" charset="0"/>
                          <a:cs typeface="Times New Roman" panose="02020603050405020304" pitchFamily="18" charset="0"/>
                        </a:rPr>
                        <a:t>0.94</a:t>
                      </a:r>
                      <a:endParaRPr kumimoji="0" lang="en-GB" altLang="en-US" sz="2000" b="0" i="0" u="none" strike="noStrike" cap="none" normalizeH="0" baseline="0" smtClean="0">
                        <a:ln>
                          <a:noFill/>
                        </a:ln>
                        <a:solidFill>
                          <a:srgbClr val="000000"/>
                        </a:solidFill>
                        <a:effectLst/>
                        <a:latin typeface="Arial" panose="020B0604020202020204" pitchFamily="34" charset="0"/>
                        <a:cs typeface="Times New Roman" panose="02020603050405020304" pitchFamily="18" charset="0"/>
                      </a:endParaRPr>
                    </a:p>
                  </a:txBody>
                  <a:tcPr marL="9525" marR="9525" marT="9525"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92D050"/>
                    </a:solidFill>
                  </a:tcPr>
                </a:tc>
                <a:tc>
                  <a:txBody>
                    <a:bodyPr/>
                    <a:lstStyle>
                      <a:lvl1pPr>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defRPr sz="19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defRPr>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defRPr>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GB" altLang="en-US" sz="2000" b="0" i="0" u="none" strike="noStrike" cap="none" normalizeH="0" baseline="0" smtClean="0">
                          <a:ln>
                            <a:noFill/>
                          </a:ln>
                          <a:solidFill>
                            <a:srgbClr val="000000"/>
                          </a:solidFill>
                          <a:effectLst/>
                          <a:latin typeface="Constantia" panose="02030602050306030303" pitchFamily="18" charset="0"/>
                          <a:cs typeface="Times New Roman" panose="02020603050405020304" pitchFamily="18" charset="0"/>
                        </a:rPr>
                        <a:t>0.83</a:t>
                      </a:r>
                      <a:endParaRPr kumimoji="0" lang="en-GB" altLang="en-US" sz="2000" b="0" i="0" u="none" strike="noStrike" cap="none" normalizeH="0" baseline="0" smtClean="0">
                        <a:ln>
                          <a:noFill/>
                        </a:ln>
                        <a:solidFill>
                          <a:srgbClr val="000000"/>
                        </a:solidFill>
                        <a:effectLst/>
                        <a:latin typeface="Arial" panose="020B0604020202020204" pitchFamily="34" charset="0"/>
                        <a:cs typeface="Times New Roman" panose="02020603050405020304" pitchFamily="18" charset="0"/>
                      </a:endParaRPr>
                    </a:p>
                  </a:txBody>
                  <a:tcPr marL="85729" marR="9525" marT="9525"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BF5"/>
                    </a:solidFill>
                  </a:tcPr>
                </a:tc>
                <a:tc>
                  <a:txBody>
                    <a:bodyPr/>
                    <a:lstStyle>
                      <a:lvl1pPr>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defRPr sz="19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defRPr>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defRPr>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GB" altLang="en-US" sz="2000" b="0" i="0" u="none" strike="noStrike" cap="none" normalizeH="0" baseline="0" smtClean="0">
                          <a:ln>
                            <a:noFill/>
                          </a:ln>
                          <a:solidFill>
                            <a:srgbClr val="000000"/>
                          </a:solidFill>
                          <a:effectLst/>
                          <a:latin typeface="Constantia" panose="02030602050306030303" pitchFamily="18" charset="0"/>
                          <a:cs typeface="Times New Roman" panose="02020603050405020304" pitchFamily="18" charset="0"/>
                        </a:rPr>
                        <a:t>0.94</a:t>
                      </a:r>
                      <a:endParaRPr kumimoji="0" lang="en-GB" altLang="en-US" sz="2000" b="0" i="0" u="none" strike="noStrike" cap="none" normalizeH="0" baseline="0" smtClean="0">
                        <a:ln>
                          <a:noFill/>
                        </a:ln>
                        <a:solidFill>
                          <a:srgbClr val="000000"/>
                        </a:solidFill>
                        <a:effectLst/>
                        <a:latin typeface="Arial" panose="020B0604020202020204" pitchFamily="34" charset="0"/>
                        <a:cs typeface="Times New Roman" panose="02020603050405020304" pitchFamily="18" charset="0"/>
                      </a:endParaRPr>
                    </a:p>
                  </a:txBody>
                  <a:tcPr marL="9525" marR="9525" marT="9525"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BF5"/>
                    </a:solidFill>
                  </a:tcPr>
                </a:tc>
              </a:tr>
              <a:tr h="354013">
                <a:tc>
                  <a:txBody>
                    <a:bodyPr/>
                    <a:lstStyle>
                      <a:lvl1pPr>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defRPr sz="19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defRPr>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defRPr>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n-GB" altLang="en-US" sz="2000" b="0" i="0" u="none" strike="noStrike" cap="none" normalizeH="0" baseline="0" smtClean="0">
                          <a:ln>
                            <a:noFill/>
                          </a:ln>
                          <a:solidFill>
                            <a:srgbClr val="000000"/>
                          </a:solidFill>
                          <a:effectLst/>
                          <a:latin typeface="Constantia" panose="02030602050306030303" pitchFamily="18" charset="0"/>
                          <a:cs typeface="Times New Roman" panose="02020603050405020304" pitchFamily="18" charset="0"/>
                        </a:rPr>
                        <a:t>2008</a:t>
                      </a:r>
                      <a:endParaRPr kumimoji="0" lang="en-GB" altLang="en-US" sz="2000" b="0" i="0" u="none" strike="noStrike" cap="none" normalizeH="0" baseline="0" smtClean="0">
                        <a:ln>
                          <a:noFill/>
                        </a:ln>
                        <a:solidFill>
                          <a:srgbClr val="000000"/>
                        </a:solidFill>
                        <a:effectLst/>
                        <a:latin typeface="Calibri" panose="020F0502020204030204" pitchFamily="34" charset="0"/>
                        <a:cs typeface="Times New Roman" panose="02020603050405020304" pitchFamily="18" charset="0"/>
                      </a:endParaRPr>
                    </a:p>
                  </a:txBody>
                  <a:tcPr marL="9525" marR="9525" marT="9525"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BF5"/>
                    </a:solidFill>
                  </a:tcPr>
                </a:tc>
                <a:tc>
                  <a:txBody>
                    <a:bodyPr/>
                    <a:lstStyle>
                      <a:lvl1pPr>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defRPr sz="19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defRPr>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defRPr>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GB" altLang="en-US" sz="2000" b="0" i="0" u="none" strike="noStrike" cap="none" normalizeH="0" baseline="0" smtClean="0">
                          <a:ln>
                            <a:noFill/>
                          </a:ln>
                          <a:solidFill>
                            <a:srgbClr val="000000"/>
                          </a:solidFill>
                          <a:effectLst/>
                          <a:latin typeface="Constantia" panose="02030602050306030303" pitchFamily="18" charset="0"/>
                          <a:cs typeface="Times New Roman" panose="02020603050405020304" pitchFamily="18" charset="0"/>
                        </a:rPr>
                        <a:t>0.81</a:t>
                      </a:r>
                      <a:endParaRPr kumimoji="0" lang="en-GB" altLang="en-US" sz="2000" b="0" i="0" u="none" strike="noStrike" cap="none" normalizeH="0" baseline="0" smtClean="0">
                        <a:ln>
                          <a:noFill/>
                        </a:ln>
                        <a:solidFill>
                          <a:srgbClr val="000000"/>
                        </a:solidFill>
                        <a:effectLst/>
                        <a:latin typeface="Arial" panose="020B0604020202020204" pitchFamily="34" charset="0"/>
                        <a:cs typeface="Times New Roman" panose="02020603050405020304" pitchFamily="18" charset="0"/>
                      </a:endParaRPr>
                    </a:p>
                  </a:txBody>
                  <a:tcPr marL="85729" marR="9525" marT="9525"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FF00"/>
                    </a:solidFill>
                  </a:tcPr>
                </a:tc>
                <a:tc>
                  <a:txBody>
                    <a:bodyPr/>
                    <a:lstStyle>
                      <a:lvl1pPr>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defRPr sz="19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defRPr>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defRPr>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GB" altLang="en-US" sz="2000" b="0" i="0" u="none" strike="noStrike" cap="none" normalizeH="0" baseline="0" smtClean="0">
                          <a:ln>
                            <a:noFill/>
                          </a:ln>
                          <a:solidFill>
                            <a:srgbClr val="000000"/>
                          </a:solidFill>
                          <a:effectLst/>
                          <a:latin typeface="Constantia" panose="02030602050306030303" pitchFamily="18" charset="0"/>
                          <a:cs typeface="Times New Roman" panose="02020603050405020304" pitchFamily="18" charset="0"/>
                        </a:rPr>
                        <a:t>0.87</a:t>
                      </a:r>
                      <a:endParaRPr kumimoji="0" lang="en-GB" altLang="en-US" sz="2000" b="0" i="0" u="none" strike="noStrike" cap="none" normalizeH="0" baseline="0" smtClean="0">
                        <a:ln>
                          <a:noFill/>
                        </a:ln>
                        <a:solidFill>
                          <a:srgbClr val="000000"/>
                        </a:solidFill>
                        <a:effectLst/>
                        <a:latin typeface="Arial" panose="020B0604020202020204" pitchFamily="34" charset="0"/>
                        <a:cs typeface="Times New Roman" panose="02020603050405020304" pitchFamily="18" charset="0"/>
                      </a:endParaRPr>
                    </a:p>
                  </a:txBody>
                  <a:tcPr marL="171458" marR="9525" marT="9525"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FF00"/>
                    </a:solidFill>
                  </a:tcPr>
                </a:tc>
                <a:tc>
                  <a:txBody>
                    <a:bodyPr/>
                    <a:lstStyle>
                      <a:lvl1pPr>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defRPr sz="19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defRPr>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defRPr>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GB" altLang="en-US" sz="2000" b="0" i="0" u="none" strike="noStrike" cap="none" normalizeH="0" baseline="0" smtClean="0">
                          <a:ln>
                            <a:noFill/>
                          </a:ln>
                          <a:solidFill>
                            <a:srgbClr val="000000"/>
                          </a:solidFill>
                          <a:effectLst/>
                          <a:latin typeface="Constantia" panose="02030602050306030303" pitchFamily="18" charset="0"/>
                          <a:cs typeface="Times New Roman" panose="02020603050405020304" pitchFamily="18" charset="0"/>
                        </a:rPr>
                        <a:t>0.77</a:t>
                      </a:r>
                      <a:endParaRPr kumimoji="0" lang="en-GB" altLang="en-US" sz="2000" b="0" i="0" u="none" strike="noStrike" cap="none" normalizeH="0" baseline="0" smtClean="0">
                        <a:ln>
                          <a:noFill/>
                        </a:ln>
                        <a:solidFill>
                          <a:srgbClr val="000000"/>
                        </a:solidFill>
                        <a:effectLst/>
                        <a:latin typeface="Arial" panose="020B0604020202020204" pitchFamily="34" charset="0"/>
                        <a:cs typeface="Times New Roman" panose="02020603050405020304" pitchFamily="18" charset="0"/>
                      </a:endParaRPr>
                    </a:p>
                  </a:txBody>
                  <a:tcPr marL="85729" marR="9525" marT="9525"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BF5"/>
                    </a:solidFill>
                  </a:tcPr>
                </a:tc>
                <a:tc>
                  <a:txBody>
                    <a:bodyPr/>
                    <a:lstStyle>
                      <a:lvl1pPr>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defRPr sz="19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defRPr>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defRPr>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GB" altLang="en-US" sz="2000" b="0" i="0" u="none" strike="noStrike" cap="none" normalizeH="0" baseline="0" smtClean="0">
                          <a:ln>
                            <a:noFill/>
                          </a:ln>
                          <a:solidFill>
                            <a:srgbClr val="000000"/>
                          </a:solidFill>
                          <a:effectLst/>
                          <a:latin typeface="Constantia" panose="02030602050306030303" pitchFamily="18" charset="0"/>
                          <a:cs typeface="Times New Roman" panose="02020603050405020304" pitchFamily="18" charset="0"/>
                        </a:rPr>
                        <a:t>0.88</a:t>
                      </a:r>
                      <a:endParaRPr kumimoji="0" lang="en-GB" altLang="en-US" sz="2000" b="0" i="0" u="none" strike="noStrike" cap="none" normalizeH="0" baseline="0" smtClean="0">
                        <a:ln>
                          <a:noFill/>
                        </a:ln>
                        <a:solidFill>
                          <a:srgbClr val="000000"/>
                        </a:solidFill>
                        <a:effectLst/>
                        <a:latin typeface="Arial" panose="020B0604020202020204" pitchFamily="34" charset="0"/>
                        <a:cs typeface="Times New Roman" panose="02020603050405020304" pitchFamily="18" charset="0"/>
                      </a:endParaRPr>
                    </a:p>
                  </a:txBody>
                  <a:tcPr marL="9525" marR="9525" marT="9525"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BF5"/>
                    </a:solidFill>
                  </a:tcPr>
                </a:tc>
                <a:tc>
                  <a:txBody>
                    <a:bodyPr/>
                    <a:lstStyle>
                      <a:lvl1pPr>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defRPr sz="19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defRPr>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defRPr>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GB" altLang="en-US" sz="2000" b="0" i="0" u="none" strike="noStrike" cap="none" normalizeH="0" baseline="0" smtClean="0">
                          <a:ln>
                            <a:noFill/>
                          </a:ln>
                          <a:solidFill>
                            <a:srgbClr val="000000"/>
                          </a:solidFill>
                          <a:effectLst/>
                          <a:latin typeface="Constantia" panose="02030602050306030303" pitchFamily="18" charset="0"/>
                          <a:cs typeface="Times New Roman" panose="02020603050405020304" pitchFamily="18" charset="0"/>
                        </a:rPr>
                        <a:t>0.8</a:t>
                      </a:r>
                      <a:endParaRPr kumimoji="0" lang="en-GB" altLang="en-US" sz="2000" b="0" i="0" u="none" strike="noStrike" cap="none" normalizeH="0" baseline="0" smtClean="0">
                        <a:ln>
                          <a:noFill/>
                        </a:ln>
                        <a:solidFill>
                          <a:srgbClr val="000000"/>
                        </a:solidFill>
                        <a:effectLst/>
                        <a:latin typeface="Arial" panose="020B0604020202020204" pitchFamily="34" charset="0"/>
                        <a:cs typeface="Times New Roman" panose="02020603050405020304" pitchFamily="18" charset="0"/>
                      </a:endParaRPr>
                    </a:p>
                  </a:txBody>
                  <a:tcPr marL="85729" marR="9525" marT="9525"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92D050"/>
                    </a:solidFill>
                  </a:tcPr>
                </a:tc>
                <a:tc>
                  <a:txBody>
                    <a:bodyPr/>
                    <a:lstStyle>
                      <a:lvl1pPr>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defRPr sz="19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defRPr>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defRPr>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GB" altLang="en-US" sz="2000" b="0" i="0" u="none" strike="noStrike" cap="none" normalizeH="0" baseline="0" smtClean="0">
                          <a:ln>
                            <a:noFill/>
                          </a:ln>
                          <a:solidFill>
                            <a:srgbClr val="000000"/>
                          </a:solidFill>
                          <a:effectLst/>
                          <a:latin typeface="Constantia" panose="02030602050306030303" pitchFamily="18" charset="0"/>
                          <a:cs typeface="Times New Roman" panose="02020603050405020304" pitchFamily="18" charset="0"/>
                        </a:rPr>
                        <a:t>0.9</a:t>
                      </a:r>
                      <a:endParaRPr kumimoji="0" lang="en-GB" altLang="en-US" sz="2000" b="0" i="0" u="none" strike="noStrike" cap="none" normalizeH="0" baseline="0" smtClean="0">
                        <a:ln>
                          <a:noFill/>
                        </a:ln>
                        <a:solidFill>
                          <a:srgbClr val="000000"/>
                        </a:solidFill>
                        <a:effectLst/>
                        <a:latin typeface="Arial" panose="020B0604020202020204" pitchFamily="34" charset="0"/>
                        <a:cs typeface="Times New Roman" panose="02020603050405020304" pitchFamily="18" charset="0"/>
                      </a:endParaRPr>
                    </a:p>
                  </a:txBody>
                  <a:tcPr marL="9525" marR="9525" marT="9525"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92D050"/>
                    </a:solidFill>
                  </a:tcPr>
                </a:tc>
                <a:tc>
                  <a:txBody>
                    <a:bodyPr/>
                    <a:lstStyle>
                      <a:lvl1pPr>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defRPr sz="19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defRPr>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defRPr>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GB" altLang="en-US" sz="2000" b="0" i="0" u="none" strike="noStrike" cap="none" normalizeH="0" baseline="0" smtClean="0">
                          <a:ln>
                            <a:noFill/>
                          </a:ln>
                          <a:solidFill>
                            <a:srgbClr val="000000"/>
                          </a:solidFill>
                          <a:effectLst/>
                          <a:latin typeface="Constantia" panose="02030602050306030303" pitchFamily="18" charset="0"/>
                          <a:cs typeface="Times New Roman" panose="02020603050405020304" pitchFamily="18" charset="0"/>
                        </a:rPr>
                        <a:t>0.81</a:t>
                      </a:r>
                      <a:endParaRPr kumimoji="0" lang="en-GB" altLang="en-US" sz="2000" b="0" i="0" u="none" strike="noStrike" cap="none" normalizeH="0" baseline="0" smtClean="0">
                        <a:ln>
                          <a:noFill/>
                        </a:ln>
                        <a:solidFill>
                          <a:srgbClr val="000000"/>
                        </a:solidFill>
                        <a:effectLst/>
                        <a:latin typeface="Arial" panose="020B0604020202020204" pitchFamily="34" charset="0"/>
                        <a:cs typeface="Times New Roman" panose="02020603050405020304" pitchFamily="18" charset="0"/>
                      </a:endParaRPr>
                    </a:p>
                  </a:txBody>
                  <a:tcPr marL="85729" marR="9525" marT="9525"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BF5"/>
                    </a:solidFill>
                  </a:tcPr>
                </a:tc>
                <a:tc>
                  <a:txBody>
                    <a:bodyPr/>
                    <a:lstStyle>
                      <a:lvl1pPr>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defRPr sz="19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defRPr>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defRPr>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GB" altLang="en-US" sz="2000" b="0" i="0" u="none" strike="noStrike" cap="none" normalizeH="0" baseline="0" smtClean="0">
                          <a:ln>
                            <a:noFill/>
                          </a:ln>
                          <a:solidFill>
                            <a:srgbClr val="000000"/>
                          </a:solidFill>
                          <a:effectLst/>
                          <a:latin typeface="Constantia" panose="02030602050306030303" pitchFamily="18" charset="0"/>
                          <a:cs typeface="Times New Roman" panose="02020603050405020304" pitchFamily="18" charset="0"/>
                        </a:rPr>
                        <a:t>0.94</a:t>
                      </a:r>
                      <a:endParaRPr kumimoji="0" lang="en-GB" altLang="en-US" sz="2000" b="0" i="0" u="none" strike="noStrike" cap="none" normalizeH="0" baseline="0" smtClean="0">
                        <a:ln>
                          <a:noFill/>
                        </a:ln>
                        <a:solidFill>
                          <a:srgbClr val="000000"/>
                        </a:solidFill>
                        <a:effectLst/>
                        <a:latin typeface="Arial" panose="020B0604020202020204" pitchFamily="34" charset="0"/>
                        <a:cs typeface="Times New Roman" panose="02020603050405020304" pitchFamily="18" charset="0"/>
                      </a:endParaRPr>
                    </a:p>
                  </a:txBody>
                  <a:tcPr marL="9525" marR="9525" marT="9525"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BF5"/>
                    </a:solidFill>
                  </a:tcPr>
                </a:tc>
              </a:tr>
              <a:tr h="354013">
                <a:tc>
                  <a:txBody>
                    <a:bodyPr/>
                    <a:lstStyle>
                      <a:lvl1pPr>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defRPr sz="19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defRPr>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defRPr>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n-GB" altLang="en-US" sz="2000" b="0" i="0" u="none" strike="noStrike" cap="none" normalizeH="0" baseline="0" smtClean="0">
                          <a:ln>
                            <a:noFill/>
                          </a:ln>
                          <a:solidFill>
                            <a:srgbClr val="000000"/>
                          </a:solidFill>
                          <a:effectLst/>
                          <a:latin typeface="Constantia" panose="02030602050306030303" pitchFamily="18" charset="0"/>
                          <a:cs typeface="Times New Roman" panose="02020603050405020304" pitchFamily="18" charset="0"/>
                        </a:rPr>
                        <a:t>2009</a:t>
                      </a:r>
                      <a:endParaRPr kumimoji="0" lang="en-GB" altLang="en-US" sz="2000" b="0" i="0" u="none" strike="noStrike" cap="none" normalizeH="0" baseline="0" smtClean="0">
                        <a:ln>
                          <a:noFill/>
                        </a:ln>
                        <a:solidFill>
                          <a:srgbClr val="000000"/>
                        </a:solidFill>
                        <a:effectLst/>
                        <a:latin typeface="Calibri" panose="020F0502020204030204" pitchFamily="34" charset="0"/>
                        <a:cs typeface="Times New Roman" panose="02020603050405020304" pitchFamily="18" charset="0"/>
                      </a:endParaRPr>
                    </a:p>
                  </a:txBody>
                  <a:tcPr marL="9525" marR="9525" marT="9525"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BF5"/>
                    </a:solidFill>
                  </a:tcPr>
                </a:tc>
                <a:tc>
                  <a:txBody>
                    <a:bodyPr/>
                    <a:lstStyle>
                      <a:lvl1pPr>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defRPr sz="19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defRPr>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defRPr>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GB" altLang="en-US" sz="2000" b="0" i="0" u="none" strike="noStrike" cap="none" normalizeH="0" baseline="0" smtClean="0">
                          <a:ln>
                            <a:noFill/>
                          </a:ln>
                          <a:solidFill>
                            <a:srgbClr val="000000"/>
                          </a:solidFill>
                          <a:effectLst/>
                          <a:latin typeface="Constantia" panose="02030602050306030303" pitchFamily="18" charset="0"/>
                          <a:cs typeface="Times New Roman" panose="02020603050405020304" pitchFamily="18" charset="0"/>
                        </a:rPr>
                        <a:t>0.83</a:t>
                      </a:r>
                      <a:endParaRPr kumimoji="0" lang="en-GB" altLang="en-US" sz="2000" b="0" i="0" u="none" strike="noStrike" cap="none" normalizeH="0" baseline="0" smtClean="0">
                        <a:ln>
                          <a:noFill/>
                        </a:ln>
                        <a:solidFill>
                          <a:srgbClr val="000000"/>
                        </a:solidFill>
                        <a:effectLst/>
                        <a:latin typeface="Arial" panose="020B0604020202020204" pitchFamily="34" charset="0"/>
                        <a:cs typeface="Times New Roman" panose="02020603050405020304" pitchFamily="18" charset="0"/>
                      </a:endParaRPr>
                    </a:p>
                  </a:txBody>
                  <a:tcPr marL="9525" marR="9525" marT="9525"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FF00"/>
                    </a:solidFill>
                  </a:tcPr>
                </a:tc>
                <a:tc>
                  <a:txBody>
                    <a:bodyPr/>
                    <a:lstStyle>
                      <a:lvl1pPr>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defRPr sz="19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defRPr>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defRPr>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GB" altLang="en-US" sz="2000" b="0" i="0" u="none" strike="noStrike" cap="none" normalizeH="0" baseline="0" smtClean="0">
                          <a:ln>
                            <a:noFill/>
                          </a:ln>
                          <a:solidFill>
                            <a:srgbClr val="000000"/>
                          </a:solidFill>
                          <a:effectLst/>
                          <a:latin typeface="Constantia" panose="02030602050306030303" pitchFamily="18" charset="0"/>
                          <a:cs typeface="Times New Roman" panose="02020603050405020304" pitchFamily="18" charset="0"/>
                        </a:rPr>
                        <a:t>0.89</a:t>
                      </a:r>
                      <a:endParaRPr kumimoji="0" lang="en-GB" altLang="en-US" sz="2000" b="0" i="0" u="none" strike="noStrike" cap="none" normalizeH="0" baseline="0" smtClean="0">
                        <a:ln>
                          <a:noFill/>
                        </a:ln>
                        <a:solidFill>
                          <a:srgbClr val="000000"/>
                        </a:solidFill>
                        <a:effectLst/>
                        <a:latin typeface="Arial" panose="020B0604020202020204" pitchFamily="34" charset="0"/>
                        <a:cs typeface="Times New Roman" panose="02020603050405020304" pitchFamily="18" charset="0"/>
                      </a:endParaRPr>
                    </a:p>
                  </a:txBody>
                  <a:tcPr marL="9525" marR="9525" marT="9525"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FF00"/>
                    </a:solidFill>
                  </a:tcPr>
                </a:tc>
                <a:tc>
                  <a:txBody>
                    <a:bodyPr/>
                    <a:lstStyle>
                      <a:lvl1pPr>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defRPr sz="19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defRPr>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defRPr>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GB" altLang="en-US" sz="2000" b="0" i="0" u="none" strike="noStrike" cap="none" normalizeH="0" baseline="0" smtClean="0">
                          <a:ln>
                            <a:noFill/>
                          </a:ln>
                          <a:solidFill>
                            <a:srgbClr val="000000"/>
                          </a:solidFill>
                          <a:effectLst/>
                          <a:latin typeface="Constantia" panose="02030602050306030303" pitchFamily="18" charset="0"/>
                          <a:cs typeface="Times New Roman" panose="02020603050405020304" pitchFamily="18" charset="0"/>
                        </a:rPr>
                        <a:t>0.75</a:t>
                      </a:r>
                      <a:endParaRPr kumimoji="0" lang="en-GB" altLang="en-US" sz="2000" b="0" i="0" u="none" strike="noStrike" cap="none" normalizeH="0" baseline="0" smtClean="0">
                        <a:ln>
                          <a:noFill/>
                        </a:ln>
                        <a:solidFill>
                          <a:srgbClr val="000000"/>
                        </a:solidFill>
                        <a:effectLst/>
                        <a:latin typeface="Arial" panose="020B0604020202020204" pitchFamily="34" charset="0"/>
                        <a:cs typeface="Times New Roman" panose="02020603050405020304" pitchFamily="18" charset="0"/>
                      </a:endParaRPr>
                    </a:p>
                  </a:txBody>
                  <a:tcPr marL="9525" marR="9525" marT="9525"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BF5"/>
                    </a:solidFill>
                  </a:tcPr>
                </a:tc>
                <a:tc>
                  <a:txBody>
                    <a:bodyPr/>
                    <a:lstStyle>
                      <a:lvl1pPr>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defRPr sz="19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defRPr>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defRPr>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GB" altLang="en-US" sz="2000" b="0" i="0" u="none" strike="noStrike" cap="none" normalizeH="0" baseline="0" smtClean="0">
                          <a:ln>
                            <a:noFill/>
                          </a:ln>
                          <a:solidFill>
                            <a:srgbClr val="000000"/>
                          </a:solidFill>
                          <a:effectLst/>
                          <a:latin typeface="Constantia" panose="02030602050306030303" pitchFamily="18" charset="0"/>
                          <a:cs typeface="Times New Roman" panose="02020603050405020304" pitchFamily="18" charset="0"/>
                        </a:rPr>
                        <a:t>0.85</a:t>
                      </a:r>
                      <a:endParaRPr kumimoji="0" lang="en-GB" altLang="en-US" sz="2000" b="0" i="0" u="none" strike="noStrike" cap="none" normalizeH="0" baseline="0" smtClean="0">
                        <a:ln>
                          <a:noFill/>
                        </a:ln>
                        <a:solidFill>
                          <a:srgbClr val="000000"/>
                        </a:solidFill>
                        <a:effectLst/>
                        <a:latin typeface="Arial" panose="020B0604020202020204" pitchFamily="34" charset="0"/>
                        <a:cs typeface="Times New Roman" panose="02020603050405020304" pitchFamily="18" charset="0"/>
                      </a:endParaRPr>
                    </a:p>
                  </a:txBody>
                  <a:tcPr marL="9525" marR="9525" marT="9525"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BF5"/>
                    </a:solidFill>
                  </a:tcPr>
                </a:tc>
                <a:tc>
                  <a:txBody>
                    <a:bodyPr/>
                    <a:lstStyle>
                      <a:lvl1pPr>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defRPr sz="19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defRPr>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defRPr>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GB" altLang="en-US" sz="2000" b="0" i="0" u="none" strike="noStrike" cap="none" normalizeH="0" baseline="0" smtClean="0">
                          <a:ln>
                            <a:noFill/>
                          </a:ln>
                          <a:solidFill>
                            <a:srgbClr val="000000"/>
                          </a:solidFill>
                          <a:effectLst/>
                          <a:latin typeface="Constantia" panose="02030602050306030303" pitchFamily="18" charset="0"/>
                          <a:cs typeface="Times New Roman" panose="02020603050405020304" pitchFamily="18" charset="0"/>
                        </a:rPr>
                        <a:t>0.87</a:t>
                      </a:r>
                      <a:endParaRPr kumimoji="0" lang="en-GB" altLang="en-US" sz="2000" b="0" i="0" u="none" strike="noStrike" cap="none" normalizeH="0" baseline="0" smtClean="0">
                        <a:ln>
                          <a:noFill/>
                        </a:ln>
                        <a:solidFill>
                          <a:srgbClr val="000000"/>
                        </a:solidFill>
                        <a:effectLst/>
                        <a:latin typeface="Arial" panose="020B0604020202020204" pitchFamily="34" charset="0"/>
                        <a:cs typeface="Times New Roman" panose="02020603050405020304" pitchFamily="18" charset="0"/>
                      </a:endParaRPr>
                    </a:p>
                  </a:txBody>
                  <a:tcPr marL="9525" marR="9525" marT="9525"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92D050"/>
                    </a:solidFill>
                  </a:tcPr>
                </a:tc>
                <a:tc>
                  <a:txBody>
                    <a:bodyPr/>
                    <a:lstStyle>
                      <a:lvl1pPr>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defRPr sz="19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defRPr>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defRPr>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GB" altLang="en-US" sz="2000" b="0" i="0" u="none" strike="noStrike" cap="none" normalizeH="0" baseline="0" smtClean="0">
                          <a:ln>
                            <a:noFill/>
                          </a:ln>
                          <a:solidFill>
                            <a:srgbClr val="000000"/>
                          </a:solidFill>
                          <a:effectLst/>
                          <a:latin typeface="Constantia" panose="02030602050306030303" pitchFamily="18" charset="0"/>
                          <a:cs typeface="Times New Roman" panose="02020603050405020304" pitchFamily="18" charset="0"/>
                        </a:rPr>
                        <a:t>0.95</a:t>
                      </a:r>
                      <a:endParaRPr kumimoji="0" lang="en-GB" altLang="en-US" sz="2000" b="0" i="0" u="none" strike="noStrike" cap="none" normalizeH="0" baseline="0" smtClean="0">
                        <a:ln>
                          <a:noFill/>
                        </a:ln>
                        <a:solidFill>
                          <a:srgbClr val="000000"/>
                        </a:solidFill>
                        <a:effectLst/>
                        <a:latin typeface="Arial" panose="020B0604020202020204" pitchFamily="34" charset="0"/>
                        <a:cs typeface="Times New Roman" panose="02020603050405020304" pitchFamily="18" charset="0"/>
                      </a:endParaRPr>
                    </a:p>
                  </a:txBody>
                  <a:tcPr marL="9525" marR="9525" marT="9525"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92D050"/>
                    </a:solidFill>
                  </a:tcPr>
                </a:tc>
                <a:tc>
                  <a:txBody>
                    <a:bodyPr/>
                    <a:lstStyle>
                      <a:lvl1pPr>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defRPr sz="19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defRPr>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defRPr>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GB" altLang="en-US" sz="2000" b="0" i="0" u="none" strike="noStrike" cap="none" normalizeH="0" baseline="0" smtClean="0">
                          <a:ln>
                            <a:noFill/>
                          </a:ln>
                          <a:solidFill>
                            <a:srgbClr val="000000"/>
                          </a:solidFill>
                          <a:effectLst/>
                          <a:latin typeface="Constantia" panose="02030602050306030303" pitchFamily="18" charset="0"/>
                          <a:cs typeface="Times New Roman" panose="02020603050405020304" pitchFamily="18" charset="0"/>
                        </a:rPr>
                        <a:t>0.85</a:t>
                      </a:r>
                      <a:endParaRPr kumimoji="0" lang="en-GB" altLang="en-US" sz="2000" b="0" i="0" u="none" strike="noStrike" cap="none" normalizeH="0" baseline="0" smtClean="0">
                        <a:ln>
                          <a:noFill/>
                        </a:ln>
                        <a:solidFill>
                          <a:srgbClr val="000000"/>
                        </a:solidFill>
                        <a:effectLst/>
                        <a:latin typeface="Arial" panose="020B0604020202020204" pitchFamily="34" charset="0"/>
                        <a:cs typeface="Times New Roman" panose="02020603050405020304" pitchFamily="18" charset="0"/>
                      </a:endParaRPr>
                    </a:p>
                  </a:txBody>
                  <a:tcPr marL="9525" marR="9525" marT="9525"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BF5"/>
                    </a:solidFill>
                  </a:tcPr>
                </a:tc>
                <a:tc>
                  <a:txBody>
                    <a:bodyPr/>
                    <a:lstStyle>
                      <a:lvl1pPr>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defRPr sz="19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defRPr>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defRPr>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GB" altLang="en-US" sz="2000" b="0" i="0" u="none" strike="noStrike" cap="none" normalizeH="0" baseline="0" smtClean="0">
                          <a:ln>
                            <a:noFill/>
                          </a:ln>
                          <a:solidFill>
                            <a:srgbClr val="000000"/>
                          </a:solidFill>
                          <a:effectLst/>
                          <a:latin typeface="Constantia" panose="02030602050306030303" pitchFamily="18" charset="0"/>
                          <a:cs typeface="Times New Roman" panose="02020603050405020304" pitchFamily="18" charset="0"/>
                        </a:rPr>
                        <a:t>0.99</a:t>
                      </a:r>
                      <a:endParaRPr kumimoji="0" lang="en-GB" altLang="en-US" sz="2000" b="0" i="0" u="none" strike="noStrike" cap="none" normalizeH="0" baseline="0" smtClean="0">
                        <a:ln>
                          <a:noFill/>
                        </a:ln>
                        <a:solidFill>
                          <a:srgbClr val="000000"/>
                        </a:solidFill>
                        <a:effectLst/>
                        <a:latin typeface="Arial" panose="020B0604020202020204" pitchFamily="34" charset="0"/>
                        <a:cs typeface="Times New Roman" panose="02020603050405020304" pitchFamily="18" charset="0"/>
                      </a:endParaRPr>
                    </a:p>
                  </a:txBody>
                  <a:tcPr marL="9525" marR="9525" marT="9525"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BF5"/>
                    </a:solidFill>
                  </a:tcPr>
                </a:tc>
              </a:tr>
              <a:tr h="354013">
                <a:tc>
                  <a:txBody>
                    <a:bodyPr/>
                    <a:lstStyle>
                      <a:lvl1pPr>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defRPr sz="19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defRPr>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defRPr>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n-GB" altLang="en-US" sz="2000" b="1" i="0" u="none" strike="noStrike" cap="none" normalizeH="0" baseline="0" smtClean="0">
                          <a:ln>
                            <a:noFill/>
                          </a:ln>
                          <a:solidFill>
                            <a:srgbClr val="000000"/>
                          </a:solidFill>
                          <a:effectLst/>
                          <a:latin typeface="Constantia" panose="02030602050306030303" pitchFamily="18" charset="0"/>
                          <a:cs typeface="Times New Roman" panose="02020603050405020304" pitchFamily="18" charset="0"/>
                        </a:rPr>
                        <a:t>MEAN</a:t>
                      </a:r>
                      <a:endParaRPr kumimoji="0" lang="en-GB" altLang="en-US" sz="2000" b="1" i="0" u="none" strike="noStrike" cap="none" normalizeH="0" baseline="0" smtClean="0">
                        <a:ln>
                          <a:noFill/>
                        </a:ln>
                        <a:solidFill>
                          <a:srgbClr val="000000"/>
                        </a:solidFill>
                        <a:effectLst/>
                        <a:latin typeface="Calibri" panose="020F0502020204030204" pitchFamily="34" charset="0"/>
                        <a:cs typeface="Times New Roman" panose="02020603050405020304" pitchFamily="18" charset="0"/>
                      </a:endParaRPr>
                    </a:p>
                  </a:txBody>
                  <a:tcPr marL="9525" marR="9525" marT="9525"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BF5"/>
                    </a:solidFill>
                  </a:tcPr>
                </a:tc>
                <a:tc>
                  <a:txBody>
                    <a:bodyPr/>
                    <a:lstStyle>
                      <a:lvl1pPr>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defRPr sz="19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defRPr>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defRPr>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GB" altLang="en-US" sz="2000" b="1" i="0" u="none" strike="noStrike" cap="none" normalizeH="0" baseline="0" smtClean="0">
                          <a:ln>
                            <a:noFill/>
                          </a:ln>
                          <a:solidFill>
                            <a:srgbClr val="000000"/>
                          </a:solidFill>
                          <a:effectLst/>
                          <a:latin typeface="Constantia" panose="02030602050306030303" pitchFamily="18" charset="0"/>
                          <a:cs typeface="Times New Roman" panose="02020603050405020304" pitchFamily="18" charset="0"/>
                        </a:rPr>
                        <a:t>0.65</a:t>
                      </a:r>
                      <a:endParaRPr kumimoji="0" lang="en-GB" altLang="en-US" sz="2000" b="1" i="0" u="none" strike="noStrike" cap="none" normalizeH="0" baseline="0" smtClean="0">
                        <a:ln>
                          <a:noFill/>
                        </a:ln>
                        <a:solidFill>
                          <a:srgbClr val="000000"/>
                        </a:solidFill>
                        <a:effectLst/>
                        <a:latin typeface="Arial" panose="020B0604020202020204" pitchFamily="34" charset="0"/>
                        <a:cs typeface="Times New Roman" panose="02020603050405020304" pitchFamily="18" charset="0"/>
                      </a:endParaRPr>
                    </a:p>
                  </a:txBody>
                  <a:tcPr marL="85729" marR="9525" marT="9525"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FF00"/>
                    </a:solidFill>
                  </a:tcPr>
                </a:tc>
                <a:tc>
                  <a:txBody>
                    <a:bodyPr/>
                    <a:lstStyle>
                      <a:lvl1pPr>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defRPr sz="19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defRPr>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defRPr>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GB" altLang="en-US" sz="2000" b="1" i="0" u="none" strike="noStrike" cap="none" normalizeH="0" baseline="0" smtClean="0">
                          <a:ln>
                            <a:noFill/>
                          </a:ln>
                          <a:solidFill>
                            <a:srgbClr val="000000"/>
                          </a:solidFill>
                          <a:effectLst/>
                          <a:latin typeface="Constantia" panose="02030602050306030303" pitchFamily="18" charset="0"/>
                          <a:cs typeface="Times New Roman" panose="02020603050405020304" pitchFamily="18" charset="0"/>
                        </a:rPr>
                        <a:t>0.7</a:t>
                      </a:r>
                      <a:endParaRPr kumimoji="0" lang="en-GB" altLang="en-US" sz="2000" b="1" i="0" u="none" strike="noStrike" cap="none" normalizeH="0" baseline="0" smtClean="0">
                        <a:ln>
                          <a:noFill/>
                        </a:ln>
                        <a:solidFill>
                          <a:srgbClr val="000000"/>
                        </a:solidFill>
                        <a:effectLst/>
                        <a:latin typeface="Arial" panose="020B0604020202020204" pitchFamily="34" charset="0"/>
                        <a:cs typeface="Times New Roman" panose="02020603050405020304" pitchFamily="18" charset="0"/>
                      </a:endParaRPr>
                    </a:p>
                  </a:txBody>
                  <a:tcPr marL="171458" marR="9525" marT="9525"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FF00"/>
                    </a:solidFill>
                  </a:tcPr>
                </a:tc>
                <a:tc>
                  <a:txBody>
                    <a:bodyPr/>
                    <a:lstStyle>
                      <a:lvl1pPr>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defRPr sz="19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defRPr>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defRPr>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GB" altLang="en-US" sz="2000" b="1" i="0" u="none" strike="noStrike" cap="none" normalizeH="0" baseline="0" smtClean="0">
                          <a:ln>
                            <a:noFill/>
                          </a:ln>
                          <a:solidFill>
                            <a:srgbClr val="000000"/>
                          </a:solidFill>
                          <a:effectLst/>
                          <a:latin typeface="Constantia" panose="02030602050306030303" pitchFamily="18" charset="0"/>
                          <a:cs typeface="Times New Roman" panose="02020603050405020304" pitchFamily="18" charset="0"/>
                        </a:rPr>
                        <a:t>0.65</a:t>
                      </a:r>
                      <a:endParaRPr kumimoji="0" lang="en-GB" altLang="en-US" sz="2000" b="1" i="0" u="none" strike="noStrike" cap="none" normalizeH="0" baseline="0" smtClean="0">
                        <a:ln>
                          <a:noFill/>
                        </a:ln>
                        <a:solidFill>
                          <a:srgbClr val="000000"/>
                        </a:solidFill>
                        <a:effectLst/>
                        <a:latin typeface="Arial" panose="020B0604020202020204" pitchFamily="34" charset="0"/>
                        <a:cs typeface="Times New Roman" panose="02020603050405020304" pitchFamily="18" charset="0"/>
                      </a:endParaRPr>
                    </a:p>
                  </a:txBody>
                  <a:tcPr marL="85729" marR="9525" marT="9525"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BF5"/>
                    </a:solidFill>
                  </a:tcPr>
                </a:tc>
                <a:tc>
                  <a:txBody>
                    <a:bodyPr/>
                    <a:lstStyle>
                      <a:lvl1pPr>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defRPr sz="19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defRPr>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defRPr>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GB" altLang="en-US" sz="2000" b="1" i="0" u="none" strike="noStrike" cap="none" normalizeH="0" baseline="0" smtClean="0">
                          <a:ln>
                            <a:noFill/>
                          </a:ln>
                          <a:solidFill>
                            <a:srgbClr val="000000"/>
                          </a:solidFill>
                          <a:effectLst/>
                          <a:latin typeface="Constantia" panose="02030602050306030303" pitchFamily="18" charset="0"/>
                          <a:cs typeface="Times New Roman" panose="02020603050405020304" pitchFamily="18" charset="0"/>
                        </a:rPr>
                        <a:t>0.71</a:t>
                      </a:r>
                      <a:endParaRPr kumimoji="0" lang="en-GB" altLang="en-US" sz="2000" b="1" i="0" u="none" strike="noStrike" cap="none" normalizeH="0" baseline="0" smtClean="0">
                        <a:ln>
                          <a:noFill/>
                        </a:ln>
                        <a:solidFill>
                          <a:srgbClr val="000000"/>
                        </a:solidFill>
                        <a:effectLst/>
                        <a:latin typeface="Arial" panose="020B0604020202020204" pitchFamily="34" charset="0"/>
                        <a:cs typeface="Times New Roman" panose="02020603050405020304" pitchFamily="18" charset="0"/>
                      </a:endParaRPr>
                    </a:p>
                  </a:txBody>
                  <a:tcPr marL="9525" marR="9525" marT="9525"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BF5"/>
                    </a:solidFill>
                  </a:tcPr>
                </a:tc>
                <a:tc>
                  <a:txBody>
                    <a:bodyPr/>
                    <a:lstStyle>
                      <a:lvl1pPr>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defRPr sz="19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defRPr>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defRPr>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GB" altLang="en-US" sz="2000" b="1" i="0" u="none" strike="noStrike" cap="none" normalizeH="0" baseline="0" smtClean="0">
                          <a:ln>
                            <a:noFill/>
                          </a:ln>
                          <a:solidFill>
                            <a:srgbClr val="000000"/>
                          </a:solidFill>
                          <a:effectLst/>
                          <a:latin typeface="Constantia" panose="02030602050306030303" pitchFamily="18" charset="0"/>
                          <a:cs typeface="Times New Roman" panose="02020603050405020304" pitchFamily="18" charset="0"/>
                        </a:rPr>
                        <a:t>0.73</a:t>
                      </a:r>
                      <a:endParaRPr kumimoji="0" lang="en-GB" altLang="en-US" sz="2000" b="1" i="0" u="none" strike="noStrike" cap="none" normalizeH="0" baseline="0" smtClean="0">
                        <a:ln>
                          <a:noFill/>
                        </a:ln>
                        <a:solidFill>
                          <a:srgbClr val="000000"/>
                        </a:solidFill>
                        <a:effectLst/>
                        <a:latin typeface="Arial" panose="020B0604020202020204" pitchFamily="34" charset="0"/>
                        <a:cs typeface="Times New Roman" panose="02020603050405020304" pitchFamily="18" charset="0"/>
                      </a:endParaRPr>
                    </a:p>
                  </a:txBody>
                  <a:tcPr marL="85729" marR="9525" marT="9525"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92D050"/>
                    </a:solidFill>
                  </a:tcPr>
                </a:tc>
                <a:tc>
                  <a:txBody>
                    <a:bodyPr/>
                    <a:lstStyle>
                      <a:lvl1pPr>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defRPr sz="19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defRPr>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defRPr>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GB" altLang="en-US" sz="2000" b="1" i="0" u="none" strike="noStrike" cap="none" normalizeH="0" baseline="0" smtClean="0">
                          <a:ln>
                            <a:noFill/>
                          </a:ln>
                          <a:solidFill>
                            <a:srgbClr val="000000"/>
                          </a:solidFill>
                          <a:effectLst/>
                          <a:latin typeface="Constantia" panose="02030602050306030303" pitchFamily="18" charset="0"/>
                          <a:cs typeface="Times New Roman" panose="02020603050405020304" pitchFamily="18" charset="0"/>
                        </a:rPr>
                        <a:t>0.78</a:t>
                      </a:r>
                      <a:endParaRPr kumimoji="0" lang="en-GB" altLang="en-US" sz="2000" b="1" i="0" u="none" strike="noStrike" cap="none" normalizeH="0" baseline="0" smtClean="0">
                        <a:ln>
                          <a:noFill/>
                        </a:ln>
                        <a:solidFill>
                          <a:srgbClr val="000000"/>
                        </a:solidFill>
                        <a:effectLst/>
                        <a:latin typeface="Arial" panose="020B0604020202020204" pitchFamily="34" charset="0"/>
                        <a:cs typeface="Times New Roman" panose="02020603050405020304" pitchFamily="18" charset="0"/>
                      </a:endParaRPr>
                    </a:p>
                  </a:txBody>
                  <a:tcPr marL="9525" marR="9525" marT="9525"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92D050"/>
                    </a:solidFill>
                  </a:tcPr>
                </a:tc>
                <a:tc>
                  <a:txBody>
                    <a:bodyPr/>
                    <a:lstStyle>
                      <a:lvl1pPr>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defRPr sz="19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defRPr>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defRPr>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GB" altLang="en-US" sz="2000" b="1" i="0" u="none" strike="noStrike" cap="none" normalizeH="0" baseline="0" smtClean="0">
                          <a:ln>
                            <a:noFill/>
                          </a:ln>
                          <a:solidFill>
                            <a:srgbClr val="000000"/>
                          </a:solidFill>
                          <a:effectLst/>
                          <a:latin typeface="Constantia" panose="02030602050306030303" pitchFamily="18" charset="0"/>
                          <a:cs typeface="Times New Roman" panose="02020603050405020304" pitchFamily="18" charset="0"/>
                        </a:rPr>
                        <a:t>0.71</a:t>
                      </a:r>
                      <a:endParaRPr kumimoji="0" lang="en-GB" altLang="en-US" sz="2000" b="1" i="0" u="none" strike="noStrike" cap="none" normalizeH="0" baseline="0" smtClean="0">
                        <a:ln>
                          <a:noFill/>
                        </a:ln>
                        <a:solidFill>
                          <a:srgbClr val="000000"/>
                        </a:solidFill>
                        <a:effectLst/>
                        <a:latin typeface="Arial" panose="020B0604020202020204" pitchFamily="34" charset="0"/>
                        <a:cs typeface="Times New Roman" panose="02020603050405020304" pitchFamily="18" charset="0"/>
                      </a:endParaRPr>
                    </a:p>
                  </a:txBody>
                  <a:tcPr marL="85729" marR="9525" marT="9525"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BF5"/>
                    </a:solidFill>
                  </a:tcPr>
                </a:tc>
                <a:tc>
                  <a:txBody>
                    <a:bodyPr/>
                    <a:lstStyle>
                      <a:lvl1pPr>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defRPr sz="19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defRPr>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defRPr>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GB" altLang="en-US" sz="2000" b="1" i="0" u="none" strike="noStrike" cap="none" normalizeH="0" baseline="0" smtClean="0">
                          <a:ln>
                            <a:noFill/>
                          </a:ln>
                          <a:solidFill>
                            <a:srgbClr val="000000"/>
                          </a:solidFill>
                          <a:effectLst/>
                          <a:latin typeface="Constantia" panose="02030602050306030303" pitchFamily="18" charset="0"/>
                          <a:cs typeface="Times New Roman" panose="02020603050405020304" pitchFamily="18" charset="0"/>
                        </a:rPr>
                        <a:t>0.86</a:t>
                      </a:r>
                      <a:endParaRPr kumimoji="0" lang="en-GB" altLang="en-US" sz="2000" b="1" i="0" u="none" strike="noStrike" cap="none" normalizeH="0" baseline="0" smtClean="0">
                        <a:ln>
                          <a:noFill/>
                        </a:ln>
                        <a:solidFill>
                          <a:srgbClr val="000000"/>
                        </a:solidFill>
                        <a:effectLst/>
                        <a:latin typeface="Arial" panose="020B0604020202020204" pitchFamily="34" charset="0"/>
                        <a:cs typeface="Times New Roman" panose="02020603050405020304" pitchFamily="18" charset="0"/>
                      </a:endParaRPr>
                    </a:p>
                  </a:txBody>
                  <a:tcPr marL="9525" marR="9525" marT="9525"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BF5"/>
                    </a:solidFill>
                  </a:tcPr>
                </a:tc>
              </a:tr>
            </a:tbl>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Title 1"/>
          <p:cNvSpPr>
            <a:spLocks noGrp="1"/>
          </p:cNvSpPr>
          <p:nvPr>
            <p:ph type="title"/>
          </p:nvPr>
        </p:nvSpPr>
        <p:spPr>
          <a:xfrm>
            <a:off x="395288" y="188913"/>
            <a:ext cx="8229600" cy="863600"/>
          </a:xfrm>
        </p:spPr>
        <p:txBody>
          <a:bodyPr/>
          <a:lstStyle/>
          <a:p>
            <a:pPr algn="ctr"/>
            <a:r>
              <a:rPr lang="en-GB" altLang="en-US" sz="2800" smtClean="0"/>
              <a:t>Determinants of CCR and BCC efficiency for the Vietnamese banking system</a:t>
            </a:r>
            <a:endParaRPr lang="en-US" altLang="en-US" sz="2800" smtClean="0"/>
          </a:p>
        </p:txBody>
      </p:sp>
      <p:sp>
        <p:nvSpPr>
          <p:cNvPr id="29698" name="Content Placeholder 2"/>
          <p:cNvSpPr>
            <a:spLocks noGrp="1"/>
          </p:cNvSpPr>
          <p:nvPr>
            <p:ph idx="1"/>
          </p:nvPr>
        </p:nvSpPr>
        <p:spPr>
          <a:xfrm>
            <a:off x="179388" y="6237288"/>
            <a:ext cx="8640762" cy="620712"/>
          </a:xfrm>
        </p:spPr>
        <p:txBody>
          <a:bodyPr/>
          <a:lstStyle/>
          <a:p>
            <a:r>
              <a:rPr lang="en-GB" altLang="en-US" sz="1400" i="1" smtClean="0"/>
              <a:t>Note: The variables’ coefficients and t-statistics (in brackets) are reported in the table; *** 1% level, ** 5% level  * 10% level. Sources: Financial statements of 48 Vietnamese banks in the period of 1999-2009.</a:t>
            </a:r>
            <a:endParaRPr lang="en-US" altLang="en-US" sz="1400" smtClean="0"/>
          </a:p>
          <a:p>
            <a:endParaRPr lang="en-US" altLang="en-US" sz="1400" smtClean="0"/>
          </a:p>
        </p:txBody>
      </p:sp>
      <p:graphicFrame>
        <p:nvGraphicFramePr>
          <p:cNvPr id="4" name="Content Placeholder 3"/>
          <p:cNvGraphicFramePr>
            <a:graphicFrameLocks noGrp="1"/>
          </p:cNvGraphicFramePr>
          <p:nvPr/>
        </p:nvGraphicFramePr>
        <p:xfrm>
          <a:off x="1547813" y="1196975"/>
          <a:ext cx="5472112" cy="4815197"/>
        </p:xfrm>
        <a:graphic>
          <a:graphicData uri="http://schemas.openxmlformats.org/drawingml/2006/table">
            <a:tbl>
              <a:tblPr/>
              <a:tblGrid>
                <a:gridCol w="1836737"/>
                <a:gridCol w="1843088"/>
                <a:gridCol w="1792287"/>
              </a:tblGrid>
              <a:tr h="496888">
                <a:tc>
                  <a:txBody>
                    <a:bodyPr/>
                    <a:lstStyle>
                      <a:lvl1pPr>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defRPr sz="19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defRPr>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defRPr>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9pPr>
                    </a:lstStyle>
                    <a:p>
                      <a:pPr marL="0" marR="0" lvl="0" indent="0" algn="r" defTabSz="914400" rtl="0" eaLnBrk="1" fontAlgn="t" latinLnBrk="0" hangingPunct="1">
                        <a:lnSpc>
                          <a:spcPct val="100000"/>
                        </a:lnSpc>
                        <a:spcBef>
                          <a:spcPct val="0"/>
                        </a:spcBef>
                        <a:spcAft>
                          <a:spcPct val="0"/>
                        </a:spcAft>
                        <a:buClrTx/>
                        <a:buSzTx/>
                        <a:buFontTx/>
                        <a:buNone/>
                        <a:tabLst/>
                      </a:pPr>
                      <a:r>
                        <a:rPr kumimoji="0" lang="en-GB" altLang="en-US" sz="1600" b="0" i="0" u="none" strike="noStrike" cap="none" normalizeH="0" baseline="0" smtClean="0">
                          <a:ln>
                            <a:noFill/>
                          </a:ln>
                          <a:solidFill>
                            <a:srgbClr val="000000"/>
                          </a:solidFill>
                          <a:effectLst/>
                          <a:latin typeface="Calibri" panose="020F0502020204030204" pitchFamily="34" charset="0"/>
                          <a:cs typeface="Times New Roman" panose="02020603050405020304" pitchFamily="18" charset="0"/>
                        </a:rPr>
                        <a:t> </a:t>
                      </a:r>
                      <a:endParaRPr kumimoji="0" lang="en-US" altLang="en-US" sz="1600" b="0" i="0" u="none" strike="noStrike" cap="none" normalizeH="0" baseline="0" smtClean="0">
                        <a:ln>
                          <a:noFill/>
                        </a:ln>
                        <a:solidFill>
                          <a:srgbClr val="000000"/>
                        </a:solidFill>
                        <a:effectLst/>
                        <a:latin typeface="Calibri" panose="020F0502020204030204" pitchFamily="34" charset="0"/>
                        <a:cs typeface="Times New Roman" panose="02020603050405020304" pitchFamily="18" charset="0"/>
                      </a:endParaRPr>
                    </a:p>
                  </a:txBody>
                  <a:tcPr marL="9524" marR="9524" marT="9517" marB="0" horzOverflow="overflow">
                    <a:lnL>
                      <a:noFill/>
                    </a:lnL>
                    <a:lnR w="2540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defRPr sz="19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defRPr>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defRPr>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9pPr>
                    </a:lstStyle>
                    <a:p>
                      <a:pPr marL="0" marR="0" lvl="0" indent="0" algn="r" defTabSz="914400" rtl="0" eaLnBrk="1" fontAlgn="t" latinLnBrk="0" hangingPunct="1">
                        <a:lnSpc>
                          <a:spcPct val="100000"/>
                        </a:lnSpc>
                        <a:spcBef>
                          <a:spcPct val="0"/>
                        </a:spcBef>
                        <a:spcAft>
                          <a:spcPct val="0"/>
                        </a:spcAft>
                        <a:buClrTx/>
                        <a:buSzTx/>
                        <a:buFontTx/>
                        <a:buNone/>
                        <a:tabLst/>
                      </a:pPr>
                      <a:r>
                        <a:rPr kumimoji="0" lang="en-GB" altLang="en-US" sz="1600" b="0" i="0" u="none" strike="noStrike" cap="none" normalizeH="0" baseline="0" smtClean="0">
                          <a:ln>
                            <a:noFill/>
                          </a:ln>
                          <a:solidFill>
                            <a:srgbClr val="000000"/>
                          </a:solidFill>
                          <a:effectLst/>
                          <a:latin typeface="Calibri" panose="020F0502020204030204" pitchFamily="34" charset="0"/>
                          <a:cs typeface="Times New Roman" panose="02020603050405020304" pitchFamily="18" charset="0"/>
                        </a:rPr>
                        <a:t>Overall technical efficiency (CCR)</a:t>
                      </a:r>
                      <a:endParaRPr kumimoji="0" lang="en-US" altLang="en-US" sz="1600" b="0" i="0" u="none" strike="noStrike" cap="none" normalizeH="0" baseline="0" smtClean="0">
                        <a:ln>
                          <a:noFill/>
                        </a:ln>
                        <a:solidFill>
                          <a:srgbClr val="000000"/>
                        </a:solidFill>
                        <a:effectLst/>
                        <a:latin typeface="Calibri" panose="020F0502020204030204" pitchFamily="34" charset="0"/>
                        <a:cs typeface="Times New Roman" panose="02020603050405020304" pitchFamily="18" charset="0"/>
                      </a:endParaRPr>
                    </a:p>
                  </a:txBody>
                  <a:tcPr marL="9524" marR="9524" marT="9517" marB="0" horzOverflow="overflow">
                    <a:lnL w="25400" cap="flat" cmpd="dbl"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defRPr sz="19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defRPr>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defRPr>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9pPr>
                    </a:lstStyle>
                    <a:p>
                      <a:pPr marL="0" marR="0" lvl="0" indent="0" algn="r" defTabSz="914400" rtl="0" eaLnBrk="1" fontAlgn="t" latinLnBrk="0" hangingPunct="1">
                        <a:lnSpc>
                          <a:spcPct val="100000"/>
                        </a:lnSpc>
                        <a:spcBef>
                          <a:spcPct val="0"/>
                        </a:spcBef>
                        <a:spcAft>
                          <a:spcPct val="0"/>
                        </a:spcAft>
                        <a:buClrTx/>
                        <a:buSzTx/>
                        <a:buFontTx/>
                        <a:buNone/>
                        <a:tabLst/>
                      </a:pPr>
                      <a:r>
                        <a:rPr kumimoji="0" lang="en-GB" altLang="en-US" sz="1600" b="0" i="0" u="none" strike="noStrike" cap="none" normalizeH="0" baseline="0" smtClean="0">
                          <a:ln>
                            <a:noFill/>
                          </a:ln>
                          <a:solidFill>
                            <a:srgbClr val="000000"/>
                          </a:solidFill>
                          <a:effectLst/>
                          <a:latin typeface="Calibri" panose="020F0502020204030204" pitchFamily="34" charset="0"/>
                          <a:cs typeface="Times New Roman" panose="02020603050405020304" pitchFamily="18" charset="0"/>
                        </a:rPr>
                        <a:t>Pure technical efficiency (BCC)</a:t>
                      </a:r>
                      <a:endParaRPr kumimoji="0" lang="en-US" altLang="en-US" sz="1600" b="0" i="0" u="none" strike="noStrike" cap="none" normalizeH="0" baseline="0" smtClean="0">
                        <a:ln>
                          <a:noFill/>
                        </a:ln>
                        <a:solidFill>
                          <a:srgbClr val="000000"/>
                        </a:solidFill>
                        <a:effectLst/>
                        <a:latin typeface="Calibri" panose="020F0502020204030204" pitchFamily="34" charset="0"/>
                        <a:cs typeface="Times New Roman" panose="02020603050405020304" pitchFamily="18" charset="0"/>
                      </a:endParaRPr>
                    </a:p>
                  </a:txBody>
                  <a:tcPr marL="9524" marR="9524" marT="9517" marB="0" horzOverflow="overflow">
                    <a:lnL>
                      <a:noFill/>
                    </a:lnL>
                    <a:lnR>
                      <a:noFill/>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lnTlToBr>
                      <a:noFill/>
                    </a:lnTlToBr>
                    <a:lnBlToTr>
                      <a:noFill/>
                    </a:lnBlToTr>
                    <a:noFill/>
                  </a:tcPr>
                </a:tc>
              </a:tr>
              <a:tr h="254000">
                <a:tc rowSpan="2">
                  <a:txBody>
                    <a:bodyPr/>
                    <a:lstStyle>
                      <a:lvl1pPr>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defRPr sz="19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defRPr>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defRPr>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9pPr>
                    </a:lstStyle>
                    <a:p>
                      <a:pPr marL="0" marR="0" lvl="0" indent="0" algn="l" defTabSz="914400" rtl="0" eaLnBrk="1" fontAlgn="t" latinLnBrk="0" hangingPunct="1">
                        <a:lnSpc>
                          <a:spcPct val="100000"/>
                        </a:lnSpc>
                        <a:spcBef>
                          <a:spcPct val="0"/>
                        </a:spcBef>
                        <a:spcAft>
                          <a:spcPct val="0"/>
                        </a:spcAft>
                        <a:buClrTx/>
                        <a:buSzTx/>
                        <a:buFontTx/>
                        <a:buNone/>
                        <a:tabLst/>
                      </a:pPr>
                      <a:r>
                        <a:rPr kumimoji="0" lang="en-GB" altLang="en-US" sz="1600" b="0" i="0" u="none" strike="noStrike" cap="none" normalizeH="0" baseline="0" smtClean="0">
                          <a:ln>
                            <a:noFill/>
                          </a:ln>
                          <a:solidFill>
                            <a:srgbClr val="000000"/>
                          </a:solidFill>
                          <a:effectLst/>
                          <a:latin typeface="Calibri" panose="020F0502020204030204" pitchFamily="34" charset="0"/>
                          <a:cs typeface="Times New Roman" panose="02020603050405020304" pitchFamily="18" charset="0"/>
                        </a:rPr>
                        <a:t>C</a:t>
                      </a:r>
                      <a:endParaRPr kumimoji="0" lang="en-US" altLang="en-US" sz="1600" b="0" i="0" u="none" strike="noStrike" cap="none" normalizeH="0" baseline="0" smtClean="0">
                        <a:ln>
                          <a:noFill/>
                        </a:ln>
                        <a:solidFill>
                          <a:srgbClr val="000000"/>
                        </a:solidFill>
                        <a:effectLst/>
                        <a:latin typeface="Calibri" panose="020F0502020204030204" pitchFamily="34" charset="0"/>
                        <a:cs typeface="Times New Roman" panose="02020603050405020304" pitchFamily="18" charset="0"/>
                      </a:endParaRPr>
                    </a:p>
                  </a:txBody>
                  <a:tcPr marL="9524" marR="9524" marT="9517" marB="0" horzOverflow="overflow">
                    <a:lnL>
                      <a:noFill/>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a:noFill/>
                    </a:lnB>
                    <a:lnTlToBr>
                      <a:noFill/>
                    </a:lnTlToBr>
                    <a:lnBlToTr>
                      <a:noFill/>
                    </a:lnBlToTr>
                    <a:noFill/>
                  </a:tcPr>
                </a:tc>
                <a:tc>
                  <a:txBody>
                    <a:bodyPr/>
                    <a:lstStyle>
                      <a:lvl1pPr>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defRPr sz="19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defRPr>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defRPr>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9pPr>
                    </a:lstStyle>
                    <a:p>
                      <a:pPr marL="0" marR="0" lvl="0" indent="0" algn="r" defTabSz="914400" rtl="0" eaLnBrk="1" fontAlgn="t" latinLnBrk="0" hangingPunct="1">
                        <a:lnSpc>
                          <a:spcPct val="100000"/>
                        </a:lnSpc>
                        <a:spcBef>
                          <a:spcPct val="0"/>
                        </a:spcBef>
                        <a:spcAft>
                          <a:spcPct val="0"/>
                        </a:spcAft>
                        <a:buClrTx/>
                        <a:buSzTx/>
                        <a:buFontTx/>
                        <a:buNone/>
                        <a:tabLst/>
                      </a:pPr>
                      <a:r>
                        <a:rPr kumimoji="0" lang="en-GB" altLang="en-US" sz="1600" b="0" i="0" u="none" strike="noStrike" cap="none" normalizeH="0" baseline="0" smtClean="0">
                          <a:ln>
                            <a:noFill/>
                          </a:ln>
                          <a:solidFill>
                            <a:srgbClr val="000000"/>
                          </a:solidFill>
                          <a:effectLst/>
                          <a:latin typeface="Calibri" panose="020F0502020204030204" pitchFamily="34" charset="0"/>
                          <a:cs typeface="Times New Roman" panose="02020603050405020304" pitchFamily="18" charset="0"/>
                        </a:rPr>
                        <a:t>-0.403*</a:t>
                      </a:r>
                      <a:endParaRPr kumimoji="0" lang="en-US" altLang="en-US" sz="1600" b="0" i="0" u="none" strike="noStrike" cap="none" normalizeH="0" baseline="0" smtClean="0">
                        <a:ln>
                          <a:noFill/>
                        </a:ln>
                        <a:solidFill>
                          <a:srgbClr val="000000"/>
                        </a:solidFill>
                        <a:effectLst/>
                        <a:latin typeface="Calibri" panose="020F0502020204030204" pitchFamily="34" charset="0"/>
                        <a:cs typeface="Times New Roman" panose="02020603050405020304" pitchFamily="18" charset="0"/>
                      </a:endParaRPr>
                    </a:p>
                  </a:txBody>
                  <a:tcPr marL="9524" marR="9524" marT="9517" marB="0" horzOverflow="overflow">
                    <a:lnL w="25400" cap="flat" cmpd="dbl" algn="ctr">
                      <a:solidFill>
                        <a:srgbClr val="000000"/>
                      </a:solidFill>
                      <a:prstDash val="solid"/>
                      <a:round/>
                      <a:headEnd type="none" w="med" len="med"/>
                      <a:tailEnd type="none" w="med" len="med"/>
                    </a:lnL>
                    <a:lnR>
                      <a:noFill/>
                    </a:lnR>
                    <a:lnT w="25400" cap="flat" cmpd="dbl" algn="ctr">
                      <a:solidFill>
                        <a:srgbClr val="000000"/>
                      </a:solidFill>
                      <a:prstDash val="solid"/>
                      <a:round/>
                      <a:headEnd type="none" w="med" len="med"/>
                      <a:tailEnd type="none" w="med" len="med"/>
                    </a:lnT>
                    <a:lnB>
                      <a:noFill/>
                    </a:lnB>
                    <a:lnTlToBr>
                      <a:noFill/>
                    </a:lnTlToBr>
                    <a:lnBlToTr>
                      <a:noFill/>
                    </a:lnBlToTr>
                    <a:noFill/>
                  </a:tcPr>
                </a:tc>
                <a:tc>
                  <a:txBody>
                    <a:bodyPr/>
                    <a:lstStyle>
                      <a:lvl1pPr>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defRPr sz="19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defRPr>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defRPr>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9pPr>
                    </a:lstStyle>
                    <a:p>
                      <a:pPr marL="0" marR="0" lvl="0" indent="0" algn="r" defTabSz="914400" rtl="0" eaLnBrk="1" fontAlgn="t" latinLnBrk="0" hangingPunct="1">
                        <a:lnSpc>
                          <a:spcPct val="100000"/>
                        </a:lnSpc>
                        <a:spcBef>
                          <a:spcPct val="0"/>
                        </a:spcBef>
                        <a:spcAft>
                          <a:spcPct val="0"/>
                        </a:spcAft>
                        <a:buClrTx/>
                        <a:buSzTx/>
                        <a:buFontTx/>
                        <a:buNone/>
                        <a:tabLst/>
                      </a:pPr>
                      <a:r>
                        <a:rPr kumimoji="0" lang="en-GB" altLang="en-US" sz="1600" b="0" i="0" u="none" strike="noStrike" cap="none" normalizeH="0" baseline="0" smtClean="0">
                          <a:ln>
                            <a:noFill/>
                          </a:ln>
                          <a:solidFill>
                            <a:srgbClr val="000000"/>
                          </a:solidFill>
                          <a:effectLst/>
                          <a:latin typeface="Calibri" panose="020F0502020204030204" pitchFamily="34" charset="0"/>
                          <a:cs typeface="Times New Roman" panose="02020603050405020304" pitchFamily="18" charset="0"/>
                        </a:rPr>
                        <a:t>-0.824***</a:t>
                      </a:r>
                      <a:endParaRPr kumimoji="0" lang="en-US" altLang="en-US" sz="1600" b="0" i="0" u="none" strike="noStrike" cap="none" normalizeH="0" baseline="0" smtClean="0">
                        <a:ln>
                          <a:noFill/>
                        </a:ln>
                        <a:solidFill>
                          <a:srgbClr val="000000"/>
                        </a:solidFill>
                        <a:effectLst/>
                        <a:latin typeface="Calibri" panose="020F0502020204030204" pitchFamily="34" charset="0"/>
                        <a:cs typeface="Times New Roman" panose="02020603050405020304" pitchFamily="18" charset="0"/>
                      </a:endParaRPr>
                    </a:p>
                  </a:txBody>
                  <a:tcPr marL="9524" marR="9524" marT="9517" marB="0" horzOverflow="overflow">
                    <a:lnL>
                      <a:noFill/>
                    </a:lnL>
                    <a:lnR>
                      <a:noFill/>
                    </a:lnR>
                    <a:lnT w="25400" cap="flat" cmpd="dbl" algn="ctr">
                      <a:solidFill>
                        <a:srgbClr val="000000"/>
                      </a:solidFill>
                      <a:prstDash val="solid"/>
                      <a:round/>
                      <a:headEnd type="none" w="med" len="med"/>
                      <a:tailEnd type="none" w="med" len="med"/>
                    </a:lnT>
                    <a:lnB>
                      <a:noFill/>
                    </a:lnB>
                    <a:lnTlToBr>
                      <a:noFill/>
                    </a:lnTlToBr>
                    <a:lnBlToTr>
                      <a:noFill/>
                    </a:lnBlToTr>
                    <a:noFill/>
                  </a:tcPr>
                </a:tc>
              </a:tr>
              <a:tr h="254000">
                <a:tc vMerge="1">
                  <a:txBody>
                    <a:bodyPr/>
                    <a:lstStyle/>
                    <a:p>
                      <a:endParaRPr lang="en-GB"/>
                    </a:p>
                  </a:txBody>
                  <a:tcPr/>
                </a:tc>
                <a:tc>
                  <a:txBody>
                    <a:bodyPr/>
                    <a:lstStyle>
                      <a:lvl1pPr>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defRPr sz="19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defRPr>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defRPr>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9pPr>
                    </a:lstStyle>
                    <a:p>
                      <a:pPr marL="0" marR="0" lvl="0" indent="0" algn="r" defTabSz="914400" rtl="0" eaLnBrk="1" fontAlgn="t" latinLnBrk="0" hangingPunct="1">
                        <a:lnSpc>
                          <a:spcPct val="100000"/>
                        </a:lnSpc>
                        <a:spcBef>
                          <a:spcPct val="0"/>
                        </a:spcBef>
                        <a:spcAft>
                          <a:spcPct val="0"/>
                        </a:spcAft>
                        <a:buClrTx/>
                        <a:buSzTx/>
                        <a:buFontTx/>
                        <a:buNone/>
                        <a:tabLst/>
                      </a:pPr>
                      <a:r>
                        <a:rPr kumimoji="0" lang="en-GB" altLang="en-US" sz="1600" b="0" i="0" u="none" strike="noStrike" cap="none" normalizeH="0" baseline="0" smtClean="0">
                          <a:ln>
                            <a:noFill/>
                          </a:ln>
                          <a:solidFill>
                            <a:srgbClr val="000000"/>
                          </a:solidFill>
                          <a:effectLst/>
                          <a:latin typeface="Calibri" panose="020F0502020204030204" pitchFamily="34" charset="0"/>
                          <a:cs typeface="Times New Roman" panose="02020603050405020304" pitchFamily="18" charset="0"/>
                        </a:rPr>
                        <a:t>(-2.254)</a:t>
                      </a:r>
                      <a:endParaRPr kumimoji="0" lang="en-US" altLang="en-US" sz="1600" b="0" i="0" u="none" strike="noStrike" cap="none" normalizeH="0" baseline="0" smtClean="0">
                        <a:ln>
                          <a:noFill/>
                        </a:ln>
                        <a:solidFill>
                          <a:srgbClr val="000000"/>
                        </a:solidFill>
                        <a:effectLst/>
                        <a:latin typeface="Calibri" panose="020F0502020204030204" pitchFamily="34" charset="0"/>
                        <a:cs typeface="Times New Roman" panose="02020603050405020304" pitchFamily="18" charset="0"/>
                      </a:endParaRPr>
                    </a:p>
                  </a:txBody>
                  <a:tcPr marL="9524" marR="9524" marT="9517" marB="0" horzOverflow="overflow">
                    <a:lnL w="25400" cap="flat" cmpd="dbl"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lvl1pPr>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defRPr sz="19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defRPr>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defRPr>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9pPr>
                    </a:lstStyle>
                    <a:p>
                      <a:pPr marL="0" marR="0" lvl="0" indent="0" algn="r" defTabSz="914400" rtl="0" eaLnBrk="1" fontAlgn="t" latinLnBrk="0" hangingPunct="1">
                        <a:lnSpc>
                          <a:spcPct val="100000"/>
                        </a:lnSpc>
                        <a:spcBef>
                          <a:spcPct val="0"/>
                        </a:spcBef>
                        <a:spcAft>
                          <a:spcPct val="0"/>
                        </a:spcAft>
                        <a:buClrTx/>
                        <a:buSzTx/>
                        <a:buFontTx/>
                        <a:buNone/>
                        <a:tabLst/>
                      </a:pPr>
                      <a:r>
                        <a:rPr kumimoji="0" lang="en-GB" altLang="en-US" sz="1600" b="0" i="0" u="none" strike="noStrike" cap="none" normalizeH="0" baseline="0" smtClean="0">
                          <a:ln>
                            <a:noFill/>
                          </a:ln>
                          <a:solidFill>
                            <a:srgbClr val="000000"/>
                          </a:solidFill>
                          <a:effectLst/>
                          <a:latin typeface="Calibri" panose="020F0502020204030204" pitchFamily="34" charset="0"/>
                          <a:cs typeface="Times New Roman" panose="02020603050405020304" pitchFamily="18" charset="0"/>
                        </a:rPr>
                        <a:t>(-4.418)</a:t>
                      </a:r>
                      <a:endParaRPr kumimoji="0" lang="en-US" altLang="en-US" sz="1600" b="0" i="0" u="none" strike="noStrike" cap="none" normalizeH="0" baseline="0" smtClean="0">
                        <a:ln>
                          <a:noFill/>
                        </a:ln>
                        <a:solidFill>
                          <a:srgbClr val="000000"/>
                        </a:solidFill>
                        <a:effectLst/>
                        <a:latin typeface="Calibri" panose="020F0502020204030204" pitchFamily="34" charset="0"/>
                        <a:cs typeface="Times New Roman" panose="02020603050405020304" pitchFamily="18" charset="0"/>
                      </a:endParaRPr>
                    </a:p>
                  </a:txBody>
                  <a:tcPr marL="9524" marR="9524" marT="9517" marB="0" horzOverflow="overflow">
                    <a:lnL>
                      <a:noFill/>
                    </a:lnL>
                    <a:lnR>
                      <a:noFill/>
                    </a:lnR>
                    <a:lnT>
                      <a:noFill/>
                    </a:lnT>
                    <a:lnB>
                      <a:noFill/>
                    </a:lnB>
                    <a:lnTlToBr>
                      <a:noFill/>
                    </a:lnTlToBr>
                    <a:lnBlToTr>
                      <a:noFill/>
                    </a:lnBlToTr>
                    <a:noFill/>
                  </a:tcPr>
                </a:tc>
              </a:tr>
              <a:tr h="254000">
                <a:tc rowSpan="2">
                  <a:txBody>
                    <a:bodyPr/>
                    <a:lstStyle>
                      <a:lvl1pPr>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defRPr sz="19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defRPr>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defRPr>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9pPr>
                    </a:lstStyle>
                    <a:p>
                      <a:pPr marL="0" marR="0" lvl="0" indent="0" algn="l" defTabSz="914400" rtl="0" eaLnBrk="1" fontAlgn="t" latinLnBrk="0" hangingPunct="1">
                        <a:lnSpc>
                          <a:spcPct val="100000"/>
                        </a:lnSpc>
                        <a:spcBef>
                          <a:spcPct val="0"/>
                        </a:spcBef>
                        <a:spcAft>
                          <a:spcPct val="0"/>
                        </a:spcAft>
                        <a:buClrTx/>
                        <a:buSzTx/>
                        <a:buFontTx/>
                        <a:buNone/>
                        <a:tabLst/>
                      </a:pPr>
                      <a:r>
                        <a:rPr kumimoji="0" lang="en-GB" altLang="en-US" sz="1600" b="0" i="0" u="none" strike="noStrike" cap="none" normalizeH="0" baseline="0" smtClean="0">
                          <a:ln>
                            <a:noFill/>
                          </a:ln>
                          <a:solidFill>
                            <a:srgbClr val="000000"/>
                          </a:solidFill>
                          <a:effectLst/>
                          <a:latin typeface="Calibri" panose="020F0502020204030204" pitchFamily="34" charset="0"/>
                          <a:cs typeface="Times New Roman" panose="02020603050405020304" pitchFamily="18" charset="0"/>
                        </a:rPr>
                        <a:t>ROA</a:t>
                      </a:r>
                      <a:endParaRPr kumimoji="0" lang="en-US" altLang="en-US" sz="1600" b="0" i="0" u="none" strike="noStrike" cap="none" normalizeH="0" baseline="0" smtClean="0">
                        <a:ln>
                          <a:noFill/>
                        </a:ln>
                        <a:solidFill>
                          <a:srgbClr val="000000"/>
                        </a:solidFill>
                        <a:effectLst/>
                        <a:latin typeface="Calibri" panose="020F0502020204030204" pitchFamily="34" charset="0"/>
                        <a:cs typeface="Times New Roman" panose="02020603050405020304" pitchFamily="18" charset="0"/>
                      </a:endParaRPr>
                    </a:p>
                  </a:txBody>
                  <a:tcPr marL="9524" marR="9524" marT="9517" marB="0" horzOverflow="overflow">
                    <a:lnL>
                      <a:noFill/>
                    </a:lnL>
                    <a:lnR w="25400" cap="flat" cmpd="dbl"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lvl1pPr>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defRPr sz="19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defRPr>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defRPr>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n-GB" altLang="en-US" sz="1600" b="0" i="0" u="none" strike="noStrike" cap="none" normalizeH="0" baseline="0" smtClean="0">
                          <a:ln>
                            <a:noFill/>
                          </a:ln>
                          <a:solidFill>
                            <a:srgbClr val="000000"/>
                          </a:solidFill>
                          <a:effectLst/>
                          <a:latin typeface="Calibri" panose="020F0502020204030204" pitchFamily="34" charset="0"/>
                          <a:cs typeface="Times New Roman" panose="02020603050405020304" pitchFamily="18" charset="0"/>
                        </a:rPr>
                        <a:t>1.669**</a:t>
                      </a:r>
                      <a:endParaRPr kumimoji="0" lang="en-US" altLang="en-US" sz="1600" b="0" i="0" u="none" strike="noStrike" cap="none" normalizeH="0" baseline="0" smtClean="0">
                        <a:ln>
                          <a:noFill/>
                        </a:ln>
                        <a:solidFill>
                          <a:srgbClr val="000000"/>
                        </a:solidFill>
                        <a:effectLst/>
                        <a:latin typeface="Calibri" panose="020F0502020204030204" pitchFamily="34" charset="0"/>
                        <a:cs typeface="Times New Roman" panose="02020603050405020304" pitchFamily="18" charset="0"/>
                      </a:endParaRPr>
                    </a:p>
                  </a:txBody>
                  <a:tcPr marL="9524" marR="9524" marT="9517" marB="0" anchor="b" horzOverflow="overflow">
                    <a:lnL w="25400" cap="flat" cmpd="dbl"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lvl1pPr>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defRPr sz="19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defRPr>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defRPr>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n-GB" altLang="en-US" sz="1600" b="0" i="0" u="none" strike="noStrike" cap="none" normalizeH="0" baseline="0" smtClean="0">
                          <a:ln>
                            <a:noFill/>
                          </a:ln>
                          <a:solidFill>
                            <a:srgbClr val="000000"/>
                          </a:solidFill>
                          <a:effectLst/>
                          <a:latin typeface="Calibri" panose="020F0502020204030204" pitchFamily="34" charset="0"/>
                          <a:cs typeface="Times New Roman" panose="02020603050405020304" pitchFamily="18" charset="0"/>
                        </a:rPr>
                        <a:t>1.712**</a:t>
                      </a:r>
                      <a:endParaRPr kumimoji="0" lang="en-US" altLang="en-US" sz="1600" b="0" i="0" u="none" strike="noStrike" cap="none" normalizeH="0" baseline="0" smtClean="0">
                        <a:ln>
                          <a:noFill/>
                        </a:ln>
                        <a:solidFill>
                          <a:srgbClr val="000000"/>
                        </a:solidFill>
                        <a:effectLst/>
                        <a:latin typeface="Calibri" panose="020F0502020204030204" pitchFamily="34" charset="0"/>
                        <a:cs typeface="Times New Roman" panose="02020603050405020304" pitchFamily="18" charset="0"/>
                      </a:endParaRPr>
                    </a:p>
                  </a:txBody>
                  <a:tcPr marL="9524" marR="9524" marT="9517" marB="0" anchor="b" horzOverflow="overflow">
                    <a:lnL>
                      <a:noFill/>
                    </a:lnL>
                    <a:lnR>
                      <a:noFill/>
                    </a:lnR>
                    <a:lnT>
                      <a:noFill/>
                    </a:lnT>
                    <a:lnB>
                      <a:noFill/>
                    </a:lnB>
                    <a:lnTlToBr>
                      <a:noFill/>
                    </a:lnTlToBr>
                    <a:lnBlToTr>
                      <a:noFill/>
                    </a:lnBlToTr>
                    <a:noFill/>
                  </a:tcPr>
                </a:tc>
              </a:tr>
              <a:tr h="254000">
                <a:tc vMerge="1">
                  <a:txBody>
                    <a:bodyPr/>
                    <a:lstStyle/>
                    <a:p>
                      <a:endParaRPr lang="en-GB"/>
                    </a:p>
                  </a:txBody>
                  <a:tcPr/>
                </a:tc>
                <a:tc>
                  <a:txBody>
                    <a:bodyPr/>
                    <a:lstStyle>
                      <a:lvl1pPr>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defRPr sz="19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defRPr>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defRPr>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n-GB" altLang="en-US" sz="1600" b="0" i="0" u="none" strike="noStrike" cap="none" normalizeH="0" baseline="0" smtClean="0">
                          <a:ln>
                            <a:noFill/>
                          </a:ln>
                          <a:solidFill>
                            <a:srgbClr val="000000"/>
                          </a:solidFill>
                          <a:effectLst/>
                          <a:latin typeface="Calibri" panose="020F0502020204030204" pitchFamily="34" charset="0"/>
                          <a:cs typeface="Times New Roman" panose="02020603050405020304" pitchFamily="18" charset="0"/>
                        </a:rPr>
                        <a:t>(2.082)</a:t>
                      </a:r>
                      <a:endParaRPr kumimoji="0" lang="en-US" altLang="en-US" sz="1600" b="0" i="0" u="none" strike="noStrike" cap="none" normalizeH="0" baseline="0" smtClean="0">
                        <a:ln>
                          <a:noFill/>
                        </a:ln>
                        <a:solidFill>
                          <a:srgbClr val="000000"/>
                        </a:solidFill>
                        <a:effectLst/>
                        <a:latin typeface="Calibri" panose="020F0502020204030204" pitchFamily="34" charset="0"/>
                        <a:cs typeface="Times New Roman" panose="02020603050405020304" pitchFamily="18" charset="0"/>
                      </a:endParaRPr>
                    </a:p>
                  </a:txBody>
                  <a:tcPr marL="9524" marR="9524" marT="9517" marB="0" anchor="b" horzOverflow="overflow">
                    <a:lnL w="25400" cap="flat" cmpd="dbl"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lvl1pPr>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defRPr sz="19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defRPr>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defRPr>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n-GB" altLang="en-US" sz="1600" b="0" i="0" u="none" strike="noStrike" cap="none" normalizeH="0" baseline="0" smtClean="0">
                          <a:ln>
                            <a:noFill/>
                          </a:ln>
                          <a:solidFill>
                            <a:srgbClr val="000000"/>
                          </a:solidFill>
                          <a:effectLst/>
                          <a:latin typeface="Calibri" panose="020F0502020204030204" pitchFamily="34" charset="0"/>
                          <a:cs typeface="Times New Roman" panose="02020603050405020304" pitchFamily="18" charset="0"/>
                        </a:rPr>
                        <a:t>(2.05)</a:t>
                      </a:r>
                      <a:endParaRPr kumimoji="0" lang="en-US" altLang="en-US" sz="1600" b="0" i="0" u="none" strike="noStrike" cap="none" normalizeH="0" baseline="0" smtClean="0">
                        <a:ln>
                          <a:noFill/>
                        </a:ln>
                        <a:solidFill>
                          <a:srgbClr val="000000"/>
                        </a:solidFill>
                        <a:effectLst/>
                        <a:latin typeface="Calibri" panose="020F0502020204030204" pitchFamily="34" charset="0"/>
                        <a:cs typeface="Times New Roman" panose="02020603050405020304" pitchFamily="18" charset="0"/>
                      </a:endParaRPr>
                    </a:p>
                  </a:txBody>
                  <a:tcPr marL="9524" marR="9524" marT="9517" marB="0" anchor="b" horzOverflow="overflow">
                    <a:lnL>
                      <a:noFill/>
                    </a:lnL>
                    <a:lnR>
                      <a:noFill/>
                    </a:lnR>
                    <a:lnT>
                      <a:noFill/>
                    </a:lnT>
                    <a:lnB>
                      <a:noFill/>
                    </a:lnB>
                    <a:lnTlToBr>
                      <a:noFill/>
                    </a:lnTlToBr>
                    <a:lnBlToTr>
                      <a:noFill/>
                    </a:lnBlToTr>
                    <a:noFill/>
                  </a:tcPr>
                </a:tc>
              </a:tr>
              <a:tr h="254000">
                <a:tc rowSpan="2">
                  <a:txBody>
                    <a:bodyPr/>
                    <a:lstStyle>
                      <a:lvl1pPr>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defRPr sz="19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defRPr>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defRPr>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9pPr>
                    </a:lstStyle>
                    <a:p>
                      <a:pPr marL="0" marR="0" lvl="0" indent="0" algn="l" defTabSz="914400" rtl="0" eaLnBrk="1" fontAlgn="t" latinLnBrk="0" hangingPunct="1">
                        <a:lnSpc>
                          <a:spcPct val="100000"/>
                        </a:lnSpc>
                        <a:spcBef>
                          <a:spcPct val="0"/>
                        </a:spcBef>
                        <a:spcAft>
                          <a:spcPct val="0"/>
                        </a:spcAft>
                        <a:buClrTx/>
                        <a:buSzTx/>
                        <a:buFontTx/>
                        <a:buNone/>
                        <a:tabLst/>
                      </a:pPr>
                      <a:r>
                        <a:rPr kumimoji="0" lang="en-GB" altLang="en-US" sz="1600" b="0" i="0" u="none" strike="noStrike" cap="none" normalizeH="0" baseline="0" smtClean="0">
                          <a:ln>
                            <a:noFill/>
                          </a:ln>
                          <a:solidFill>
                            <a:srgbClr val="000000"/>
                          </a:solidFill>
                          <a:effectLst/>
                          <a:latin typeface="Calibri" panose="020F0502020204030204" pitchFamily="34" charset="0"/>
                          <a:cs typeface="Times New Roman" panose="02020603050405020304" pitchFamily="18" charset="0"/>
                        </a:rPr>
                        <a:t>COA</a:t>
                      </a:r>
                      <a:endParaRPr kumimoji="0" lang="en-US" altLang="en-US" sz="1600" b="0" i="0" u="none" strike="noStrike" cap="none" normalizeH="0" baseline="0" smtClean="0">
                        <a:ln>
                          <a:noFill/>
                        </a:ln>
                        <a:solidFill>
                          <a:srgbClr val="000000"/>
                        </a:solidFill>
                        <a:effectLst/>
                        <a:latin typeface="Calibri" panose="020F0502020204030204" pitchFamily="34" charset="0"/>
                        <a:cs typeface="Times New Roman" panose="02020603050405020304" pitchFamily="18" charset="0"/>
                      </a:endParaRPr>
                    </a:p>
                  </a:txBody>
                  <a:tcPr marL="9524" marR="9524" marT="9517" marB="0" horzOverflow="overflow">
                    <a:lnL>
                      <a:noFill/>
                    </a:lnL>
                    <a:lnR w="25400" cap="flat" cmpd="dbl"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lvl1pPr>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defRPr sz="19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defRPr>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defRPr>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n-GB" altLang="en-US" sz="1600" b="0" i="0" u="none" strike="noStrike" cap="none" normalizeH="0" baseline="0" smtClean="0">
                          <a:ln>
                            <a:noFill/>
                          </a:ln>
                          <a:solidFill>
                            <a:srgbClr val="000000"/>
                          </a:solidFill>
                          <a:effectLst/>
                          <a:latin typeface="Calibri" panose="020F0502020204030204" pitchFamily="34" charset="0"/>
                          <a:cs typeface="Times New Roman" panose="02020603050405020304" pitchFamily="18" charset="0"/>
                        </a:rPr>
                        <a:t>-0.467</a:t>
                      </a:r>
                      <a:endParaRPr kumimoji="0" lang="en-US" altLang="en-US" sz="1600" b="0" i="0" u="none" strike="noStrike" cap="none" normalizeH="0" baseline="0" smtClean="0">
                        <a:ln>
                          <a:noFill/>
                        </a:ln>
                        <a:solidFill>
                          <a:srgbClr val="000000"/>
                        </a:solidFill>
                        <a:effectLst/>
                        <a:latin typeface="Calibri" panose="020F0502020204030204" pitchFamily="34" charset="0"/>
                        <a:cs typeface="Times New Roman" panose="02020603050405020304" pitchFamily="18" charset="0"/>
                      </a:endParaRPr>
                    </a:p>
                  </a:txBody>
                  <a:tcPr marL="9524" marR="9524" marT="9517" marB="0" anchor="b" horzOverflow="overflow">
                    <a:lnL w="25400" cap="flat" cmpd="dbl"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lvl1pPr>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defRPr sz="19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defRPr>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defRPr>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n-GB" altLang="en-US" sz="1600" b="0" i="0" u="none" strike="noStrike" cap="none" normalizeH="0" baseline="0" smtClean="0">
                          <a:ln>
                            <a:noFill/>
                          </a:ln>
                          <a:solidFill>
                            <a:srgbClr val="000000"/>
                          </a:solidFill>
                          <a:effectLst/>
                          <a:latin typeface="Calibri" panose="020F0502020204030204" pitchFamily="34" charset="0"/>
                          <a:cs typeface="Times New Roman" panose="02020603050405020304" pitchFamily="18" charset="0"/>
                        </a:rPr>
                        <a:t>-0.348</a:t>
                      </a:r>
                      <a:endParaRPr kumimoji="0" lang="en-US" altLang="en-US" sz="1600" b="0" i="0" u="none" strike="noStrike" cap="none" normalizeH="0" baseline="0" smtClean="0">
                        <a:ln>
                          <a:noFill/>
                        </a:ln>
                        <a:solidFill>
                          <a:srgbClr val="000000"/>
                        </a:solidFill>
                        <a:effectLst/>
                        <a:latin typeface="Calibri" panose="020F0502020204030204" pitchFamily="34" charset="0"/>
                        <a:cs typeface="Times New Roman" panose="02020603050405020304" pitchFamily="18" charset="0"/>
                      </a:endParaRPr>
                    </a:p>
                  </a:txBody>
                  <a:tcPr marL="9524" marR="9524" marT="9517" marB="0" anchor="b" horzOverflow="overflow">
                    <a:lnL>
                      <a:noFill/>
                    </a:lnL>
                    <a:lnR>
                      <a:noFill/>
                    </a:lnR>
                    <a:lnT>
                      <a:noFill/>
                    </a:lnT>
                    <a:lnB>
                      <a:noFill/>
                    </a:lnB>
                    <a:lnTlToBr>
                      <a:noFill/>
                    </a:lnTlToBr>
                    <a:lnBlToTr>
                      <a:noFill/>
                    </a:lnBlToTr>
                    <a:noFill/>
                  </a:tcPr>
                </a:tc>
              </a:tr>
              <a:tr h="254000">
                <a:tc vMerge="1">
                  <a:txBody>
                    <a:bodyPr/>
                    <a:lstStyle/>
                    <a:p>
                      <a:endParaRPr lang="en-GB"/>
                    </a:p>
                  </a:txBody>
                  <a:tcPr/>
                </a:tc>
                <a:tc>
                  <a:txBody>
                    <a:bodyPr/>
                    <a:lstStyle>
                      <a:lvl1pPr>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defRPr sz="19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defRPr>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defRPr>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n-GB" altLang="en-US" sz="1600" b="0" i="0" u="none" strike="noStrike" cap="none" normalizeH="0" baseline="0" smtClean="0">
                          <a:ln>
                            <a:noFill/>
                          </a:ln>
                          <a:solidFill>
                            <a:srgbClr val="000000"/>
                          </a:solidFill>
                          <a:effectLst/>
                          <a:latin typeface="Calibri" panose="020F0502020204030204" pitchFamily="34" charset="0"/>
                          <a:cs typeface="Times New Roman" panose="02020603050405020304" pitchFamily="18" charset="0"/>
                        </a:rPr>
                        <a:t>(-1.794)</a:t>
                      </a:r>
                      <a:endParaRPr kumimoji="0" lang="en-US" altLang="en-US" sz="1600" b="0" i="0" u="none" strike="noStrike" cap="none" normalizeH="0" baseline="0" smtClean="0">
                        <a:ln>
                          <a:noFill/>
                        </a:ln>
                        <a:solidFill>
                          <a:srgbClr val="000000"/>
                        </a:solidFill>
                        <a:effectLst/>
                        <a:latin typeface="Calibri" panose="020F0502020204030204" pitchFamily="34" charset="0"/>
                        <a:cs typeface="Times New Roman" panose="02020603050405020304" pitchFamily="18" charset="0"/>
                      </a:endParaRPr>
                    </a:p>
                  </a:txBody>
                  <a:tcPr marL="9524" marR="9524" marT="9517" marB="0" anchor="b" horzOverflow="overflow">
                    <a:lnL w="25400" cap="flat" cmpd="dbl"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lvl1pPr>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defRPr sz="19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defRPr>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defRPr>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n-GB" altLang="en-US" sz="1600" b="0" i="0" u="none" strike="noStrike" cap="none" normalizeH="0" baseline="0" smtClean="0">
                          <a:ln>
                            <a:noFill/>
                          </a:ln>
                          <a:solidFill>
                            <a:srgbClr val="000000"/>
                          </a:solidFill>
                          <a:effectLst/>
                          <a:latin typeface="Calibri" panose="020F0502020204030204" pitchFamily="34" charset="0"/>
                          <a:cs typeface="Times New Roman" panose="02020603050405020304" pitchFamily="18" charset="0"/>
                        </a:rPr>
                        <a:t>(-1.283)</a:t>
                      </a:r>
                      <a:endParaRPr kumimoji="0" lang="en-US" altLang="en-US" sz="1600" b="0" i="0" u="none" strike="noStrike" cap="none" normalizeH="0" baseline="0" smtClean="0">
                        <a:ln>
                          <a:noFill/>
                        </a:ln>
                        <a:solidFill>
                          <a:srgbClr val="000000"/>
                        </a:solidFill>
                        <a:effectLst/>
                        <a:latin typeface="Calibri" panose="020F0502020204030204" pitchFamily="34" charset="0"/>
                        <a:cs typeface="Times New Roman" panose="02020603050405020304" pitchFamily="18" charset="0"/>
                      </a:endParaRPr>
                    </a:p>
                  </a:txBody>
                  <a:tcPr marL="9524" marR="9524" marT="9517" marB="0" anchor="b" horzOverflow="overflow">
                    <a:lnL>
                      <a:noFill/>
                    </a:lnL>
                    <a:lnR>
                      <a:noFill/>
                    </a:lnR>
                    <a:lnT>
                      <a:noFill/>
                    </a:lnT>
                    <a:lnB>
                      <a:noFill/>
                    </a:lnB>
                    <a:lnTlToBr>
                      <a:noFill/>
                    </a:lnTlToBr>
                    <a:lnBlToTr>
                      <a:noFill/>
                    </a:lnBlToTr>
                    <a:noFill/>
                  </a:tcPr>
                </a:tc>
              </a:tr>
              <a:tr h="254000">
                <a:tc rowSpan="2">
                  <a:txBody>
                    <a:bodyPr/>
                    <a:lstStyle>
                      <a:lvl1pPr>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defRPr sz="19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defRPr>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defRPr>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9pPr>
                    </a:lstStyle>
                    <a:p>
                      <a:pPr marL="0" marR="0" lvl="0" indent="0" algn="l" defTabSz="914400" rtl="0" eaLnBrk="1" fontAlgn="t" latinLnBrk="0" hangingPunct="1">
                        <a:lnSpc>
                          <a:spcPct val="100000"/>
                        </a:lnSpc>
                        <a:spcBef>
                          <a:spcPct val="0"/>
                        </a:spcBef>
                        <a:spcAft>
                          <a:spcPct val="0"/>
                        </a:spcAft>
                        <a:buClrTx/>
                        <a:buSzTx/>
                        <a:buFontTx/>
                        <a:buNone/>
                        <a:tabLst/>
                      </a:pPr>
                      <a:r>
                        <a:rPr kumimoji="0" lang="en-GB" altLang="en-US" sz="1600" b="0" i="0" u="none" strike="noStrike" cap="none" normalizeH="0" baseline="0" smtClean="0">
                          <a:ln>
                            <a:noFill/>
                          </a:ln>
                          <a:solidFill>
                            <a:srgbClr val="000000"/>
                          </a:solidFill>
                          <a:effectLst/>
                          <a:latin typeface="Calibri" panose="020F0502020204030204" pitchFamily="34" charset="0"/>
                          <a:cs typeface="Times New Roman" panose="02020603050405020304" pitchFamily="18" charset="0"/>
                        </a:rPr>
                        <a:t>CITY</a:t>
                      </a:r>
                      <a:endParaRPr kumimoji="0" lang="en-US" altLang="en-US" sz="1600" b="0" i="0" u="none" strike="noStrike" cap="none" normalizeH="0" baseline="0" smtClean="0">
                        <a:ln>
                          <a:noFill/>
                        </a:ln>
                        <a:solidFill>
                          <a:srgbClr val="000000"/>
                        </a:solidFill>
                        <a:effectLst/>
                        <a:latin typeface="Calibri" panose="020F0502020204030204" pitchFamily="34" charset="0"/>
                        <a:cs typeface="Times New Roman" panose="02020603050405020304" pitchFamily="18" charset="0"/>
                      </a:endParaRPr>
                    </a:p>
                  </a:txBody>
                  <a:tcPr marL="9524" marR="9524" marT="9517" marB="0" horzOverflow="overflow">
                    <a:lnL>
                      <a:noFill/>
                    </a:lnL>
                    <a:lnR w="25400" cap="flat" cmpd="dbl"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lvl1pPr>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defRPr sz="19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defRPr>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defRPr>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9pPr>
                    </a:lstStyle>
                    <a:p>
                      <a:pPr marL="0" marR="0" lvl="0" indent="0" algn="r" defTabSz="914400" rtl="0" eaLnBrk="1" fontAlgn="t" latinLnBrk="0" hangingPunct="1">
                        <a:lnSpc>
                          <a:spcPct val="100000"/>
                        </a:lnSpc>
                        <a:spcBef>
                          <a:spcPct val="0"/>
                        </a:spcBef>
                        <a:spcAft>
                          <a:spcPct val="0"/>
                        </a:spcAft>
                        <a:buClrTx/>
                        <a:buSzTx/>
                        <a:buFontTx/>
                        <a:buNone/>
                        <a:tabLst/>
                      </a:pPr>
                      <a:r>
                        <a:rPr kumimoji="0" lang="en-GB" altLang="en-US" sz="1600" b="0" i="0" u="none" strike="noStrike" cap="none" normalizeH="0" baseline="0" smtClean="0">
                          <a:ln>
                            <a:noFill/>
                          </a:ln>
                          <a:solidFill>
                            <a:srgbClr val="000000"/>
                          </a:solidFill>
                          <a:effectLst/>
                          <a:latin typeface="Calibri" panose="020F0502020204030204" pitchFamily="34" charset="0"/>
                          <a:cs typeface="Times New Roman" panose="02020603050405020304" pitchFamily="18" charset="0"/>
                        </a:rPr>
                        <a:t>0.156***</a:t>
                      </a:r>
                      <a:endParaRPr kumimoji="0" lang="en-US" altLang="en-US" sz="1600" b="0" i="0" u="none" strike="noStrike" cap="none" normalizeH="0" baseline="0" smtClean="0">
                        <a:ln>
                          <a:noFill/>
                        </a:ln>
                        <a:solidFill>
                          <a:srgbClr val="000000"/>
                        </a:solidFill>
                        <a:effectLst/>
                        <a:latin typeface="Calibri" panose="020F0502020204030204" pitchFamily="34" charset="0"/>
                        <a:cs typeface="Times New Roman" panose="02020603050405020304" pitchFamily="18" charset="0"/>
                      </a:endParaRPr>
                    </a:p>
                  </a:txBody>
                  <a:tcPr marL="9524" marR="9524" marT="9517" marB="0" horzOverflow="overflow">
                    <a:lnL w="25400" cap="flat" cmpd="dbl"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lvl1pPr>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defRPr sz="19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defRPr>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defRPr>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9pPr>
                    </a:lstStyle>
                    <a:p>
                      <a:pPr marL="0" marR="0" lvl="0" indent="0" algn="r" defTabSz="914400" rtl="0" eaLnBrk="1" fontAlgn="t" latinLnBrk="0" hangingPunct="1">
                        <a:lnSpc>
                          <a:spcPct val="100000"/>
                        </a:lnSpc>
                        <a:spcBef>
                          <a:spcPct val="0"/>
                        </a:spcBef>
                        <a:spcAft>
                          <a:spcPct val="0"/>
                        </a:spcAft>
                        <a:buClrTx/>
                        <a:buSzTx/>
                        <a:buFontTx/>
                        <a:buNone/>
                        <a:tabLst/>
                      </a:pPr>
                      <a:r>
                        <a:rPr kumimoji="0" lang="en-GB" altLang="en-US" sz="1600" b="0" i="0" u="none" strike="noStrike" cap="none" normalizeH="0" baseline="0" smtClean="0">
                          <a:ln>
                            <a:noFill/>
                          </a:ln>
                          <a:solidFill>
                            <a:srgbClr val="000000"/>
                          </a:solidFill>
                          <a:effectLst/>
                          <a:latin typeface="Calibri" panose="020F0502020204030204" pitchFamily="34" charset="0"/>
                          <a:cs typeface="Times New Roman" panose="02020603050405020304" pitchFamily="18" charset="0"/>
                        </a:rPr>
                        <a:t>0.506</a:t>
                      </a:r>
                      <a:endParaRPr kumimoji="0" lang="en-US" altLang="en-US" sz="1600" b="0" i="0" u="none" strike="noStrike" cap="none" normalizeH="0" baseline="0" smtClean="0">
                        <a:ln>
                          <a:noFill/>
                        </a:ln>
                        <a:solidFill>
                          <a:srgbClr val="000000"/>
                        </a:solidFill>
                        <a:effectLst/>
                        <a:latin typeface="Calibri" panose="020F0502020204030204" pitchFamily="34" charset="0"/>
                        <a:cs typeface="Times New Roman" panose="02020603050405020304" pitchFamily="18" charset="0"/>
                      </a:endParaRPr>
                    </a:p>
                  </a:txBody>
                  <a:tcPr marL="9524" marR="9524" marT="9517" marB="0" horzOverflow="overflow">
                    <a:lnL>
                      <a:noFill/>
                    </a:lnL>
                    <a:lnR>
                      <a:noFill/>
                    </a:lnR>
                    <a:lnT>
                      <a:noFill/>
                    </a:lnT>
                    <a:lnB>
                      <a:noFill/>
                    </a:lnB>
                    <a:lnTlToBr>
                      <a:noFill/>
                    </a:lnTlToBr>
                    <a:lnBlToTr>
                      <a:noFill/>
                    </a:lnBlToTr>
                    <a:noFill/>
                  </a:tcPr>
                </a:tc>
              </a:tr>
              <a:tr h="254000">
                <a:tc vMerge="1">
                  <a:txBody>
                    <a:bodyPr/>
                    <a:lstStyle/>
                    <a:p>
                      <a:endParaRPr lang="en-GB"/>
                    </a:p>
                  </a:txBody>
                  <a:tcPr/>
                </a:tc>
                <a:tc>
                  <a:txBody>
                    <a:bodyPr/>
                    <a:lstStyle>
                      <a:lvl1pPr>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defRPr sz="19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defRPr>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defRPr>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9pPr>
                    </a:lstStyle>
                    <a:p>
                      <a:pPr marL="0" marR="0" lvl="0" indent="0" algn="r" defTabSz="914400" rtl="0" eaLnBrk="1" fontAlgn="t" latinLnBrk="0" hangingPunct="1">
                        <a:lnSpc>
                          <a:spcPct val="100000"/>
                        </a:lnSpc>
                        <a:spcBef>
                          <a:spcPct val="0"/>
                        </a:spcBef>
                        <a:spcAft>
                          <a:spcPct val="0"/>
                        </a:spcAft>
                        <a:buClrTx/>
                        <a:buSzTx/>
                        <a:buFontTx/>
                        <a:buNone/>
                        <a:tabLst/>
                      </a:pPr>
                      <a:r>
                        <a:rPr kumimoji="0" lang="en-GB" altLang="en-US" sz="1600" b="0" i="0" u="none" strike="noStrike" cap="none" normalizeH="0" baseline="0" smtClean="0">
                          <a:ln>
                            <a:noFill/>
                          </a:ln>
                          <a:solidFill>
                            <a:srgbClr val="000000"/>
                          </a:solidFill>
                          <a:effectLst/>
                          <a:latin typeface="Calibri" panose="020F0502020204030204" pitchFamily="34" charset="0"/>
                          <a:cs typeface="Times New Roman" panose="02020603050405020304" pitchFamily="18" charset="0"/>
                        </a:rPr>
                        <a:t>(4.271)</a:t>
                      </a:r>
                      <a:endParaRPr kumimoji="0" lang="en-US" altLang="en-US" sz="1600" b="0" i="0" u="none" strike="noStrike" cap="none" normalizeH="0" baseline="0" smtClean="0">
                        <a:ln>
                          <a:noFill/>
                        </a:ln>
                        <a:solidFill>
                          <a:srgbClr val="000000"/>
                        </a:solidFill>
                        <a:effectLst/>
                        <a:latin typeface="Calibri" panose="020F0502020204030204" pitchFamily="34" charset="0"/>
                        <a:cs typeface="Times New Roman" panose="02020603050405020304" pitchFamily="18" charset="0"/>
                      </a:endParaRPr>
                    </a:p>
                  </a:txBody>
                  <a:tcPr marL="9524" marR="9524" marT="9517" marB="0" horzOverflow="overflow">
                    <a:lnL w="25400" cap="flat" cmpd="dbl"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lvl1pPr>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defRPr sz="19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defRPr>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defRPr>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9pPr>
                    </a:lstStyle>
                    <a:p>
                      <a:pPr marL="0" marR="0" lvl="0" indent="0" algn="r" defTabSz="914400" rtl="0" eaLnBrk="1" fontAlgn="t" latinLnBrk="0" hangingPunct="1">
                        <a:lnSpc>
                          <a:spcPct val="100000"/>
                        </a:lnSpc>
                        <a:spcBef>
                          <a:spcPct val="0"/>
                        </a:spcBef>
                        <a:spcAft>
                          <a:spcPct val="0"/>
                        </a:spcAft>
                        <a:buClrTx/>
                        <a:buSzTx/>
                        <a:buFontTx/>
                        <a:buNone/>
                        <a:tabLst/>
                      </a:pPr>
                      <a:r>
                        <a:rPr kumimoji="0" lang="en-GB" altLang="en-US" sz="1600" b="0" i="0" u="none" strike="noStrike" cap="none" normalizeH="0" baseline="0" smtClean="0">
                          <a:ln>
                            <a:noFill/>
                          </a:ln>
                          <a:solidFill>
                            <a:srgbClr val="000000"/>
                          </a:solidFill>
                          <a:effectLst/>
                          <a:latin typeface="Calibri" panose="020F0502020204030204" pitchFamily="34" charset="0"/>
                          <a:cs typeface="Times New Roman" panose="02020603050405020304" pitchFamily="18" charset="0"/>
                        </a:rPr>
                        <a:t>(1.159)</a:t>
                      </a:r>
                      <a:endParaRPr kumimoji="0" lang="en-US" altLang="en-US" sz="1600" b="0" i="0" u="none" strike="noStrike" cap="none" normalizeH="0" baseline="0" smtClean="0">
                        <a:ln>
                          <a:noFill/>
                        </a:ln>
                        <a:solidFill>
                          <a:srgbClr val="000000"/>
                        </a:solidFill>
                        <a:effectLst/>
                        <a:latin typeface="Calibri" panose="020F0502020204030204" pitchFamily="34" charset="0"/>
                        <a:cs typeface="Times New Roman" panose="02020603050405020304" pitchFamily="18" charset="0"/>
                      </a:endParaRPr>
                    </a:p>
                  </a:txBody>
                  <a:tcPr marL="9524" marR="9524" marT="9517" marB="0" horzOverflow="overflow">
                    <a:lnL>
                      <a:noFill/>
                    </a:lnL>
                    <a:lnR>
                      <a:noFill/>
                    </a:lnR>
                    <a:lnT>
                      <a:noFill/>
                    </a:lnT>
                    <a:lnB>
                      <a:noFill/>
                    </a:lnB>
                    <a:lnTlToBr>
                      <a:noFill/>
                    </a:lnTlToBr>
                    <a:lnBlToTr>
                      <a:noFill/>
                    </a:lnBlToTr>
                    <a:noFill/>
                  </a:tcPr>
                </a:tc>
              </a:tr>
              <a:tr h="254000">
                <a:tc rowSpan="2">
                  <a:txBody>
                    <a:bodyPr/>
                    <a:lstStyle>
                      <a:lvl1pPr>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defRPr sz="19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defRPr>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defRPr>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9pPr>
                    </a:lstStyle>
                    <a:p>
                      <a:pPr marL="0" marR="0" lvl="0" indent="0" algn="just" defTabSz="914400" rtl="0" eaLnBrk="1" fontAlgn="t" latinLnBrk="0" hangingPunct="1">
                        <a:lnSpc>
                          <a:spcPct val="100000"/>
                        </a:lnSpc>
                        <a:spcBef>
                          <a:spcPct val="0"/>
                        </a:spcBef>
                        <a:spcAft>
                          <a:spcPct val="0"/>
                        </a:spcAft>
                        <a:buClrTx/>
                        <a:buSzTx/>
                        <a:buFontTx/>
                        <a:buNone/>
                        <a:tabLst/>
                      </a:pPr>
                      <a:r>
                        <a:rPr kumimoji="0" lang="en-GB" altLang="en-US" sz="1600" b="0" i="0" u="none" strike="noStrike" cap="none" normalizeH="0" baseline="0" smtClean="0">
                          <a:ln>
                            <a:noFill/>
                          </a:ln>
                          <a:solidFill>
                            <a:srgbClr val="000000"/>
                          </a:solidFill>
                          <a:effectLst/>
                          <a:latin typeface="Calibri" panose="020F0502020204030204" pitchFamily="34" charset="0"/>
                          <a:cs typeface="Times New Roman" panose="02020603050405020304" pitchFamily="18" charset="0"/>
                        </a:rPr>
                        <a:t>LNTA</a:t>
                      </a:r>
                      <a:endParaRPr kumimoji="0" lang="en-US" altLang="en-US" sz="1600" b="0" i="0" u="none" strike="noStrike" cap="none" normalizeH="0" baseline="0" smtClean="0">
                        <a:ln>
                          <a:noFill/>
                        </a:ln>
                        <a:solidFill>
                          <a:srgbClr val="000000"/>
                        </a:solidFill>
                        <a:effectLst/>
                        <a:latin typeface="Calibri" panose="020F0502020204030204" pitchFamily="34" charset="0"/>
                        <a:cs typeface="Times New Roman" panose="02020603050405020304" pitchFamily="18" charset="0"/>
                      </a:endParaRPr>
                    </a:p>
                  </a:txBody>
                  <a:tcPr marL="9524" marR="9524" marT="9517" marB="0" horzOverflow="overflow">
                    <a:lnL>
                      <a:noFill/>
                    </a:lnL>
                    <a:lnR w="25400" cap="flat" cmpd="dbl"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lvl1pPr>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defRPr sz="19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defRPr>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defRPr>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9pPr>
                    </a:lstStyle>
                    <a:p>
                      <a:pPr marL="0" marR="0" lvl="0" indent="0" algn="r" defTabSz="914400" rtl="0" eaLnBrk="1" fontAlgn="t" latinLnBrk="0" hangingPunct="1">
                        <a:lnSpc>
                          <a:spcPct val="100000"/>
                        </a:lnSpc>
                        <a:spcBef>
                          <a:spcPct val="0"/>
                        </a:spcBef>
                        <a:spcAft>
                          <a:spcPct val="0"/>
                        </a:spcAft>
                        <a:buClrTx/>
                        <a:buSzTx/>
                        <a:buFontTx/>
                        <a:buNone/>
                        <a:tabLst/>
                      </a:pPr>
                      <a:r>
                        <a:rPr kumimoji="0" lang="en-GB" altLang="en-US" sz="1600" b="0" i="0" u="none" strike="noStrike" cap="none" normalizeH="0" baseline="0" smtClean="0">
                          <a:ln>
                            <a:noFill/>
                          </a:ln>
                          <a:solidFill>
                            <a:srgbClr val="000000"/>
                          </a:solidFill>
                          <a:effectLst/>
                          <a:latin typeface="Calibri" panose="020F0502020204030204" pitchFamily="34" charset="0"/>
                          <a:cs typeface="Times New Roman" panose="02020603050405020304" pitchFamily="18" charset="0"/>
                        </a:rPr>
                        <a:t>0.079***</a:t>
                      </a:r>
                      <a:endParaRPr kumimoji="0" lang="en-US" altLang="en-US" sz="1600" b="0" i="0" u="none" strike="noStrike" cap="none" normalizeH="0" baseline="0" smtClean="0">
                        <a:ln>
                          <a:noFill/>
                        </a:ln>
                        <a:solidFill>
                          <a:srgbClr val="000000"/>
                        </a:solidFill>
                        <a:effectLst/>
                        <a:latin typeface="Calibri" panose="020F0502020204030204" pitchFamily="34" charset="0"/>
                        <a:cs typeface="Times New Roman" panose="02020603050405020304" pitchFamily="18" charset="0"/>
                      </a:endParaRPr>
                    </a:p>
                  </a:txBody>
                  <a:tcPr marL="9524" marR="9524" marT="9517" marB="0" horzOverflow="overflow">
                    <a:lnL w="25400" cap="flat" cmpd="dbl"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lvl1pPr>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defRPr sz="19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defRPr>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defRPr>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9pPr>
                    </a:lstStyle>
                    <a:p>
                      <a:pPr marL="0" marR="0" lvl="0" indent="0" algn="r" defTabSz="914400" rtl="0" eaLnBrk="1" fontAlgn="t" latinLnBrk="0" hangingPunct="1">
                        <a:lnSpc>
                          <a:spcPct val="100000"/>
                        </a:lnSpc>
                        <a:spcBef>
                          <a:spcPct val="0"/>
                        </a:spcBef>
                        <a:spcAft>
                          <a:spcPct val="0"/>
                        </a:spcAft>
                        <a:buClrTx/>
                        <a:buSzTx/>
                        <a:buFontTx/>
                        <a:buNone/>
                        <a:tabLst/>
                      </a:pPr>
                      <a:r>
                        <a:rPr kumimoji="0" lang="en-GB" altLang="en-US" sz="1600" b="0" i="0" u="none" strike="noStrike" cap="none" normalizeH="0" baseline="0" smtClean="0">
                          <a:ln>
                            <a:noFill/>
                          </a:ln>
                          <a:solidFill>
                            <a:srgbClr val="000000"/>
                          </a:solidFill>
                          <a:effectLst/>
                          <a:latin typeface="Calibri" panose="020F0502020204030204" pitchFamily="34" charset="0"/>
                          <a:cs typeface="Times New Roman" panose="02020603050405020304" pitchFamily="18" charset="0"/>
                        </a:rPr>
                        <a:t>0.164</a:t>
                      </a:r>
                      <a:endParaRPr kumimoji="0" lang="en-US" altLang="en-US" sz="1600" b="0" i="0" u="none" strike="noStrike" cap="none" normalizeH="0" baseline="0" smtClean="0">
                        <a:ln>
                          <a:noFill/>
                        </a:ln>
                        <a:solidFill>
                          <a:srgbClr val="000000"/>
                        </a:solidFill>
                        <a:effectLst/>
                        <a:latin typeface="Calibri" panose="020F0502020204030204" pitchFamily="34" charset="0"/>
                        <a:cs typeface="Times New Roman" panose="02020603050405020304" pitchFamily="18" charset="0"/>
                      </a:endParaRPr>
                    </a:p>
                  </a:txBody>
                  <a:tcPr marL="9524" marR="9524" marT="9517" marB="0" horzOverflow="overflow">
                    <a:lnL>
                      <a:noFill/>
                    </a:lnL>
                    <a:lnR>
                      <a:noFill/>
                    </a:lnR>
                    <a:lnT>
                      <a:noFill/>
                    </a:lnT>
                    <a:lnB>
                      <a:noFill/>
                    </a:lnB>
                    <a:lnTlToBr>
                      <a:noFill/>
                    </a:lnTlToBr>
                    <a:lnBlToTr>
                      <a:noFill/>
                    </a:lnBlToTr>
                    <a:noFill/>
                  </a:tcPr>
                </a:tc>
              </a:tr>
              <a:tr h="254000">
                <a:tc vMerge="1">
                  <a:txBody>
                    <a:bodyPr/>
                    <a:lstStyle/>
                    <a:p>
                      <a:endParaRPr lang="en-GB"/>
                    </a:p>
                  </a:txBody>
                  <a:tcPr/>
                </a:tc>
                <a:tc>
                  <a:txBody>
                    <a:bodyPr/>
                    <a:lstStyle>
                      <a:lvl1pPr>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defRPr sz="19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defRPr>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defRPr>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9pPr>
                    </a:lstStyle>
                    <a:p>
                      <a:pPr marL="0" marR="0" lvl="0" indent="0" algn="r" defTabSz="914400" rtl="0" eaLnBrk="1" fontAlgn="t" latinLnBrk="0" hangingPunct="1">
                        <a:lnSpc>
                          <a:spcPct val="100000"/>
                        </a:lnSpc>
                        <a:spcBef>
                          <a:spcPct val="0"/>
                        </a:spcBef>
                        <a:spcAft>
                          <a:spcPct val="0"/>
                        </a:spcAft>
                        <a:buClrTx/>
                        <a:buSzTx/>
                        <a:buFontTx/>
                        <a:buNone/>
                        <a:tabLst/>
                      </a:pPr>
                      <a:r>
                        <a:rPr kumimoji="0" lang="en-GB" altLang="en-US" sz="1600" b="0" i="0" u="none" strike="noStrike" cap="none" normalizeH="0" baseline="0" smtClean="0">
                          <a:ln>
                            <a:noFill/>
                          </a:ln>
                          <a:solidFill>
                            <a:srgbClr val="000000"/>
                          </a:solidFill>
                          <a:effectLst/>
                          <a:latin typeface="Calibri" panose="020F0502020204030204" pitchFamily="34" charset="0"/>
                          <a:cs typeface="Times New Roman" panose="02020603050405020304" pitchFamily="18" charset="0"/>
                        </a:rPr>
                        <a:t>(6.467)</a:t>
                      </a:r>
                      <a:endParaRPr kumimoji="0" lang="en-US" altLang="en-US" sz="1600" b="0" i="0" u="none" strike="noStrike" cap="none" normalizeH="0" baseline="0" smtClean="0">
                        <a:ln>
                          <a:noFill/>
                        </a:ln>
                        <a:solidFill>
                          <a:srgbClr val="000000"/>
                        </a:solidFill>
                        <a:effectLst/>
                        <a:latin typeface="Calibri" panose="020F0502020204030204" pitchFamily="34" charset="0"/>
                        <a:cs typeface="Times New Roman" panose="02020603050405020304" pitchFamily="18" charset="0"/>
                      </a:endParaRPr>
                    </a:p>
                  </a:txBody>
                  <a:tcPr marL="9524" marR="9524" marT="9517" marB="0" horzOverflow="overflow">
                    <a:lnL w="25400" cap="flat" cmpd="dbl"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lvl1pPr>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defRPr sz="19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defRPr>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defRPr>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9pPr>
                    </a:lstStyle>
                    <a:p>
                      <a:pPr marL="0" marR="0" lvl="0" indent="0" algn="r" defTabSz="914400" rtl="0" eaLnBrk="1" fontAlgn="t" latinLnBrk="0" hangingPunct="1">
                        <a:lnSpc>
                          <a:spcPct val="100000"/>
                        </a:lnSpc>
                        <a:spcBef>
                          <a:spcPct val="0"/>
                        </a:spcBef>
                        <a:spcAft>
                          <a:spcPct val="0"/>
                        </a:spcAft>
                        <a:buClrTx/>
                        <a:buSzTx/>
                        <a:buFontTx/>
                        <a:buNone/>
                        <a:tabLst/>
                      </a:pPr>
                      <a:r>
                        <a:rPr kumimoji="0" lang="en-GB" altLang="en-US" sz="1600" b="0" i="0" u="none" strike="noStrike" cap="none" normalizeH="0" baseline="0" smtClean="0">
                          <a:ln>
                            <a:noFill/>
                          </a:ln>
                          <a:solidFill>
                            <a:srgbClr val="000000"/>
                          </a:solidFill>
                          <a:effectLst/>
                          <a:latin typeface="Calibri" panose="020F0502020204030204" pitchFamily="34" charset="0"/>
                          <a:cs typeface="Times New Roman" panose="02020603050405020304" pitchFamily="18" charset="0"/>
                        </a:rPr>
                        <a:t>(1.129)</a:t>
                      </a:r>
                      <a:endParaRPr kumimoji="0" lang="en-US" altLang="en-US" sz="1600" b="0" i="0" u="none" strike="noStrike" cap="none" normalizeH="0" baseline="0" smtClean="0">
                        <a:ln>
                          <a:noFill/>
                        </a:ln>
                        <a:solidFill>
                          <a:srgbClr val="000000"/>
                        </a:solidFill>
                        <a:effectLst/>
                        <a:latin typeface="Calibri" panose="020F0502020204030204" pitchFamily="34" charset="0"/>
                        <a:cs typeface="Times New Roman" panose="02020603050405020304" pitchFamily="18" charset="0"/>
                      </a:endParaRPr>
                    </a:p>
                  </a:txBody>
                  <a:tcPr marL="9524" marR="9524" marT="9517" marB="0" horzOverflow="overflow">
                    <a:lnL>
                      <a:noFill/>
                    </a:lnL>
                    <a:lnR>
                      <a:noFill/>
                    </a:lnR>
                    <a:lnT>
                      <a:noFill/>
                    </a:lnT>
                    <a:lnB>
                      <a:noFill/>
                    </a:lnB>
                    <a:lnTlToBr>
                      <a:noFill/>
                    </a:lnTlToBr>
                    <a:lnBlToTr>
                      <a:noFill/>
                    </a:lnBlToTr>
                    <a:noFill/>
                  </a:tcPr>
                </a:tc>
              </a:tr>
              <a:tr h="254000">
                <a:tc rowSpan="2">
                  <a:txBody>
                    <a:bodyPr/>
                    <a:lstStyle>
                      <a:lvl1pPr>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defRPr sz="19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defRPr>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defRPr>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9pPr>
                    </a:lstStyle>
                    <a:p>
                      <a:pPr marL="0" marR="0" lvl="0" indent="0" algn="just" defTabSz="914400" rtl="0" eaLnBrk="1" fontAlgn="t" latinLnBrk="0" hangingPunct="1">
                        <a:lnSpc>
                          <a:spcPct val="100000"/>
                        </a:lnSpc>
                        <a:spcBef>
                          <a:spcPct val="0"/>
                        </a:spcBef>
                        <a:spcAft>
                          <a:spcPct val="0"/>
                        </a:spcAft>
                        <a:buClrTx/>
                        <a:buSzTx/>
                        <a:buFontTx/>
                        <a:buNone/>
                        <a:tabLst/>
                      </a:pPr>
                      <a:r>
                        <a:rPr kumimoji="0" lang="en-GB" altLang="en-US" sz="1600" b="0" i="0" u="none" strike="noStrike" cap="none" normalizeH="0" baseline="0" smtClean="0">
                          <a:ln>
                            <a:noFill/>
                          </a:ln>
                          <a:solidFill>
                            <a:srgbClr val="000000"/>
                          </a:solidFill>
                          <a:effectLst/>
                          <a:latin typeface="Calibri" panose="020F0502020204030204" pitchFamily="34" charset="0"/>
                          <a:cs typeface="Times New Roman" panose="02020603050405020304" pitchFamily="18" charset="0"/>
                        </a:rPr>
                        <a:t>LNNLCL</a:t>
                      </a:r>
                      <a:endParaRPr kumimoji="0" lang="en-US" altLang="en-US" sz="1600" b="0" i="0" u="none" strike="noStrike" cap="none" normalizeH="0" baseline="0" smtClean="0">
                        <a:ln>
                          <a:noFill/>
                        </a:ln>
                        <a:solidFill>
                          <a:srgbClr val="000000"/>
                        </a:solidFill>
                        <a:effectLst/>
                        <a:latin typeface="Calibri" panose="020F0502020204030204" pitchFamily="34" charset="0"/>
                        <a:cs typeface="Times New Roman" panose="02020603050405020304" pitchFamily="18" charset="0"/>
                      </a:endParaRPr>
                    </a:p>
                  </a:txBody>
                  <a:tcPr marL="9524" marR="9524" marT="9517" marB="0" horzOverflow="overflow">
                    <a:lnL>
                      <a:noFill/>
                    </a:lnL>
                    <a:lnR w="25400" cap="flat" cmpd="dbl"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lvl1pPr>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defRPr sz="19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defRPr>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defRPr>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9pPr>
                    </a:lstStyle>
                    <a:p>
                      <a:pPr marL="0" marR="0" lvl="0" indent="0" algn="r" defTabSz="914400" rtl="0" eaLnBrk="1" fontAlgn="t" latinLnBrk="0" hangingPunct="1">
                        <a:lnSpc>
                          <a:spcPct val="100000"/>
                        </a:lnSpc>
                        <a:spcBef>
                          <a:spcPct val="0"/>
                        </a:spcBef>
                        <a:spcAft>
                          <a:spcPct val="0"/>
                        </a:spcAft>
                        <a:buClrTx/>
                        <a:buSzTx/>
                        <a:buFontTx/>
                        <a:buNone/>
                        <a:tabLst/>
                      </a:pPr>
                      <a:r>
                        <a:rPr kumimoji="0" lang="en-GB" altLang="en-US" sz="1600" b="0" i="0" u="none" strike="noStrike" cap="none" normalizeH="0" baseline="0" smtClean="0">
                          <a:ln>
                            <a:noFill/>
                          </a:ln>
                          <a:solidFill>
                            <a:srgbClr val="000000"/>
                          </a:solidFill>
                          <a:effectLst/>
                          <a:latin typeface="Calibri" panose="020F0502020204030204" pitchFamily="34" charset="0"/>
                          <a:cs typeface="Times New Roman" panose="02020603050405020304" pitchFamily="18" charset="0"/>
                        </a:rPr>
                        <a:t>-0.012</a:t>
                      </a:r>
                      <a:endParaRPr kumimoji="0" lang="en-US" altLang="en-US" sz="1600" b="0" i="0" u="none" strike="noStrike" cap="none" normalizeH="0" baseline="0" smtClean="0">
                        <a:ln>
                          <a:noFill/>
                        </a:ln>
                        <a:solidFill>
                          <a:srgbClr val="000000"/>
                        </a:solidFill>
                        <a:effectLst/>
                        <a:latin typeface="Calibri" panose="020F0502020204030204" pitchFamily="34" charset="0"/>
                        <a:cs typeface="Times New Roman" panose="02020603050405020304" pitchFamily="18" charset="0"/>
                      </a:endParaRPr>
                    </a:p>
                  </a:txBody>
                  <a:tcPr marL="9524" marR="9524" marT="9517" marB="0" horzOverflow="overflow">
                    <a:lnL w="25400" cap="flat" cmpd="dbl"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lvl1pPr>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defRPr sz="19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defRPr>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defRPr>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9pPr>
                    </a:lstStyle>
                    <a:p>
                      <a:pPr marL="0" marR="0" lvl="0" indent="0" algn="r" defTabSz="914400" rtl="0" eaLnBrk="1" fontAlgn="t" latinLnBrk="0" hangingPunct="1">
                        <a:lnSpc>
                          <a:spcPct val="100000"/>
                        </a:lnSpc>
                        <a:spcBef>
                          <a:spcPct val="0"/>
                        </a:spcBef>
                        <a:spcAft>
                          <a:spcPct val="0"/>
                        </a:spcAft>
                        <a:buClrTx/>
                        <a:buSzTx/>
                        <a:buFontTx/>
                        <a:buNone/>
                        <a:tabLst/>
                      </a:pPr>
                      <a:r>
                        <a:rPr kumimoji="0" lang="en-GB" altLang="en-US" sz="1600" b="0" i="0" u="none" strike="noStrike" cap="none" normalizeH="0" baseline="0" smtClean="0">
                          <a:ln>
                            <a:noFill/>
                          </a:ln>
                          <a:solidFill>
                            <a:srgbClr val="000000"/>
                          </a:solidFill>
                          <a:effectLst/>
                          <a:latin typeface="Calibri" panose="020F0502020204030204" pitchFamily="34" charset="0"/>
                          <a:cs typeface="Times New Roman" panose="02020603050405020304" pitchFamily="18" charset="0"/>
                        </a:rPr>
                        <a:t>-0.012</a:t>
                      </a:r>
                      <a:endParaRPr kumimoji="0" lang="en-US" altLang="en-US" sz="1600" b="0" i="0" u="none" strike="noStrike" cap="none" normalizeH="0" baseline="0" smtClean="0">
                        <a:ln>
                          <a:noFill/>
                        </a:ln>
                        <a:solidFill>
                          <a:srgbClr val="000000"/>
                        </a:solidFill>
                        <a:effectLst/>
                        <a:latin typeface="Calibri" panose="020F0502020204030204" pitchFamily="34" charset="0"/>
                        <a:cs typeface="Times New Roman" panose="02020603050405020304" pitchFamily="18" charset="0"/>
                      </a:endParaRPr>
                    </a:p>
                  </a:txBody>
                  <a:tcPr marL="9524" marR="9524" marT="9517" marB="0" horzOverflow="overflow">
                    <a:lnL>
                      <a:noFill/>
                    </a:lnL>
                    <a:lnR>
                      <a:noFill/>
                    </a:lnR>
                    <a:lnT>
                      <a:noFill/>
                    </a:lnT>
                    <a:lnB>
                      <a:noFill/>
                    </a:lnB>
                    <a:lnTlToBr>
                      <a:noFill/>
                    </a:lnTlToBr>
                    <a:lnBlToTr>
                      <a:noFill/>
                    </a:lnBlToTr>
                    <a:noFill/>
                  </a:tcPr>
                </a:tc>
              </a:tr>
              <a:tr h="254000">
                <a:tc vMerge="1">
                  <a:txBody>
                    <a:bodyPr/>
                    <a:lstStyle/>
                    <a:p>
                      <a:endParaRPr lang="en-GB"/>
                    </a:p>
                  </a:txBody>
                  <a:tcPr/>
                </a:tc>
                <a:tc>
                  <a:txBody>
                    <a:bodyPr/>
                    <a:lstStyle>
                      <a:lvl1pPr>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defRPr sz="19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defRPr>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defRPr>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9pPr>
                    </a:lstStyle>
                    <a:p>
                      <a:pPr marL="0" marR="0" lvl="0" indent="0" algn="r" defTabSz="914400" rtl="0" eaLnBrk="1" fontAlgn="t" latinLnBrk="0" hangingPunct="1">
                        <a:lnSpc>
                          <a:spcPct val="100000"/>
                        </a:lnSpc>
                        <a:spcBef>
                          <a:spcPct val="0"/>
                        </a:spcBef>
                        <a:spcAft>
                          <a:spcPct val="0"/>
                        </a:spcAft>
                        <a:buClrTx/>
                        <a:buSzTx/>
                        <a:buFontTx/>
                        <a:buNone/>
                        <a:tabLst/>
                      </a:pPr>
                      <a:r>
                        <a:rPr kumimoji="0" lang="en-GB" altLang="en-US" sz="1600" b="0" i="0" u="none" strike="noStrike" cap="none" normalizeH="0" baseline="0" smtClean="0">
                          <a:ln>
                            <a:noFill/>
                          </a:ln>
                          <a:solidFill>
                            <a:srgbClr val="000000"/>
                          </a:solidFill>
                          <a:effectLst/>
                          <a:latin typeface="Calibri" panose="020F0502020204030204" pitchFamily="34" charset="0"/>
                          <a:cs typeface="Times New Roman" panose="02020603050405020304" pitchFamily="18" charset="0"/>
                        </a:rPr>
                        <a:t>(-0.996)</a:t>
                      </a:r>
                      <a:endParaRPr kumimoji="0" lang="en-US" altLang="en-US" sz="1600" b="0" i="0" u="none" strike="noStrike" cap="none" normalizeH="0" baseline="0" smtClean="0">
                        <a:ln>
                          <a:noFill/>
                        </a:ln>
                        <a:solidFill>
                          <a:srgbClr val="000000"/>
                        </a:solidFill>
                        <a:effectLst/>
                        <a:latin typeface="Calibri" panose="020F0502020204030204" pitchFamily="34" charset="0"/>
                        <a:cs typeface="Times New Roman" panose="02020603050405020304" pitchFamily="18" charset="0"/>
                      </a:endParaRPr>
                    </a:p>
                  </a:txBody>
                  <a:tcPr marL="9524" marR="9524" marT="9517" marB="0" horzOverflow="overflow">
                    <a:lnL w="25400" cap="flat" cmpd="dbl"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lvl1pPr>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defRPr sz="19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defRPr>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defRPr>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9pPr>
                    </a:lstStyle>
                    <a:p>
                      <a:pPr marL="0" marR="0" lvl="0" indent="0" algn="r" defTabSz="914400" rtl="0" eaLnBrk="1" fontAlgn="t" latinLnBrk="0" hangingPunct="1">
                        <a:lnSpc>
                          <a:spcPct val="100000"/>
                        </a:lnSpc>
                        <a:spcBef>
                          <a:spcPct val="0"/>
                        </a:spcBef>
                        <a:spcAft>
                          <a:spcPct val="0"/>
                        </a:spcAft>
                        <a:buClrTx/>
                        <a:buSzTx/>
                        <a:buFontTx/>
                        <a:buNone/>
                        <a:tabLst/>
                      </a:pPr>
                      <a:r>
                        <a:rPr kumimoji="0" lang="en-GB" altLang="en-US" sz="1600" b="0" i="0" u="none" strike="noStrike" cap="none" normalizeH="0" baseline="0" smtClean="0">
                          <a:ln>
                            <a:noFill/>
                          </a:ln>
                          <a:solidFill>
                            <a:srgbClr val="000000"/>
                          </a:solidFill>
                          <a:effectLst/>
                          <a:latin typeface="Calibri" panose="020F0502020204030204" pitchFamily="34" charset="0"/>
                          <a:cs typeface="Times New Roman" panose="02020603050405020304" pitchFamily="18" charset="0"/>
                        </a:rPr>
                        <a:t>(-0.928)</a:t>
                      </a:r>
                      <a:endParaRPr kumimoji="0" lang="en-US" altLang="en-US" sz="1600" b="0" i="0" u="none" strike="noStrike" cap="none" normalizeH="0" baseline="0" smtClean="0">
                        <a:ln>
                          <a:noFill/>
                        </a:ln>
                        <a:solidFill>
                          <a:srgbClr val="000000"/>
                        </a:solidFill>
                        <a:effectLst/>
                        <a:latin typeface="Calibri" panose="020F0502020204030204" pitchFamily="34" charset="0"/>
                        <a:cs typeface="Times New Roman" panose="02020603050405020304" pitchFamily="18" charset="0"/>
                      </a:endParaRPr>
                    </a:p>
                  </a:txBody>
                  <a:tcPr marL="9524" marR="9524" marT="9517" marB="0" horzOverflow="overflow">
                    <a:lnL>
                      <a:noFill/>
                    </a:lnL>
                    <a:lnR>
                      <a:noFill/>
                    </a:lnR>
                    <a:lnT>
                      <a:noFill/>
                    </a:lnT>
                    <a:lnB>
                      <a:noFill/>
                    </a:lnB>
                    <a:lnTlToBr>
                      <a:noFill/>
                    </a:lnTlToBr>
                    <a:lnBlToTr>
                      <a:noFill/>
                    </a:lnBlToTr>
                    <a:noFill/>
                  </a:tcPr>
                </a:tc>
              </a:tr>
              <a:tr h="254000">
                <a:tc rowSpan="2">
                  <a:txBody>
                    <a:bodyPr/>
                    <a:lstStyle>
                      <a:lvl1pPr>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defRPr sz="19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defRPr>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defRPr>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9pPr>
                    </a:lstStyle>
                    <a:p>
                      <a:pPr marL="0" marR="0" lvl="0" indent="0" algn="just" defTabSz="914400" rtl="0" eaLnBrk="1" fontAlgn="t" latinLnBrk="0" hangingPunct="1">
                        <a:lnSpc>
                          <a:spcPct val="100000"/>
                        </a:lnSpc>
                        <a:spcBef>
                          <a:spcPct val="0"/>
                        </a:spcBef>
                        <a:spcAft>
                          <a:spcPct val="0"/>
                        </a:spcAft>
                        <a:buClrTx/>
                        <a:buSzTx/>
                        <a:buFontTx/>
                        <a:buNone/>
                        <a:tabLst/>
                      </a:pPr>
                      <a:r>
                        <a:rPr kumimoji="0" lang="en-GB" altLang="en-US" sz="1600" b="0" i="0" u="none" strike="noStrike" cap="none" normalizeH="0" baseline="0" smtClean="0">
                          <a:ln>
                            <a:noFill/>
                          </a:ln>
                          <a:solidFill>
                            <a:srgbClr val="000000"/>
                          </a:solidFill>
                          <a:effectLst/>
                          <a:latin typeface="Calibri" panose="020F0502020204030204" pitchFamily="34" charset="0"/>
                          <a:cs typeface="Times New Roman" panose="02020603050405020304" pitchFamily="18" charset="0"/>
                        </a:rPr>
                        <a:t>LNBR</a:t>
                      </a:r>
                      <a:endParaRPr kumimoji="0" lang="en-US" altLang="en-US" sz="1600" b="0" i="0" u="none" strike="noStrike" cap="none" normalizeH="0" baseline="0" smtClean="0">
                        <a:ln>
                          <a:noFill/>
                        </a:ln>
                        <a:solidFill>
                          <a:srgbClr val="000000"/>
                        </a:solidFill>
                        <a:effectLst/>
                        <a:latin typeface="Calibri" panose="020F0502020204030204" pitchFamily="34" charset="0"/>
                        <a:cs typeface="Times New Roman" panose="02020603050405020304" pitchFamily="18" charset="0"/>
                      </a:endParaRPr>
                    </a:p>
                  </a:txBody>
                  <a:tcPr marL="9524" marR="9524" marT="9517" marB="0" horzOverflow="overflow">
                    <a:lnL>
                      <a:noFill/>
                    </a:lnL>
                    <a:lnR w="25400" cap="flat" cmpd="dbl"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lvl1pPr>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defRPr sz="19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defRPr>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defRPr>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9pPr>
                    </a:lstStyle>
                    <a:p>
                      <a:pPr marL="0" marR="0" lvl="0" indent="0" algn="r" defTabSz="914400" rtl="0" eaLnBrk="1" fontAlgn="t" latinLnBrk="0" hangingPunct="1">
                        <a:lnSpc>
                          <a:spcPct val="100000"/>
                        </a:lnSpc>
                        <a:spcBef>
                          <a:spcPct val="0"/>
                        </a:spcBef>
                        <a:spcAft>
                          <a:spcPct val="0"/>
                        </a:spcAft>
                        <a:buClrTx/>
                        <a:buSzTx/>
                        <a:buFontTx/>
                        <a:buNone/>
                        <a:tabLst/>
                      </a:pPr>
                      <a:r>
                        <a:rPr kumimoji="0" lang="en-GB" altLang="en-US" sz="1600" b="0" i="0" u="none" strike="noStrike" cap="none" normalizeH="0" baseline="0" smtClean="0">
                          <a:ln>
                            <a:noFill/>
                          </a:ln>
                          <a:solidFill>
                            <a:srgbClr val="000000"/>
                          </a:solidFill>
                          <a:effectLst/>
                          <a:latin typeface="Calibri" panose="020F0502020204030204" pitchFamily="34" charset="0"/>
                          <a:cs typeface="Times New Roman" panose="02020603050405020304" pitchFamily="18" charset="0"/>
                        </a:rPr>
                        <a:t>-0.065***</a:t>
                      </a:r>
                      <a:endParaRPr kumimoji="0" lang="en-US" altLang="en-US" sz="1600" b="0" i="0" u="none" strike="noStrike" cap="none" normalizeH="0" baseline="0" smtClean="0">
                        <a:ln>
                          <a:noFill/>
                        </a:ln>
                        <a:solidFill>
                          <a:srgbClr val="000000"/>
                        </a:solidFill>
                        <a:effectLst/>
                        <a:latin typeface="Calibri" panose="020F0502020204030204" pitchFamily="34" charset="0"/>
                        <a:cs typeface="Times New Roman" panose="02020603050405020304" pitchFamily="18" charset="0"/>
                      </a:endParaRPr>
                    </a:p>
                  </a:txBody>
                  <a:tcPr marL="9524" marR="9524" marT="9517" marB="0" horzOverflow="overflow">
                    <a:lnL w="25400" cap="flat" cmpd="dbl"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lvl1pPr>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defRPr sz="19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defRPr>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defRPr>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9pPr>
                    </a:lstStyle>
                    <a:p>
                      <a:pPr marL="0" marR="0" lvl="0" indent="0" algn="r" defTabSz="914400" rtl="0" eaLnBrk="1" fontAlgn="t" latinLnBrk="0" hangingPunct="1">
                        <a:lnSpc>
                          <a:spcPct val="100000"/>
                        </a:lnSpc>
                        <a:spcBef>
                          <a:spcPct val="0"/>
                        </a:spcBef>
                        <a:spcAft>
                          <a:spcPct val="0"/>
                        </a:spcAft>
                        <a:buClrTx/>
                        <a:buSzTx/>
                        <a:buFontTx/>
                        <a:buNone/>
                        <a:tabLst/>
                      </a:pPr>
                      <a:r>
                        <a:rPr kumimoji="0" lang="en-GB" altLang="en-US" sz="1600" b="0" i="0" u="none" strike="noStrike" cap="none" normalizeH="0" baseline="0" smtClean="0">
                          <a:ln>
                            <a:noFill/>
                          </a:ln>
                          <a:solidFill>
                            <a:srgbClr val="000000"/>
                          </a:solidFill>
                          <a:effectLst/>
                          <a:latin typeface="Calibri" panose="020F0502020204030204" pitchFamily="34" charset="0"/>
                          <a:cs typeface="Times New Roman" panose="02020603050405020304" pitchFamily="18" charset="0"/>
                        </a:rPr>
                        <a:t>-0.064***</a:t>
                      </a:r>
                      <a:endParaRPr kumimoji="0" lang="en-US" altLang="en-US" sz="1600" b="0" i="0" u="none" strike="noStrike" cap="none" normalizeH="0" baseline="0" smtClean="0">
                        <a:ln>
                          <a:noFill/>
                        </a:ln>
                        <a:solidFill>
                          <a:srgbClr val="000000"/>
                        </a:solidFill>
                        <a:effectLst/>
                        <a:latin typeface="Calibri" panose="020F0502020204030204" pitchFamily="34" charset="0"/>
                        <a:cs typeface="Times New Roman" panose="02020603050405020304" pitchFamily="18" charset="0"/>
                      </a:endParaRPr>
                    </a:p>
                  </a:txBody>
                  <a:tcPr marL="9524" marR="9524" marT="9517" marB="0" horzOverflow="overflow">
                    <a:lnL>
                      <a:noFill/>
                    </a:lnL>
                    <a:lnR>
                      <a:noFill/>
                    </a:lnR>
                    <a:lnT>
                      <a:noFill/>
                    </a:lnT>
                    <a:lnB>
                      <a:noFill/>
                    </a:lnB>
                    <a:lnTlToBr>
                      <a:noFill/>
                    </a:lnTlToBr>
                    <a:lnBlToTr>
                      <a:noFill/>
                    </a:lnBlToTr>
                    <a:noFill/>
                  </a:tcPr>
                </a:tc>
              </a:tr>
              <a:tr h="254000">
                <a:tc vMerge="1">
                  <a:txBody>
                    <a:bodyPr/>
                    <a:lstStyle/>
                    <a:p>
                      <a:endParaRPr lang="en-GB"/>
                    </a:p>
                  </a:txBody>
                  <a:tcPr/>
                </a:tc>
                <a:tc>
                  <a:txBody>
                    <a:bodyPr/>
                    <a:lstStyle>
                      <a:lvl1pPr>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defRPr sz="19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defRPr>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defRPr>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9pPr>
                    </a:lstStyle>
                    <a:p>
                      <a:pPr marL="0" marR="0" lvl="0" indent="0" algn="r" defTabSz="914400" rtl="0" eaLnBrk="1" fontAlgn="t" latinLnBrk="0" hangingPunct="1">
                        <a:lnSpc>
                          <a:spcPct val="100000"/>
                        </a:lnSpc>
                        <a:spcBef>
                          <a:spcPct val="0"/>
                        </a:spcBef>
                        <a:spcAft>
                          <a:spcPct val="0"/>
                        </a:spcAft>
                        <a:buClrTx/>
                        <a:buSzTx/>
                        <a:buFontTx/>
                        <a:buNone/>
                        <a:tabLst/>
                      </a:pPr>
                      <a:r>
                        <a:rPr kumimoji="0" lang="en-GB" altLang="en-US" sz="1600" b="0" i="0" u="none" strike="noStrike" cap="none" normalizeH="0" baseline="0" smtClean="0">
                          <a:ln>
                            <a:noFill/>
                          </a:ln>
                          <a:solidFill>
                            <a:srgbClr val="000000"/>
                          </a:solidFill>
                          <a:effectLst/>
                          <a:latin typeface="Calibri" panose="020F0502020204030204" pitchFamily="34" charset="0"/>
                          <a:cs typeface="Times New Roman" panose="02020603050405020304" pitchFamily="18" charset="0"/>
                        </a:rPr>
                        <a:t>(-4.277)</a:t>
                      </a:r>
                      <a:endParaRPr kumimoji="0" lang="en-US" altLang="en-US" sz="1600" b="0" i="0" u="none" strike="noStrike" cap="none" normalizeH="0" baseline="0" smtClean="0">
                        <a:ln>
                          <a:noFill/>
                        </a:ln>
                        <a:solidFill>
                          <a:srgbClr val="000000"/>
                        </a:solidFill>
                        <a:effectLst/>
                        <a:latin typeface="Calibri" panose="020F0502020204030204" pitchFamily="34" charset="0"/>
                        <a:cs typeface="Times New Roman" panose="02020603050405020304" pitchFamily="18" charset="0"/>
                      </a:endParaRPr>
                    </a:p>
                  </a:txBody>
                  <a:tcPr marL="9524" marR="9524" marT="9517" marB="0" horzOverflow="overflow">
                    <a:lnL w="25400" cap="flat" cmpd="dbl"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lvl1pPr>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defRPr sz="19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defRPr>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defRPr>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9pPr>
                    </a:lstStyle>
                    <a:p>
                      <a:pPr marL="0" marR="0" lvl="0" indent="0" algn="r" defTabSz="914400" rtl="0" eaLnBrk="1" fontAlgn="t" latinLnBrk="0" hangingPunct="1">
                        <a:lnSpc>
                          <a:spcPct val="100000"/>
                        </a:lnSpc>
                        <a:spcBef>
                          <a:spcPct val="0"/>
                        </a:spcBef>
                        <a:spcAft>
                          <a:spcPct val="0"/>
                        </a:spcAft>
                        <a:buClrTx/>
                        <a:buSzTx/>
                        <a:buFontTx/>
                        <a:buNone/>
                        <a:tabLst/>
                      </a:pPr>
                      <a:r>
                        <a:rPr kumimoji="0" lang="en-GB" altLang="en-US" sz="1600" b="0" i="0" u="none" strike="noStrike" cap="none" normalizeH="0" baseline="0" smtClean="0">
                          <a:ln>
                            <a:noFill/>
                          </a:ln>
                          <a:solidFill>
                            <a:srgbClr val="000000"/>
                          </a:solidFill>
                          <a:effectLst/>
                          <a:latin typeface="Calibri" panose="020F0502020204030204" pitchFamily="34" charset="0"/>
                          <a:cs typeface="Times New Roman" panose="02020603050405020304" pitchFamily="18" charset="0"/>
                        </a:rPr>
                        <a:t>(-4.012)</a:t>
                      </a:r>
                      <a:endParaRPr kumimoji="0" lang="en-US" altLang="en-US" sz="1600" b="0" i="0" u="none" strike="noStrike" cap="none" normalizeH="0" baseline="0" smtClean="0">
                        <a:ln>
                          <a:noFill/>
                        </a:ln>
                        <a:solidFill>
                          <a:srgbClr val="000000"/>
                        </a:solidFill>
                        <a:effectLst/>
                        <a:latin typeface="Calibri" panose="020F0502020204030204" pitchFamily="34" charset="0"/>
                        <a:cs typeface="Times New Roman" panose="02020603050405020304" pitchFamily="18" charset="0"/>
                      </a:endParaRPr>
                    </a:p>
                  </a:txBody>
                  <a:tcPr marL="9524" marR="9524" marT="9517" marB="0" horzOverflow="overflow">
                    <a:lnL>
                      <a:noFill/>
                    </a:lnL>
                    <a:lnR>
                      <a:noFill/>
                    </a:lnR>
                    <a:lnT>
                      <a:noFill/>
                    </a:lnT>
                    <a:lnB>
                      <a:noFill/>
                    </a:lnB>
                    <a:lnTlToBr>
                      <a:noFill/>
                    </a:lnTlToBr>
                    <a:lnBlToTr>
                      <a:noFill/>
                    </a:lnBlToTr>
                    <a:noFill/>
                  </a:tcPr>
                </a:tc>
              </a:tr>
              <a:tr h="254000">
                <a:tc rowSpan="2">
                  <a:txBody>
                    <a:bodyPr/>
                    <a:lstStyle>
                      <a:lvl1pPr>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defRPr sz="19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defRPr>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defRPr>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9pPr>
                    </a:lstStyle>
                    <a:p>
                      <a:pPr marL="0" marR="0" lvl="0" indent="0" algn="just" defTabSz="914400" rtl="0" eaLnBrk="1" fontAlgn="t" latinLnBrk="0" hangingPunct="1">
                        <a:lnSpc>
                          <a:spcPct val="100000"/>
                        </a:lnSpc>
                        <a:spcBef>
                          <a:spcPct val="0"/>
                        </a:spcBef>
                        <a:spcAft>
                          <a:spcPct val="0"/>
                        </a:spcAft>
                        <a:buClrTx/>
                        <a:buSzTx/>
                        <a:buFontTx/>
                        <a:buNone/>
                        <a:tabLst/>
                      </a:pPr>
                      <a:r>
                        <a:rPr kumimoji="0" lang="en-GB" altLang="en-US" sz="1600" b="0" i="0" u="none" strike="noStrike" cap="none" normalizeH="0" baseline="0" smtClean="0">
                          <a:ln>
                            <a:noFill/>
                          </a:ln>
                          <a:solidFill>
                            <a:srgbClr val="000000"/>
                          </a:solidFill>
                          <a:effectLst/>
                          <a:latin typeface="Calibri" panose="020F0502020204030204" pitchFamily="34" charset="0"/>
                          <a:cs typeface="Times New Roman" panose="02020603050405020304" pitchFamily="18" charset="0"/>
                        </a:rPr>
                        <a:t>LNAGE</a:t>
                      </a:r>
                      <a:endParaRPr kumimoji="0" lang="en-US" altLang="en-US" sz="1600" b="0" i="0" u="none" strike="noStrike" cap="none" normalizeH="0" baseline="0" smtClean="0">
                        <a:ln>
                          <a:noFill/>
                        </a:ln>
                        <a:solidFill>
                          <a:srgbClr val="000000"/>
                        </a:solidFill>
                        <a:effectLst/>
                        <a:latin typeface="Calibri" panose="020F0502020204030204" pitchFamily="34" charset="0"/>
                        <a:cs typeface="Times New Roman" panose="02020603050405020304" pitchFamily="18" charset="0"/>
                      </a:endParaRPr>
                    </a:p>
                  </a:txBody>
                  <a:tcPr marL="9524" marR="9524" marT="9517" marB="0" horzOverflow="overflow">
                    <a:lnL>
                      <a:noFill/>
                    </a:lnL>
                    <a:lnR w="25400" cap="flat" cmpd="dbl"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defRPr sz="19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defRPr>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defRPr>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9pPr>
                    </a:lstStyle>
                    <a:p>
                      <a:pPr marL="0" marR="0" lvl="0" indent="0" algn="r" defTabSz="914400" rtl="0" eaLnBrk="1" fontAlgn="t" latinLnBrk="0" hangingPunct="1">
                        <a:lnSpc>
                          <a:spcPct val="100000"/>
                        </a:lnSpc>
                        <a:spcBef>
                          <a:spcPct val="0"/>
                        </a:spcBef>
                        <a:spcAft>
                          <a:spcPct val="0"/>
                        </a:spcAft>
                        <a:buClrTx/>
                        <a:buSzTx/>
                        <a:buFontTx/>
                        <a:buNone/>
                        <a:tabLst/>
                      </a:pPr>
                      <a:r>
                        <a:rPr kumimoji="0" lang="en-GB" altLang="en-US" sz="1600" b="0" i="0" u="none" strike="noStrike" cap="none" normalizeH="0" baseline="0" smtClean="0">
                          <a:ln>
                            <a:noFill/>
                          </a:ln>
                          <a:solidFill>
                            <a:srgbClr val="000000"/>
                          </a:solidFill>
                          <a:effectLst/>
                          <a:latin typeface="Calibri" panose="020F0502020204030204" pitchFamily="34" charset="0"/>
                          <a:cs typeface="Times New Roman" panose="02020603050405020304" pitchFamily="18" charset="0"/>
                        </a:rPr>
                        <a:t>-0.096***</a:t>
                      </a:r>
                      <a:endParaRPr kumimoji="0" lang="en-US" altLang="en-US" sz="1600" b="0" i="0" u="none" strike="noStrike" cap="none" normalizeH="0" baseline="0" smtClean="0">
                        <a:ln>
                          <a:noFill/>
                        </a:ln>
                        <a:solidFill>
                          <a:srgbClr val="000000"/>
                        </a:solidFill>
                        <a:effectLst/>
                        <a:latin typeface="Calibri" panose="020F0502020204030204" pitchFamily="34" charset="0"/>
                        <a:cs typeface="Times New Roman" panose="02020603050405020304" pitchFamily="18" charset="0"/>
                      </a:endParaRPr>
                    </a:p>
                  </a:txBody>
                  <a:tcPr marL="9524" marR="9524" marT="9517" marB="0" horzOverflow="overflow">
                    <a:lnL w="25400" cap="flat" cmpd="dbl"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lvl1pPr>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defRPr sz="19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defRPr>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defRPr>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9pPr>
                    </a:lstStyle>
                    <a:p>
                      <a:pPr marL="0" marR="0" lvl="0" indent="0" algn="r" defTabSz="914400" rtl="0" eaLnBrk="1" fontAlgn="t" latinLnBrk="0" hangingPunct="1">
                        <a:lnSpc>
                          <a:spcPct val="100000"/>
                        </a:lnSpc>
                        <a:spcBef>
                          <a:spcPct val="0"/>
                        </a:spcBef>
                        <a:spcAft>
                          <a:spcPct val="0"/>
                        </a:spcAft>
                        <a:buClrTx/>
                        <a:buSzTx/>
                        <a:buFontTx/>
                        <a:buNone/>
                        <a:tabLst/>
                      </a:pPr>
                      <a:r>
                        <a:rPr kumimoji="0" lang="en-GB" altLang="en-US" sz="1600" b="0" i="0" u="none" strike="noStrike" cap="none" normalizeH="0" baseline="0" smtClean="0">
                          <a:ln>
                            <a:noFill/>
                          </a:ln>
                          <a:solidFill>
                            <a:srgbClr val="000000"/>
                          </a:solidFill>
                          <a:effectLst/>
                          <a:latin typeface="Calibri" panose="020F0502020204030204" pitchFamily="34" charset="0"/>
                          <a:cs typeface="Times New Roman" panose="02020603050405020304" pitchFamily="18" charset="0"/>
                        </a:rPr>
                        <a:t>-0.083***</a:t>
                      </a:r>
                      <a:endParaRPr kumimoji="0" lang="en-US" altLang="en-US" sz="1600" b="0" i="0" u="none" strike="noStrike" cap="none" normalizeH="0" baseline="0" smtClean="0">
                        <a:ln>
                          <a:noFill/>
                        </a:ln>
                        <a:solidFill>
                          <a:srgbClr val="000000"/>
                        </a:solidFill>
                        <a:effectLst/>
                        <a:latin typeface="Calibri" panose="020F0502020204030204" pitchFamily="34" charset="0"/>
                        <a:cs typeface="Times New Roman" panose="02020603050405020304" pitchFamily="18" charset="0"/>
                      </a:endParaRPr>
                    </a:p>
                  </a:txBody>
                  <a:tcPr marL="9524" marR="9524" marT="9517" marB="0" horzOverflow="overflow">
                    <a:lnL>
                      <a:noFill/>
                    </a:lnL>
                    <a:lnR>
                      <a:noFill/>
                    </a:lnR>
                    <a:lnT>
                      <a:noFill/>
                    </a:lnT>
                    <a:lnB>
                      <a:noFill/>
                    </a:lnB>
                    <a:lnTlToBr>
                      <a:noFill/>
                    </a:lnTlToBr>
                    <a:lnBlToTr>
                      <a:noFill/>
                    </a:lnBlToTr>
                    <a:noFill/>
                  </a:tcPr>
                </a:tc>
              </a:tr>
              <a:tr h="254000">
                <a:tc vMerge="1">
                  <a:txBody>
                    <a:bodyPr/>
                    <a:lstStyle/>
                    <a:p>
                      <a:endParaRPr lang="en-GB"/>
                    </a:p>
                  </a:txBody>
                  <a:tcPr/>
                </a:tc>
                <a:tc>
                  <a:txBody>
                    <a:bodyPr/>
                    <a:lstStyle>
                      <a:lvl1pPr>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defRPr sz="19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defRPr>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defRPr>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9pPr>
                    </a:lstStyle>
                    <a:p>
                      <a:pPr marL="0" marR="0" lvl="0" indent="0" algn="r" defTabSz="914400" rtl="0" eaLnBrk="1" fontAlgn="t" latinLnBrk="0" hangingPunct="1">
                        <a:lnSpc>
                          <a:spcPct val="100000"/>
                        </a:lnSpc>
                        <a:spcBef>
                          <a:spcPct val="0"/>
                        </a:spcBef>
                        <a:spcAft>
                          <a:spcPct val="0"/>
                        </a:spcAft>
                        <a:buClrTx/>
                        <a:buSzTx/>
                        <a:buFontTx/>
                        <a:buNone/>
                        <a:tabLst/>
                      </a:pPr>
                      <a:r>
                        <a:rPr kumimoji="0" lang="en-GB" altLang="en-US" sz="1600" b="0" i="0" u="none" strike="noStrike" cap="none" normalizeH="0" baseline="0" smtClean="0">
                          <a:ln>
                            <a:noFill/>
                          </a:ln>
                          <a:solidFill>
                            <a:srgbClr val="000000"/>
                          </a:solidFill>
                          <a:effectLst/>
                          <a:latin typeface="Calibri" panose="020F0502020204030204" pitchFamily="34" charset="0"/>
                          <a:cs typeface="Times New Roman" panose="02020603050405020304" pitchFamily="18" charset="0"/>
                        </a:rPr>
                        <a:t>(-3.454)</a:t>
                      </a:r>
                      <a:endParaRPr kumimoji="0" lang="en-US" altLang="en-US" sz="1600" b="0" i="0" u="none" strike="noStrike" cap="none" normalizeH="0" baseline="0" smtClean="0">
                        <a:ln>
                          <a:noFill/>
                        </a:ln>
                        <a:solidFill>
                          <a:srgbClr val="000000"/>
                        </a:solidFill>
                        <a:effectLst/>
                        <a:latin typeface="Calibri" panose="020F0502020204030204" pitchFamily="34" charset="0"/>
                        <a:cs typeface="Times New Roman" panose="02020603050405020304" pitchFamily="18" charset="0"/>
                      </a:endParaRPr>
                    </a:p>
                  </a:txBody>
                  <a:tcPr marL="9524" marR="9524" marT="9517" marB="0" horzOverflow="overflow">
                    <a:lnL w="25400" cap="flat" cmpd="dbl"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defRPr sz="19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defRPr>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defRPr>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9pPr>
                    </a:lstStyle>
                    <a:p>
                      <a:pPr marL="0" marR="0" lvl="0" indent="0" algn="r" defTabSz="914400" rtl="0" eaLnBrk="1" fontAlgn="t" latinLnBrk="0" hangingPunct="1">
                        <a:lnSpc>
                          <a:spcPct val="100000"/>
                        </a:lnSpc>
                        <a:spcBef>
                          <a:spcPct val="0"/>
                        </a:spcBef>
                        <a:spcAft>
                          <a:spcPct val="0"/>
                        </a:spcAft>
                        <a:buClrTx/>
                        <a:buSzTx/>
                        <a:buFontTx/>
                        <a:buNone/>
                        <a:tabLst/>
                      </a:pPr>
                      <a:r>
                        <a:rPr kumimoji="0" lang="en-GB" altLang="en-US" sz="1600" b="0" i="0" u="none" strike="noStrike" cap="none" normalizeH="0" baseline="0" smtClean="0">
                          <a:ln>
                            <a:noFill/>
                          </a:ln>
                          <a:solidFill>
                            <a:srgbClr val="000000"/>
                          </a:solidFill>
                          <a:effectLst/>
                          <a:latin typeface="Calibri" panose="020F0502020204030204" pitchFamily="34" charset="0"/>
                          <a:cs typeface="Times New Roman" panose="02020603050405020304" pitchFamily="18" charset="0"/>
                        </a:rPr>
                        <a:t>(-2.877)</a:t>
                      </a:r>
                      <a:endParaRPr kumimoji="0" lang="en-US" altLang="en-US" sz="1600" b="0" i="0" u="none" strike="noStrike" cap="none" normalizeH="0" baseline="0" smtClean="0">
                        <a:ln>
                          <a:noFill/>
                        </a:ln>
                        <a:solidFill>
                          <a:srgbClr val="000000"/>
                        </a:solidFill>
                        <a:effectLst/>
                        <a:latin typeface="Calibri" panose="020F0502020204030204" pitchFamily="34" charset="0"/>
                        <a:cs typeface="Times New Roman" panose="02020603050405020304" pitchFamily="18" charset="0"/>
                      </a:endParaRPr>
                    </a:p>
                  </a:txBody>
                  <a:tcPr marL="9524" marR="9524" marT="9517" marB="0"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r>
              <a:tr h="254000">
                <a:tc>
                  <a:txBody>
                    <a:bodyPr/>
                    <a:lstStyle>
                      <a:lvl1pPr>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defRPr sz="19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defRPr>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defRPr>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9pPr>
                    </a:lstStyle>
                    <a:p>
                      <a:pPr marL="0" marR="0" lvl="0" indent="0" algn="just" defTabSz="914400" rtl="0" eaLnBrk="1" fontAlgn="t" latinLnBrk="0" hangingPunct="1">
                        <a:lnSpc>
                          <a:spcPct val="100000"/>
                        </a:lnSpc>
                        <a:spcBef>
                          <a:spcPct val="0"/>
                        </a:spcBef>
                        <a:spcAft>
                          <a:spcPct val="0"/>
                        </a:spcAft>
                        <a:buClrTx/>
                        <a:buSzTx/>
                        <a:buFontTx/>
                        <a:buNone/>
                        <a:tabLst/>
                      </a:pPr>
                      <a:r>
                        <a:rPr kumimoji="0" lang="en-GB" altLang="en-US" sz="1600" b="0" i="0" u="none" strike="noStrike" cap="none" normalizeH="0" baseline="0" smtClean="0">
                          <a:ln>
                            <a:noFill/>
                          </a:ln>
                          <a:solidFill>
                            <a:srgbClr val="000000"/>
                          </a:solidFill>
                          <a:effectLst/>
                          <a:latin typeface="Calibri" panose="020F0502020204030204" pitchFamily="34" charset="0"/>
                          <a:cs typeface="Times New Roman" panose="02020603050405020304" pitchFamily="18" charset="0"/>
                        </a:rPr>
                        <a:t>Obs</a:t>
                      </a:r>
                      <a:endParaRPr kumimoji="0" lang="en-US" altLang="en-US" sz="1600" b="0" i="0" u="none" strike="noStrike" cap="none" normalizeH="0" baseline="0" smtClean="0">
                        <a:ln>
                          <a:noFill/>
                        </a:ln>
                        <a:solidFill>
                          <a:srgbClr val="000000"/>
                        </a:solidFill>
                        <a:effectLst/>
                        <a:latin typeface="Calibri" panose="020F0502020204030204" pitchFamily="34" charset="0"/>
                        <a:cs typeface="Times New Roman" panose="02020603050405020304" pitchFamily="18" charset="0"/>
                      </a:endParaRPr>
                    </a:p>
                  </a:txBody>
                  <a:tcPr marL="9524" marR="9524" marT="9517" marB="0" horzOverflow="overflow">
                    <a:lnL>
                      <a:noFill/>
                    </a:lnL>
                    <a:lnR w="2540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defRPr sz="19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defRPr>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defRPr>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9pPr>
                    </a:lstStyle>
                    <a:p>
                      <a:pPr marL="0" marR="0" lvl="0" indent="0" algn="r" defTabSz="914400" rtl="0" eaLnBrk="1" fontAlgn="t" latinLnBrk="0" hangingPunct="1">
                        <a:lnSpc>
                          <a:spcPct val="100000"/>
                        </a:lnSpc>
                        <a:spcBef>
                          <a:spcPct val="0"/>
                        </a:spcBef>
                        <a:spcAft>
                          <a:spcPct val="0"/>
                        </a:spcAft>
                        <a:buClrTx/>
                        <a:buSzTx/>
                        <a:buFontTx/>
                        <a:buNone/>
                        <a:tabLst/>
                      </a:pPr>
                      <a:r>
                        <a:rPr kumimoji="0" lang="en-GB" altLang="en-US" sz="1600" b="0" i="0" u="none" strike="noStrike" cap="none" normalizeH="0" baseline="0" smtClean="0">
                          <a:ln>
                            <a:noFill/>
                          </a:ln>
                          <a:solidFill>
                            <a:srgbClr val="000000"/>
                          </a:solidFill>
                          <a:effectLst/>
                          <a:latin typeface="Calibri" panose="020F0502020204030204" pitchFamily="34" charset="0"/>
                          <a:cs typeface="Times New Roman" panose="02020603050405020304" pitchFamily="18" charset="0"/>
                        </a:rPr>
                        <a:t>379</a:t>
                      </a:r>
                      <a:endParaRPr kumimoji="0" lang="en-US" altLang="en-US" sz="1600" b="0" i="0" u="none" strike="noStrike" cap="none" normalizeH="0" baseline="0" smtClean="0">
                        <a:ln>
                          <a:noFill/>
                        </a:ln>
                        <a:solidFill>
                          <a:srgbClr val="000000"/>
                        </a:solidFill>
                        <a:effectLst/>
                        <a:latin typeface="Calibri" panose="020F0502020204030204" pitchFamily="34" charset="0"/>
                        <a:cs typeface="Times New Roman" panose="02020603050405020304" pitchFamily="18" charset="0"/>
                      </a:endParaRPr>
                    </a:p>
                  </a:txBody>
                  <a:tcPr marL="9524" marR="9524" marT="9517" marB="0" horzOverflow="overflow">
                    <a:lnL w="25400" cap="flat" cmpd="dbl"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defRPr sz="19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defRPr>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defRPr>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9pPr>
                    </a:lstStyle>
                    <a:p>
                      <a:pPr marL="0" marR="0" lvl="0" indent="0" algn="r" defTabSz="914400" rtl="0" eaLnBrk="1" fontAlgn="t" latinLnBrk="0" hangingPunct="1">
                        <a:lnSpc>
                          <a:spcPct val="100000"/>
                        </a:lnSpc>
                        <a:spcBef>
                          <a:spcPct val="0"/>
                        </a:spcBef>
                        <a:spcAft>
                          <a:spcPct val="0"/>
                        </a:spcAft>
                        <a:buClrTx/>
                        <a:buSzTx/>
                        <a:buFontTx/>
                        <a:buNone/>
                        <a:tabLst/>
                      </a:pPr>
                      <a:r>
                        <a:rPr kumimoji="0" lang="en-GB" altLang="en-US" sz="1600" b="0" i="0" u="none" strike="noStrike" cap="none" normalizeH="0" baseline="0" smtClean="0">
                          <a:ln>
                            <a:noFill/>
                          </a:ln>
                          <a:solidFill>
                            <a:srgbClr val="000000"/>
                          </a:solidFill>
                          <a:effectLst/>
                          <a:latin typeface="Calibri" panose="020F0502020204030204" pitchFamily="34" charset="0"/>
                          <a:cs typeface="Times New Roman" panose="02020603050405020304" pitchFamily="18" charset="0"/>
                        </a:rPr>
                        <a:t>379</a:t>
                      </a:r>
                      <a:endParaRPr kumimoji="0" lang="en-US" altLang="en-US" sz="1600" b="0" i="0" u="none" strike="noStrike" cap="none" normalizeH="0" baseline="0" smtClean="0">
                        <a:ln>
                          <a:noFill/>
                        </a:ln>
                        <a:solidFill>
                          <a:srgbClr val="000000"/>
                        </a:solidFill>
                        <a:effectLst/>
                        <a:latin typeface="Calibri" panose="020F0502020204030204" pitchFamily="34" charset="0"/>
                        <a:cs typeface="Times New Roman" panose="02020603050405020304" pitchFamily="18" charset="0"/>
                      </a:endParaRPr>
                    </a:p>
                  </a:txBody>
                  <a:tcPr marL="9524" marR="9524" marT="9517" marB="0"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Title 1"/>
          <p:cNvSpPr>
            <a:spLocks noGrp="1"/>
          </p:cNvSpPr>
          <p:nvPr>
            <p:ph type="title"/>
          </p:nvPr>
        </p:nvSpPr>
        <p:spPr>
          <a:xfrm>
            <a:off x="468313" y="260350"/>
            <a:ext cx="8229600" cy="779463"/>
          </a:xfrm>
        </p:spPr>
        <p:txBody>
          <a:bodyPr/>
          <a:lstStyle/>
          <a:p>
            <a:pPr algn="ctr"/>
            <a:r>
              <a:rPr lang="en-US" altLang="en-US" sz="4000" smtClean="0"/>
              <a:t>6. Conclusions</a:t>
            </a:r>
          </a:p>
        </p:txBody>
      </p:sp>
      <p:sp>
        <p:nvSpPr>
          <p:cNvPr id="30722" name="Content Placeholder 2"/>
          <p:cNvSpPr>
            <a:spLocks noGrp="1"/>
          </p:cNvSpPr>
          <p:nvPr>
            <p:ph idx="1"/>
          </p:nvPr>
        </p:nvSpPr>
        <p:spPr>
          <a:xfrm>
            <a:off x="468313" y="1125538"/>
            <a:ext cx="8229600" cy="5183187"/>
          </a:xfrm>
        </p:spPr>
        <p:txBody>
          <a:bodyPr/>
          <a:lstStyle/>
          <a:p>
            <a:pPr algn="just"/>
            <a:r>
              <a:rPr lang="en-GB" altLang="en-US" sz="2000" smtClean="0"/>
              <a:t>We find that while bank efficiency generally rose over the period it did not increase every year, for example, between 2001 and 2002 as well as 2007 and 2008.</a:t>
            </a:r>
          </a:p>
          <a:p>
            <a:pPr algn="just"/>
            <a:endParaRPr lang="en-GB" altLang="en-US" sz="2000" smtClean="0"/>
          </a:p>
          <a:p>
            <a:pPr algn="just"/>
            <a:r>
              <a:rPr lang="en-GB" altLang="en-US" sz="2000" smtClean="0"/>
              <a:t>The results indicate that large and very large banks are more efficient than small and medium sized banks.</a:t>
            </a:r>
          </a:p>
          <a:p>
            <a:pPr algn="just"/>
            <a:endParaRPr lang="en-GB" altLang="en-US" sz="2000" smtClean="0"/>
          </a:p>
          <a:p>
            <a:pPr algn="just"/>
            <a:r>
              <a:rPr lang="en-GB" altLang="en-US" sz="2000" smtClean="0"/>
              <a:t>Moreover, banks with large branch networks and those that have been in existence for a long time are less efficient than other banks. </a:t>
            </a:r>
          </a:p>
          <a:p>
            <a:pPr algn="just"/>
            <a:endParaRPr lang="en-GB" altLang="en-US" sz="2000" smtClean="0"/>
          </a:p>
          <a:p>
            <a:pPr algn="just"/>
            <a:r>
              <a:rPr lang="en-GB" altLang="en-US" sz="2000" smtClean="0"/>
              <a:t>Our results also indicate that non-state owned commercial banks exhibit greater overall technical efficiency (based on the CCR measure) than state owned commercial banks.</a:t>
            </a:r>
            <a:endParaRPr lang="en-US" altLang="en-US" sz="2000"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1066800" y="1988840"/>
            <a:ext cx="7010400" cy="1583036"/>
          </a:xfrm>
          <a:ln>
            <a:miter lim="800000"/>
            <a:headEnd/>
            <a:tailEnd/>
          </a:ln>
          <a:extLst>
            <a:ext uri="{FAA26D3D-D897-4be2-8F04-BA451C77F1D7}">
              <ma14:placeholderFlag xmlns:ma14="http://schemas.microsoft.com/office/mac/drawingml/2011/main" xmlns="" val="1"/>
            </a:ext>
          </a:extLst>
        </p:spPr>
        <p:txBody>
          <a:bodyPr>
            <a:noAutofit/>
          </a:bodyPr>
          <a:lstStyle/>
          <a:p>
            <a:pPr algn="ctr" eaLnBrk="1" fontAlgn="auto" hangingPunct="1">
              <a:spcAft>
                <a:spcPts val="0"/>
              </a:spcAft>
              <a:defRPr/>
            </a:pPr>
            <a:r>
              <a:rPr lang="en-GB" sz="4800" i="1" dirty="0" smtClean="0"/>
              <a:t>Thank you for your attention!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9" presetClass="entr" presetSubtype="10" fill="hold" nodeType="clickEffect">
                                  <p:stCondLst>
                                    <p:cond delay="0"/>
                                  </p:stCondLst>
                                  <p:childTnLst>
                                    <p:set>
                                      <p:cBhvr>
                                        <p:cTn id="6" dur="1" fill="hold">
                                          <p:stCondLst>
                                            <p:cond delay="0"/>
                                          </p:stCondLst>
                                        </p:cTn>
                                        <p:tgtEl>
                                          <p:spTgt spid="27650"/>
                                        </p:tgtEl>
                                        <p:attrNameLst>
                                          <p:attrName>style.visibility</p:attrName>
                                        </p:attrNameLst>
                                      </p:cBhvr>
                                      <p:to>
                                        <p:strVal val="visible"/>
                                      </p:to>
                                    </p:set>
                                    <p:anim calcmode="lin" valueType="num">
                                      <p:cBhvr>
                                        <p:cTn id="7" dur="5000" fill="hold"/>
                                        <p:tgtEl>
                                          <p:spTgt spid="27650"/>
                                        </p:tgtEl>
                                        <p:attrNameLst>
                                          <p:attrName>ppt_w</p:attrName>
                                        </p:attrNameLst>
                                      </p:cBhvr>
                                      <p:tavLst>
                                        <p:tav tm="0" fmla="#ppt_w*sin(2.5*pi*$)">
                                          <p:val>
                                            <p:fltVal val="0"/>
                                          </p:val>
                                        </p:tav>
                                        <p:tav tm="100000">
                                          <p:val>
                                            <p:fltVal val="1"/>
                                          </p:val>
                                        </p:tav>
                                      </p:tavLst>
                                    </p:anim>
                                    <p:anim calcmode="lin" valueType="num">
                                      <p:cBhvr>
                                        <p:cTn id="8" dur="5000" fill="hold"/>
                                        <p:tgtEl>
                                          <p:spTgt spid="27650"/>
                                        </p:tgtEl>
                                        <p:attrNameLst>
                                          <p:attrName>ppt_h</p:attrName>
                                        </p:attrNameLst>
                                      </p:cBhvr>
                                      <p:tavLst>
                                        <p:tav tm="0">
                                          <p:val>
                                            <p:strVal val="#ppt_h"/>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7" presetClass="entr" presetSubtype="4" fill="hold" nodeType="clickEffect">
                                  <p:stCondLst>
                                    <p:cond delay="0"/>
                                  </p:stCondLst>
                                  <p:childTnLst>
                                    <p:set>
                                      <p:cBhvr>
                                        <p:cTn id="12" dur="1" fill="hold">
                                          <p:stCondLst>
                                            <p:cond delay="0"/>
                                          </p:stCondLst>
                                        </p:cTn>
                                        <p:tgtEl>
                                          <p:spTgt spid="27650"/>
                                        </p:tgtEl>
                                        <p:attrNameLst>
                                          <p:attrName>style.visibility</p:attrName>
                                        </p:attrNameLst>
                                      </p:cBhvr>
                                      <p:to>
                                        <p:strVal val="visible"/>
                                      </p:to>
                                    </p:set>
                                    <p:anim calcmode="lin" valueType="num">
                                      <p:cBhvr additive="base">
                                        <p:cTn id="13" dur="5000" fill="hold"/>
                                        <p:tgtEl>
                                          <p:spTgt spid="27650"/>
                                        </p:tgtEl>
                                        <p:attrNameLst>
                                          <p:attrName>ppt_x</p:attrName>
                                        </p:attrNameLst>
                                      </p:cBhvr>
                                      <p:tavLst>
                                        <p:tav tm="0">
                                          <p:val>
                                            <p:strVal val="#ppt_x"/>
                                          </p:val>
                                        </p:tav>
                                        <p:tav tm="100000">
                                          <p:val>
                                            <p:strVal val="#ppt_x"/>
                                          </p:val>
                                        </p:tav>
                                      </p:tavLst>
                                    </p:anim>
                                    <p:anim calcmode="lin" valueType="num">
                                      <p:cBhvr additive="base">
                                        <p:cTn id="14" dur="5000" fill="hold"/>
                                        <p:tgtEl>
                                          <p:spTgt spid="2765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971550" y="692150"/>
            <a:ext cx="7272338" cy="649288"/>
          </a:xfrm>
        </p:spPr>
        <p:txBody>
          <a:bodyPr/>
          <a:lstStyle/>
          <a:p>
            <a:pPr algn="ctr" eaLnBrk="1" hangingPunct="1"/>
            <a:r>
              <a:rPr lang="en-GB" altLang="en-US" sz="3600" smtClean="0"/>
              <a:t>Outline of the presentation</a:t>
            </a:r>
          </a:p>
        </p:txBody>
      </p:sp>
      <p:sp>
        <p:nvSpPr>
          <p:cNvPr id="8195" name="Rectangle 3"/>
          <p:cNvSpPr>
            <a:spLocks noGrp="1" noChangeArrowheads="1"/>
          </p:cNvSpPr>
          <p:nvPr>
            <p:ph idx="1"/>
          </p:nvPr>
        </p:nvSpPr>
        <p:spPr>
          <a:xfrm>
            <a:off x="533400" y="2420938"/>
            <a:ext cx="8153400" cy="3979862"/>
          </a:xfrm>
        </p:spPr>
        <p:txBody>
          <a:bodyPr/>
          <a:lstStyle/>
          <a:p>
            <a:pPr marL="990600" lvl="1" indent="-533400" eaLnBrk="1" hangingPunct="1">
              <a:buFont typeface="Wingdings" panose="05000000000000000000" pitchFamily="2" charset="2"/>
              <a:buAutoNum type="arabicPeriod"/>
            </a:pPr>
            <a:r>
              <a:rPr lang="en-GB" altLang="en-US" smtClean="0"/>
              <a:t>Objectives</a:t>
            </a:r>
          </a:p>
          <a:p>
            <a:pPr marL="990600" lvl="1" indent="-533400" eaLnBrk="1" hangingPunct="1">
              <a:buFont typeface="Wingdings" panose="05000000000000000000" pitchFamily="2" charset="2"/>
              <a:buAutoNum type="arabicPeriod"/>
            </a:pPr>
            <a:r>
              <a:rPr lang="en-GB" altLang="en-US" smtClean="0"/>
              <a:t>Vietnamese banking system</a:t>
            </a:r>
          </a:p>
          <a:p>
            <a:pPr marL="990600" lvl="1" indent="-533400" eaLnBrk="1" hangingPunct="1">
              <a:buFont typeface="Wingdings" panose="05000000000000000000" pitchFamily="2" charset="2"/>
              <a:buAutoNum type="arabicPeriod"/>
            </a:pPr>
            <a:r>
              <a:rPr lang="en-GB" altLang="en-US" smtClean="0"/>
              <a:t>Literature review</a:t>
            </a:r>
          </a:p>
          <a:p>
            <a:pPr marL="990600" lvl="1" indent="-533400" eaLnBrk="1" hangingPunct="1">
              <a:buFont typeface="Wingdings" panose="05000000000000000000" pitchFamily="2" charset="2"/>
              <a:buAutoNum type="arabicPeriod"/>
            </a:pPr>
            <a:r>
              <a:rPr lang="en-GB" altLang="en-US" smtClean="0"/>
              <a:t>Methodology</a:t>
            </a:r>
          </a:p>
          <a:p>
            <a:pPr marL="990600" lvl="1" indent="-533400" eaLnBrk="1" hangingPunct="1">
              <a:buFont typeface="Wingdings" panose="05000000000000000000" pitchFamily="2" charset="2"/>
              <a:buAutoNum type="arabicPeriod"/>
            </a:pPr>
            <a:r>
              <a:rPr lang="en-GB" altLang="en-US" smtClean="0"/>
              <a:t>Results</a:t>
            </a:r>
          </a:p>
          <a:p>
            <a:pPr marL="990600" lvl="1" indent="-533400" eaLnBrk="1" hangingPunct="1">
              <a:buFont typeface="Wingdings" panose="05000000000000000000" pitchFamily="2" charset="2"/>
              <a:buAutoNum type="arabicPeriod"/>
            </a:pPr>
            <a:r>
              <a:rPr lang="en-GB" altLang="en-US" smtClean="0"/>
              <a:t>Conclusions</a:t>
            </a:r>
          </a:p>
        </p:txBody>
      </p:sp>
    </p:spTree>
    <p:custDataLst>
      <p:tags r:id="rId1"/>
    </p:custDataLst>
  </p:cSld>
  <p:clrMapOvr>
    <a:masterClrMapping/>
  </p:clrMapOvr>
  <p:transition advTm="17145"/>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8194"/>
                                        </p:tgtEl>
                                        <p:attrNameLst>
                                          <p:attrName>style.visibility</p:attrName>
                                        </p:attrNameLst>
                                      </p:cBhvr>
                                      <p:to>
                                        <p:strVal val="visible"/>
                                      </p:to>
                                    </p:set>
                                    <p:animEffect transition="in" filter="fade">
                                      <p:cBhvr>
                                        <p:cTn id="7" dur="2000"/>
                                        <p:tgtEl>
                                          <p:spTgt spid="819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195">
                                            <p:txEl>
                                              <p:pRg st="0" end="0"/>
                                            </p:txEl>
                                          </p:spTgt>
                                        </p:tgtEl>
                                        <p:attrNameLst>
                                          <p:attrName>style.visibility</p:attrName>
                                        </p:attrNameLst>
                                      </p:cBhvr>
                                      <p:to>
                                        <p:strVal val="visible"/>
                                      </p:to>
                                    </p:set>
                                    <p:animEffect transition="in" filter="fade">
                                      <p:cBhvr>
                                        <p:cTn id="12" dur="2000"/>
                                        <p:tgtEl>
                                          <p:spTgt spid="8195">
                                            <p:txEl>
                                              <p:pRg st="0" end="0"/>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8195">
                                            <p:txEl>
                                              <p:pRg st="1" end="1"/>
                                            </p:txEl>
                                          </p:spTgt>
                                        </p:tgtEl>
                                        <p:attrNameLst>
                                          <p:attrName>style.visibility</p:attrName>
                                        </p:attrNameLst>
                                      </p:cBhvr>
                                      <p:to>
                                        <p:strVal val="visible"/>
                                      </p:to>
                                    </p:set>
                                    <p:animEffect transition="in" filter="fade">
                                      <p:cBhvr>
                                        <p:cTn id="15" dur="2000"/>
                                        <p:tgtEl>
                                          <p:spTgt spid="8195">
                                            <p:txEl>
                                              <p:pRg st="1" end="1"/>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8195">
                                            <p:txEl>
                                              <p:pRg st="2" end="2"/>
                                            </p:txEl>
                                          </p:spTgt>
                                        </p:tgtEl>
                                        <p:attrNameLst>
                                          <p:attrName>style.visibility</p:attrName>
                                        </p:attrNameLst>
                                      </p:cBhvr>
                                      <p:to>
                                        <p:strVal val="visible"/>
                                      </p:to>
                                    </p:set>
                                    <p:animEffect transition="in" filter="fade">
                                      <p:cBhvr>
                                        <p:cTn id="18" dur="2000"/>
                                        <p:tgtEl>
                                          <p:spTgt spid="8195">
                                            <p:txEl>
                                              <p:pRg st="2" end="2"/>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8195">
                                            <p:txEl>
                                              <p:pRg st="3" end="3"/>
                                            </p:txEl>
                                          </p:spTgt>
                                        </p:tgtEl>
                                        <p:attrNameLst>
                                          <p:attrName>style.visibility</p:attrName>
                                        </p:attrNameLst>
                                      </p:cBhvr>
                                      <p:to>
                                        <p:strVal val="visible"/>
                                      </p:to>
                                    </p:set>
                                    <p:animEffect transition="in" filter="fade">
                                      <p:cBhvr>
                                        <p:cTn id="21" dur="2000"/>
                                        <p:tgtEl>
                                          <p:spTgt spid="8195">
                                            <p:txEl>
                                              <p:pRg st="3" end="3"/>
                                            </p:txEl>
                                          </p:spTgt>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8195">
                                            <p:txEl>
                                              <p:pRg st="4" end="4"/>
                                            </p:txEl>
                                          </p:spTgt>
                                        </p:tgtEl>
                                        <p:attrNameLst>
                                          <p:attrName>style.visibility</p:attrName>
                                        </p:attrNameLst>
                                      </p:cBhvr>
                                      <p:to>
                                        <p:strVal val="visible"/>
                                      </p:to>
                                    </p:set>
                                    <p:animEffect transition="in" filter="fade">
                                      <p:cBhvr>
                                        <p:cTn id="24" dur="2000"/>
                                        <p:tgtEl>
                                          <p:spTgt spid="8195">
                                            <p:txEl>
                                              <p:pRg st="4" end="4"/>
                                            </p:txEl>
                                          </p:spTgt>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8195">
                                            <p:txEl>
                                              <p:pRg st="5" end="5"/>
                                            </p:txEl>
                                          </p:spTgt>
                                        </p:tgtEl>
                                        <p:attrNameLst>
                                          <p:attrName>style.visibility</p:attrName>
                                        </p:attrNameLst>
                                      </p:cBhvr>
                                      <p:to>
                                        <p:strVal val="visible"/>
                                      </p:to>
                                    </p:set>
                                    <p:animEffect transition="in" filter="fade">
                                      <p:cBhvr>
                                        <p:cTn id="27" dur="2000"/>
                                        <p:tgtEl>
                                          <p:spTgt spid="819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4" grpId="0"/>
      <p:bldP spid="8195" grpId="0" build="p"/>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539750" y="188913"/>
            <a:ext cx="7753350" cy="576262"/>
          </a:xfrm>
        </p:spPr>
        <p:txBody>
          <a:bodyPr/>
          <a:lstStyle/>
          <a:p>
            <a:pPr algn="ctr" eaLnBrk="1" hangingPunct="1"/>
            <a:r>
              <a:rPr lang="en-GB" altLang="en-US" sz="3200" smtClean="0"/>
              <a:t>1. Objectives</a:t>
            </a:r>
          </a:p>
        </p:txBody>
      </p:sp>
      <p:sp>
        <p:nvSpPr>
          <p:cNvPr id="9219" name="Rectangle 3"/>
          <p:cNvSpPr>
            <a:spLocks noGrp="1" noChangeArrowheads="1"/>
          </p:cNvSpPr>
          <p:nvPr>
            <p:ph idx="1"/>
          </p:nvPr>
        </p:nvSpPr>
        <p:spPr>
          <a:xfrm>
            <a:off x="468313" y="836613"/>
            <a:ext cx="8153400" cy="5761037"/>
          </a:xfrm>
        </p:spPr>
        <p:txBody>
          <a:bodyPr/>
          <a:lstStyle/>
          <a:p>
            <a:pPr algn="just" eaLnBrk="1" hangingPunct="1">
              <a:lnSpc>
                <a:spcPct val="80000"/>
              </a:lnSpc>
            </a:pPr>
            <a:r>
              <a:rPr lang="en-GB" altLang="en-US" sz="2400" smtClean="0"/>
              <a:t>The first objective of this paper is to analyse for the </a:t>
            </a:r>
            <a:r>
              <a:rPr lang="en-GB" altLang="en-US" sz="2400" smtClean="0">
                <a:solidFill>
                  <a:srgbClr val="FF0000"/>
                </a:solidFill>
              </a:rPr>
              <a:t>first time the level of efficiency </a:t>
            </a:r>
            <a:r>
              <a:rPr lang="en-GB" altLang="en-US" sz="2400" smtClean="0"/>
              <a:t>of the Vietnamese banking system as whole. </a:t>
            </a:r>
          </a:p>
          <a:p>
            <a:pPr algn="just" eaLnBrk="1" hangingPunct="1">
              <a:lnSpc>
                <a:spcPct val="80000"/>
              </a:lnSpc>
            </a:pPr>
            <a:endParaRPr lang="en-GB" altLang="en-US" sz="2400" smtClean="0"/>
          </a:p>
          <a:p>
            <a:pPr algn="just" eaLnBrk="1" hangingPunct="1">
              <a:lnSpc>
                <a:spcPct val="80000"/>
              </a:lnSpc>
            </a:pPr>
            <a:r>
              <a:rPr lang="en-GB" altLang="en-US" sz="2400" smtClean="0"/>
              <a:t>In addition, we advance current research by applying the more robust innovative semi-parametric two stage method, introduced by Simar and Wilson (2007)</a:t>
            </a:r>
          </a:p>
          <a:p>
            <a:pPr algn="just" eaLnBrk="1" hangingPunct="1">
              <a:lnSpc>
                <a:spcPct val="80000"/>
              </a:lnSpc>
            </a:pPr>
            <a:endParaRPr lang="en-GB" altLang="en-US" sz="2400" smtClean="0"/>
          </a:p>
          <a:p>
            <a:pPr algn="just" eaLnBrk="1" hangingPunct="1">
              <a:lnSpc>
                <a:spcPct val="80000"/>
              </a:lnSpc>
            </a:pPr>
            <a:r>
              <a:rPr lang="en-GB" altLang="en-US" sz="2400" smtClean="0"/>
              <a:t>Explanatory variables (being asset size, the proportion of non-performing loans, branch networks, the number of years since establishment and city banks) are included in the second stage for estimation. </a:t>
            </a:r>
          </a:p>
          <a:p>
            <a:pPr algn="just" eaLnBrk="1" hangingPunct="1">
              <a:lnSpc>
                <a:spcPct val="80000"/>
              </a:lnSpc>
            </a:pPr>
            <a:endParaRPr lang="en-GB" altLang="en-US" sz="2400" smtClean="0"/>
          </a:p>
          <a:p>
            <a:pPr algn="just" eaLnBrk="1" hangingPunct="1">
              <a:lnSpc>
                <a:spcPct val="80000"/>
              </a:lnSpc>
            </a:pPr>
            <a:r>
              <a:rPr lang="en-GB" altLang="en-US" sz="2400" smtClean="0"/>
              <a:t>Furthermore, efficiency scores are also calculated for sub-samples based upon asset size (small, medium, large and very large banks) and bank type (state owned commercial banks, joint stock commercial banks and joint venture commercial banks). </a:t>
            </a:r>
          </a:p>
          <a:p>
            <a:pPr algn="just" eaLnBrk="1" hangingPunct="1">
              <a:lnSpc>
                <a:spcPct val="80000"/>
              </a:lnSpc>
            </a:pPr>
            <a:endParaRPr lang="en-GB" altLang="en-US" sz="2400" smtClean="0"/>
          </a:p>
          <a:p>
            <a:pPr algn="just" eaLnBrk="1" hangingPunct="1">
              <a:lnSpc>
                <a:spcPct val="80000"/>
              </a:lnSpc>
              <a:buFont typeface="Monotype Sorts" pitchFamily="2" charset="2"/>
              <a:buNone/>
            </a:pPr>
            <a:endParaRPr lang="en-GB" altLang="en-US" sz="2400"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16386"/>
                                        </p:tgtEl>
                                        <p:attrNameLst>
                                          <p:attrName>style.visibility</p:attrName>
                                        </p:attrNameLst>
                                      </p:cBhvr>
                                      <p:to>
                                        <p:strVal val="visible"/>
                                      </p:to>
                                    </p:set>
                                    <p:animEffect transition="in" filter="slide(fromBottom)">
                                      <p:cBhvr>
                                        <p:cTn id="7" dur="500"/>
                                        <p:tgtEl>
                                          <p:spTgt spid="1638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9219">
                                            <p:txEl>
                                              <p:pRg st="0" end="0"/>
                                            </p:txEl>
                                          </p:spTgt>
                                        </p:tgtEl>
                                        <p:attrNameLst>
                                          <p:attrName>style.visibility</p:attrName>
                                        </p:attrNameLst>
                                      </p:cBhvr>
                                      <p:to>
                                        <p:strVal val="visible"/>
                                      </p:to>
                                    </p:set>
                                    <p:animEffect transition="in" filter="fade">
                                      <p:cBhvr>
                                        <p:cTn id="12" dur="1000"/>
                                        <p:tgtEl>
                                          <p:spTgt spid="9219">
                                            <p:txEl>
                                              <p:pRg st="0" end="0"/>
                                            </p:txEl>
                                          </p:spTgt>
                                        </p:tgtEl>
                                      </p:cBhvr>
                                    </p:animEffect>
                                    <p:anim calcmode="lin" valueType="num">
                                      <p:cBhvr>
                                        <p:cTn id="13" dur="1000" fill="hold"/>
                                        <p:tgtEl>
                                          <p:spTgt spid="9219">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9219">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9219">
                                            <p:txEl>
                                              <p:pRg st="2" end="2"/>
                                            </p:txEl>
                                          </p:spTgt>
                                        </p:tgtEl>
                                        <p:attrNameLst>
                                          <p:attrName>style.visibility</p:attrName>
                                        </p:attrNameLst>
                                      </p:cBhvr>
                                      <p:to>
                                        <p:strVal val="visible"/>
                                      </p:to>
                                    </p:set>
                                    <p:animEffect transition="in" filter="fade">
                                      <p:cBhvr>
                                        <p:cTn id="19" dur="1000"/>
                                        <p:tgtEl>
                                          <p:spTgt spid="9219">
                                            <p:txEl>
                                              <p:pRg st="2" end="2"/>
                                            </p:txEl>
                                          </p:spTgt>
                                        </p:tgtEl>
                                      </p:cBhvr>
                                    </p:animEffect>
                                    <p:anim calcmode="lin" valueType="num">
                                      <p:cBhvr>
                                        <p:cTn id="20" dur="1000" fill="hold"/>
                                        <p:tgtEl>
                                          <p:spTgt spid="9219">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9219">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2" fill="hold" nodeType="clickPar">
                      <p:stCondLst>
                        <p:cond delay="indefinite"/>
                      </p:stCondLst>
                      <p:childTnLst>
                        <p:par>
                          <p:cTn id="23" fill="hold" nodeType="withGroup">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9219">
                                            <p:txEl>
                                              <p:pRg st="4" end="4"/>
                                            </p:txEl>
                                          </p:spTgt>
                                        </p:tgtEl>
                                        <p:attrNameLst>
                                          <p:attrName>style.visibility</p:attrName>
                                        </p:attrNameLst>
                                      </p:cBhvr>
                                      <p:to>
                                        <p:strVal val="visible"/>
                                      </p:to>
                                    </p:set>
                                    <p:animEffect transition="in" filter="fade">
                                      <p:cBhvr>
                                        <p:cTn id="26" dur="1000"/>
                                        <p:tgtEl>
                                          <p:spTgt spid="9219">
                                            <p:txEl>
                                              <p:pRg st="4" end="4"/>
                                            </p:txEl>
                                          </p:spTgt>
                                        </p:tgtEl>
                                      </p:cBhvr>
                                    </p:animEffect>
                                    <p:anim calcmode="lin" valueType="num">
                                      <p:cBhvr>
                                        <p:cTn id="27" dur="1000" fill="hold"/>
                                        <p:tgtEl>
                                          <p:spTgt spid="9219">
                                            <p:txEl>
                                              <p:pRg st="4" end="4"/>
                                            </p:txEl>
                                          </p:spTgt>
                                        </p:tgtEl>
                                        <p:attrNameLst>
                                          <p:attrName>ppt_x</p:attrName>
                                        </p:attrNameLst>
                                      </p:cBhvr>
                                      <p:tavLst>
                                        <p:tav tm="0">
                                          <p:val>
                                            <p:strVal val="#ppt_x"/>
                                          </p:val>
                                        </p:tav>
                                        <p:tav tm="100000">
                                          <p:val>
                                            <p:strVal val="#ppt_x"/>
                                          </p:val>
                                        </p:tav>
                                      </p:tavLst>
                                    </p:anim>
                                    <p:anim calcmode="lin" valueType="num">
                                      <p:cBhvr>
                                        <p:cTn id="28" dur="1000" fill="hold"/>
                                        <p:tgtEl>
                                          <p:spTgt spid="9219">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9" fill="hold" nodeType="clickPar">
                      <p:stCondLst>
                        <p:cond delay="indefinite"/>
                      </p:stCondLst>
                      <p:childTnLst>
                        <p:par>
                          <p:cTn id="30" fill="hold" nodeType="withGroup">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9219">
                                            <p:txEl>
                                              <p:pRg st="6" end="6"/>
                                            </p:txEl>
                                          </p:spTgt>
                                        </p:tgtEl>
                                        <p:attrNameLst>
                                          <p:attrName>style.visibility</p:attrName>
                                        </p:attrNameLst>
                                      </p:cBhvr>
                                      <p:to>
                                        <p:strVal val="visible"/>
                                      </p:to>
                                    </p:set>
                                    <p:animEffect transition="in" filter="fade">
                                      <p:cBhvr>
                                        <p:cTn id="33" dur="1000"/>
                                        <p:tgtEl>
                                          <p:spTgt spid="9219">
                                            <p:txEl>
                                              <p:pRg st="6" end="6"/>
                                            </p:txEl>
                                          </p:spTgt>
                                        </p:tgtEl>
                                      </p:cBhvr>
                                    </p:animEffect>
                                    <p:anim calcmode="lin" valueType="num">
                                      <p:cBhvr>
                                        <p:cTn id="34" dur="1000" fill="hold"/>
                                        <p:tgtEl>
                                          <p:spTgt spid="9219">
                                            <p:txEl>
                                              <p:pRg st="6" end="6"/>
                                            </p:txEl>
                                          </p:spTgt>
                                        </p:tgtEl>
                                        <p:attrNameLst>
                                          <p:attrName>ppt_x</p:attrName>
                                        </p:attrNameLst>
                                      </p:cBhvr>
                                      <p:tavLst>
                                        <p:tav tm="0">
                                          <p:val>
                                            <p:strVal val="#ppt_x"/>
                                          </p:val>
                                        </p:tav>
                                        <p:tav tm="100000">
                                          <p:val>
                                            <p:strVal val="#ppt_x"/>
                                          </p:val>
                                        </p:tav>
                                      </p:tavLst>
                                    </p:anim>
                                    <p:anim calcmode="lin" valueType="num">
                                      <p:cBhvr>
                                        <p:cTn id="35" dur="1000" fill="hold"/>
                                        <p:tgtEl>
                                          <p:spTgt spid="9219">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6" grpId="0" autoUpdateAnimBg="0"/>
      <p:bldP spid="9219" grpId="0" build="p"/>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bg>
      <p:bgPr>
        <a:gradFill rotWithShape="1">
          <a:gsLst>
            <a:gs pos="0">
              <a:srgbClr val="8CABEE"/>
            </a:gs>
            <a:gs pos="50000">
              <a:srgbClr val="BACBF2"/>
            </a:gs>
            <a:gs pos="100000">
              <a:srgbClr val="DEE5F8"/>
            </a:gs>
          </a:gsLst>
          <a:lin ang="2700000" scaled="1"/>
        </a:gradFill>
        <a:effectLst/>
      </p:bgPr>
    </p:bg>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a:xfrm>
            <a:off x="533400" y="228600"/>
            <a:ext cx="7997825" cy="1039813"/>
          </a:xfrm>
        </p:spPr>
        <p:txBody>
          <a:bodyPr/>
          <a:lstStyle/>
          <a:p>
            <a:pPr algn="ctr" eaLnBrk="1" hangingPunct="1"/>
            <a:r>
              <a:rPr lang="en-GB" altLang="en-US" sz="2800" smtClean="0"/>
              <a:t>2. Milestones of the development of the banking system of Vietnam</a:t>
            </a:r>
          </a:p>
        </p:txBody>
      </p:sp>
      <p:sp>
        <p:nvSpPr>
          <p:cNvPr id="18435" name="Line 5"/>
          <p:cNvSpPr>
            <a:spLocks noChangeShapeType="1"/>
          </p:cNvSpPr>
          <p:nvPr/>
        </p:nvSpPr>
        <p:spPr bwMode="auto">
          <a:xfrm>
            <a:off x="136525" y="4581525"/>
            <a:ext cx="1441450" cy="0"/>
          </a:xfrm>
          <a:prstGeom prst="line">
            <a:avLst/>
          </a:prstGeom>
          <a:noFill/>
          <a:ln w="9525">
            <a:solidFill>
              <a:schemeClr val="accent1"/>
            </a:solidFill>
            <a:round/>
            <a:headEnd type="oval" w="med" len="med"/>
            <a:tailEnd type="oval" w="med" len="med"/>
          </a:ln>
          <a:extLst>
            <a:ext uri="{909E8E84-426E-40DD-AFC4-6F175D3DCCD1}">
              <a14:hiddenFill xmlns:a14="http://schemas.microsoft.com/office/drawing/2010/main">
                <a:noFill/>
              </a14:hiddenFill>
            </a:ext>
          </a:extLst>
        </p:spPr>
        <p:txBody>
          <a:bodyPr lIns="92075" tIns="46038" rIns="92075" bIns="46038" anchor="b"/>
          <a:lstStyle/>
          <a:p>
            <a:endParaRPr lang="en-GB"/>
          </a:p>
        </p:txBody>
      </p:sp>
      <p:sp>
        <p:nvSpPr>
          <p:cNvPr id="18436" name="Line 11"/>
          <p:cNvSpPr>
            <a:spLocks noChangeShapeType="1"/>
          </p:cNvSpPr>
          <p:nvPr/>
        </p:nvSpPr>
        <p:spPr bwMode="auto">
          <a:xfrm>
            <a:off x="1552575" y="4587875"/>
            <a:ext cx="1441450" cy="0"/>
          </a:xfrm>
          <a:prstGeom prst="line">
            <a:avLst/>
          </a:prstGeom>
          <a:noFill/>
          <a:ln w="9525">
            <a:solidFill>
              <a:schemeClr val="accent1"/>
            </a:solidFill>
            <a:round/>
            <a:headEnd type="oval" w="med" len="med"/>
            <a:tailEnd type="oval" w="med" len="med"/>
          </a:ln>
          <a:extLst>
            <a:ext uri="{909E8E84-426E-40DD-AFC4-6F175D3DCCD1}">
              <a14:hiddenFill xmlns:a14="http://schemas.microsoft.com/office/drawing/2010/main">
                <a:noFill/>
              </a14:hiddenFill>
            </a:ext>
          </a:extLst>
        </p:spPr>
        <p:txBody>
          <a:bodyPr lIns="92075" tIns="46038" rIns="92075" bIns="46038" anchor="b"/>
          <a:lstStyle/>
          <a:p>
            <a:endParaRPr lang="en-GB"/>
          </a:p>
        </p:txBody>
      </p:sp>
      <p:sp>
        <p:nvSpPr>
          <p:cNvPr id="18437" name="Line 12"/>
          <p:cNvSpPr>
            <a:spLocks noChangeShapeType="1"/>
          </p:cNvSpPr>
          <p:nvPr/>
        </p:nvSpPr>
        <p:spPr bwMode="auto">
          <a:xfrm>
            <a:off x="3017838" y="4581525"/>
            <a:ext cx="1441450" cy="0"/>
          </a:xfrm>
          <a:prstGeom prst="line">
            <a:avLst/>
          </a:prstGeom>
          <a:noFill/>
          <a:ln w="9525">
            <a:solidFill>
              <a:schemeClr val="accent1"/>
            </a:solidFill>
            <a:round/>
            <a:headEnd type="oval" w="med" len="med"/>
            <a:tailEnd type="oval" w="med" len="med"/>
          </a:ln>
          <a:extLst>
            <a:ext uri="{909E8E84-426E-40DD-AFC4-6F175D3DCCD1}">
              <a14:hiddenFill xmlns:a14="http://schemas.microsoft.com/office/drawing/2010/main">
                <a:noFill/>
              </a14:hiddenFill>
            </a:ext>
          </a:extLst>
        </p:spPr>
        <p:txBody>
          <a:bodyPr lIns="92075" tIns="46038" rIns="92075" bIns="46038" anchor="b"/>
          <a:lstStyle/>
          <a:p>
            <a:endParaRPr lang="en-GB"/>
          </a:p>
        </p:txBody>
      </p:sp>
      <p:sp>
        <p:nvSpPr>
          <p:cNvPr id="18438" name="Line 13"/>
          <p:cNvSpPr>
            <a:spLocks noChangeShapeType="1"/>
          </p:cNvSpPr>
          <p:nvPr/>
        </p:nvSpPr>
        <p:spPr bwMode="auto">
          <a:xfrm>
            <a:off x="4457700" y="4581525"/>
            <a:ext cx="1441450" cy="0"/>
          </a:xfrm>
          <a:prstGeom prst="line">
            <a:avLst/>
          </a:prstGeom>
          <a:noFill/>
          <a:ln w="9525">
            <a:solidFill>
              <a:schemeClr val="accent1"/>
            </a:solidFill>
            <a:round/>
            <a:headEnd type="oval" w="med" len="med"/>
            <a:tailEnd type="oval" w="med" len="med"/>
          </a:ln>
          <a:extLst>
            <a:ext uri="{909E8E84-426E-40DD-AFC4-6F175D3DCCD1}">
              <a14:hiddenFill xmlns:a14="http://schemas.microsoft.com/office/drawing/2010/main">
                <a:noFill/>
              </a14:hiddenFill>
            </a:ext>
          </a:extLst>
        </p:spPr>
        <p:txBody>
          <a:bodyPr lIns="92075" tIns="46038" rIns="92075" bIns="46038" anchor="b"/>
          <a:lstStyle/>
          <a:p>
            <a:endParaRPr lang="en-GB"/>
          </a:p>
        </p:txBody>
      </p:sp>
      <p:sp>
        <p:nvSpPr>
          <p:cNvPr id="18439" name="Line 14"/>
          <p:cNvSpPr>
            <a:spLocks noChangeShapeType="1"/>
          </p:cNvSpPr>
          <p:nvPr/>
        </p:nvSpPr>
        <p:spPr bwMode="auto">
          <a:xfrm>
            <a:off x="5897563" y="4581525"/>
            <a:ext cx="1441450" cy="0"/>
          </a:xfrm>
          <a:prstGeom prst="line">
            <a:avLst/>
          </a:prstGeom>
          <a:noFill/>
          <a:ln w="9525">
            <a:solidFill>
              <a:schemeClr val="accent1"/>
            </a:solidFill>
            <a:round/>
            <a:headEnd type="oval" w="med" len="med"/>
            <a:tailEnd type="oval" w="med" len="med"/>
          </a:ln>
          <a:extLst>
            <a:ext uri="{909E8E84-426E-40DD-AFC4-6F175D3DCCD1}">
              <a14:hiddenFill xmlns:a14="http://schemas.microsoft.com/office/drawing/2010/main">
                <a:noFill/>
              </a14:hiddenFill>
            </a:ext>
          </a:extLst>
        </p:spPr>
        <p:txBody>
          <a:bodyPr lIns="92075" tIns="46038" rIns="92075" bIns="46038" anchor="b"/>
          <a:lstStyle/>
          <a:p>
            <a:endParaRPr lang="en-GB"/>
          </a:p>
        </p:txBody>
      </p:sp>
      <p:sp>
        <p:nvSpPr>
          <p:cNvPr id="18440" name="Line 15"/>
          <p:cNvSpPr>
            <a:spLocks noChangeShapeType="1"/>
          </p:cNvSpPr>
          <p:nvPr/>
        </p:nvSpPr>
        <p:spPr bwMode="auto">
          <a:xfrm>
            <a:off x="7337425" y="4562475"/>
            <a:ext cx="1441450" cy="0"/>
          </a:xfrm>
          <a:prstGeom prst="line">
            <a:avLst/>
          </a:prstGeom>
          <a:noFill/>
          <a:ln w="9525">
            <a:solidFill>
              <a:schemeClr val="accent1"/>
            </a:solidFill>
            <a:round/>
            <a:headEnd type="oval" w="med" len="med"/>
            <a:tailEnd type="triangle" w="med" len="med"/>
          </a:ln>
          <a:extLst>
            <a:ext uri="{909E8E84-426E-40DD-AFC4-6F175D3DCCD1}">
              <a14:hiddenFill xmlns:a14="http://schemas.microsoft.com/office/drawing/2010/main">
                <a:noFill/>
              </a14:hiddenFill>
            </a:ext>
          </a:extLst>
        </p:spPr>
        <p:txBody>
          <a:bodyPr lIns="92075" tIns="46038" rIns="92075" bIns="46038" anchor="b"/>
          <a:lstStyle/>
          <a:p>
            <a:endParaRPr lang="en-GB"/>
          </a:p>
        </p:txBody>
      </p:sp>
      <p:sp>
        <p:nvSpPr>
          <p:cNvPr id="18441" name="Text Box 16"/>
          <p:cNvSpPr txBox="1">
            <a:spLocks noChangeArrowheads="1"/>
          </p:cNvSpPr>
          <p:nvPr/>
        </p:nvSpPr>
        <p:spPr bwMode="auto">
          <a:xfrm>
            <a:off x="250825" y="4581525"/>
            <a:ext cx="655638"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b">
            <a:spAutoFit/>
          </a:bodyPr>
          <a:lstStyle>
            <a:lvl1pPr algn="ctr">
              <a:spcBef>
                <a:spcPct val="20000"/>
              </a:spcBef>
              <a:buClr>
                <a:srgbClr val="FFFFFF"/>
              </a:buClr>
              <a:buSzPct val="75000"/>
              <a:buFont typeface="Monotype Sorts" pitchFamily="2" charset="2"/>
              <a:defRPr sz="2400">
                <a:solidFill>
                  <a:srgbClr val="FFFFFF"/>
                </a:solidFill>
                <a:latin typeface="Arial" panose="020B0604020202020204" pitchFamily="34" charset="0"/>
                <a:cs typeface="Times New Roman" panose="02020603050405020304" pitchFamily="18" charset="0"/>
              </a:defRPr>
            </a:lvl1pPr>
            <a:lvl2pPr marL="742950" indent="-285750" algn="ctr">
              <a:spcBef>
                <a:spcPct val="20000"/>
              </a:spcBef>
              <a:buClr>
                <a:srgbClr val="FFFFFF"/>
              </a:buClr>
              <a:buSzPct val="75000"/>
              <a:buFont typeface="Monotype Sorts" pitchFamily="2" charset="2"/>
              <a:defRPr sz="2400">
                <a:solidFill>
                  <a:srgbClr val="FFFFFF"/>
                </a:solidFill>
                <a:latin typeface="Arial" panose="020B0604020202020204" pitchFamily="34" charset="0"/>
                <a:cs typeface="Times New Roman" panose="02020603050405020304" pitchFamily="18" charset="0"/>
              </a:defRPr>
            </a:lvl2pPr>
            <a:lvl3pPr marL="1143000" indent="-228600" algn="ctr">
              <a:spcBef>
                <a:spcPct val="20000"/>
              </a:spcBef>
              <a:buClr>
                <a:srgbClr val="FFFFFF"/>
              </a:buClr>
              <a:buSzPct val="75000"/>
              <a:buFont typeface="Monotype Sorts" pitchFamily="2" charset="2"/>
              <a:defRPr sz="2400">
                <a:solidFill>
                  <a:srgbClr val="FFFFFF"/>
                </a:solidFill>
                <a:latin typeface="Arial" panose="020B0604020202020204" pitchFamily="34" charset="0"/>
                <a:cs typeface="Times New Roman" panose="02020603050405020304" pitchFamily="18" charset="0"/>
              </a:defRPr>
            </a:lvl3pPr>
            <a:lvl4pPr marL="1600200" indent="-228600" algn="ctr">
              <a:spcBef>
                <a:spcPct val="20000"/>
              </a:spcBef>
              <a:buClr>
                <a:srgbClr val="FFFFFF"/>
              </a:buClr>
              <a:buSzPct val="75000"/>
              <a:buFont typeface="Monotype Sorts" pitchFamily="2" charset="2"/>
              <a:defRPr sz="2400">
                <a:solidFill>
                  <a:srgbClr val="FFFFFF"/>
                </a:solidFill>
                <a:latin typeface="Arial" panose="020B0604020202020204" pitchFamily="34" charset="0"/>
                <a:cs typeface="Times New Roman" panose="02020603050405020304" pitchFamily="18" charset="0"/>
              </a:defRPr>
            </a:lvl4pPr>
            <a:lvl5pPr marL="2057400" indent="-228600" algn="ctr">
              <a:spcBef>
                <a:spcPct val="20000"/>
              </a:spcBef>
              <a:buClr>
                <a:srgbClr val="FFFFFF"/>
              </a:buClr>
              <a:buSzPct val="75000"/>
              <a:buFont typeface="Monotype Sorts" pitchFamily="2" charset="2"/>
              <a:defRPr sz="2400">
                <a:solidFill>
                  <a:srgbClr val="FFFFFF"/>
                </a:solidFill>
                <a:latin typeface="Arial" panose="020B0604020202020204" pitchFamily="34" charset="0"/>
                <a:cs typeface="Times New Roman" panose="02020603050405020304" pitchFamily="18" charset="0"/>
              </a:defRPr>
            </a:lvl5pPr>
            <a:lvl6pPr marL="2514600" indent="-228600" algn="ctr" eaLnBrk="0" fontAlgn="base" hangingPunct="0">
              <a:spcBef>
                <a:spcPct val="20000"/>
              </a:spcBef>
              <a:spcAft>
                <a:spcPct val="0"/>
              </a:spcAft>
              <a:buClr>
                <a:srgbClr val="FFFFFF"/>
              </a:buClr>
              <a:buSzPct val="75000"/>
              <a:buFont typeface="Monotype Sorts" pitchFamily="2" charset="2"/>
              <a:defRPr sz="2400">
                <a:solidFill>
                  <a:srgbClr val="FFFFFF"/>
                </a:solidFill>
                <a:latin typeface="Arial" panose="020B0604020202020204" pitchFamily="34" charset="0"/>
                <a:cs typeface="Times New Roman" panose="02020603050405020304" pitchFamily="18" charset="0"/>
              </a:defRPr>
            </a:lvl6pPr>
            <a:lvl7pPr marL="2971800" indent="-228600" algn="ctr" eaLnBrk="0" fontAlgn="base" hangingPunct="0">
              <a:spcBef>
                <a:spcPct val="20000"/>
              </a:spcBef>
              <a:spcAft>
                <a:spcPct val="0"/>
              </a:spcAft>
              <a:buClr>
                <a:srgbClr val="FFFFFF"/>
              </a:buClr>
              <a:buSzPct val="75000"/>
              <a:buFont typeface="Monotype Sorts" pitchFamily="2" charset="2"/>
              <a:defRPr sz="2400">
                <a:solidFill>
                  <a:srgbClr val="FFFFFF"/>
                </a:solidFill>
                <a:latin typeface="Arial" panose="020B0604020202020204" pitchFamily="34" charset="0"/>
                <a:cs typeface="Times New Roman" panose="02020603050405020304" pitchFamily="18" charset="0"/>
              </a:defRPr>
            </a:lvl7pPr>
            <a:lvl8pPr marL="3429000" indent="-228600" algn="ctr" eaLnBrk="0" fontAlgn="base" hangingPunct="0">
              <a:spcBef>
                <a:spcPct val="20000"/>
              </a:spcBef>
              <a:spcAft>
                <a:spcPct val="0"/>
              </a:spcAft>
              <a:buClr>
                <a:srgbClr val="FFFFFF"/>
              </a:buClr>
              <a:buSzPct val="75000"/>
              <a:buFont typeface="Monotype Sorts" pitchFamily="2" charset="2"/>
              <a:defRPr sz="2400">
                <a:solidFill>
                  <a:srgbClr val="FFFFFF"/>
                </a:solidFill>
                <a:latin typeface="Arial" panose="020B0604020202020204" pitchFamily="34" charset="0"/>
                <a:cs typeface="Times New Roman" panose="02020603050405020304" pitchFamily="18" charset="0"/>
              </a:defRPr>
            </a:lvl8pPr>
            <a:lvl9pPr marL="3886200" indent="-228600" algn="ctr" eaLnBrk="0" fontAlgn="base" hangingPunct="0">
              <a:spcBef>
                <a:spcPct val="20000"/>
              </a:spcBef>
              <a:spcAft>
                <a:spcPct val="0"/>
              </a:spcAft>
              <a:buClr>
                <a:srgbClr val="FFFFFF"/>
              </a:buClr>
              <a:buSzPct val="75000"/>
              <a:buFont typeface="Monotype Sorts" pitchFamily="2" charset="2"/>
              <a:defRPr sz="2400">
                <a:solidFill>
                  <a:srgbClr val="FFFFFF"/>
                </a:solidFill>
                <a:latin typeface="Arial" panose="020B0604020202020204" pitchFamily="34" charset="0"/>
                <a:cs typeface="Times New Roman" panose="02020603050405020304" pitchFamily="18" charset="0"/>
              </a:defRPr>
            </a:lvl9pPr>
          </a:lstStyle>
          <a:p>
            <a:pPr>
              <a:spcBef>
                <a:spcPct val="50000"/>
              </a:spcBef>
            </a:pPr>
            <a:r>
              <a:rPr lang="en-GB" altLang="en-US" sz="1600">
                <a:solidFill>
                  <a:srgbClr val="0000FF"/>
                </a:solidFill>
              </a:rPr>
              <a:t>1950</a:t>
            </a:r>
          </a:p>
        </p:txBody>
      </p:sp>
      <p:sp>
        <p:nvSpPr>
          <p:cNvPr id="18442" name="Text Box 17"/>
          <p:cNvSpPr txBox="1">
            <a:spLocks noChangeArrowheads="1"/>
          </p:cNvSpPr>
          <p:nvPr/>
        </p:nvSpPr>
        <p:spPr bwMode="auto">
          <a:xfrm>
            <a:off x="1619250" y="4581525"/>
            <a:ext cx="655638"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b">
            <a:spAutoFit/>
          </a:bodyPr>
          <a:lstStyle>
            <a:lvl1pPr algn="ctr">
              <a:spcBef>
                <a:spcPct val="20000"/>
              </a:spcBef>
              <a:buClr>
                <a:srgbClr val="FFFFFF"/>
              </a:buClr>
              <a:buSzPct val="75000"/>
              <a:buFont typeface="Monotype Sorts" pitchFamily="2" charset="2"/>
              <a:defRPr sz="2400">
                <a:solidFill>
                  <a:srgbClr val="FFFFFF"/>
                </a:solidFill>
                <a:latin typeface="Arial" panose="020B0604020202020204" pitchFamily="34" charset="0"/>
                <a:cs typeface="Times New Roman" panose="02020603050405020304" pitchFamily="18" charset="0"/>
              </a:defRPr>
            </a:lvl1pPr>
            <a:lvl2pPr marL="742950" indent="-285750" algn="ctr">
              <a:spcBef>
                <a:spcPct val="20000"/>
              </a:spcBef>
              <a:buClr>
                <a:srgbClr val="FFFFFF"/>
              </a:buClr>
              <a:buSzPct val="75000"/>
              <a:buFont typeface="Monotype Sorts" pitchFamily="2" charset="2"/>
              <a:defRPr sz="2400">
                <a:solidFill>
                  <a:srgbClr val="FFFFFF"/>
                </a:solidFill>
                <a:latin typeface="Arial" panose="020B0604020202020204" pitchFamily="34" charset="0"/>
                <a:cs typeface="Times New Roman" panose="02020603050405020304" pitchFamily="18" charset="0"/>
              </a:defRPr>
            </a:lvl2pPr>
            <a:lvl3pPr marL="1143000" indent="-228600" algn="ctr">
              <a:spcBef>
                <a:spcPct val="20000"/>
              </a:spcBef>
              <a:buClr>
                <a:srgbClr val="FFFFFF"/>
              </a:buClr>
              <a:buSzPct val="75000"/>
              <a:buFont typeface="Monotype Sorts" pitchFamily="2" charset="2"/>
              <a:defRPr sz="2400">
                <a:solidFill>
                  <a:srgbClr val="FFFFFF"/>
                </a:solidFill>
                <a:latin typeface="Arial" panose="020B0604020202020204" pitchFamily="34" charset="0"/>
                <a:cs typeface="Times New Roman" panose="02020603050405020304" pitchFamily="18" charset="0"/>
              </a:defRPr>
            </a:lvl3pPr>
            <a:lvl4pPr marL="1600200" indent="-228600" algn="ctr">
              <a:spcBef>
                <a:spcPct val="20000"/>
              </a:spcBef>
              <a:buClr>
                <a:srgbClr val="FFFFFF"/>
              </a:buClr>
              <a:buSzPct val="75000"/>
              <a:buFont typeface="Monotype Sorts" pitchFamily="2" charset="2"/>
              <a:defRPr sz="2400">
                <a:solidFill>
                  <a:srgbClr val="FFFFFF"/>
                </a:solidFill>
                <a:latin typeface="Arial" panose="020B0604020202020204" pitchFamily="34" charset="0"/>
                <a:cs typeface="Times New Roman" panose="02020603050405020304" pitchFamily="18" charset="0"/>
              </a:defRPr>
            </a:lvl4pPr>
            <a:lvl5pPr marL="2057400" indent="-228600" algn="ctr">
              <a:spcBef>
                <a:spcPct val="20000"/>
              </a:spcBef>
              <a:buClr>
                <a:srgbClr val="FFFFFF"/>
              </a:buClr>
              <a:buSzPct val="75000"/>
              <a:buFont typeface="Monotype Sorts" pitchFamily="2" charset="2"/>
              <a:defRPr sz="2400">
                <a:solidFill>
                  <a:srgbClr val="FFFFFF"/>
                </a:solidFill>
                <a:latin typeface="Arial" panose="020B0604020202020204" pitchFamily="34" charset="0"/>
                <a:cs typeface="Times New Roman" panose="02020603050405020304" pitchFamily="18" charset="0"/>
              </a:defRPr>
            </a:lvl5pPr>
            <a:lvl6pPr marL="2514600" indent="-228600" algn="ctr" eaLnBrk="0" fontAlgn="base" hangingPunct="0">
              <a:spcBef>
                <a:spcPct val="20000"/>
              </a:spcBef>
              <a:spcAft>
                <a:spcPct val="0"/>
              </a:spcAft>
              <a:buClr>
                <a:srgbClr val="FFFFFF"/>
              </a:buClr>
              <a:buSzPct val="75000"/>
              <a:buFont typeface="Monotype Sorts" pitchFamily="2" charset="2"/>
              <a:defRPr sz="2400">
                <a:solidFill>
                  <a:srgbClr val="FFFFFF"/>
                </a:solidFill>
                <a:latin typeface="Arial" panose="020B0604020202020204" pitchFamily="34" charset="0"/>
                <a:cs typeface="Times New Roman" panose="02020603050405020304" pitchFamily="18" charset="0"/>
              </a:defRPr>
            </a:lvl6pPr>
            <a:lvl7pPr marL="2971800" indent="-228600" algn="ctr" eaLnBrk="0" fontAlgn="base" hangingPunct="0">
              <a:spcBef>
                <a:spcPct val="20000"/>
              </a:spcBef>
              <a:spcAft>
                <a:spcPct val="0"/>
              </a:spcAft>
              <a:buClr>
                <a:srgbClr val="FFFFFF"/>
              </a:buClr>
              <a:buSzPct val="75000"/>
              <a:buFont typeface="Monotype Sorts" pitchFamily="2" charset="2"/>
              <a:defRPr sz="2400">
                <a:solidFill>
                  <a:srgbClr val="FFFFFF"/>
                </a:solidFill>
                <a:latin typeface="Arial" panose="020B0604020202020204" pitchFamily="34" charset="0"/>
                <a:cs typeface="Times New Roman" panose="02020603050405020304" pitchFamily="18" charset="0"/>
              </a:defRPr>
            </a:lvl7pPr>
            <a:lvl8pPr marL="3429000" indent="-228600" algn="ctr" eaLnBrk="0" fontAlgn="base" hangingPunct="0">
              <a:spcBef>
                <a:spcPct val="20000"/>
              </a:spcBef>
              <a:spcAft>
                <a:spcPct val="0"/>
              </a:spcAft>
              <a:buClr>
                <a:srgbClr val="FFFFFF"/>
              </a:buClr>
              <a:buSzPct val="75000"/>
              <a:buFont typeface="Monotype Sorts" pitchFamily="2" charset="2"/>
              <a:defRPr sz="2400">
                <a:solidFill>
                  <a:srgbClr val="FFFFFF"/>
                </a:solidFill>
                <a:latin typeface="Arial" panose="020B0604020202020204" pitchFamily="34" charset="0"/>
                <a:cs typeface="Times New Roman" panose="02020603050405020304" pitchFamily="18" charset="0"/>
              </a:defRPr>
            </a:lvl8pPr>
            <a:lvl9pPr marL="3886200" indent="-228600" algn="ctr" eaLnBrk="0" fontAlgn="base" hangingPunct="0">
              <a:spcBef>
                <a:spcPct val="20000"/>
              </a:spcBef>
              <a:spcAft>
                <a:spcPct val="0"/>
              </a:spcAft>
              <a:buClr>
                <a:srgbClr val="FFFFFF"/>
              </a:buClr>
              <a:buSzPct val="75000"/>
              <a:buFont typeface="Monotype Sorts" pitchFamily="2" charset="2"/>
              <a:defRPr sz="2400">
                <a:solidFill>
                  <a:srgbClr val="FFFFFF"/>
                </a:solidFill>
                <a:latin typeface="Arial" panose="020B0604020202020204" pitchFamily="34" charset="0"/>
                <a:cs typeface="Times New Roman" panose="02020603050405020304" pitchFamily="18" charset="0"/>
              </a:defRPr>
            </a:lvl9pPr>
          </a:lstStyle>
          <a:p>
            <a:pPr>
              <a:spcBef>
                <a:spcPct val="50000"/>
              </a:spcBef>
            </a:pPr>
            <a:r>
              <a:rPr lang="en-GB" altLang="en-US" sz="1600">
                <a:solidFill>
                  <a:srgbClr val="0000FF"/>
                </a:solidFill>
              </a:rPr>
              <a:t>1985</a:t>
            </a:r>
          </a:p>
        </p:txBody>
      </p:sp>
      <p:sp>
        <p:nvSpPr>
          <p:cNvPr id="18443" name="Text Box 18"/>
          <p:cNvSpPr txBox="1">
            <a:spLocks noChangeArrowheads="1"/>
          </p:cNvSpPr>
          <p:nvPr/>
        </p:nvSpPr>
        <p:spPr bwMode="auto">
          <a:xfrm>
            <a:off x="3059113" y="4581525"/>
            <a:ext cx="655637"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b">
            <a:spAutoFit/>
          </a:bodyPr>
          <a:lstStyle>
            <a:lvl1pPr algn="ctr">
              <a:spcBef>
                <a:spcPct val="20000"/>
              </a:spcBef>
              <a:buClr>
                <a:srgbClr val="FFFFFF"/>
              </a:buClr>
              <a:buSzPct val="75000"/>
              <a:buFont typeface="Monotype Sorts" pitchFamily="2" charset="2"/>
              <a:defRPr sz="2400">
                <a:solidFill>
                  <a:srgbClr val="FFFFFF"/>
                </a:solidFill>
                <a:latin typeface="Arial" panose="020B0604020202020204" pitchFamily="34" charset="0"/>
                <a:cs typeface="Times New Roman" panose="02020603050405020304" pitchFamily="18" charset="0"/>
              </a:defRPr>
            </a:lvl1pPr>
            <a:lvl2pPr marL="742950" indent="-285750" algn="ctr">
              <a:spcBef>
                <a:spcPct val="20000"/>
              </a:spcBef>
              <a:buClr>
                <a:srgbClr val="FFFFFF"/>
              </a:buClr>
              <a:buSzPct val="75000"/>
              <a:buFont typeface="Monotype Sorts" pitchFamily="2" charset="2"/>
              <a:defRPr sz="2400">
                <a:solidFill>
                  <a:srgbClr val="FFFFFF"/>
                </a:solidFill>
                <a:latin typeface="Arial" panose="020B0604020202020204" pitchFamily="34" charset="0"/>
                <a:cs typeface="Times New Roman" panose="02020603050405020304" pitchFamily="18" charset="0"/>
              </a:defRPr>
            </a:lvl2pPr>
            <a:lvl3pPr marL="1143000" indent="-228600" algn="ctr">
              <a:spcBef>
                <a:spcPct val="20000"/>
              </a:spcBef>
              <a:buClr>
                <a:srgbClr val="FFFFFF"/>
              </a:buClr>
              <a:buSzPct val="75000"/>
              <a:buFont typeface="Monotype Sorts" pitchFamily="2" charset="2"/>
              <a:defRPr sz="2400">
                <a:solidFill>
                  <a:srgbClr val="FFFFFF"/>
                </a:solidFill>
                <a:latin typeface="Arial" panose="020B0604020202020204" pitchFamily="34" charset="0"/>
                <a:cs typeface="Times New Roman" panose="02020603050405020304" pitchFamily="18" charset="0"/>
              </a:defRPr>
            </a:lvl3pPr>
            <a:lvl4pPr marL="1600200" indent="-228600" algn="ctr">
              <a:spcBef>
                <a:spcPct val="20000"/>
              </a:spcBef>
              <a:buClr>
                <a:srgbClr val="FFFFFF"/>
              </a:buClr>
              <a:buSzPct val="75000"/>
              <a:buFont typeface="Monotype Sorts" pitchFamily="2" charset="2"/>
              <a:defRPr sz="2400">
                <a:solidFill>
                  <a:srgbClr val="FFFFFF"/>
                </a:solidFill>
                <a:latin typeface="Arial" panose="020B0604020202020204" pitchFamily="34" charset="0"/>
                <a:cs typeface="Times New Roman" panose="02020603050405020304" pitchFamily="18" charset="0"/>
              </a:defRPr>
            </a:lvl4pPr>
            <a:lvl5pPr marL="2057400" indent="-228600" algn="ctr">
              <a:spcBef>
                <a:spcPct val="20000"/>
              </a:spcBef>
              <a:buClr>
                <a:srgbClr val="FFFFFF"/>
              </a:buClr>
              <a:buSzPct val="75000"/>
              <a:buFont typeface="Monotype Sorts" pitchFamily="2" charset="2"/>
              <a:defRPr sz="2400">
                <a:solidFill>
                  <a:srgbClr val="FFFFFF"/>
                </a:solidFill>
                <a:latin typeface="Arial" panose="020B0604020202020204" pitchFamily="34" charset="0"/>
                <a:cs typeface="Times New Roman" panose="02020603050405020304" pitchFamily="18" charset="0"/>
              </a:defRPr>
            </a:lvl5pPr>
            <a:lvl6pPr marL="2514600" indent="-228600" algn="ctr" eaLnBrk="0" fontAlgn="base" hangingPunct="0">
              <a:spcBef>
                <a:spcPct val="20000"/>
              </a:spcBef>
              <a:spcAft>
                <a:spcPct val="0"/>
              </a:spcAft>
              <a:buClr>
                <a:srgbClr val="FFFFFF"/>
              </a:buClr>
              <a:buSzPct val="75000"/>
              <a:buFont typeface="Monotype Sorts" pitchFamily="2" charset="2"/>
              <a:defRPr sz="2400">
                <a:solidFill>
                  <a:srgbClr val="FFFFFF"/>
                </a:solidFill>
                <a:latin typeface="Arial" panose="020B0604020202020204" pitchFamily="34" charset="0"/>
                <a:cs typeface="Times New Roman" panose="02020603050405020304" pitchFamily="18" charset="0"/>
              </a:defRPr>
            </a:lvl6pPr>
            <a:lvl7pPr marL="2971800" indent="-228600" algn="ctr" eaLnBrk="0" fontAlgn="base" hangingPunct="0">
              <a:spcBef>
                <a:spcPct val="20000"/>
              </a:spcBef>
              <a:spcAft>
                <a:spcPct val="0"/>
              </a:spcAft>
              <a:buClr>
                <a:srgbClr val="FFFFFF"/>
              </a:buClr>
              <a:buSzPct val="75000"/>
              <a:buFont typeface="Monotype Sorts" pitchFamily="2" charset="2"/>
              <a:defRPr sz="2400">
                <a:solidFill>
                  <a:srgbClr val="FFFFFF"/>
                </a:solidFill>
                <a:latin typeface="Arial" panose="020B0604020202020204" pitchFamily="34" charset="0"/>
                <a:cs typeface="Times New Roman" panose="02020603050405020304" pitchFamily="18" charset="0"/>
              </a:defRPr>
            </a:lvl7pPr>
            <a:lvl8pPr marL="3429000" indent="-228600" algn="ctr" eaLnBrk="0" fontAlgn="base" hangingPunct="0">
              <a:spcBef>
                <a:spcPct val="20000"/>
              </a:spcBef>
              <a:spcAft>
                <a:spcPct val="0"/>
              </a:spcAft>
              <a:buClr>
                <a:srgbClr val="FFFFFF"/>
              </a:buClr>
              <a:buSzPct val="75000"/>
              <a:buFont typeface="Monotype Sorts" pitchFamily="2" charset="2"/>
              <a:defRPr sz="2400">
                <a:solidFill>
                  <a:srgbClr val="FFFFFF"/>
                </a:solidFill>
                <a:latin typeface="Arial" panose="020B0604020202020204" pitchFamily="34" charset="0"/>
                <a:cs typeface="Times New Roman" panose="02020603050405020304" pitchFamily="18" charset="0"/>
              </a:defRPr>
            </a:lvl8pPr>
            <a:lvl9pPr marL="3886200" indent="-228600" algn="ctr" eaLnBrk="0" fontAlgn="base" hangingPunct="0">
              <a:spcBef>
                <a:spcPct val="20000"/>
              </a:spcBef>
              <a:spcAft>
                <a:spcPct val="0"/>
              </a:spcAft>
              <a:buClr>
                <a:srgbClr val="FFFFFF"/>
              </a:buClr>
              <a:buSzPct val="75000"/>
              <a:buFont typeface="Monotype Sorts" pitchFamily="2" charset="2"/>
              <a:defRPr sz="2400">
                <a:solidFill>
                  <a:srgbClr val="FFFFFF"/>
                </a:solidFill>
                <a:latin typeface="Arial" panose="020B0604020202020204" pitchFamily="34" charset="0"/>
                <a:cs typeface="Times New Roman" panose="02020603050405020304" pitchFamily="18" charset="0"/>
              </a:defRPr>
            </a:lvl9pPr>
          </a:lstStyle>
          <a:p>
            <a:pPr>
              <a:spcBef>
                <a:spcPct val="50000"/>
              </a:spcBef>
            </a:pPr>
            <a:r>
              <a:rPr lang="en-GB" altLang="en-US" sz="1600">
                <a:solidFill>
                  <a:srgbClr val="0000FF"/>
                </a:solidFill>
              </a:rPr>
              <a:t>1990</a:t>
            </a:r>
          </a:p>
        </p:txBody>
      </p:sp>
      <p:sp>
        <p:nvSpPr>
          <p:cNvPr id="18444" name="Text Box 19"/>
          <p:cNvSpPr txBox="1">
            <a:spLocks noChangeArrowheads="1"/>
          </p:cNvSpPr>
          <p:nvPr/>
        </p:nvSpPr>
        <p:spPr bwMode="auto">
          <a:xfrm>
            <a:off x="4500563" y="4581525"/>
            <a:ext cx="655637"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b">
            <a:spAutoFit/>
          </a:bodyPr>
          <a:lstStyle>
            <a:lvl1pPr algn="ctr">
              <a:spcBef>
                <a:spcPct val="20000"/>
              </a:spcBef>
              <a:buClr>
                <a:srgbClr val="FFFFFF"/>
              </a:buClr>
              <a:buSzPct val="75000"/>
              <a:buFont typeface="Monotype Sorts" pitchFamily="2" charset="2"/>
              <a:defRPr sz="2400">
                <a:solidFill>
                  <a:srgbClr val="FFFFFF"/>
                </a:solidFill>
                <a:latin typeface="Arial" panose="020B0604020202020204" pitchFamily="34" charset="0"/>
                <a:cs typeface="Times New Roman" panose="02020603050405020304" pitchFamily="18" charset="0"/>
              </a:defRPr>
            </a:lvl1pPr>
            <a:lvl2pPr marL="742950" indent="-285750" algn="ctr">
              <a:spcBef>
                <a:spcPct val="20000"/>
              </a:spcBef>
              <a:buClr>
                <a:srgbClr val="FFFFFF"/>
              </a:buClr>
              <a:buSzPct val="75000"/>
              <a:buFont typeface="Monotype Sorts" pitchFamily="2" charset="2"/>
              <a:defRPr sz="2400">
                <a:solidFill>
                  <a:srgbClr val="FFFFFF"/>
                </a:solidFill>
                <a:latin typeface="Arial" panose="020B0604020202020204" pitchFamily="34" charset="0"/>
                <a:cs typeface="Times New Roman" panose="02020603050405020304" pitchFamily="18" charset="0"/>
              </a:defRPr>
            </a:lvl2pPr>
            <a:lvl3pPr marL="1143000" indent="-228600" algn="ctr">
              <a:spcBef>
                <a:spcPct val="20000"/>
              </a:spcBef>
              <a:buClr>
                <a:srgbClr val="FFFFFF"/>
              </a:buClr>
              <a:buSzPct val="75000"/>
              <a:buFont typeface="Monotype Sorts" pitchFamily="2" charset="2"/>
              <a:defRPr sz="2400">
                <a:solidFill>
                  <a:srgbClr val="FFFFFF"/>
                </a:solidFill>
                <a:latin typeface="Arial" panose="020B0604020202020204" pitchFamily="34" charset="0"/>
                <a:cs typeface="Times New Roman" panose="02020603050405020304" pitchFamily="18" charset="0"/>
              </a:defRPr>
            </a:lvl3pPr>
            <a:lvl4pPr marL="1600200" indent="-228600" algn="ctr">
              <a:spcBef>
                <a:spcPct val="20000"/>
              </a:spcBef>
              <a:buClr>
                <a:srgbClr val="FFFFFF"/>
              </a:buClr>
              <a:buSzPct val="75000"/>
              <a:buFont typeface="Monotype Sorts" pitchFamily="2" charset="2"/>
              <a:defRPr sz="2400">
                <a:solidFill>
                  <a:srgbClr val="FFFFFF"/>
                </a:solidFill>
                <a:latin typeface="Arial" panose="020B0604020202020204" pitchFamily="34" charset="0"/>
                <a:cs typeface="Times New Roman" panose="02020603050405020304" pitchFamily="18" charset="0"/>
              </a:defRPr>
            </a:lvl4pPr>
            <a:lvl5pPr marL="2057400" indent="-228600" algn="ctr">
              <a:spcBef>
                <a:spcPct val="20000"/>
              </a:spcBef>
              <a:buClr>
                <a:srgbClr val="FFFFFF"/>
              </a:buClr>
              <a:buSzPct val="75000"/>
              <a:buFont typeface="Monotype Sorts" pitchFamily="2" charset="2"/>
              <a:defRPr sz="2400">
                <a:solidFill>
                  <a:srgbClr val="FFFFFF"/>
                </a:solidFill>
                <a:latin typeface="Arial" panose="020B0604020202020204" pitchFamily="34" charset="0"/>
                <a:cs typeface="Times New Roman" panose="02020603050405020304" pitchFamily="18" charset="0"/>
              </a:defRPr>
            </a:lvl5pPr>
            <a:lvl6pPr marL="2514600" indent="-228600" algn="ctr" eaLnBrk="0" fontAlgn="base" hangingPunct="0">
              <a:spcBef>
                <a:spcPct val="20000"/>
              </a:spcBef>
              <a:spcAft>
                <a:spcPct val="0"/>
              </a:spcAft>
              <a:buClr>
                <a:srgbClr val="FFFFFF"/>
              </a:buClr>
              <a:buSzPct val="75000"/>
              <a:buFont typeface="Monotype Sorts" pitchFamily="2" charset="2"/>
              <a:defRPr sz="2400">
                <a:solidFill>
                  <a:srgbClr val="FFFFFF"/>
                </a:solidFill>
                <a:latin typeface="Arial" panose="020B0604020202020204" pitchFamily="34" charset="0"/>
                <a:cs typeface="Times New Roman" panose="02020603050405020304" pitchFamily="18" charset="0"/>
              </a:defRPr>
            </a:lvl6pPr>
            <a:lvl7pPr marL="2971800" indent="-228600" algn="ctr" eaLnBrk="0" fontAlgn="base" hangingPunct="0">
              <a:spcBef>
                <a:spcPct val="20000"/>
              </a:spcBef>
              <a:spcAft>
                <a:spcPct val="0"/>
              </a:spcAft>
              <a:buClr>
                <a:srgbClr val="FFFFFF"/>
              </a:buClr>
              <a:buSzPct val="75000"/>
              <a:buFont typeface="Monotype Sorts" pitchFamily="2" charset="2"/>
              <a:defRPr sz="2400">
                <a:solidFill>
                  <a:srgbClr val="FFFFFF"/>
                </a:solidFill>
                <a:latin typeface="Arial" panose="020B0604020202020204" pitchFamily="34" charset="0"/>
                <a:cs typeface="Times New Roman" panose="02020603050405020304" pitchFamily="18" charset="0"/>
              </a:defRPr>
            </a:lvl7pPr>
            <a:lvl8pPr marL="3429000" indent="-228600" algn="ctr" eaLnBrk="0" fontAlgn="base" hangingPunct="0">
              <a:spcBef>
                <a:spcPct val="20000"/>
              </a:spcBef>
              <a:spcAft>
                <a:spcPct val="0"/>
              </a:spcAft>
              <a:buClr>
                <a:srgbClr val="FFFFFF"/>
              </a:buClr>
              <a:buSzPct val="75000"/>
              <a:buFont typeface="Monotype Sorts" pitchFamily="2" charset="2"/>
              <a:defRPr sz="2400">
                <a:solidFill>
                  <a:srgbClr val="FFFFFF"/>
                </a:solidFill>
                <a:latin typeface="Arial" panose="020B0604020202020204" pitchFamily="34" charset="0"/>
                <a:cs typeface="Times New Roman" panose="02020603050405020304" pitchFamily="18" charset="0"/>
              </a:defRPr>
            </a:lvl8pPr>
            <a:lvl9pPr marL="3886200" indent="-228600" algn="ctr" eaLnBrk="0" fontAlgn="base" hangingPunct="0">
              <a:spcBef>
                <a:spcPct val="20000"/>
              </a:spcBef>
              <a:spcAft>
                <a:spcPct val="0"/>
              </a:spcAft>
              <a:buClr>
                <a:srgbClr val="FFFFFF"/>
              </a:buClr>
              <a:buSzPct val="75000"/>
              <a:buFont typeface="Monotype Sorts" pitchFamily="2" charset="2"/>
              <a:defRPr sz="2400">
                <a:solidFill>
                  <a:srgbClr val="FFFFFF"/>
                </a:solidFill>
                <a:latin typeface="Arial" panose="020B0604020202020204" pitchFamily="34" charset="0"/>
                <a:cs typeface="Times New Roman" panose="02020603050405020304" pitchFamily="18" charset="0"/>
              </a:defRPr>
            </a:lvl9pPr>
          </a:lstStyle>
          <a:p>
            <a:pPr>
              <a:spcBef>
                <a:spcPct val="50000"/>
              </a:spcBef>
            </a:pPr>
            <a:r>
              <a:rPr lang="en-GB" altLang="en-US" sz="1600">
                <a:solidFill>
                  <a:srgbClr val="0000FF"/>
                </a:solidFill>
              </a:rPr>
              <a:t>1995</a:t>
            </a:r>
          </a:p>
        </p:txBody>
      </p:sp>
      <p:sp>
        <p:nvSpPr>
          <p:cNvPr id="18445" name="Text Box 20"/>
          <p:cNvSpPr txBox="1">
            <a:spLocks noChangeArrowheads="1"/>
          </p:cNvSpPr>
          <p:nvPr/>
        </p:nvSpPr>
        <p:spPr bwMode="auto">
          <a:xfrm>
            <a:off x="5940425" y="4581525"/>
            <a:ext cx="655638"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b">
            <a:spAutoFit/>
          </a:bodyPr>
          <a:lstStyle>
            <a:lvl1pPr algn="ctr">
              <a:spcBef>
                <a:spcPct val="20000"/>
              </a:spcBef>
              <a:buClr>
                <a:srgbClr val="FFFFFF"/>
              </a:buClr>
              <a:buSzPct val="75000"/>
              <a:buFont typeface="Monotype Sorts" pitchFamily="2" charset="2"/>
              <a:defRPr sz="2400">
                <a:solidFill>
                  <a:srgbClr val="FFFFFF"/>
                </a:solidFill>
                <a:latin typeface="Arial" panose="020B0604020202020204" pitchFamily="34" charset="0"/>
                <a:cs typeface="Times New Roman" panose="02020603050405020304" pitchFamily="18" charset="0"/>
              </a:defRPr>
            </a:lvl1pPr>
            <a:lvl2pPr marL="742950" indent="-285750" algn="ctr">
              <a:spcBef>
                <a:spcPct val="20000"/>
              </a:spcBef>
              <a:buClr>
                <a:srgbClr val="FFFFFF"/>
              </a:buClr>
              <a:buSzPct val="75000"/>
              <a:buFont typeface="Monotype Sorts" pitchFamily="2" charset="2"/>
              <a:defRPr sz="2400">
                <a:solidFill>
                  <a:srgbClr val="FFFFFF"/>
                </a:solidFill>
                <a:latin typeface="Arial" panose="020B0604020202020204" pitchFamily="34" charset="0"/>
                <a:cs typeface="Times New Roman" panose="02020603050405020304" pitchFamily="18" charset="0"/>
              </a:defRPr>
            </a:lvl2pPr>
            <a:lvl3pPr marL="1143000" indent="-228600" algn="ctr">
              <a:spcBef>
                <a:spcPct val="20000"/>
              </a:spcBef>
              <a:buClr>
                <a:srgbClr val="FFFFFF"/>
              </a:buClr>
              <a:buSzPct val="75000"/>
              <a:buFont typeface="Monotype Sorts" pitchFamily="2" charset="2"/>
              <a:defRPr sz="2400">
                <a:solidFill>
                  <a:srgbClr val="FFFFFF"/>
                </a:solidFill>
                <a:latin typeface="Arial" panose="020B0604020202020204" pitchFamily="34" charset="0"/>
                <a:cs typeface="Times New Roman" panose="02020603050405020304" pitchFamily="18" charset="0"/>
              </a:defRPr>
            </a:lvl3pPr>
            <a:lvl4pPr marL="1600200" indent="-228600" algn="ctr">
              <a:spcBef>
                <a:spcPct val="20000"/>
              </a:spcBef>
              <a:buClr>
                <a:srgbClr val="FFFFFF"/>
              </a:buClr>
              <a:buSzPct val="75000"/>
              <a:buFont typeface="Monotype Sorts" pitchFamily="2" charset="2"/>
              <a:defRPr sz="2400">
                <a:solidFill>
                  <a:srgbClr val="FFFFFF"/>
                </a:solidFill>
                <a:latin typeface="Arial" panose="020B0604020202020204" pitchFamily="34" charset="0"/>
                <a:cs typeface="Times New Roman" panose="02020603050405020304" pitchFamily="18" charset="0"/>
              </a:defRPr>
            </a:lvl4pPr>
            <a:lvl5pPr marL="2057400" indent="-228600" algn="ctr">
              <a:spcBef>
                <a:spcPct val="20000"/>
              </a:spcBef>
              <a:buClr>
                <a:srgbClr val="FFFFFF"/>
              </a:buClr>
              <a:buSzPct val="75000"/>
              <a:buFont typeface="Monotype Sorts" pitchFamily="2" charset="2"/>
              <a:defRPr sz="2400">
                <a:solidFill>
                  <a:srgbClr val="FFFFFF"/>
                </a:solidFill>
                <a:latin typeface="Arial" panose="020B0604020202020204" pitchFamily="34" charset="0"/>
                <a:cs typeface="Times New Roman" panose="02020603050405020304" pitchFamily="18" charset="0"/>
              </a:defRPr>
            </a:lvl5pPr>
            <a:lvl6pPr marL="2514600" indent="-228600" algn="ctr" eaLnBrk="0" fontAlgn="base" hangingPunct="0">
              <a:spcBef>
                <a:spcPct val="20000"/>
              </a:spcBef>
              <a:spcAft>
                <a:spcPct val="0"/>
              </a:spcAft>
              <a:buClr>
                <a:srgbClr val="FFFFFF"/>
              </a:buClr>
              <a:buSzPct val="75000"/>
              <a:buFont typeface="Monotype Sorts" pitchFamily="2" charset="2"/>
              <a:defRPr sz="2400">
                <a:solidFill>
                  <a:srgbClr val="FFFFFF"/>
                </a:solidFill>
                <a:latin typeface="Arial" panose="020B0604020202020204" pitchFamily="34" charset="0"/>
                <a:cs typeface="Times New Roman" panose="02020603050405020304" pitchFamily="18" charset="0"/>
              </a:defRPr>
            </a:lvl6pPr>
            <a:lvl7pPr marL="2971800" indent="-228600" algn="ctr" eaLnBrk="0" fontAlgn="base" hangingPunct="0">
              <a:spcBef>
                <a:spcPct val="20000"/>
              </a:spcBef>
              <a:spcAft>
                <a:spcPct val="0"/>
              </a:spcAft>
              <a:buClr>
                <a:srgbClr val="FFFFFF"/>
              </a:buClr>
              <a:buSzPct val="75000"/>
              <a:buFont typeface="Monotype Sorts" pitchFamily="2" charset="2"/>
              <a:defRPr sz="2400">
                <a:solidFill>
                  <a:srgbClr val="FFFFFF"/>
                </a:solidFill>
                <a:latin typeface="Arial" panose="020B0604020202020204" pitchFamily="34" charset="0"/>
                <a:cs typeface="Times New Roman" panose="02020603050405020304" pitchFamily="18" charset="0"/>
              </a:defRPr>
            </a:lvl7pPr>
            <a:lvl8pPr marL="3429000" indent="-228600" algn="ctr" eaLnBrk="0" fontAlgn="base" hangingPunct="0">
              <a:spcBef>
                <a:spcPct val="20000"/>
              </a:spcBef>
              <a:spcAft>
                <a:spcPct val="0"/>
              </a:spcAft>
              <a:buClr>
                <a:srgbClr val="FFFFFF"/>
              </a:buClr>
              <a:buSzPct val="75000"/>
              <a:buFont typeface="Monotype Sorts" pitchFamily="2" charset="2"/>
              <a:defRPr sz="2400">
                <a:solidFill>
                  <a:srgbClr val="FFFFFF"/>
                </a:solidFill>
                <a:latin typeface="Arial" panose="020B0604020202020204" pitchFamily="34" charset="0"/>
                <a:cs typeface="Times New Roman" panose="02020603050405020304" pitchFamily="18" charset="0"/>
              </a:defRPr>
            </a:lvl8pPr>
            <a:lvl9pPr marL="3886200" indent="-228600" algn="ctr" eaLnBrk="0" fontAlgn="base" hangingPunct="0">
              <a:spcBef>
                <a:spcPct val="20000"/>
              </a:spcBef>
              <a:spcAft>
                <a:spcPct val="0"/>
              </a:spcAft>
              <a:buClr>
                <a:srgbClr val="FFFFFF"/>
              </a:buClr>
              <a:buSzPct val="75000"/>
              <a:buFont typeface="Monotype Sorts" pitchFamily="2" charset="2"/>
              <a:defRPr sz="2400">
                <a:solidFill>
                  <a:srgbClr val="FFFFFF"/>
                </a:solidFill>
                <a:latin typeface="Arial" panose="020B0604020202020204" pitchFamily="34" charset="0"/>
                <a:cs typeface="Times New Roman" panose="02020603050405020304" pitchFamily="18" charset="0"/>
              </a:defRPr>
            </a:lvl9pPr>
          </a:lstStyle>
          <a:p>
            <a:pPr>
              <a:spcBef>
                <a:spcPct val="50000"/>
              </a:spcBef>
            </a:pPr>
            <a:r>
              <a:rPr lang="en-GB" altLang="en-US" sz="1600">
                <a:solidFill>
                  <a:srgbClr val="0000FF"/>
                </a:solidFill>
              </a:rPr>
              <a:t>2000</a:t>
            </a:r>
          </a:p>
        </p:txBody>
      </p:sp>
      <p:sp>
        <p:nvSpPr>
          <p:cNvPr id="18446" name="Text Box 21"/>
          <p:cNvSpPr txBox="1">
            <a:spLocks noChangeArrowheads="1"/>
          </p:cNvSpPr>
          <p:nvPr/>
        </p:nvSpPr>
        <p:spPr bwMode="auto">
          <a:xfrm>
            <a:off x="7451725" y="4581525"/>
            <a:ext cx="655638"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b">
            <a:spAutoFit/>
          </a:bodyPr>
          <a:lstStyle>
            <a:lvl1pPr algn="ctr">
              <a:spcBef>
                <a:spcPct val="20000"/>
              </a:spcBef>
              <a:buClr>
                <a:srgbClr val="FFFFFF"/>
              </a:buClr>
              <a:buSzPct val="75000"/>
              <a:buFont typeface="Monotype Sorts" pitchFamily="2" charset="2"/>
              <a:defRPr sz="2400">
                <a:solidFill>
                  <a:srgbClr val="FFFFFF"/>
                </a:solidFill>
                <a:latin typeface="Arial" panose="020B0604020202020204" pitchFamily="34" charset="0"/>
                <a:cs typeface="Times New Roman" panose="02020603050405020304" pitchFamily="18" charset="0"/>
              </a:defRPr>
            </a:lvl1pPr>
            <a:lvl2pPr marL="742950" indent="-285750" algn="ctr">
              <a:spcBef>
                <a:spcPct val="20000"/>
              </a:spcBef>
              <a:buClr>
                <a:srgbClr val="FFFFFF"/>
              </a:buClr>
              <a:buSzPct val="75000"/>
              <a:buFont typeface="Monotype Sorts" pitchFamily="2" charset="2"/>
              <a:defRPr sz="2400">
                <a:solidFill>
                  <a:srgbClr val="FFFFFF"/>
                </a:solidFill>
                <a:latin typeface="Arial" panose="020B0604020202020204" pitchFamily="34" charset="0"/>
                <a:cs typeface="Times New Roman" panose="02020603050405020304" pitchFamily="18" charset="0"/>
              </a:defRPr>
            </a:lvl2pPr>
            <a:lvl3pPr marL="1143000" indent="-228600" algn="ctr">
              <a:spcBef>
                <a:spcPct val="20000"/>
              </a:spcBef>
              <a:buClr>
                <a:srgbClr val="FFFFFF"/>
              </a:buClr>
              <a:buSzPct val="75000"/>
              <a:buFont typeface="Monotype Sorts" pitchFamily="2" charset="2"/>
              <a:defRPr sz="2400">
                <a:solidFill>
                  <a:srgbClr val="FFFFFF"/>
                </a:solidFill>
                <a:latin typeface="Arial" panose="020B0604020202020204" pitchFamily="34" charset="0"/>
                <a:cs typeface="Times New Roman" panose="02020603050405020304" pitchFamily="18" charset="0"/>
              </a:defRPr>
            </a:lvl3pPr>
            <a:lvl4pPr marL="1600200" indent="-228600" algn="ctr">
              <a:spcBef>
                <a:spcPct val="20000"/>
              </a:spcBef>
              <a:buClr>
                <a:srgbClr val="FFFFFF"/>
              </a:buClr>
              <a:buSzPct val="75000"/>
              <a:buFont typeface="Monotype Sorts" pitchFamily="2" charset="2"/>
              <a:defRPr sz="2400">
                <a:solidFill>
                  <a:srgbClr val="FFFFFF"/>
                </a:solidFill>
                <a:latin typeface="Arial" panose="020B0604020202020204" pitchFamily="34" charset="0"/>
                <a:cs typeface="Times New Roman" panose="02020603050405020304" pitchFamily="18" charset="0"/>
              </a:defRPr>
            </a:lvl4pPr>
            <a:lvl5pPr marL="2057400" indent="-228600" algn="ctr">
              <a:spcBef>
                <a:spcPct val="20000"/>
              </a:spcBef>
              <a:buClr>
                <a:srgbClr val="FFFFFF"/>
              </a:buClr>
              <a:buSzPct val="75000"/>
              <a:buFont typeface="Monotype Sorts" pitchFamily="2" charset="2"/>
              <a:defRPr sz="2400">
                <a:solidFill>
                  <a:srgbClr val="FFFFFF"/>
                </a:solidFill>
                <a:latin typeface="Arial" panose="020B0604020202020204" pitchFamily="34" charset="0"/>
                <a:cs typeface="Times New Roman" panose="02020603050405020304" pitchFamily="18" charset="0"/>
              </a:defRPr>
            </a:lvl5pPr>
            <a:lvl6pPr marL="2514600" indent="-228600" algn="ctr" eaLnBrk="0" fontAlgn="base" hangingPunct="0">
              <a:spcBef>
                <a:spcPct val="20000"/>
              </a:spcBef>
              <a:spcAft>
                <a:spcPct val="0"/>
              </a:spcAft>
              <a:buClr>
                <a:srgbClr val="FFFFFF"/>
              </a:buClr>
              <a:buSzPct val="75000"/>
              <a:buFont typeface="Monotype Sorts" pitchFamily="2" charset="2"/>
              <a:defRPr sz="2400">
                <a:solidFill>
                  <a:srgbClr val="FFFFFF"/>
                </a:solidFill>
                <a:latin typeface="Arial" panose="020B0604020202020204" pitchFamily="34" charset="0"/>
                <a:cs typeface="Times New Roman" panose="02020603050405020304" pitchFamily="18" charset="0"/>
              </a:defRPr>
            </a:lvl6pPr>
            <a:lvl7pPr marL="2971800" indent="-228600" algn="ctr" eaLnBrk="0" fontAlgn="base" hangingPunct="0">
              <a:spcBef>
                <a:spcPct val="20000"/>
              </a:spcBef>
              <a:spcAft>
                <a:spcPct val="0"/>
              </a:spcAft>
              <a:buClr>
                <a:srgbClr val="FFFFFF"/>
              </a:buClr>
              <a:buSzPct val="75000"/>
              <a:buFont typeface="Monotype Sorts" pitchFamily="2" charset="2"/>
              <a:defRPr sz="2400">
                <a:solidFill>
                  <a:srgbClr val="FFFFFF"/>
                </a:solidFill>
                <a:latin typeface="Arial" panose="020B0604020202020204" pitchFamily="34" charset="0"/>
                <a:cs typeface="Times New Roman" panose="02020603050405020304" pitchFamily="18" charset="0"/>
              </a:defRPr>
            </a:lvl7pPr>
            <a:lvl8pPr marL="3429000" indent="-228600" algn="ctr" eaLnBrk="0" fontAlgn="base" hangingPunct="0">
              <a:spcBef>
                <a:spcPct val="20000"/>
              </a:spcBef>
              <a:spcAft>
                <a:spcPct val="0"/>
              </a:spcAft>
              <a:buClr>
                <a:srgbClr val="FFFFFF"/>
              </a:buClr>
              <a:buSzPct val="75000"/>
              <a:buFont typeface="Monotype Sorts" pitchFamily="2" charset="2"/>
              <a:defRPr sz="2400">
                <a:solidFill>
                  <a:srgbClr val="FFFFFF"/>
                </a:solidFill>
                <a:latin typeface="Arial" panose="020B0604020202020204" pitchFamily="34" charset="0"/>
                <a:cs typeface="Times New Roman" panose="02020603050405020304" pitchFamily="18" charset="0"/>
              </a:defRPr>
            </a:lvl8pPr>
            <a:lvl9pPr marL="3886200" indent="-228600" algn="ctr" eaLnBrk="0" fontAlgn="base" hangingPunct="0">
              <a:spcBef>
                <a:spcPct val="20000"/>
              </a:spcBef>
              <a:spcAft>
                <a:spcPct val="0"/>
              </a:spcAft>
              <a:buClr>
                <a:srgbClr val="FFFFFF"/>
              </a:buClr>
              <a:buSzPct val="75000"/>
              <a:buFont typeface="Monotype Sorts" pitchFamily="2" charset="2"/>
              <a:defRPr sz="2400">
                <a:solidFill>
                  <a:srgbClr val="FFFFFF"/>
                </a:solidFill>
                <a:latin typeface="Arial" panose="020B0604020202020204" pitchFamily="34" charset="0"/>
                <a:cs typeface="Times New Roman" panose="02020603050405020304" pitchFamily="18" charset="0"/>
              </a:defRPr>
            </a:lvl9pPr>
          </a:lstStyle>
          <a:p>
            <a:pPr>
              <a:spcBef>
                <a:spcPct val="50000"/>
              </a:spcBef>
            </a:pPr>
            <a:r>
              <a:rPr lang="en-GB" altLang="en-US" sz="1600">
                <a:solidFill>
                  <a:srgbClr val="0000FF"/>
                </a:solidFill>
              </a:rPr>
              <a:t>2005</a:t>
            </a:r>
          </a:p>
        </p:txBody>
      </p:sp>
      <p:sp>
        <p:nvSpPr>
          <p:cNvPr id="55319" name="Text Box 23"/>
          <p:cNvSpPr txBox="1">
            <a:spLocks noChangeArrowheads="1"/>
          </p:cNvSpPr>
          <p:nvPr/>
        </p:nvSpPr>
        <p:spPr bwMode="auto">
          <a:xfrm>
            <a:off x="468313" y="2997200"/>
            <a:ext cx="935037"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b">
            <a:spAutoFit/>
          </a:bodyPr>
          <a:lstStyle>
            <a:lvl1pPr algn="ctr">
              <a:spcBef>
                <a:spcPct val="20000"/>
              </a:spcBef>
              <a:buClr>
                <a:srgbClr val="FFFFFF"/>
              </a:buClr>
              <a:buSzPct val="75000"/>
              <a:buFont typeface="Monotype Sorts" pitchFamily="2" charset="2"/>
              <a:defRPr sz="2400">
                <a:solidFill>
                  <a:srgbClr val="FFFFFF"/>
                </a:solidFill>
                <a:latin typeface="Arial" panose="020B0604020202020204" pitchFamily="34" charset="0"/>
                <a:cs typeface="Times New Roman" panose="02020603050405020304" pitchFamily="18" charset="0"/>
              </a:defRPr>
            </a:lvl1pPr>
            <a:lvl2pPr marL="742950" indent="-285750" algn="ctr">
              <a:spcBef>
                <a:spcPct val="20000"/>
              </a:spcBef>
              <a:buClr>
                <a:srgbClr val="FFFFFF"/>
              </a:buClr>
              <a:buSzPct val="75000"/>
              <a:buFont typeface="Monotype Sorts" pitchFamily="2" charset="2"/>
              <a:defRPr sz="2400">
                <a:solidFill>
                  <a:srgbClr val="FFFFFF"/>
                </a:solidFill>
                <a:latin typeface="Arial" panose="020B0604020202020204" pitchFamily="34" charset="0"/>
                <a:cs typeface="Times New Roman" panose="02020603050405020304" pitchFamily="18" charset="0"/>
              </a:defRPr>
            </a:lvl2pPr>
            <a:lvl3pPr marL="1143000" indent="-228600" algn="ctr">
              <a:spcBef>
                <a:spcPct val="20000"/>
              </a:spcBef>
              <a:buClr>
                <a:srgbClr val="FFFFFF"/>
              </a:buClr>
              <a:buSzPct val="75000"/>
              <a:buFont typeface="Monotype Sorts" pitchFamily="2" charset="2"/>
              <a:defRPr sz="2400">
                <a:solidFill>
                  <a:srgbClr val="FFFFFF"/>
                </a:solidFill>
                <a:latin typeface="Arial" panose="020B0604020202020204" pitchFamily="34" charset="0"/>
                <a:cs typeface="Times New Roman" panose="02020603050405020304" pitchFamily="18" charset="0"/>
              </a:defRPr>
            </a:lvl3pPr>
            <a:lvl4pPr marL="1600200" indent="-228600" algn="ctr">
              <a:spcBef>
                <a:spcPct val="20000"/>
              </a:spcBef>
              <a:buClr>
                <a:srgbClr val="FFFFFF"/>
              </a:buClr>
              <a:buSzPct val="75000"/>
              <a:buFont typeface="Monotype Sorts" pitchFamily="2" charset="2"/>
              <a:defRPr sz="2400">
                <a:solidFill>
                  <a:srgbClr val="FFFFFF"/>
                </a:solidFill>
                <a:latin typeface="Arial" panose="020B0604020202020204" pitchFamily="34" charset="0"/>
                <a:cs typeface="Times New Roman" panose="02020603050405020304" pitchFamily="18" charset="0"/>
              </a:defRPr>
            </a:lvl4pPr>
            <a:lvl5pPr marL="2057400" indent="-228600" algn="ctr">
              <a:spcBef>
                <a:spcPct val="20000"/>
              </a:spcBef>
              <a:buClr>
                <a:srgbClr val="FFFFFF"/>
              </a:buClr>
              <a:buSzPct val="75000"/>
              <a:buFont typeface="Monotype Sorts" pitchFamily="2" charset="2"/>
              <a:defRPr sz="2400">
                <a:solidFill>
                  <a:srgbClr val="FFFFFF"/>
                </a:solidFill>
                <a:latin typeface="Arial" panose="020B0604020202020204" pitchFamily="34" charset="0"/>
                <a:cs typeface="Times New Roman" panose="02020603050405020304" pitchFamily="18" charset="0"/>
              </a:defRPr>
            </a:lvl5pPr>
            <a:lvl6pPr marL="2514600" indent="-228600" algn="ctr" eaLnBrk="0" fontAlgn="base" hangingPunct="0">
              <a:spcBef>
                <a:spcPct val="20000"/>
              </a:spcBef>
              <a:spcAft>
                <a:spcPct val="0"/>
              </a:spcAft>
              <a:buClr>
                <a:srgbClr val="FFFFFF"/>
              </a:buClr>
              <a:buSzPct val="75000"/>
              <a:buFont typeface="Monotype Sorts" pitchFamily="2" charset="2"/>
              <a:defRPr sz="2400">
                <a:solidFill>
                  <a:srgbClr val="FFFFFF"/>
                </a:solidFill>
                <a:latin typeface="Arial" panose="020B0604020202020204" pitchFamily="34" charset="0"/>
                <a:cs typeface="Times New Roman" panose="02020603050405020304" pitchFamily="18" charset="0"/>
              </a:defRPr>
            </a:lvl6pPr>
            <a:lvl7pPr marL="2971800" indent="-228600" algn="ctr" eaLnBrk="0" fontAlgn="base" hangingPunct="0">
              <a:spcBef>
                <a:spcPct val="20000"/>
              </a:spcBef>
              <a:spcAft>
                <a:spcPct val="0"/>
              </a:spcAft>
              <a:buClr>
                <a:srgbClr val="FFFFFF"/>
              </a:buClr>
              <a:buSzPct val="75000"/>
              <a:buFont typeface="Monotype Sorts" pitchFamily="2" charset="2"/>
              <a:defRPr sz="2400">
                <a:solidFill>
                  <a:srgbClr val="FFFFFF"/>
                </a:solidFill>
                <a:latin typeface="Arial" panose="020B0604020202020204" pitchFamily="34" charset="0"/>
                <a:cs typeface="Times New Roman" panose="02020603050405020304" pitchFamily="18" charset="0"/>
              </a:defRPr>
            </a:lvl7pPr>
            <a:lvl8pPr marL="3429000" indent="-228600" algn="ctr" eaLnBrk="0" fontAlgn="base" hangingPunct="0">
              <a:spcBef>
                <a:spcPct val="20000"/>
              </a:spcBef>
              <a:spcAft>
                <a:spcPct val="0"/>
              </a:spcAft>
              <a:buClr>
                <a:srgbClr val="FFFFFF"/>
              </a:buClr>
              <a:buSzPct val="75000"/>
              <a:buFont typeface="Monotype Sorts" pitchFamily="2" charset="2"/>
              <a:defRPr sz="2400">
                <a:solidFill>
                  <a:srgbClr val="FFFFFF"/>
                </a:solidFill>
                <a:latin typeface="Arial" panose="020B0604020202020204" pitchFamily="34" charset="0"/>
                <a:cs typeface="Times New Roman" panose="02020603050405020304" pitchFamily="18" charset="0"/>
              </a:defRPr>
            </a:lvl8pPr>
            <a:lvl9pPr marL="3886200" indent="-228600" algn="ctr" eaLnBrk="0" fontAlgn="base" hangingPunct="0">
              <a:spcBef>
                <a:spcPct val="20000"/>
              </a:spcBef>
              <a:spcAft>
                <a:spcPct val="0"/>
              </a:spcAft>
              <a:buClr>
                <a:srgbClr val="FFFFFF"/>
              </a:buClr>
              <a:buSzPct val="75000"/>
              <a:buFont typeface="Monotype Sorts" pitchFamily="2" charset="2"/>
              <a:defRPr sz="2400">
                <a:solidFill>
                  <a:srgbClr val="FFFFFF"/>
                </a:solidFill>
                <a:latin typeface="Arial" panose="020B0604020202020204" pitchFamily="34" charset="0"/>
                <a:cs typeface="Times New Roman" panose="02020603050405020304" pitchFamily="18" charset="0"/>
              </a:defRPr>
            </a:lvl9pPr>
          </a:lstStyle>
          <a:p>
            <a:pPr>
              <a:spcBef>
                <a:spcPct val="50000"/>
              </a:spcBef>
            </a:pPr>
            <a:r>
              <a:rPr lang="en-GB" altLang="en-US" sz="1600">
                <a:solidFill>
                  <a:srgbClr val="FF0000"/>
                </a:solidFill>
              </a:rPr>
              <a:t>02/1951 SBV was found</a:t>
            </a:r>
          </a:p>
        </p:txBody>
      </p:sp>
      <p:sp>
        <p:nvSpPr>
          <p:cNvPr id="18448" name="AutoShape 24"/>
          <p:cNvSpPr>
            <a:spLocks noChangeArrowheads="1"/>
          </p:cNvSpPr>
          <p:nvPr/>
        </p:nvSpPr>
        <p:spPr bwMode="auto">
          <a:xfrm>
            <a:off x="-152400" y="2852738"/>
            <a:ext cx="2160588" cy="1477962"/>
          </a:xfrm>
          <a:prstGeom prst="downArrow">
            <a:avLst>
              <a:gd name="adj1" fmla="val 50000"/>
              <a:gd name="adj2" fmla="val 25000"/>
            </a:avLst>
          </a:prstGeom>
          <a:noFill/>
          <a:ln w="9525">
            <a:solidFill>
              <a:schemeClr val="accent1"/>
            </a:solidFill>
            <a:miter lim="800000"/>
            <a:headEnd/>
            <a:tailEnd/>
          </a:ln>
          <a:extLst>
            <a:ext uri="{909E8E84-426E-40DD-AFC4-6F175D3DCCD1}">
              <a14:hiddenFill xmlns:a14="http://schemas.microsoft.com/office/drawing/2010/main">
                <a:solidFill>
                  <a:srgbClr val="FFFFFF"/>
                </a:solidFill>
              </a14:hiddenFill>
            </a:ext>
          </a:extLst>
        </p:spPr>
        <p:txBody>
          <a:bodyPr wrap="none" lIns="92075" tIns="46038" rIns="92075" bIns="46038" anchor="ctr"/>
          <a:lstStyle>
            <a:lvl1pPr algn="ctr">
              <a:spcBef>
                <a:spcPct val="20000"/>
              </a:spcBef>
              <a:buClr>
                <a:srgbClr val="FFFFFF"/>
              </a:buClr>
              <a:buSzPct val="75000"/>
              <a:buFont typeface="Monotype Sorts" pitchFamily="2" charset="2"/>
              <a:defRPr sz="2400">
                <a:solidFill>
                  <a:srgbClr val="FFFFFF"/>
                </a:solidFill>
                <a:latin typeface="Arial" panose="020B0604020202020204" pitchFamily="34" charset="0"/>
                <a:cs typeface="Times New Roman" panose="02020603050405020304" pitchFamily="18" charset="0"/>
              </a:defRPr>
            </a:lvl1pPr>
            <a:lvl2pPr marL="742950" indent="-285750" algn="ctr">
              <a:spcBef>
                <a:spcPct val="20000"/>
              </a:spcBef>
              <a:buClr>
                <a:srgbClr val="FFFFFF"/>
              </a:buClr>
              <a:buSzPct val="75000"/>
              <a:buFont typeface="Monotype Sorts" pitchFamily="2" charset="2"/>
              <a:defRPr sz="2400">
                <a:solidFill>
                  <a:srgbClr val="FFFFFF"/>
                </a:solidFill>
                <a:latin typeface="Arial" panose="020B0604020202020204" pitchFamily="34" charset="0"/>
                <a:cs typeface="Times New Roman" panose="02020603050405020304" pitchFamily="18" charset="0"/>
              </a:defRPr>
            </a:lvl2pPr>
            <a:lvl3pPr marL="1143000" indent="-228600" algn="ctr">
              <a:spcBef>
                <a:spcPct val="20000"/>
              </a:spcBef>
              <a:buClr>
                <a:srgbClr val="FFFFFF"/>
              </a:buClr>
              <a:buSzPct val="75000"/>
              <a:buFont typeface="Monotype Sorts" pitchFamily="2" charset="2"/>
              <a:defRPr sz="2400">
                <a:solidFill>
                  <a:srgbClr val="FFFFFF"/>
                </a:solidFill>
                <a:latin typeface="Arial" panose="020B0604020202020204" pitchFamily="34" charset="0"/>
                <a:cs typeface="Times New Roman" panose="02020603050405020304" pitchFamily="18" charset="0"/>
              </a:defRPr>
            </a:lvl3pPr>
            <a:lvl4pPr marL="1600200" indent="-228600" algn="ctr">
              <a:spcBef>
                <a:spcPct val="20000"/>
              </a:spcBef>
              <a:buClr>
                <a:srgbClr val="FFFFFF"/>
              </a:buClr>
              <a:buSzPct val="75000"/>
              <a:buFont typeface="Monotype Sorts" pitchFamily="2" charset="2"/>
              <a:defRPr sz="2400">
                <a:solidFill>
                  <a:srgbClr val="FFFFFF"/>
                </a:solidFill>
                <a:latin typeface="Arial" panose="020B0604020202020204" pitchFamily="34" charset="0"/>
                <a:cs typeface="Times New Roman" panose="02020603050405020304" pitchFamily="18" charset="0"/>
              </a:defRPr>
            </a:lvl4pPr>
            <a:lvl5pPr marL="2057400" indent="-228600" algn="ctr">
              <a:spcBef>
                <a:spcPct val="20000"/>
              </a:spcBef>
              <a:buClr>
                <a:srgbClr val="FFFFFF"/>
              </a:buClr>
              <a:buSzPct val="75000"/>
              <a:buFont typeface="Monotype Sorts" pitchFamily="2" charset="2"/>
              <a:defRPr sz="2400">
                <a:solidFill>
                  <a:srgbClr val="FFFFFF"/>
                </a:solidFill>
                <a:latin typeface="Arial" panose="020B0604020202020204" pitchFamily="34" charset="0"/>
                <a:cs typeface="Times New Roman" panose="02020603050405020304" pitchFamily="18" charset="0"/>
              </a:defRPr>
            </a:lvl5pPr>
            <a:lvl6pPr marL="2514600" indent="-228600" algn="ctr" eaLnBrk="0" fontAlgn="base" hangingPunct="0">
              <a:spcBef>
                <a:spcPct val="20000"/>
              </a:spcBef>
              <a:spcAft>
                <a:spcPct val="0"/>
              </a:spcAft>
              <a:buClr>
                <a:srgbClr val="FFFFFF"/>
              </a:buClr>
              <a:buSzPct val="75000"/>
              <a:buFont typeface="Monotype Sorts" pitchFamily="2" charset="2"/>
              <a:defRPr sz="2400">
                <a:solidFill>
                  <a:srgbClr val="FFFFFF"/>
                </a:solidFill>
                <a:latin typeface="Arial" panose="020B0604020202020204" pitchFamily="34" charset="0"/>
                <a:cs typeface="Times New Roman" panose="02020603050405020304" pitchFamily="18" charset="0"/>
              </a:defRPr>
            </a:lvl6pPr>
            <a:lvl7pPr marL="2971800" indent="-228600" algn="ctr" eaLnBrk="0" fontAlgn="base" hangingPunct="0">
              <a:spcBef>
                <a:spcPct val="20000"/>
              </a:spcBef>
              <a:spcAft>
                <a:spcPct val="0"/>
              </a:spcAft>
              <a:buClr>
                <a:srgbClr val="FFFFFF"/>
              </a:buClr>
              <a:buSzPct val="75000"/>
              <a:buFont typeface="Monotype Sorts" pitchFamily="2" charset="2"/>
              <a:defRPr sz="2400">
                <a:solidFill>
                  <a:srgbClr val="FFFFFF"/>
                </a:solidFill>
                <a:latin typeface="Arial" panose="020B0604020202020204" pitchFamily="34" charset="0"/>
                <a:cs typeface="Times New Roman" panose="02020603050405020304" pitchFamily="18" charset="0"/>
              </a:defRPr>
            </a:lvl7pPr>
            <a:lvl8pPr marL="3429000" indent="-228600" algn="ctr" eaLnBrk="0" fontAlgn="base" hangingPunct="0">
              <a:spcBef>
                <a:spcPct val="20000"/>
              </a:spcBef>
              <a:spcAft>
                <a:spcPct val="0"/>
              </a:spcAft>
              <a:buClr>
                <a:srgbClr val="FFFFFF"/>
              </a:buClr>
              <a:buSzPct val="75000"/>
              <a:buFont typeface="Monotype Sorts" pitchFamily="2" charset="2"/>
              <a:defRPr sz="2400">
                <a:solidFill>
                  <a:srgbClr val="FFFFFF"/>
                </a:solidFill>
                <a:latin typeface="Arial" panose="020B0604020202020204" pitchFamily="34" charset="0"/>
                <a:cs typeface="Times New Roman" panose="02020603050405020304" pitchFamily="18" charset="0"/>
              </a:defRPr>
            </a:lvl8pPr>
            <a:lvl9pPr marL="3886200" indent="-228600" algn="ctr" eaLnBrk="0" fontAlgn="base" hangingPunct="0">
              <a:spcBef>
                <a:spcPct val="20000"/>
              </a:spcBef>
              <a:spcAft>
                <a:spcPct val="0"/>
              </a:spcAft>
              <a:buClr>
                <a:srgbClr val="FFFFFF"/>
              </a:buClr>
              <a:buSzPct val="75000"/>
              <a:buFont typeface="Monotype Sorts" pitchFamily="2" charset="2"/>
              <a:defRPr sz="2400">
                <a:solidFill>
                  <a:srgbClr val="FFFFFF"/>
                </a:solidFill>
                <a:latin typeface="Arial" panose="020B0604020202020204" pitchFamily="34" charset="0"/>
                <a:cs typeface="Times New Roman" panose="02020603050405020304" pitchFamily="18" charset="0"/>
              </a:defRPr>
            </a:lvl9pPr>
          </a:lstStyle>
          <a:p>
            <a:endParaRPr lang="en-US" altLang="en-US"/>
          </a:p>
        </p:txBody>
      </p:sp>
      <p:sp>
        <p:nvSpPr>
          <p:cNvPr id="55321" name="Text Box 25"/>
          <p:cNvSpPr txBox="1">
            <a:spLocks noChangeArrowheads="1"/>
          </p:cNvSpPr>
          <p:nvPr/>
        </p:nvSpPr>
        <p:spPr bwMode="auto">
          <a:xfrm>
            <a:off x="1231900" y="5300663"/>
            <a:ext cx="1050925" cy="585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b">
            <a:spAutoFit/>
          </a:bodyPr>
          <a:lstStyle>
            <a:lvl1pPr algn="ctr">
              <a:spcBef>
                <a:spcPct val="20000"/>
              </a:spcBef>
              <a:buClr>
                <a:srgbClr val="FFFFFF"/>
              </a:buClr>
              <a:buSzPct val="75000"/>
              <a:buFont typeface="Monotype Sorts" pitchFamily="2" charset="2"/>
              <a:defRPr sz="2400">
                <a:solidFill>
                  <a:srgbClr val="FFFFFF"/>
                </a:solidFill>
                <a:latin typeface="Arial" panose="020B0604020202020204" pitchFamily="34" charset="0"/>
                <a:cs typeface="Times New Roman" panose="02020603050405020304" pitchFamily="18" charset="0"/>
              </a:defRPr>
            </a:lvl1pPr>
            <a:lvl2pPr marL="742950" indent="-285750" algn="ctr">
              <a:spcBef>
                <a:spcPct val="20000"/>
              </a:spcBef>
              <a:buClr>
                <a:srgbClr val="FFFFFF"/>
              </a:buClr>
              <a:buSzPct val="75000"/>
              <a:buFont typeface="Monotype Sorts" pitchFamily="2" charset="2"/>
              <a:defRPr sz="2400">
                <a:solidFill>
                  <a:srgbClr val="FFFFFF"/>
                </a:solidFill>
                <a:latin typeface="Arial" panose="020B0604020202020204" pitchFamily="34" charset="0"/>
                <a:cs typeface="Times New Roman" panose="02020603050405020304" pitchFamily="18" charset="0"/>
              </a:defRPr>
            </a:lvl2pPr>
            <a:lvl3pPr marL="1143000" indent="-228600" algn="ctr">
              <a:spcBef>
                <a:spcPct val="20000"/>
              </a:spcBef>
              <a:buClr>
                <a:srgbClr val="FFFFFF"/>
              </a:buClr>
              <a:buSzPct val="75000"/>
              <a:buFont typeface="Monotype Sorts" pitchFamily="2" charset="2"/>
              <a:defRPr sz="2400">
                <a:solidFill>
                  <a:srgbClr val="FFFFFF"/>
                </a:solidFill>
                <a:latin typeface="Arial" panose="020B0604020202020204" pitchFamily="34" charset="0"/>
                <a:cs typeface="Times New Roman" panose="02020603050405020304" pitchFamily="18" charset="0"/>
              </a:defRPr>
            </a:lvl3pPr>
            <a:lvl4pPr marL="1600200" indent="-228600" algn="ctr">
              <a:spcBef>
                <a:spcPct val="20000"/>
              </a:spcBef>
              <a:buClr>
                <a:srgbClr val="FFFFFF"/>
              </a:buClr>
              <a:buSzPct val="75000"/>
              <a:buFont typeface="Monotype Sorts" pitchFamily="2" charset="2"/>
              <a:defRPr sz="2400">
                <a:solidFill>
                  <a:srgbClr val="FFFFFF"/>
                </a:solidFill>
                <a:latin typeface="Arial" panose="020B0604020202020204" pitchFamily="34" charset="0"/>
                <a:cs typeface="Times New Roman" panose="02020603050405020304" pitchFamily="18" charset="0"/>
              </a:defRPr>
            </a:lvl4pPr>
            <a:lvl5pPr marL="2057400" indent="-228600" algn="ctr">
              <a:spcBef>
                <a:spcPct val="20000"/>
              </a:spcBef>
              <a:buClr>
                <a:srgbClr val="FFFFFF"/>
              </a:buClr>
              <a:buSzPct val="75000"/>
              <a:buFont typeface="Monotype Sorts" pitchFamily="2" charset="2"/>
              <a:defRPr sz="2400">
                <a:solidFill>
                  <a:srgbClr val="FFFFFF"/>
                </a:solidFill>
                <a:latin typeface="Arial" panose="020B0604020202020204" pitchFamily="34" charset="0"/>
                <a:cs typeface="Times New Roman" panose="02020603050405020304" pitchFamily="18" charset="0"/>
              </a:defRPr>
            </a:lvl5pPr>
            <a:lvl6pPr marL="2514600" indent="-228600" algn="ctr" eaLnBrk="0" fontAlgn="base" hangingPunct="0">
              <a:spcBef>
                <a:spcPct val="20000"/>
              </a:spcBef>
              <a:spcAft>
                <a:spcPct val="0"/>
              </a:spcAft>
              <a:buClr>
                <a:srgbClr val="FFFFFF"/>
              </a:buClr>
              <a:buSzPct val="75000"/>
              <a:buFont typeface="Monotype Sorts" pitchFamily="2" charset="2"/>
              <a:defRPr sz="2400">
                <a:solidFill>
                  <a:srgbClr val="FFFFFF"/>
                </a:solidFill>
                <a:latin typeface="Arial" panose="020B0604020202020204" pitchFamily="34" charset="0"/>
                <a:cs typeface="Times New Roman" panose="02020603050405020304" pitchFamily="18" charset="0"/>
              </a:defRPr>
            </a:lvl6pPr>
            <a:lvl7pPr marL="2971800" indent="-228600" algn="ctr" eaLnBrk="0" fontAlgn="base" hangingPunct="0">
              <a:spcBef>
                <a:spcPct val="20000"/>
              </a:spcBef>
              <a:spcAft>
                <a:spcPct val="0"/>
              </a:spcAft>
              <a:buClr>
                <a:srgbClr val="FFFFFF"/>
              </a:buClr>
              <a:buSzPct val="75000"/>
              <a:buFont typeface="Monotype Sorts" pitchFamily="2" charset="2"/>
              <a:defRPr sz="2400">
                <a:solidFill>
                  <a:srgbClr val="FFFFFF"/>
                </a:solidFill>
                <a:latin typeface="Arial" panose="020B0604020202020204" pitchFamily="34" charset="0"/>
                <a:cs typeface="Times New Roman" panose="02020603050405020304" pitchFamily="18" charset="0"/>
              </a:defRPr>
            </a:lvl7pPr>
            <a:lvl8pPr marL="3429000" indent="-228600" algn="ctr" eaLnBrk="0" fontAlgn="base" hangingPunct="0">
              <a:spcBef>
                <a:spcPct val="20000"/>
              </a:spcBef>
              <a:spcAft>
                <a:spcPct val="0"/>
              </a:spcAft>
              <a:buClr>
                <a:srgbClr val="FFFFFF"/>
              </a:buClr>
              <a:buSzPct val="75000"/>
              <a:buFont typeface="Monotype Sorts" pitchFamily="2" charset="2"/>
              <a:defRPr sz="2400">
                <a:solidFill>
                  <a:srgbClr val="FFFFFF"/>
                </a:solidFill>
                <a:latin typeface="Arial" panose="020B0604020202020204" pitchFamily="34" charset="0"/>
                <a:cs typeface="Times New Roman" panose="02020603050405020304" pitchFamily="18" charset="0"/>
              </a:defRPr>
            </a:lvl8pPr>
            <a:lvl9pPr marL="3886200" indent="-228600" algn="ctr" eaLnBrk="0" fontAlgn="base" hangingPunct="0">
              <a:spcBef>
                <a:spcPct val="20000"/>
              </a:spcBef>
              <a:spcAft>
                <a:spcPct val="0"/>
              </a:spcAft>
              <a:buClr>
                <a:srgbClr val="FFFFFF"/>
              </a:buClr>
              <a:buSzPct val="75000"/>
              <a:buFont typeface="Monotype Sorts" pitchFamily="2" charset="2"/>
              <a:defRPr sz="2400">
                <a:solidFill>
                  <a:srgbClr val="FFFFFF"/>
                </a:solidFill>
                <a:latin typeface="Arial" panose="020B0604020202020204" pitchFamily="34" charset="0"/>
                <a:cs typeface="Times New Roman" panose="02020603050405020304" pitchFamily="18" charset="0"/>
              </a:defRPr>
            </a:lvl9pPr>
          </a:lstStyle>
          <a:p>
            <a:pPr>
              <a:spcBef>
                <a:spcPct val="50000"/>
              </a:spcBef>
            </a:pPr>
            <a:r>
              <a:rPr lang="en-GB" altLang="en-US" sz="1600" i="1">
                <a:solidFill>
                  <a:srgbClr val="FF0000"/>
                </a:solidFill>
              </a:rPr>
              <a:t>1986  reforms</a:t>
            </a:r>
          </a:p>
        </p:txBody>
      </p:sp>
      <p:sp>
        <p:nvSpPr>
          <p:cNvPr id="18450" name="AutoShape 26"/>
          <p:cNvSpPr>
            <a:spLocks noChangeArrowheads="1"/>
          </p:cNvSpPr>
          <p:nvPr/>
        </p:nvSpPr>
        <p:spPr bwMode="auto">
          <a:xfrm>
            <a:off x="733425" y="4905375"/>
            <a:ext cx="2159000" cy="1116013"/>
          </a:xfrm>
          <a:prstGeom prst="upArrow">
            <a:avLst>
              <a:gd name="adj1" fmla="val 50000"/>
              <a:gd name="adj2" fmla="val 25000"/>
            </a:avLst>
          </a:prstGeom>
          <a:noFill/>
          <a:ln w="9525">
            <a:solidFill>
              <a:schemeClr val="accent1"/>
            </a:solidFill>
            <a:miter lim="800000"/>
            <a:headEnd/>
            <a:tailEnd/>
          </a:ln>
          <a:extLst>
            <a:ext uri="{909E8E84-426E-40DD-AFC4-6F175D3DCCD1}">
              <a14:hiddenFill xmlns:a14="http://schemas.microsoft.com/office/drawing/2010/main">
                <a:solidFill>
                  <a:srgbClr val="FFFFFF"/>
                </a:solidFill>
              </a14:hiddenFill>
            </a:ext>
          </a:extLst>
        </p:spPr>
        <p:txBody>
          <a:bodyPr wrap="none" lIns="92075" tIns="46038" rIns="92075" bIns="46038" anchor="ctr"/>
          <a:lstStyle>
            <a:lvl1pPr algn="ctr">
              <a:spcBef>
                <a:spcPct val="20000"/>
              </a:spcBef>
              <a:buClr>
                <a:srgbClr val="FFFFFF"/>
              </a:buClr>
              <a:buSzPct val="75000"/>
              <a:buFont typeface="Monotype Sorts" pitchFamily="2" charset="2"/>
              <a:defRPr sz="2400">
                <a:solidFill>
                  <a:srgbClr val="FFFFFF"/>
                </a:solidFill>
                <a:latin typeface="Arial" panose="020B0604020202020204" pitchFamily="34" charset="0"/>
                <a:cs typeface="Times New Roman" panose="02020603050405020304" pitchFamily="18" charset="0"/>
              </a:defRPr>
            </a:lvl1pPr>
            <a:lvl2pPr marL="742950" indent="-285750" algn="ctr">
              <a:spcBef>
                <a:spcPct val="20000"/>
              </a:spcBef>
              <a:buClr>
                <a:srgbClr val="FFFFFF"/>
              </a:buClr>
              <a:buSzPct val="75000"/>
              <a:buFont typeface="Monotype Sorts" pitchFamily="2" charset="2"/>
              <a:defRPr sz="2400">
                <a:solidFill>
                  <a:srgbClr val="FFFFFF"/>
                </a:solidFill>
                <a:latin typeface="Arial" panose="020B0604020202020204" pitchFamily="34" charset="0"/>
                <a:cs typeface="Times New Roman" panose="02020603050405020304" pitchFamily="18" charset="0"/>
              </a:defRPr>
            </a:lvl2pPr>
            <a:lvl3pPr marL="1143000" indent="-228600" algn="ctr">
              <a:spcBef>
                <a:spcPct val="20000"/>
              </a:spcBef>
              <a:buClr>
                <a:srgbClr val="FFFFFF"/>
              </a:buClr>
              <a:buSzPct val="75000"/>
              <a:buFont typeface="Monotype Sorts" pitchFamily="2" charset="2"/>
              <a:defRPr sz="2400">
                <a:solidFill>
                  <a:srgbClr val="FFFFFF"/>
                </a:solidFill>
                <a:latin typeface="Arial" panose="020B0604020202020204" pitchFamily="34" charset="0"/>
                <a:cs typeface="Times New Roman" panose="02020603050405020304" pitchFamily="18" charset="0"/>
              </a:defRPr>
            </a:lvl3pPr>
            <a:lvl4pPr marL="1600200" indent="-228600" algn="ctr">
              <a:spcBef>
                <a:spcPct val="20000"/>
              </a:spcBef>
              <a:buClr>
                <a:srgbClr val="FFFFFF"/>
              </a:buClr>
              <a:buSzPct val="75000"/>
              <a:buFont typeface="Monotype Sorts" pitchFamily="2" charset="2"/>
              <a:defRPr sz="2400">
                <a:solidFill>
                  <a:srgbClr val="FFFFFF"/>
                </a:solidFill>
                <a:latin typeface="Arial" panose="020B0604020202020204" pitchFamily="34" charset="0"/>
                <a:cs typeface="Times New Roman" panose="02020603050405020304" pitchFamily="18" charset="0"/>
              </a:defRPr>
            </a:lvl4pPr>
            <a:lvl5pPr marL="2057400" indent="-228600" algn="ctr">
              <a:spcBef>
                <a:spcPct val="20000"/>
              </a:spcBef>
              <a:buClr>
                <a:srgbClr val="FFFFFF"/>
              </a:buClr>
              <a:buSzPct val="75000"/>
              <a:buFont typeface="Monotype Sorts" pitchFamily="2" charset="2"/>
              <a:defRPr sz="2400">
                <a:solidFill>
                  <a:srgbClr val="FFFFFF"/>
                </a:solidFill>
                <a:latin typeface="Arial" panose="020B0604020202020204" pitchFamily="34" charset="0"/>
                <a:cs typeface="Times New Roman" panose="02020603050405020304" pitchFamily="18" charset="0"/>
              </a:defRPr>
            </a:lvl5pPr>
            <a:lvl6pPr marL="2514600" indent="-228600" algn="ctr" eaLnBrk="0" fontAlgn="base" hangingPunct="0">
              <a:spcBef>
                <a:spcPct val="20000"/>
              </a:spcBef>
              <a:spcAft>
                <a:spcPct val="0"/>
              </a:spcAft>
              <a:buClr>
                <a:srgbClr val="FFFFFF"/>
              </a:buClr>
              <a:buSzPct val="75000"/>
              <a:buFont typeface="Monotype Sorts" pitchFamily="2" charset="2"/>
              <a:defRPr sz="2400">
                <a:solidFill>
                  <a:srgbClr val="FFFFFF"/>
                </a:solidFill>
                <a:latin typeface="Arial" panose="020B0604020202020204" pitchFamily="34" charset="0"/>
                <a:cs typeface="Times New Roman" panose="02020603050405020304" pitchFamily="18" charset="0"/>
              </a:defRPr>
            </a:lvl6pPr>
            <a:lvl7pPr marL="2971800" indent="-228600" algn="ctr" eaLnBrk="0" fontAlgn="base" hangingPunct="0">
              <a:spcBef>
                <a:spcPct val="20000"/>
              </a:spcBef>
              <a:spcAft>
                <a:spcPct val="0"/>
              </a:spcAft>
              <a:buClr>
                <a:srgbClr val="FFFFFF"/>
              </a:buClr>
              <a:buSzPct val="75000"/>
              <a:buFont typeface="Monotype Sorts" pitchFamily="2" charset="2"/>
              <a:defRPr sz="2400">
                <a:solidFill>
                  <a:srgbClr val="FFFFFF"/>
                </a:solidFill>
                <a:latin typeface="Arial" panose="020B0604020202020204" pitchFamily="34" charset="0"/>
                <a:cs typeface="Times New Roman" panose="02020603050405020304" pitchFamily="18" charset="0"/>
              </a:defRPr>
            </a:lvl7pPr>
            <a:lvl8pPr marL="3429000" indent="-228600" algn="ctr" eaLnBrk="0" fontAlgn="base" hangingPunct="0">
              <a:spcBef>
                <a:spcPct val="20000"/>
              </a:spcBef>
              <a:spcAft>
                <a:spcPct val="0"/>
              </a:spcAft>
              <a:buClr>
                <a:srgbClr val="FFFFFF"/>
              </a:buClr>
              <a:buSzPct val="75000"/>
              <a:buFont typeface="Monotype Sorts" pitchFamily="2" charset="2"/>
              <a:defRPr sz="2400">
                <a:solidFill>
                  <a:srgbClr val="FFFFFF"/>
                </a:solidFill>
                <a:latin typeface="Arial" panose="020B0604020202020204" pitchFamily="34" charset="0"/>
                <a:cs typeface="Times New Roman" panose="02020603050405020304" pitchFamily="18" charset="0"/>
              </a:defRPr>
            </a:lvl8pPr>
            <a:lvl9pPr marL="3886200" indent="-228600" algn="ctr" eaLnBrk="0" fontAlgn="base" hangingPunct="0">
              <a:spcBef>
                <a:spcPct val="20000"/>
              </a:spcBef>
              <a:spcAft>
                <a:spcPct val="0"/>
              </a:spcAft>
              <a:buClr>
                <a:srgbClr val="FFFFFF"/>
              </a:buClr>
              <a:buSzPct val="75000"/>
              <a:buFont typeface="Monotype Sorts" pitchFamily="2" charset="2"/>
              <a:defRPr sz="2400">
                <a:solidFill>
                  <a:srgbClr val="FFFFFF"/>
                </a:solidFill>
                <a:latin typeface="Arial" panose="020B0604020202020204" pitchFamily="34" charset="0"/>
                <a:cs typeface="Times New Roman" panose="02020603050405020304" pitchFamily="18" charset="0"/>
              </a:defRPr>
            </a:lvl9pPr>
          </a:lstStyle>
          <a:p>
            <a:endParaRPr lang="en-US" altLang="en-US"/>
          </a:p>
        </p:txBody>
      </p:sp>
      <p:sp>
        <p:nvSpPr>
          <p:cNvPr id="18451" name="AutoShape 27"/>
          <p:cNvSpPr>
            <a:spLocks noChangeArrowheads="1"/>
          </p:cNvSpPr>
          <p:nvPr/>
        </p:nvSpPr>
        <p:spPr bwMode="auto">
          <a:xfrm>
            <a:off x="2268538" y="5157788"/>
            <a:ext cx="2374900" cy="1439862"/>
          </a:xfrm>
          <a:prstGeom prst="upArrow">
            <a:avLst>
              <a:gd name="adj1" fmla="val 50000"/>
              <a:gd name="adj2" fmla="val 25000"/>
            </a:avLst>
          </a:prstGeom>
          <a:noFill/>
          <a:ln w="9525">
            <a:solidFill>
              <a:schemeClr val="accent1"/>
            </a:solidFill>
            <a:miter lim="800000"/>
            <a:headEnd/>
            <a:tailEnd/>
          </a:ln>
          <a:extLst>
            <a:ext uri="{909E8E84-426E-40DD-AFC4-6F175D3DCCD1}">
              <a14:hiddenFill xmlns:a14="http://schemas.microsoft.com/office/drawing/2010/main">
                <a:solidFill>
                  <a:srgbClr val="FFFFFF"/>
                </a:solidFill>
              </a14:hiddenFill>
            </a:ext>
          </a:extLst>
        </p:spPr>
        <p:txBody>
          <a:bodyPr wrap="none" lIns="92075" tIns="46038" rIns="92075" bIns="46038" anchor="ctr"/>
          <a:lstStyle>
            <a:lvl1pPr algn="ctr">
              <a:spcBef>
                <a:spcPct val="20000"/>
              </a:spcBef>
              <a:buClr>
                <a:srgbClr val="FFFFFF"/>
              </a:buClr>
              <a:buSzPct val="75000"/>
              <a:buFont typeface="Monotype Sorts" pitchFamily="2" charset="2"/>
              <a:defRPr sz="2400">
                <a:solidFill>
                  <a:srgbClr val="FFFFFF"/>
                </a:solidFill>
                <a:latin typeface="Arial" panose="020B0604020202020204" pitchFamily="34" charset="0"/>
                <a:cs typeface="Times New Roman" panose="02020603050405020304" pitchFamily="18" charset="0"/>
              </a:defRPr>
            </a:lvl1pPr>
            <a:lvl2pPr marL="742950" indent="-285750" algn="ctr">
              <a:spcBef>
                <a:spcPct val="20000"/>
              </a:spcBef>
              <a:buClr>
                <a:srgbClr val="FFFFFF"/>
              </a:buClr>
              <a:buSzPct val="75000"/>
              <a:buFont typeface="Monotype Sorts" pitchFamily="2" charset="2"/>
              <a:defRPr sz="2400">
                <a:solidFill>
                  <a:srgbClr val="FFFFFF"/>
                </a:solidFill>
                <a:latin typeface="Arial" panose="020B0604020202020204" pitchFamily="34" charset="0"/>
                <a:cs typeface="Times New Roman" panose="02020603050405020304" pitchFamily="18" charset="0"/>
              </a:defRPr>
            </a:lvl2pPr>
            <a:lvl3pPr marL="1143000" indent="-228600" algn="ctr">
              <a:spcBef>
                <a:spcPct val="20000"/>
              </a:spcBef>
              <a:buClr>
                <a:srgbClr val="FFFFFF"/>
              </a:buClr>
              <a:buSzPct val="75000"/>
              <a:buFont typeface="Monotype Sorts" pitchFamily="2" charset="2"/>
              <a:defRPr sz="2400">
                <a:solidFill>
                  <a:srgbClr val="FFFFFF"/>
                </a:solidFill>
                <a:latin typeface="Arial" panose="020B0604020202020204" pitchFamily="34" charset="0"/>
                <a:cs typeface="Times New Roman" panose="02020603050405020304" pitchFamily="18" charset="0"/>
              </a:defRPr>
            </a:lvl3pPr>
            <a:lvl4pPr marL="1600200" indent="-228600" algn="ctr">
              <a:spcBef>
                <a:spcPct val="20000"/>
              </a:spcBef>
              <a:buClr>
                <a:srgbClr val="FFFFFF"/>
              </a:buClr>
              <a:buSzPct val="75000"/>
              <a:buFont typeface="Monotype Sorts" pitchFamily="2" charset="2"/>
              <a:defRPr sz="2400">
                <a:solidFill>
                  <a:srgbClr val="FFFFFF"/>
                </a:solidFill>
                <a:latin typeface="Arial" panose="020B0604020202020204" pitchFamily="34" charset="0"/>
                <a:cs typeface="Times New Roman" panose="02020603050405020304" pitchFamily="18" charset="0"/>
              </a:defRPr>
            </a:lvl4pPr>
            <a:lvl5pPr marL="2057400" indent="-228600" algn="ctr">
              <a:spcBef>
                <a:spcPct val="20000"/>
              </a:spcBef>
              <a:buClr>
                <a:srgbClr val="FFFFFF"/>
              </a:buClr>
              <a:buSzPct val="75000"/>
              <a:buFont typeface="Monotype Sorts" pitchFamily="2" charset="2"/>
              <a:defRPr sz="2400">
                <a:solidFill>
                  <a:srgbClr val="FFFFFF"/>
                </a:solidFill>
                <a:latin typeface="Arial" panose="020B0604020202020204" pitchFamily="34" charset="0"/>
                <a:cs typeface="Times New Roman" panose="02020603050405020304" pitchFamily="18" charset="0"/>
              </a:defRPr>
            </a:lvl5pPr>
            <a:lvl6pPr marL="2514600" indent="-228600" algn="ctr" eaLnBrk="0" fontAlgn="base" hangingPunct="0">
              <a:spcBef>
                <a:spcPct val="20000"/>
              </a:spcBef>
              <a:spcAft>
                <a:spcPct val="0"/>
              </a:spcAft>
              <a:buClr>
                <a:srgbClr val="FFFFFF"/>
              </a:buClr>
              <a:buSzPct val="75000"/>
              <a:buFont typeface="Monotype Sorts" pitchFamily="2" charset="2"/>
              <a:defRPr sz="2400">
                <a:solidFill>
                  <a:srgbClr val="FFFFFF"/>
                </a:solidFill>
                <a:latin typeface="Arial" panose="020B0604020202020204" pitchFamily="34" charset="0"/>
                <a:cs typeface="Times New Roman" panose="02020603050405020304" pitchFamily="18" charset="0"/>
              </a:defRPr>
            </a:lvl6pPr>
            <a:lvl7pPr marL="2971800" indent="-228600" algn="ctr" eaLnBrk="0" fontAlgn="base" hangingPunct="0">
              <a:spcBef>
                <a:spcPct val="20000"/>
              </a:spcBef>
              <a:spcAft>
                <a:spcPct val="0"/>
              </a:spcAft>
              <a:buClr>
                <a:srgbClr val="FFFFFF"/>
              </a:buClr>
              <a:buSzPct val="75000"/>
              <a:buFont typeface="Monotype Sorts" pitchFamily="2" charset="2"/>
              <a:defRPr sz="2400">
                <a:solidFill>
                  <a:srgbClr val="FFFFFF"/>
                </a:solidFill>
                <a:latin typeface="Arial" panose="020B0604020202020204" pitchFamily="34" charset="0"/>
                <a:cs typeface="Times New Roman" panose="02020603050405020304" pitchFamily="18" charset="0"/>
              </a:defRPr>
            </a:lvl7pPr>
            <a:lvl8pPr marL="3429000" indent="-228600" algn="ctr" eaLnBrk="0" fontAlgn="base" hangingPunct="0">
              <a:spcBef>
                <a:spcPct val="20000"/>
              </a:spcBef>
              <a:spcAft>
                <a:spcPct val="0"/>
              </a:spcAft>
              <a:buClr>
                <a:srgbClr val="FFFFFF"/>
              </a:buClr>
              <a:buSzPct val="75000"/>
              <a:buFont typeface="Monotype Sorts" pitchFamily="2" charset="2"/>
              <a:defRPr sz="2400">
                <a:solidFill>
                  <a:srgbClr val="FFFFFF"/>
                </a:solidFill>
                <a:latin typeface="Arial" panose="020B0604020202020204" pitchFamily="34" charset="0"/>
                <a:cs typeface="Times New Roman" panose="02020603050405020304" pitchFamily="18" charset="0"/>
              </a:defRPr>
            </a:lvl8pPr>
            <a:lvl9pPr marL="3886200" indent="-228600" algn="ctr" eaLnBrk="0" fontAlgn="base" hangingPunct="0">
              <a:spcBef>
                <a:spcPct val="20000"/>
              </a:spcBef>
              <a:spcAft>
                <a:spcPct val="0"/>
              </a:spcAft>
              <a:buClr>
                <a:srgbClr val="FFFFFF"/>
              </a:buClr>
              <a:buSzPct val="75000"/>
              <a:buFont typeface="Monotype Sorts" pitchFamily="2" charset="2"/>
              <a:defRPr sz="2400">
                <a:solidFill>
                  <a:srgbClr val="FFFFFF"/>
                </a:solidFill>
                <a:latin typeface="Arial" panose="020B0604020202020204" pitchFamily="34" charset="0"/>
                <a:cs typeface="Times New Roman" panose="02020603050405020304" pitchFamily="18" charset="0"/>
              </a:defRPr>
            </a:lvl9pPr>
          </a:lstStyle>
          <a:p>
            <a:endParaRPr lang="en-US" altLang="en-US"/>
          </a:p>
        </p:txBody>
      </p:sp>
      <p:sp>
        <p:nvSpPr>
          <p:cNvPr id="55324" name="Text Box 28"/>
          <p:cNvSpPr txBox="1">
            <a:spLocks noChangeArrowheads="1"/>
          </p:cNvSpPr>
          <p:nvPr/>
        </p:nvSpPr>
        <p:spPr bwMode="auto">
          <a:xfrm>
            <a:off x="2843213" y="5373688"/>
            <a:ext cx="1223962"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b">
            <a:spAutoFit/>
          </a:bodyPr>
          <a:lstStyle>
            <a:lvl1pPr algn="ctr">
              <a:spcBef>
                <a:spcPct val="20000"/>
              </a:spcBef>
              <a:buClr>
                <a:srgbClr val="FFFFFF"/>
              </a:buClr>
              <a:buSzPct val="75000"/>
              <a:buFont typeface="Monotype Sorts" pitchFamily="2" charset="2"/>
              <a:defRPr sz="2400">
                <a:solidFill>
                  <a:srgbClr val="FFFFFF"/>
                </a:solidFill>
                <a:latin typeface="Arial" panose="020B0604020202020204" pitchFamily="34" charset="0"/>
                <a:cs typeface="Times New Roman" panose="02020603050405020304" pitchFamily="18" charset="0"/>
              </a:defRPr>
            </a:lvl1pPr>
            <a:lvl2pPr marL="742950" indent="-285750" algn="ctr">
              <a:spcBef>
                <a:spcPct val="20000"/>
              </a:spcBef>
              <a:buClr>
                <a:srgbClr val="FFFFFF"/>
              </a:buClr>
              <a:buSzPct val="75000"/>
              <a:buFont typeface="Monotype Sorts" pitchFamily="2" charset="2"/>
              <a:defRPr sz="2400">
                <a:solidFill>
                  <a:srgbClr val="FFFFFF"/>
                </a:solidFill>
                <a:latin typeface="Arial" panose="020B0604020202020204" pitchFamily="34" charset="0"/>
                <a:cs typeface="Times New Roman" panose="02020603050405020304" pitchFamily="18" charset="0"/>
              </a:defRPr>
            </a:lvl2pPr>
            <a:lvl3pPr marL="1143000" indent="-228600" algn="ctr">
              <a:spcBef>
                <a:spcPct val="20000"/>
              </a:spcBef>
              <a:buClr>
                <a:srgbClr val="FFFFFF"/>
              </a:buClr>
              <a:buSzPct val="75000"/>
              <a:buFont typeface="Monotype Sorts" pitchFamily="2" charset="2"/>
              <a:defRPr sz="2400">
                <a:solidFill>
                  <a:srgbClr val="FFFFFF"/>
                </a:solidFill>
                <a:latin typeface="Arial" panose="020B0604020202020204" pitchFamily="34" charset="0"/>
                <a:cs typeface="Times New Roman" panose="02020603050405020304" pitchFamily="18" charset="0"/>
              </a:defRPr>
            </a:lvl3pPr>
            <a:lvl4pPr marL="1600200" indent="-228600" algn="ctr">
              <a:spcBef>
                <a:spcPct val="20000"/>
              </a:spcBef>
              <a:buClr>
                <a:srgbClr val="FFFFFF"/>
              </a:buClr>
              <a:buSzPct val="75000"/>
              <a:buFont typeface="Monotype Sorts" pitchFamily="2" charset="2"/>
              <a:defRPr sz="2400">
                <a:solidFill>
                  <a:srgbClr val="FFFFFF"/>
                </a:solidFill>
                <a:latin typeface="Arial" panose="020B0604020202020204" pitchFamily="34" charset="0"/>
                <a:cs typeface="Times New Roman" panose="02020603050405020304" pitchFamily="18" charset="0"/>
              </a:defRPr>
            </a:lvl4pPr>
            <a:lvl5pPr marL="2057400" indent="-228600" algn="ctr">
              <a:spcBef>
                <a:spcPct val="20000"/>
              </a:spcBef>
              <a:buClr>
                <a:srgbClr val="FFFFFF"/>
              </a:buClr>
              <a:buSzPct val="75000"/>
              <a:buFont typeface="Monotype Sorts" pitchFamily="2" charset="2"/>
              <a:defRPr sz="2400">
                <a:solidFill>
                  <a:srgbClr val="FFFFFF"/>
                </a:solidFill>
                <a:latin typeface="Arial" panose="020B0604020202020204" pitchFamily="34" charset="0"/>
                <a:cs typeface="Times New Roman" panose="02020603050405020304" pitchFamily="18" charset="0"/>
              </a:defRPr>
            </a:lvl5pPr>
            <a:lvl6pPr marL="2514600" indent="-228600" algn="ctr" eaLnBrk="0" fontAlgn="base" hangingPunct="0">
              <a:spcBef>
                <a:spcPct val="20000"/>
              </a:spcBef>
              <a:spcAft>
                <a:spcPct val="0"/>
              </a:spcAft>
              <a:buClr>
                <a:srgbClr val="FFFFFF"/>
              </a:buClr>
              <a:buSzPct val="75000"/>
              <a:buFont typeface="Monotype Sorts" pitchFamily="2" charset="2"/>
              <a:defRPr sz="2400">
                <a:solidFill>
                  <a:srgbClr val="FFFFFF"/>
                </a:solidFill>
                <a:latin typeface="Arial" panose="020B0604020202020204" pitchFamily="34" charset="0"/>
                <a:cs typeface="Times New Roman" panose="02020603050405020304" pitchFamily="18" charset="0"/>
              </a:defRPr>
            </a:lvl6pPr>
            <a:lvl7pPr marL="2971800" indent="-228600" algn="ctr" eaLnBrk="0" fontAlgn="base" hangingPunct="0">
              <a:spcBef>
                <a:spcPct val="20000"/>
              </a:spcBef>
              <a:spcAft>
                <a:spcPct val="0"/>
              </a:spcAft>
              <a:buClr>
                <a:srgbClr val="FFFFFF"/>
              </a:buClr>
              <a:buSzPct val="75000"/>
              <a:buFont typeface="Monotype Sorts" pitchFamily="2" charset="2"/>
              <a:defRPr sz="2400">
                <a:solidFill>
                  <a:srgbClr val="FFFFFF"/>
                </a:solidFill>
                <a:latin typeface="Arial" panose="020B0604020202020204" pitchFamily="34" charset="0"/>
                <a:cs typeface="Times New Roman" panose="02020603050405020304" pitchFamily="18" charset="0"/>
              </a:defRPr>
            </a:lvl7pPr>
            <a:lvl8pPr marL="3429000" indent="-228600" algn="ctr" eaLnBrk="0" fontAlgn="base" hangingPunct="0">
              <a:spcBef>
                <a:spcPct val="20000"/>
              </a:spcBef>
              <a:spcAft>
                <a:spcPct val="0"/>
              </a:spcAft>
              <a:buClr>
                <a:srgbClr val="FFFFFF"/>
              </a:buClr>
              <a:buSzPct val="75000"/>
              <a:buFont typeface="Monotype Sorts" pitchFamily="2" charset="2"/>
              <a:defRPr sz="2400">
                <a:solidFill>
                  <a:srgbClr val="FFFFFF"/>
                </a:solidFill>
                <a:latin typeface="Arial" panose="020B0604020202020204" pitchFamily="34" charset="0"/>
                <a:cs typeface="Times New Roman" panose="02020603050405020304" pitchFamily="18" charset="0"/>
              </a:defRPr>
            </a:lvl8pPr>
            <a:lvl9pPr marL="3886200" indent="-228600" algn="ctr" eaLnBrk="0" fontAlgn="base" hangingPunct="0">
              <a:spcBef>
                <a:spcPct val="20000"/>
              </a:spcBef>
              <a:spcAft>
                <a:spcPct val="0"/>
              </a:spcAft>
              <a:buClr>
                <a:srgbClr val="FFFFFF"/>
              </a:buClr>
              <a:buSzPct val="75000"/>
              <a:buFont typeface="Monotype Sorts" pitchFamily="2" charset="2"/>
              <a:defRPr sz="2400">
                <a:solidFill>
                  <a:srgbClr val="FFFFFF"/>
                </a:solidFill>
                <a:latin typeface="Arial" panose="020B0604020202020204" pitchFamily="34" charset="0"/>
                <a:cs typeface="Times New Roman" panose="02020603050405020304" pitchFamily="18" charset="0"/>
              </a:defRPr>
            </a:lvl9pPr>
          </a:lstStyle>
          <a:p>
            <a:pPr>
              <a:spcBef>
                <a:spcPct val="50000"/>
              </a:spcBef>
            </a:pPr>
            <a:r>
              <a:rPr lang="en-GB" altLang="en-US" sz="1600">
                <a:solidFill>
                  <a:srgbClr val="FF0000"/>
                </a:solidFill>
              </a:rPr>
              <a:t>1991 First JSCBs were established</a:t>
            </a:r>
          </a:p>
        </p:txBody>
      </p:sp>
      <p:sp>
        <p:nvSpPr>
          <p:cNvPr id="18453" name="AutoShape 29"/>
          <p:cNvSpPr>
            <a:spLocks noChangeArrowheads="1"/>
          </p:cNvSpPr>
          <p:nvPr/>
        </p:nvSpPr>
        <p:spPr bwMode="auto">
          <a:xfrm>
            <a:off x="4662488" y="4722813"/>
            <a:ext cx="2449512" cy="1512887"/>
          </a:xfrm>
          <a:prstGeom prst="upArrow">
            <a:avLst>
              <a:gd name="adj1" fmla="val 50000"/>
              <a:gd name="adj2" fmla="val 25000"/>
            </a:avLst>
          </a:prstGeom>
          <a:noFill/>
          <a:ln w="9525">
            <a:solidFill>
              <a:schemeClr val="accent1"/>
            </a:solidFill>
            <a:miter lim="800000"/>
            <a:headEnd/>
            <a:tailEnd/>
          </a:ln>
          <a:extLst>
            <a:ext uri="{909E8E84-426E-40DD-AFC4-6F175D3DCCD1}">
              <a14:hiddenFill xmlns:a14="http://schemas.microsoft.com/office/drawing/2010/main">
                <a:solidFill>
                  <a:srgbClr val="FFFFFF"/>
                </a:solidFill>
              </a14:hiddenFill>
            </a:ext>
          </a:extLst>
        </p:spPr>
        <p:txBody>
          <a:bodyPr wrap="none" lIns="92075" tIns="46038" rIns="92075" bIns="46038" anchor="ctr"/>
          <a:lstStyle>
            <a:lvl1pPr algn="ctr">
              <a:spcBef>
                <a:spcPct val="20000"/>
              </a:spcBef>
              <a:buClr>
                <a:srgbClr val="FFFFFF"/>
              </a:buClr>
              <a:buSzPct val="75000"/>
              <a:buFont typeface="Monotype Sorts" pitchFamily="2" charset="2"/>
              <a:defRPr sz="2400">
                <a:solidFill>
                  <a:srgbClr val="FFFFFF"/>
                </a:solidFill>
                <a:latin typeface="Arial" panose="020B0604020202020204" pitchFamily="34" charset="0"/>
                <a:cs typeface="Times New Roman" panose="02020603050405020304" pitchFamily="18" charset="0"/>
              </a:defRPr>
            </a:lvl1pPr>
            <a:lvl2pPr marL="742950" indent="-285750" algn="ctr">
              <a:spcBef>
                <a:spcPct val="20000"/>
              </a:spcBef>
              <a:buClr>
                <a:srgbClr val="FFFFFF"/>
              </a:buClr>
              <a:buSzPct val="75000"/>
              <a:buFont typeface="Monotype Sorts" pitchFamily="2" charset="2"/>
              <a:defRPr sz="2400">
                <a:solidFill>
                  <a:srgbClr val="FFFFFF"/>
                </a:solidFill>
                <a:latin typeface="Arial" panose="020B0604020202020204" pitchFamily="34" charset="0"/>
                <a:cs typeface="Times New Roman" panose="02020603050405020304" pitchFamily="18" charset="0"/>
              </a:defRPr>
            </a:lvl2pPr>
            <a:lvl3pPr marL="1143000" indent="-228600" algn="ctr">
              <a:spcBef>
                <a:spcPct val="20000"/>
              </a:spcBef>
              <a:buClr>
                <a:srgbClr val="FFFFFF"/>
              </a:buClr>
              <a:buSzPct val="75000"/>
              <a:buFont typeface="Monotype Sorts" pitchFamily="2" charset="2"/>
              <a:defRPr sz="2400">
                <a:solidFill>
                  <a:srgbClr val="FFFFFF"/>
                </a:solidFill>
                <a:latin typeface="Arial" panose="020B0604020202020204" pitchFamily="34" charset="0"/>
                <a:cs typeface="Times New Roman" panose="02020603050405020304" pitchFamily="18" charset="0"/>
              </a:defRPr>
            </a:lvl3pPr>
            <a:lvl4pPr marL="1600200" indent="-228600" algn="ctr">
              <a:spcBef>
                <a:spcPct val="20000"/>
              </a:spcBef>
              <a:buClr>
                <a:srgbClr val="FFFFFF"/>
              </a:buClr>
              <a:buSzPct val="75000"/>
              <a:buFont typeface="Monotype Sorts" pitchFamily="2" charset="2"/>
              <a:defRPr sz="2400">
                <a:solidFill>
                  <a:srgbClr val="FFFFFF"/>
                </a:solidFill>
                <a:latin typeface="Arial" panose="020B0604020202020204" pitchFamily="34" charset="0"/>
                <a:cs typeface="Times New Roman" panose="02020603050405020304" pitchFamily="18" charset="0"/>
              </a:defRPr>
            </a:lvl4pPr>
            <a:lvl5pPr marL="2057400" indent="-228600" algn="ctr">
              <a:spcBef>
                <a:spcPct val="20000"/>
              </a:spcBef>
              <a:buClr>
                <a:srgbClr val="FFFFFF"/>
              </a:buClr>
              <a:buSzPct val="75000"/>
              <a:buFont typeface="Monotype Sorts" pitchFamily="2" charset="2"/>
              <a:defRPr sz="2400">
                <a:solidFill>
                  <a:srgbClr val="FFFFFF"/>
                </a:solidFill>
                <a:latin typeface="Arial" panose="020B0604020202020204" pitchFamily="34" charset="0"/>
                <a:cs typeface="Times New Roman" panose="02020603050405020304" pitchFamily="18" charset="0"/>
              </a:defRPr>
            </a:lvl5pPr>
            <a:lvl6pPr marL="2514600" indent="-228600" algn="ctr" eaLnBrk="0" fontAlgn="base" hangingPunct="0">
              <a:spcBef>
                <a:spcPct val="20000"/>
              </a:spcBef>
              <a:spcAft>
                <a:spcPct val="0"/>
              </a:spcAft>
              <a:buClr>
                <a:srgbClr val="FFFFFF"/>
              </a:buClr>
              <a:buSzPct val="75000"/>
              <a:buFont typeface="Monotype Sorts" pitchFamily="2" charset="2"/>
              <a:defRPr sz="2400">
                <a:solidFill>
                  <a:srgbClr val="FFFFFF"/>
                </a:solidFill>
                <a:latin typeface="Arial" panose="020B0604020202020204" pitchFamily="34" charset="0"/>
                <a:cs typeface="Times New Roman" panose="02020603050405020304" pitchFamily="18" charset="0"/>
              </a:defRPr>
            </a:lvl6pPr>
            <a:lvl7pPr marL="2971800" indent="-228600" algn="ctr" eaLnBrk="0" fontAlgn="base" hangingPunct="0">
              <a:spcBef>
                <a:spcPct val="20000"/>
              </a:spcBef>
              <a:spcAft>
                <a:spcPct val="0"/>
              </a:spcAft>
              <a:buClr>
                <a:srgbClr val="FFFFFF"/>
              </a:buClr>
              <a:buSzPct val="75000"/>
              <a:buFont typeface="Monotype Sorts" pitchFamily="2" charset="2"/>
              <a:defRPr sz="2400">
                <a:solidFill>
                  <a:srgbClr val="FFFFFF"/>
                </a:solidFill>
                <a:latin typeface="Arial" panose="020B0604020202020204" pitchFamily="34" charset="0"/>
                <a:cs typeface="Times New Roman" panose="02020603050405020304" pitchFamily="18" charset="0"/>
              </a:defRPr>
            </a:lvl7pPr>
            <a:lvl8pPr marL="3429000" indent="-228600" algn="ctr" eaLnBrk="0" fontAlgn="base" hangingPunct="0">
              <a:spcBef>
                <a:spcPct val="20000"/>
              </a:spcBef>
              <a:spcAft>
                <a:spcPct val="0"/>
              </a:spcAft>
              <a:buClr>
                <a:srgbClr val="FFFFFF"/>
              </a:buClr>
              <a:buSzPct val="75000"/>
              <a:buFont typeface="Monotype Sorts" pitchFamily="2" charset="2"/>
              <a:defRPr sz="2400">
                <a:solidFill>
                  <a:srgbClr val="FFFFFF"/>
                </a:solidFill>
                <a:latin typeface="Arial" panose="020B0604020202020204" pitchFamily="34" charset="0"/>
                <a:cs typeface="Times New Roman" panose="02020603050405020304" pitchFamily="18" charset="0"/>
              </a:defRPr>
            </a:lvl8pPr>
            <a:lvl9pPr marL="3886200" indent="-228600" algn="ctr" eaLnBrk="0" fontAlgn="base" hangingPunct="0">
              <a:spcBef>
                <a:spcPct val="20000"/>
              </a:spcBef>
              <a:spcAft>
                <a:spcPct val="0"/>
              </a:spcAft>
              <a:buClr>
                <a:srgbClr val="FFFFFF"/>
              </a:buClr>
              <a:buSzPct val="75000"/>
              <a:buFont typeface="Monotype Sorts" pitchFamily="2" charset="2"/>
              <a:defRPr sz="2400">
                <a:solidFill>
                  <a:srgbClr val="FFFFFF"/>
                </a:solidFill>
                <a:latin typeface="Arial" panose="020B0604020202020204" pitchFamily="34" charset="0"/>
                <a:cs typeface="Times New Roman" panose="02020603050405020304" pitchFamily="18" charset="0"/>
              </a:defRPr>
            </a:lvl9pPr>
          </a:lstStyle>
          <a:p>
            <a:endParaRPr lang="en-US" altLang="en-US"/>
          </a:p>
        </p:txBody>
      </p:sp>
      <p:sp>
        <p:nvSpPr>
          <p:cNvPr id="55326" name="Text Box 30"/>
          <p:cNvSpPr txBox="1">
            <a:spLocks noChangeArrowheads="1"/>
          </p:cNvSpPr>
          <p:nvPr/>
        </p:nvSpPr>
        <p:spPr bwMode="auto">
          <a:xfrm>
            <a:off x="5254625" y="4849813"/>
            <a:ext cx="1223963"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b">
            <a:spAutoFit/>
          </a:bodyPr>
          <a:lstStyle>
            <a:lvl1pPr algn="ctr">
              <a:spcBef>
                <a:spcPct val="20000"/>
              </a:spcBef>
              <a:buClr>
                <a:srgbClr val="FFFFFF"/>
              </a:buClr>
              <a:buSzPct val="75000"/>
              <a:buFont typeface="Monotype Sorts" pitchFamily="2" charset="2"/>
              <a:defRPr sz="2400">
                <a:solidFill>
                  <a:srgbClr val="FFFFFF"/>
                </a:solidFill>
                <a:latin typeface="Arial" panose="020B0604020202020204" pitchFamily="34" charset="0"/>
                <a:cs typeface="Times New Roman" panose="02020603050405020304" pitchFamily="18" charset="0"/>
              </a:defRPr>
            </a:lvl1pPr>
            <a:lvl2pPr marL="742950" indent="-285750" algn="ctr">
              <a:spcBef>
                <a:spcPct val="20000"/>
              </a:spcBef>
              <a:buClr>
                <a:srgbClr val="FFFFFF"/>
              </a:buClr>
              <a:buSzPct val="75000"/>
              <a:buFont typeface="Monotype Sorts" pitchFamily="2" charset="2"/>
              <a:defRPr sz="2400">
                <a:solidFill>
                  <a:srgbClr val="FFFFFF"/>
                </a:solidFill>
                <a:latin typeface="Arial" panose="020B0604020202020204" pitchFamily="34" charset="0"/>
                <a:cs typeface="Times New Roman" panose="02020603050405020304" pitchFamily="18" charset="0"/>
              </a:defRPr>
            </a:lvl2pPr>
            <a:lvl3pPr marL="1143000" indent="-228600" algn="ctr">
              <a:spcBef>
                <a:spcPct val="20000"/>
              </a:spcBef>
              <a:buClr>
                <a:srgbClr val="FFFFFF"/>
              </a:buClr>
              <a:buSzPct val="75000"/>
              <a:buFont typeface="Monotype Sorts" pitchFamily="2" charset="2"/>
              <a:defRPr sz="2400">
                <a:solidFill>
                  <a:srgbClr val="FFFFFF"/>
                </a:solidFill>
                <a:latin typeface="Arial" panose="020B0604020202020204" pitchFamily="34" charset="0"/>
                <a:cs typeface="Times New Roman" panose="02020603050405020304" pitchFamily="18" charset="0"/>
              </a:defRPr>
            </a:lvl3pPr>
            <a:lvl4pPr marL="1600200" indent="-228600" algn="ctr">
              <a:spcBef>
                <a:spcPct val="20000"/>
              </a:spcBef>
              <a:buClr>
                <a:srgbClr val="FFFFFF"/>
              </a:buClr>
              <a:buSzPct val="75000"/>
              <a:buFont typeface="Monotype Sorts" pitchFamily="2" charset="2"/>
              <a:defRPr sz="2400">
                <a:solidFill>
                  <a:srgbClr val="FFFFFF"/>
                </a:solidFill>
                <a:latin typeface="Arial" panose="020B0604020202020204" pitchFamily="34" charset="0"/>
                <a:cs typeface="Times New Roman" panose="02020603050405020304" pitchFamily="18" charset="0"/>
              </a:defRPr>
            </a:lvl4pPr>
            <a:lvl5pPr marL="2057400" indent="-228600" algn="ctr">
              <a:spcBef>
                <a:spcPct val="20000"/>
              </a:spcBef>
              <a:buClr>
                <a:srgbClr val="FFFFFF"/>
              </a:buClr>
              <a:buSzPct val="75000"/>
              <a:buFont typeface="Monotype Sorts" pitchFamily="2" charset="2"/>
              <a:defRPr sz="2400">
                <a:solidFill>
                  <a:srgbClr val="FFFFFF"/>
                </a:solidFill>
                <a:latin typeface="Arial" panose="020B0604020202020204" pitchFamily="34" charset="0"/>
                <a:cs typeface="Times New Roman" panose="02020603050405020304" pitchFamily="18" charset="0"/>
              </a:defRPr>
            </a:lvl5pPr>
            <a:lvl6pPr marL="2514600" indent="-228600" algn="ctr" eaLnBrk="0" fontAlgn="base" hangingPunct="0">
              <a:spcBef>
                <a:spcPct val="20000"/>
              </a:spcBef>
              <a:spcAft>
                <a:spcPct val="0"/>
              </a:spcAft>
              <a:buClr>
                <a:srgbClr val="FFFFFF"/>
              </a:buClr>
              <a:buSzPct val="75000"/>
              <a:buFont typeface="Monotype Sorts" pitchFamily="2" charset="2"/>
              <a:defRPr sz="2400">
                <a:solidFill>
                  <a:srgbClr val="FFFFFF"/>
                </a:solidFill>
                <a:latin typeface="Arial" panose="020B0604020202020204" pitchFamily="34" charset="0"/>
                <a:cs typeface="Times New Roman" panose="02020603050405020304" pitchFamily="18" charset="0"/>
              </a:defRPr>
            </a:lvl6pPr>
            <a:lvl7pPr marL="2971800" indent="-228600" algn="ctr" eaLnBrk="0" fontAlgn="base" hangingPunct="0">
              <a:spcBef>
                <a:spcPct val="20000"/>
              </a:spcBef>
              <a:spcAft>
                <a:spcPct val="0"/>
              </a:spcAft>
              <a:buClr>
                <a:srgbClr val="FFFFFF"/>
              </a:buClr>
              <a:buSzPct val="75000"/>
              <a:buFont typeface="Monotype Sorts" pitchFamily="2" charset="2"/>
              <a:defRPr sz="2400">
                <a:solidFill>
                  <a:srgbClr val="FFFFFF"/>
                </a:solidFill>
                <a:latin typeface="Arial" panose="020B0604020202020204" pitchFamily="34" charset="0"/>
                <a:cs typeface="Times New Roman" panose="02020603050405020304" pitchFamily="18" charset="0"/>
              </a:defRPr>
            </a:lvl7pPr>
            <a:lvl8pPr marL="3429000" indent="-228600" algn="ctr" eaLnBrk="0" fontAlgn="base" hangingPunct="0">
              <a:spcBef>
                <a:spcPct val="20000"/>
              </a:spcBef>
              <a:spcAft>
                <a:spcPct val="0"/>
              </a:spcAft>
              <a:buClr>
                <a:srgbClr val="FFFFFF"/>
              </a:buClr>
              <a:buSzPct val="75000"/>
              <a:buFont typeface="Monotype Sorts" pitchFamily="2" charset="2"/>
              <a:defRPr sz="2400">
                <a:solidFill>
                  <a:srgbClr val="FFFFFF"/>
                </a:solidFill>
                <a:latin typeface="Arial" panose="020B0604020202020204" pitchFamily="34" charset="0"/>
                <a:cs typeface="Times New Roman" panose="02020603050405020304" pitchFamily="18" charset="0"/>
              </a:defRPr>
            </a:lvl8pPr>
            <a:lvl9pPr marL="3886200" indent="-228600" algn="ctr" eaLnBrk="0" fontAlgn="base" hangingPunct="0">
              <a:spcBef>
                <a:spcPct val="20000"/>
              </a:spcBef>
              <a:spcAft>
                <a:spcPct val="0"/>
              </a:spcAft>
              <a:buClr>
                <a:srgbClr val="FFFFFF"/>
              </a:buClr>
              <a:buSzPct val="75000"/>
              <a:buFont typeface="Monotype Sorts" pitchFamily="2" charset="2"/>
              <a:defRPr sz="2400">
                <a:solidFill>
                  <a:srgbClr val="FFFFFF"/>
                </a:solidFill>
                <a:latin typeface="Arial" panose="020B0604020202020204" pitchFamily="34" charset="0"/>
                <a:cs typeface="Times New Roman" panose="02020603050405020304" pitchFamily="18" charset="0"/>
              </a:defRPr>
            </a:lvl9pPr>
          </a:lstStyle>
          <a:p>
            <a:pPr>
              <a:spcBef>
                <a:spcPct val="50000"/>
              </a:spcBef>
            </a:pPr>
            <a:r>
              <a:rPr lang="en-GB" altLang="en-US" sz="1600">
                <a:solidFill>
                  <a:srgbClr val="FF0000"/>
                </a:solidFill>
              </a:rPr>
              <a:t>2002 Passage of banking reform plan</a:t>
            </a:r>
          </a:p>
        </p:txBody>
      </p:sp>
      <p:sp>
        <p:nvSpPr>
          <p:cNvPr id="18455" name="AutoShape 31"/>
          <p:cNvSpPr>
            <a:spLocks noChangeArrowheads="1"/>
          </p:cNvSpPr>
          <p:nvPr/>
        </p:nvSpPr>
        <p:spPr bwMode="auto">
          <a:xfrm>
            <a:off x="6659563" y="5229225"/>
            <a:ext cx="2484437" cy="1628775"/>
          </a:xfrm>
          <a:prstGeom prst="upArrow">
            <a:avLst>
              <a:gd name="adj1" fmla="val 50000"/>
              <a:gd name="adj2" fmla="val 25000"/>
            </a:avLst>
          </a:prstGeom>
          <a:noFill/>
          <a:ln w="9525">
            <a:solidFill>
              <a:schemeClr val="accent1"/>
            </a:solidFill>
            <a:miter lim="800000"/>
            <a:headEnd/>
            <a:tailEnd/>
          </a:ln>
          <a:extLst>
            <a:ext uri="{909E8E84-426E-40DD-AFC4-6F175D3DCCD1}">
              <a14:hiddenFill xmlns:a14="http://schemas.microsoft.com/office/drawing/2010/main">
                <a:solidFill>
                  <a:srgbClr val="FFFFFF"/>
                </a:solidFill>
              </a14:hiddenFill>
            </a:ext>
          </a:extLst>
        </p:spPr>
        <p:txBody>
          <a:bodyPr wrap="none" lIns="92075" tIns="46038" rIns="92075" bIns="46038" anchor="ctr"/>
          <a:lstStyle>
            <a:lvl1pPr algn="ctr">
              <a:spcBef>
                <a:spcPct val="20000"/>
              </a:spcBef>
              <a:buClr>
                <a:srgbClr val="FFFFFF"/>
              </a:buClr>
              <a:buSzPct val="75000"/>
              <a:buFont typeface="Monotype Sorts" pitchFamily="2" charset="2"/>
              <a:defRPr sz="2400">
                <a:solidFill>
                  <a:srgbClr val="FFFFFF"/>
                </a:solidFill>
                <a:latin typeface="Arial" panose="020B0604020202020204" pitchFamily="34" charset="0"/>
                <a:cs typeface="Times New Roman" panose="02020603050405020304" pitchFamily="18" charset="0"/>
              </a:defRPr>
            </a:lvl1pPr>
            <a:lvl2pPr marL="742950" indent="-285750" algn="ctr">
              <a:spcBef>
                <a:spcPct val="20000"/>
              </a:spcBef>
              <a:buClr>
                <a:srgbClr val="FFFFFF"/>
              </a:buClr>
              <a:buSzPct val="75000"/>
              <a:buFont typeface="Monotype Sorts" pitchFamily="2" charset="2"/>
              <a:defRPr sz="2400">
                <a:solidFill>
                  <a:srgbClr val="FFFFFF"/>
                </a:solidFill>
                <a:latin typeface="Arial" panose="020B0604020202020204" pitchFamily="34" charset="0"/>
                <a:cs typeface="Times New Roman" panose="02020603050405020304" pitchFamily="18" charset="0"/>
              </a:defRPr>
            </a:lvl2pPr>
            <a:lvl3pPr marL="1143000" indent="-228600" algn="ctr">
              <a:spcBef>
                <a:spcPct val="20000"/>
              </a:spcBef>
              <a:buClr>
                <a:srgbClr val="FFFFFF"/>
              </a:buClr>
              <a:buSzPct val="75000"/>
              <a:buFont typeface="Monotype Sorts" pitchFamily="2" charset="2"/>
              <a:defRPr sz="2400">
                <a:solidFill>
                  <a:srgbClr val="FFFFFF"/>
                </a:solidFill>
                <a:latin typeface="Arial" panose="020B0604020202020204" pitchFamily="34" charset="0"/>
                <a:cs typeface="Times New Roman" panose="02020603050405020304" pitchFamily="18" charset="0"/>
              </a:defRPr>
            </a:lvl3pPr>
            <a:lvl4pPr marL="1600200" indent="-228600" algn="ctr">
              <a:spcBef>
                <a:spcPct val="20000"/>
              </a:spcBef>
              <a:buClr>
                <a:srgbClr val="FFFFFF"/>
              </a:buClr>
              <a:buSzPct val="75000"/>
              <a:buFont typeface="Monotype Sorts" pitchFamily="2" charset="2"/>
              <a:defRPr sz="2400">
                <a:solidFill>
                  <a:srgbClr val="FFFFFF"/>
                </a:solidFill>
                <a:latin typeface="Arial" panose="020B0604020202020204" pitchFamily="34" charset="0"/>
                <a:cs typeface="Times New Roman" panose="02020603050405020304" pitchFamily="18" charset="0"/>
              </a:defRPr>
            </a:lvl4pPr>
            <a:lvl5pPr marL="2057400" indent="-228600" algn="ctr">
              <a:spcBef>
                <a:spcPct val="20000"/>
              </a:spcBef>
              <a:buClr>
                <a:srgbClr val="FFFFFF"/>
              </a:buClr>
              <a:buSzPct val="75000"/>
              <a:buFont typeface="Monotype Sorts" pitchFamily="2" charset="2"/>
              <a:defRPr sz="2400">
                <a:solidFill>
                  <a:srgbClr val="FFFFFF"/>
                </a:solidFill>
                <a:latin typeface="Arial" panose="020B0604020202020204" pitchFamily="34" charset="0"/>
                <a:cs typeface="Times New Roman" panose="02020603050405020304" pitchFamily="18" charset="0"/>
              </a:defRPr>
            </a:lvl5pPr>
            <a:lvl6pPr marL="2514600" indent="-228600" algn="ctr" eaLnBrk="0" fontAlgn="base" hangingPunct="0">
              <a:spcBef>
                <a:spcPct val="20000"/>
              </a:spcBef>
              <a:spcAft>
                <a:spcPct val="0"/>
              </a:spcAft>
              <a:buClr>
                <a:srgbClr val="FFFFFF"/>
              </a:buClr>
              <a:buSzPct val="75000"/>
              <a:buFont typeface="Monotype Sorts" pitchFamily="2" charset="2"/>
              <a:defRPr sz="2400">
                <a:solidFill>
                  <a:srgbClr val="FFFFFF"/>
                </a:solidFill>
                <a:latin typeface="Arial" panose="020B0604020202020204" pitchFamily="34" charset="0"/>
                <a:cs typeface="Times New Roman" panose="02020603050405020304" pitchFamily="18" charset="0"/>
              </a:defRPr>
            </a:lvl6pPr>
            <a:lvl7pPr marL="2971800" indent="-228600" algn="ctr" eaLnBrk="0" fontAlgn="base" hangingPunct="0">
              <a:spcBef>
                <a:spcPct val="20000"/>
              </a:spcBef>
              <a:spcAft>
                <a:spcPct val="0"/>
              </a:spcAft>
              <a:buClr>
                <a:srgbClr val="FFFFFF"/>
              </a:buClr>
              <a:buSzPct val="75000"/>
              <a:buFont typeface="Monotype Sorts" pitchFamily="2" charset="2"/>
              <a:defRPr sz="2400">
                <a:solidFill>
                  <a:srgbClr val="FFFFFF"/>
                </a:solidFill>
                <a:latin typeface="Arial" panose="020B0604020202020204" pitchFamily="34" charset="0"/>
                <a:cs typeface="Times New Roman" panose="02020603050405020304" pitchFamily="18" charset="0"/>
              </a:defRPr>
            </a:lvl7pPr>
            <a:lvl8pPr marL="3429000" indent="-228600" algn="ctr" eaLnBrk="0" fontAlgn="base" hangingPunct="0">
              <a:spcBef>
                <a:spcPct val="20000"/>
              </a:spcBef>
              <a:spcAft>
                <a:spcPct val="0"/>
              </a:spcAft>
              <a:buClr>
                <a:srgbClr val="FFFFFF"/>
              </a:buClr>
              <a:buSzPct val="75000"/>
              <a:buFont typeface="Monotype Sorts" pitchFamily="2" charset="2"/>
              <a:defRPr sz="2400">
                <a:solidFill>
                  <a:srgbClr val="FFFFFF"/>
                </a:solidFill>
                <a:latin typeface="Arial" panose="020B0604020202020204" pitchFamily="34" charset="0"/>
                <a:cs typeface="Times New Roman" panose="02020603050405020304" pitchFamily="18" charset="0"/>
              </a:defRPr>
            </a:lvl8pPr>
            <a:lvl9pPr marL="3886200" indent="-228600" algn="ctr" eaLnBrk="0" fontAlgn="base" hangingPunct="0">
              <a:spcBef>
                <a:spcPct val="20000"/>
              </a:spcBef>
              <a:spcAft>
                <a:spcPct val="0"/>
              </a:spcAft>
              <a:buClr>
                <a:srgbClr val="FFFFFF"/>
              </a:buClr>
              <a:buSzPct val="75000"/>
              <a:buFont typeface="Monotype Sorts" pitchFamily="2" charset="2"/>
              <a:defRPr sz="2400">
                <a:solidFill>
                  <a:srgbClr val="FFFFFF"/>
                </a:solidFill>
                <a:latin typeface="Arial" panose="020B0604020202020204" pitchFamily="34" charset="0"/>
                <a:cs typeface="Times New Roman" panose="02020603050405020304" pitchFamily="18" charset="0"/>
              </a:defRPr>
            </a:lvl9pPr>
          </a:lstStyle>
          <a:p>
            <a:endParaRPr lang="en-US" altLang="en-US"/>
          </a:p>
        </p:txBody>
      </p:sp>
      <p:sp>
        <p:nvSpPr>
          <p:cNvPr id="55328" name="Text Box 32"/>
          <p:cNvSpPr txBox="1">
            <a:spLocks noChangeArrowheads="1"/>
          </p:cNvSpPr>
          <p:nvPr/>
        </p:nvSpPr>
        <p:spPr bwMode="auto">
          <a:xfrm>
            <a:off x="7235825" y="5353050"/>
            <a:ext cx="1295400" cy="1314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b">
            <a:spAutoFit/>
          </a:bodyPr>
          <a:lstStyle>
            <a:lvl1pPr algn="ctr">
              <a:spcBef>
                <a:spcPct val="20000"/>
              </a:spcBef>
              <a:buClr>
                <a:srgbClr val="FFFFFF"/>
              </a:buClr>
              <a:buSzPct val="75000"/>
              <a:buFont typeface="Monotype Sorts" pitchFamily="2" charset="2"/>
              <a:defRPr sz="2400">
                <a:solidFill>
                  <a:srgbClr val="FFFFFF"/>
                </a:solidFill>
                <a:latin typeface="Arial" panose="020B0604020202020204" pitchFamily="34" charset="0"/>
                <a:cs typeface="Times New Roman" panose="02020603050405020304" pitchFamily="18" charset="0"/>
              </a:defRPr>
            </a:lvl1pPr>
            <a:lvl2pPr marL="742950" indent="-285750" algn="ctr">
              <a:spcBef>
                <a:spcPct val="20000"/>
              </a:spcBef>
              <a:buClr>
                <a:srgbClr val="FFFFFF"/>
              </a:buClr>
              <a:buSzPct val="75000"/>
              <a:buFont typeface="Monotype Sorts" pitchFamily="2" charset="2"/>
              <a:defRPr sz="2400">
                <a:solidFill>
                  <a:srgbClr val="FFFFFF"/>
                </a:solidFill>
                <a:latin typeface="Arial" panose="020B0604020202020204" pitchFamily="34" charset="0"/>
                <a:cs typeface="Times New Roman" panose="02020603050405020304" pitchFamily="18" charset="0"/>
              </a:defRPr>
            </a:lvl2pPr>
            <a:lvl3pPr marL="1143000" indent="-228600" algn="ctr">
              <a:spcBef>
                <a:spcPct val="20000"/>
              </a:spcBef>
              <a:buClr>
                <a:srgbClr val="FFFFFF"/>
              </a:buClr>
              <a:buSzPct val="75000"/>
              <a:buFont typeface="Monotype Sorts" pitchFamily="2" charset="2"/>
              <a:defRPr sz="2400">
                <a:solidFill>
                  <a:srgbClr val="FFFFFF"/>
                </a:solidFill>
                <a:latin typeface="Arial" panose="020B0604020202020204" pitchFamily="34" charset="0"/>
                <a:cs typeface="Times New Roman" panose="02020603050405020304" pitchFamily="18" charset="0"/>
              </a:defRPr>
            </a:lvl3pPr>
            <a:lvl4pPr marL="1600200" indent="-228600" algn="ctr">
              <a:spcBef>
                <a:spcPct val="20000"/>
              </a:spcBef>
              <a:buClr>
                <a:srgbClr val="FFFFFF"/>
              </a:buClr>
              <a:buSzPct val="75000"/>
              <a:buFont typeface="Monotype Sorts" pitchFamily="2" charset="2"/>
              <a:defRPr sz="2400">
                <a:solidFill>
                  <a:srgbClr val="FFFFFF"/>
                </a:solidFill>
                <a:latin typeface="Arial" panose="020B0604020202020204" pitchFamily="34" charset="0"/>
                <a:cs typeface="Times New Roman" panose="02020603050405020304" pitchFamily="18" charset="0"/>
              </a:defRPr>
            </a:lvl4pPr>
            <a:lvl5pPr marL="2057400" indent="-228600" algn="ctr">
              <a:spcBef>
                <a:spcPct val="20000"/>
              </a:spcBef>
              <a:buClr>
                <a:srgbClr val="FFFFFF"/>
              </a:buClr>
              <a:buSzPct val="75000"/>
              <a:buFont typeface="Monotype Sorts" pitchFamily="2" charset="2"/>
              <a:defRPr sz="2400">
                <a:solidFill>
                  <a:srgbClr val="FFFFFF"/>
                </a:solidFill>
                <a:latin typeface="Arial" panose="020B0604020202020204" pitchFamily="34" charset="0"/>
                <a:cs typeface="Times New Roman" panose="02020603050405020304" pitchFamily="18" charset="0"/>
              </a:defRPr>
            </a:lvl5pPr>
            <a:lvl6pPr marL="2514600" indent="-228600" algn="ctr" eaLnBrk="0" fontAlgn="base" hangingPunct="0">
              <a:spcBef>
                <a:spcPct val="20000"/>
              </a:spcBef>
              <a:spcAft>
                <a:spcPct val="0"/>
              </a:spcAft>
              <a:buClr>
                <a:srgbClr val="FFFFFF"/>
              </a:buClr>
              <a:buSzPct val="75000"/>
              <a:buFont typeface="Monotype Sorts" pitchFamily="2" charset="2"/>
              <a:defRPr sz="2400">
                <a:solidFill>
                  <a:srgbClr val="FFFFFF"/>
                </a:solidFill>
                <a:latin typeface="Arial" panose="020B0604020202020204" pitchFamily="34" charset="0"/>
                <a:cs typeface="Times New Roman" panose="02020603050405020304" pitchFamily="18" charset="0"/>
              </a:defRPr>
            </a:lvl6pPr>
            <a:lvl7pPr marL="2971800" indent="-228600" algn="ctr" eaLnBrk="0" fontAlgn="base" hangingPunct="0">
              <a:spcBef>
                <a:spcPct val="20000"/>
              </a:spcBef>
              <a:spcAft>
                <a:spcPct val="0"/>
              </a:spcAft>
              <a:buClr>
                <a:srgbClr val="FFFFFF"/>
              </a:buClr>
              <a:buSzPct val="75000"/>
              <a:buFont typeface="Monotype Sorts" pitchFamily="2" charset="2"/>
              <a:defRPr sz="2400">
                <a:solidFill>
                  <a:srgbClr val="FFFFFF"/>
                </a:solidFill>
                <a:latin typeface="Arial" panose="020B0604020202020204" pitchFamily="34" charset="0"/>
                <a:cs typeface="Times New Roman" panose="02020603050405020304" pitchFamily="18" charset="0"/>
              </a:defRPr>
            </a:lvl7pPr>
            <a:lvl8pPr marL="3429000" indent="-228600" algn="ctr" eaLnBrk="0" fontAlgn="base" hangingPunct="0">
              <a:spcBef>
                <a:spcPct val="20000"/>
              </a:spcBef>
              <a:spcAft>
                <a:spcPct val="0"/>
              </a:spcAft>
              <a:buClr>
                <a:srgbClr val="FFFFFF"/>
              </a:buClr>
              <a:buSzPct val="75000"/>
              <a:buFont typeface="Monotype Sorts" pitchFamily="2" charset="2"/>
              <a:defRPr sz="2400">
                <a:solidFill>
                  <a:srgbClr val="FFFFFF"/>
                </a:solidFill>
                <a:latin typeface="Arial" panose="020B0604020202020204" pitchFamily="34" charset="0"/>
                <a:cs typeface="Times New Roman" panose="02020603050405020304" pitchFamily="18" charset="0"/>
              </a:defRPr>
            </a:lvl8pPr>
            <a:lvl9pPr marL="3886200" indent="-228600" algn="ctr" eaLnBrk="0" fontAlgn="base" hangingPunct="0">
              <a:spcBef>
                <a:spcPct val="20000"/>
              </a:spcBef>
              <a:spcAft>
                <a:spcPct val="0"/>
              </a:spcAft>
              <a:buClr>
                <a:srgbClr val="FFFFFF"/>
              </a:buClr>
              <a:buSzPct val="75000"/>
              <a:buFont typeface="Monotype Sorts" pitchFamily="2" charset="2"/>
              <a:defRPr sz="2400">
                <a:solidFill>
                  <a:srgbClr val="FFFFFF"/>
                </a:solidFill>
                <a:latin typeface="Arial" panose="020B0604020202020204" pitchFamily="34" charset="0"/>
                <a:cs typeface="Times New Roman" panose="02020603050405020304" pitchFamily="18" charset="0"/>
              </a:defRPr>
            </a:lvl9pPr>
          </a:lstStyle>
          <a:p>
            <a:pPr>
              <a:spcBef>
                <a:spcPct val="50000"/>
              </a:spcBef>
            </a:pPr>
            <a:r>
              <a:rPr lang="en-GB" altLang="en-US" sz="1600">
                <a:solidFill>
                  <a:srgbClr val="FF0000"/>
                </a:solidFill>
              </a:rPr>
              <a:t>09/2008 HSBC, SCB opened wholly owned units</a:t>
            </a:r>
          </a:p>
        </p:txBody>
      </p:sp>
      <p:sp>
        <p:nvSpPr>
          <p:cNvPr id="18457" name="AutoShape 33"/>
          <p:cNvSpPr>
            <a:spLocks noChangeArrowheads="1"/>
          </p:cNvSpPr>
          <p:nvPr/>
        </p:nvSpPr>
        <p:spPr bwMode="auto">
          <a:xfrm>
            <a:off x="3197225" y="3429000"/>
            <a:ext cx="2879725" cy="1008063"/>
          </a:xfrm>
          <a:prstGeom prst="downArrow">
            <a:avLst>
              <a:gd name="adj1" fmla="val 50000"/>
              <a:gd name="adj2" fmla="val 25000"/>
            </a:avLst>
          </a:prstGeom>
          <a:noFill/>
          <a:ln w="9525">
            <a:solidFill>
              <a:schemeClr val="accent1"/>
            </a:solidFill>
            <a:miter lim="800000"/>
            <a:headEnd/>
            <a:tailEnd/>
          </a:ln>
          <a:extLst>
            <a:ext uri="{909E8E84-426E-40DD-AFC4-6F175D3DCCD1}">
              <a14:hiddenFill xmlns:a14="http://schemas.microsoft.com/office/drawing/2010/main">
                <a:solidFill>
                  <a:srgbClr val="FFFFFF"/>
                </a:solidFill>
              </a14:hiddenFill>
            </a:ext>
          </a:extLst>
        </p:spPr>
        <p:txBody>
          <a:bodyPr wrap="none" lIns="92075" tIns="46038" rIns="92075" bIns="46038" anchor="ctr"/>
          <a:lstStyle>
            <a:lvl1pPr algn="ctr">
              <a:spcBef>
                <a:spcPct val="20000"/>
              </a:spcBef>
              <a:buClr>
                <a:srgbClr val="FFFFFF"/>
              </a:buClr>
              <a:buSzPct val="75000"/>
              <a:buFont typeface="Monotype Sorts" pitchFamily="2" charset="2"/>
              <a:defRPr sz="2400">
                <a:solidFill>
                  <a:srgbClr val="FFFFFF"/>
                </a:solidFill>
                <a:latin typeface="Arial" panose="020B0604020202020204" pitchFamily="34" charset="0"/>
                <a:cs typeface="Times New Roman" panose="02020603050405020304" pitchFamily="18" charset="0"/>
              </a:defRPr>
            </a:lvl1pPr>
            <a:lvl2pPr marL="742950" indent="-285750" algn="ctr">
              <a:spcBef>
                <a:spcPct val="20000"/>
              </a:spcBef>
              <a:buClr>
                <a:srgbClr val="FFFFFF"/>
              </a:buClr>
              <a:buSzPct val="75000"/>
              <a:buFont typeface="Monotype Sorts" pitchFamily="2" charset="2"/>
              <a:defRPr sz="2400">
                <a:solidFill>
                  <a:srgbClr val="FFFFFF"/>
                </a:solidFill>
                <a:latin typeface="Arial" panose="020B0604020202020204" pitchFamily="34" charset="0"/>
                <a:cs typeface="Times New Roman" panose="02020603050405020304" pitchFamily="18" charset="0"/>
              </a:defRPr>
            </a:lvl2pPr>
            <a:lvl3pPr marL="1143000" indent="-228600" algn="ctr">
              <a:spcBef>
                <a:spcPct val="20000"/>
              </a:spcBef>
              <a:buClr>
                <a:srgbClr val="FFFFFF"/>
              </a:buClr>
              <a:buSzPct val="75000"/>
              <a:buFont typeface="Monotype Sorts" pitchFamily="2" charset="2"/>
              <a:defRPr sz="2400">
                <a:solidFill>
                  <a:srgbClr val="FFFFFF"/>
                </a:solidFill>
                <a:latin typeface="Arial" panose="020B0604020202020204" pitchFamily="34" charset="0"/>
                <a:cs typeface="Times New Roman" panose="02020603050405020304" pitchFamily="18" charset="0"/>
              </a:defRPr>
            </a:lvl3pPr>
            <a:lvl4pPr marL="1600200" indent="-228600" algn="ctr">
              <a:spcBef>
                <a:spcPct val="20000"/>
              </a:spcBef>
              <a:buClr>
                <a:srgbClr val="FFFFFF"/>
              </a:buClr>
              <a:buSzPct val="75000"/>
              <a:buFont typeface="Monotype Sorts" pitchFamily="2" charset="2"/>
              <a:defRPr sz="2400">
                <a:solidFill>
                  <a:srgbClr val="FFFFFF"/>
                </a:solidFill>
                <a:latin typeface="Arial" panose="020B0604020202020204" pitchFamily="34" charset="0"/>
                <a:cs typeface="Times New Roman" panose="02020603050405020304" pitchFamily="18" charset="0"/>
              </a:defRPr>
            </a:lvl4pPr>
            <a:lvl5pPr marL="2057400" indent="-228600" algn="ctr">
              <a:spcBef>
                <a:spcPct val="20000"/>
              </a:spcBef>
              <a:buClr>
                <a:srgbClr val="FFFFFF"/>
              </a:buClr>
              <a:buSzPct val="75000"/>
              <a:buFont typeface="Monotype Sorts" pitchFamily="2" charset="2"/>
              <a:defRPr sz="2400">
                <a:solidFill>
                  <a:srgbClr val="FFFFFF"/>
                </a:solidFill>
                <a:latin typeface="Arial" panose="020B0604020202020204" pitchFamily="34" charset="0"/>
                <a:cs typeface="Times New Roman" panose="02020603050405020304" pitchFamily="18" charset="0"/>
              </a:defRPr>
            </a:lvl5pPr>
            <a:lvl6pPr marL="2514600" indent="-228600" algn="ctr" eaLnBrk="0" fontAlgn="base" hangingPunct="0">
              <a:spcBef>
                <a:spcPct val="20000"/>
              </a:spcBef>
              <a:spcAft>
                <a:spcPct val="0"/>
              </a:spcAft>
              <a:buClr>
                <a:srgbClr val="FFFFFF"/>
              </a:buClr>
              <a:buSzPct val="75000"/>
              <a:buFont typeface="Monotype Sorts" pitchFamily="2" charset="2"/>
              <a:defRPr sz="2400">
                <a:solidFill>
                  <a:srgbClr val="FFFFFF"/>
                </a:solidFill>
                <a:latin typeface="Arial" panose="020B0604020202020204" pitchFamily="34" charset="0"/>
                <a:cs typeface="Times New Roman" panose="02020603050405020304" pitchFamily="18" charset="0"/>
              </a:defRPr>
            </a:lvl6pPr>
            <a:lvl7pPr marL="2971800" indent="-228600" algn="ctr" eaLnBrk="0" fontAlgn="base" hangingPunct="0">
              <a:spcBef>
                <a:spcPct val="20000"/>
              </a:spcBef>
              <a:spcAft>
                <a:spcPct val="0"/>
              </a:spcAft>
              <a:buClr>
                <a:srgbClr val="FFFFFF"/>
              </a:buClr>
              <a:buSzPct val="75000"/>
              <a:buFont typeface="Monotype Sorts" pitchFamily="2" charset="2"/>
              <a:defRPr sz="2400">
                <a:solidFill>
                  <a:srgbClr val="FFFFFF"/>
                </a:solidFill>
                <a:latin typeface="Arial" panose="020B0604020202020204" pitchFamily="34" charset="0"/>
                <a:cs typeface="Times New Roman" panose="02020603050405020304" pitchFamily="18" charset="0"/>
              </a:defRPr>
            </a:lvl7pPr>
            <a:lvl8pPr marL="3429000" indent="-228600" algn="ctr" eaLnBrk="0" fontAlgn="base" hangingPunct="0">
              <a:spcBef>
                <a:spcPct val="20000"/>
              </a:spcBef>
              <a:spcAft>
                <a:spcPct val="0"/>
              </a:spcAft>
              <a:buClr>
                <a:srgbClr val="FFFFFF"/>
              </a:buClr>
              <a:buSzPct val="75000"/>
              <a:buFont typeface="Monotype Sorts" pitchFamily="2" charset="2"/>
              <a:defRPr sz="2400">
                <a:solidFill>
                  <a:srgbClr val="FFFFFF"/>
                </a:solidFill>
                <a:latin typeface="Arial" panose="020B0604020202020204" pitchFamily="34" charset="0"/>
                <a:cs typeface="Times New Roman" panose="02020603050405020304" pitchFamily="18" charset="0"/>
              </a:defRPr>
            </a:lvl8pPr>
            <a:lvl9pPr marL="3886200" indent="-228600" algn="ctr" eaLnBrk="0" fontAlgn="base" hangingPunct="0">
              <a:spcBef>
                <a:spcPct val="20000"/>
              </a:spcBef>
              <a:spcAft>
                <a:spcPct val="0"/>
              </a:spcAft>
              <a:buClr>
                <a:srgbClr val="FFFFFF"/>
              </a:buClr>
              <a:buSzPct val="75000"/>
              <a:buFont typeface="Monotype Sorts" pitchFamily="2" charset="2"/>
              <a:defRPr sz="2400">
                <a:solidFill>
                  <a:srgbClr val="FFFFFF"/>
                </a:solidFill>
                <a:latin typeface="Arial" panose="020B0604020202020204" pitchFamily="34" charset="0"/>
                <a:cs typeface="Times New Roman" panose="02020603050405020304" pitchFamily="18" charset="0"/>
              </a:defRPr>
            </a:lvl9pPr>
          </a:lstStyle>
          <a:p>
            <a:endParaRPr lang="en-US" altLang="en-US"/>
          </a:p>
        </p:txBody>
      </p:sp>
      <p:sp>
        <p:nvSpPr>
          <p:cNvPr id="55330" name="Text Box 34"/>
          <p:cNvSpPr txBox="1">
            <a:spLocks noChangeArrowheads="1"/>
          </p:cNvSpPr>
          <p:nvPr/>
        </p:nvSpPr>
        <p:spPr bwMode="auto">
          <a:xfrm>
            <a:off x="3990975" y="3490913"/>
            <a:ext cx="1296988" cy="825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b">
            <a:spAutoFit/>
          </a:bodyPr>
          <a:lstStyle>
            <a:lvl1pPr algn="ctr">
              <a:spcBef>
                <a:spcPct val="20000"/>
              </a:spcBef>
              <a:buClr>
                <a:srgbClr val="FFFFFF"/>
              </a:buClr>
              <a:buSzPct val="75000"/>
              <a:buFont typeface="Monotype Sorts" pitchFamily="2" charset="2"/>
              <a:defRPr sz="2400">
                <a:solidFill>
                  <a:srgbClr val="FFFFFF"/>
                </a:solidFill>
                <a:latin typeface="Arial" panose="020B0604020202020204" pitchFamily="34" charset="0"/>
                <a:cs typeface="Times New Roman" panose="02020603050405020304" pitchFamily="18" charset="0"/>
              </a:defRPr>
            </a:lvl1pPr>
            <a:lvl2pPr marL="742950" indent="-285750" algn="ctr">
              <a:spcBef>
                <a:spcPct val="20000"/>
              </a:spcBef>
              <a:buClr>
                <a:srgbClr val="FFFFFF"/>
              </a:buClr>
              <a:buSzPct val="75000"/>
              <a:buFont typeface="Monotype Sorts" pitchFamily="2" charset="2"/>
              <a:defRPr sz="2400">
                <a:solidFill>
                  <a:srgbClr val="FFFFFF"/>
                </a:solidFill>
                <a:latin typeface="Arial" panose="020B0604020202020204" pitchFamily="34" charset="0"/>
                <a:cs typeface="Times New Roman" panose="02020603050405020304" pitchFamily="18" charset="0"/>
              </a:defRPr>
            </a:lvl2pPr>
            <a:lvl3pPr marL="1143000" indent="-228600" algn="ctr">
              <a:spcBef>
                <a:spcPct val="20000"/>
              </a:spcBef>
              <a:buClr>
                <a:srgbClr val="FFFFFF"/>
              </a:buClr>
              <a:buSzPct val="75000"/>
              <a:buFont typeface="Monotype Sorts" pitchFamily="2" charset="2"/>
              <a:defRPr sz="2400">
                <a:solidFill>
                  <a:srgbClr val="FFFFFF"/>
                </a:solidFill>
                <a:latin typeface="Arial" panose="020B0604020202020204" pitchFamily="34" charset="0"/>
                <a:cs typeface="Times New Roman" panose="02020603050405020304" pitchFamily="18" charset="0"/>
              </a:defRPr>
            </a:lvl3pPr>
            <a:lvl4pPr marL="1600200" indent="-228600" algn="ctr">
              <a:spcBef>
                <a:spcPct val="20000"/>
              </a:spcBef>
              <a:buClr>
                <a:srgbClr val="FFFFFF"/>
              </a:buClr>
              <a:buSzPct val="75000"/>
              <a:buFont typeface="Monotype Sorts" pitchFamily="2" charset="2"/>
              <a:defRPr sz="2400">
                <a:solidFill>
                  <a:srgbClr val="FFFFFF"/>
                </a:solidFill>
                <a:latin typeface="Arial" panose="020B0604020202020204" pitchFamily="34" charset="0"/>
                <a:cs typeface="Times New Roman" panose="02020603050405020304" pitchFamily="18" charset="0"/>
              </a:defRPr>
            </a:lvl4pPr>
            <a:lvl5pPr marL="2057400" indent="-228600" algn="ctr">
              <a:spcBef>
                <a:spcPct val="20000"/>
              </a:spcBef>
              <a:buClr>
                <a:srgbClr val="FFFFFF"/>
              </a:buClr>
              <a:buSzPct val="75000"/>
              <a:buFont typeface="Monotype Sorts" pitchFamily="2" charset="2"/>
              <a:defRPr sz="2400">
                <a:solidFill>
                  <a:srgbClr val="FFFFFF"/>
                </a:solidFill>
                <a:latin typeface="Arial" panose="020B0604020202020204" pitchFamily="34" charset="0"/>
                <a:cs typeface="Times New Roman" panose="02020603050405020304" pitchFamily="18" charset="0"/>
              </a:defRPr>
            </a:lvl5pPr>
            <a:lvl6pPr marL="2514600" indent="-228600" algn="ctr" eaLnBrk="0" fontAlgn="base" hangingPunct="0">
              <a:spcBef>
                <a:spcPct val="20000"/>
              </a:spcBef>
              <a:spcAft>
                <a:spcPct val="0"/>
              </a:spcAft>
              <a:buClr>
                <a:srgbClr val="FFFFFF"/>
              </a:buClr>
              <a:buSzPct val="75000"/>
              <a:buFont typeface="Monotype Sorts" pitchFamily="2" charset="2"/>
              <a:defRPr sz="2400">
                <a:solidFill>
                  <a:srgbClr val="FFFFFF"/>
                </a:solidFill>
                <a:latin typeface="Arial" panose="020B0604020202020204" pitchFamily="34" charset="0"/>
                <a:cs typeface="Times New Roman" panose="02020603050405020304" pitchFamily="18" charset="0"/>
              </a:defRPr>
            </a:lvl6pPr>
            <a:lvl7pPr marL="2971800" indent="-228600" algn="ctr" eaLnBrk="0" fontAlgn="base" hangingPunct="0">
              <a:spcBef>
                <a:spcPct val="20000"/>
              </a:spcBef>
              <a:spcAft>
                <a:spcPct val="0"/>
              </a:spcAft>
              <a:buClr>
                <a:srgbClr val="FFFFFF"/>
              </a:buClr>
              <a:buSzPct val="75000"/>
              <a:buFont typeface="Monotype Sorts" pitchFamily="2" charset="2"/>
              <a:defRPr sz="2400">
                <a:solidFill>
                  <a:srgbClr val="FFFFFF"/>
                </a:solidFill>
                <a:latin typeface="Arial" panose="020B0604020202020204" pitchFamily="34" charset="0"/>
                <a:cs typeface="Times New Roman" panose="02020603050405020304" pitchFamily="18" charset="0"/>
              </a:defRPr>
            </a:lvl7pPr>
            <a:lvl8pPr marL="3429000" indent="-228600" algn="ctr" eaLnBrk="0" fontAlgn="base" hangingPunct="0">
              <a:spcBef>
                <a:spcPct val="20000"/>
              </a:spcBef>
              <a:spcAft>
                <a:spcPct val="0"/>
              </a:spcAft>
              <a:buClr>
                <a:srgbClr val="FFFFFF"/>
              </a:buClr>
              <a:buSzPct val="75000"/>
              <a:buFont typeface="Monotype Sorts" pitchFamily="2" charset="2"/>
              <a:defRPr sz="2400">
                <a:solidFill>
                  <a:srgbClr val="FFFFFF"/>
                </a:solidFill>
                <a:latin typeface="Arial" panose="020B0604020202020204" pitchFamily="34" charset="0"/>
                <a:cs typeface="Times New Roman" panose="02020603050405020304" pitchFamily="18" charset="0"/>
              </a:defRPr>
            </a:lvl8pPr>
            <a:lvl9pPr marL="3886200" indent="-228600" algn="ctr" eaLnBrk="0" fontAlgn="base" hangingPunct="0">
              <a:spcBef>
                <a:spcPct val="20000"/>
              </a:spcBef>
              <a:spcAft>
                <a:spcPct val="0"/>
              </a:spcAft>
              <a:buClr>
                <a:srgbClr val="FFFFFF"/>
              </a:buClr>
              <a:buSzPct val="75000"/>
              <a:buFont typeface="Monotype Sorts" pitchFamily="2" charset="2"/>
              <a:defRPr sz="2400">
                <a:solidFill>
                  <a:srgbClr val="FFFFFF"/>
                </a:solidFill>
                <a:latin typeface="Arial" panose="020B0604020202020204" pitchFamily="34" charset="0"/>
                <a:cs typeface="Times New Roman" panose="02020603050405020304" pitchFamily="18" charset="0"/>
              </a:defRPr>
            </a:lvl9pPr>
          </a:lstStyle>
          <a:p>
            <a:pPr>
              <a:spcBef>
                <a:spcPct val="50000"/>
              </a:spcBef>
            </a:pPr>
            <a:r>
              <a:rPr lang="en-GB" altLang="en-US" sz="1600">
                <a:solidFill>
                  <a:srgbClr val="FF0000"/>
                </a:solidFill>
              </a:rPr>
              <a:t>1997 Asian financial crisis</a:t>
            </a:r>
          </a:p>
        </p:txBody>
      </p:sp>
      <p:sp>
        <p:nvSpPr>
          <p:cNvPr id="18459" name="AutoShape 35"/>
          <p:cNvSpPr>
            <a:spLocks noChangeArrowheads="1"/>
          </p:cNvSpPr>
          <p:nvPr/>
        </p:nvSpPr>
        <p:spPr bwMode="auto">
          <a:xfrm>
            <a:off x="3203575" y="1916113"/>
            <a:ext cx="2881313" cy="1296987"/>
          </a:xfrm>
          <a:prstGeom prst="downArrow">
            <a:avLst>
              <a:gd name="adj1" fmla="val 50000"/>
              <a:gd name="adj2" fmla="val 25000"/>
            </a:avLst>
          </a:prstGeom>
          <a:noFill/>
          <a:ln w="9525">
            <a:solidFill>
              <a:schemeClr val="accent1"/>
            </a:solidFill>
            <a:miter lim="800000"/>
            <a:headEnd/>
            <a:tailEnd/>
          </a:ln>
          <a:extLst>
            <a:ext uri="{909E8E84-426E-40DD-AFC4-6F175D3DCCD1}">
              <a14:hiddenFill xmlns:a14="http://schemas.microsoft.com/office/drawing/2010/main">
                <a:solidFill>
                  <a:srgbClr val="FFFFFF"/>
                </a:solidFill>
              </a14:hiddenFill>
            </a:ext>
          </a:extLst>
        </p:spPr>
        <p:txBody>
          <a:bodyPr wrap="none" lIns="92075" tIns="46038" rIns="92075" bIns="46038" anchor="ctr"/>
          <a:lstStyle>
            <a:lvl1pPr algn="ctr">
              <a:spcBef>
                <a:spcPct val="20000"/>
              </a:spcBef>
              <a:buClr>
                <a:srgbClr val="FFFFFF"/>
              </a:buClr>
              <a:buSzPct val="75000"/>
              <a:buFont typeface="Monotype Sorts" pitchFamily="2" charset="2"/>
              <a:defRPr sz="2400">
                <a:solidFill>
                  <a:srgbClr val="FFFFFF"/>
                </a:solidFill>
                <a:latin typeface="Arial" panose="020B0604020202020204" pitchFamily="34" charset="0"/>
                <a:cs typeface="Times New Roman" panose="02020603050405020304" pitchFamily="18" charset="0"/>
              </a:defRPr>
            </a:lvl1pPr>
            <a:lvl2pPr marL="742950" indent="-285750" algn="ctr">
              <a:spcBef>
                <a:spcPct val="20000"/>
              </a:spcBef>
              <a:buClr>
                <a:srgbClr val="FFFFFF"/>
              </a:buClr>
              <a:buSzPct val="75000"/>
              <a:buFont typeface="Monotype Sorts" pitchFamily="2" charset="2"/>
              <a:defRPr sz="2400">
                <a:solidFill>
                  <a:srgbClr val="FFFFFF"/>
                </a:solidFill>
                <a:latin typeface="Arial" panose="020B0604020202020204" pitchFamily="34" charset="0"/>
                <a:cs typeface="Times New Roman" panose="02020603050405020304" pitchFamily="18" charset="0"/>
              </a:defRPr>
            </a:lvl2pPr>
            <a:lvl3pPr marL="1143000" indent="-228600" algn="ctr">
              <a:spcBef>
                <a:spcPct val="20000"/>
              </a:spcBef>
              <a:buClr>
                <a:srgbClr val="FFFFFF"/>
              </a:buClr>
              <a:buSzPct val="75000"/>
              <a:buFont typeface="Monotype Sorts" pitchFamily="2" charset="2"/>
              <a:defRPr sz="2400">
                <a:solidFill>
                  <a:srgbClr val="FFFFFF"/>
                </a:solidFill>
                <a:latin typeface="Arial" panose="020B0604020202020204" pitchFamily="34" charset="0"/>
                <a:cs typeface="Times New Roman" panose="02020603050405020304" pitchFamily="18" charset="0"/>
              </a:defRPr>
            </a:lvl3pPr>
            <a:lvl4pPr marL="1600200" indent="-228600" algn="ctr">
              <a:spcBef>
                <a:spcPct val="20000"/>
              </a:spcBef>
              <a:buClr>
                <a:srgbClr val="FFFFFF"/>
              </a:buClr>
              <a:buSzPct val="75000"/>
              <a:buFont typeface="Monotype Sorts" pitchFamily="2" charset="2"/>
              <a:defRPr sz="2400">
                <a:solidFill>
                  <a:srgbClr val="FFFFFF"/>
                </a:solidFill>
                <a:latin typeface="Arial" panose="020B0604020202020204" pitchFamily="34" charset="0"/>
                <a:cs typeface="Times New Roman" panose="02020603050405020304" pitchFamily="18" charset="0"/>
              </a:defRPr>
            </a:lvl4pPr>
            <a:lvl5pPr marL="2057400" indent="-228600" algn="ctr">
              <a:spcBef>
                <a:spcPct val="20000"/>
              </a:spcBef>
              <a:buClr>
                <a:srgbClr val="FFFFFF"/>
              </a:buClr>
              <a:buSzPct val="75000"/>
              <a:buFont typeface="Monotype Sorts" pitchFamily="2" charset="2"/>
              <a:defRPr sz="2400">
                <a:solidFill>
                  <a:srgbClr val="FFFFFF"/>
                </a:solidFill>
                <a:latin typeface="Arial" panose="020B0604020202020204" pitchFamily="34" charset="0"/>
                <a:cs typeface="Times New Roman" panose="02020603050405020304" pitchFamily="18" charset="0"/>
              </a:defRPr>
            </a:lvl5pPr>
            <a:lvl6pPr marL="2514600" indent="-228600" algn="ctr" eaLnBrk="0" fontAlgn="base" hangingPunct="0">
              <a:spcBef>
                <a:spcPct val="20000"/>
              </a:spcBef>
              <a:spcAft>
                <a:spcPct val="0"/>
              </a:spcAft>
              <a:buClr>
                <a:srgbClr val="FFFFFF"/>
              </a:buClr>
              <a:buSzPct val="75000"/>
              <a:buFont typeface="Monotype Sorts" pitchFamily="2" charset="2"/>
              <a:defRPr sz="2400">
                <a:solidFill>
                  <a:srgbClr val="FFFFFF"/>
                </a:solidFill>
                <a:latin typeface="Arial" panose="020B0604020202020204" pitchFamily="34" charset="0"/>
                <a:cs typeface="Times New Roman" panose="02020603050405020304" pitchFamily="18" charset="0"/>
              </a:defRPr>
            </a:lvl6pPr>
            <a:lvl7pPr marL="2971800" indent="-228600" algn="ctr" eaLnBrk="0" fontAlgn="base" hangingPunct="0">
              <a:spcBef>
                <a:spcPct val="20000"/>
              </a:spcBef>
              <a:spcAft>
                <a:spcPct val="0"/>
              </a:spcAft>
              <a:buClr>
                <a:srgbClr val="FFFFFF"/>
              </a:buClr>
              <a:buSzPct val="75000"/>
              <a:buFont typeface="Monotype Sorts" pitchFamily="2" charset="2"/>
              <a:defRPr sz="2400">
                <a:solidFill>
                  <a:srgbClr val="FFFFFF"/>
                </a:solidFill>
                <a:latin typeface="Arial" panose="020B0604020202020204" pitchFamily="34" charset="0"/>
                <a:cs typeface="Times New Roman" panose="02020603050405020304" pitchFamily="18" charset="0"/>
              </a:defRPr>
            </a:lvl7pPr>
            <a:lvl8pPr marL="3429000" indent="-228600" algn="ctr" eaLnBrk="0" fontAlgn="base" hangingPunct="0">
              <a:spcBef>
                <a:spcPct val="20000"/>
              </a:spcBef>
              <a:spcAft>
                <a:spcPct val="0"/>
              </a:spcAft>
              <a:buClr>
                <a:srgbClr val="FFFFFF"/>
              </a:buClr>
              <a:buSzPct val="75000"/>
              <a:buFont typeface="Monotype Sorts" pitchFamily="2" charset="2"/>
              <a:defRPr sz="2400">
                <a:solidFill>
                  <a:srgbClr val="FFFFFF"/>
                </a:solidFill>
                <a:latin typeface="Arial" panose="020B0604020202020204" pitchFamily="34" charset="0"/>
                <a:cs typeface="Times New Roman" panose="02020603050405020304" pitchFamily="18" charset="0"/>
              </a:defRPr>
            </a:lvl8pPr>
            <a:lvl9pPr marL="3886200" indent="-228600" algn="ctr" eaLnBrk="0" fontAlgn="base" hangingPunct="0">
              <a:spcBef>
                <a:spcPct val="20000"/>
              </a:spcBef>
              <a:spcAft>
                <a:spcPct val="0"/>
              </a:spcAft>
              <a:buClr>
                <a:srgbClr val="FFFFFF"/>
              </a:buClr>
              <a:buSzPct val="75000"/>
              <a:buFont typeface="Monotype Sorts" pitchFamily="2" charset="2"/>
              <a:defRPr sz="2400">
                <a:solidFill>
                  <a:srgbClr val="FFFFFF"/>
                </a:solidFill>
                <a:latin typeface="Arial" panose="020B0604020202020204" pitchFamily="34" charset="0"/>
                <a:cs typeface="Times New Roman" panose="02020603050405020304" pitchFamily="18" charset="0"/>
              </a:defRPr>
            </a:lvl9pPr>
          </a:lstStyle>
          <a:p>
            <a:endParaRPr lang="en-US" altLang="en-US"/>
          </a:p>
        </p:txBody>
      </p:sp>
      <p:sp>
        <p:nvSpPr>
          <p:cNvPr id="55332" name="Text Box 36"/>
          <p:cNvSpPr txBox="1">
            <a:spLocks noChangeArrowheads="1"/>
          </p:cNvSpPr>
          <p:nvPr/>
        </p:nvSpPr>
        <p:spPr bwMode="auto">
          <a:xfrm>
            <a:off x="3995738" y="2022475"/>
            <a:ext cx="1296987"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b">
            <a:spAutoFit/>
          </a:bodyPr>
          <a:lstStyle>
            <a:lvl1pPr algn="ctr">
              <a:spcBef>
                <a:spcPct val="20000"/>
              </a:spcBef>
              <a:buClr>
                <a:srgbClr val="FFFFFF"/>
              </a:buClr>
              <a:buSzPct val="75000"/>
              <a:buFont typeface="Monotype Sorts" pitchFamily="2" charset="2"/>
              <a:defRPr sz="2400">
                <a:solidFill>
                  <a:srgbClr val="FFFFFF"/>
                </a:solidFill>
                <a:latin typeface="Arial" panose="020B0604020202020204" pitchFamily="34" charset="0"/>
                <a:cs typeface="Times New Roman" panose="02020603050405020304" pitchFamily="18" charset="0"/>
              </a:defRPr>
            </a:lvl1pPr>
            <a:lvl2pPr marL="742950" indent="-285750" algn="ctr">
              <a:spcBef>
                <a:spcPct val="20000"/>
              </a:spcBef>
              <a:buClr>
                <a:srgbClr val="FFFFFF"/>
              </a:buClr>
              <a:buSzPct val="75000"/>
              <a:buFont typeface="Monotype Sorts" pitchFamily="2" charset="2"/>
              <a:defRPr sz="2400">
                <a:solidFill>
                  <a:srgbClr val="FFFFFF"/>
                </a:solidFill>
                <a:latin typeface="Arial" panose="020B0604020202020204" pitchFamily="34" charset="0"/>
                <a:cs typeface="Times New Roman" panose="02020603050405020304" pitchFamily="18" charset="0"/>
              </a:defRPr>
            </a:lvl2pPr>
            <a:lvl3pPr marL="1143000" indent="-228600" algn="ctr">
              <a:spcBef>
                <a:spcPct val="20000"/>
              </a:spcBef>
              <a:buClr>
                <a:srgbClr val="FFFFFF"/>
              </a:buClr>
              <a:buSzPct val="75000"/>
              <a:buFont typeface="Monotype Sorts" pitchFamily="2" charset="2"/>
              <a:defRPr sz="2400">
                <a:solidFill>
                  <a:srgbClr val="FFFFFF"/>
                </a:solidFill>
                <a:latin typeface="Arial" panose="020B0604020202020204" pitchFamily="34" charset="0"/>
                <a:cs typeface="Times New Roman" panose="02020603050405020304" pitchFamily="18" charset="0"/>
              </a:defRPr>
            </a:lvl3pPr>
            <a:lvl4pPr marL="1600200" indent="-228600" algn="ctr">
              <a:spcBef>
                <a:spcPct val="20000"/>
              </a:spcBef>
              <a:buClr>
                <a:srgbClr val="FFFFFF"/>
              </a:buClr>
              <a:buSzPct val="75000"/>
              <a:buFont typeface="Monotype Sorts" pitchFamily="2" charset="2"/>
              <a:defRPr sz="2400">
                <a:solidFill>
                  <a:srgbClr val="FFFFFF"/>
                </a:solidFill>
                <a:latin typeface="Arial" panose="020B0604020202020204" pitchFamily="34" charset="0"/>
                <a:cs typeface="Times New Roman" panose="02020603050405020304" pitchFamily="18" charset="0"/>
              </a:defRPr>
            </a:lvl4pPr>
            <a:lvl5pPr marL="2057400" indent="-228600" algn="ctr">
              <a:spcBef>
                <a:spcPct val="20000"/>
              </a:spcBef>
              <a:buClr>
                <a:srgbClr val="FFFFFF"/>
              </a:buClr>
              <a:buSzPct val="75000"/>
              <a:buFont typeface="Monotype Sorts" pitchFamily="2" charset="2"/>
              <a:defRPr sz="2400">
                <a:solidFill>
                  <a:srgbClr val="FFFFFF"/>
                </a:solidFill>
                <a:latin typeface="Arial" panose="020B0604020202020204" pitchFamily="34" charset="0"/>
                <a:cs typeface="Times New Roman" panose="02020603050405020304" pitchFamily="18" charset="0"/>
              </a:defRPr>
            </a:lvl5pPr>
            <a:lvl6pPr marL="2514600" indent="-228600" algn="ctr" eaLnBrk="0" fontAlgn="base" hangingPunct="0">
              <a:spcBef>
                <a:spcPct val="20000"/>
              </a:spcBef>
              <a:spcAft>
                <a:spcPct val="0"/>
              </a:spcAft>
              <a:buClr>
                <a:srgbClr val="FFFFFF"/>
              </a:buClr>
              <a:buSzPct val="75000"/>
              <a:buFont typeface="Monotype Sorts" pitchFamily="2" charset="2"/>
              <a:defRPr sz="2400">
                <a:solidFill>
                  <a:srgbClr val="FFFFFF"/>
                </a:solidFill>
                <a:latin typeface="Arial" panose="020B0604020202020204" pitchFamily="34" charset="0"/>
                <a:cs typeface="Times New Roman" panose="02020603050405020304" pitchFamily="18" charset="0"/>
              </a:defRPr>
            </a:lvl6pPr>
            <a:lvl7pPr marL="2971800" indent="-228600" algn="ctr" eaLnBrk="0" fontAlgn="base" hangingPunct="0">
              <a:spcBef>
                <a:spcPct val="20000"/>
              </a:spcBef>
              <a:spcAft>
                <a:spcPct val="0"/>
              </a:spcAft>
              <a:buClr>
                <a:srgbClr val="FFFFFF"/>
              </a:buClr>
              <a:buSzPct val="75000"/>
              <a:buFont typeface="Monotype Sorts" pitchFamily="2" charset="2"/>
              <a:defRPr sz="2400">
                <a:solidFill>
                  <a:srgbClr val="FFFFFF"/>
                </a:solidFill>
                <a:latin typeface="Arial" panose="020B0604020202020204" pitchFamily="34" charset="0"/>
                <a:cs typeface="Times New Roman" panose="02020603050405020304" pitchFamily="18" charset="0"/>
              </a:defRPr>
            </a:lvl7pPr>
            <a:lvl8pPr marL="3429000" indent="-228600" algn="ctr" eaLnBrk="0" fontAlgn="base" hangingPunct="0">
              <a:spcBef>
                <a:spcPct val="20000"/>
              </a:spcBef>
              <a:spcAft>
                <a:spcPct val="0"/>
              </a:spcAft>
              <a:buClr>
                <a:srgbClr val="FFFFFF"/>
              </a:buClr>
              <a:buSzPct val="75000"/>
              <a:buFont typeface="Monotype Sorts" pitchFamily="2" charset="2"/>
              <a:defRPr sz="2400">
                <a:solidFill>
                  <a:srgbClr val="FFFFFF"/>
                </a:solidFill>
                <a:latin typeface="Arial" panose="020B0604020202020204" pitchFamily="34" charset="0"/>
                <a:cs typeface="Times New Roman" panose="02020603050405020304" pitchFamily="18" charset="0"/>
              </a:defRPr>
            </a:lvl8pPr>
            <a:lvl9pPr marL="3886200" indent="-228600" algn="ctr" eaLnBrk="0" fontAlgn="base" hangingPunct="0">
              <a:spcBef>
                <a:spcPct val="20000"/>
              </a:spcBef>
              <a:spcAft>
                <a:spcPct val="0"/>
              </a:spcAft>
              <a:buClr>
                <a:srgbClr val="FFFFFF"/>
              </a:buClr>
              <a:buSzPct val="75000"/>
              <a:buFont typeface="Monotype Sorts" pitchFamily="2" charset="2"/>
              <a:defRPr sz="2400">
                <a:solidFill>
                  <a:srgbClr val="FFFFFF"/>
                </a:solidFill>
                <a:latin typeface="Arial" panose="020B0604020202020204" pitchFamily="34" charset="0"/>
                <a:cs typeface="Times New Roman" panose="02020603050405020304" pitchFamily="18" charset="0"/>
              </a:defRPr>
            </a:lvl9pPr>
          </a:lstStyle>
          <a:p>
            <a:pPr>
              <a:spcBef>
                <a:spcPct val="50000"/>
              </a:spcBef>
            </a:pPr>
            <a:r>
              <a:rPr lang="en-GB" altLang="en-US" sz="1600">
                <a:solidFill>
                  <a:srgbClr val="FF0000"/>
                </a:solidFill>
              </a:rPr>
              <a:t>1997 Laws on the SBV and FIs were issued</a:t>
            </a:r>
          </a:p>
        </p:txBody>
      </p:sp>
      <p:sp>
        <p:nvSpPr>
          <p:cNvPr id="18461" name="AutoShape 37"/>
          <p:cNvSpPr>
            <a:spLocks noChangeArrowheads="1"/>
          </p:cNvSpPr>
          <p:nvPr/>
        </p:nvSpPr>
        <p:spPr bwMode="auto">
          <a:xfrm>
            <a:off x="5867400" y="3360738"/>
            <a:ext cx="3276600" cy="1008062"/>
          </a:xfrm>
          <a:prstGeom prst="downArrow">
            <a:avLst>
              <a:gd name="adj1" fmla="val 50000"/>
              <a:gd name="adj2" fmla="val 25000"/>
            </a:avLst>
          </a:prstGeom>
          <a:noFill/>
          <a:ln w="9525">
            <a:solidFill>
              <a:schemeClr val="accent1"/>
            </a:solidFill>
            <a:miter lim="800000"/>
            <a:headEnd/>
            <a:tailEnd/>
          </a:ln>
          <a:extLst>
            <a:ext uri="{909E8E84-426E-40DD-AFC4-6F175D3DCCD1}">
              <a14:hiddenFill xmlns:a14="http://schemas.microsoft.com/office/drawing/2010/main">
                <a:solidFill>
                  <a:srgbClr val="FFFFFF"/>
                </a:solidFill>
              </a14:hiddenFill>
            </a:ext>
          </a:extLst>
        </p:spPr>
        <p:txBody>
          <a:bodyPr wrap="none" lIns="92075" tIns="46038" rIns="92075" bIns="46038" anchor="ctr"/>
          <a:lstStyle>
            <a:lvl1pPr algn="ctr">
              <a:spcBef>
                <a:spcPct val="20000"/>
              </a:spcBef>
              <a:buClr>
                <a:srgbClr val="FFFFFF"/>
              </a:buClr>
              <a:buSzPct val="75000"/>
              <a:buFont typeface="Monotype Sorts" pitchFamily="2" charset="2"/>
              <a:defRPr sz="2400">
                <a:solidFill>
                  <a:srgbClr val="FFFFFF"/>
                </a:solidFill>
                <a:latin typeface="Arial" panose="020B0604020202020204" pitchFamily="34" charset="0"/>
                <a:cs typeface="Times New Roman" panose="02020603050405020304" pitchFamily="18" charset="0"/>
              </a:defRPr>
            </a:lvl1pPr>
            <a:lvl2pPr marL="742950" indent="-285750" algn="ctr">
              <a:spcBef>
                <a:spcPct val="20000"/>
              </a:spcBef>
              <a:buClr>
                <a:srgbClr val="FFFFFF"/>
              </a:buClr>
              <a:buSzPct val="75000"/>
              <a:buFont typeface="Monotype Sorts" pitchFamily="2" charset="2"/>
              <a:defRPr sz="2400">
                <a:solidFill>
                  <a:srgbClr val="FFFFFF"/>
                </a:solidFill>
                <a:latin typeface="Arial" panose="020B0604020202020204" pitchFamily="34" charset="0"/>
                <a:cs typeface="Times New Roman" panose="02020603050405020304" pitchFamily="18" charset="0"/>
              </a:defRPr>
            </a:lvl2pPr>
            <a:lvl3pPr marL="1143000" indent="-228600" algn="ctr">
              <a:spcBef>
                <a:spcPct val="20000"/>
              </a:spcBef>
              <a:buClr>
                <a:srgbClr val="FFFFFF"/>
              </a:buClr>
              <a:buSzPct val="75000"/>
              <a:buFont typeface="Monotype Sorts" pitchFamily="2" charset="2"/>
              <a:defRPr sz="2400">
                <a:solidFill>
                  <a:srgbClr val="FFFFFF"/>
                </a:solidFill>
                <a:latin typeface="Arial" panose="020B0604020202020204" pitchFamily="34" charset="0"/>
                <a:cs typeface="Times New Roman" panose="02020603050405020304" pitchFamily="18" charset="0"/>
              </a:defRPr>
            </a:lvl3pPr>
            <a:lvl4pPr marL="1600200" indent="-228600" algn="ctr">
              <a:spcBef>
                <a:spcPct val="20000"/>
              </a:spcBef>
              <a:buClr>
                <a:srgbClr val="FFFFFF"/>
              </a:buClr>
              <a:buSzPct val="75000"/>
              <a:buFont typeface="Monotype Sorts" pitchFamily="2" charset="2"/>
              <a:defRPr sz="2400">
                <a:solidFill>
                  <a:srgbClr val="FFFFFF"/>
                </a:solidFill>
                <a:latin typeface="Arial" panose="020B0604020202020204" pitchFamily="34" charset="0"/>
                <a:cs typeface="Times New Roman" panose="02020603050405020304" pitchFamily="18" charset="0"/>
              </a:defRPr>
            </a:lvl4pPr>
            <a:lvl5pPr marL="2057400" indent="-228600" algn="ctr">
              <a:spcBef>
                <a:spcPct val="20000"/>
              </a:spcBef>
              <a:buClr>
                <a:srgbClr val="FFFFFF"/>
              </a:buClr>
              <a:buSzPct val="75000"/>
              <a:buFont typeface="Monotype Sorts" pitchFamily="2" charset="2"/>
              <a:defRPr sz="2400">
                <a:solidFill>
                  <a:srgbClr val="FFFFFF"/>
                </a:solidFill>
                <a:latin typeface="Arial" panose="020B0604020202020204" pitchFamily="34" charset="0"/>
                <a:cs typeface="Times New Roman" panose="02020603050405020304" pitchFamily="18" charset="0"/>
              </a:defRPr>
            </a:lvl5pPr>
            <a:lvl6pPr marL="2514600" indent="-228600" algn="ctr" eaLnBrk="0" fontAlgn="base" hangingPunct="0">
              <a:spcBef>
                <a:spcPct val="20000"/>
              </a:spcBef>
              <a:spcAft>
                <a:spcPct val="0"/>
              </a:spcAft>
              <a:buClr>
                <a:srgbClr val="FFFFFF"/>
              </a:buClr>
              <a:buSzPct val="75000"/>
              <a:buFont typeface="Monotype Sorts" pitchFamily="2" charset="2"/>
              <a:defRPr sz="2400">
                <a:solidFill>
                  <a:srgbClr val="FFFFFF"/>
                </a:solidFill>
                <a:latin typeface="Arial" panose="020B0604020202020204" pitchFamily="34" charset="0"/>
                <a:cs typeface="Times New Roman" panose="02020603050405020304" pitchFamily="18" charset="0"/>
              </a:defRPr>
            </a:lvl6pPr>
            <a:lvl7pPr marL="2971800" indent="-228600" algn="ctr" eaLnBrk="0" fontAlgn="base" hangingPunct="0">
              <a:spcBef>
                <a:spcPct val="20000"/>
              </a:spcBef>
              <a:spcAft>
                <a:spcPct val="0"/>
              </a:spcAft>
              <a:buClr>
                <a:srgbClr val="FFFFFF"/>
              </a:buClr>
              <a:buSzPct val="75000"/>
              <a:buFont typeface="Monotype Sorts" pitchFamily="2" charset="2"/>
              <a:defRPr sz="2400">
                <a:solidFill>
                  <a:srgbClr val="FFFFFF"/>
                </a:solidFill>
                <a:latin typeface="Arial" panose="020B0604020202020204" pitchFamily="34" charset="0"/>
                <a:cs typeface="Times New Roman" panose="02020603050405020304" pitchFamily="18" charset="0"/>
              </a:defRPr>
            </a:lvl7pPr>
            <a:lvl8pPr marL="3429000" indent="-228600" algn="ctr" eaLnBrk="0" fontAlgn="base" hangingPunct="0">
              <a:spcBef>
                <a:spcPct val="20000"/>
              </a:spcBef>
              <a:spcAft>
                <a:spcPct val="0"/>
              </a:spcAft>
              <a:buClr>
                <a:srgbClr val="FFFFFF"/>
              </a:buClr>
              <a:buSzPct val="75000"/>
              <a:buFont typeface="Monotype Sorts" pitchFamily="2" charset="2"/>
              <a:defRPr sz="2400">
                <a:solidFill>
                  <a:srgbClr val="FFFFFF"/>
                </a:solidFill>
                <a:latin typeface="Arial" panose="020B0604020202020204" pitchFamily="34" charset="0"/>
                <a:cs typeface="Times New Roman" panose="02020603050405020304" pitchFamily="18" charset="0"/>
              </a:defRPr>
            </a:lvl8pPr>
            <a:lvl9pPr marL="3886200" indent="-228600" algn="ctr" eaLnBrk="0" fontAlgn="base" hangingPunct="0">
              <a:spcBef>
                <a:spcPct val="20000"/>
              </a:spcBef>
              <a:spcAft>
                <a:spcPct val="0"/>
              </a:spcAft>
              <a:buClr>
                <a:srgbClr val="FFFFFF"/>
              </a:buClr>
              <a:buSzPct val="75000"/>
              <a:buFont typeface="Monotype Sorts" pitchFamily="2" charset="2"/>
              <a:defRPr sz="2400">
                <a:solidFill>
                  <a:srgbClr val="FFFFFF"/>
                </a:solidFill>
                <a:latin typeface="Arial" panose="020B0604020202020204" pitchFamily="34" charset="0"/>
                <a:cs typeface="Times New Roman" panose="02020603050405020304" pitchFamily="18" charset="0"/>
              </a:defRPr>
            </a:lvl9pPr>
          </a:lstStyle>
          <a:p>
            <a:endParaRPr lang="en-US" altLang="en-US"/>
          </a:p>
        </p:txBody>
      </p:sp>
      <p:sp>
        <p:nvSpPr>
          <p:cNvPr id="55334" name="Text Box 38"/>
          <p:cNvSpPr txBox="1">
            <a:spLocks noChangeArrowheads="1"/>
          </p:cNvSpPr>
          <p:nvPr/>
        </p:nvSpPr>
        <p:spPr bwMode="auto">
          <a:xfrm>
            <a:off x="6804025" y="3438525"/>
            <a:ext cx="1439863" cy="825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b">
            <a:spAutoFit/>
          </a:bodyPr>
          <a:lstStyle>
            <a:lvl1pPr algn="ctr">
              <a:spcBef>
                <a:spcPct val="20000"/>
              </a:spcBef>
              <a:buClr>
                <a:srgbClr val="FFFFFF"/>
              </a:buClr>
              <a:buSzPct val="75000"/>
              <a:buFont typeface="Monotype Sorts" pitchFamily="2" charset="2"/>
              <a:defRPr sz="2400">
                <a:solidFill>
                  <a:srgbClr val="FFFFFF"/>
                </a:solidFill>
                <a:latin typeface="Arial" panose="020B0604020202020204" pitchFamily="34" charset="0"/>
                <a:cs typeface="Times New Roman" panose="02020603050405020304" pitchFamily="18" charset="0"/>
              </a:defRPr>
            </a:lvl1pPr>
            <a:lvl2pPr marL="742950" indent="-285750" algn="ctr">
              <a:spcBef>
                <a:spcPct val="20000"/>
              </a:spcBef>
              <a:buClr>
                <a:srgbClr val="FFFFFF"/>
              </a:buClr>
              <a:buSzPct val="75000"/>
              <a:buFont typeface="Monotype Sorts" pitchFamily="2" charset="2"/>
              <a:defRPr sz="2400">
                <a:solidFill>
                  <a:srgbClr val="FFFFFF"/>
                </a:solidFill>
                <a:latin typeface="Arial" panose="020B0604020202020204" pitchFamily="34" charset="0"/>
                <a:cs typeface="Times New Roman" panose="02020603050405020304" pitchFamily="18" charset="0"/>
              </a:defRPr>
            </a:lvl2pPr>
            <a:lvl3pPr marL="1143000" indent="-228600" algn="ctr">
              <a:spcBef>
                <a:spcPct val="20000"/>
              </a:spcBef>
              <a:buClr>
                <a:srgbClr val="FFFFFF"/>
              </a:buClr>
              <a:buSzPct val="75000"/>
              <a:buFont typeface="Monotype Sorts" pitchFamily="2" charset="2"/>
              <a:defRPr sz="2400">
                <a:solidFill>
                  <a:srgbClr val="FFFFFF"/>
                </a:solidFill>
                <a:latin typeface="Arial" panose="020B0604020202020204" pitchFamily="34" charset="0"/>
                <a:cs typeface="Times New Roman" panose="02020603050405020304" pitchFamily="18" charset="0"/>
              </a:defRPr>
            </a:lvl3pPr>
            <a:lvl4pPr marL="1600200" indent="-228600" algn="ctr">
              <a:spcBef>
                <a:spcPct val="20000"/>
              </a:spcBef>
              <a:buClr>
                <a:srgbClr val="FFFFFF"/>
              </a:buClr>
              <a:buSzPct val="75000"/>
              <a:buFont typeface="Monotype Sorts" pitchFamily="2" charset="2"/>
              <a:defRPr sz="2400">
                <a:solidFill>
                  <a:srgbClr val="FFFFFF"/>
                </a:solidFill>
                <a:latin typeface="Arial" panose="020B0604020202020204" pitchFamily="34" charset="0"/>
                <a:cs typeface="Times New Roman" panose="02020603050405020304" pitchFamily="18" charset="0"/>
              </a:defRPr>
            </a:lvl4pPr>
            <a:lvl5pPr marL="2057400" indent="-228600" algn="ctr">
              <a:spcBef>
                <a:spcPct val="20000"/>
              </a:spcBef>
              <a:buClr>
                <a:srgbClr val="FFFFFF"/>
              </a:buClr>
              <a:buSzPct val="75000"/>
              <a:buFont typeface="Monotype Sorts" pitchFamily="2" charset="2"/>
              <a:defRPr sz="2400">
                <a:solidFill>
                  <a:srgbClr val="FFFFFF"/>
                </a:solidFill>
                <a:latin typeface="Arial" panose="020B0604020202020204" pitchFamily="34" charset="0"/>
                <a:cs typeface="Times New Roman" panose="02020603050405020304" pitchFamily="18" charset="0"/>
              </a:defRPr>
            </a:lvl5pPr>
            <a:lvl6pPr marL="2514600" indent="-228600" algn="ctr" eaLnBrk="0" fontAlgn="base" hangingPunct="0">
              <a:spcBef>
                <a:spcPct val="20000"/>
              </a:spcBef>
              <a:spcAft>
                <a:spcPct val="0"/>
              </a:spcAft>
              <a:buClr>
                <a:srgbClr val="FFFFFF"/>
              </a:buClr>
              <a:buSzPct val="75000"/>
              <a:buFont typeface="Monotype Sorts" pitchFamily="2" charset="2"/>
              <a:defRPr sz="2400">
                <a:solidFill>
                  <a:srgbClr val="FFFFFF"/>
                </a:solidFill>
                <a:latin typeface="Arial" panose="020B0604020202020204" pitchFamily="34" charset="0"/>
                <a:cs typeface="Times New Roman" panose="02020603050405020304" pitchFamily="18" charset="0"/>
              </a:defRPr>
            </a:lvl6pPr>
            <a:lvl7pPr marL="2971800" indent="-228600" algn="ctr" eaLnBrk="0" fontAlgn="base" hangingPunct="0">
              <a:spcBef>
                <a:spcPct val="20000"/>
              </a:spcBef>
              <a:spcAft>
                <a:spcPct val="0"/>
              </a:spcAft>
              <a:buClr>
                <a:srgbClr val="FFFFFF"/>
              </a:buClr>
              <a:buSzPct val="75000"/>
              <a:buFont typeface="Monotype Sorts" pitchFamily="2" charset="2"/>
              <a:defRPr sz="2400">
                <a:solidFill>
                  <a:srgbClr val="FFFFFF"/>
                </a:solidFill>
                <a:latin typeface="Arial" panose="020B0604020202020204" pitchFamily="34" charset="0"/>
                <a:cs typeface="Times New Roman" panose="02020603050405020304" pitchFamily="18" charset="0"/>
              </a:defRPr>
            </a:lvl7pPr>
            <a:lvl8pPr marL="3429000" indent="-228600" algn="ctr" eaLnBrk="0" fontAlgn="base" hangingPunct="0">
              <a:spcBef>
                <a:spcPct val="20000"/>
              </a:spcBef>
              <a:spcAft>
                <a:spcPct val="0"/>
              </a:spcAft>
              <a:buClr>
                <a:srgbClr val="FFFFFF"/>
              </a:buClr>
              <a:buSzPct val="75000"/>
              <a:buFont typeface="Monotype Sorts" pitchFamily="2" charset="2"/>
              <a:defRPr sz="2400">
                <a:solidFill>
                  <a:srgbClr val="FFFFFF"/>
                </a:solidFill>
                <a:latin typeface="Arial" panose="020B0604020202020204" pitchFamily="34" charset="0"/>
                <a:cs typeface="Times New Roman" panose="02020603050405020304" pitchFamily="18" charset="0"/>
              </a:defRPr>
            </a:lvl8pPr>
            <a:lvl9pPr marL="3886200" indent="-228600" algn="ctr" eaLnBrk="0" fontAlgn="base" hangingPunct="0">
              <a:spcBef>
                <a:spcPct val="20000"/>
              </a:spcBef>
              <a:spcAft>
                <a:spcPct val="0"/>
              </a:spcAft>
              <a:buClr>
                <a:srgbClr val="FFFFFF"/>
              </a:buClr>
              <a:buSzPct val="75000"/>
              <a:buFont typeface="Monotype Sorts" pitchFamily="2" charset="2"/>
              <a:defRPr sz="2400">
                <a:solidFill>
                  <a:srgbClr val="FFFFFF"/>
                </a:solidFill>
                <a:latin typeface="Arial" panose="020B0604020202020204" pitchFamily="34" charset="0"/>
                <a:cs typeface="Times New Roman" panose="02020603050405020304" pitchFamily="18" charset="0"/>
              </a:defRPr>
            </a:lvl9pPr>
          </a:lstStyle>
          <a:p>
            <a:pPr>
              <a:spcBef>
                <a:spcPct val="50000"/>
              </a:spcBef>
            </a:pPr>
            <a:r>
              <a:rPr lang="en-GB" altLang="en-US" sz="1600">
                <a:solidFill>
                  <a:srgbClr val="FF0000"/>
                </a:solidFill>
              </a:rPr>
              <a:t>01/2007 Vietnam jointed WTO</a:t>
            </a:r>
          </a:p>
        </p:txBody>
      </p:sp>
      <p:sp>
        <p:nvSpPr>
          <p:cNvPr id="18463" name="AutoShape 39"/>
          <p:cNvSpPr>
            <a:spLocks noChangeArrowheads="1"/>
          </p:cNvSpPr>
          <p:nvPr/>
        </p:nvSpPr>
        <p:spPr bwMode="auto">
          <a:xfrm>
            <a:off x="5970588" y="1916113"/>
            <a:ext cx="3173412" cy="1301750"/>
          </a:xfrm>
          <a:prstGeom prst="downArrow">
            <a:avLst>
              <a:gd name="adj1" fmla="val 50000"/>
              <a:gd name="adj2" fmla="val 25000"/>
            </a:avLst>
          </a:prstGeom>
          <a:noFill/>
          <a:ln w="9525">
            <a:solidFill>
              <a:schemeClr val="accent1"/>
            </a:solidFill>
            <a:miter lim="800000"/>
            <a:headEnd/>
            <a:tailEnd/>
          </a:ln>
          <a:extLst>
            <a:ext uri="{909E8E84-426E-40DD-AFC4-6F175D3DCCD1}">
              <a14:hiddenFill xmlns:a14="http://schemas.microsoft.com/office/drawing/2010/main">
                <a:solidFill>
                  <a:srgbClr val="FFFFFF"/>
                </a:solidFill>
              </a14:hiddenFill>
            </a:ext>
          </a:extLst>
        </p:spPr>
        <p:txBody>
          <a:bodyPr wrap="none" lIns="92075" tIns="46038" rIns="92075" bIns="46038" anchor="ctr"/>
          <a:lstStyle>
            <a:lvl1pPr algn="ctr">
              <a:spcBef>
                <a:spcPct val="20000"/>
              </a:spcBef>
              <a:buClr>
                <a:srgbClr val="FFFFFF"/>
              </a:buClr>
              <a:buSzPct val="75000"/>
              <a:buFont typeface="Monotype Sorts" pitchFamily="2" charset="2"/>
              <a:defRPr sz="2400">
                <a:solidFill>
                  <a:srgbClr val="FFFFFF"/>
                </a:solidFill>
                <a:latin typeface="Arial" panose="020B0604020202020204" pitchFamily="34" charset="0"/>
                <a:cs typeface="Times New Roman" panose="02020603050405020304" pitchFamily="18" charset="0"/>
              </a:defRPr>
            </a:lvl1pPr>
            <a:lvl2pPr marL="742950" indent="-285750" algn="ctr">
              <a:spcBef>
                <a:spcPct val="20000"/>
              </a:spcBef>
              <a:buClr>
                <a:srgbClr val="FFFFFF"/>
              </a:buClr>
              <a:buSzPct val="75000"/>
              <a:buFont typeface="Monotype Sorts" pitchFamily="2" charset="2"/>
              <a:defRPr sz="2400">
                <a:solidFill>
                  <a:srgbClr val="FFFFFF"/>
                </a:solidFill>
                <a:latin typeface="Arial" panose="020B0604020202020204" pitchFamily="34" charset="0"/>
                <a:cs typeface="Times New Roman" panose="02020603050405020304" pitchFamily="18" charset="0"/>
              </a:defRPr>
            </a:lvl2pPr>
            <a:lvl3pPr marL="1143000" indent="-228600" algn="ctr">
              <a:spcBef>
                <a:spcPct val="20000"/>
              </a:spcBef>
              <a:buClr>
                <a:srgbClr val="FFFFFF"/>
              </a:buClr>
              <a:buSzPct val="75000"/>
              <a:buFont typeface="Monotype Sorts" pitchFamily="2" charset="2"/>
              <a:defRPr sz="2400">
                <a:solidFill>
                  <a:srgbClr val="FFFFFF"/>
                </a:solidFill>
                <a:latin typeface="Arial" panose="020B0604020202020204" pitchFamily="34" charset="0"/>
                <a:cs typeface="Times New Roman" panose="02020603050405020304" pitchFamily="18" charset="0"/>
              </a:defRPr>
            </a:lvl3pPr>
            <a:lvl4pPr marL="1600200" indent="-228600" algn="ctr">
              <a:spcBef>
                <a:spcPct val="20000"/>
              </a:spcBef>
              <a:buClr>
                <a:srgbClr val="FFFFFF"/>
              </a:buClr>
              <a:buSzPct val="75000"/>
              <a:buFont typeface="Monotype Sorts" pitchFamily="2" charset="2"/>
              <a:defRPr sz="2400">
                <a:solidFill>
                  <a:srgbClr val="FFFFFF"/>
                </a:solidFill>
                <a:latin typeface="Arial" panose="020B0604020202020204" pitchFamily="34" charset="0"/>
                <a:cs typeface="Times New Roman" panose="02020603050405020304" pitchFamily="18" charset="0"/>
              </a:defRPr>
            </a:lvl4pPr>
            <a:lvl5pPr marL="2057400" indent="-228600" algn="ctr">
              <a:spcBef>
                <a:spcPct val="20000"/>
              </a:spcBef>
              <a:buClr>
                <a:srgbClr val="FFFFFF"/>
              </a:buClr>
              <a:buSzPct val="75000"/>
              <a:buFont typeface="Monotype Sorts" pitchFamily="2" charset="2"/>
              <a:defRPr sz="2400">
                <a:solidFill>
                  <a:srgbClr val="FFFFFF"/>
                </a:solidFill>
                <a:latin typeface="Arial" panose="020B0604020202020204" pitchFamily="34" charset="0"/>
                <a:cs typeface="Times New Roman" panose="02020603050405020304" pitchFamily="18" charset="0"/>
              </a:defRPr>
            </a:lvl5pPr>
            <a:lvl6pPr marL="2514600" indent="-228600" algn="ctr" eaLnBrk="0" fontAlgn="base" hangingPunct="0">
              <a:spcBef>
                <a:spcPct val="20000"/>
              </a:spcBef>
              <a:spcAft>
                <a:spcPct val="0"/>
              </a:spcAft>
              <a:buClr>
                <a:srgbClr val="FFFFFF"/>
              </a:buClr>
              <a:buSzPct val="75000"/>
              <a:buFont typeface="Monotype Sorts" pitchFamily="2" charset="2"/>
              <a:defRPr sz="2400">
                <a:solidFill>
                  <a:srgbClr val="FFFFFF"/>
                </a:solidFill>
                <a:latin typeface="Arial" panose="020B0604020202020204" pitchFamily="34" charset="0"/>
                <a:cs typeface="Times New Roman" panose="02020603050405020304" pitchFamily="18" charset="0"/>
              </a:defRPr>
            </a:lvl6pPr>
            <a:lvl7pPr marL="2971800" indent="-228600" algn="ctr" eaLnBrk="0" fontAlgn="base" hangingPunct="0">
              <a:spcBef>
                <a:spcPct val="20000"/>
              </a:spcBef>
              <a:spcAft>
                <a:spcPct val="0"/>
              </a:spcAft>
              <a:buClr>
                <a:srgbClr val="FFFFFF"/>
              </a:buClr>
              <a:buSzPct val="75000"/>
              <a:buFont typeface="Monotype Sorts" pitchFamily="2" charset="2"/>
              <a:defRPr sz="2400">
                <a:solidFill>
                  <a:srgbClr val="FFFFFF"/>
                </a:solidFill>
                <a:latin typeface="Arial" panose="020B0604020202020204" pitchFamily="34" charset="0"/>
                <a:cs typeface="Times New Roman" panose="02020603050405020304" pitchFamily="18" charset="0"/>
              </a:defRPr>
            </a:lvl7pPr>
            <a:lvl8pPr marL="3429000" indent="-228600" algn="ctr" eaLnBrk="0" fontAlgn="base" hangingPunct="0">
              <a:spcBef>
                <a:spcPct val="20000"/>
              </a:spcBef>
              <a:spcAft>
                <a:spcPct val="0"/>
              </a:spcAft>
              <a:buClr>
                <a:srgbClr val="FFFFFF"/>
              </a:buClr>
              <a:buSzPct val="75000"/>
              <a:buFont typeface="Monotype Sorts" pitchFamily="2" charset="2"/>
              <a:defRPr sz="2400">
                <a:solidFill>
                  <a:srgbClr val="FFFFFF"/>
                </a:solidFill>
                <a:latin typeface="Arial" panose="020B0604020202020204" pitchFamily="34" charset="0"/>
                <a:cs typeface="Times New Roman" panose="02020603050405020304" pitchFamily="18" charset="0"/>
              </a:defRPr>
            </a:lvl8pPr>
            <a:lvl9pPr marL="3886200" indent="-228600" algn="ctr" eaLnBrk="0" fontAlgn="base" hangingPunct="0">
              <a:spcBef>
                <a:spcPct val="20000"/>
              </a:spcBef>
              <a:spcAft>
                <a:spcPct val="0"/>
              </a:spcAft>
              <a:buClr>
                <a:srgbClr val="FFFFFF"/>
              </a:buClr>
              <a:buSzPct val="75000"/>
              <a:buFont typeface="Monotype Sorts" pitchFamily="2" charset="2"/>
              <a:defRPr sz="2400">
                <a:solidFill>
                  <a:srgbClr val="FFFFFF"/>
                </a:solidFill>
                <a:latin typeface="Arial" panose="020B0604020202020204" pitchFamily="34" charset="0"/>
                <a:cs typeface="Times New Roman" panose="02020603050405020304" pitchFamily="18" charset="0"/>
              </a:defRPr>
            </a:lvl9pPr>
          </a:lstStyle>
          <a:p>
            <a:endParaRPr lang="en-US" altLang="en-US"/>
          </a:p>
        </p:txBody>
      </p:sp>
      <p:sp>
        <p:nvSpPr>
          <p:cNvPr id="55336" name="Text Box 40"/>
          <p:cNvSpPr txBox="1">
            <a:spLocks noChangeArrowheads="1"/>
          </p:cNvSpPr>
          <p:nvPr/>
        </p:nvSpPr>
        <p:spPr bwMode="auto">
          <a:xfrm>
            <a:off x="6732588" y="2060575"/>
            <a:ext cx="1584325"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b">
            <a:spAutoFit/>
          </a:bodyPr>
          <a:lstStyle>
            <a:lvl1pPr algn="ctr">
              <a:spcBef>
                <a:spcPct val="20000"/>
              </a:spcBef>
              <a:buClr>
                <a:srgbClr val="FFFFFF"/>
              </a:buClr>
              <a:buSzPct val="75000"/>
              <a:buFont typeface="Monotype Sorts" pitchFamily="2" charset="2"/>
              <a:defRPr sz="2400">
                <a:solidFill>
                  <a:srgbClr val="FFFFFF"/>
                </a:solidFill>
                <a:latin typeface="Arial" panose="020B0604020202020204" pitchFamily="34" charset="0"/>
                <a:cs typeface="Times New Roman" panose="02020603050405020304" pitchFamily="18" charset="0"/>
              </a:defRPr>
            </a:lvl1pPr>
            <a:lvl2pPr marL="742950" indent="-285750" algn="ctr">
              <a:spcBef>
                <a:spcPct val="20000"/>
              </a:spcBef>
              <a:buClr>
                <a:srgbClr val="FFFFFF"/>
              </a:buClr>
              <a:buSzPct val="75000"/>
              <a:buFont typeface="Monotype Sorts" pitchFamily="2" charset="2"/>
              <a:defRPr sz="2400">
                <a:solidFill>
                  <a:srgbClr val="FFFFFF"/>
                </a:solidFill>
                <a:latin typeface="Arial" panose="020B0604020202020204" pitchFamily="34" charset="0"/>
                <a:cs typeface="Times New Roman" panose="02020603050405020304" pitchFamily="18" charset="0"/>
              </a:defRPr>
            </a:lvl2pPr>
            <a:lvl3pPr marL="1143000" indent="-228600" algn="ctr">
              <a:spcBef>
                <a:spcPct val="20000"/>
              </a:spcBef>
              <a:buClr>
                <a:srgbClr val="FFFFFF"/>
              </a:buClr>
              <a:buSzPct val="75000"/>
              <a:buFont typeface="Monotype Sorts" pitchFamily="2" charset="2"/>
              <a:defRPr sz="2400">
                <a:solidFill>
                  <a:srgbClr val="FFFFFF"/>
                </a:solidFill>
                <a:latin typeface="Arial" panose="020B0604020202020204" pitchFamily="34" charset="0"/>
                <a:cs typeface="Times New Roman" panose="02020603050405020304" pitchFamily="18" charset="0"/>
              </a:defRPr>
            </a:lvl3pPr>
            <a:lvl4pPr marL="1600200" indent="-228600" algn="ctr">
              <a:spcBef>
                <a:spcPct val="20000"/>
              </a:spcBef>
              <a:buClr>
                <a:srgbClr val="FFFFFF"/>
              </a:buClr>
              <a:buSzPct val="75000"/>
              <a:buFont typeface="Monotype Sorts" pitchFamily="2" charset="2"/>
              <a:defRPr sz="2400">
                <a:solidFill>
                  <a:srgbClr val="FFFFFF"/>
                </a:solidFill>
                <a:latin typeface="Arial" panose="020B0604020202020204" pitchFamily="34" charset="0"/>
                <a:cs typeface="Times New Roman" panose="02020603050405020304" pitchFamily="18" charset="0"/>
              </a:defRPr>
            </a:lvl4pPr>
            <a:lvl5pPr marL="2057400" indent="-228600" algn="ctr">
              <a:spcBef>
                <a:spcPct val="20000"/>
              </a:spcBef>
              <a:buClr>
                <a:srgbClr val="FFFFFF"/>
              </a:buClr>
              <a:buSzPct val="75000"/>
              <a:buFont typeface="Monotype Sorts" pitchFamily="2" charset="2"/>
              <a:defRPr sz="2400">
                <a:solidFill>
                  <a:srgbClr val="FFFFFF"/>
                </a:solidFill>
                <a:latin typeface="Arial" panose="020B0604020202020204" pitchFamily="34" charset="0"/>
                <a:cs typeface="Times New Roman" panose="02020603050405020304" pitchFamily="18" charset="0"/>
              </a:defRPr>
            </a:lvl5pPr>
            <a:lvl6pPr marL="2514600" indent="-228600" algn="ctr" eaLnBrk="0" fontAlgn="base" hangingPunct="0">
              <a:spcBef>
                <a:spcPct val="20000"/>
              </a:spcBef>
              <a:spcAft>
                <a:spcPct val="0"/>
              </a:spcAft>
              <a:buClr>
                <a:srgbClr val="FFFFFF"/>
              </a:buClr>
              <a:buSzPct val="75000"/>
              <a:buFont typeface="Monotype Sorts" pitchFamily="2" charset="2"/>
              <a:defRPr sz="2400">
                <a:solidFill>
                  <a:srgbClr val="FFFFFF"/>
                </a:solidFill>
                <a:latin typeface="Arial" panose="020B0604020202020204" pitchFamily="34" charset="0"/>
                <a:cs typeface="Times New Roman" panose="02020603050405020304" pitchFamily="18" charset="0"/>
              </a:defRPr>
            </a:lvl6pPr>
            <a:lvl7pPr marL="2971800" indent="-228600" algn="ctr" eaLnBrk="0" fontAlgn="base" hangingPunct="0">
              <a:spcBef>
                <a:spcPct val="20000"/>
              </a:spcBef>
              <a:spcAft>
                <a:spcPct val="0"/>
              </a:spcAft>
              <a:buClr>
                <a:srgbClr val="FFFFFF"/>
              </a:buClr>
              <a:buSzPct val="75000"/>
              <a:buFont typeface="Monotype Sorts" pitchFamily="2" charset="2"/>
              <a:defRPr sz="2400">
                <a:solidFill>
                  <a:srgbClr val="FFFFFF"/>
                </a:solidFill>
                <a:latin typeface="Arial" panose="020B0604020202020204" pitchFamily="34" charset="0"/>
                <a:cs typeface="Times New Roman" panose="02020603050405020304" pitchFamily="18" charset="0"/>
              </a:defRPr>
            </a:lvl7pPr>
            <a:lvl8pPr marL="3429000" indent="-228600" algn="ctr" eaLnBrk="0" fontAlgn="base" hangingPunct="0">
              <a:spcBef>
                <a:spcPct val="20000"/>
              </a:spcBef>
              <a:spcAft>
                <a:spcPct val="0"/>
              </a:spcAft>
              <a:buClr>
                <a:srgbClr val="FFFFFF"/>
              </a:buClr>
              <a:buSzPct val="75000"/>
              <a:buFont typeface="Monotype Sorts" pitchFamily="2" charset="2"/>
              <a:defRPr sz="2400">
                <a:solidFill>
                  <a:srgbClr val="FFFFFF"/>
                </a:solidFill>
                <a:latin typeface="Arial" panose="020B0604020202020204" pitchFamily="34" charset="0"/>
                <a:cs typeface="Times New Roman" panose="02020603050405020304" pitchFamily="18" charset="0"/>
              </a:defRPr>
            </a:lvl8pPr>
            <a:lvl9pPr marL="3886200" indent="-228600" algn="ctr" eaLnBrk="0" fontAlgn="base" hangingPunct="0">
              <a:spcBef>
                <a:spcPct val="20000"/>
              </a:spcBef>
              <a:spcAft>
                <a:spcPct val="0"/>
              </a:spcAft>
              <a:buClr>
                <a:srgbClr val="FFFFFF"/>
              </a:buClr>
              <a:buSzPct val="75000"/>
              <a:buFont typeface="Monotype Sorts" pitchFamily="2" charset="2"/>
              <a:defRPr sz="2400">
                <a:solidFill>
                  <a:srgbClr val="FFFFFF"/>
                </a:solidFill>
                <a:latin typeface="Arial" panose="020B0604020202020204" pitchFamily="34" charset="0"/>
                <a:cs typeface="Times New Roman" panose="02020603050405020304" pitchFamily="18" charset="0"/>
              </a:defRPr>
            </a:lvl9pPr>
          </a:lstStyle>
          <a:p>
            <a:pPr>
              <a:spcBef>
                <a:spcPct val="50000"/>
              </a:spcBef>
            </a:pPr>
            <a:r>
              <a:rPr lang="en-GB" altLang="en-US" sz="1600">
                <a:solidFill>
                  <a:srgbClr val="FF0000"/>
                </a:solidFill>
              </a:rPr>
              <a:t>2007 Financial crisis hit the banking system</a:t>
            </a:r>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5298"/>
                                        </p:tgtEl>
                                        <p:attrNameLst>
                                          <p:attrName>style.visibility</p:attrName>
                                        </p:attrNameLst>
                                      </p:cBhvr>
                                      <p:to>
                                        <p:strVal val="visible"/>
                                      </p:to>
                                    </p:set>
                                    <p:animEffect transition="in" filter="fade">
                                      <p:cBhvr>
                                        <p:cTn id="7" dur="2000"/>
                                        <p:tgtEl>
                                          <p:spTgt spid="5529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5" presetClass="entr" presetSubtype="0" fill="hold" grpId="0" nodeType="clickEffect">
                                  <p:stCondLst>
                                    <p:cond delay="0"/>
                                  </p:stCondLst>
                                  <p:iterate type="lt">
                                    <p:tmPct val="10000"/>
                                  </p:iterate>
                                  <p:childTnLst>
                                    <p:set>
                                      <p:cBhvr>
                                        <p:cTn id="11" dur="1" fill="hold">
                                          <p:stCondLst>
                                            <p:cond delay="0"/>
                                          </p:stCondLst>
                                        </p:cTn>
                                        <p:tgtEl>
                                          <p:spTgt spid="55319"/>
                                        </p:tgtEl>
                                        <p:attrNameLst>
                                          <p:attrName>style.visibility</p:attrName>
                                        </p:attrNameLst>
                                      </p:cBhvr>
                                      <p:to>
                                        <p:strVal val="visible"/>
                                      </p:to>
                                    </p:set>
                                    <p:animEffect transition="in" filter="fade">
                                      <p:cBhvr>
                                        <p:cTn id="12" dur="2000"/>
                                        <p:tgtEl>
                                          <p:spTgt spid="55319"/>
                                        </p:tgtEl>
                                      </p:cBhvr>
                                    </p:animEffect>
                                    <p:anim calcmode="lin" valueType="num">
                                      <p:cBhvr>
                                        <p:cTn id="13" dur="2000" fill="hold"/>
                                        <p:tgtEl>
                                          <p:spTgt spid="55319"/>
                                        </p:tgtEl>
                                        <p:attrNameLst>
                                          <p:attrName>ppt_w</p:attrName>
                                        </p:attrNameLst>
                                      </p:cBhvr>
                                      <p:tavLst>
                                        <p:tav tm="0" fmla="#ppt_w*sin(2.5*pi*$)">
                                          <p:val>
                                            <p:fltVal val="0"/>
                                          </p:val>
                                        </p:tav>
                                        <p:tav tm="100000">
                                          <p:val>
                                            <p:fltVal val="1"/>
                                          </p:val>
                                        </p:tav>
                                      </p:tavLst>
                                    </p:anim>
                                    <p:anim calcmode="lin" valueType="num">
                                      <p:cBhvr>
                                        <p:cTn id="14" dur="2000" fill="hold"/>
                                        <p:tgtEl>
                                          <p:spTgt spid="55319"/>
                                        </p:tgtEl>
                                        <p:attrNameLst>
                                          <p:attrName>ppt_h</p:attrName>
                                        </p:attrNameLst>
                                      </p:cBhvr>
                                      <p:tavLst>
                                        <p:tav tm="0">
                                          <p:val>
                                            <p:strVal val="#ppt_h"/>
                                          </p:val>
                                        </p:tav>
                                        <p:tav tm="100000">
                                          <p:val>
                                            <p:strVal val="#ppt_h"/>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16" presetClass="entr" presetSubtype="26" fill="hold" grpId="0" nodeType="clickEffect">
                                  <p:stCondLst>
                                    <p:cond delay="0"/>
                                  </p:stCondLst>
                                  <p:childTnLst>
                                    <p:set>
                                      <p:cBhvr>
                                        <p:cTn id="18" dur="1" fill="hold">
                                          <p:stCondLst>
                                            <p:cond delay="0"/>
                                          </p:stCondLst>
                                        </p:cTn>
                                        <p:tgtEl>
                                          <p:spTgt spid="55321"/>
                                        </p:tgtEl>
                                        <p:attrNameLst>
                                          <p:attrName>style.visibility</p:attrName>
                                        </p:attrNameLst>
                                      </p:cBhvr>
                                      <p:to>
                                        <p:strVal val="visible"/>
                                      </p:to>
                                    </p:set>
                                    <p:animEffect transition="in" filter="barn(inHorizontal)">
                                      <p:cBhvr>
                                        <p:cTn id="19" dur="500"/>
                                        <p:tgtEl>
                                          <p:spTgt spid="55321"/>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55324"/>
                                        </p:tgtEl>
                                        <p:attrNameLst>
                                          <p:attrName>style.visibility</p:attrName>
                                        </p:attrNameLst>
                                      </p:cBhvr>
                                      <p:to>
                                        <p:strVal val="visible"/>
                                      </p:to>
                                    </p:set>
                                    <p:anim calcmode="lin" valueType="num">
                                      <p:cBhvr additive="base">
                                        <p:cTn id="24" dur="500" fill="hold"/>
                                        <p:tgtEl>
                                          <p:spTgt spid="55324"/>
                                        </p:tgtEl>
                                        <p:attrNameLst>
                                          <p:attrName>ppt_x</p:attrName>
                                        </p:attrNameLst>
                                      </p:cBhvr>
                                      <p:tavLst>
                                        <p:tav tm="0">
                                          <p:val>
                                            <p:strVal val="#ppt_x"/>
                                          </p:val>
                                        </p:tav>
                                        <p:tav tm="100000">
                                          <p:val>
                                            <p:strVal val="#ppt_x"/>
                                          </p:val>
                                        </p:tav>
                                      </p:tavLst>
                                    </p:anim>
                                    <p:anim calcmode="lin" valueType="num">
                                      <p:cBhvr additive="base">
                                        <p:cTn id="25" dur="500" fill="hold"/>
                                        <p:tgtEl>
                                          <p:spTgt spid="55324"/>
                                        </p:tgtEl>
                                        <p:attrNameLst>
                                          <p:attrName>ppt_y</p:attrName>
                                        </p:attrNameLst>
                                      </p:cBhvr>
                                      <p:tavLst>
                                        <p:tav tm="0">
                                          <p:val>
                                            <p:strVal val="1+#ppt_h/2"/>
                                          </p:val>
                                        </p:tav>
                                        <p:tav tm="100000">
                                          <p:val>
                                            <p:strVal val="#ppt_y"/>
                                          </p:val>
                                        </p:tav>
                                      </p:tavLst>
                                    </p:anim>
                                  </p:childTnLst>
                                </p:cTn>
                              </p:par>
                            </p:childTnLst>
                          </p:cTn>
                        </p:par>
                      </p:childTnLst>
                    </p:cTn>
                  </p:par>
                  <p:par>
                    <p:cTn id="26" fill="hold" nodeType="clickPar">
                      <p:stCondLst>
                        <p:cond delay="indefinite"/>
                      </p:stCondLst>
                      <p:childTnLst>
                        <p:par>
                          <p:cTn id="27" fill="hold" nodeType="withGroup">
                            <p:stCondLst>
                              <p:cond delay="0"/>
                            </p:stCondLst>
                            <p:childTnLst>
                              <p:par>
                                <p:cTn id="28" presetID="6" presetClass="entr" presetSubtype="16" fill="hold" grpId="0" nodeType="clickEffect">
                                  <p:stCondLst>
                                    <p:cond delay="0"/>
                                  </p:stCondLst>
                                  <p:childTnLst>
                                    <p:set>
                                      <p:cBhvr>
                                        <p:cTn id="29" dur="1" fill="hold">
                                          <p:stCondLst>
                                            <p:cond delay="0"/>
                                          </p:stCondLst>
                                        </p:cTn>
                                        <p:tgtEl>
                                          <p:spTgt spid="55332"/>
                                        </p:tgtEl>
                                        <p:attrNameLst>
                                          <p:attrName>style.visibility</p:attrName>
                                        </p:attrNameLst>
                                      </p:cBhvr>
                                      <p:to>
                                        <p:strVal val="visible"/>
                                      </p:to>
                                    </p:set>
                                    <p:animEffect transition="in" filter="circle(in)">
                                      <p:cBhvr>
                                        <p:cTn id="30" dur="2000"/>
                                        <p:tgtEl>
                                          <p:spTgt spid="55332"/>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53" presetClass="entr" presetSubtype="0" fill="hold" grpId="0" nodeType="clickEffect">
                                  <p:stCondLst>
                                    <p:cond delay="0"/>
                                  </p:stCondLst>
                                  <p:childTnLst>
                                    <p:set>
                                      <p:cBhvr>
                                        <p:cTn id="34" dur="1" fill="hold">
                                          <p:stCondLst>
                                            <p:cond delay="0"/>
                                          </p:stCondLst>
                                        </p:cTn>
                                        <p:tgtEl>
                                          <p:spTgt spid="55330"/>
                                        </p:tgtEl>
                                        <p:attrNameLst>
                                          <p:attrName>style.visibility</p:attrName>
                                        </p:attrNameLst>
                                      </p:cBhvr>
                                      <p:to>
                                        <p:strVal val="visible"/>
                                      </p:to>
                                    </p:set>
                                    <p:anim calcmode="lin" valueType="num">
                                      <p:cBhvr>
                                        <p:cTn id="35" dur="500" fill="hold"/>
                                        <p:tgtEl>
                                          <p:spTgt spid="55330"/>
                                        </p:tgtEl>
                                        <p:attrNameLst>
                                          <p:attrName>ppt_w</p:attrName>
                                        </p:attrNameLst>
                                      </p:cBhvr>
                                      <p:tavLst>
                                        <p:tav tm="0">
                                          <p:val>
                                            <p:fltVal val="0"/>
                                          </p:val>
                                        </p:tav>
                                        <p:tav tm="100000">
                                          <p:val>
                                            <p:strVal val="#ppt_w"/>
                                          </p:val>
                                        </p:tav>
                                      </p:tavLst>
                                    </p:anim>
                                    <p:anim calcmode="lin" valueType="num">
                                      <p:cBhvr>
                                        <p:cTn id="36" dur="500" fill="hold"/>
                                        <p:tgtEl>
                                          <p:spTgt spid="55330"/>
                                        </p:tgtEl>
                                        <p:attrNameLst>
                                          <p:attrName>ppt_h</p:attrName>
                                        </p:attrNameLst>
                                      </p:cBhvr>
                                      <p:tavLst>
                                        <p:tav tm="0">
                                          <p:val>
                                            <p:fltVal val="0"/>
                                          </p:val>
                                        </p:tav>
                                        <p:tav tm="100000">
                                          <p:val>
                                            <p:strVal val="#ppt_h"/>
                                          </p:val>
                                        </p:tav>
                                      </p:tavLst>
                                    </p:anim>
                                    <p:animEffect transition="in" filter="fade">
                                      <p:cBhvr>
                                        <p:cTn id="37" dur="500"/>
                                        <p:tgtEl>
                                          <p:spTgt spid="55330"/>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55" presetClass="entr" presetSubtype="0" fill="hold" grpId="0" nodeType="clickEffect">
                                  <p:stCondLst>
                                    <p:cond delay="0"/>
                                  </p:stCondLst>
                                  <p:childTnLst>
                                    <p:set>
                                      <p:cBhvr>
                                        <p:cTn id="41" dur="1" fill="hold">
                                          <p:stCondLst>
                                            <p:cond delay="0"/>
                                          </p:stCondLst>
                                        </p:cTn>
                                        <p:tgtEl>
                                          <p:spTgt spid="55326"/>
                                        </p:tgtEl>
                                        <p:attrNameLst>
                                          <p:attrName>style.visibility</p:attrName>
                                        </p:attrNameLst>
                                      </p:cBhvr>
                                      <p:to>
                                        <p:strVal val="visible"/>
                                      </p:to>
                                    </p:set>
                                    <p:anim calcmode="lin" valueType="num">
                                      <p:cBhvr>
                                        <p:cTn id="42" dur="1000" fill="hold"/>
                                        <p:tgtEl>
                                          <p:spTgt spid="55326"/>
                                        </p:tgtEl>
                                        <p:attrNameLst>
                                          <p:attrName>ppt_w</p:attrName>
                                        </p:attrNameLst>
                                      </p:cBhvr>
                                      <p:tavLst>
                                        <p:tav tm="0">
                                          <p:val>
                                            <p:strVal val="#ppt_w*0.70"/>
                                          </p:val>
                                        </p:tav>
                                        <p:tav tm="100000">
                                          <p:val>
                                            <p:strVal val="#ppt_w"/>
                                          </p:val>
                                        </p:tav>
                                      </p:tavLst>
                                    </p:anim>
                                    <p:anim calcmode="lin" valueType="num">
                                      <p:cBhvr>
                                        <p:cTn id="43" dur="1000" fill="hold"/>
                                        <p:tgtEl>
                                          <p:spTgt spid="55326"/>
                                        </p:tgtEl>
                                        <p:attrNameLst>
                                          <p:attrName>ppt_h</p:attrName>
                                        </p:attrNameLst>
                                      </p:cBhvr>
                                      <p:tavLst>
                                        <p:tav tm="0">
                                          <p:val>
                                            <p:strVal val="#ppt_h"/>
                                          </p:val>
                                        </p:tav>
                                        <p:tav tm="100000">
                                          <p:val>
                                            <p:strVal val="#ppt_h"/>
                                          </p:val>
                                        </p:tav>
                                      </p:tavLst>
                                    </p:anim>
                                    <p:animEffect transition="in" filter="fade">
                                      <p:cBhvr>
                                        <p:cTn id="44" dur="1000"/>
                                        <p:tgtEl>
                                          <p:spTgt spid="55326"/>
                                        </p:tgtEl>
                                      </p:cBhvr>
                                    </p:animEffect>
                                  </p:childTnLst>
                                </p:cTn>
                              </p:par>
                            </p:childTnLst>
                          </p:cTn>
                        </p:par>
                      </p:childTnLst>
                    </p:cTn>
                  </p:par>
                  <p:par>
                    <p:cTn id="45" fill="hold" nodeType="clickPar">
                      <p:stCondLst>
                        <p:cond delay="indefinite"/>
                      </p:stCondLst>
                      <p:childTnLst>
                        <p:par>
                          <p:cTn id="46" fill="hold" nodeType="withGroup">
                            <p:stCondLst>
                              <p:cond delay="0"/>
                            </p:stCondLst>
                            <p:childTnLst>
                              <p:par>
                                <p:cTn id="47" presetID="10" presetClass="entr" presetSubtype="0" fill="hold" grpId="0" nodeType="clickEffect">
                                  <p:stCondLst>
                                    <p:cond delay="0"/>
                                  </p:stCondLst>
                                  <p:childTnLst>
                                    <p:set>
                                      <p:cBhvr>
                                        <p:cTn id="48" dur="1" fill="hold">
                                          <p:stCondLst>
                                            <p:cond delay="0"/>
                                          </p:stCondLst>
                                        </p:cTn>
                                        <p:tgtEl>
                                          <p:spTgt spid="55336"/>
                                        </p:tgtEl>
                                        <p:attrNameLst>
                                          <p:attrName>style.visibility</p:attrName>
                                        </p:attrNameLst>
                                      </p:cBhvr>
                                      <p:to>
                                        <p:strVal val="visible"/>
                                      </p:to>
                                    </p:set>
                                    <p:animEffect transition="in" filter="fade">
                                      <p:cBhvr>
                                        <p:cTn id="49" dur="2000"/>
                                        <p:tgtEl>
                                          <p:spTgt spid="55336"/>
                                        </p:tgtEl>
                                      </p:cBhvr>
                                    </p:animEffect>
                                  </p:childTnLst>
                                </p:cTn>
                              </p:par>
                            </p:childTnLst>
                          </p:cTn>
                        </p:par>
                      </p:childTnLst>
                    </p:cTn>
                  </p:par>
                  <p:par>
                    <p:cTn id="50" fill="hold" nodeType="clickPar">
                      <p:stCondLst>
                        <p:cond delay="indefinite"/>
                      </p:stCondLst>
                      <p:childTnLst>
                        <p:par>
                          <p:cTn id="51" fill="hold" nodeType="withGroup">
                            <p:stCondLst>
                              <p:cond delay="0"/>
                            </p:stCondLst>
                            <p:childTnLst>
                              <p:par>
                                <p:cTn id="52" presetID="9" presetClass="entr" presetSubtype="0" fill="hold" grpId="0" nodeType="clickEffect">
                                  <p:stCondLst>
                                    <p:cond delay="0"/>
                                  </p:stCondLst>
                                  <p:childTnLst>
                                    <p:set>
                                      <p:cBhvr>
                                        <p:cTn id="53" dur="1" fill="hold">
                                          <p:stCondLst>
                                            <p:cond delay="0"/>
                                          </p:stCondLst>
                                        </p:cTn>
                                        <p:tgtEl>
                                          <p:spTgt spid="55334"/>
                                        </p:tgtEl>
                                        <p:attrNameLst>
                                          <p:attrName>style.visibility</p:attrName>
                                        </p:attrNameLst>
                                      </p:cBhvr>
                                      <p:to>
                                        <p:strVal val="visible"/>
                                      </p:to>
                                    </p:set>
                                    <p:animEffect transition="in" filter="dissolve">
                                      <p:cBhvr>
                                        <p:cTn id="54" dur="500"/>
                                        <p:tgtEl>
                                          <p:spTgt spid="55334"/>
                                        </p:tgtEl>
                                      </p:cBhvr>
                                    </p:animEffect>
                                  </p:childTnLst>
                                </p:cTn>
                              </p:par>
                            </p:childTnLst>
                          </p:cTn>
                        </p:par>
                      </p:childTnLst>
                    </p:cTn>
                  </p:par>
                  <p:par>
                    <p:cTn id="55" fill="hold" nodeType="clickPar">
                      <p:stCondLst>
                        <p:cond delay="indefinite"/>
                      </p:stCondLst>
                      <p:childTnLst>
                        <p:par>
                          <p:cTn id="56" fill="hold" nodeType="withGroup">
                            <p:stCondLst>
                              <p:cond delay="0"/>
                            </p:stCondLst>
                            <p:childTnLst>
                              <p:par>
                                <p:cTn id="57" presetID="13" presetClass="entr" presetSubtype="16" fill="hold" grpId="0" nodeType="clickEffect">
                                  <p:stCondLst>
                                    <p:cond delay="0"/>
                                  </p:stCondLst>
                                  <p:childTnLst>
                                    <p:set>
                                      <p:cBhvr>
                                        <p:cTn id="58" dur="1" fill="hold">
                                          <p:stCondLst>
                                            <p:cond delay="0"/>
                                          </p:stCondLst>
                                        </p:cTn>
                                        <p:tgtEl>
                                          <p:spTgt spid="55328"/>
                                        </p:tgtEl>
                                        <p:attrNameLst>
                                          <p:attrName>style.visibility</p:attrName>
                                        </p:attrNameLst>
                                      </p:cBhvr>
                                      <p:to>
                                        <p:strVal val="visible"/>
                                      </p:to>
                                    </p:set>
                                    <p:animEffect transition="in" filter="plus(in)">
                                      <p:cBhvr>
                                        <p:cTn id="59" dur="2000"/>
                                        <p:tgtEl>
                                          <p:spTgt spid="553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298" grpId="0"/>
      <p:bldP spid="55319" grpId="0"/>
      <p:bldP spid="55321" grpId="0"/>
      <p:bldP spid="55324" grpId="0"/>
      <p:bldP spid="55326" grpId="0"/>
      <p:bldP spid="55328" grpId="0"/>
      <p:bldP spid="55330" grpId="0"/>
      <p:bldP spid="55332" grpId="0"/>
      <p:bldP spid="55334" grpId="0"/>
      <p:bldP spid="55336"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a:xfrm>
            <a:off x="468313" y="333375"/>
            <a:ext cx="8229600" cy="719138"/>
          </a:xfrm>
        </p:spPr>
        <p:txBody>
          <a:bodyPr/>
          <a:lstStyle/>
          <a:p>
            <a:pPr algn="ctr"/>
            <a:r>
              <a:rPr lang="en-GB" altLang="en-US" sz="3600" smtClean="0"/>
              <a:t/>
            </a:r>
            <a:br>
              <a:rPr lang="en-GB" altLang="en-US" sz="3600" smtClean="0"/>
            </a:br>
            <a:r>
              <a:rPr lang="en-GB" altLang="en-US" sz="9600" smtClean="0"/>
              <a:t/>
            </a:r>
            <a:br>
              <a:rPr lang="en-GB" altLang="en-US" sz="9600" smtClean="0"/>
            </a:br>
            <a:r>
              <a:rPr lang="en-GB" altLang="en-US" sz="3600" smtClean="0"/>
              <a:t> </a:t>
            </a:r>
            <a:r>
              <a:rPr lang="en-GB" altLang="en-US" sz="2800" smtClean="0"/>
              <a:t>The number of commercial banks from 1990 to 2009</a:t>
            </a:r>
          </a:p>
        </p:txBody>
      </p:sp>
      <p:graphicFrame>
        <p:nvGraphicFramePr>
          <p:cNvPr id="4" name="Table Placeholder 6"/>
          <p:cNvGraphicFramePr>
            <a:graphicFrameLocks noGrp="1"/>
          </p:cNvGraphicFramePr>
          <p:nvPr>
            <p:ph idx="1"/>
          </p:nvPr>
        </p:nvGraphicFramePr>
        <p:xfrm>
          <a:off x="457200" y="1935163"/>
          <a:ext cx="8208963" cy="4071939"/>
        </p:xfrm>
        <a:graphic>
          <a:graphicData uri="http://schemas.openxmlformats.org/drawingml/2006/table">
            <a:tbl>
              <a:tblPr/>
              <a:tblGrid>
                <a:gridCol w="3765550"/>
                <a:gridCol w="895350"/>
                <a:gridCol w="749300"/>
                <a:gridCol w="895350"/>
                <a:gridCol w="885825"/>
                <a:gridCol w="1017588"/>
              </a:tblGrid>
              <a:tr h="503238">
                <a:tc>
                  <a:txBody>
                    <a:bodyPr/>
                    <a:lstStyle>
                      <a:lvl1pPr>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defRPr sz="19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defRPr>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defRPr>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9pPr>
                    </a:lstStyle>
                    <a:p>
                      <a:pPr marL="0" marR="0" lvl="0" indent="0" algn="l" defTabSz="914400" rtl="0" eaLnBrk="1" fontAlgn="base" latinLnBrk="0" hangingPunct="1">
                        <a:lnSpc>
                          <a:spcPct val="115000"/>
                        </a:lnSpc>
                        <a:spcBef>
                          <a:spcPct val="0"/>
                        </a:spcBef>
                        <a:spcAft>
                          <a:spcPct val="0"/>
                        </a:spcAft>
                        <a:buClrTx/>
                        <a:buSzTx/>
                        <a:buFontTx/>
                        <a:buNone/>
                        <a:tabLst/>
                      </a:pPr>
                      <a:endParaRPr kumimoji="0" lang="en-US" altLang="en-US" sz="2000" b="0" i="0" u="none" strike="noStrike" cap="none" normalizeH="0" baseline="0" smtClean="0">
                        <a:ln>
                          <a:noFill/>
                        </a:ln>
                        <a:solidFill>
                          <a:srgbClr val="FF0000"/>
                        </a:solidFill>
                        <a:effectLst/>
                        <a:latin typeface="Times New Roman" panose="02020603050405020304" pitchFamily="18" charset="0"/>
                        <a:cs typeface="Times New Roman" panose="02020603050405020304" pitchFamily="18" charset="0"/>
                      </a:endParaRPr>
                    </a:p>
                  </a:txBody>
                  <a:tcPr marL="76200" marR="76200" marT="76188" marB="76188" horzOverflow="overflow">
                    <a:lnL>
                      <a:noFill/>
                    </a:lnL>
                    <a:lnR>
                      <a:noFill/>
                    </a:lnR>
                    <a:lnT>
                      <a:noFill/>
                    </a:lnT>
                    <a:lnB>
                      <a:noFill/>
                    </a:lnB>
                    <a:lnTlToBr>
                      <a:noFill/>
                    </a:lnTlToBr>
                    <a:lnBlToTr>
                      <a:noFill/>
                    </a:lnBlToTr>
                    <a:noFill/>
                  </a:tcPr>
                </a:tc>
                <a:tc>
                  <a:txBody>
                    <a:bodyPr/>
                    <a:lstStyle>
                      <a:lvl1pPr>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defRPr sz="19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defRPr>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defRPr>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9p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GB" altLang="en-US" sz="2000" b="1" i="0" u="none" strike="noStrike" cap="none" normalizeH="0" baseline="0" smtClean="0">
                          <a:ln>
                            <a:noFill/>
                          </a:ln>
                          <a:solidFill>
                            <a:srgbClr val="FF0000"/>
                          </a:solidFill>
                          <a:effectLst/>
                          <a:latin typeface="Times New Roman" panose="02020603050405020304" pitchFamily="18" charset="0"/>
                          <a:cs typeface="Times New Roman" panose="02020603050405020304" pitchFamily="18" charset="0"/>
                        </a:rPr>
                        <a:t>1990</a:t>
                      </a:r>
                      <a:endParaRPr kumimoji="0" lang="en-GB" altLang="en-US" sz="2000" b="0" i="0" u="none" strike="noStrike" cap="none" normalizeH="0" baseline="0" smtClean="0">
                        <a:ln>
                          <a:noFill/>
                        </a:ln>
                        <a:solidFill>
                          <a:srgbClr val="FF0000"/>
                        </a:solidFill>
                        <a:effectLst/>
                        <a:latin typeface="Times New Roman" panose="02020603050405020304" pitchFamily="18" charset="0"/>
                        <a:cs typeface="Times New Roman" panose="02020603050405020304" pitchFamily="18" charset="0"/>
                      </a:endParaRPr>
                    </a:p>
                  </a:txBody>
                  <a:tcPr marL="76200" marR="76200" marT="76188" marB="76188" horzOverflow="overflow">
                    <a:lnL>
                      <a:noFill/>
                    </a:lnL>
                    <a:lnR>
                      <a:noFill/>
                    </a:lnR>
                    <a:lnT>
                      <a:noFill/>
                    </a:lnT>
                    <a:lnB>
                      <a:noFill/>
                    </a:lnB>
                    <a:lnTlToBr>
                      <a:noFill/>
                    </a:lnTlToBr>
                    <a:lnBlToTr>
                      <a:noFill/>
                    </a:lnBlToTr>
                    <a:noFill/>
                  </a:tcPr>
                </a:tc>
                <a:tc>
                  <a:txBody>
                    <a:bodyPr/>
                    <a:lstStyle>
                      <a:lvl1pPr>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defRPr sz="19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defRPr>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defRPr>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9p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GB" altLang="en-US" sz="2000" b="1" i="0" u="none" strike="noStrike" cap="none" normalizeH="0" baseline="0" smtClean="0">
                          <a:ln>
                            <a:noFill/>
                          </a:ln>
                          <a:solidFill>
                            <a:srgbClr val="FF0000"/>
                          </a:solidFill>
                          <a:effectLst/>
                          <a:latin typeface="Times New Roman" panose="02020603050405020304" pitchFamily="18" charset="0"/>
                          <a:cs typeface="Times New Roman" panose="02020603050405020304" pitchFamily="18" charset="0"/>
                        </a:rPr>
                        <a:t>1995</a:t>
                      </a:r>
                      <a:endParaRPr kumimoji="0" lang="en-GB" altLang="en-US" sz="2000" b="0" i="0" u="none" strike="noStrike" cap="none" normalizeH="0" baseline="0" smtClean="0">
                        <a:ln>
                          <a:noFill/>
                        </a:ln>
                        <a:solidFill>
                          <a:srgbClr val="FF0000"/>
                        </a:solidFill>
                        <a:effectLst/>
                        <a:latin typeface="Times New Roman" panose="02020603050405020304" pitchFamily="18" charset="0"/>
                        <a:cs typeface="Times New Roman" panose="02020603050405020304" pitchFamily="18" charset="0"/>
                      </a:endParaRPr>
                    </a:p>
                  </a:txBody>
                  <a:tcPr marL="76200" marR="76200" marT="76188" marB="76188" horzOverflow="overflow">
                    <a:lnL>
                      <a:noFill/>
                    </a:lnL>
                    <a:lnR>
                      <a:noFill/>
                    </a:lnR>
                    <a:lnT>
                      <a:noFill/>
                    </a:lnT>
                    <a:lnB>
                      <a:noFill/>
                    </a:lnB>
                    <a:lnTlToBr>
                      <a:noFill/>
                    </a:lnTlToBr>
                    <a:lnBlToTr>
                      <a:noFill/>
                    </a:lnBlToTr>
                    <a:noFill/>
                  </a:tcPr>
                </a:tc>
                <a:tc>
                  <a:txBody>
                    <a:bodyPr/>
                    <a:lstStyle>
                      <a:lvl1pPr>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defRPr sz="19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defRPr>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defRPr>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9p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GB" altLang="en-US" sz="2000" b="1" i="0" u="none" strike="noStrike" cap="none" normalizeH="0" baseline="0" smtClean="0">
                          <a:ln>
                            <a:noFill/>
                          </a:ln>
                          <a:solidFill>
                            <a:srgbClr val="FF0000"/>
                          </a:solidFill>
                          <a:effectLst/>
                          <a:latin typeface="Times New Roman" panose="02020603050405020304" pitchFamily="18" charset="0"/>
                          <a:cs typeface="Times New Roman" panose="02020603050405020304" pitchFamily="18" charset="0"/>
                        </a:rPr>
                        <a:t>2000</a:t>
                      </a:r>
                      <a:endParaRPr kumimoji="0" lang="en-GB" altLang="en-US" sz="2000" b="0" i="0" u="none" strike="noStrike" cap="none" normalizeH="0" baseline="0" smtClean="0">
                        <a:ln>
                          <a:noFill/>
                        </a:ln>
                        <a:solidFill>
                          <a:srgbClr val="FF0000"/>
                        </a:solidFill>
                        <a:effectLst/>
                        <a:latin typeface="Times New Roman" panose="02020603050405020304" pitchFamily="18" charset="0"/>
                        <a:cs typeface="Times New Roman" panose="02020603050405020304" pitchFamily="18" charset="0"/>
                      </a:endParaRPr>
                    </a:p>
                  </a:txBody>
                  <a:tcPr marL="76200" marR="76200" marT="76188" marB="76188" horzOverflow="overflow">
                    <a:lnL>
                      <a:noFill/>
                    </a:lnL>
                    <a:lnR>
                      <a:noFill/>
                    </a:lnR>
                    <a:lnT>
                      <a:noFill/>
                    </a:lnT>
                    <a:lnB>
                      <a:noFill/>
                    </a:lnB>
                    <a:lnTlToBr>
                      <a:noFill/>
                    </a:lnTlToBr>
                    <a:lnBlToTr>
                      <a:noFill/>
                    </a:lnBlToTr>
                    <a:noFill/>
                  </a:tcPr>
                </a:tc>
                <a:tc>
                  <a:txBody>
                    <a:bodyPr/>
                    <a:lstStyle>
                      <a:lvl1pPr>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defRPr sz="19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defRPr>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defRPr>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9p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GB" altLang="en-US" sz="2000" b="1" i="0" u="none" strike="noStrike" cap="none" normalizeH="0" baseline="0" smtClean="0">
                          <a:ln>
                            <a:noFill/>
                          </a:ln>
                          <a:solidFill>
                            <a:srgbClr val="FF0000"/>
                          </a:solidFill>
                          <a:effectLst/>
                          <a:latin typeface="Times New Roman" panose="02020603050405020304" pitchFamily="18" charset="0"/>
                          <a:cs typeface="Times New Roman" panose="02020603050405020304" pitchFamily="18" charset="0"/>
                        </a:rPr>
                        <a:t>2005</a:t>
                      </a:r>
                      <a:endParaRPr kumimoji="0" lang="en-GB" altLang="en-US" sz="2000" b="0" i="0" u="none" strike="noStrike" cap="none" normalizeH="0" baseline="0" smtClean="0">
                        <a:ln>
                          <a:noFill/>
                        </a:ln>
                        <a:solidFill>
                          <a:srgbClr val="FF0000"/>
                        </a:solidFill>
                        <a:effectLst/>
                        <a:latin typeface="Times New Roman" panose="02020603050405020304" pitchFamily="18" charset="0"/>
                        <a:cs typeface="Times New Roman" panose="02020603050405020304" pitchFamily="18" charset="0"/>
                      </a:endParaRPr>
                    </a:p>
                  </a:txBody>
                  <a:tcPr marL="76200" marR="76200" marT="76188" marB="76188" horzOverflow="overflow">
                    <a:lnL>
                      <a:noFill/>
                    </a:lnL>
                    <a:lnR>
                      <a:noFill/>
                    </a:lnR>
                    <a:lnT>
                      <a:noFill/>
                    </a:lnT>
                    <a:lnB>
                      <a:noFill/>
                    </a:lnB>
                    <a:lnTlToBr>
                      <a:noFill/>
                    </a:lnTlToBr>
                    <a:lnBlToTr>
                      <a:noFill/>
                    </a:lnBlToTr>
                    <a:noFill/>
                  </a:tcPr>
                </a:tc>
                <a:tc>
                  <a:txBody>
                    <a:bodyPr/>
                    <a:lstStyle>
                      <a:lvl1pPr>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defRPr sz="19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defRPr>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defRPr>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9p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GB" altLang="en-US" sz="2000" b="1" i="0" u="none" strike="noStrike" cap="none" normalizeH="0" baseline="0" smtClean="0">
                          <a:ln>
                            <a:noFill/>
                          </a:ln>
                          <a:solidFill>
                            <a:srgbClr val="FF0000"/>
                          </a:solidFill>
                          <a:effectLst/>
                          <a:latin typeface="Times New Roman" panose="02020603050405020304" pitchFamily="18" charset="0"/>
                          <a:cs typeface="Times New Roman" panose="02020603050405020304" pitchFamily="18" charset="0"/>
                        </a:rPr>
                        <a:t>2009</a:t>
                      </a:r>
                      <a:endParaRPr kumimoji="0" lang="en-GB" altLang="en-US" sz="2000" b="0" i="0" u="none" strike="noStrike" cap="none" normalizeH="0" baseline="0" smtClean="0">
                        <a:ln>
                          <a:noFill/>
                        </a:ln>
                        <a:solidFill>
                          <a:srgbClr val="FF0000"/>
                        </a:solidFill>
                        <a:effectLst/>
                        <a:latin typeface="Times New Roman" panose="02020603050405020304" pitchFamily="18" charset="0"/>
                        <a:cs typeface="Times New Roman" panose="02020603050405020304" pitchFamily="18" charset="0"/>
                      </a:endParaRPr>
                    </a:p>
                  </a:txBody>
                  <a:tcPr marL="76200" marR="76200" marT="76188" marB="76188" horzOverflow="overflow">
                    <a:lnL>
                      <a:noFill/>
                    </a:lnL>
                    <a:lnR>
                      <a:noFill/>
                    </a:lnR>
                    <a:lnT>
                      <a:noFill/>
                    </a:lnT>
                    <a:lnB>
                      <a:noFill/>
                    </a:lnB>
                    <a:lnTlToBr>
                      <a:noFill/>
                    </a:lnTlToBr>
                    <a:lnBlToTr>
                      <a:noFill/>
                    </a:lnBlToTr>
                    <a:noFill/>
                  </a:tcPr>
                </a:tc>
              </a:tr>
              <a:tr h="854075">
                <a:tc>
                  <a:txBody>
                    <a:bodyPr/>
                    <a:lstStyle>
                      <a:lvl1pPr>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defRPr sz="19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defRPr>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defRPr>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9p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GB" altLang="en-US" sz="2000" b="0" i="0" u="none" strike="noStrike" cap="none" normalizeH="0" baseline="0" smtClean="0">
                          <a:ln>
                            <a:noFill/>
                          </a:ln>
                          <a:solidFill>
                            <a:srgbClr val="FF0000"/>
                          </a:solidFill>
                          <a:effectLst/>
                          <a:latin typeface="Times New Roman" panose="02020603050405020304" pitchFamily="18" charset="0"/>
                          <a:cs typeface="Times New Roman" panose="02020603050405020304" pitchFamily="18" charset="0"/>
                        </a:rPr>
                        <a:t>State Owned Commercial Banks</a:t>
                      </a:r>
                    </a:p>
                  </a:txBody>
                  <a:tcPr marL="76200" marR="76200" marT="76188" marB="76188" horzOverflow="overflow">
                    <a:lnL>
                      <a:noFill/>
                    </a:lnL>
                    <a:lnR>
                      <a:noFill/>
                    </a:lnR>
                    <a:lnT>
                      <a:noFill/>
                    </a:lnT>
                    <a:lnB>
                      <a:noFill/>
                    </a:lnB>
                    <a:lnTlToBr>
                      <a:noFill/>
                    </a:lnTlToBr>
                    <a:lnBlToTr>
                      <a:noFill/>
                    </a:lnBlToTr>
                    <a:noFill/>
                  </a:tcPr>
                </a:tc>
                <a:tc>
                  <a:txBody>
                    <a:bodyPr/>
                    <a:lstStyle>
                      <a:lvl1pPr>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defRPr sz="19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defRPr>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defRPr>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9p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GB" altLang="en-US" sz="2000" b="0" i="0" u="none" strike="noStrike" cap="none" normalizeH="0" baseline="0" smtClean="0">
                          <a:ln>
                            <a:noFill/>
                          </a:ln>
                          <a:solidFill>
                            <a:srgbClr val="FF0000"/>
                          </a:solidFill>
                          <a:effectLst/>
                          <a:latin typeface="Times New Roman" panose="02020603050405020304" pitchFamily="18" charset="0"/>
                          <a:cs typeface="Times New Roman" panose="02020603050405020304" pitchFamily="18" charset="0"/>
                        </a:rPr>
                        <a:t>4</a:t>
                      </a:r>
                    </a:p>
                  </a:txBody>
                  <a:tcPr marL="76200" marR="76200" marT="76188" marB="76188" horzOverflow="overflow">
                    <a:lnL>
                      <a:noFill/>
                    </a:lnL>
                    <a:lnR>
                      <a:noFill/>
                    </a:lnR>
                    <a:lnT>
                      <a:noFill/>
                    </a:lnT>
                    <a:lnB>
                      <a:noFill/>
                    </a:lnB>
                    <a:lnTlToBr>
                      <a:noFill/>
                    </a:lnTlToBr>
                    <a:lnBlToTr>
                      <a:noFill/>
                    </a:lnBlToTr>
                    <a:noFill/>
                  </a:tcPr>
                </a:tc>
                <a:tc>
                  <a:txBody>
                    <a:bodyPr/>
                    <a:lstStyle>
                      <a:lvl1pPr>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defRPr sz="19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defRPr>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defRPr>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9p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GB" altLang="en-US" sz="2000" b="0" i="0" u="none" strike="noStrike" cap="none" normalizeH="0" baseline="0" smtClean="0">
                          <a:ln>
                            <a:noFill/>
                          </a:ln>
                          <a:solidFill>
                            <a:srgbClr val="FF0000"/>
                          </a:solidFill>
                          <a:effectLst/>
                          <a:latin typeface="Times New Roman" panose="02020603050405020304" pitchFamily="18" charset="0"/>
                          <a:cs typeface="Times New Roman" panose="02020603050405020304" pitchFamily="18" charset="0"/>
                        </a:rPr>
                        <a:t>4</a:t>
                      </a:r>
                    </a:p>
                  </a:txBody>
                  <a:tcPr marL="76200" marR="76200" marT="76188" marB="76188" horzOverflow="overflow">
                    <a:lnL>
                      <a:noFill/>
                    </a:lnL>
                    <a:lnR>
                      <a:noFill/>
                    </a:lnR>
                    <a:lnT>
                      <a:noFill/>
                    </a:lnT>
                    <a:lnB>
                      <a:noFill/>
                    </a:lnB>
                    <a:lnTlToBr>
                      <a:noFill/>
                    </a:lnTlToBr>
                    <a:lnBlToTr>
                      <a:noFill/>
                    </a:lnBlToTr>
                    <a:noFill/>
                  </a:tcPr>
                </a:tc>
                <a:tc>
                  <a:txBody>
                    <a:bodyPr/>
                    <a:lstStyle>
                      <a:lvl1pPr>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defRPr sz="19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defRPr>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defRPr>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9p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GB" altLang="en-US" sz="2000" b="0" i="0" u="none" strike="noStrike" cap="none" normalizeH="0" baseline="0" smtClean="0">
                          <a:ln>
                            <a:noFill/>
                          </a:ln>
                          <a:solidFill>
                            <a:srgbClr val="FF0000"/>
                          </a:solidFill>
                          <a:effectLst/>
                          <a:latin typeface="Times New Roman" panose="02020603050405020304" pitchFamily="18" charset="0"/>
                          <a:cs typeface="Times New Roman" panose="02020603050405020304" pitchFamily="18" charset="0"/>
                        </a:rPr>
                        <a:t>5</a:t>
                      </a:r>
                    </a:p>
                  </a:txBody>
                  <a:tcPr marL="76200" marR="76200" marT="76188" marB="76188" horzOverflow="overflow">
                    <a:lnL>
                      <a:noFill/>
                    </a:lnL>
                    <a:lnR>
                      <a:noFill/>
                    </a:lnR>
                    <a:lnT>
                      <a:noFill/>
                    </a:lnT>
                    <a:lnB>
                      <a:noFill/>
                    </a:lnB>
                    <a:lnTlToBr>
                      <a:noFill/>
                    </a:lnTlToBr>
                    <a:lnBlToTr>
                      <a:noFill/>
                    </a:lnBlToTr>
                    <a:noFill/>
                  </a:tcPr>
                </a:tc>
                <a:tc>
                  <a:txBody>
                    <a:bodyPr/>
                    <a:lstStyle>
                      <a:lvl1pPr>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defRPr sz="19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defRPr>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defRPr>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9p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GB" altLang="en-US" sz="2000" b="0" i="0" u="none" strike="noStrike" cap="none" normalizeH="0" baseline="0" smtClean="0">
                          <a:ln>
                            <a:noFill/>
                          </a:ln>
                          <a:solidFill>
                            <a:srgbClr val="FF0000"/>
                          </a:solidFill>
                          <a:effectLst/>
                          <a:latin typeface="Times New Roman" panose="02020603050405020304" pitchFamily="18" charset="0"/>
                          <a:cs typeface="Times New Roman" panose="02020603050405020304" pitchFamily="18" charset="0"/>
                        </a:rPr>
                        <a:t>5</a:t>
                      </a:r>
                    </a:p>
                  </a:txBody>
                  <a:tcPr marL="76200" marR="76200" marT="76188" marB="76188" horzOverflow="overflow">
                    <a:lnL>
                      <a:noFill/>
                    </a:lnL>
                    <a:lnR>
                      <a:noFill/>
                    </a:lnR>
                    <a:lnT>
                      <a:noFill/>
                    </a:lnT>
                    <a:lnB>
                      <a:noFill/>
                    </a:lnB>
                    <a:lnTlToBr>
                      <a:noFill/>
                    </a:lnTlToBr>
                    <a:lnBlToTr>
                      <a:noFill/>
                    </a:lnBlToTr>
                    <a:noFill/>
                  </a:tcPr>
                </a:tc>
                <a:tc>
                  <a:txBody>
                    <a:bodyPr/>
                    <a:lstStyle>
                      <a:lvl1pPr>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defRPr sz="19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defRPr>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defRPr>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9p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GB" altLang="en-US" sz="2000" b="0" i="0" u="none" strike="noStrike" cap="none" normalizeH="0" baseline="0" smtClean="0">
                          <a:ln>
                            <a:noFill/>
                          </a:ln>
                          <a:solidFill>
                            <a:srgbClr val="FF0000"/>
                          </a:solidFill>
                          <a:effectLst/>
                          <a:latin typeface="Times New Roman" panose="02020603050405020304" pitchFamily="18" charset="0"/>
                          <a:cs typeface="Times New Roman" panose="02020603050405020304" pitchFamily="18" charset="0"/>
                        </a:rPr>
                        <a:t>5</a:t>
                      </a:r>
                    </a:p>
                  </a:txBody>
                  <a:tcPr marL="76200" marR="76200" marT="76188" marB="76188" horzOverflow="overflow">
                    <a:lnL>
                      <a:noFill/>
                    </a:lnL>
                    <a:lnR>
                      <a:noFill/>
                    </a:lnR>
                    <a:lnT>
                      <a:noFill/>
                    </a:lnT>
                    <a:lnB>
                      <a:noFill/>
                    </a:lnB>
                    <a:lnTlToBr>
                      <a:noFill/>
                    </a:lnTlToBr>
                    <a:lnBlToTr>
                      <a:noFill/>
                    </a:lnBlToTr>
                    <a:noFill/>
                  </a:tcPr>
                </a:tc>
              </a:tr>
              <a:tr h="854075">
                <a:tc>
                  <a:txBody>
                    <a:bodyPr/>
                    <a:lstStyle>
                      <a:lvl1pPr>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defRPr sz="19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defRPr>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defRPr>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9p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GB" altLang="en-US" sz="2000" b="0" i="0" u="none" strike="noStrike" cap="none" normalizeH="0" baseline="0" smtClean="0">
                          <a:ln>
                            <a:noFill/>
                          </a:ln>
                          <a:solidFill>
                            <a:srgbClr val="FF0000"/>
                          </a:solidFill>
                          <a:effectLst/>
                          <a:latin typeface="Times New Roman" panose="02020603050405020304" pitchFamily="18" charset="0"/>
                          <a:cs typeface="Times New Roman" panose="02020603050405020304" pitchFamily="18" charset="0"/>
                        </a:rPr>
                        <a:t>Joint Stock Commercial Banks</a:t>
                      </a:r>
                    </a:p>
                  </a:txBody>
                  <a:tcPr marL="76200" marR="76200" marT="76188" marB="76188" horzOverflow="overflow">
                    <a:lnL>
                      <a:noFill/>
                    </a:lnL>
                    <a:lnR>
                      <a:noFill/>
                    </a:lnR>
                    <a:lnT>
                      <a:noFill/>
                    </a:lnT>
                    <a:lnB>
                      <a:noFill/>
                    </a:lnB>
                    <a:lnTlToBr>
                      <a:noFill/>
                    </a:lnTlToBr>
                    <a:lnBlToTr>
                      <a:noFill/>
                    </a:lnBlToTr>
                    <a:noFill/>
                  </a:tcPr>
                </a:tc>
                <a:tc>
                  <a:txBody>
                    <a:bodyPr/>
                    <a:lstStyle>
                      <a:lvl1pPr>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defRPr sz="19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defRPr>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defRPr>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9p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GB" altLang="en-US" sz="2000" b="0" i="0" u="none" strike="noStrike" cap="none" normalizeH="0" baseline="0" smtClean="0">
                          <a:ln>
                            <a:noFill/>
                          </a:ln>
                          <a:solidFill>
                            <a:srgbClr val="FF0000"/>
                          </a:solidFill>
                          <a:effectLst/>
                          <a:latin typeface="Times New Roman" panose="02020603050405020304" pitchFamily="18" charset="0"/>
                          <a:cs typeface="Times New Roman" panose="02020603050405020304" pitchFamily="18" charset="0"/>
                        </a:rPr>
                        <a:t>0</a:t>
                      </a:r>
                    </a:p>
                  </a:txBody>
                  <a:tcPr marL="76200" marR="76200" marT="76188" marB="76188" horzOverflow="overflow">
                    <a:lnL>
                      <a:noFill/>
                    </a:lnL>
                    <a:lnR>
                      <a:noFill/>
                    </a:lnR>
                    <a:lnT>
                      <a:noFill/>
                    </a:lnT>
                    <a:lnB>
                      <a:noFill/>
                    </a:lnB>
                    <a:lnTlToBr>
                      <a:noFill/>
                    </a:lnTlToBr>
                    <a:lnBlToTr>
                      <a:noFill/>
                    </a:lnBlToTr>
                    <a:noFill/>
                  </a:tcPr>
                </a:tc>
                <a:tc>
                  <a:txBody>
                    <a:bodyPr/>
                    <a:lstStyle>
                      <a:lvl1pPr>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defRPr sz="19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defRPr>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defRPr>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9p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GB" altLang="en-US" sz="2000" b="0" i="0" u="none" strike="noStrike" cap="none" normalizeH="0" baseline="0" smtClean="0">
                          <a:ln>
                            <a:noFill/>
                          </a:ln>
                          <a:solidFill>
                            <a:srgbClr val="FF0000"/>
                          </a:solidFill>
                          <a:effectLst/>
                          <a:latin typeface="Times New Roman" panose="02020603050405020304" pitchFamily="18" charset="0"/>
                          <a:cs typeface="Times New Roman" panose="02020603050405020304" pitchFamily="18" charset="0"/>
                        </a:rPr>
                        <a:t>36</a:t>
                      </a:r>
                    </a:p>
                  </a:txBody>
                  <a:tcPr marL="76200" marR="76200" marT="76188" marB="76188" horzOverflow="overflow">
                    <a:lnL>
                      <a:noFill/>
                    </a:lnL>
                    <a:lnR>
                      <a:noFill/>
                    </a:lnR>
                    <a:lnT>
                      <a:noFill/>
                    </a:lnT>
                    <a:lnB>
                      <a:noFill/>
                    </a:lnB>
                    <a:lnTlToBr>
                      <a:noFill/>
                    </a:lnTlToBr>
                    <a:lnBlToTr>
                      <a:noFill/>
                    </a:lnBlToTr>
                    <a:noFill/>
                  </a:tcPr>
                </a:tc>
                <a:tc>
                  <a:txBody>
                    <a:bodyPr/>
                    <a:lstStyle>
                      <a:lvl1pPr>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defRPr sz="19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defRPr>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defRPr>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9p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GB" altLang="en-US" sz="2000" b="0" i="0" u="none" strike="noStrike" cap="none" normalizeH="0" baseline="0" smtClean="0">
                          <a:ln>
                            <a:noFill/>
                          </a:ln>
                          <a:solidFill>
                            <a:srgbClr val="FF0000"/>
                          </a:solidFill>
                          <a:effectLst/>
                          <a:latin typeface="Times New Roman" panose="02020603050405020304" pitchFamily="18" charset="0"/>
                          <a:cs typeface="Times New Roman" panose="02020603050405020304" pitchFamily="18" charset="0"/>
                        </a:rPr>
                        <a:t>39</a:t>
                      </a:r>
                    </a:p>
                  </a:txBody>
                  <a:tcPr marL="76200" marR="76200" marT="76188" marB="76188" horzOverflow="overflow">
                    <a:lnL>
                      <a:noFill/>
                    </a:lnL>
                    <a:lnR>
                      <a:noFill/>
                    </a:lnR>
                    <a:lnT>
                      <a:noFill/>
                    </a:lnT>
                    <a:lnB>
                      <a:noFill/>
                    </a:lnB>
                    <a:lnTlToBr>
                      <a:noFill/>
                    </a:lnTlToBr>
                    <a:lnBlToTr>
                      <a:noFill/>
                    </a:lnBlToTr>
                    <a:noFill/>
                  </a:tcPr>
                </a:tc>
                <a:tc>
                  <a:txBody>
                    <a:bodyPr/>
                    <a:lstStyle>
                      <a:lvl1pPr>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defRPr sz="19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defRPr>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defRPr>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9p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GB" altLang="en-US" sz="2000" b="0" i="0" u="none" strike="noStrike" cap="none" normalizeH="0" baseline="0" smtClean="0">
                          <a:ln>
                            <a:noFill/>
                          </a:ln>
                          <a:solidFill>
                            <a:srgbClr val="FF0000"/>
                          </a:solidFill>
                          <a:effectLst/>
                          <a:latin typeface="Times New Roman" panose="02020603050405020304" pitchFamily="18" charset="0"/>
                          <a:cs typeface="Times New Roman" panose="02020603050405020304" pitchFamily="18" charset="0"/>
                        </a:rPr>
                        <a:t>37</a:t>
                      </a:r>
                    </a:p>
                  </a:txBody>
                  <a:tcPr marL="76200" marR="76200" marT="76188" marB="76188" horzOverflow="overflow">
                    <a:lnL>
                      <a:noFill/>
                    </a:lnL>
                    <a:lnR>
                      <a:noFill/>
                    </a:lnR>
                    <a:lnT>
                      <a:noFill/>
                    </a:lnT>
                    <a:lnB>
                      <a:noFill/>
                    </a:lnB>
                    <a:lnTlToBr>
                      <a:noFill/>
                    </a:lnTlToBr>
                    <a:lnBlToTr>
                      <a:noFill/>
                    </a:lnBlToTr>
                    <a:noFill/>
                  </a:tcPr>
                </a:tc>
                <a:tc>
                  <a:txBody>
                    <a:bodyPr/>
                    <a:lstStyle>
                      <a:lvl1pPr>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defRPr sz="19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defRPr>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defRPr>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9p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GB" altLang="en-US" sz="2000" b="0" i="0" u="none" strike="noStrike" cap="none" normalizeH="0" baseline="0" smtClean="0">
                          <a:ln>
                            <a:noFill/>
                          </a:ln>
                          <a:solidFill>
                            <a:srgbClr val="FF0000"/>
                          </a:solidFill>
                          <a:effectLst/>
                          <a:latin typeface="Times New Roman" panose="02020603050405020304" pitchFamily="18" charset="0"/>
                          <a:cs typeface="Times New Roman" panose="02020603050405020304" pitchFamily="18" charset="0"/>
                        </a:rPr>
                        <a:t>37</a:t>
                      </a:r>
                    </a:p>
                  </a:txBody>
                  <a:tcPr marL="76200" marR="76200" marT="76188" marB="76188" horzOverflow="overflow">
                    <a:lnL>
                      <a:noFill/>
                    </a:lnL>
                    <a:lnR>
                      <a:noFill/>
                    </a:lnR>
                    <a:lnT>
                      <a:noFill/>
                    </a:lnT>
                    <a:lnB>
                      <a:noFill/>
                    </a:lnB>
                    <a:lnTlToBr>
                      <a:noFill/>
                    </a:lnTlToBr>
                    <a:lnBlToTr>
                      <a:noFill/>
                    </a:lnBlToTr>
                    <a:noFill/>
                  </a:tcPr>
                </a:tc>
              </a:tr>
              <a:tr h="503238">
                <a:tc>
                  <a:txBody>
                    <a:bodyPr/>
                    <a:lstStyle>
                      <a:lvl1pPr>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defRPr sz="19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defRPr>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defRPr>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9p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GB" altLang="en-US" sz="2000" b="0" i="0" u="none" strike="noStrike" cap="none" normalizeH="0" baseline="0" smtClean="0">
                          <a:ln>
                            <a:noFill/>
                          </a:ln>
                          <a:solidFill>
                            <a:srgbClr val="FF0000"/>
                          </a:solidFill>
                          <a:effectLst/>
                          <a:latin typeface="Times New Roman" panose="02020603050405020304" pitchFamily="18" charset="0"/>
                          <a:cs typeface="Times New Roman" panose="02020603050405020304" pitchFamily="18" charset="0"/>
                        </a:rPr>
                        <a:t>Branches of Foreign Banks</a:t>
                      </a:r>
                    </a:p>
                  </a:txBody>
                  <a:tcPr marL="76200" marR="76200" marT="76188" marB="76188" horzOverflow="overflow">
                    <a:lnL>
                      <a:noFill/>
                    </a:lnL>
                    <a:lnR>
                      <a:noFill/>
                    </a:lnR>
                    <a:lnT>
                      <a:noFill/>
                    </a:lnT>
                    <a:lnB>
                      <a:noFill/>
                    </a:lnB>
                    <a:lnTlToBr>
                      <a:noFill/>
                    </a:lnTlToBr>
                    <a:lnBlToTr>
                      <a:noFill/>
                    </a:lnBlToTr>
                    <a:noFill/>
                  </a:tcPr>
                </a:tc>
                <a:tc>
                  <a:txBody>
                    <a:bodyPr/>
                    <a:lstStyle>
                      <a:lvl1pPr>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defRPr sz="19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defRPr>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defRPr>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9p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GB" altLang="en-US" sz="2000" b="0" i="0" u="none" strike="noStrike" cap="none" normalizeH="0" baseline="0" smtClean="0">
                          <a:ln>
                            <a:noFill/>
                          </a:ln>
                          <a:solidFill>
                            <a:srgbClr val="FF0000"/>
                          </a:solidFill>
                          <a:effectLst/>
                          <a:latin typeface="Times New Roman" panose="02020603050405020304" pitchFamily="18" charset="0"/>
                          <a:cs typeface="Times New Roman" panose="02020603050405020304" pitchFamily="18" charset="0"/>
                        </a:rPr>
                        <a:t>0</a:t>
                      </a:r>
                    </a:p>
                  </a:txBody>
                  <a:tcPr marL="76200" marR="76200" marT="76188" marB="76188" horzOverflow="overflow">
                    <a:lnL>
                      <a:noFill/>
                    </a:lnL>
                    <a:lnR>
                      <a:noFill/>
                    </a:lnR>
                    <a:lnT>
                      <a:noFill/>
                    </a:lnT>
                    <a:lnB>
                      <a:noFill/>
                    </a:lnB>
                    <a:lnTlToBr>
                      <a:noFill/>
                    </a:lnTlToBr>
                    <a:lnBlToTr>
                      <a:noFill/>
                    </a:lnBlToTr>
                    <a:noFill/>
                  </a:tcPr>
                </a:tc>
                <a:tc>
                  <a:txBody>
                    <a:bodyPr/>
                    <a:lstStyle>
                      <a:lvl1pPr>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defRPr sz="19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defRPr>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defRPr>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9p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GB" altLang="en-US" sz="2000" b="0" i="0" u="none" strike="noStrike" cap="none" normalizeH="0" baseline="0" smtClean="0">
                          <a:ln>
                            <a:noFill/>
                          </a:ln>
                          <a:solidFill>
                            <a:srgbClr val="FF0000"/>
                          </a:solidFill>
                          <a:effectLst/>
                          <a:latin typeface="Times New Roman" panose="02020603050405020304" pitchFamily="18" charset="0"/>
                          <a:cs typeface="Times New Roman" panose="02020603050405020304" pitchFamily="18" charset="0"/>
                        </a:rPr>
                        <a:t>18</a:t>
                      </a:r>
                    </a:p>
                  </a:txBody>
                  <a:tcPr marL="76200" marR="76200" marT="76188" marB="76188" horzOverflow="overflow">
                    <a:lnL>
                      <a:noFill/>
                    </a:lnL>
                    <a:lnR>
                      <a:noFill/>
                    </a:lnR>
                    <a:lnT>
                      <a:noFill/>
                    </a:lnT>
                    <a:lnB>
                      <a:noFill/>
                    </a:lnB>
                    <a:lnTlToBr>
                      <a:noFill/>
                    </a:lnTlToBr>
                    <a:lnBlToTr>
                      <a:noFill/>
                    </a:lnBlToTr>
                    <a:noFill/>
                  </a:tcPr>
                </a:tc>
                <a:tc>
                  <a:txBody>
                    <a:bodyPr/>
                    <a:lstStyle>
                      <a:lvl1pPr>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defRPr sz="19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defRPr>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defRPr>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9p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GB" altLang="en-US" sz="2000" b="0" i="0" u="none" strike="noStrike" cap="none" normalizeH="0" baseline="0" smtClean="0">
                          <a:ln>
                            <a:noFill/>
                          </a:ln>
                          <a:solidFill>
                            <a:srgbClr val="FF0000"/>
                          </a:solidFill>
                          <a:effectLst/>
                          <a:latin typeface="Times New Roman" panose="02020603050405020304" pitchFamily="18" charset="0"/>
                          <a:cs typeface="Times New Roman" panose="02020603050405020304" pitchFamily="18" charset="0"/>
                        </a:rPr>
                        <a:t>26</a:t>
                      </a:r>
                    </a:p>
                  </a:txBody>
                  <a:tcPr marL="76200" marR="76200" marT="76188" marB="76188" horzOverflow="overflow">
                    <a:lnL>
                      <a:noFill/>
                    </a:lnL>
                    <a:lnR>
                      <a:noFill/>
                    </a:lnR>
                    <a:lnT>
                      <a:noFill/>
                    </a:lnT>
                    <a:lnB>
                      <a:noFill/>
                    </a:lnB>
                    <a:lnTlToBr>
                      <a:noFill/>
                    </a:lnTlToBr>
                    <a:lnBlToTr>
                      <a:noFill/>
                    </a:lnBlToTr>
                    <a:noFill/>
                  </a:tcPr>
                </a:tc>
                <a:tc>
                  <a:txBody>
                    <a:bodyPr/>
                    <a:lstStyle>
                      <a:lvl1pPr>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defRPr sz="19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defRPr>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defRPr>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9p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GB" altLang="en-US" sz="2000" b="0" i="0" u="none" strike="noStrike" cap="none" normalizeH="0" baseline="0" smtClean="0">
                          <a:ln>
                            <a:noFill/>
                          </a:ln>
                          <a:solidFill>
                            <a:srgbClr val="FF0000"/>
                          </a:solidFill>
                          <a:effectLst/>
                          <a:latin typeface="Times New Roman" panose="02020603050405020304" pitchFamily="18" charset="0"/>
                          <a:cs typeface="Times New Roman" panose="02020603050405020304" pitchFamily="18" charset="0"/>
                        </a:rPr>
                        <a:t>31</a:t>
                      </a:r>
                    </a:p>
                  </a:txBody>
                  <a:tcPr marL="76200" marR="76200" marT="76188" marB="76188" horzOverflow="overflow">
                    <a:lnL>
                      <a:noFill/>
                    </a:lnL>
                    <a:lnR>
                      <a:noFill/>
                    </a:lnR>
                    <a:lnT>
                      <a:noFill/>
                    </a:lnT>
                    <a:lnB>
                      <a:noFill/>
                    </a:lnB>
                    <a:lnTlToBr>
                      <a:noFill/>
                    </a:lnTlToBr>
                    <a:lnBlToTr>
                      <a:noFill/>
                    </a:lnBlToTr>
                    <a:noFill/>
                  </a:tcPr>
                </a:tc>
                <a:tc>
                  <a:txBody>
                    <a:bodyPr/>
                    <a:lstStyle>
                      <a:lvl1pPr>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defRPr sz="19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defRPr>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defRPr>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9p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GB" altLang="en-US" sz="2000" b="0" i="0" u="none" strike="noStrike" cap="none" normalizeH="0" baseline="0" smtClean="0">
                          <a:ln>
                            <a:noFill/>
                          </a:ln>
                          <a:solidFill>
                            <a:srgbClr val="FF0000"/>
                          </a:solidFill>
                          <a:effectLst/>
                          <a:latin typeface="Times New Roman" panose="02020603050405020304" pitchFamily="18" charset="0"/>
                          <a:cs typeface="Times New Roman" panose="02020603050405020304" pitchFamily="18" charset="0"/>
                        </a:rPr>
                        <a:t>44</a:t>
                      </a:r>
                    </a:p>
                  </a:txBody>
                  <a:tcPr marL="76200" marR="76200" marT="76188" marB="76188" horzOverflow="overflow">
                    <a:lnL>
                      <a:noFill/>
                    </a:lnL>
                    <a:lnR>
                      <a:noFill/>
                    </a:lnR>
                    <a:lnT>
                      <a:noFill/>
                    </a:lnT>
                    <a:lnB>
                      <a:noFill/>
                    </a:lnB>
                    <a:lnTlToBr>
                      <a:noFill/>
                    </a:lnTlToBr>
                    <a:lnBlToTr>
                      <a:noFill/>
                    </a:lnBlToTr>
                    <a:noFill/>
                  </a:tcPr>
                </a:tc>
              </a:tr>
              <a:tr h="854075">
                <a:tc>
                  <a:txBody>
                    <a:bodyPr/>
                    <a:lstStyle>
                      <a:lvl1pPr>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defRPr sz="19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defRPr>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defRPr>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9p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GB" altLang="en-US" sz="2000" b="0" i="0" u="none" strike="noStrike" cap="none" normalizeH="0" baseline="0" smtClean="0">
                          <a:ln>
                            <a:noFill/>
                          </a:ln>
                          <a:solidFill>
                            <a:srgbClr val="FF0000"/>
                          </a:solidFill>
                          <a:effectLst/>
                          <a:latin typeface="Times New Roman" panose="02020603050405020304" pitchFamily="18" charset="0"/>
                          <a:cs typeface="Times New Roman" panose="02020603050405020304" pitchFamily="18" charset="0"/>
                        </a:rPr>
                        <a:t>Joint Venture Commercial Banks</a:t>
                      </a:r>
                    </a:p>
                  </a:txBody>
                  <a:tcPr marL="76200" marR="76200" marT="76188" marB="76188" horzOverflow="overflow">
                    <a:lnL>
                      <a:noFill/>
                    </a:lnL>
                    <a:lnR>
                      <a:noFill/>
                    </a:lnR>
                    <a:lnT>
                      <a:noFill/>
                    </a:lnT>
                    <a:lnB>
                      <a:noFill/>
                    </a:lnB>
                    <a:lnTlToBr>
                      <a:noFill/>
                    </a:lnTlToBr>
                    <a:lnBlToTr>
                      <a:noFill/>
                    </a:lnBlToTr>
                    <a:noFill/>
                  </a:tcPr>
                </a:tc>
                <a:tc>
                  <a:txBody>
                    <a:bodyPr/>
                    <a:lstStyle>
                      <a:lvl1pPr>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defRPr sz="19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defRPr>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defRPr>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9p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GB" altLang="en-US" sz="2000" b="0" i="0" u="none" strike="noStrike" cap="none" normalizeH="0" baseline="0" smtClean="0">
                          <a:ln>
                            <a:noFill/>
                          </a:ln>
                          <a:solidFill>
                            <a:srgbClr val="FF0000"/>
                          </a:solidFill>
                          <a:effectLst/>
                          <a:latin typeface="Times New Roman" panose="02020603050405020304" pitchFamily="18" charset="0"/>
                          <a:cs typeface="Times New Roman" panose="02020603050405020304" pitchFamily="18" charset="0"/>
                        </a:rPr>
                        <a:t>0</a:t>
                      </a:r>
                    </a:p>
                  </a:txBody>
                  <a:tcPr marL="76200" marR="76200" marT="76188" marB="76188" horzOverflow="overflow">
                    <a:lnL>
                      <a:noFill/>
                    </a:lnL>
                    <a:lnR>
                      <a:noFill/>
                    </a:lnR>
                    <a:lnT>
                      <a:noFill/>
                    </a:lnT>
                    <a:lnB>
                      <a:noFill/>
                    </a:lnB>
                    <a:lnTlToBr>
                      <a:noFill/>
                    </a:lnTlToBr>
                    <a:lnBlToTr>
                      <a:noFill/>
                    </a:lnBlToTr>
                    <a:noFill/>
                  </a:tcPr>
                </a:tc>
                <a:tc>
                  <a:txBody>
                    <a:bodyPr/>
                    <a:lstStyle>
                      <a:lvl1pPr>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defRPr sz="19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defRPr>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defRPr>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9p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GB" altLang="en-US" sz="2000" b="0" i="0" u="none" strike="noStrike" cap="none" normalizeH="0" baseline="0" smtClean="0">
                          <a:ln>
                            <a:noFill/>
                          </a:ln>
                          <a:solidFill>
                            <a:srgbClr val="FF0000"/>
                          </a:solidFill>
                          <a:effectLst/>
                          <a:latin typeface="Times New Roman" panose="02020603050405020304" pitchFamily="18" charset="0"/>
                          <a:cs typeface="Times New Roman" panose="02020603050405020304" pitchFamily="18" charset="0"/>
                        </a:rPr>
                        <a:t>4</a:t>
                      </a:r>
                    </a:p>
                  </a:txBody>
                  <a:tcPr marL="76200" marR="76200" marT="76188" marB="76188" horzOverflow="overflow">
                    <a:lnL>
                      <a:noFill/>
                    </a:lnL>
                    <a:lnR>
                      <a:noFill/>
                    </a:lnR>
                    <a:lnT>
                      <a:noFill/>
                    </a:lnT>
                    <a:lnB>
                      <a:noFill/>
                    </a:lnB>
                    <a:lnTlToBr>
                      <a:noFill/>
                    </a:lnTlToBr>
                    <a:lnBlToTr>
                      <a:noFill/>
                    </a:lnBlToTr>
                    <a:noFill/>
                  </a:tcPr>
                </a:tc>
                <a:tc>
                  <a:txBody>
                    <a:bodyPr/>
                    <a:lstStyle>
                      <a:lvl1pPr>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defRPr sz="19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defRPr>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defRPr>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9p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GB" altLang="en-US" sz="2000" b="0" i="0" u="none" strike="noStrike" cap="none" normalizeH="0" baseline="0" smtClean="0">
                          <a:ln>
                            <a:noFill/>
                          </a:ln>
                          <a:solidFill>
                            <a:srgbClr val="FF0000"/>
                          </a:solidFill>
                          <a:effectLst/>
                          <a:latin typeface="Times New Roman" panose="02020603050405020304" pitchFamily="18" charset="0"/>
                          <a:cs typeface="Times New Roman" panose="02020603050405020304" pitchFamily="18" charset="0"/>
                        </a:rPr>
                        <a:t>5</a:t>
                      </a:r>
                    </a:p>
                  </a:txBody>
                  <a:tcPr marL="76200" marR="76200" marT="76188" marB="76188" horzOverflow="overflow">
                    <a:lnL>
                      <a:noFill/>
                    </a:lnL>
                    <a:lnR>
                      <a:noFill/>
                    </a:lnR>
                    <a:lnT>
                      <a:noFill/>
                    </a:lnT>
                    <a:lnB>
                      <a:noFill/>
                    </a:lnB>
                    <a:lnTlToBr>
                      <a:noFill/>
                    </a:lnTlToBr>
                    <a:lnBlToTr>
                      <a:noFill/>
                    </a:lnBlToTr>
                    <a:noFill/>
                  </a:tcPr>
                </a:tc>
                <a:tc>
                  <a:txBody>
                    <a:bodyPr/>
                    <a:lstStyle>
                      <a:lvl1pPr>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defRPr sz="19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defRPr>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defRPr>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9p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GB" altLang="en-US" sz="2000" b="0" i="0" u="none" strike="noStrike" cap="none" normalizeH="0" baseline="0" smtClean="0">
                          <a:ln>
                            <a:noFill/>
                          </a:ln>
                          <a:solidFill>
                            <a:srgbClr val="FF0000"/>
                          </a:solidFill>
                          <a:effectLst/>
                          <a:latin typeface="Times New Roman" panose="02020603050405020304" pitchFamily="18" charset="0"/>
                          <a:cs typeface="Times New Roman" panose="02020603050405020304" pitchFamily="18" charset="0"/>
                        </a:rPr>
                        <a:t>5</a:t>
                      </a:r>
                    </a:p>
                  </a:txBody>
                  <a:tcPr marL="76200" marR="76200" marT="76188" marB="76188" horzOverflow="overflow">
                    <a:lnL>
                      <a:noFill/>
                    </a:lnL>
                    <a:lnR>
                      <a:noFill/>
                    </a:lnR>
                    <a:lnT>
                      <a:noFill/>
                    </a:lnT>
                    <a:lnB>
                      <a:noFill/>
                    </a:lnB>
                    <a:lnTlToBr>
                      <a:noFill/>
                    </a:lnTlToBr>
                    <a:lnBlToTr>
                      <a:noFill/>
                    </a:lnBlToTr>
                    <a:noFill/>
                  </a:tcPr>
                </a:tc>
                <a:tc>
                  <a:txBody>
                    <a:bodyPr/>
                    <a:lstStyle>
                      <a:lvl1pPr>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defRPr sz="19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defRPr>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defRPr>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9p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GB" altLang="en-US" sz="2000" b="0" i="0" u="none" strike="noStrike" cap="none" normalizeH="0" baseline="0" smtClean="0">
                          <a:ln>
                            <a:noFill/>
                          </a:ln>
                          <a:solidFill>
                            <a:srgbClr val="FF0000"/>
                          </a:solidFill>
                          <a:effectLst/>
                          <a:latin typeface="Times New Roman" panose="02020603050405020304" pitchFamily="18" charset="0"/>
                          <a:cs typeface="Times New Roman" panose="02020603050405020304" pitchFamily="18" charset="0"/>
                        </a:rPr>
                        <a:t>5</a:t>
                      </a:r>
                    </a:p>
                  </a:txBody>
                  <a:tcPr marL="76200" marR="76200" marT="76188" marB="76188" horzOverflow="overflow">
                    <a:lnL>
                      <a:noFill/>
                    </a:lnL>
                    <a:lnR>
                      <a:noFill/>
                    </a:lnR>
                    <a:lnT>
                      <a:noFill/>
                    </a:lnT>
                    <a:lnB>
                      <a:noFill/>
                    </a:lnB>
                    <a:lnTlToBr>
                      <a:noFill/>
                    </a:lnTlToBr>
                    <a:lnBlToTr>
                      <a:noFill/>
                    </a:lnBlToTr>
                    <a:noFill/>
                  </a:tcPr>
                </a:tc>
              </a:tr>
              <a:tr h="503238">
                <a:tc>
                  <a:txBody>
                    <a:bodyPr/>
                    <a:lstStyle>
                      <a:lvl1pPr>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defRPr sz="19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defRPr>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defRPr>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9p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GB" altLang="en-US" sz="2000" b="1" i="0" u="none" strike="noStrike" cap="none" normalizeH="0" baseline="0" smtClean="0">
                          <a:ln>
                            <a:noFill/>
                          </a:ln>
                          <a:solidFill>
                            <a:srgbClr val="FF0000"/>
                          </a:solidFill>
                          <a:effectLst/>
                          <a:latin typeface="Times New Roman" panose="02020603050405020304" pitchFamily="18" charset="0"/>
                          <a:cs typeface="Times New Roman" panose="02020603050405020304" pitchFamily="18" charset="0"/>
                        </a:rPr>
                        <a:t>Total</a:t>
                      </a:r>
                      <a:endParaRPr kumimoji="0" lang="en-GB" altLang="en-US" sz="2000" b="0" i="0" u="none" strike="noStrike" cap="none" normalizeH="0" baseline="0" smtClean="0">
                        <a:ln>
                          <a:noFill/>
                        </a:ln>
                        <a:solidFill>
                          <a:srgbClr val="FF0000"/>
                        </a:solidFill>
                        <a:effectLst/>
                        <a:latin typeface="Times New Roman" panose="02020603050405020304" pitchFamily="18" charset="0"/>
                        <a:cs typeface="Times New Roman" panose="02020603050405020304" pitchFamily="18" charset="0"/>
                      </a:endParaRPr>
                    </a:p>
                  </a:txBody>
                  <a:tcPr marL="76200" marR="76200" marT="76188" marB="76188" horzOverflow="overflow">
                    <a:lnL>
                      <a:noFill/>
                    </a:lnL>
                    <a:lnR>
                      <a:noFill/>
                    </a:lnR>
                    <a:lnT>
                      <a:noFill/>
                    </a:lnT>
                    <a:lnB>
                      <a:noFill/>
                    </a:lnB>
                    <a:lnTlToBr>
                      <a:noFill/>
                    </a:lnTlToBr>
                    <a:lnBlToTr>
                      <a:noFill/>
                    </a:lnBlToTr>
                    <a:noFill/>
                  </a:tcPr>
                </a:tc>
                <a:tc>
                  <a:txBody>
                    <a:bodyPr/>
                    <a:lstStyle>
                      <a:lvl1pPr>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defRPr sz="19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defRPr>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defRPr>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9p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GB" altLang="en-US" sz="2000" b="1" i="0" u="none" strike="noStrike" cap="none" normalizeH="0" baseline="0" smtClean="0">
                          <a:ln>
                            <a:noFill/>
                          </a:ln>
                          <a:solidFill>
                            <a:srgbClr val="FF0000"/>
                          </a:solidFill>
                          <a:effectLst/>
                          <a:latin typeface="Times New Roman" panose="02020603050405020304" pitchFamily="18" charset="0"/>
                          <a:cs typeface="Times New Roman" panose="02020603050405020304" pitchFamily="18" charset="0"/>
                        </a:rPr>
                        <a:t>4</a:t>
                      </a:r>
                      <a:endParaRPr kumimoji="0" lang="en-GB" altLang="en-US" sz="2000" b="0" i="0" u="none" strike="noStrike" cap="none" normalizeH="0" baseline="0" smtClean="0">
                        <a:ln>
                          <a:noFill/>
                        </a:ln>
                        <a:solidFill>
                          <a:srgbClr val="FF0000"/>
                        </a:solidFill>
                        <a:effectLst/>
                        <a:latin typeface="Times New Roman" panose="02020603050405020304" pitchFamily="18" charset="0"/>
                        <a:cs typeface="Times New Roman" panose="02020603050405020304" pitchFamily="18" charset="0"/>
                      </a:endParaRPr>
                    </a:p>
                  </a:txBody>
                  <a:tcPr marL="76200" marR="76200" marT="76188" marB="76188" horzOverflow="overflow">
                    <a:lnL>
                      <a:noFill/>
                    </a:lnL>
                    <a:lnR>
                      <a:noFill/>
                    </a:lnR>
                    <a:lnT>
                      <a:noFill/>
                    </a:lnT>
                    <a:lnB>
                      <a:noFill/>
                    </a:lnB>
                    <a:lnTlToBr>
                      <a:noFill/>
                    </a:lnTlToBr>
                    <a:lnBlToTr>
                      <a:noFill/>
                    </a:lnBlToTr>
                    <a:noFill/>
                  </a:tcPr>
                </a:tc>
                <a:tc>
                  <a:txBody>
                    <a:bodyPr/>
                    <a:lstStyle>
                      <a:lvl1pPr>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defRPr sz="19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defRPr>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defRPr>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9p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GB" altLang="en-US" sz="2000" b="1" i="0" u="none" strike="noStrike" cap="none" normalizeH="0" baseline="0" smtClean="0">
                          <a:ln>
                            <a:noFill/>
                          </a:ln>
                          <a:solidFill>
                            <a:srgbClr val="FF0000"/>
                          </a:solidFill>
                          <a:effectLst/>
                          <a:latin typeface="Times New Roman" panose="02020603050405020304" pitchFamily="18" charset="0"/>
                          <a:cs typeface="Times New Roman" panose="02020603050405020304" pitchFamily="18" charset="0"/>
                        </a:rPr>
                        <a:t>62</a:t>
                      </a:r>
                      <a:endParaRPr kumimoji="0" lang="en-GB" altLang="en-US" sz="2000" b="0" i="0" u="none" strike="noStrike" cap="none" normalizeH="0" baseline="0" smtClean="0">
                        <a:ln>
                          <a:noFill/>
                        </a:ln>
                        <a:solidFill>
                          <a:srgbClr val="FF0000"/>
                        </a:solidFill>
                        <a:effectLst/>
                        <a:latin typeface="Times New Roman" panose="02020603050405020304" pitchFamily="18" charset="0"/>
                        <a:cs typeface="Times New Roman" panose="02020603050405020304" pitchFamily="18" charset="0"/>
                      </a:endParaRPr>
                    </a:p>
                  </a:txBody>
                  <a:tcPr marL="76200" marR="76200" marT="76188" marB="76188" horzOverflow="overflow">
                    <a:lnL>
                      <a:noFill/>
                    </a:lnL>
                    <a:lnR>
                      <a:noFill/>
                    </a:lnR>
                    <a:lnT>
                      <a:noFill/>
                    </a:lnT>
                    <a:lnB>
                      <a:noFill/>
                    </a:lnB>
                    <a:lnTlToBr>
                      <a:noFill/>
                    </a:lnTlToBr>
                    <a:lnBlToTr>
                      <a:noFill/>
                    </a:lnBlToTr>
                    <a:noFill/>
                  </a:tcPr>
                </a:tc>
                <a:tc>
                  <a:txBody>
                    <a:bodyPr/>
                    <a:lstStyle>
                      <a:lvl1pPr>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defRPr sz="19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defRPr>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defRPr>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9p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GB" altLang="en-US" sz="2000" b="1" i="0" u="none" strike="noStrike" cap="none" normalizeH="0" baseline="0" smtClean="0">
                          <a:ln>
                            <a:noFill/>
                          </a:ln>
                          <a:solidFill>
                            <a:srgbClr val="FF0000"/>
                          </a:solidFill>
                          <a:effectLst/>
                          <a:latin typeface="Times New Roman" panose="02020603050405020304" pitchFamily="18" charset="0"/>
                          <a:cs typeface="Times New Roman" panose="02020603050405020304" pitchFamily="18" charset="0"/>
                        </a:rPr>
                        <a:t>75</a:t>
                      </a:r>
                      <a:endParaRPr kumimoji="0" lang="en-GB" altLang="en-US" sz="2000" b="0" i="0" u="none" strike="noStrike" cap="none" normalizeH="0" baseline="0" smtClean="0">
                        <a:ln>
                          <a:noFill/>
                        </a:ln>
                        <a:solidFill>
                          <a:srgbClr val="FF0000"/>
                        </a:solidFill>
                        <a:effectLst/>
                        <a:latin typeface="Times New Roman" panose="02020603050405020304" pitchFamily="18" charset="0"/>
                        <a:cs typeface="Times New Roman" panose="02020603050405020304" pitchFamily="18" charset="0"/>
                      </a:endParaRPr>
                    </a:p>
                  </a:txBody>
                  <a:tcPr marL="76200" marR="76200" marT="76188" marB="76188" horzOverflow="overflow">
                    <a:lnL>
                      <a:noFill/>
                    </a:lnL>
                    <a:lnR>
                      <a:noFill/>
                    </a:lnR>
                    <a:lnT>
                      <a:noFill/>
                    </a:lnT>
                    <a:lnB>
                      <a:noFill/>
                    </a:lnB>
                    <a:lnTlToBr>
                      <a:noFill/>
                    </a:lnTlToBr>
                    <a:lnBlToTr>
                      <a:noFill/>
                    </a:lnBlToTr>
                    <a:noFill/>
                  </a:tcPr>
                </a:tc>
                <a:tc>
                  <a:txBody>
                    <a:bodyPr/>
                    <a:lstStyle>
                      <a:lvl1pPr>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defRPr sz="19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defRPr>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defRPr>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9p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GB" altLang="en-US" sz="2000" b="1" i="0" u="none" strike="noStrike" cap="none" normalizeH="0" baseline="0" smtClean="0">
                          <a:ln>
                            <a:noFill/>
                          </a:ln>
                          <a:solidFill>
                            <a:srgbClr val="FF0000"/>
                          </a:solidFill>
                          <a:effectLst/>
                          <a:latin typeface="Times New Roman" panose="02020603050405020304" pitchFamily="18" charset="0"/>
                          <a:cs typeface="Times New Roman" panose="02020603050405020304" pitchFamily="18" charset="0"/>
                        </a:rPr>
                        <a:t>78</a:t>
                      </a:r>
                      <a:endParaRPr kumimoji="0" lang="en-GB" altLang="en-US" sz="2000" b="0" i="0" u="none" strike="noStrike" cap="none" normalizeH="0" baseline="0" smtClean="0">
                        <a:ln>
                          <a:noFill/>
                        </a:ln>
                        <a:solidFill>
                          <a:srgbClr val="FF0000"/>
                        </a:solidFill>
                        <a:effectLst/>
                        <a:latin typeface="Times New Roman" panose="02020603050405020304" pitchFamily="18" charset="0"/>
                        <a:cs typeface="Times New Roman" panose="02020603050405020304" pitchFamily="18" charset="0"/>
                      </a:endParaRPr>
                    </a:p>
                  </a:txBody>
                  <a:tcPr marL="76200" marR="76200" marT="76188" marB="76188" horzOverflow="overflow">
                    <a:lnL>
                      <a:noFill/>
                    </a:lnL>
                    <a:lnR>
                      <a:noFill/>
                    </a:lnR>
                    <a:lnT>
                      <a:noFill/>
                    </a:lnT>
                    <a:lnB>
                      <a:noFill/>
                    </a:lnB>
                    <a:lnTlToBr>
                      <a:noFill/>
                    </a:lnTlToBr>
                    <a:lnBlToTr>
                      <a:noFill/>
                    </a:lnBlToTr>
                    <a:noFill/>
                  </a:tcPr>
                </a:tc>
                <a:tc>
                  <a:txBody>
                    <a:bodyPr/>
                    <a:lstStyle>
                      <a:lvl1pPr>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defRPr sz="19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defRPr>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defRPr>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defRPr>
                      </a:lvl9p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GB" altLang="en-US" sz="2000" b="1" i="0" u="none" strike="noStrike" cap="none" normalizeH="0" baseline="0" smtClean="0">
                          <a:ln>
                            <a:noFill/>
                          </a:ln>
                          <a:solidFill>
                            <a:srgbClr val="FF0000"/>
                          </a:solidFill>
                          <a:effectLst/>
                          <a:latin typeface="Times New Roman" panose="02020603050405020304" pitchFamily="18" charset="0"/>
                          <a:cs typeface="Times New Roman" panose="02020603050405020304" pitchFamily="18" charset="0"/>
                        </a:rPr>
                        <a:t>91</a:t>
                      </a:r>
                      <a:endParaRPr kumimoji="0" lang="en-GB" altLang="en-US" sz="2000" b="0" i="0" u="none" strike="noStrike" cap="none" normalizeH="0" baseline="0" smtClean="0">
                        <a:ln>
                          <a:noFill/>
                        </a:ln>
                        <a:solidFill>
                          <a:srgbClr val="FF0000"/>
                        </a:solidFill>
                        <a:effectLst/>
                        <a:latin typeface="Times New Roman" panose="02020603050405020304" pitchFamily="18" charset="0"/>
                        <a:cs typeface="Times New Roman" panose="02020603050405020304" pitchFamily="18" charset="0"/>
                      </a:endParaRPr>
                    </a:p>
                  </a:txBody>
                  <a:tcPr marL="76200" marR="76200" marT="76188" marB="76188" horzOverflow="overflow">
                    <a:lnL>
                      <a:noFill/>
                    </a:lnL>
                    <a:lnR>
                      <a:noFill/>
                    </a:lnR>
                    <a:lnT>
                      <a:noFill/>
                    </a:lnT>
                    <a:lnB>
                      <a:noFill/>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3"/>
          <p:cNvSpPr>
            <a:spLocks noGrp="1" noChangeArrowheads="1"/>
          </p:cNvSpPr>
          <p:nvPr>
            <p:ph idx="1"/>
          </p:nvPr>
        </p:nvSpPr>
        <p:spPr>
          <a:xfrm>
            <a:off x="457200" y="1412875"/>
            <a:ext cx="8229600" cy="4911725"/>
          </a:xfrm>
        </p:spPr>
        <p:txBody>
          <a:bodyPr/>
          <a:lstStyle/>
          <a:p>
            <a:pPr algn="just" eaLnBrk="1" hangingPunct="1"/>
            <a:r>
              <a:rPr lang="en-GB" altLang="en-US" sz="2400" smtClean="0"/>
              <a:t>The recent empirical research on bank efficiency in Vietnam used a small unrepresentative number of banks and covered only a short period of time in the system. </a:t>
            </a:r>
          </a:p>
          <a:p>
            <a:pPr algn="just" eaLnBrk="1" hangingPunct="1"/>
            <a:endParaRPr lang="en-GB" altLang="en-US" sz="2400" smtClean="0"/>
          </a:p>
          <a:p>
            <a:pPr algn="just" eaLnBrk="1" hangingPunct="1"/>
            <a:r>
              <a:rPr lang="en-GB" altLang="en-US" sz="2400" smtClean="0"/>
              <a:t>The research of Nguyen (2007) measured efficiency by employing DEA. His research has been applied to a sample of only 13 banks in Vietnam over the period of 2001-2003.</a:t>
            </a:r>
          </a:p>
          <a:p>
            <a:pPr algn="just" eaLnBrk="1" hangingPunct="1"/>
            <a:endParaRPr lang="en-GB" altLang="en-US" sz="2400" smtClean="0"/>
          </a:p>
          <a:p>
            <a:pPr algn="just" eaLnBrk="1" hangingPunct="1"/>
            <a:r>
              <a:rPr lang="en-GB" altLang="en-US" sz="2400" smtClean="0"/>
              <a:t>Nguyen and De Borger (2008) considered single bootstrap efficiency and the Malmquist Index for 15 banks for the period of 2003-2006. </a:t>
            </a:r>
          </a:p>
        </p:txBody>
      </p:sp>
      <p:sp>
        <p:nvSpPr>
          <p:cNvPr id="4" name="Rectangle 2"/>
          <p:cNvSpPr txBox="1">
            <a:spLocks noChangeArrowheads="1"/>
          </p:cNvSpPr>
          <p:nvPr/>
        </p:nvSpPr>
        <p:spPr bwMode="auto">
          <a:xfrm>
            <a:off x="571500" y="500063"/>
            <a:ext cx="7643813" cy="625475"/>
          </a:xfrm>
          <a:prstGeom prst="rect">
            <a:avLst/>
          </a:prstGeom>
          <a:noFill/>
          <a:ln w="9525">
            <a:noFill/>
            <a:miter lim="800000"/>
            <a:headEnd/>
            <a:tailEnd/>
          </a:ln>
        </p:spPr>
        <p:txBody>
          <a:bodyPr lIns="0" rIns="0" bIns="0" anchor="b"/>
          <a:lstStyle/>
          <a:p>
            <a:pPr algn="ctr" eaLnBrk="1" fontAlgn="auto" hangingPunct="1">
              <a:spcAft>
                <a:spcPts val="0"/>
              </a:spcAft>
              <a:defRPr/>
            </a:pPr>
            <a:r>
              <a:rPr lang="en-GB" sz="3200" dirty="0">
                <a:solidFill>
                  <a:schemeClr val="tx2"/>
                </a:solidFill>
                <a:latin typeface="+mj-lt"/>
                <a:ea typeface="+mj-ea"/>
                <a:cs typeface="+mj-cs"/>
              </a:rPr>
              <a:t>3. Literature reviews</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le 1"/>
          <p:cNvSpPr>
            <a:spLocks noGrp="1"/>
          </p:cNvSpPr>
          <p:nvPr>
            <p:ph type="title"/>
          </p:nvPr>
        </p:nvSpPr>
        <p:spPr>
          <a:xfrm>
            <a:off x="457200" y="404813"/>
            <a:ext cx="8229600" cy="792162"/>
          </a:xfrm>
        </p:spPr>
        <p:txBody>
          <a:bodyPr/>
          <a:lstStyle/>
          <a:p>
            <a:pPr algn="ctr"/>
            <a:r>
              <a:rPr lang="en-GB" altLang="en-US" sz="3200" smtClean="0"/>
              <a:t/>
            </a:r>
            <a:br>
              <a:rPr lang="en-GB" altLang="en-US" sz="3200" smtClean="0"/>
            </a:br>
            <a:r>
              <a:rPr lang="en-GB" altLang="en-US" sz="3200" smtClean="0"/>
              <a:t>4. Methodology</a:t>
            </a:r>
          </a:p>
        </p:txBody>
      </p:sp>
      <p:sp>
        <p:nvSpPr>
          <p:cNvPr id="21506" name="Content Placeholder 2"/>
          <p:cNvSpPr>
            <a:spLocks noGrp="1"/>
          </p:cNvSpPr>
          <p:nvPr>
            <p:ph idx="1"/>
          </p:nvPr>
        </p:nvSpPr>
        <p:spPr>
          <a:xfrm>
            <a:off x="457200" y="1412875"/>
            <a:ext cx="8229600" cy="4911725"/>
          </a:xfrm>
        </p:spPr>
        <p:txBody>
          <a:bodyPr/>
          <a:lstStyle/>
          <a:p>
            <a:r>
              <a:rPr lang="en-GB" altLang="en-US" sz="2400" smtClean="0"/>
              <a:t>Current empirical research on bank efficiency applies two methodologies: the non-parametric Data Envelopment Analysis (DEA), and the parametric Stochastic Frontier Approach (SFA).</a:t>
            </a:r>
          </a:p>
          <a:p>
            <a:endParaRPr lang="en-GB" altLang="en-US" sz="2400" smtClean="0"/>
          </a:p>
          <a:p>
            <a:r>
              <a:rPr lang="en-GB" altLang="en-US" sz="2400" smtClean="0"/>
              <a:t>DEA: max                          subject to  </a:t>
            </a:r>
          </a:p>
          <a:p>
            <a:endParaRPr lang="en-GB" altLang="en-US" sz="2400" smtClean="0"/>
          </a:p>
          <a:p>
            <a:endParaRPr lang="en-GB" altLang="en-US" sz="2400" smtClean="0"/>
          </a:p>
          <a:p>
            <a:r>
              <a:rPr lang="en-GB" altLang="en-US" sz="2400" smtClean="0"/>
              <a:t>U, V&gt;=0; r=1,2,...s; i=1,2,...m; j=1,2,...n.</a:t>
            </a:r>
          </a:p>
          <a:p>
            <a:r>
              <a:rPr lang="en-GB" altLang="en-US" sz="2400" smtClean="0"/>
              <a:t>Consider the </a:t>
            </a:r>
            <a:r>
              <a:rPr lang="en-GB" altLang="en-US" sz="2400" i="1" smtClean="0"/>
              <a:t>j</a:t>
            </a:r>
            <a:r>
              <a:rPr lang="en-GB" altLang="en-US" sz="2400" smtClean="0"/>
              <a:t>th bank with outputs and inputs Y</a:t>
            </a:r>
            <a:r>
              <a:rPr lang="en-GB" altLang="en-US" sz="2400" baseline="-25000" smtClean="0"/>
              <a:t>rj</a:t>
            </a:r>
            <a:r>
              <a:rPr lang="en-GB" altLang="en-US" sz="2400" smtClean="0"/>
              <a:t>, X</a:t>
            </a:r>
            <a:r>
              <a:rPr lang="en-GB" altLang="en-US" sz="2400" baseline="-25000" smtClean="0"/>
              <a:t>ij</a:t>
            </a:r>
            <a:r>
              <a:rPr lang="en-GB" altLang="en-US" sz="2400" smtClean="0"/>
              <a:t> (that are all positive) where U</a:t>
            </a:r>
            <a:r>
              <a:rPr lang="en-GB" altLang="en-US" sz="2400" baseline="-25000" smtClean="0"/>
              <a:t>r</a:t>
            </a:r>
            <a:r>
              <a:rPr lang="en-GB" altLang="en-US" sz="2400" smtClean="0"/>
              <a:t> and V</a:t>
            </a:r>
            <a:r>
              <a:rPr lang="en-GB" altLang="en-US" sz="2400" baseline="-25000" smtClean="0"/>
              <a:t>i</a:t>
            </a:r>
            <a:r>
              <a:rPr lang="en-GB" altLang="en-US" sz="2400" smtClean="0"/>
              <a:t> are the variable weights (Charnes </a:t>
            </a:r>
            <a:r>
              <a:rPr lang="en-GB" altLang="en-US" sz="2400" i="1" smtClean="0"/>
              <a:t>et al.</a:t>
            </a:r>
            <a:r>
              <a:rPr lang="en-GB" altLang="en-US" sz="2400" smtClean="0"/>
              <a:t>, 1978: 430).</a:t>
            </a:r>
          </a:p>
          <a:p>
            <a:pPr>
              <a:buFont typeface="Wingdings 2" panose="05020102010507070707" pitchFamily="18" charset="2"/>
              <a:buNone/>
            </a:pPr>
            <a:r>
              <a:rPr lang="en-GB" altLang="en-US" sz="2400" smtClean="0"/>
              <a:t>      </a:t>
            </a:r>
          </a:p>
        </p:txBody>
      </p:sp>
      <p:sp>
        <p:nvSpPr>
          <p:cNvPr id="21507"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nchor="ctr">
            <a:spAutoFit/>
          </a:bodyPr>
          <a:lstStyle>
            <a:lvl1pPr algn="ctr">
              <a:spcBef>
                <a:spcPct val="20000"/>
              </a:spcBef>
              <a:buClr>
                <a:srgbClr val="FFFFFF"/>
              </a:buClr>
              <a:buSzPct val="75000"/>
              <a:buFont typeface="Monotype Sorts" pitchFamily="2" charset="2"/>
              <a:defRPr sz="2400">
                <a:solidFill>
                  <a:srgbClr val="FFFFFF"/>
                </a:solidFill>
                <a:latin typeface="Arial" panose="020B0604020202020204" pitchFamily="34" charset="0"/>
                <a:cs typeface="Times New Roman" panose="02020603050405020304" pitchFamily="18" charset="0"/>
              </a:defRPr>
            </a:lvl1pPr>
            <a:lvl2pPr marL="742950" indent="-285750" algn="ctr">
              <a:spcBef>
                <a:spcPct val="20000"/>
              </a:spcBef>
              <a:buClr>
                <a:srgbClr val="FFFFFF"/>
              </a:buClr>
              <a:buSzPct val="75000"/>
              <a:buFont typeface="Monotype Sorts" pitchFamily="2" charset="2"/>
              <a:defRPr sz="2400">
                <a:solidFill>
                  <a:srgbClr val="FFFFFF"/>
                </a:solidFill>
                <a:latin typeface="Arial" panose="020B0604020202020204" pitchFamily="34" charset="0"/>
                <a:cs typeface="Times New Roman" panose="02020603050405020304" pitchFamily="18" charset="0"/>
              </a:defRPr>
            </a:lvl2pPr>
            <a:lvl3pPr marL="1143000" indent="-228600" algn="ctr">
              <a:spcBef>
                <a:spcPct val="20000"/>
              </a:spcBef>
              <a:buClr>
                <a:srgbClr val="FFFFFF"/>
              </a:buClr>
              <a:buSzPct val="75000"/>
              <a:buFont typeface="Monotype Sorts" pitchFamily="2" charset="2"/>
              <a:defRPr sz="2400">
                <a:solidFill>
                  <a:srgbClr val="FFFFFF"/>
                </a:solidFill>
                <a:latin typeface="Arial" panose="020B0604020202020204" pitchFamily="34" charset="0"/>
                <a:cs typeface="Times New Roman" panose="02020603050405020304" pitchFamily="18" charset="0"/>
              </a:defRPr>
            </a:lvl3pPr>
            <a:lvl4pPr marL="1600200" indent="-228600" algn="ctr">
              <a:spcBef>
                <a:spcPct val="20000"/>
              </a:spcBef>
              <a:buClr>
                <a:srgbClr val="FFFFFF"/>
              </a:buClr>
              <a:buSzPct val="75000"/>
              <a:buFont typeface="Monotype Sorts" pitchFamily="2" charset="2"/>
              <a:defRPr sz="2400">
                <a:solidFill>
                  <a:srgbClr val="FFFFFF"/>
                </a:solidFill>
                <a:latin typeface="Arial" panose="020B0604020202020204" pitchFamily="34" charset="0"/>
                <a:cs typeface="Times New Roman" panose="02020603050405020304" pitchFamily="18" charset="0"/>
              </a:defRPr>
            </a:lvl4pPr>
            <a:lvl5pPr marL="2057400" indent="-228600" algn="ctr">
              <a:spcBef>
                <a:spcPct val="20000"/>
              </a:spcBef>
              <a:buClr>
                <a:srgbClr val="FFFFFF"/>
              </a:buClr>
              <a:buSzPct val="75000"/>
              <a:buFont typeface="Monotype Sorts" pitchFamily="2" charset="2"/>
              <a:defRPr sz="2400">
                <a:solidFill>
                  <a:srgbClr val="FFFFFF"/>
                </a:solidFill>
                <a:latin typeface="Arial" panose="020B0604020202020204" pitchFamily="34" charset="0"/>
                <a:cs typeface="Times New Roman" panose="02020603050405020304" pitchFamily="18" charset="0"/>
              </a:defRPr>
            </a:lvl5pPr>
            <a:lvl6pPr marL="2514600" indent="-228600" algn="ctr" eaLnBrk="0" fontAlgn="base" hangingPunct="0">
              <a:spcBef>
                <a:spcPct val="20000"/>
              </a:spcBef>
              <a:spcAft>
                <a:spcPct val="0"/>
              </a:spcAft>
              <a:buClr>
                <a:srgbClr val="FFFFFF"/>
              </a:buClr>
              <a:buSzPct val="75000"/>
              <a:buFont typeface="Monotype Sorts" pitchFamily="2" charset="2"/>
              <a:defRPr sz="2400">
                <a:solidFill>
                  <a:srgbClr val="FFFFFF"/>
                </a:solidFill>
                <a:latin typeface="Arial" panose="020B0604020202020204" pitchFamily="34" charset="0"/>
                <a:cs typeface="Times New Roman" panose="02020603050405020304" pitchFamily="18" charset="0"/>
              </a:defRPr>
            </a:lvl6pPr>
            <a:lvl7pPr marL="2971800" indent="-228600" algn="ctr" eaLnBrk="0" fontAlgn="base" hangingPunct="0">
              <a:spcBef>
                <a:spcPct val="20000"/>
              </a:spcBef>
              <a:spcAft>
                <a:spcPct val="0"/>
              </a:spcAft>
              <a:buClr>
                <a:srgbClr val="FFFFFF"/>
              </a:buClr>
              <a:buSzPct val="75000"/>
              <a:buFont typeface="Monotype Sorts" pitchFamily="2" charset="2"/>
              <a:defRPr sz="2400">
                <a:solidFill>
                  <a:srgbClr val="FFFFFF"/>
                </a:solidFill>
                <a:latin typeface="Arial" panose="020B0604020202020204" pitchFamily="34" charset="0"/>
                <a:cs typeface="Times New Roman" panose="02020603050405020304" pitchFamily="18" charset="0"/>
              </a:defRPr>
            </a:lvl7pPr>
            <a:lvl8pPr marL="3429000" indent="-228600" algn="ctr" eaLnBrk="0" fontAlgn="base" hangingPunct="0">
              <a:spcBef>
                <a:spcPct val="20000"/>
              </a:spcBef>
              <a:spcAft>
                <a:spcPct val="0"/>
              </a:spcAft>
              <a:buClr>
                <a:srgbClr val="FFFFFF"/>
              </a:buClr>
              <a:buSzPct val="75000"/>
              <a:buFont typeface="Monotype Sorts" pitchFamily="2" charset="2"/>
              <a:defRPr sz="2400">
                <a:solidFill>
                  <a:srgbClr val="FFFFFF"/>
                </a:solidFill>
                <a:latin typeface="Arial" panose="020B0604020202020204" pitchFamily="34" charset="0"/>
                <a:cs typeface="Times New Roman" panose="02020603050405020304" pitchFamily="18" charset="0"/>
              </a:defRPr>
            </a:lvl8pPr>
            <a:lvl9pPr marL="3886200" indent="-228600" algn="ctr" eaLnBrk="0" fontAlgn="base" hangingPunct="0">
              <a:spcBef>
                <a:spcPct val="20000"/>
              </a:spcBef>
              <a:spcAft>
                <a:spcPct val="0"/>
              </a:spcAft>
              <a:buClr>
                <a:srgbClr val="FFFFFF"/>
              </a:buClr>
              <a:buSzPct val="75000"/>
              <a:buFont typeface="Monotype Sorts" pitchFamily="2" charset="2"/>
              <a:defRPr sz="2400">
                <a:solidFill>
                  <a:srgbClr val="FFFFFF"/>
                </a:solidFill>
                <a:latin typeface="Arial" panose="020B0604020202020204" pitchFamily="34" charset="0"/>
                <a:cs typeface="Times New Roman" panose="02020603050405020304" pitchFamily="18" charset="0"/>
              </a:defRPr>
            </a:lvl9pPr>
          </a:lstStyle>
          <a:p>
            <a:endParaRPr lang="en-US" altLang="en-US"/>
          </a:p>
        </p:txBody>
      </p:sp>
      <p:graphicFrame>
        <p:nvGraphicFramePr>
          <p:cNvPr id="1026" name="Object 4"/>
          <p:cNvGraphicFramePr>
            <a:graphicFrameLocks noChangeAspect="1"/>
          </p:cNvGraphicFramePr>
          <p:nvPr/>
        </p:nvGraphicFramePr>
        <p:xfrm>
          <a:off x="2195513" y="3141663"/>
          <a:ext cx="1800225" cy="1152525"/>
        </p:xfrm>
        <a:graphic>
          <a:graphicData uri="http://schemas.openxmlformats.org/presentationml/2006/ole">
            <mc:AlternateContent xmlns:mc="http://schemas.openxmlformats.org/markup-compatibility/2006">
              <mc:Choice xmlns:v="urn:schemas-microsoft-com:vml" Requires="v">
                <p:oleObj spid="_x0000_s21511" name="Equation" r:id="rId3" imgW="939800" imgH="838200" progId="Equation.3">
                  <p:embed/>
                </p:oleObj>
              </mc:Choice>
              <mc:Fallback>
                <p:oleObj name="Equation" r:id="rId3" imgW="939800" imgH="838200" progId="Equation.3">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95513" y="3141663"/>
                        <a:ext cx="1800225" cy="1152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1509" name="Rectangle 4"/>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nchor="ctr">
            <a:spAutoFit/>
          </a:bodyPr>
          <a:lstStyle>
            <a:lvl1pPr algn="ctr">
              <a:spcBef>
                <a:spcPct val="20000"/>
              </a:spcBef>
              <a:buClr>
                <a:srgbClr val="FFFFFF"/>
              </a:buClr>
              <a:buSzPct val="75000"/>
              <a:buFont typeface="Monotype Sorts" pitchFamily="2" charset="2"/>
              <a:defRPr sz="2400">
                <a:solidFill>
                  <a:srgbClr val="FFFFFF"/>
                </a:solidFill>
                <a:latin typeface="Arial" panose="020B0604020202020204" pitchFamily="34" charset="0"/>
                <a:cs typeface="Times New Roman" panose="02020603050405020304" pitchFamily="18" charset="0"/>
              </a:defRPr>
            </a:lvl1pPr>
            <a:lvl2pPr marL="742950" indent="-285750" algn="ctr">
              <a:spcBef>
                <a:spcPct val="20000"/>
              </a:spcBef>
              <a:buClr>
                <a:srgbClr val="FFFFFF"/>
              </a:buClr>
              <a:buSzPct val="75000"/>
              <a:buFont typeface="Monotype Sorts" pitchFamily="2" charset="2"/>
              <a:defRPr sz="2400">
                <a:solidFill>
                  <a:srgbClr val="FFFFFF"/>
                </a:solidFill>
                <a:latin typeface="Arial" panose="020B0604020202020204" pitchFamily="34" charset="0"/>
                <a:cs typeface="Times New Roman" panose="02020603050405020304" pitchFamily="18" charset="0"/>
              </a:defRPr>
            </a:lvl2pPr>
            <a:lvl3pPr marL="1143000" indent="-228600" algn="ctr">
              <a:spcBef>
                <a:spcPct val="20000"/>
              </a:spcBef>
              <a:buClr>
                <a:srgbClr val="FFFFFF"/>
              </a:buClr>
              <a:buSzPct val="75000"/>
              <a:buFont typeface="Monotype Sorts" pitchFamily="2" charset="2"/>
              <a:defRPr sz="2400">
                <a:solidFill>
                  <a:srgbClr val="FFFFFF"/>
                </a:solidFill>
                <a:latin typeface="Arial" panose="020B0604020202020204" pitchFamily="34" charset="0"/>
                <a:cs typeface="Times New Roman" panose="02020603050405020304" pitchFamily="18" charset="0"/>
              </a:defRPr>
            </a:lvl3pPr>
            <a:lvl4pPr marL="1600200" indent="-228600" algn="ctr">
              <a:spcBef>
                <a:spcPct val="20000"/>
              </a:spcBef>
              <a:buClr>
                <a:srgbClr val="FFFFFF"/>
              </a:buClr>
              <a:buSzPct val="75000"/>
              <a:buFont typeface="Monotype Sorts" pitchFamily="2" charset="2"/>
              <a:defRPr sz="2400">
                <a:solidFill>
                  <a:srgbClr val="FFFFFF"/>
                </a:solidFill>
                <a:latin typeface="Arial" panose="020B0604020202020204" pitchFamily="34" charset="0"/>
                <a:cs typeface="Times New Roman" panose="02020603050405020304" pitchFamily="18" charset="0"/>
              </a:defRPr>
            </a:lvl4pPr>
            <a:lvl5pPr marL="2057400" indent="-228600" algn="ctr">
              <a:spcBef>
                <a:spcPct val="20000"/>
              </a:spcBef>
              <a:buClr>
                <a:srgbClr val="FFFFFF"/>
              </a:buClr>
              <a:buSzPct val="75000"/>
              <a:buFont typeface="Monotype Sorts" pitchFamily="2" charset="2"/>
              <a:defRPr sz="2400">
                <a:solidFill>
                  <a:srgbClr val="FFFFFF"/>
                </a:solidFill>
                <a:latin typeface="Arial" panose="020B0604020202020204" pitchFamily="34" charset="0"/>
                <a:cs typeface="Times New Roman" panose="02020603050405020304" pitchFamily="18" charset="0"/>
              </a:defRPr>
            </a:lvl5pPr>
            <a:lvl6pPr marL="2514600" indent="-228600" algn="ctr" eaLnBrk="0" fontAlgn="base" hangingPunct="0">
              <a:spcBef>
                <a:spcPct val="20000"/>
              </a:spcBef>
              <a:spcAft>
                <a:spcPct val="0"/>
              </a:spcAft>
              <a:buClr>
                <a:srgbClr val="FFFFFF"/>
              </a:buClr>
              <a:buSzPct val="75000"/>
              <a:buFont typeface="Monotype Sorts" pitchFamily="2" charset="2"/>
              <a:defRPr sz="2400">
                <a:solidFill>
                  <a:srgbClr val="FFFFFF"/>
                </a:solidFill>
                <a:latin typeface="Arial" panose="020B0604020202020204" pitchFamily="34" charset="0"/>
                <a:cs typeface="Times New Roman" panose="02020603050405020304" pitchFamily="18" charset="0"/>
              </a:defRPr>
            </a:lvl6pPr>
            <a:lvl7pPr marL="2971800" indent="-228600" algn="ctr" eaLnBrk="0" fontAlgn="base" hangingPunct="0">
              <a:spcBef>
                <a:spcPct val="20000"/>
              </a:spcBef>
              <a:spcAft>
                <a:spcPct val="0"/>
              </a:spcAft>
              <a:buClr>
                <a:srgbClr val="FFFFFF"/>
              </a:buClr>
              <a:buSzPct val="75000"/>
              <a:buFont typeface="Monotype Sorts" pitchFamily="2" charset="2"/>
              <a:defRPr sz="2400">
                <a:solidFill>
                  <a:srgbClr val="FFFFFF"/>
                </a:solidFill>
                <a:latin typeface="Arial" panose="020B0604020202020204" pitchFamily="34" charset="0"/>
                <a:cs typeface="Times New Roman" panose="02020603050405020304" pitchFamily="18" charset="0"/>
              </a:defRPr>
            </a:lvl7pPr>
            <a:lvl8pPr marL="3429000" indent="-228600" algn="ctr" eaLnBrk="0" fontAlgn="base" hangingPunct="0">
              <a:spcBef>
                <a:spcPct val="20000"/>
              </a:spcBef>
              <a:spcAft>
                <a:spcPct val="0"/>
              </a:spcAft>
              <a:buClr>
                <a:srgbClr val="FFFFFF"/>
              </a:buClr>
              <a:buSzPct val="75000"/>
              <a:buFont typeface="Monotype Sorts" pitchFamily="2" charset="2"/>
              <a:defRPr sz="2400">
                <a:solidFill>
                  <a:srgbClr val="FFFFFF"/>
                </a:solidFill>
                <a:latin typeface="Arial" panose="020B0604020202020204" pitchFamily="34" charset="0"/>
                <a:cs typeface="Times New Roman" panose="02020603050405020304" pitchFamily="18" charset="0"/>
              </a:defRPr>
            </a:lvl8pPr>
            <a:lvl9pPr marL="3886200" indent="-228600" algn="ctr" eaLnBrk="0" fontAlgn="base" hangingPunct="0">
              <a:spcBef>
                <a:spcPct val="20000"/>
              </a:spcBef>
              <a:spcAft>
                <a:spcPct val="0"/>
              </a:spcAft>
              <a:buClr>
                <a:srgbClr val="FFFFFF"/>
              </a:buClr>
              <a:buSzPct val="75000"/>
              <a:buFont typeface="Monotype Sorts" pitchFamily="2" charset="2"/>
              <a:defRPr sz="2400">
                <a:solidFill>
                  <a:srgbClr val="FFFFFF"/>
                </a:solidFill>
                <a:latin typeface="Arial" panose="020B0604020202020204" pitchFamily="34" charset="0"/>
                <a:cs typeface="Times New Roman" panose="02020603050405020304" pitchFamily="18" charset="0"/>
              </a:defRPr>
            </a:lvl9pPr>
          </a:lstStyle>
          <a:p>
            <a:endParaRPr lang="en-US" altLang="en-US"/>
          </a:p>
        </p:txBody>
      </p:sp>
      <p:graphicFrame>
        <p:nvGraphicFramePr>
          <p:cNvPr id="1027" name="Object 6"/>
          <p:cNvGraphicFramePr>
            <a:graphicFrameLocks noChangeAspect="1"/>
          </p:cNvGraphicFramePr>
          <p:nvPr/>
        </p:nvGraphicFramePr>
        <p:xfrm>
          <a:off x="5508625" y="3141663"/>
          <a:ext cx="2447925" cy="1081087"/>
        </p:xfrm>
        <a:graphic>
          <a:graphicData uri="http://schemas.openxmlformats.org/presentationml/2006/ole">
            <mc:AlternateContent xmlns:mc="http://schemas.openxmlformats.org/markup-compatibility/2006">
              <mc:Choice xmlns:v="urn:schemas-microsoft-com:vml" Requires="v">
                <p:oleObj spid="_x0000_s21512" name="Equation" r:id="rId5" imgW="825500" imgH="838200" progId="Equation.3">
                  <p:embed/>
                </p:oleObj>
              </mc:Choice>
              <mc:Fallback>
                <p:oleObj name="Equation" r:id="rId5" imgW="825500" imgH="838200" progId="Equation.3">
                  <p:embed/>
                  <p:pic>
                    <p:nvPicPr>
                      <p:cNvPr id="0" name="Object 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508625" y="3141663"/>
                        <a:ext cx="2447925" cy="1081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animEffect transition="in" filter="fade">
                                      <p:cBhvr>
                                        <p:cTn id="7" dur="1000"/>
                                        <p:tgtEl>
                                          <p:spTgt spid="1026"/>
                                        </p:tgtEl>
                                      </p:cBhvr>
                                    </p:animEffect>
                                    <p:anim calcmode="lin" valueType="num">
                                      <p:cBhvr>
                                        <p:cTn id="8" dur="1000" fill="hold"/>
                                        <p:tgtEl>
                                          <p:spTgt spid="1026"/>
                                        </p:tgtEl>
                                        <p:attrNameLst>
                                          <p:attrName>ppt_x</p:attrName>
                                        </p:attrNameLst>
                                      </p:cBhvr>
                                      <p:tavLst>
                                        <p:tav tm="0">
                                          <p:val>
                                            <p:strVal val="#ppt_x"/>
                                          </p:val>
                                        </p:tav>
                                        <p:tav tm="100000">
                                          <p:val>
                                            <p:strVal val="#ppt_x"/>
                                          </p:val>
                                        </p:tav>
                                      </p:tavLst>
                                    </p:anim>
                                    <p:anim calcmode="lin" valueType="num">
                                      <p:cBhvr>
                                        <p:cTn id="9" dur="1000" fill="hold"/>
                                        <p:tgtEl>
                                          <p:spTgt spid="1026"/>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1027"/>
                                        </p:tgtEl>
                                        <p:attrNameLst>
                                          <p:attrName>style.visibility</p:attrName>
                                        </p:attrNameLst>
                                      </p:cBhvr>
                                      <p:to>
                                        <p:strVal val="visible"/>
                                      </p:to>
                                    </p:set>
                                    <p:animEffect transition="in" filter="fade">
                                      <p:cBhvr>
                                        <p:cTn id="12" dur="1000"/>
                                        <p:tgtEl>
                                          <p:spTgt spid="1027"/>
                                        </p:tgtEl>
                                      </p:cBhvr>
                                    </p:animEffect>
                                    <p:anim calcmode="lin" valueType="num">
                                      <p:cBhvr>
                                        <p:cTn id="13" dur="1000" fill="hold"/>
                                        <p:tgtEl>
                                          <p:spTgt spid="1027"/>
                                        </p:tgtEl>
                                        <p:attrNameLst>
                                          <p:attrName>ppt_x</p:attrName>
                                        </p:attrNameLst>
                                      </p:cBhvr>
                                      <p:tavLst>
                                        <p:tav tm="0">
                                          <p:val>
                                            <p:strVal val="#ppt_x"/>
                                          </p:val>
                                        </p:tav>
                                        <p:tav tm="100000">
                                          <p:val>
                                            <p:strVal val="#ppt_x"/>
                                          </p:val>
                                        </p:tav>
                                      </p:tavLst>
                                    </p:anim>
                                    <p:anim calcmode="lin" valueType="num">
                                      <p:cBhvr>
                                        <p:cTn id="14" dur="1000" fill="hold"/>
                                        <p:tgtEl>
                                          <p:spTgt spid="102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itle 1"/>
          <p:cNvSpPr>
            <a:spLocks noGrp="1"/>
          </p:cNvSpPr>
          <p:nvPr>
            <p:ph type="title"/>
          </p:nvPr>
        </p:nvSpPr>
        <p:spPr>
          <a:xfrm>
            <a:off x="457200" y="404813"/>
            <a:ext cx="8229600" cy="647700"/>
          </a:xfrm>
        </p:spPr>
        <p:txBody>
          <a:bodyPr/>
          <a:lstStyle/>
          <a:p>
            <a:pPr algn="ctr"/>
            <a:r>
              <a:rPr lang="en-GB" altLang="en-US" sz="2400" smtClean="0"/>
              <a:t>DEA v.s. DEA double bootstrap method of Simar and Wilson (2007)</a:t>
            </a:r>
          </a:p>
        </p:txBody>
      </p:sp>
      <p:sp>
        <p:nvSpPr>
          <p:cNvPr id="22530" name="Content Placeholder 2"/>
          <p:cNvSpPr>
            <a:spLocks noGrp="1"/>
          </p:cNvSpPr>
          <p:nvPr>
            <p:ph idx="1"/>
          </p:nvPr>
        </p:nvSpPr>
        <p:spPr>
          <a:xfrm>
            <a:off x="457200" y="1268413"/>
            <a:ext cx="8229600" cy="5400675"/>
          </a:xfrm>
        </p:spPr>
        <p:txBody>
          <a:bodyPr/>
          <a:lstStyle/>
          <a:p>
            <a:pPr algn="just"/>
            <a:r>
              <a:rPr lang="en-GB" altLang="en-US" sz="2000" smtClean="0"/>
              <a:t>The true efficiency score is not observed directly, rather it is empirically estimated. </a:t>
            </a:r>
          </a:p>
          <a:p>
            <a:pPr algn="just"/>
            <a:endParaRPr lang="en-GB" altLang="en-US" sz="2000" smtClean="0"/>
          </a:p>
          <a:p>
            <a:pPr algn="just"/>
            <a:r>
              <a:rPr lang="en-GB" altLang="en-US" sz="2000" smtClean="0"/>
              <a:t>The empirical estimates of the efficiency frontier are obtained based on the chosen sample of banks, thereby ruling out some efficiency production possibilities not observed in the sample (Simar and Wilson, 2007). </a:t>
            </a:r>
          </a:p>
          <a:p>
            <a:pPr algn="just"/>
            <a:endParaRPr lang="en-GB" altLang="en-US" sz="2000" smtClean="0"/>
          </a:p>
          <a:p>
            <a:pPr algn="just"/>
            <a:r>
              <a:rPr lang="en-GB" altLang="en-US" sz="2000" smtClean="0"/>
              <a:t>The DEA two-stage procedure also depends upon other explanatory variables, which are not taken into account in the first-stage efficiency estimation. </a:t>
            </a:r>
          </a:p>
          <a:p>
            <a:pPr algn="just"/>
            <a:endParaRPr lang="en-GB" altLang="en-US" sz="2000" smtClean="0"/>
          </a:p>
          <a:p>
            <a:pPr algn="just"/>
            <a:r>
              <a:rPr lang="en-GB" altLang="en-US" sz="2000" smtClean="0"/>
              <a:t>The domain of the efficient score is restricted to the zero-one interval, which should be taken into account in the second-stage estimation stage. </a:t>
            </a:r>
          </a:p>
        </p:txBody>
      </p:sp>
      <p:sp>
        <p:nvSpPr>
          <p:cNvPr id="22531" name="Rectangle 5"/>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nchor="ctr">
            <a:spAutoFit/>
          </a:bodyPr>
          <a:lstStyle>
            <a:lvl1pPr algn="ctr">
              <a:spcBef>
                <a:spcPct val="20000"/>
              </a:spcBef>
              <a:buClr>
                <a:srgbClr val="FFFFFF"/>
              </a:buClr>
              <a:buSzPct val="75000"/>
              <a:buFont typeface="Monotype Sorts" pitchFamily="2" charset="2"/>
              <a:defRPr sz="2400">
                <a:solidFill>
                  <a:srgbClr val="FFFFFF"/>
                </a:solidFill>
                <a:latin typeface="Arial" panose="020B0604020202020204" pitchFamily="34" charset="0"/>
                <a:cs typeface="Times New Roman" panose="02020603050405020304" pitchFamily="18" charset="0"/>
              </a:defRPr>
            </a:lvl1pPr>
            <a:lvl2pPr marL="742950" indent="-285750" algn="ctr">
              <a:spcBef>
                <a:spcPct val="20000"/>
              </a:spcBef>
              <a:buClr>
                <a:srgbClr val="FFFFFF"/>
              </a:buClr>
              <a:buSzPct val="75000"/>
              <a:buFont typeface="Monotype Sorts" pitchFamily="2" charset="2"/>
              <a:defRPr sz="2400">
                <a:solidFill>
                  <a:srgbClr val="FFFFFF"/>
                </a:solidFill>
                <a:latin typeface="Arial" panose="020B0604020202020204" pitchFamily="34" charset="0"/>
                <a:cs typeface="Times New Roman" panose="02020603050405020304" pitchFamily="18" charset="0"/>
              </a:defRPr>
            </a:lvl2pPr>
            <a:lvl3pPr marL="1143000" indent="-228600" algn="ctr">
              <a:spcBef>
                <a:spcPct val="20000"/>
              </a:spcBef>
              <a:buClr>
                <a:srgbClr val="FFFFFF"/>
              </a:buClr>
              <a:buSzPct val="75000"/>
              <a:buFont typeface="Monotype Sorts" pitchFamily="2" charset="2"/>
              <a:defRPr sz="2400">
                <a:solidFill>
                  <a:srgbClr val="FFFFFF"/>
                </a:solidFill>
                <a:latin typeface="Arial" panose="020B0604020202020204" pitchFamily="34" charset="0"/>
                <a:cs typeface="Times New Roman" panose="02020603050405020304" pitchFamily="18" charset="0"/>
              </a:defRPr>
            </a:lvl3pPr>
            <a:lvl4pPr marL="1600200" indent="-228600" algn="ctr">
              <a:spcBef>
                <a:spcPct val="20000"/>
              </a:spcBef>
              <a:buClr>
                <a:srgbClr val="FFFFFF"/>
              </a:buClr>
              <a:buSzPct val="75000"/>
              <a:buFont typeface="Monotype Sorts" pitchFamily="2" charset="2"/>
              <a:defRPr sz="2400">
                <a:solidFill>
                  <a:srgbClr val="FFFFFF"/>
                </a:solidFill>
                <a:latin typeface="Arial" panose="020B0604020202020204" pitchFamily="34" charset="0"/>
                <a:cs typeface="Times New Roman" panose="02020603050405020304" pitchFamily="18" charset="0"/>
              </a:defRPr>
            </a:lvl4pPr>
            <a:lvl5pPr marL="2057400" indent="-228600" algn="ctr">
              <a:spcBef>
                <a:spcPct val="20000"/>
              </a:spcBef>
              <a:buClr>
                <a:srgbClr val="FFFFFF"/>
              </a:buClr>
              <a:buSzPct val="75000"/>
              <a:buFont typeface="Monotype Sorts" pitchFamily="2" charset="2"/>
              <a:defRPr sz="2400">
                <a:solidFill>
                  <a:srgbClr val="FFFFFF"/>
                </a:solidFill>
                <a:latin typeface="Arial" panose="020B0604020202020204" pitchFamily="34" charset="0"/>
                <a:cs typeface="Times New Roman" panose="02020603050405020304" pitchFamily="18" charset="0"/>
              </a:defRPr>
            </a:lvl5pPr>
            <a:lvl6pPr marL="2514600" indent="-228600" algn="ctr" eaLnBrk="0" fontAlgn="base" hangingPunct="0">
              <a:spcBef>
                <a:spcPct val="20000"/>
              </a:spcBef>
              <a:spcAft>
                <a:spcPct val="0"/>
              </a:spcAft>
              <a:buClr>
                <a:srgbClr val="FFFFFF"/>
              </a:buClr>
              <a:buSzPct val="75000"/>
              <a:buFont typeface="Monotype Sorts" pitchFamily="2" charset="2"/>
              <a:defRPr sz="2400">
                <a:solidFill>
                  <a:srgbClr val="FFFFFF"/>
                </a:solidFill>
                <a:latin typeface="Arial" panose="020B0604020202020204" pitchFamily="34" charset="0"/>
                <a:cs typeface="Times New Roman" panose="02020603050405020304" pitchFamily="18" charset="0"/>
              </a:defRPr>
            </a:lvl6pPr>
            <a:lvl7pPr marL="2971800" indent="-228600" algn="ctr" eaLnBrk="0" fontAlgn="base" hangingPunct="0">
              <a:spcBef>
                <a:spcPct val="20000"/>
              </a:spcBef>
              <a:spcAft>
                <a:spcPct val="0"/>
              </a:spcAft>
              <a:buClr>
                <a:srgbClr val="FFFFFF"/>
              </a:buClr>
              <a:buSzPct val="75000"/>
              <a:buFont typeface="Monotype Sorts" pitchFamily="2" charset="2"/>
              <a:defRPr sz="2400">
                <a:solidFill>
                  <a:srgbClr val="FFFFFF"/>
                </a:solidFill>
                <a:latin typeface="Arial" panose="020B0604020202020204" pitchFamily="34" charset="0"/>
                <a:cs typeface="Times New Roman" panose="02020603050405020304" pitchFamily="18" charset="0"/>
              </a:defRPr>
            </a:lvl7pPr>
            <a:lvl8pPr marL="3429000" indent="-228600" algn="ctr" eaLnBrk="0" fontAlgn="base" hangingPunct="0">
              <a:spcBef>
                <a:spcPct val="20000"/>
              </a:spcBef>
              <a:spcAft>
                <a:spcPct val="0"/>
              </a:spcAft>
              <a:buClr>
                <a:srgbClr val="FFFFFF"/>
              </a:buClr>
              <a:buSzPct val="75000"/>
              <a:buFont typeface="Monotype Sorts" pitchFamily="2" charset="2"/>
              <a:defRPr sz="2400">
                <a:solidFill>
                  <a:srgbClr val="FFFFFF"/>
                </a:solidFill>
                <a:latin typeface="Arial" panose="020B0604020202020204" pitchFamily="34" charset="0"/>
                <a:cs typeface="Times New Roman" panose="02020603050405020304" pitchFamily="18" charset="0"/>
              </a:defRPr>
            </a:lvl8pPr>
            <a:lvl9pPr marL="3886200" indent="-228600" algn="ctr" eaLnBrk="0" fontAlgn="base" hangingPunct="0">
              <a:spcBef>
                <a:spcPct val="20000"/>
              </a:spcBef>
              <a:spcAft>
                <a:spcPct val="0"/>
              </a:spcAft>
              <a:buClr>
                <a:srgbClr val="FFFFFF"/>
              </a:buClr>
              <a:buSzPct val="75000"/>
              <a:buFont typeface="Monotype Sorts" pitchFamily="2" charset="2"/>
              <a:defRPr sz="2400">
                <a:solidFill>
                  <a:srgbClr val="FFFFFF"/>
                </a:solidFill>
                <a:latin typeface="Arial" panose="020B0604020202020204" pitchFamily="34" charset="0"/>
                <a:cs typeface="Times New Roman" panose="02020603050405020304" pitchFamily="18" charset="0"/>
              </a:defRPr>
            </a:lvl9pPr>
          </a:lstStyle>
          <a:p>
            <a:endParaRPr lang="en-US" alt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itle 1"/>
          <p:cNvSpPr>
            <a:spLocks noGrp="1"/>
          </p:cNvSpPr>
          <p:nvPr>
            <p:ph type="title"/>
          </p:nvPr>
        </p:nvSpPr>
        <p:spPr>
          <a:xfrm>
            <a:off x="468313" y="333375"/>
            <a:ext cx="8229600" cy="574675"/>
          </a:xfrm>
        </p:spPr>
        <p:txBody>
          <a:bodyPr/>
          <a:lstStyle/>
          <a:p>
            <a:pPr algn="ctr"/>
            <a:r>
              <a:rPr lang="en-GB" altLang="en-US" sz="2400" smtClean="0"/>
              <a:t>DEA double bootstrap method of Simar and Wilson (2007)</a:t>
            </a:r>
            <a:endParaRPr lang="en-US" altLang="en-US" sz="2400" smtClean="0"/>
          </a:p>
        </p:txBody>
      </p:sp>
      <p:sp>
        <p:nvSpPr>
          <p:cNvPr id="23554" name="Content Placeholder 2"/>
          <p:cNvSpPr>
            <a:spLocks noGrp="1"/>
          </p:cNvSpPr>
          <p:nvPr>
            <p:ph idx="1"/>
          </p:nvPr>
        </p:nvSpPr>
        <p:spPr>
          <a:xfrm>
            <a:off x="457200" y="1628775"/>
            <a:ext cx="8229600" cy="4695825"/>
          </a:xfrm>
        </p:spPr>
        <p:txBody>
          <a:bodyPr/>
          <a:lstStyle/>
          <a:p>
            <a:pPr algn="just"/>
            <a:r>
              <a:rPr lang="en-GB" altLang="en-US" sz="2000" smtClean="0">
                <a:solidFill>
                  <a:srgbClr val="FF0000"/>
                </a:solidFill>
              </a:rPr>
              <a:t>In the first stage</a:t>
            </a:r>
            <a:r>
              <a:rPr lang="en-GB" altLang="en-US" sz="2000" smtClean="0"/>
              <a:t>, we use DEA to estimate the relative efficiency scores in the sample using, alternatively, constant returns to scale (Charnes </a:t>
            </a:r>
            <a:r>
              <a:rPr lang="en-GB" altLang="en-US" sz="2000" i="1" smtClean="0"/>
              <a:t>et al.</a:t>
            </a:r>
            <a:r>
              <a:rPr lang="en-GB" altLang="en-US" sz="2000" smtClean="0"/>
              <a:t>, 1978) and variable returns to scale (Banker </a:t>
            </a:r>
            <a:r>
              <a:rPr lang="en-GB" altLang="en-US" sz="2000" i="1" smtClean="0"/>
              <a:t>et al.</a:t>
            </a:r>
            <a:r>
              <a:rPr lang="en-GB" altLang="en-US" sz="2000" smtClean="0"/>
              <a:t>, 1984). </a:t>
            </a:r>
          </a:p>
          <a:p>
            <a:pPr algn="just"/>
            <a:endParaRPr lang="en-GB" altLang="en-US" sz="2000" smtClean="0"/>
          </a:p>
          <a:p>
            <a:pPr algn="just"/>
            <a:r>
              <a:rPr lang="en-GB" altLang="en-US" sz="2000" smtClean="0"/>
              <a:t>Inputs are: staff, purchased funds; and customer deposits </a:t>
            </a:r>
          </a:p>
          <a:p>
            <a:pPr algn="just"/>
            <a:r>
              <a:rPr lang="en-GB" altLang="en-US" sz="2000" smtClean="0"/>
              <a:t>Outputs include: customer loans; other loans; and securities</a:t>
            </a:r>
          </a:p>
          <a:p>
            <a:pPr algn="just"/>
            <a:endParaRPr lang="en-GB" altLang="en-US" sz="2000" smtClean="0"/>
          </a:p>
          <a:p>
            <a:pPr algn="just"/>
            <a:r>
              <a:rPr lang="en-GB" altLang="en-US" sz="2000" smtClean="0">
                <a:solidFill>
                  <a:srgbClr val="FF0000"/>
                </a:solidFill>
              </a:rPr>
              <a:t>In the second stage</a:t>
            </a:r>
            <a:r>
              <a:rPr lang="en-GB" altLang="en-US" sz="2000" smtClean="0"/>
              <a:t>, we apply the Simar and Wilson (2007) procedure to bootstrap the DEA scores with a truncated bootstrapped regression.</a:t>
            </a:r>
          </a:p>
          <a:p>
            <a:pPr algn="just"/>
            <a:endParaRPr lang="en-GB" altLang="en-US" sz="2000" smtClean="0"/>
          </a:p>
          <a:p>
            <a:pPr algn="just"/>
            <a:r>
              <a:rPr lang="en-GB" altLang="en-US" sz="2000" smtClean="0"/>
              <a:t>Data : 48 Vietnamese banks from 1999 to 2009</a:t>
            </a:r>
          </a:p>
          <a:p>
            <a:pPr algn="just">
              <a:buFont typeface="Wingdings 2" panose="05020102010507070707" pitchFamily="18" charset="2"/>
              <a:buNone/>
            </a:pPr>
            <a:endParaRPr lang="en-US" altLang="en-US" sz="2000" smtClean="0"/>
          </a:p>
          <a:p>
            <a:pPr algn="just"/>
            <a:endParaRPr lang="en-US" altLang="en-US" sz="2000" smtClean="0"/>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IMING" val="|4.8"/>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2.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docProps/app.xml><?xml version="1.0" encoding="utf-8"?>
<Properties xmlns="http://schemas.openxmlformats.org/officeDocument/2006/extended-properties" xmlns:vt="http://schemas.openxmlformats.org/officeDocument/2006/docPropsVTypes">
  <Template>Flow</Template>
  <TotalTime>1770</TotalTime>
  <Words>1373</Words>
  <Application>Microsoft Office PowerPoint</Application>
  <PresentationFormat>On-screen Show (4:3)</PresentationFormat>
  <Paragraphs>469</Paragraphs>
  <Slides>17</Slides>
  <Notes>0</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17</vt:i4>
      </vt:variant>
    </vt:vector>
  </HeadingPairs>
  <TitlesOfParts>
    <vt:vector size="26" baseType="lpstr">
      <vt:lpstr>Arial</vt:lpstr>
      <vt:lpstr>Times New Roman</vt:lpstr>
      <vt:lpstr>Monotype Sorts</vt:lpstr>
      <vt:lpstr>Calibri</vt:lpstr>
      <vt:lpstr>Constantia</vt:lpstr>
      <vt:lpstr>Wingdings 2</vt:lpstr>
      <vt:lpstr>Wingdings</vt:lpstr>
      <vt:lpstr>Flow</vt:lpstr>
      <vt:lpstr>Microsoft Equation 3.0</vt:lpstr>
      <vt:lpstr>Efficiency in the banking sector of a developing country</vt:lpstr>
      <vt:lpstr>Outline of the presentation</vt:lpstr>
      <vt:lpstr>1. Objectives</vt:lpstr>
      <vt:lpstr>2. Milestones of the development of the banking system of Vietnam</vt:lpstr>
      <vt:lpstr>   The number of commercial banks from 1990 to 2009</vt:lpstr>
      <vt:lpstr>PowerPoint Presentation</vt:lpstr>
      <vt:lpstr> 4. Methodology</vt:lpstr>
      <vt:lpstr>DEA v.s. DEA double bootstrap method of Simar and Wilson (2007)</vt:lpstr>
      <vt:lpstr>DEA double bootstrap method of Simar and Wilson (2007)</vt:lpstr>
      <vt:lpstr>DEA double bootstrap method of Simar and Wilson (2007)</vt:lpstr>
      <vt:lpstr>5. Results CCR: Constant returns to scale; BCC: Variable return to scale</vt:lpstr>
      <vt:lpstr>GDP, inflation rate, DEA-CCR and DEA-BCC average scores (1999-2009)</vt:lpstr>
      <vt:lpstr>Efficiency scores as the double bootstrap method in terms of bank type</vt:lpstr>
      <vt:lpstr>Efficiency scores as the double bootstrap method in terms of asset size in 2009</vt:lpstr>
      <vt:lpstr>Determinants of CCR and BCC efficiency for the Vietnamese banking system</vt:lpstr>
      <vt:lpstr>6. Conclusions</vt:lpstr>
      <vt:lpstr>Thank you for your attention!</vt:lpstr>
    </vt:vector>
  </TitlesOfParts>
  <Company>London Metropolitan University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Banking Structure, Efficiency and Risk Management in Vietnam</dc:title>
  <dc:creator>Systems and Services</dc:creator>
  <cp:lastModifiedBy>Sullivan, Linda</cp:lastModifiedBy>
  <cp:revision>107</cp:revision>
  <cp:lastPrinted>2013-12-11T16:42:42Z</cp:lastPrinted>
  <dcterms:created xsi:type="dcterms:W3CDTF">2008-06-30T13:47:13Z</dcterms:created>
  <dcterms:modified xsi:type="dcterms:W3CDTF">2017-02-24T16:26:39Z</dcterms:modified>
</cp:coreProperties>
</file>