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3"/>
  </p:notesMasterIdLst>
  <p:sldIdLst>
    <p:sldId id="256" r:id="rId4"/>
    <p:sldId id="275" r:id="rId5"/>
    <p:sldId id="257" r:id="rId6"/>
    <p:sldId id="260" r:id="rId7"/>
    <p:sldId id="258" r:id="rId8"/>
    <p:sldId id="273" r:id="rId9"/>
    <p:sldId id="274" r:id="rId10"/>
    <p:sldId id="259" r:id="rId11"/>
    <p:sldId id="271" r:id="rId12"/>
    <p:sldId id="272" r:id="rId13"/>
    <p:sldId id="264" r:id="rId14"/>
    <p:sldId id="265" r:id="rId15"/>
    <p:sldId id="266" r:id="rId16"/>
    <p:sldId id="263" r:id="rId17"/>
    <p:sldId id="267" r:id="rId18"/>
    <p:sldId id="268" r:id="rId19"/>
    <p:sldId id="276" r:id="rId20"/>
    <p:sldId id="277" r:id="rId21"/>
    <p:sldId id="26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2" autoAdjust="0"/>
    <p:restoredTop sz="94660"/>
  </p:normalViewPr>
  <p:slideViewPr>
    <p:cSldViewPr snapToGrid="0">
      <p:cViewPr varScale="1">
        <p:scale>
          <a:sx n="103" d="100"/>
          <a:sy n="103" d="100"/>
        </p:scale>
        <p:origin x="150" y="1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svg"/><Relationship Id="rId16" Type="http://schemas.openxmlformats.org/officeDocument/2006/relationships/image" Target="../media/image38.svg"/><Relationship Id="rId1" Type="http://schemas.openxmlformats.org/officeDocument/2006/relationships/image" Target="../media/image23.png"/><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diagrams/_rels/data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svg"/><Relationship Id="rId16" Type="http://schemas.openxmlformats.org/officeDocument/2006/relationships/image" Target="../media/image38.svg"/><Relationship Id="rId1" Type="http://schemas.openxmlformats.org/officeDocument/2006/relationships/image" Target="../media/image23.png"/><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DA6F84B8-63A4-4F87-9048-980A19E7992C}" type="doc">
      <dgm:prSet loTypeId="urn:microsoft.com/office/officeart/2005/8/layout/process1" loCatId="process" qsTypeId="urn:microsoft.com/office/officeart/2005/8/quickstyle/simple1" qsCatId="simple" csTypeId="urn:microsoft.com/office/officeart/2005/8/colors/accent1_2" csCatId="accent1" phldr="1"/>
      <dgm:spPr/>
    </dgm:pt>
    <dgm:pt modelId="{94FE373E-C02C-42B1-BDFE-8B94C81CB340}">
      <dgm:prSet phldrT="[Text]"/>
      <dgm:spPr/>
      <dgm:t>
        <a:bodyPr/>
        <a:lstStyle/>
        <a:p>
          <a:r>
            <a:rPr lang="en-US" dirty="0"/>
            <a:t>Department of Environment, Transport and Regions (DETR)</a:t>
          </a:r>
        </a:p>
      </dgm:t>
    </dgm:pt>
    <dgm:pt modelId="{537549B9-7DF1-4A35-9A81-2872940EE33E}" type="parTrans" cxnId="{42EFDDFC-DBE4-4BE4-B47B-689AC3AD9580}">
      <dgm:prSet/>
      <dgm:spPr/>
      <dgm:t>
        <a:bodyPr/>
        <a:lstStyle/>
        <a:p>
          <a:endParaRPr lang="en-US"/>
        </a:p>
      </dgm:t>
    </dgm:pt>
    <dgm:pt modelId="{BB0511DA-B288-480F-8426-642B6D72EA68}" type="sibTrans" cxnId="{42EFDDFC-DBE4-4BE4-B47B-689AC3AD9580}">
      <dgm:prSet/>
      <dgm:spPr/>
      <dgm:t>
        <a:bodyPr/>
        <a:lstStyle/>
        <a:p>
          <a:endParaRPr lang="en-US"/>
        </a:p>
      </dgm:t>
    </dgm:pt>
    <dgm:pt modelId="{A2E5013A-985A-4D1B-919B-6C261658856F}">
      <dgm:prSet phldrT="[Text]"/>
      <dgm:spPr/>
      <dgm:t>
        <a:bodyPr/>
        <a:lstStyle/>
        <a:p>
          <a:r>
            <a:rPr lang="en-US" dirty="0"/>
            <a:t>Department of Transport, Local Government, and the Regions (DTLR)</a:t>
          </a:r>
        </a:p>
      </dgm:t>
    </dgm:pt>
    <dgm:pt modelId="{C9DE3D24-D3D6-4311-938C-3A34E34E0B78}" type="parTrans" cxnId="{FD85F1A9-C912-48D9-B38D-ACEC569478F4}">
      <dgm:prSet/>
      <dgm:spPr/>
      <dgm:t>
        <a:bodyPr/>
        <a:lstStyle/>
        <a:p>
          <a:endParaRPr lang="en-US"/>
        </a:p>
      </dgm:t>
    </dgm:pt>
    <dgm:pt modelId="{53CDE548-9B81-4A29-9EF8-B59C8C0E0AD9}" type="sibTrans" cxnId="{FD85F1A9-C912-48D9-B38D-ACEC569478F4}">
      <dgm:prSet/>
      <dgm:spPr/>
      <dgm:t>
        <a:bodyPr/>
        <a:lstStyle/>
        <a:p>
          <a:endParaRPr lang="en-US"/>
        </a:p>
      </dgm:t>
    </dgm:pt>
    <dgm:pt modelId="{6C7F0D6A-916D-434F-97BA-D25E168EFA88}">
      <dgm:prSet phldrT="[Text]"/>
      <dgm:spPr/>
      <dgm:t>
        <a:bodyPr/>
        <a:lstStyle/>
        <a:p>
          <a:r>
            <a:rPr lang="en-US" dirty="0"/>
            <a:t>Office of the Deputy Prime Minister (ODPM)</a:t>
          </a:r>
        </a:p>
      </dgm:t>
    </dgm:pt>
    <dgm:pt modelId="{601756D5-0451-4A26-940B-BDA89260C39F}" type="parTrans" cxnId="{C6D3DA8F-D207-4E73-84BE-CE53F49D840B}">
      <dgm:prSet/>
      <dgm:spPr/>
      <dgm:t>
        <a:bodyPr/>
        <a:lstStyle/>
        <a:p>
          <a:endParaRPr lang="en-US"/>
        </a:p>
      </dgm:t>
    </dgm:pt>
    <dgm:pt modelId="{891E2C1C-E28F-4FDE-AEBD-B37D99DEB8C0}" type="sibTrans" cxnId="{C6D3DA8F-D207-4E73-84BE-CE53F49D840B}">
      <dgm:prSet/>
      <dgm:spPr/>
      <dgm:t>
        <a:bodyPr/>
        <a:lstStyle/>
        <a:p>
          <a:endParaRPr lang="en-US"/>
        </a:p>
      </dgm:t>
    </dgm:pt>
    <dgm:pt modelId="{F848F6B4-62E8-44BB-B985-587ABBBBAE4F}">
      <dgm:prSet phldrT="[Text]"/>
      <dgm:spPr/>
      <dgm:t>
        <a:bodyPr/>
        <a:lstStyle/>
        <a:p>
          <a:r>
            <a:rPr lang="en-US" dirty="0"/>
            <a:t>Department of Communities and Local Government (DCLG)</a:t>
          </a:r>
        </a:p>
      </dgm:t>
    </dgm:pt>
    <dgm:pt modelId="{7AD50C95-5820-40DB-9591-54A4A54DA6FC}" type="parTrans" cxnId="{DD8E725B-8E66-44D4-A92A-DAC57DD4AC8F}">
      <dgm:prSet/>
      <dgm:spPr/>
      <dgm:t>
        <a:bodyPr/>
        <a:lstStyle/>
        <a:p>
          <a:endParaRPr lang="en-US"/>
        </a:p>
      </dgm:t>
    </dgm:pt>
    <dgm:pt modelId="{A20706C6-EC9B-4FDB-AACE-27627140A1F8}" type="sibTrans" cxnId="{DD8E725B-8E66-44D4-A92A-DAC57DD4AC8F}">
      <dgm:prSet/>
      <dgm:spPr/>
      <dgm:t>
        <a:bodyPr/>
        <a:lstStyle/>
        <a:p>
          <a:endParaRPr lang="en-US"/>
        </a:p>
      </dgm:t>
    </dgm:pt>
    <dgm:pt modelId="{934E5113-BB49-4E5B-BC22-6579C4BC8BBD}" type="pres">
      <dgm:prSet presAssocID="{DA6F84B8-63A4-4F87-9048-980A19E7992C}" presName="Name0" presStyleCnt="0">
        <dgm:presLayoutVars>
          <dgm:dir/>
          <dgm:resizeHandles val="exact"/>
        </dgm:presLayoutVars>
      </dgm:prSet>
      <dgm:spPr/>
    </dgm:pt>
    <dgm:pt modelId="{40731702-AA34-412E-9CD6-B3726E16C904}" type="pres">
      <dgm:prSet presAssocID="{94FE373E-C02C-42B1-BDFE-8B94C81CB340}" presName="node" presStyleLbl="node1" presStyleIdx="0" presStyleCnt="4" custLinFactNeighborX="-571">
        <dgm:presLayoutVars>
          <dgm:bulletEnabled val="1"/>
        </dgm:presLayoutVars>
      </dgm:prSet>
      <dgm:spPr/>
    </dgm:pt>
    <dgm:pt modelId="{8A8CCB42-9DEF-4F65-926C-FE9DD42074FF}" type="pres">
      <dgm:prSet presAssocID="{BB0511DA-B288-480F-8426-642B6D72EA68}" presName="sibTrans" presStyleLbl="sibTrans2D1" presStyleIdx="0" presStyleCnt="3"/>
      <dgm:spPr/>
    </dgm:pt>
    <dgm:pt modelId="{6792CF1D-BBA4-4D49-AD6A-4989C1D8FC88}" type="pres">
      <dgm:prSet presAssocID="{BB0511DA-B288-480F-8426-642B6D72EA68}" presName="connectorText" presStyleLbl="sibTrans2D1" presStyleIdx="0" presStyleCnt="3"/>
      <dgm:spPr/>
    </dgm:pt>
    <dgm:pt modelId="{CF0E1E81-FA11-40DE-9359-4BB79A364A9E}" type="pres">
      <dgm:prSet presAssocID="{A2E5013A-985A-4D1B-919B-6C261658856F}" presName="node" presStyleLbl="node1" presStyleIdx="1" presStyleCnt="4" custLinFactNeighborX="-1179">
        <dgm:presLayoutVars>
          <dgm:bulletEnabled val="1"/>
        </dgm:presLayoutVars>
      </dgm:prSet>
      <dgm:spPr/>
    </dgm:pt>
    <dgm:pt modelId="{A1AD6982-A9DD-4779-A3D9-57D1D8E60772}" type="pres">
      <dgm:prSet presAssocID="{53CDE548-9B81-4A29-9EF8-B59C8C0E0AD9}" presName="sibTrans" presStyleLbl="sibTrans2D1" presStyleIdx="1" presStyleCnt="3"/>
      <dgm:spPr/>
    </dgm:pt>
    <dgm:pt modelId="{5F022F14-5C05-4690-853B-99DBFFBB90DA}" type="pres">
      <dgm:prSet presAssocID="{53CDE548-9B81-4A29-9EF8-B59C8C0E0AD9}" presName="connectorText" presStyleLbl="sibTrans2D1" presStyleIdx="1" presStyleCnt="3"/>
      <dgm:spPr/>
    </dgm:pt>
    <dgm:pt modelId="{533AB30E-FD4F-4E8A-8FB3-F63B80D659C0}" type="pres">
      <dgm:prSet presAssocID="{6C7F0D6A-916D-434F-97BA-D25E168EFA88}" presName="node" presStyleLbl="node1" presStyleIdx="2" presStyleCnt="4" custLinFactNeighborX="-1179">
        <dgm:presLayoutVars>
          <dgm:bulletEnabled val="1"/>
        </dgm:presLayoutVars>
      </dgm:prSet>
      <dgm:spPr/>
    </dgm:pt>
    <dgm:pt modelId="{40659AC6-BF05-4493-B3DE-FD48AD69CFE1}" type="pres">
      <dgm:prSet presAssocID="{891E2C1C-E28F-4FDE-AEBD-B37D99DEB8C0}" presName="sibTrans" presStyleLbl="sibTrans2D1" presStyleIdx="2" presStyleCnt="3"/>
      <dgm:spPr/>
    </dgm:pt>
    <dgm:pt modelId="{B055E6E0-13FB-4532-813B-945B6F008917}" type="pres">
      <dgm:prSet presAssocID="{891E2C1C-E28F-4FDE-AEBD-B37D99DEB8C0}" presName="connectorText" presStyleLbl="sibTrans2D1" presStyleIdx="2" presStyleCnt="3"/>
      <dgm:spPr/>
    </dgm:pt>
    <dgm:pt modelId="{C77FC715-1967-4BD0-9A26-E4CFD24E2EB6}" type="pres">
      <dgm:prSet presAssocID="{F848F6B4-62E8-44BB-B985-587ABBBBAE4F}" presName="node" presStyleLbl="node1" presStyleIdx="3" presStyleCnt="4" custLinFactNeighborX="-1179">
        <dgm:presLayoutVars>
          <dgm:bulletEnabled val="1"/>
        </dgm:presLayoutVars>
      </dgm:prSet>
      <dgm:spPr/>
    </dgm:pt>
  </dgm:ptLst>
  <dgm:cxnLst>
    <dgm:cxn modelId="{0EA69F2B-F861-45C2-A61E-3357EAF5DA54}" type="presOf" srcId="{DA6F84B8-63A4-4F87-9048-980A19E7992C}" destId="{934E5113-BB49-4E5B-BC22-6579C4BC8BBD}" srcOrd="0" destOrd="0" presId="urn:microsoft.com/office/officeart/2005/8/layout/process1"/>
    <dgm:cxn modelId="{F69DCD2D-A5DD-42A9-8973-A25DD3788646}" type="presOf" srcId="{53CDE548-9B81-4A29-9EF8-B59C8C0E0AD9}" destId="{A1AD6982-A9DD-4779-A3D9-57D1D8E60772}" srcOrd="0" destOrd="0" presId="urn:microsoft.com/office/officeart/2005/8/layout/process1"/>
    <dgm:cxn modelId="{A1691F36-A312-4E39-8219-36CC6322D761}" type="presOf" srcId="{891E2C1C-E28F-4FDE-AEBD-B37D99DEB8C0}" destId="{B055E6E0-13FB-4532-813B-945B6F008917}" srcOrd="1" destOrd="0" presId="urn:microsoft.com/office/officeart/2005/8/layout/process1"/>
    <dgm:cxn modelId="{DD8E725B-8E66-44D4-A92A-DAC57DD4AC8F}" srcId="{DA6F84B8-63A4-4F87-9048-980A19E7992C}" destId="{F848F6B4-62E8-44BB-B985-587ABBBBAE4F}" srcOrd="3" destOrd="0" parTransId="{7AD50C95-5820-40DB-9591-54A4A54DA6FC}" sibTransId="{A20706C6-EC9B-4FDB-AACE-27627140A1F8}"/>
    <dgm:cxn modelId="{F3502642-A14E-4A86-AAE3-45D49CD4C975}" type="presOf" srcId="{A2E5013A-985A-4D1B-919B-6C261658856F}" destId="{CF0E1E81-FA11-40DE-9359-4BB79A364A9E}" srcOrd="0" destOrd="0" presId="urn:microsoft.com/office/officeart/2005/8/layout/process1"/>
    <dgm:cxn modelId="{BCF71543-05DA-4E12-B3BC-A5B64EF66529}" type="presOf" srcId="{F848F6B4-62E8-44BB-B985-587ABBBBAE4F}" destId="{C77FC715-1967-4BD0-9A26-E4CFD24E2EB6}" srcOrd="0" destOrd="0" presId="urn:microsoft.com/office/officeart/2005/8/layout/process1"/>
    <dgm:cxn modelId="{8065DF7F-9FF3-41D1-B548-4DB796E46AA6}" type="presOf" srcId="{891E2C1C-E28F-4FDE-AEBD-B37D99DEB8C0}" destId="{40659AC6-BF05-4493-B3DE-FD48AD69CFE1}" srcOrd="0" destOrd="0" presId="urn:microsoft.com/office/officeart/2005/8/layout/process1"/>
    <dgm:cxn modelId="{F5EED481-3C6F-480C-B315-FAA3E579E240}" type="presOf" srcId="{94FE373E-C02C-42B1-BDFE-8B94C81CB340}" destId="{40731702-AA34-412E-9CD6-B3726E16C904}" srcOrd="0" destOrd="0" presId="urn:microsoft.com/office/officeart/2005/8/layout/process1"/>
    <dgm:cxn modelId="{C96B6C8D-B5C8-4B58-8D1D-F4D457D849BA}" type="presOf" srcId="{6C7F0D6A-916D-434F-97BA-D25E168EFA88}" destId="{533AB30E-FD4F-4E8A-8FB3-F63B80D659C0}" srcOrd="0" destOrd="0" presId="urn:microsoft.com/office/officeart/2005/8/layout/process1"/>
    <dgm:cxn modelId="{C6D3DA8F-D207-4E73-84BE-CE53F49D840B}" srcId="{DA6F84B8-63A4-4F87-9048-980A19E7992C}" destId="{6C7F0D6A-916D-434F-97BA-D25E168EFA88}" srcOrd="2" destOrd="0" parTransId="{601756D5-0451-4A26-940B-BDA89260C39F}" sibTransId="{891E2C1C-E28F-4FDE-AEBD-B37D99DEB8C0}"/>
    <dgm:cxn modelId="{C5746E95-FB1F-41B8-A290-42AB27E2F5AA}" type="presOf" srcId="{BB0511DA-B288-480F-8426-642B6D72EA68}" destId="{8A8CCB42-9DEF-4F65-926C-FE9DD42074FF}" srcOrd="0" destOrd="0" presId="urn:microsoft.com/office/officeart/2005/8/layout/process1"/>
    <dgm:cxn modelId="{6FA39DA7-7400-42F3-A27B-98FA1172ED85}" type="presOf" srcId="{53CDE548-9B81-4A29-9EF8-B59C8C0E0AD9}" destId="{5F022F14-5C05-4690-853B-99DBFFBB90DA}" srcOrd="1" destOrd="0" presId="urn:microsoft.com/office/officeart/2005/8/layout/process1"/>
    <dgm:cxn modelId="{FD85F1A9-C912-48D9-B38D-ACEC569478F4}" srcId="{DA6F84B8-63A4-4F87-9048-980A19E7992C}" destId="{A2E5013A-985A-4D1B-919B-6C261658856F}" srcOrd="1" destOrd="0" parTransId="{C9DE3D24-D3D6-4311-938C-3A34E34E0B78}" sibTransId="{53CDE548-9B81-4A29-9EF8-B59C8C0E0AD9}"/>
    <dgm:cxn modelId="{1539B2D2-596A-468A-91EF-71199CEBC677}" type="presOf" srcId="{BB0511DA-B288-480F-8426-642B6D72EA68}" destId="{6792CF1D-BBA4-4D49-AD6A-4989C1D8FC88}" srcOrd="1" destOrd="0" presId="urn:microsoft.com/office/officeart/2005/8/layout/process1"/>
    <dgm:cxn modelId="{42EFDDFC-DBE4-4BE4-B47B-689AC3AD9580}" srcId="{DA6F84B8-63A4-4F87-9048-980A19E7992C}" destId="{94FE373E-C02C-42B1-BDFE-8B94C81CB340}" srcOrd="0" destOrd="0" parTransId="{537549B9-7DF1-4A35-9A81-2872940EE33E}" sibTransId="{BB0511DA-B288-480F-8426-642B6D72EA68}"/>
    <dgm:cxn modelId="{76E7785B-9EE3-4F8C-B463-562A0D60091B}" type="presParOf" srcId="{934E5113-BB49-4E5B-BC22-6579C4BC8BBD}" destId="{40731702-AA34-412E-9CD6-B3726E16C904}" srcOrd="0" destOrd="0" presId="urn:microsoft.com/office/officeart/2005/8/layout/process1"/>
    <dgm:cxn modelId="{E3A00FBC-9DAA-4E53-BA1F-BFD583DC1645}" type="presParOf" srcId="{934E5113-BB49-4E5B-BC22-6579C4BC8BBD}" destId="{8A8CCB42-9DEF-4F65-926C-FE9DD42074FF}" srcOrd="1" destOrd="0" presId="urn:microsoft.com/office/officeart/2005/8/layout/process1"/>
    <dgm:cxn modelId="{14206327-6515-448A-9714-85B9D1156EA5}" type="presParOf" srcId="{8A8CCB42-9DEF-4F65-926C-FE9DD42074FF}" destId="{6792CF1D-BBA4-4D49-AD6A-4989C1D8FC88}" srcOrd="0" destOrd="0" presId="urn:microsoft.com/office/officeart/2005/8/layout/process1"/>
    <dgm:cxn modelId="{F64CCE8C-DB38-4C8C-955E-08468836AED2}" type="presParOf" srcId="{934E5113-BB49-4E5B-BC22-6579C4BC8BBD}" destId="{CF0E1E81-FA11-40DE-9359-4BB79A364A9E}" srcOrd="2" destOrd="0" presId="urn:microsoft.com/office/officeart/2005/8/layout/process1"/>
    <dgm:cxn modelId="{C7C6BB06-508F-4B9A-891F-91E4D657BF65}" type="presParOf" srcId="{934E5113-BB49-4E5B-BC22-6579C4BC8BBD}" destId="{A1AD6982-A9DD-4779-A3D9-57D1D8E60772}" srcOrd="3" destOrd="0" presId="urn:microsoft.com/office/officeart/2005/8/layout/process1"/>
    <dgm:cxn modelId="{1A91DCDA-5F4C-47E9-B188-0C46370AFA2B}" type="presParOf" srcId="{A1AD6982-A9DD-4779-A3D9-57D1D8E60772}" destId="{5F022F14-5C05-4690-853B-99DBFFBB90DA}" srcOrd="0" destOrd="0" presId="urn:microsoft.com/office/officeart/2005/8/layout/process1"/>
    <dgm:cxn modelId="{CFC83E60-BF81-408F-9A36-43B76AB0E723}" type="presParOf" srcId="{934E5113-BB49-4E5B-BC22-6579C4BC8BBD}" destId="{533AB30E-FD4F-4E8A-8FB3-F63B80D659C0}" srcOrd="4" destOrd="0" presId="urn:microsoft.com/office/officeart/2005/8/layout/process1"/>
    <dgm:cxn modelId="{E32003A7-AEE8-48E2-89FD-680CF9E63A0B}" type="presParOf" srcId="{934E5113-BB49-4E5B-BC22-6579C4BC8BBD}" destId="{40659AC6-BF05-4493-B3DE-FD48AD69CFE1}" srcOrd="5" destOrd="0" presId="urn:microsoft.com/office/officeart/2005/8/layout/process1"/>
    <dgm:cxn modelId="{F232CC98-807B-4081-A0C5-00BD7743F4CB}" type="presParOf" srcId="{40659AC6-BF05-4493-B3DE-FD48AD69CFE1}" destId="{B055E6E0-13FB-4532-813B-945B6F008917}" srcOrd="0" destOrd="0" presId="urn:microsoft.com/office/officeart/2005/8/layout/process1"/>
    <dgm:cxn modelId="{A89C0CE9-287B-43A2-B0D3-4FB8170EC0D2}" type="presParOf" srcId="{934E5113-BB49-4E5B-BC22-6579C4BC8BBD}" destId="{C77FC715-1967-4BD0-9A26-E4CFD24E2EB6}"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2D5BCE-6922-41B9-9DE1-737AA5A8BFA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C264E5A-1BDE-43E2-92E2-92C4DECB59AA}">
      <dgm:prSet custT="1"/>
      <dgm:spPr/>
      <dgm:t>
        <a:bodyPr/>
        <a:lstStyle/>
        <a:p>
          <a:pPr>
            <a:lnSpc>
              <a:spcPct val="100000"/>
            </a:lnSpc>
          </a:pPr>
          <a:r>
            <a:rPr lang="en-GB" sz="2000" b="1" dirty="0"/>
            <a:t>Central Government (Spending Reviews and PSAs) </a:t>
          </a:r>
          <a:endParaRPr lang="en-US" sz="2000" b="1" dirty="0"/>
        </a:p>
      </dgm:t>
    </dgm:pt>
    <dgm:pt modelId="{F314E275-8464-46FA-8E61-0228DEA8B9D6}" type="parTrans" cxnId="{7037D76B-9C88-4B5E-8915-6945B3762064}">
      <dgm:prSet/>
      <dgm:spPr/>
      <dgm:t>
        <a:bodyPr/>
        <a:lstStyle/>
        <a:p>
          <a:endParaRPr lang="en-US"/>
        </a:p>
      </dgm:t>
    </dgm:pt>
    <dgm:pt modelId="{E84CD5D7-F881-465E-A561-7700A5FF6626}" type="sibTrans" cxnId="{7037D76B-9C88-4B5E-8915-6945B3762064}">
      <dgm:prSet/>
      <dgm:spPr/>
      <dgm:t>
        <a:bodyPr/>
        <a:lstStyle/>
        <a:p>
          <a:endParaRPr lang="en-US"/>
        </a:p>
      </dgm:t>
    </dgm:pt>
    <dgm:pt modelId="{60310A30-5B69-4DF1-93EC-51FA87A8072D}">
      <dgm:prSet custT="1"/>
      <dgm:spPr/>
      <dgm:t>
        <a:bodyPr/>
        <a:lstStyle/>
        <a:p>
          <a:pPr>
            <a:lnSpc>
              <a:spcPct val="100000"/>
            </a:lnSpc>
          </a:pPr>
          <a:r>
            <a:rPr lang="en-GB" sz="2000" b="1" dirty="0"/>
            <a:t>Local Authorities (Best Value, CPA, CAA, SLI) </a:t>
          </a:r>
          <a:endParaRPr lang="en-US" sz="2000" b="1" dirty="0"/>
        </a:p>
      </dgm:t>
    </dgm:pt>
    <dgm:pt modelId="{A130D1F9-F0D3-489E-80C8-458312AB1D55}" type="parTrans" cxnId="{FC5CC12A-BE9F-4CE7-9399-03FE0C1E7829}">
      <dgm:prSet/>
      <dgm:spPr/>
      <dgm:t>
        <a:bodyPr/>
        <a:lstStyle/>
        <a:p>
          <a:endParaRPr lang="en-US"/>
        </a:p>
      </dgm:t>
    </dgm:pt>
    <dgm:pt modelId="{CD434C9E-70EC-494E-9D8C-5F827CCDE88D}" type="sibTrans" cxnId="{FC5CC12A-BE9F-4CE7-9399-03FE0C1E7829}">
      <dgm:prSet/>
      <dgm:spPr/>
      <dgm:t>
        <a:bodyPr/>
        <a:lstStyle/>
        <a:p>
          <a:endParaRPr lang="en-US"/>
        </a:p>
      </dgm:t>
    </dgm:pt>
    <dgm:pt modelId="{0BE4C343-911D-46BE-A3BC-D27B18D5959E}">
      <dgm:prSet custT="1"/>
      <dgm:spPr/>
      <dgm:t>
        <a:bodyPr/>
        <a:lstStyle/>
        <a:p>
          <a:pPr>
            <a:lnSpc>
              <a:spcPct val="100000"/>
            </a:lnSpc>
          </a:pPr>
          <a:r>
            <a:rPr lang="en-GB" sz="2000" b="1" dirty="0"/>
            <a:t>Schools and Education (Ofsted  CPA Safeguarding)</a:t>
          </a:r>
          <a:endParaRPr lang="en-US" sz="2000" b="1" dirty="0"/>
        </a:p>
      </dgm:t>
    </dgm:pt>
    <dgm:pt modelId="{C7936323-0C90-45BC-8236-4C1FE9401F13}" type="parTrans" cxnId="{0E7358AC-5DD6-427B-9F2C-7FCDB18FAE81}">
      <dgm:prSet/>
      <dgm:spPr/>
      <dgm:t>
        <a:bodyPr/>
        <a:lstStyle/>
        <a:p>
          <a:endParaRPr lang="en-US"/>
        </a:p>
      </dgm:t>
    </dgm:pt>
    <dgm:pt modelId="{F6F091F5-886C-49C7-9366-51B647B069D7}" type="sibTrans" cxnId="{0E7358AC-5DD6-427B-9F2C-7FCDB18FAE81}">
      <dgm:prSet/>
      <dgm:spPr/>
      <dgm:t>
        <a:bodyPr/>
        <a:lstStyle/>
        <a:p>
          <a:endParaRPr lang="en-US"/>
        </a:p>
      </dgm:t>
    </dgm:pt>
    <dgm:pt modelId="{97EC2DF1-5F9A-4CC7-9D75-047465C8B6BC}">
      <dgm:prSet custT="1"/>
      <dgm:spPr/>
      <dgm:t>
        <a:bodyPr/>
        <a:lstStyle/>
        <a:p>
          <a:pPr>
            <a:lnSpc>
              <a:spcPct val="100000"/>
            </a:lnSpc>
          </a:pPr>
          <a:r>
            <a:rPr lang="en-GB" sz="2000" b="1" dirty="0"/>
            <a:t>Health and Social Care (Standards 4 Better Health) </a:t>
          </a:r>
          <a:endParaRPr lang="en-US" sz="2000" b="1" dirty="0"/>
        </a:p>
      </dgm:t>
    </dgm:pt>
    <dgm:pt modelId="{DD3145E2-EAD4-4A13-9B7F-F13FBA797FBC}" type="parTrans" cxnId="{E158D165-9E88-47B5-ABD8-417D2FBAFF73}">
      <dgm:prSet/>
      <dgm:spPr/>
      <dgm:t>
        <a:bodyPr/>
        <a:lstStyle/>
        <a:p>
          <a:endParaRPr lang="en-US"/>
        </a:p>
      </dgm:t>
    </dgm:pt>
    <dgm:pt modelId="{BE33E41B-CA73-4F77-A054-C33797E02EAF}" type="sibTrans" cxnId="{E158D165-9E88-47B5-ABD8-417D2FBAFF73}">
      <dgm:prSet/>
      <dgm:spPr/>
      <dgm:t>
        <a:bodyPr/>
        <a:lstStyle/>
        <a:p>
          <a:endParaRPr lang="en-US"/>
        </a:p>
      </dgm:t>
    </dgm:pt>
    <dgm:pt modelId="{DBCAEF94-3FBB-4CB9-B0D4-6F9BE0B8F367}">
      <dgm:prSet custT="1"/>
      <dgm:spPr/>
      <dgm:t>
        <a:bodyPr/>
        <a:lstStyle/>
        <a:p>
          <a:pPr>
            <a:lnSpc>
              <a:spcPct val="100000"/>
            </a:lnSpc>
          </a:pPr>
          <a:r>
            <a:rPr lang="en-GB" sz="2000" b="1" dirty="0"/>
            <a:t>National Parks (National Assessments Peer Reviews) </a:t>
          </a:r>
          <a:endParaRPr lang="en-US" sz="2000" b="1" dirty="0"/>
        </a:p>
      </dgm:t>
    </dgm:pt>
    <dgm:pt modelId="{821600E5-65FD-4413-BE48-DDAA8528B3DD}" type="parTrans" cxnId="{528DCD5C-7318-4E2D-9BB3-5A0BA9B01509}">
      <dgm:prSet/>
      <dgm:spPr/>
      <dgm:t>
        <a:bodyPr/>
        <a:lstStyle/>
        <a:p>
          <a:endParaRPr lang="en-US"/>
        </a:p>
      </dgm:t>
    </dgm:pt>
    <dgm:pt modelId="{15A08506-E2A4-4B28-A255-649649B6166B}" type="sibTrans" cxnId="{528DCD5C-7318-4E2D-9BB3-5A0BA9B01509}">
      <dgm:prSet/>
      <dgm:spPr/>
      <dgm:t>
        <a:bodyPr/>
        <a:lstStyle/>
        <a:p>
          <a:endParaRPr lang="en-US"/>
        </a:p>
      </dgm:t>
    </dgm:pt>
    <dgm:pt modelId="{A40F2EB0-387C-4BD2-A5D4-B458B4BFB12F}">
      <dgm:prSet custT="1"/>
      <dgm:spPr/>
      <dgm:t>
        <a:bodyPr/>
        <a:lstStyle/>
        <a:p>
          <a:pPr>
            <a:lnSpc>
              <a:spcPct val="100000"/>
            </a:lnSpc>
          </a:pPr>
          <a:r>
            <a:rPr lang="en-GB" sz="2000" b="1" dirty="0"/>
            <a:t>Regional Development Agencies </a:t>
          </a:r>
          <a:endParaRPr lang="en-US" sz="2000" b="1" dirty="0"/>
        </a:p>
      </dgm:t>
    </dgm:pt>
    <dgm:pt modelId="{63AAFD17-1328-400B-B37F-5742399C47E6}" type="parTrans" cxnId="{8A00A362-25E0-496A-B749-F4C950D56EAF}">
      <dgm:prSet/>
      <dgm:spPr/>
      <dgm:t>
        <a:bodyPr/>
        <a:lstStyle/>
        <a:p>
          <a:endParaRPr lang="en-US"/>
        </a:p>
      </dgm:t>
    </dgm:pt>
    <dgm:pt modelId="{68B28774-4786-4924-B4FF-4DECA344FE8B}" type="sibTrans" cxnId="{8A00A362-25E0-496A-B749-F4C950D56EAF}">
      <dgm:prSet/>
      <dgm:spPr/>
      <dgm:t>
        <a:bodyPr/>
        <a:lstStyle/>
        <a:p>
          <a:endParaRPr lang="en-US"/>
        </a:p>
      </dgm:t>
    </dgm:pt>
    <dgm:pt modelId="{8ED91C06-4442-4D4F-9AEA-936F02732818}">
      <dgm:prSet custT="1"/>
      <dgm:spPr/>
      <dgm:t>
        <a:bodyPr/>
        <a:lstStyle/>
        <a:p>
          <a:pPr>
            <a:lnSpc>
              <a:spcPct val="100000"/>
            </a:lnSpc>
          </a:pPr>
          <a:r>
            <a:rPr lang="en-GB" sz="2000" b="1" dirty="0"/>
            <a:t>Criminal Justice HMIC and HMICFRS</a:t>
          </a:r>
          <a:endParaRPr lang="en-US" sz="2000" b="1" dirty="0"/>
        </a:p>
      </dgm:t>
    </dgm:pt>
    <dgm:pt modelId="{937658DF-B69D-4A5D-AF8A-05E28C2E1774}" type="parTrans" cxnId="{BB82D6BB-9A9D-4AE6-A6C1-7239B15AC7CD}">
      <dgm:prSet/>
      <dgm:spPr/>
      <dgm:t>
        <a:bodyPr/>
        <a:lstStyle/>
        <a:p>
          <a:endParaRPr lang="en-US"/>
        </a:p>
      </dgm:t>
    </dgm:pt>
    <dgm:pt modelId="{99291D88-38B1-4DA1-A071-F38B81A0A4BC}" type="sibTrans" cxnId="{BB82D6BB-9A9D-4AE6-A6C1-7239B15AC7CD}">
      <dgm:prSet/>
      <dgm:spPr/>
      <dgm:t>
        <a:bodyPr/>
        <a:lstStyle/>
        <a:p>
          <a:endParaRPr lang="en-US"/>
        </a:p>
      </dgm:t>
    </dgm:pt>
    <dgm:pt modelId="{565C98D7-0F42-4CDE-AA27-3107EBDE96E9}">
      <dgm:prSet custT="1"/>
      <dgm:spPr/>
      <dgm:t>
        <a:bodyPr/>
        <a:lstStyle/>
        <a:p>
          <a:pPr>
            <a:lnSpc>
              <a:spcPct val="100000"/>
            </a:lnSpc>
          </a:pPr>
          <a:r>
            <a:rPr lang="en-GB" sz="2000" b="1" dirty="0"/>
            <a:t>Universities Research Excellence Framework 2021 </a:t>
          </a:r>
          <a:endParaRPr lang="en-US" sz="2000" b="1" dirty="0"/>
        </a:p>
      </dgm:t>
    </dgm:pt>
    <dgm:pt modelId="{AD4F55A1-1037-4E58-923E-9A3191136AD6}" type="parTrans" cxnId="{98CDBD4F-4966-43A9-8BE0-8E63C72C0493}">
      <dgm:prSet/>
      <dgm:spPr/>
      <dgm:t>
        <a:bodyPr/>
        <a:lstStyle/>
        <a:p>
          <a:endParaRPr lang="en-US"/>
        </a:p>
      </dgm:t>
    </dgm:pt>
    <dgm:pt modelId="{3FE2EF46-7B95-47EB-8243-117D9415D2FB}" type="sibTrans" cxnId="{98CDBD4F-4966-43A9-8BE0-8E63C72C0493}">
      <dgm:prSet/>
      <dgm:spPr/>
      <dgm:t>
        <a:bodyPr/>
        <a:lstStyle/>
        <a:p>
          <a:endParaRPr lang="en-US"/>
        </a:p>
      </dgm:t>
    </dgm:pt>
    <dgm:pt modelId="{F2338CB3-350A-4C1B-8F2E-F93168E8C3AD}" type="pres">
      <dgm:prSet presAssocID="{252D5BCE-6922-41B9-9DE1-737AA5A8BFA4}" presName="root" presStyleCnt="0">
        <dgm:presLayoutVars>
          <dgm:dir/>
          <dgm:resizeHandles val="exact"/>
        </dgm:presLayoutVars>
      </dgm:prSet>
      <dgm:spPr/>
    </dgm:pt>
    <dgm:pt modelId="{8A0A3427-F90A-413D-93D7-F5EA41EF8285}" type="pres">
      <dgm:prSet presAssocID="{AC264E5A-1BDE-43E2-92E2-92C4DECB59AA}" presName="compNode" presStyleCnt="0"/>
      <dgm:spPr/>
    </dgm:pt>
    <dgm:pt modelId="{EEFC78F0-0EBE-4131-9110-696C20CC7FBB}" type="pres">
      <dgm:prSet presAssocID="{AC264E5A-1BDE-43E2-92E2-92C4DECB59AA}" presName="bgRect" presStyleLbl="bgShp" presStyleIdx="0" presStyleCnt="8" custScaleY="112872"/>
      <dgm:spPr/>
    </dgm:pt>
    <dgm:pt modelId="{429231FD-9CBA-475E-8DC2-C0EBB8B77962}" type="pres">
      <dgm:prSet presAssocID="{AC264E5A-1BDE-43E2-92E2-92C4DECB59AA}" presName="iconRect" presStyleLbl="node1" presStyleIdx="0" presStyleCnt="8"/>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itcoin"/>
        </a:ext>
      </dgm:extLst>
    </dgm:pt>
    <dgm:pt modelId="{ACBCDB0F-0900-477B-82B7-FF9A0F890314}" type="pres">
      <dgm:prSet presAssocID="{AC264E5A-1BDE-43E2-92E2-92C4DECB59AA}" presName="spaceRect" presStyleCnt="0"/>
      <dgm:spPr/>
    </dgm:pt>
    <dgm:pt modelId="{FBA8AFA3-634F-45F0-A872-79BD4A169839}" type="pres">
      <dgm:prSet presAssocID="{AC264E5A-1BDE-43E2-92E2-92C4DECB59AA}" presName="parTx" presStyleLbl="revTx" presStyleIdx="0" presStyleCnt="8" custScaleY="108885">
        <dgm:presLayoutVars>
          <dgm:chMax val="0"/>
          <dgm:chPref val="0"/>
        </dgm:presLayoutVars>
      </dgm:prSet>
      <dgm:spPr/>
    </dgm:pt>
    <dgm:pt modelId="{A0E74F0F-E0DF-46F5-8EEF-9B4198C1C0D0}" type="pres">
      <dgm:prSet presAssocID="{E84CD5D7-F881-465E-A561-7700A5FF6626}" presName="sibTrans" presStyleCnt="0"/>
      <dgm:spPr/>
    </dgm:pt>
    <dgm:pt modelId="{941CDBB9-EAB6-4A64-A589-05478C83D7E9}" type="pres">
      <dgm:prSet presAssocID="{60310A30-5B69-4DF1-93EC-51FA87A8072D}" presName="compNode" presStyleCnt="0"/>
      <dgm:spPr/>
    </dgm:pt>
    <dgm:pt modelId="{8C2EBB9A-B164-471D-84FF-208D76A17FF9}" type="pres">
      <dgm:prSet presAssocID="{60310A30-5B69-4DF1-93EC-51FA87A8072D}" presName="bgRect" presStyleLbl="bgShp" presStyleIdx="1" presStyleCnt="8" custScaleY="115786"/>
      <dgm:spPr/>
    </dgm:pt>
    <dgm:pt modelId="{3801D0D6-A9BB-4041-82BC-AE0AFD922F12}" type="pres">
      <dgm:prSet presAssocID="{60310A30-5B69-4DF1-93EC-51FA87A8072D}" presName="iconRect" presStyleLbl="node1" presStyleIdx="1" presStyleCnt="8"/>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CB5747BB-B984-4847-8F26-6334319A4CD0}" type="pres">
      <dgm:prSet presAssocID="{60310A30-5B69-4DF1-93EC-51FA87A8072D}" presName="spaceRect" presStyleCnt="0"/>
      <dgm:spPr/>
    </dgm:pt>
    <dgm:pt modelId="{D13C9A25-5D3A-42FC-9D99-DE410385FD36}" type="pres">
      <dgm:prSet presAssocID="{60310A30-5B69-4DF1-93EC-51FA87A8072D}" presName="parTx" presStyleLbl="revTx" presStyleIdx="1" presStyleCnt="8">
        <dgm:presLayoutVars>
          <dgm:chMax val="0"/>
          <dgm:chPref val="0"/>
        </dgm:presLayoutVars>
      </dgm:prSet>
      <dgm:spPr/>
    </dgm:pt>
    <dgm:pt modelId="{01B3E6F8-3BB4-48E4-94B3-4024910A2957}" type="pres">
      <dgm:prSet presAssocID="{CD434C9E-70EC-494E-9D8C-5F827CCDE88D}" presName="sibTrans" presStyleCnt="0"/>
      <dgm:spPr/>
    </dgm:pt>
    <dgm:pt modelId="{7772841A-CE9A-4556-967C-7121CB991A4F}" type="pres">
      <dgm:prSet presAssocID="{0BE4C343-911D-46BE-A3BC-D27B18D5959E}" presName="compNode" presStyleCnt="0"/>
      <dgm:spPr/>
    </dgm:pt>
    <dgm:pt modelId="{7DE6E1D9-DDF5-4236-BEEC-4FEF1F8EF6C9}" type="pres">
      <dgm:prSet presAssocID="{0BE4C343-911D-46BE-A3BC-D27B18D5959E}" presName="bgRect" presStyleLbl="bgShp" presStyleIdx="2" presStyleCnt="8"/>
      <dgm:spPr/>
    </dgm:pt>
    <dgm:pt modelId="{2C715ACC-D93E-4149-BB53-E6FC4E5BC793}" type="pres">
      <dgm:prSet presAssocID="{0BE4C343-911D-46BE-A3BC-D27B18D5959E}" presName="iconRect" presStyleLbl="node1" presStyleIdx="2" presStyleCnt="8"/>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14138833-366B-41DF-82DD-F60E22AE5E3F}" type="pres">
      <dgm:prSet presAssocID="{0BE4C343-911D-46BE-A3BC-D27B18D5959E}" presName="spaceRect" presStyleCnt="0"/>
      <dgm:spPr/>
    </dgm:pt>
    <dgm:pt modelId="{49CE19CC-5F8B-4E2E-B651-E71C9C7E7F54}" type="pres">
      <dgm:prSet presAssocID="{0BE4C343-911D-46BE-A3BC-D27B18D5959E}" presName="parTx" presStyleLbl="revTx" presStyleIdx="2" presStyleCnt="8">
        <dgm:presLayoutVars>
          <dgm:chMax val="0"/>
          <dgm:chPref val="0"/>
        </dgm:presLayoutVars>
      </dgm:prSet>
      <dgm:spPr/>
    </dgm:pt>
    <dgm:pt modelId="{5A707F7E-4BE9-40FC-8CBA-A773E4C56B08}" type="pres">
      <dgm:prSet presAssocID="{F6F091F5-886C-49C7-9366-51B647B069D7}" presName="sibTrans" presStyleCnt="0"/>
      <dgm:spPr/>
    </dgm:pt>
    <dgm:pt modelId="{949061F0-93D5-41A4-8EA4-EC2C46809F3D}" type="pres">
      <dgm:prSet presAssocID="{97EC2DF1-5F9A-4CC7-9D75-047465C8B6BC}" presName="compNode" presStyleCnt="0"/>
      <dgm:spPr/>
    </dgm:pt>
    <dgm:pt modelId="{79F0EABB-4B14-4546-8245-F1B27D351E4E}" type="pres">
      <dgm:prSet presAssocID="{97EC2DF1-5F9A-4CC7-9D75-047465C8B6BC}" presName="bgRect" presStyleLbl="bgShp" presStyleIdx="3" presStyleCnt="8"/>
      <dgm:spPr/>
    </dgm:pt>
    <dgm:pt modelId="{59EF5213-FCD2-4F8E-AB32-AC8C7E8B12E1}" type="pres">
      <dgm:prSet presAssocID="{97EC2DF1-5F9A-4CC7-9D75-047465C8B6BC}" presName="iconRect" presStyleLbl="node1" presStyleIdx="3" presStyleCnt="8"/>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tor"/>
        </a:ext>
      </dgm:extLst>
    </dgm:pt>
    <dgm:pt modelId="{FEE74A68-3675-4082-B784-3E1C51403178}" type="pres">
      <dgm:prSet presAssocID="{97EC2DF1-5F9A-4CC7-9D75-047465C8B6BC}" presName="spaceRect" presStyleCnt="0"/>
      <dgm:spPr/>
    </dgm:pt>
    <dgm:pt modelId="{B26C05B5-E72B-4510-AD9F-A7B4B297BA96}" type="pres">
      <dgm:prSet presAssocID="{97EC2DF1-5F9A-4CC7-9D75-047465C8B6BC}" presName="parTx" presStyleLbl="revTx" presStyleIdx="3" presStyleCnt="8">
        <dgm:presLayoutVars>
          <dgm:chMax val="0"/>
          <dgm:chPref val="0"/>
        </dgm:presLayoutVars>
      </dgm:prSet>
      <dgm:spPr/>
    </dgm:pt>
    <dgm:pt modelId="{47592D15-4BE0-41EE-8F33-63636BC0EC2C}" type="pres">
      <dgm:prSet presAssocID="{BE33E41B-CA73-4F77-A054-C33797E02EAF}" presName="sibTrans" presStyleCnt="0"/>
      <dgm:spPr/>
    </dgm:pt>
    <dgm:pt modelId="{F96219A2-B2C6-40E3-BA49-707B98477553}" type="pres">
      <dgm:prSet presAssocID="{DBCAEF94-3FBB-4CB9-B0D4-6F9BE0B8F367}" presName="compNode" presStyleCnt="0"/>
      <dgm:spPr/>
    </dgm:pt>
    <dgm:pt modelId="{7D32391B-B384-40DD-A95E-D50401272576}" type="pres">
      <dgm:prSet presAssocID="{DBCAEF94-3FBB-4CB9-B0D4-6F9BE0B8F367}" presName="bgRect" presStyleLbl="bgShp" presStyleIdx="4" presStyleCnt="8"/>
      <dgm:spPr/>
    </dgm:pt>
    <dgm:pt modelId="{7B60B834-624F-4730-B8A1-E2450959ECA3}" type="pres">
      <dgm:prSet presAssocID="{DBCAEF94-3FBB-4CB9-B0D4-6F9BE0B8F367}" presName="iconRect" presStyleLbl="node1" presStyleIdx="4" presStyleCnt="8"/>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eesaw"/>
        </a:ext>
      </dgm:extLst>
    </dgm:pt>
    <dgm:pt modelId="{40C5767A-6A27-4ABD-9BFB-54EAD2CD3A71}" type="pres">
      <dgm:prSet presAssocID="{DBCAEF94-3FBB-4CB9-B0D4-6F9BE0B8F367}" presName="spaceRect" presStyleCnt="0"/>
      <dgm:spPr/>
    </dgm:pt>
    <dgm:pt modelId="{8FC2812E-F107-4C7B-A170-A3DCB78F3D8F}" type="pres">
      <dgm:prSet presAssocID="{DBCAEF94-3FBB-4CB9-B0D4-6F9BE0B8F367}" presName="parTx" presStyleLbl="revTx" presStyleIdx="4" presStyleCnt="8">
        <dgm:presLayoutVars>
          <dgm:chMax val="0"/>
          <dgm:chPref val="0"/>
        </dgm:presLayoutVars>
      </dgm:prSet>
      <dgm:spPr/>
    </dgm:pt>
    <dgm:pt modelId="{76BAE593-CFDF-4C05-B95D-AA977662DFDD}" type="pres">
      <dgm:prSet presAssocID="{15A08506-E2A4-4B28-A255-649649B6166B}" presName="sibTrans" presStyleCnt="0"/>
      <dgm:spPr/>
    </dgm:pt>
    <dgm:pt modelId="{50EF122B-9EEC-4CE6-AB7F-71A5A278F36D}" type="pres">
      <dgm:prSet presAssocID="{A40F2EB0-387C-4BD2-A5D4-B458B4BFB12F}" presName="compNode" presStyleCnt="0"/>
      <dgm:spPr/>
    </dgm:pt>
    <dgm:pt modelId="{B51FCA2A-1A25-4B19-977A-0C18FA257765}" type="pres">
      <dgm:prSet presAssocID="{A40F2EB0-387C-4BD2-A5D4-B458B4BFB12F}" presName="bgRect" presStyleLbl="bgShp" presStyleIdx="5" presStyleCnt="8"/>
      <dgm:spPr/>
    </dgm:pt>
    <dgm:pt modelId="{4497CF09-E1F3-4E18-A69C-2BFE48B74444}" type="pres">
      <dgm:prSet presAssocID="{A40F2EB0-387C-4BD2-A5D4-B458B4BFB12F}" presName="iconRect" presStyleLbl="node1" presStyleIdx="5" presStyleCnt="8"/>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andshake"/>
        </a:ext>
      </dgm:extLst>
    </dgm:pt>
    <dgm:pt modelId="{E264A4BB-FE42-468B-9C1A-4A3030FF47B9}" type="pres">
      <dgm:prSet presAssocID="{A40F2EB0-387C-4BD2-A5D4-B458B4BFB12F}" presName="spaceRect" presStyleCnt="0"/>
      <dgm:spPr/>
    </dgm:pt>
    <dgm:pt modelId="{D09B4A50-0660-4409-9814-78D0477B3306}" type="pres">
      <dgm:prSet presAssocID="{A40F2EB0-387C-4BD2-A5D4-B458B4BFB12F}" presName="parTx" presStyleLbl="revTx" presStyleIdx="5" presStyleCnt="8">
        <dgm:presLayoutVars>
          <dgm:chMax val="0"/>
          <dgm:chPref val="0"/>
        </dgm:presLayoutVars>
      </dgm:prSet>
      <dgm:spPr/>
    </dgm:pt>
    <dgm:pt modelId="{6CD0AE7F-95D4-4E79-A35D-C94BEC16FACA}" type="pres">
      <dgm:prSet presAssocID="{68B28774-4786-4924-B4FF-4DECA344FE8B}" presName="sibTrans" presStyleCnt="0"/>
      <dgm:spPr/>
    </dgm:pt>
    <dgm:pt modelId="{AE59AB80-A5F6-4363-B929-0252B0F37D21}" type="pres">
      <dgm:prSet presAssocID="{8ED91C06-4442-4D4F-9AEA-936F02732818}" presName="compNode" presStyleCnt="0"/>
      <dgm:spPr/>
    </dgm:pt>
    <dgm:pt modelId="{CD485747-98B8-427F-8C7C-7D3C96BED3E0}" type="pres">
      <dgm:prSet presAssocID="{8ED91C06-4442-4D4F-9AEA-936F02732818}" presName="bgRect" presStyleLbl="bgShp" presStyleIdx="6" presStyleCnt="8"/>
      <dgm:spPr/>
    </dgm:pt>
    <dgm:pt modelId="{0E9C1BD6-B6E0-4DCB-BFA9-4CA2E689ED7B}" type="pres">
      <dgm:prSet presAssocID="{8ED91C06-4442-4D4F-9AEA-936F02732818}" presName="iconRect" presStyleLbl="node1" presStyleIdx="6" presStyleCnt="8"/>
      <dgm:spPr>
        <a:blipFill>
          <a:blip xmlns:r="http://schemas.openxmlformats.org/officeDocument/2006/relationships"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Skeleton"/>
        </a:ext>
      </dgm:extLst>
    </dgm:pt>
    <dgm:pt modelId="{27F18F70-9214-46E0-9DAB-C158805F247D}" type="pres">
      <dgm:prSet presAssocID="{8ED91C06-4442-4D4F-9AEA-936F02732818}" presName="spaceRect" presStyleCnt="0"/>
      <dgm:spPr/>
    </dgm:pt>
    <dgm:pt modelId="{7341464A-9608-46C1-AB44-A6D5CF0D72D1}" type="pres">
      <dgm:prSet presAssocID="{8ED91C06-4442-4D4F-9AEA-936F02732818}" presName="parTx" presStyleLbl="revTx" presStyleIdx="6" presStyleCnt="8">
        <dgm:presLayoutVars>
          <dgm:chMax val="0"/>
          <dgm:chPref val="0"/>
        </dgm:presLayoutVars>
      </dgm:prSet>
      <dgm:spPr/>
    </dgm:pt>
    <dgm:pt modelId="{1F220BE3-0D1A-4A09-B8BB-4092E4FD4A24}" type="pres">
      <dgm:prSet presAssocID="{99291D88-38B1-4DA1-A071-F38B81A0A4BC}" presName="sibTrans" presStyleCnt="0"/>
      <dgm:spPr/>
    </dgm:pt>
    <dgm:pt modelId="{BABBC4F7-EBEB-4EC7-B848-7C5F134E50F8}" type="pres">
      <dgm:prSet presAssocID="{565C98D7-0F42-4CDE-AA27-3107EBDE96E9}" presName="compNode" presStyleCnt="0"/>
      <dgm:spPr/>
    </dgm:pt>
    <dgm:pt modelId="{6847B7AF-75B1-4480-891D-942EB0E9DE26}" type="pres">
      <dgm:prSet presAssocID="{565C98D7-0F42-4CDE-AA27-3107EBDE96E9}" presName="bgRect" presStyleLbl="bgShp" presStyleIdx="7" presStyleCnt="8"/>
      <dgm:spPr/>
    </dgm:pt>
    <dgm:pt modelId="{36CD59B5-05A2-408C-8289-9DB2865355EE}" type="pres">
      <dgm:prSet presAssocID="{565C98D7-0F42-4CDE-AA27-3107EBDE96E9}" presName="iconRect" presStyleLbl="node1" presStyleIdx="7" presStyleCnt="8"/>
      <dgm:spPr>
        <a:blipFill>
          <a:blip xmlns:r="http://schemas.openxmlformats.org/officeDocument/2006/relationships"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Checkmark"/>
        </a:ext>
      </dgm:extLst>
    </dgm:pt>
    <dgm:pt modelId="{8807C088-0207-4D34-A318-665B383F17B9}" type="pres">
      <dgm:prSet presAssocID="{565C98D7-0F42-4CDE-AA27-3107EBDE96E9}" presName="spaceRect" presStyleCnt="0"/>
      <dgm:spPr/>
    </dgm:pt>
    <dgm:pt modelId="{348770E9-319F-411F-8DA6-BA6EFD77A9C6}" type="pres">
      <dgm:prSet presAssocID="{565C98D7-0F42-4CDE-AA27-3107EBDE96E9}" presName="parTx" presStyleLbl="revTx" presStyleIdx="7" presStyleCnt="8">
        <dgm:presLayoutVars>
          <dgm:chMax val="0"/>
          <dgm:chPref val="0"/>
        </dgm:presLayoutVars>
      </dgm:prSet>
      <dgm:spPr/>
    </dgm:pt>
  </dgm:ptLst>
  <dgm:cxnLst>
    <dgm:cxn modelId="{2BB2791E-C520-49F1-B381-49A81ED0814A}" type="presOf" srcId="{AC264E5A-1BDE-43E2-92E2-92C4DECB59AA}" destId="{FBA8AFA3-634F-45F0-A872-79BD4A169839}" srcOrd="0" destOrd="0" presId="urn:microsoft.com/office/officeart/2018/2/layout/IconVerticalSolidList"/>
    <dgm:cxn modelId="{FC5CC12A-BE9F-4CE7-9399-03FE0C1E7829}" srcId="{252D5BCE-6922-41B9-9DE1-737AA5A8BFA4}" destId="{60310A30-5B69-4DF1-93EC-51FA87A8072D}" srcOrd="1" destOrd="0" parTransId="{A130D1F9-F0D3-489E-80C8-458312AB1D55}" sibTransId="{CD434C9E-70EC-494E-9D8C-5F827CCDE88D}"/>
    <dgm:cxn modelId="{56A1453E-83BF-41A3-B8AC-11FE462CA31F}" type="presOf" srcId="{0BE4C343-911D-46BE-A3BC-D27B18D5959E}" destId="{49CE19CC-5F8B-4E2E-B651-E71C9C7E7F54}" srcOrd="0" destOrd="0" presId="urn:microsoft.com/office/officeart/2018/2/layout/IconVerticalSolidList"/>
    <dgm:cxn modelId="{528DCD5C-7318-4E2D-9BB3-5A0BA9B01509}" srcId="{252D5BCE-6922-41B9-9DE1-737AA5A8BFA4}" destId="{DBCAEF94-3FBB-4CB9-B0D4-6F9BE0B8F367}" srcOrd="4" destOrd="0" parTransId="{821600E5-65FD-4413-BE48-DDAA8528B3DD}" sibTransId="{15A08506-E2A4-4B28-A255-649649B6166B}"/>
    <dgm:cxn modelId="{8A00A362-25E0-496A-B749-F4C950D56EAF}" srcId="{252D5BCE-6922-41B9-9DE1-737AA5A8BFA4}" destId="{A40F2EB0-387C-4BD2-A5D4-B458B4BFB12F}" srcOrd="5" destOrd="0" parTransId="{63AAFD17-1328-400B-B37F-5742399C47E6}" sibTransId="{68B28774-4786-4924-B4FF-4DECA344FE8B}"/>
    <dgm:cxn modelId="{E158D165-9E88-47B5-ABD8-417D2FBAFF73}" srcId="{252D5BCE-6922-41B9-9DE1-737AA5A8BFA4}" destId="{97EC2DF1-5F9A-4CC7-9D75-047465C8B6BC}" srcOrd="3" destOrd="0" parTransId="{DD3145E2-EAD4-4A13-9B7F-F13FBA797FBC}" sibTransId="{BE33E41B-CA73-4F77-A054-C33797E02EAF}"/>
    <dgm:cxn modelId="{7037D76B-9C88-4B5E-8915-6945B3762064}" srcId="{252D5BCE-6922-41B9-9DE1-737AA5A8BFA4}" destId="{AC264E5A-1BDE-43E2-92E2-92C4DECB59AA}" srcOrd="0" destOrd="0" parTransId="{F314E275-8464-46FA-8E61-0228DEA8B9D6}" sibTransId="{E84CD5D7-F881-465E-A561-7700A5FF6626}"/>
    <dgm:cxn modelId="{FCA9DD4D-496D-4268-87A0-CABCBEFFA808}" type="presOf" srcId="{A40F2EB0-387C-4BD2-A5D4-B458B4BFB12F}" destId="{D09B4A50-0660-4409-9814-78D0477B3306}" srcOrd="0" destOrd="0" presId="urn:microsoft.com/office/officeart/2018/2/layout/IconVerticalSolidList"/>
    <dgm:cxn modelId="{98CDBD4F-4966-43A9-8BE0-8E63C72C0493}" srcId="{252D5BCE-6922-41B9-9DE1-737AA5A8BFA4}" destId="{565C98D7-0F42-4CDE-AA27-3107EBDE96E9}" srcOrd="7" destOrd="0" parTransId="{AD4F55A1-1037-4E58-923E-9A3191136AD6}" sibTransId="{3FE2EF46-7B95-47EB-8243-117D9415D2FB}"/>
    <dgm:cxn modelId="{9C382151-25EA-412D-88AB-A0FB2665E18C}" type="presOf" srcId="{565C98D7-0F42-4CDE-AA27-3107EBDE96E9}" destId="{348770E9-319F-411F-8DA6-BA6EFD77A9C6}" srcOrd="0" destOrd="0" presId="urn:microsoft.com/office/officeart/2018/2/layout/IconVerticalSolidList"/>
    <dgm:cxn modelId="{F608DC8A-AE01-4208-B966-EA0EE6E7BA83}" type="presOf" srcId="{252D5BCE-6922-41B9-9DE1-737AA5A8BFA4}" destId="{F2338CB3-350A-4C1B-8F2E-F93168E8C3AD}" srcOrd="0" destOrd="0" presId="urn:microsoft.com/office/officeart/2018/2/layout/IconVerticalSolidList"/>
    <dgm:cxn modelId="{178A4E96-6894-4775-AE79-9B51259B2973}" type="presOf" srcId="{DBCAEF94-3FBB-4CB9-B0D4-6F9BE0B8F367}" destId="{8FC2812E-F107-4C7B-A170-A3DCB78F3D8F}" srcOrd="0" destOrd="0" presId="urn:microsoft.com/office/officeart/2018/2/layout/IconVerticalSolidList"/>
    <dgm:cxn modelId="{0E7358AC-5DD6-427B-9F2C-7FCDB18FAE81}" srcId="{252D5BCE-6922-41B9-9DE1-737AA5A8BFA4}" destId="{0BE4C343-911D-46BE-A3BC-D27B18D5959E}" srcOrd="2" destOrd="0" parTransId="{C7936323-0C90-45BC-8236-4C1FE9401F13}" sibTransId="{F6F091F5-886C-49C7-9366-51B647B069D7}"/>
    <dgm:cxn modelId="{440F18B8-7D41-4F90-8C95-425CFB6CE74E}" type="presOf" srcId="{8ED91C06-4442-4D4F-9AEA-936F02732818}" destId="{7341464A-9608-46C1-AB44-A6D5CF0D72D1}" srcOrd="0" destOrd="0" presId="urn:microsoft.com/office/officeart/2018/2/layout/IconVerticalSolidList"/>
    <dgm:cxn modelId="{BB82D6BB-9A9D-4AE6-A6C1-7239B15AC7CD}" srcId="{252D5BCE-6922-41B9-9DE1-737AA5A8BFA4}" destId="{8ED91C06-4442-4D4F-9AEA-936F02732818}" srcOrd="6" destOrd="0" parTransId="{937658DF-B69D-4A5D-AF8A-05E28C2E1774}" sibTransId="{99291D88-38B1-4DA1-A071-F38B81A0A4BC}"/>
    <dgm:cxn modelId="{3CB7C3C1-EC09-4CFE-827D-C5FB7FB236E8}" type="presOf" srcId="{60310A30-5B69-4DF1-93EC-51FA87A8072D}" destId="{D13C9A25-5D3A-42FC-9D99-DE410385FD36}" srcOrd="0" destOrd="0" presId="urn:microsoft.com/office/officeart/2018/2/layout/IconVerticalSolidList"/>
    <dgm:cxn modelId="{439466E4-7BA1-43EE-86B5-538650812C9D}" type="presOf" srcId="{97EC2DF1-5F9A-4CC7-9D75-047465C8B6BC}" destId="{B26C05B5-E72B-4510-AD9F-A7B4B297BA96}" srcOrd="0" destOrd="0" presId="urn:microsoft.com/office/officeart/2018/2/layout/IconVerticalSolidList"/>
    <dgm:cxn modelId="{32FCB43A-BB20-4A69-A1BA-C502210BB7B3}" type="presParOf" srcId="{F2338CB3-350A-4C1B-8F2E-F93168E8C3AD}" destId="{8A0A3427-F90A-413D-93D7-F5EA41EF8285}" srcOrd="0" destOrd="0" presId="urn:microsoft.com/office/officeart/2018/2/layout/IconVerticalSolidList"/>
    <dgm:cxn modelId="{1BD48AB1-D3B0-4962-9486-29757EA4DC2B}" type="presParOf" srcId="{8A0A3427-F90A-413D-93D7-F5EA41EF8285}" destId="{EEFC78F0-0EBE-4131-9110-696C20CC7FBB}" srcOrd="0" destOrd="0" presId="urn:microsoft.com/office/officeart/2018/2/layout/IconVerticalSolidList"/>
    <dgm:cxn modelId="{06D489A7-0595-4CB7-98E1-4E6B5D48F6F6}" type="presParOf" srcId="{8A0A3427-F90A-413D-93D7-F5EA41EF8285}" destId="{429231FD-9CBA-475E-8DC2-C0EBB8B77962}" srcOrd="1" destOrd="0" presId="urn:microsoft.com/office/officeart/2018/2/layout/IconVerticalSolidList"/>
    <dgm:cxn modelId="{7EE02464-8786-4305-A485-6F00C8BB2DF3}" type="presParOf" srcId="{8A0A3427-F90A-413D-93D7-F5EA41EF8285}" destId="{ACBCDB0F-0900-477B-82B7-FF9A0F890314}" srcOrd="2" destOrd="0" presId="urn:microsoft.com/office/officeart/2018/2/layout/IconVerticalSolidList"/>
    <dgm:cxn modelId="{9A68CF4C-1D44-4D96-B876-E7E0A9C45190}" type="presParOf" srcId="{8A0A3427-F90A-413D-93D7-F5EA41EF8285}" destId="{FBA8AFA3-634F-45F0-A872-79BD4A169839}" srcOrd="3" destOrd="0" presId="urn:microsoft.com/office/officeart/2018/2/layout/IconVerticalSolidList"/>
    <dgm:cxn modelId="{CEEBC0EE-36A4-48DF-833F-E4B814419B94}" type="presParOf" srcId="{F2338CB3-350A-4C1B-8F2E-F93168E8C3AD}" destId="{A0E74F0F-E0DF-46F5-8EEF-9B4198C1C0D0}" srcOrd="1" destOrd="0" presId="urn:microsoft.com/office/officeart/2018/2/layout/IconVerticalSolidList"/>
    <dgm:cxn modelId="{156F92A9-136A-40F6-B210-662497AF76E5}" type="presParOf" srcId="{F2338CB3-350A-4C1B-8F2E-F93168E8C3AD}" destId="{941CDBB9-EAB6-4A64-A589-05478C83D7E9}" srcOrd="2" destOrd="0" presId="urn:microsoft.com/office/officeart/2018/2/layout/IconVerticalSolidList"/>
    <dgm:cxn modelId="{BC4F7BAA-C623-4BE6-81B3-8F527500169D}" type="presParOf" srcId="{941CDBB9-EAB6-4A64-A589-05478C83D7E9}" destId="{8C2EBB9A-B164-471D-84FF-208D76A17FF9}" srcOrd="0" destOrd="0" presId="urn:microsoft.com/office/officeart/2018/2/layout/IconVerticalSolidList"/>
    <dgm:cxn modelId="{B7901D98-1F29-4B86-91BB-E665B4FC489E}" type="presParOf" srcId="{941CDBB9-EAB6-4A64-A589-05478C83D7E9}" destId="{3801D0D6-A9BB-4041-82BC-AE0AFD922F12}" srcOrd="1" destOrd="0" presId="urn:microsoft.com/office/officeart/2018/2/layout/IconVerticalSolidList"/>
    <dgm:cxn modelId="{15CDBC08-FDAD-47DC-B796-5207317383A0}" type="presParOf" srcId="{941CDBB9-EAB6-4A64-A589-05478C83D7E9}" destId="{CB5747BB-B984-4847-8F26-6334319A4CD0}" srcOrd="2" destOrd="0" presId="urn:microsoft.com/office/officeart/2018/2/layout/IconVerticalSolidList"/>
    <dgm:cxn modelId="{FC784C43-95F3-4BE6-ABB3-AEB077138CD2}" type="presParOf" srcId="{941CDBB9-EAB6-4A64-A589-05478C83D7E9}" destId="{D13C9A25-5D3A-42FC-9D99-DE410385FD36}" srcOrd="3" destOrd="0" presId="urn:microsoft.com/office/officeart/2018/2/layout/IconVerticalSolidList"/>
    <dgm:cxn modelId="{AA246D33-EB45-4A61-842F-70F1AE0CEA2E}" type="presParOf" srcId="{F2338CB3-350A-4C1B-8F2E-F93168E8C3AD}" destId="{01B3E6F8-3BB4-48E4-94B3-4024910A2957}" srcOrd="3" destOrd="0" presId="urn:microsoft.com/office/officeart/2018/2/layout/IconVerticalSolidList"/>
    <dgm:cxn modelId="{3DB79D04-4D2C-4069-ABC8-56871A76541F}" type="presParOf" srcId="{F2338CB3-350A-4C1B-8F2E-F93168E8C3AD}" destId="{7772841A-CE9A-4556-967C-7121CB991A4F}" srcOrd="4" destOrd="0" presId="urn:microsoft.com/office/officeart/2018/2/layout/IconVerticalSolidList"/>
    <dgm:cxn modelId="{66FCDADD-8950-48F1-9E39-8FDACAD5FE16}" type="presParOf" srcId="{7772841A-CE9A-4556-967C-7121CB991A4F}" destId="{7DE6E1D9-DDF5-4236-BEEC-4FEF1F8EF6C9}" srcOrd="0" destOrd="0" presId="urn:microsoft.com/office/officeart/2018/2/layout/IconVerticalSolidList"/>
    <dgm:cxn modelId="{DFD8518B-A7CB-4195-A594-C92E15906643}" type="presParOf" srcId="{7772841A-CE9A-4556-967C-7121CB991A4F}" destId="{2C715ACC-D93E-4149-BB53-E6FC4E5BC793}" srcOrd="1" destOrd="0" presId="urn:microsoft.com/office/officeart/2018/2/layout/IconVerticalSolidList"/>
    <dgm:cxn modelId="{FC9BA855-ECD3-445C-8465-1F97EF060AB8}" type="presParOf" srcId="{7772841A-CE9A-4556-967C-7121CB991A4F}" destId="{14138833-366B-41DF-82DD-F60E22AE5E3F}" srcOrd="2" destOrd="0" presId="urn:microsoft.com/office/officeart/2018/2/layout/IconVerticalSolidList"/>
    <dgm:cxn modelId="{5EB9C9A2-2E4D-4624-A11C-4B1BA0B07632}" type="presParOf" srcId="{7772841A-CE9A-4556-967C-7121CB991A4F}" destId="{49CE19CC-5F8B-4E2E-B651-E71C9C7E7F54}" srcOrd="3" destOrd="0" presId="urn:microsoft.com/office/officeart/2018/2/layout/IconVerticalSolidList"/>
    <dgm:cxn modelId="{28485E31-5A26-4D9C-9230-F9B7C5726971}" type="presParOf" srcId="{F2338CB3-350A-4C1B-8F2E-F93168E8C3AD}" destId="{5A707F7E-4BE9-40FC-8CBA-A773E4C56B08}" srcOrd="5" destOrd="0" presId="urn:microsoft.com/office/officeart/2018/2/layout/IconVerticalSolidList"/>
    <dgm:cxn modelId="{D7B9C008-2C1C-4231-AC58-280799BB77DE}" type="presParOf" srcId="{F2338CB3-350A-4C1B-8F2E-F93168E8C3AD}" destId="{949061F0-93D5-41A4-8EA4-EC2C46809F3D}" srcOrd="6" destOrd="0" presId="urn:microsoft.com/office/officeart/2018/2/layout/IconVerticalSolidList"/>
    <dgm:cxn modelId="{498A0862-44A6-4337-BCD4-ECF9B39B6C5F}" type="presParOf" srcId="{949061F0-93D5-41A4-8EA4-EC2C46809F3D}" destId="{79F0EABB-4B14-4546-8245-F1B27D351E4E}" srcOrd="0" destOrd="0" presId="urn:microsoft.com/office/officeart/2018/2/layout/IconVerticalSolidList"/>
    <dgm:cxn modelId="{BC8215C0-47FD-4789-B407-81F6F42C428D}" type="presParOf" srcId="{949061F0-93D5-41A4-8EA4-EC2C46809F3D}" destId="{59EF5213-FCD2-4F8E-AB32-AC8C7E8B12E1}" srcOrd="1" destOrd="0" presId="urn:microsoft.com/office/officeart/2018/2/layout/IconVerticalSolidList"/>
    <dgm:cxn modelId="{4D63C4FD-BDCC-4105-8AA2-4539965C8926}" type="presParOf" srcId="{949061F0-93D5-41A4-8EA4-EC2C46809F3D}" destId="{FEE74A68-3675-4082-B784-3E1C51403178}" srcOrd="2" destOrd="0" presId="urn:microsoft.com/office/officeart/2018/2/layout/IconVerticalSolidList"/>
    <dgm:cxn modelId="{A9A33A3B-108A-41CC-AF98-621B09E664D0}" type="presParOf" srcId="{949061F0-93D5-41A4-8EA4-EC2C46809F3D}" destId="{B26C05B5-E72B-4510-AD9F-A7B4B297BA96}" srcOrd="3" destOrd="0" presId="urn:microsoft.com/office/officeart/2018/2/layout/IconVerticalSolidList"/>
    <dgm:cxn modelId="{F06A8ABC-606B-460E-B20B-83D696AFC7F9}" type="presParOf" srcId="{F2338CB3-350A-4C1B-8F2E-F93168E8C3AD}" destId="{47592D15-4BE0-41EE-8F33-63636BC0EC2C}" srcOrd="7" destOrd="0" presId="urn:microsoft.com/office/officeart/2018/2/layout/IconVerticalSolidList"/>
    <dgm:cxn modelId="{B91D2634-49A2-4DED-AB0F-0A3E41B59F18}" type="presParOf" srcId="{F2338CB3-350A-4C1B-8F2E-F93168E8C3AD}" destId="{F96219A2-B2C6-40E3-BA49-707B98477553}" srcOrd="8" destOrd="0" presId="urn:microsoft.com/office/officeart/2018/2/layout/IconVerticalSolidList"/>
    <dgm:cxn modelId="{D7FCA2AE-8062-44C1-89C2-8D5B95084714}" type="presParOf" srcId="{F96219A2-B2C6-40E3-BA49-707B98477553}" destId="{7D32391B-B384-40DD-A95E-D50401272576}" srcOrd="0" destOrd="0" presId="urn:microsoft.com/office/officeart/2018/2/layout/IconVerticalSolidList"/>
    <dgm:cxn modelId="{C8975E88-36D6-4F63-ABD5-86BFD9CD480E}" type="presParOf" srcId="{F96219A2-B2C6-40E3-BA49-707B98477553}" destId="{7B60B834-624F-4730-B8A1-E2450959ECA3}" srcOrd="1" destOrd="0" presId="urn:microsoft.com/office/officeart/2018/2/layout/IconVerticalSolidList"/>
    <dgm:cxn modelId="{5D4A8B18-CC45-4E1B-9E76-695958CD6B4C}" type="presParOf" srcId="{F96219A2-B2C6-40E3-BA49-707B98477553}" destId="{40C5767A-6A27-4ABD-9BFB-54EAD2CD3A71}" srcOrd="2" destOrd="0" presId="urn:microsoft.com/office/officeart/2018/2/layout/IconVerticalSolidList"/>
    <dgm:cxn modelId="{E24ECDBB-8C30-41AE-83CE-6E76D1253FA9}" type="presParOf" srcId="{F96219A2-B2C6-40E3-BA49-707B98477553}" destId="{8FC2812E-F107-4C7B-A170-A3DCB78F3D8F}" srcOrd="3" destOrd="0" presId="urn:microsoft.com/office/officeart/2018/2/layout/IconVerticalSolidList"/>
    <dgm:cxn modelId="{647A3671-A0B3-475C-ACFA-0A47137AE8AC}" type="presParOf" srcId="{F2338CB3-350A-4C1B-8F2E-F93168E8C3AD}" destId="{76BAE593-CFDF-4C05-B95D-AA977662DFDD}" srcOrd="9" destOrd="0" presId="urn:microsoft.com/office/officeart/2018/2/layout/IconVerticalSolidList"/>
    <dgm:cxn modelId="{FE746260-6F41-4284-A987-9A6A8808E5B7}" type="presParOf" srcId="{F2338CB3-350A-4C1B-8F2E-F93168E8C3AD}" destId="{50EF122B-9EEC-4CE6-AB7F-71A5A278F36D}" srcOrd="10" destOrd="0" presId="urn:microsoft.com/office/officeart/2018/2/layout/IconVerticalSolidList"/>
    <dgm:cxn modelId="{2E525906-0B9D-4492-8C48-835EEBCA3464}" type="presParOf" srcId="{50EF122B-9EEC-4CE6-AB7F-71A5A278F36D}" destId="{B51FCA2A-1A25-4B19-977A-0C18FA257765}" srcOrd="0" destOrd="0" presId="urn:microsoft.com/office/officeart/2018/2/layout/IconVerticalSolidList"/>
    <dgm:cxn modelId="{15CA794F-5ACC-48D7-8FB4-C22AFFBEFADA}" type="presParOf" srcId="{50EF122B-9EEC-4CE6-AB7F-71A5A278F36D}" destId="{4497CF09-E1F3-4E18-A69C-2BFE48B74444}" srcOrd="1" destOrd="0" presId="urn:microsoft.com/office/officeart/2018/2/layout/IconVerticalSolidList"/>
    <dgm:cxn modelId="{54F6134B-388C-4FE4-93BD-A221B7181052}" type="presParOf" srcId="{50EF122B-9EEC-4CE6-AB7F-71A5A278F36D}" destId="{E264A4BB-FE42-468B-9C1A-4A3030FF47B9}" srcOrd="2" destOrd="0" presId="urn:microsoft.com/office/officeart/2018/2/layout/IconVerticalSolidList"/>
    <dgm:cxn modelId="{152E7241-FA73-4445-B407-1E418E67E769}" type="presParOf" srcId="{50EF122B-9EEC-4CE6-AB7F-71A5A278F36D}" destId="{D09B4A50-0660-4409-9814-78D0477B3306}" srcOrd="3" destOrd="0" presId="urn:microsoft.com/office/officeart/2018/2/layout/IconVerticalSolidList"/>
    <dgm:cxn modelId="{F8A260C7-4918-4892-9A06-F5EC25310E4B}" type="presParOf" srcId="{F2338CB3-350A-4C1B-8F2E-F93168E8C3AD}" destId="{6CD0AE7F-95D4-4E79-A35D-C94BEC16FACA}" srcOrd="11" destOrd="0" presId="urn:microsoft.com/office/officeart/2018/2/layout/IconVerticalSolidList"/>
    <dgm:cxn modelId="{B59D2AD8-60DD-444B-9110-CF2AF9254F93}" type="presParOf" srcId="{F2338CB3-350A-4C1B-8F2E-F93168E8C3AD}" destId="{AE59AB80-A5F6-4363-B929-0252B0F37D21}" srcOrd="12" destOrd="0" presId="urn:microsoft.com/office/officeart/2018/2/layout/IconVerticalSolidList"/>
    <dgm:cxn modelId="{A8996E03-7E13-41E6-9D24-4B7B450D1974}" type="presParOf" srcId="{AE59AB80-A5F6-4363-B929-0252B0F37D21}" destId="{CD485747-98B8-427F-8C7C-7D3C96BED3E0}" srcOrd="0" destOrd="0" presId="urn:microsoft.com/office/officeart/2018/2/layout/IconVerticalSolidList"/>
    <dgm:cxn modelId="{9A43BE10-AF36-46DA-9049-4624FCC33766}" type="presParOf" srcId="{AE59AB80-A5F6-4363-B929-0252B0F37D21}" destId="{0E9C1BD6-B6E0-4DCB-BFA9-4CA2E689ED7B}" srcOrd="1" destOrd="0" presId="urn:microsoft.com/office/officeart/2018/2/layout/IconVerticalSolidList"/>
    <dgm:cxn modelId="{7EC2F375-1323-4E2A-87A8-D90E750A271C}" type="presParOf" srcId="{AE59AB80-A5F6-4363-B929-0252B0F37D21}" destId="{27F18F70-9214-46E0-9DAB-C158805F247D}" srcOrd="2" destOrd="0" presId="urn:microsoft.com/office/officeart/2018/2/layout/IconVerticalSolidList"/>
    <dgm:cxn modelId="{4D03A258-F064-4251-9523-7F11E785E62D}" type="presParOf" srcId="{AE59AB80-A5F6-4363-B929-0252B0F37D21}" destId="{7341464A-9608-46C1-AB44-A6D5CF0D72D1}" srcOrd="3" destOrd="0" presId="urn:microsoft.com/office/officeart/2018/2/layout/IconVerticalSolidList"/>
    <dgm:cxn modelId="{FAFB7239-712B-454D-9001-DE1614E7AB10}" type="presParOf" srcId="{F2338CB3-350A-4C1B-8F2E-F93168E8C3AD}" destId="{1F220BE3-0D1A-4A09-B8BB-4092E4FD4A24}" srcOrd="13" destOrd="0" presId="urn:microsoft.com/office/officeart/2018/2/layout/IconVerticalSolidList"/>
    <dgm:cxn modelId="{74168D93-6371-474A-A433-01BE51AF3253}" type="presParOf" srcId="{F2338CB3-350A-4C1B-8F2E-F93168E8C3AD}" destId="{BABBC4F7-EBEB-4EC7-B848-7C5F134E50F8}" srcOrd="14" destOrd="0" presId="urn:microsoft.com/office/officeart/2018/2/layout/IconVerticalSolidList"/>
    <dgm:cxn modelId="{DEDF42C3-73CC-4DA0-84E5-3640E8FB9C9E}" type="presParOf" srcId="{BABBC4F7-EBEB-4EC7-B848-7C5F134E50F8}" destId="{6847B7AF-75B1-4480-891D-942EB0E9DE26}" srcOrd="0" destOrd="0" presId="urn:microsoft.com/office/officeart/2018/2/layout/IconVerticalSolidList"/>
    <dgm:cxn modelId="{C464F064-F948-4825-9C39-EC7A46721E48}" type="presParOf" srcId="{BABBC4F7-EBEB-4EC7-B848-7C5F134E50F8}" destId="{36CD59B5-05A2-408C-8289-9DB2865355EE}" srcOrd="1" destOrd="0" presId="urn:microsoft.com/office/officeart/2018/2/layout/IconVerticalSolidList"/>
    <dgm:cxn modelId="{A401B1C4-EE48-4B82-859E-C6B5C344CAE1}" type="presParOf" srcId="{BABBC4F7-EBEB-4EC7-B848-7C5F134E50F8}" destId="{8807C088-0207-4D34-A318-665B383F17B9}" srcOrd="2" destOrd="0" presId="urn:microsoft.com/office/officeart/2018/2/layout/IconVerticalSolidList"/>
    <dgm:cxn modelId="{A86A2B2C-0A90-4E39-8100-51517E484059}" type="presParOf" srcId="{BABBC4F7-EBEB-4EC7-B848-7C5F134E50F8}" destId="{348770E9-319F-411F-8DA6-BA6EFD77A9C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0000B4-BCCD-4454-AD08-543204E9118F}" type="doc">
      <dgm:prSet loTypeId="urn:microsoft.com/office/officeart/2008/layout/LinedList" loCatId="cycle" qsTypeId="urn:microsoft.com/office/officeart/2005/8/quickstyle/simple2" qsCatId="simple" csTypeId="urn:microsoft.com/office/officeart/2005/8/colors/accent1_2" csCatId="accent1" phldr="1"/>
      <dgm:spPr/>
      <dgm:t>
        <a:bodyPr/>
        <a:lstStyle/>
        <a:p>
          <a:endParaRPr lang="en-US"/>
        </a:p>
      </dgm:t>
    </dgm:pt>
    <dgm:pt modelId="{F5DB3A44-997A-4B8E-9977-3253D98E2215}">
      <dgm:prSet/>
      <dgm:spPr/>
      <dgm:t>
        <a:bodyPr/>
        <a:lstStyle/>
        <a:p>
          <a:r>
            <a:rPr lang="en-GB" b="1" dirty="0"/>
            <a:t>Knowledge, experience and access </a:t>
          </a:r>
          <a:r>
            <a:rPr lang="en-GB" dirty="0"/>
            <a:t>to both the policy and the delivery communities.</a:t>
          </a:r>
          <a:endParaRPr lang="en-US" dirty="0"/>
        </a:p>
      </dgm:t>
    </dgm:pt>
    <dgm:pt modelId="{4EFFD64E-72A2-412A-8C54-B521806EE2F3}" type="parTrans" cxnId="{146E8B32-0CA2-49DD-8E35-0B6EE6F76EF2}">
      <dgm:prSet/>
      <dgm:spPr/>
      <dgm:t>
        <a:bodyPr/>
        <a:lstStyle/>
        <a:p>
          <a:endParaRPr lang="en-US"/>
        </a:p>
      </dgm:t>
    </dgm:pt>
    <dgm:pt modelId="{53C3EC90-05A9-4CFE-80CF-4B083FE65BCE}" type="sibTrans" cxnId="{146E8B32-0CA2-49DD-8E35-0B6EE6F76EF2}">
      <dgm:prSet/>
      <dgm:spPr/>
      <dgm:t>
        <a:bodyPr/>
        <a:lstStyle/>
        <a:p>
          <a:endParaRPr lang="en-US"/>
        </a:p>
      </dgm:t>
    </dgm:pt>
    <dgm:pt modelId="{FBD5EC14-860E-4821-A8B8-994E43750F6B}">
      <dgm:prSet/>
      <dgm:spPr/>
      <dgm:t>
        <a:bodyPr/>
        <a:lstStyle/>
        <a:p>
          <a:r>
            <a:rPr lang="en-GB" dirty="0"/>
            <a:t>FRS is a universal service with </a:t>
          </a:r>
          <a:r>
            <a:rPr lang="en-GB" b="1" dirty="0"/>
            <a:t>potential local, regional, national and international dimensions.</a:t>
          </a:r>
          <a:endParaRPr lang="en-US" dirty="0"/>
        </a:p>
      </dgm:t>
    </dgm:pt>
    <dgm:pt modelId="{DEFD5156-8EAC-4BAB-84D3-7A3C78BDD73E}" type="parTrans" cxnId="{657F3080-D573-43A5-8620-506AA0914DAA}">
      <dgm:prSet/>
      <dgm:spPr/>
      <dgm:t>
        <a:bodyPr/>
        <a:lstStyle/>
        <a:p>
          <a:endParaRPr lang="en-US"/>
        </a:p>
      </dgm:t>
    </dgm:pt>
    <dgm:pt modelId="{482F9EE0-4466-44C8-A552-DFD42580550F}" type="sibTrans" cxnId="{657F3080-D573-43A5-8620-506AA0914DAA}">
      <dgm:prSet/>
      <dgm:spPr/>
      <dgm:t>
        <a:bodyPr/>
        <a:lstStyle/>
        <a:p>
          <a:endParaRPr lang="en-US"/>
        </a:p>
      </dgm:t>
    </dgm:pt>
    <dgm:pt modelId="{F191E27F-3A40-45D3-B354-3FAEEDFA5B69}">
      <dgm:prSet/>
      <dgm:spPr/>
      <dgm:t>
        <a:bodyPr/>
        <a:lstStyle/>
        <a:p>
          <a:r>
            <a:rPr lang="en-GB" dirty="0"/>
            <a:t>The </a:t>
          </a:r>
          <a:r>
            <a:rPr lang="en-GB" b="1" dirty="0"/>
            <a:t>Integrated Risk Management Plan </a:t>
          </a:r>
          <a:r>
            <a:rPr lang="en-GB" dirty="0"/>
            <a:t>process of the 2004 Act was ‘</a:t>
          </a:r>
          <a:r>
            <a:rPr lang="en-GB" b="1" dirty="0"/>
            <a:t>virtually untried’.</a:t>
          </a:r>
          <a:r>
            <a:rPr lang="en-GB" dirty="0"/>
            <a:t>  </a:t>
          </a:r>
          <a:endParaRPr lang="en-US" dirty="0"/>
        </a:p>
      </dgm:t>
    </dgm:pt>
    <dgm:pt modelId="{9DBCFC05-4D60-4A1C-BE6F-C794DA32AE55}" type="parTrans" cxnId="{D317E605-6BCF-4780-A5F9-7B2C1A71722C}">
      <dgm:prSet/>
      <dgm:spPr/>
      <dgm:t>
        <a:bodyPr/>
        <a:lstStyle/>
        <a:p>
          <a:endParaRPr lang="en-US"/>
        </a:p>
      </dgm:t>
    </dgm:pt>
    <dgm:pt modelId="{63B95B3D-954F-42B0-8EA8-2715881D46C9}" type="sibTrans" cxnId="{D317E605-6BCF-4780-A5F9-7B2C1A71722C}">
      <dgm:prSet/>
      <dgm:spPr/>
      <dgm:t>
        <a:bodyPr/>
        <a:lstStyle/>
        <a:p>
          <a:endParaRPr lang="en-US"/>
        </a:p>
      </dgm:t>
    </dgm:pt>
    <dgm:pt modelId="{55A0BF22-26FC-42DF-9BAC-6C9C0949DDC8}">
      <dgm:prSet/>
      <dgm:spPr/>
      <dgm:t>
        <a:bodyPr/>
        <a:lstStyle/>
        <a:p>
          <a:r>
            <a:rPr lang="en-GB" dirty="0"/>
            <a:t>IRMP had and clear potential impacts on communities and NBS had an </a:t>
          </a:r>
          <a:r>
            <a:rPr lang="en-GB" b="1" dirty="0"/>
            <a:t>established collaboration </a:t>
          </a:r>
          <a:r>
            <a:rPr lang="en-GB" dirty="0"/>
            <a:t>with NFRS.</a:t>
          </a:r>
          <a:endParaRPr lang="en-US" dirty="0"/>
        </a:p>
      </dgm:t>
    </dgm:pt>
    <dgm:pt modelId="{99013705-CDCA-4C0C-9CD5-50CB2C934200}" type="parTrans" cxnId="{AA39AE94-7744-4B73-A3EB-F607EBD20127}">
      <dgm:prSet/>
      <dgm:spPr/>
      <dgm:t>
        <a:bodyPr/>
        <a:lstStyle/>
        <a:p>
          <a:endParaRPr lang="en-US"/>
        </a:p>
      </dgm:t>
    </dgm:pt>
    <dgm:pt modelId="{2E3AD8A4-7D0C-438B-846B-6912A0616374}" type="sibTrans" cxnId="{AA39AE94-7744-4B73-A3EB-F607EBD20127}">
      <dgm:prSet/>
      <dgm:spPr/>
      <dgm:t>
        <a:bodyPr/>
        <a:lstStyle/>
        <a:p>
          <a:endParaRPr lang="en-US"/>
        </a:p>
      </dgm:t>
    </dgm:pt>
    <dgm:pt modelId="{38DA9E69-6DF4-4EB0-B9C5-E4FAE5BBCB93}">
      <dgm:prSet/>
      <dgm:spPr/>
      <dgm:t>
        <a:bodyPr/>
        <a:lstStyle/>
        <a:p>
          <a:r>
            <a:rPr lang="en-GB"/>
            <a:t>Little academic engagement with FRS suggested a </a:t>
          </a:r>
          <a:r>
            <a:rPr lang="en-GB" b="1"/>
            <a:t>potential ‘niche’ academic market. </a:t>
          </a:r>
          <a:endParaRPr lang="en-US"/>
        </a:p>
      </dgm:t>
    </dgm:pt>
    <dgm:pt modelId="{9077723C-BD1E-4455-93B1-F5652FDD720C}" type="parTrans" cxnId="{97A8902C-1406-4911-A8ED-FB2F83248269}">
      <dgm:prSet/>
      <dgm:spPr/>
      <dgm:t>
        <a:bodyPr/>
        <a:lstStyle/>
        <a:p>
          <a:endParaRPr lang="en-US"/>
        </a:p>
      </dgm:t>
    </dgm:pt>
    <dgm:pt modelId="{AEEEAA31-946B-49EA-A907-E979F849DC55}" type="sibTrans" cxnId="{97A8902C-1406-4911-A8ED-FB2F83248269}">
      <dgm:prSet/>
      <dgm:spPr/>
      <dgm:t>
        <a:bodyPr/>
        <a:lstStyle/>
        <a:p>
          <a:endParaRPr lang="en-US"/>
        </a:p>
      </dgm:t>
    </dgm:pt>
    <dgm:pt modelId="{B583B147-1274-5B4E-BF78-020900B57635}" type="pres">
      <dgm:prSet presAssocID="{E60000B4-BCCD-4454-AD08-543204E9118F}" presName="vert0" presStyleCnt="0">
        <dgm:presLayoutVars>
          <dgm:dir/>
          <dgm:animOne val="branch"/>
          <dgm:animLvl val="lvl"/>
        </dgm:presLayoutVars>
      </dgm:prSet>
      <dgm:spPr/>
    </dgm:pt>
    <dgm:pt modelId="{6B68E337-06F0-B942-A952-573BE3A762CC}" type="pres">
      <dgm:prSet presAssocID="{F5DB3A44-997A-4B8E-9977-3253D98E2215}" presName="thickLine" presStyleLbl="alignNode1" presStyleIdx="0" presStyleCnt="5"/>
      <dgm:spPr/>
    </dgm:pt>
    <dgm:pt modelId="{7DEC961B-2C64-774D-A814-35A895BCA0D7}" type="pres">
      <dgm:prSet presAssocID="{F5DB3A44-997A-4B8E-9977-3253D98E2215}" presName="horz1" presStyleCnt="0"/>
      <dgm:spPr/>
    </dgm:pt>
    <dgm:pt modelId="{1EA7FD13-1E34-5045-8AEA-CD8F6F750580}" type="pres">
      <dgm:prSet presAssocID="{F5DB3A44-997A-4B8E-9977-3253D98E2215}" presName="tx1" presStyleLbl="revTx" presStyleIdx="0" presStyleCnt="5"/>
      <dgm:spPr/>
    </dgm:pt>
    <dgm:pt modelId="{769FB377-E08E-0C49-A843-69F43C653AB9}" type="pres">
      <dgm:prSet presAssocID="{F5DB3A44-997A-4B8E-9977-3253D98E2215}" presName="vert1" presStyleCnt="0"/>
      <dgm:spPr/>
    </dgm:pt>
    <dgm:pt modelId="{64299EC8-36F5-DF4D-B177-D90527275F5A}" type="pres">
      <dgm:prSet presAssocID="{FBD5EC14-860E-4821-A8B8-994E43750F6B}" presName="thickLine" presStyleLbl="alignNode1" presStyleIdx="1" presStyleCnt="5"/>
      <dgm:spPr/>
    </dgm:pt>
    <dgm:pt modelId="{59C71E21-6B86-A14A-8B61-5998FC2726CC}" type="pres">
      <dgm:prSet presAssocID="{FBD5EC14-860E-4821-A8B8-994E43750F6B}" presName="horz1" presStyleCnt="0"/>
      <dgm:spPr/>
    </dgm:pt>
    <dgm:pt modelId="{F6849891-8FBD-0C48-90C8-0C987E9A5C65}" type="pres">
      <dgm:prSet presAssocID="{FBD5EC14-860E-4821-A8B8-994E43750F6B}" presName="tx1" presStyleLbl="revTx" presStyleIdx="1" presStyleCnt="5"/>
      <dgm:spPr/>
    </dgm:pt>
    <dgm:pt modelId="{9F373B95-68BD-CF44-AB74-D5026EBBF72E}" type="pres">
      <dgm:prSet presAssocID="{FBD5EC14-860E-4821-A8B8-994E43750F6B}" presName="vert1" presStyleCnt="0"/>
      <dgm:spPr/>
    </dgm:pt>
    <dgm:pt modelId="{E73E2FD2-14BC-C141-99A9-E0368CA4594B}" type="pres">
      <dgm:prSet presAssocID="{F191E27F-3A40-45D3-B354-3FAEEDFA5B69}" presName="thickLine" presStyleLbl="alignNode1" presStyleIdx="2" presStyleCnt="5"/>
      <dgm:spPr/>
    </dgm:pt>
    <dgm:pt modelId="{CA318E11-7D57-4E4B-8170-54787BF59E1A}" type="pres">
      <dgm:prSet presAssocID="{F191E27F-3A40-45D3-B354-3FAEEDFA5B69}" presName="horz1" presStyleCnt="0"/>
      <dgm:spPr/>
    </dgm:pt>
    <dgm:pt modelId="{2A8ADCAA-089C-144C-9782-71D59CEB1D26}" type="pres">
      <dgm:prSet presAssocID="{F191E27F-3A40-45D3-B354-3FAEEDFA5B69}" presName="tx1" presStyleLbl="revTx" presStyleIdx="2" presStyleCnt="5"/>
      <dgm:spPr/>
    </dgm:pt>
    <dgm:pt modelId="{9CFA8DA3-041B-A64A-BD64-D2F28D357BCC}" type="pres">
      <dgm:prSet presAssocID="{F191E27F-3A40-45D3-B354-3FAEEDFA5B69}" presName="vert1" presStyleCnt="0"/>
      <dgm:spPr/>
    </dgm:pt>
    <dgm:pt modelId="{BEA7334C-1649-1148-A0DA-48DC8D803227}" type="pres">
      <dgm:prSet presAssocID="{55A0BF22-26FC-42DF-9BAC-6C9C0949DDC8}" presName="thickLine" presStyleLbl="alignNode1" presStyleIdx="3" presStyleCnt="5"/>
      <dgm:spPr/>
    </dgm:pt>
    <dgm:pt modelId="{A5E95C71-52A1-DA45-A8A6-7F666F09C5FC}" type="pres">
      <dgm:prSet presAssocID="{55A0BF22-26FC-42DF-9BAC-6C9C0949DDC8}" presName="horz1" presStyleCnt="0"/>
      <dgm:spPr/>
    </dgm:pt>
    <dgm:pt modelId="{57C448C5-4B41-594F-864C-C054CABE9DAA}" type="pres">
      <dgm:prSet presAssocID="{55A0BF22-26FC-42DF-9BAC-6C9C0949DDC8}" presName="tx1" presStyleLbl="revTx" presStyleIdx="3" presStyleCnt="5"/>
      <dgm:spPr/>
    </dgm:pt>
    <dgm:pt modelId="{1DFF7DE5-3B6A-8341-BDAC-6749C1FD1573}" type="pres">
      <dgm:prSet presAssocID="{55A0BF22-26FC-42DF-9BAC-6C9C0949DDC8}" presName="vert1" presStyleCnt="0"/>
      <dgm:spPr/>
    </dgm:pt>
    <dgm:pt modelId="{FC051889-FDF3-E045-9F3E-FB6FCC1CEE36}" type="pres">
      <dgm:prSet presAssocID="{38DA9E69-6DF4-4EB0-B9C5-E4FAE5BBCB93}" presName="thickLine" presStyleLbl="alignNode1" presStyleIdx="4" presStyleCnt="5"/>
      <dgm:spPr/>
    </dgm:pt>
    <dgm:pt modelId="{9E40C9ED-4C51-EF4A-8A17-BA403EEDC111}" type="pres">
      <dgm:prSet presAssocID="{38DA9E69-6DF4-4EB0-B9C5-E4FAE5BBCB93}" presName="horz1" presStyleCnt="0"/>
      <dgm:spPr/>
    </dgm:pt>
    <dgm:pt modelId="{0C6197FE-F019-A94B-B6D6-007AF8802EFE}" type="pres">
      <dgm:prSet presAssocID="{38DA9E69-6DF4-4EB0-B9C5-E4FAE5BBCB93}" presName="tx1" presStyleLbl="revTx" presStyleIdx="4" presStyleCnt="5"/>
      <dgm:spPr/>
    </dgm:pt>
    <dgm:pt modelId="{52F0A119-BA7A-604C-8802-6E6C4CEBEDD1}" type="pres">
      <dgm:prSet presAssocID="{38DA9E69-6DF4-4EB0-B9C5-E4FAE5BBCB93}" presName="vert1" presStyleCnt="0"/>
      <dgm:spPr/>
    </dgm:pt>
  </dgm:ptLst>
  <dgm:cxnLst>
    <dgm:cxn modelId="{D317E605-6BCF-4780-A5F9-7B2C1A71722C}" srcId="{E60000B4-BCCD-4454-AD08-543204E9118F}" destId="{F191E27F-3A40-45D3-B354-3FAEEDFA5B69}" srcOrd="2" destOrd="0" parTransId="{9DBCFC05-4D60-4A1C-BE6F-C794DA32AE55}" sibTransId="{63B95B3D-954F-42B0-8EA8-2715881D46C9}"/>
    <dgm:cxn modelId="{97550207-BCDE-FA47-B3ED-6292A1B2B35F}" type="presOf" srcId="{FBD5EC14-860E-4821-A8B8-994E43750F6B}" destId="{F6849891-8FBD-0C48-90C8-0C987E9A5C65}" srcOrd="0" destOrd="0" presId="urn:microsoft.com/office/officeart/2008/layout/LinedList"/>
    <dgm:cxn modelId="{97A8902C-1406-4911-A8ED-FB2F83248269}" srcId="{E60000B4-BCCD-4454-AD08-543204E9118F}" destId="{38DA9E69-6DF4-4EB0-B9C5-E4FAE5BBCB93}" srcOrd="4" destOrd="0" parTransId="{9077723C-BD1E-4455-93B1-F5652FDD720C}" sibTransId="{AEEEAA31-946B-49EA-A907-E979F849DC55}"/>
    <dgm:cxn modelId="{146E8B32-0CA2-49DD-8E35-0B6EE6F76EF2}" srcId="{E60000B4-BCCD-4454-AD08-543204E9118F}" destId="{F5DB3A44-997A-4B8E-9977-3253D98E2215}" srcOrd="0" destOrd="0" parTransId="{4EFFD64E-72A2-412A-8C54-B521806EE2F3}" sibTransId="{53C3EC90-05A9-4CFE-80CF-4B083FE65BCE}"/>
    <dgm:cxn modelId="{5C8AB35C-F957-B345-968A-F332B27F4AD4}" type="presOf" srcId="{F191E27F-3A40-45D3-B354-3FAEEDFA5B69}" destId="{2A8ADCAA-089C-144C-9782-71D59CEB1D26}" srcOrd="0" destOrd="0" presId="urn:microsoft.com/office/officeart/2008/layout/LinedList"/>
    <dgm:cxn modelId="{66FC1262-CA08-4A4B-BF8F-FC60966CEB64}" type="presOf" srcId="{38DA9E69-6DF4-4EB0-B9C5-E4FAE5BBCB93}" destId="{0C6197FE-F019-A94B-B6D6-007AF8802EFE}" srcOrd="0" destOrd="0" presId="urn:microsoft.com/office/officeart/2008/layout/LinedList"/>
    <dgm:cxn modelId="{657F3080-D573-43A5-8620-506AA0914DAA}" srcId="{E60000B4-BCCD-4454-AD08-543204E9118F}" destId="{FBD5EC14-860E-4821-A8B8-994E43750F6B}" srcOrd="1" destOrd="0" parTransId="{DEFD5156-8EAC-4BAB-84D3-7A3C78BDD73E}" sibTransId="{482F9EE0-4466-44C8-A552-DFD42580550F}"/>
    <dgm:cxn modelId="{94B5DE8B-5ADD-784A-985D-61A6CF6CAC19}" type="presOf" srcId="{E60000B4-BCCD-4454-AD08-543204E9118F}" destId="{B583B147-1274-5B4E-BF78-020900B57635}" srcOrd="0" destOrd="0" presId="urn:microsoft.com/office/officeart/2008/layout/LinedList"/>
    <dgm:cxn modelId="{AA39AE94-7744-4B73-A3EB-F607EBD20127}" srcId="{E60000B4-BCCD-4454-AD08-543204E9118F}" destId="{55A0BF22-26FC-42DF-9BAC-6C9C0949DDC8}" srcOrd="3" destOrd="0" parTransId="{99013705-CDCA-4C0C-9CD5-50CB2C934200}" sibTransId="{2E3AD8A4-7D0C-438B-846B-6912A0616374}"/>
    <dgm:cxn modelId="{42CE44F3-275A-0E4C-BF55-CAA4A10796CA}" type="presOf" srcId="{55A0BF22-26FC-42DF-9BAC-6C9C0949DDC8}" destId="{57C448C5-4B41-594F-864C-C054CABE9DAA}" srcOrd="0" destOrd="0" presId="urn:microsoft.com/office/officeart/2008/layout/LinedList"/>
    <dgm:cxn modelId="{0695A8F8-FD10-4644-A419-72E00440EFF8}" type="presOf" srcId="{F5DB3A44-997A-4B8E-9977-3253D98E2215}" destId="{1EA7FD13-1E34-5045-8AEA-CD8F6F750580}" srcOrd="0" destOrd="0" presId="urn:microsoft.com/office/officeart/2008/layout/LinedList"/>
    <dgm:cxn modelId="{3B985114-E2E3-0947-A50C-179AD53177FD}" type="presParOf" srcId="{B583B147-1274-5B4E-BF78-020900B57635}" destId="{6B68E337-06F0-B942-A952-573BE3A762CC}" srcOrd="0" destOrd="0" presId="urn:microsoft.com/office/officeart/2008/layout/LinedList"/>
    <dgm:cxn modelId="{DAEE90B8-D237-704D-9BFB-2E3C05DC348E}" type="presParOf" srcId="{B583B147-1274-5B4E-BF78-020900B57635}" destId="{7DEC961B-2C64-774D-A814-35A895BCA0D7}" srcOrd="1" destOrd="0" presId="urn:microsoft.com/office/officeart/2008/layout/LinedList"/>
    <dgm:cxn modelId="{BCEA1E46-4CED-994C-BCE8-3D52D876FE0A}" type="presParOf" srcId="{7DEC961B-2C64-774D-A814-35A895BCA0D7}" destId="{1EA7FD13-1E34-5045-8AEA-CD8F6F750580}" srcOrd="0" destOrd="0" presId="urn:microsoft.com/office/officeart/2008/layout/LinedList"/>
    <dgm:cxn modelId="{B7A67B6A-D29B-C743-B889-14B9CEA647B8}" type="presParOf" srcId="{7DEC961B-2C64-774D-A814-35A895BCA0D7}" destId="{769FB377-E08E-0C49-A843-69F43C653AB9}" srcOrd="1" destOrd="0" presId="urn:microsoft.com/office/officeart/2008/layout/LinedList"/>
    <dgm:cxn modelId="{358ADFDB-AC13-D145-AA1E-9A6BA43271F3}" type="presParOf" srcId="{B583B147-1274-5B4E-BF78-020900B57635}" destId="{64299EC8-36F5-DF4D-B177-D90527275F5A}" srcOrd="2" destOrd="0" presId="urn:microsoft.com/office/officeart/2008/layout/LinedList"/>
    <dgm:cxn modelId="{F25B666D-B9ED-C84B-9681-D7C55E298363}" type="presParOf" srcId="{B583B147-1274-5B4E-BF78-020900B57635}" destId="{59C71E21-6B86-A14A-8B61-5998FC2726CC}" srcOrd="3" destOrd="0" presId="urn:microsoft.com/office/officeart/2008/layout/LinedList"/>
    <dgm:cxn modelId="{C3B52482-EDC3-EA45-A383-469A856FBBDB}" type="presParOf" srcId="{59C71E21-6B86-A14A-8B61-5998FC2726CC}" destId="{F6849891-8FBD-0C48-90C8-0C987E9A5C65}" srcOrd="0" destOrd="0" presId="urn:microsoft.com/office/officeart/2008/layout/LinedList"/>
    <dgm:cxn modelId="{5FA3D43E-4478-7B4A-827D-AE49FC6DD69B}" type="presParOf" srcId="{59C71E21-6B86-A14A-8B61-5998FC2726CC}" destId="{9F373B95-68BD-CF44-AB74-D5026EBBF72E}" srcOrd="1" destOrd="0" presId="urn:microsoft.com/office/officeart/2008/layout/LinedList"/>
    <dgm:cxn modelId="{98D0FF80-71AD-D641-A747-385488AF630D}" type="presParOf" srcId="{B583B147-1274-5B4E-BF78-020900B57635}" destId="{E73E2FD2-14BC-C141-99A9-E0368CA4594B}" srcOrd="4" destOrd="0" presId="urn:microsoft.com/office/officeart/2008/layout/LinedList"/>
    <dgm:cxn modelId="{06E4CCFB-86AC-C340-BC9B-038EA61306DB}" type="presParOf" srcId="{B583B147-1274-5B4E-BF78-020900B57635}" destId="{CA318E11-7D57-4E4B-8170-54787BF59E1A}" srcOrd="5" destOrd="0" presId="urn:microsoft.com/office/officeart/2008/layout/LinedList"/>
    <dgm:cxn modelId="{9E139DBB-B654-EF48-858A-9B73D01A666F}" type="presParOf" srcId="{CA318E11-7D57-4E4B-8170-54787BF59E1A}" destId="{2A8ADCAA-089C-144C-9782-71D59CEB1D26}" srcOrd="0" destOrd="0" presId="urn:microsoft.com/office/officeart/2008/layout/LinedList"/>
    <dgm:cxn modelId="{136CD2FB-D577-DE4A-AA62-77BF90CAA031}" type="presParOf" srcId="{CA318E11-7D57-4E4B-8170-54787BF59E1A}" destId="{9CFA8DA3-041B-A64A-BD64-D2F28D357BCC}" srcOrd="1" destOrd="0" presId="urn:microsoft.com/office/officeart/2008/layout/LinedList"/>
    <dgm:cxn modelId="{73C1A7D0-F4B7-2449-B0DF-DE6A28B34D67}" type="presParOf" srcId="{B583B147-1274-5B4E-BF78-020900B57635}" destId="{BEA7334C-1649-1148-A0DA-48DC8D803227}" srcOrd="6" destOrd="0" presId="urn:microsoft.com/office/officeart/2008/layout/LinedList"/>
    <dgm:cxn modelId="{927677B7-12FA-E545-9D88-BA63FD5D4558}" type="presParOf" srcId="{B583B147-1274-5B4E-BF78-020900B57635}" destId="{A5E95C71-52A1-DA45-A8A6-7F666F09C5FC}" srcOrd="7" destOrd="0" presId="urn:microsoft.com/office/officeart/2008/layout/LinedList"/>
    <dgm:cxn modelId="{6BDE3E97-B641-9148-911E-2D2F11BCFF29}" type="presParOf" srcId="{A5E95C71-52A1-DA45-A8A6-7F666F09C5FC}" destId="{57C448C5-4B41-594F-864C-C054CABE9DAA}" srcOrd="0" destOrd="0" presId="urn:microsoft.com/office/officeart/2008/layout/LinedList"/>
    <dgm:cxn modelId="{725ED76B-8EBB-5C49-8EF0-AC4583379EC3}" type="presParOf" srcId="{A5E95C71-52A1-DA45-A8A6-7F666F09C5FC}" destId="{1DFF7DE5-3B6A-8341-BDAC-6749C1FD1573}" srcOrd="1" destOrd="0" presId="urn:microsoft.com/office/officeart/2008/layout/LinedList"/>
    <dgm:cxn modelId="{152F58F6-9ABA-BB47-8172-830B5F232D3C}" type="presParOf" srcId="{B583B147-1274-5B4E-BF78-020900B57635}" destId="{FC051889-FDF3-E045-9F3E-FB6FCC1CEE36}" srcOrd="8" destOrd="0" presId="urn:microsoft.com/office/officeart/2008/layout/LinedList"/>
    <dgm:cxn modelId="{7270A23F-9FA0-114F-B164-2796338A3FBE}" type="presParOf" srcId="{B583B147-1274-5B4E-BF78-020900B57635}" destId="{9E40C9ED-4C51-EF4A-8A17-BA403EEDC111}" srcOrd="9" destOrd="0" presId="urn:microsoft.com/office/officeart/2008/layout/LinedList"/>
    <dgm:cxn modelId="{776EBCED-703D-754C-A841-39E3806E417C}" type="presParOf" srcId="{9E40C9ED-4C51-EF4A-8A17-BA403EEDC111}" destId="{0C6197FE-F019-A94B-B6D6-007AF8802EFE}" srcOrd="0" destOrd="0" presId="urn:microsoft.com/office/officeart/2008/layout/LinedList"/>
    <dgm:cxn modelId="{AE2848F2-531F-634D-8A1A-4DD464017519}" type="presParOf" srcId="{9E40C9ED-4C51-EF4A-8A17-BA403EEDC111}" destId="{52F0A119-BA7A-604C-8802-6E6C4CEBEDD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071DD9-1C19-40AD-8262-B8C84A292B4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305FC02-B434-48D2-83BD-4CB694A59476}">
      <dgm:prSet/>
      <dgm:spPr/>
      <dgm:t>
        <a:bodyPr/>
        <a:lstStyle/>
        <a:p>
          <a:pPr>
            <a:lnSpc>
              <a:spcPct val="100000"/>
            </a:lnSpc>
          </a:pPr>
          <a:r>
            <a:rPr lang="en-GB" b="1" dirty="0"/>
            <a:t>IRMP - if the pattern of risk changes so must the response, and hence the redeployment of resources and planning and mitigation</a:t>
          </a:r>
          <a:endParaRPr lang="en-US" b="1" dirty="0"/>
        </a:p>
      </dgm:t>
    </dgm:pt>
    <dgm:pt modelId="{1EE58CAE-E3ED-4941-8100-4F82E8433146}" type="parTrans" cxnId="{E4A3DEDD-D2B7-48D7-8C2F-987D3C57E134}">
      <dgm:prSet/>
      <dgm:spPr/>
      <dgm:t>
        <a:bodyPr/>
        <a:lstStyle/>
        <a:p>
          <a:endParaRPr lang="en-US"/>
        </a:p>
      </dgm:t>
    </dgm:pt>
    <dgm:pt modelId="{A191B907-5386-491A-9A93-21166242A36A}" type="sibTrans" cxnId="{E4A3DEDD-D2B7-48D7-8C2F-987D3C57E134}">
      <dgm:prSet/>
      <dgm:spPr/>
      <dgm:t>
        <a:bodyPr/>
        <a:lstStyle/>
        <a:p>
          <a:endParaRPr lang="en-US"/>
        </a:p>
      </dgm:t>
    </dgm:pt>
    <dgm:pt modelId="{7C94F1AF-6D4A-4229-9908-F027B79A48E0}">
      <dgm:prSet/>
      <dgm:spPr/>
      <dgm:t>
        <a:bodyPr/>
        <a:lstStyle/>
        <a:p>
          <a:pPr>
            <a:lnSpc>
              <a:spcPct val="100000"/>
            </a:lnSpc>
          </a:pPr>
          <a:r>
            <a:rPr lang="en-GB" b="1"/>
            <a:t>The IRMP approach was rapidly being promoted and adopted nationally and internationally. </a:t>
          </a:r>
          <a:endParaRPr lang="en-US" b="1"/>
        </a:p>
      </dgm:t>
    </dgm:pt>
    <dgm:pt modelId="{1B8FF574-70FB-4F29-B523-FF48C473248C}" type="parTrans" cxnId="{AD0741AA-4FF0-490D-BC61-38127275548F}">
      <dgm:prSet/>
      <dgm:spPr/>
      <dgm:t>
        <a:bodyPr/>
        <a:lstStyle/>
        <a:p>
          <a:endParaRPr lang="en-US"/>
        </a:p>
      </dgm:t>
    </dgm:pt>
    <dgm:pt modelId="{0026834A-22E4-4576-A092-2D3CF1748132}" type="sibTrans" cxnId="{AD0741AA-4FF0-490D-BC61-38127275548F}">
      <dgm:prSet/>
      <dgm:spPr/>
      <dgm:t>
        <a:bodyPr/>
        <a:lstStyle/>
        <a:p>
          <a:endParaRPr lang="en-US"/>
        </a:p>
      </dgm:t>
    </dgm:pt>
    <dgm:pt modelId="{ECD46D51-7D2D-426F-870E-A01020790EE5}">
      <dgm:prSet/>
      <dgm:spPr/>
      <dgm:t>
        <a:bodyPr/>
        <a:lstStyle/>
        <a:p>
          <a:pPr>
            <a:lnSpc>
              <a:spcPct val="100000"/>
            </a:lnSpc>
          </a:pPr>
          <a:r>
            <a:rPr lang="en-GB" b="1"/>
            <a:t>NTU were therefore able to demonstrate impact at local, national and international levels </a:t>
          </a:r>
          <a:endParaRPr lang="en-US"/>
        </a:p>
      </dgm:t>
    </dgm:pt>
    <dgm:pt modelId="{F4F13036-6110-49C9-92E6-B5C6EF76A1BF}" type="parTrans" cxnId="{DBE829E2-E66A-420A-A18A-88AAD0C7BEBC}">
      <dgm:prSet/>
      <dgm:spPr/>
      <dgm:t>
        <a:bodyPr/>
        <a:lstStyle/>
        <a:p>
          <a:endParaRPr lang="en-US"/>
        </a:p>
      </dgm:t>
    </dgm:pt>
    <dgm:pt modelId="{B45A41BF-795D-4609-A253-D86DE93C12B3}" type="sibTrans" cxnId="{DBE829E2-E66A-420A-A18A-88AAD0C7BEBC}">
      <dgm:prSet/>
      <dgm:spPr/>
      <dgm:t>
        <a:bodyPr/>
        <a:lstStyle/>
        <a:p>
          <a:endParaRPr lang="en-US"/>
        </a:p>
      </dgm:t>
    </dgm:pt>
    <dgm:pt modelId="{D22D6F66-2896-4529-8F8B-629B998A4F47}" type="pres">
      <dgm:prSet presAssocID="{25071DD9-1C19-40AD-8262-B8C84A292B47}" presName="root" presStyleCnt="0">
        <dgm:presLayoutVars>
          <dgm:dir/>
          <dgm:resizeHandles val="exact"/>
        </dgm:presLayoutVars>
      </dgm:prSet>
      <dgm:spPr/>
    </dgm:pt>
    <dgm:pt modelId="{FC102EC5-C29F-4830-A044-A4187B6A204F}" type="pres">
      <dgm:prSet presAssocID="{1305FC02-B434-48D2-83BD-4CB694A59476}" presName="compNode" presStyleCnt="0"/>
      <dgm:spPr/>
    </dgm:pt>
    <dgm:pt modelId="{7F9F0BBF-DD62-4641-82A8-714F66433723}" type="pres">
      <dgm:prSet presAssocID="{1305FC02-B434-48D2-83BD-4CB694A59476}" presName="bgRect" presStyleLbl="bgShp" presStyleIdx="0" presStyleCnt="3"/>
      <dgm:spPr/>
    </dgm:pt>
    <dgm:pt modelId="{521DF6C4-AABC-4159-9881-B71B8EB9900E}" type="pres">
      <dgm:prSet presAssocID="{1305FC02-B434-48D2-83BD-4CB694A5947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Radioactive"/>
        </a:ext>
      </dgm:extLst>
    </dgm:pt>
    <dgm:pt modelId="{0BE993D7-2C52-4183-A31C-E99292F02352}" type="pres">
      <dgm:prSet presAssocID="{1305FC02-B434-48D2-83BD-4CB694A59476}" presName="spaceRect" presStyleCnt="0"/>
      <dgm:spPr/>
    </dgm:pt>
    <dgm:pt modelId="{88D4DF62-4F10-4F78-A0DB-9E2E3A945715}" type="pres">
      <dgm:prSet presAssocID="{1305FC02-B434-48D2-83BD-4CB694A59476}" presName="parTx" presStyleLbl="revTx" presStyleIdx="0" presStyleCnt="3">
        <dgm:presLayoutVars>
          <dgm:chMax val="0"/>
          <dgm:chPref val="0"/>
        </dgm:presLayoutVars>
      </dgm:prSet>
      <dgm:spPr/>
    </dgm:pt>
    <dgm:pt modelId="{4BA83186-BC63-40E6-A934-8161659A1D93}" type="pres">
      <dgm:prSet presAssocID="{A191B907-5386-491A-9A93-21166242A36A}" presName="sibTrans" presStyleCnt="0"/>
      <dgm:spPr/>
    </dgm:pt>
    <dgm:pt modelId="{0E1404B7-B990-4BD4-ADBE-09121BDBE696}" type="pres">
      <dgm:prSet presAssocID="{7C94F1AF-6D4A-4229-9908-F027B79A48E0}" presName="compNode" presStyleCnt="0"/>
      <dgm:spPr/>
    </dgm:pt>
    <dgm:pt modelId="{1CD723F6-0526-4123-980B-129B8BB0220D}" type="pres">
      <dgm:prSet presAssocID="{7C94F1AF-6D4A-4229-9908-F027B79A48E0}" presName="bgRect" presStyleLbl="bgShp" presStyleIdx="1" presStyleCnt="3"/>
      <dgm:spPr/>
    </dgm:pt>
    <dgm:pt modelId="{3AE65294-3847-4751-9C71-C91F5CB6F624}" type="pres">
      <dgm:prSet presAssocID="{7C94F1AF-6D4A-4229-9908-F027B79A48E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Earth globe Africa and Europe"/>
        </a:ext>
      </dgm:extLst>
    </dgm:pt>
    <dgm:pt modelId="{C705120E-4027-4CC7-B698-7A2D7F7809DA}" type="pres">
      <dgm:prSet presAssocID="{7C94F1AF-6D4A-4229-9908-F027B79A48E0}" presName="spaceRect" presStyleCnt="0"/>
      <dgm:spPr/>
    </dgm:pt>
    <dgm:pt modelId="{8CDF9802-6130-469A-89E0-4EB1E4229E77}" type="pres">
      <dgm:prSet presAssocID="{7C94F1AF-6D4A-4229-9908-F027B79A48E0}" presName="parTx" presStyleLbl="revTx" presStyleIdx="1" presStyleCnt="3">
        <dgm:presLayoutVars>
          <dgm:chMax val="0"/>
          <dgm:chPref val="0"/>
        </dgm:presLayoutVars>
      </dgm:prSet>
      <dgm:spPr/>
    </dgm:pt>
    <dgm:pt modelId="{0F3EDD8E-5DFB-4052-897B-A51A9CB89AE9}" type="pres">
      <dgm:prSet presAssocID="{0026834A-22E4-4576-A092-2D3CF1748132}" presName="sibTrans" presStyleCnt="0"/>
      <dgm:spPr/>
    </dgm:pt>
    <dgm:pt modelId="{9F73E3C3-3F43-4FAA-9F4E-546342D9A835}" type="pres">
      <dgm:prSet presAssocID="{ECD46D51-7D2D-426F-870E-A01020790EE5}" presName="compNode" presStyleCnt="0"/>
      <dgm:spPr/>
    </dgm:pt>
    <dgm:pt modelId="{80B01BBD-C486-480C-9C68-750D28AD7CFD}" type="pres">
      <dgm:prSet presAssocID="{ECD46D51-7D2D-426F-870E-A01020790EE5}" presName="bgRect" presStyleLbl="bgShp" presStyleIdx="2" presStyleCnt="3"/>
      <dgm:spPr/>
    </dgm:pt>
    <dgm:pt modelId="{FAF08BCE-E12E-442B-8FF6-C7A5EE5D04EB}" type="pres">
      <dgm:prSet presAssocID="{ECD46D51-7D2D-426F-870E-A01020790EE5}"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onnections"/>
        </a:ext>
      </dgm:extLst>
    </dgm:pt>
    <dgm:pt modelId="{671FDA8B-743E-47B9-9580-3FEE7687E675}" type="pres">
      <dgm:prSet presAssocID="{ECD46D51-7D2D-426F-870E-A01020790EE5}" presName="spaceRect" presStyleCnt="0"/>
      <dgm:spPr/>
    </dgm:pt>
    <dgm:pt modelId="{C58E5491-91F8-4612-A7C3-BC62EBF1127B}" type="pres">
      <dgm:prSet presAssocID="{ECD46D51-7D2D-426F-870E-A01020790EE5}" presName="parTx" presStyleLbl="revTx" presStyleIdx="2" presStyleCnt="3">
        <dgm:presLayoutVars>
          <dgm:chMax val="0"/>
          <dgm:chPref val="0"/>
        </dgm:presLayoutVars>
      </dgm:prSet>
      <dgm:spPr/>
    </dgm:pt>
  </dgm:ptLst>
  <dgm:cxnLst>
    <dgm:cxn modelId="{5C8F5202-3A18-4021-B49E-1518D07AB8D9}" type="presOf" srcId="{25071DD9-1C19-40AD-8262-B8C84A292B47}" destId="{D22D6F66-2896-4529-8F8B-629B998A4F47}" srcOrd="0" destOrd="0" presId="urn:microsoft.com/office/officeart/2018/2/layout/IconVerticalSolidList"/>
    <dgm:cxn modelId="{004EC007-CADC-4E39-9B3C-BC45ECFA7CBF}" type="presOf" srcId="{1305FC02-B434-48D2-83BD-4CB694A59476}" destId="{88D4DF62-4F10-4F78-A0DB-9E2E3A945715}" srcOrd="0" destOrd="0" presId="urn:microsoft.com/office/officeart/2018/2/layout/IconVerticalSolidList"/>
    <dgm:cxn modelId="{B2A42718-8BD6-44D7-AEFF-14DEC70A4217}" type="presOf" srcId="{7C94F1AF-6D4A-4229-9908-F027B79A48E0}" destId="{8CDF9802-6130-469A-89E0-4EB1E4229E77}" srcOrd="0" destOrd="0" presId="urn:microsoft.com/office/officeart/2018/2/layout/IconVerticalSolidList"/>
    <dgm:cxn modelId="{FB834DA6-74A2-48C0-815D-AD17FA9BDF4C}" type="presOf" srcId="{ECD46D51-7D2D-426F-870E-A01020790EE5}" destId="{C58E5491-91F8-4612-A7C3-BC62EBF1127B}" srcOrd="0" destOrd="0" presId="urn:microsoft.com/office/officeart/2018/2/layout/IconVerticalSolidList"/>
    <dgm:cxn modelId="{AD0741AA-4FF0-490D-BC61-38127275548F}" srcId="{25071DD9-1C19-40AD-8262-B8C84A292B47}" destId="{7C94F1AF-6D4A-4229-9908-F027B79A48E0}" srcOrd="1" destOrd="0" parTransId="{1B8FF574-70FB-4F29-B523-FF48C473248C}" sibTransId="{0026834A-22E4-4576-A092-2D3CF1748132}"/>
    <dgm:cxn modelId="{E4A3DEDD-D2B7-48D7-8C2F-987D3C57E134}" srcId="{25071DD9-1C19-40AD-8262-B8C84A292B47}" destId="{1305FC02-B434-48D2-83BD-4CB694A59476}" srcOrd="0" destOrd="0" parTransId="{1EE58CAE-E3ED-4941-8100-4F82E8433146}" sibTransId="{A191B907-5386-491A-9A93-21166242A36A}"/>
    <dgm:cxn modelId="{DBE829E2-E66A-420A-A18A-88AAD0C7BEBC}" srcId="{25071DD9-1C19-40AD-8262-B8C84A292B47}" destId="{ECD46D51-7D2D-426F-870E-A01020790EE5}" srcOrd="2" destOrd="0" parTransId="{F4F13036-6110-49C9-92E6-B5C6EF76A1BF}" sibTransId="{B45A41BF-795D-4609-A253-D86DE93C12B3}"/>
    <dgm:cxn modelId="{B21AB0F6-FA83-4713-B5E0-5B926AAD0B78}" type="presParOf" srcId="{D22D6F66-2896-4529-8F8B-629B998A4F47}" destId="{FC102EC5-C29F-4830-A044-A4187B6A204F}" srcOrd="0" destOrd="0" presId="urn:microsoft.com/office/officeart/2018/2/layout/IconVerticalSolidList"/>
    <dgm:cxn modelId="{13501F34-4E8B-469F-B6A7-63C852CD1A05}" type="presParOf" srcId="{FC102EC5-C29F-4830-A044-A4187B6A204F}" destId="{7F9F0BBF-DD62-4641-82A8-714F66433723}" srcOrd="0" destOrd="0" presId="urn:microsoft.com/office/officeart/2018/2/layout/IconVerticalSolidList"/>
    <dgm:cxn modelId="{036D17CB-FC80-4AD2-88E7-E629F73D4722}" type="presParOf" srcId="{FC102EC5-C29F-4830-A044-A4187B6A204F}" destId="{521DF6C4-AABC-4159-9881-B71B8EB9900E}" srcOrd="1" destOrd="0" presId="urn:microsoft.com/office/officeart/2018/2/layout/IconVerticalSolidList"/>
    <dgm:cxn modelId="{8AFC72ED-8AA3-4D8F-B38C-DF7236049C4F}" type="presParOf" srcId="{FC102EC5-C29F-4830-A044-A4187B6A204F}" destId="{0BE993D7-2C52-4183-A31C-E99292F02352}" srcOrd="2" destOrd="0" presId="urn:microsoft.com/office/officeart/2018/2/layout/IconVerticalSolidList"/>
    <dgm:cxn modelId="{F0CF5772-E1CF-4B04-991B-C318F29F57E3}" type="presParOf" srcId="{FC102EC5-C29F-4830-A044-A4187B6A204F}" destId="{88D4DF62-4F10-4F78-A0DB-9E2E3A945715}" srcOrd="3" destOrd="0" presId="urn:microsoft.com/office/officeart/2018/2/layout/IconVerticalSolidList"/>
    <dgm:cxn modelId="{35992163-701E-48A5-A3D3-943FAAF58EF3}" type="presParOf" srcId="{D22D6F66-2896-4529-8F8B-629B998A4F47}" destId="{4BA83186-BC63-40E6-A934-8161659A1D93}" srcOrd="1" destOrd="0" presId="urn:microsoft.com/office/officeart/2018/2/layout/IconVerticalSolidList"/>
    <dgm:cxn modelId="{EA368E5B-BE08-4BB3-A2D8-4367CDE02E56}" type="presParOf" srcId="{D22D6F66-2896-4529-8F8B-629B998A4F47}" destId="{0E1404B7-B990-4BD4-ADBE-09121BDBE696}" srcOrd="2" destOrd="0" presId="urn:microsoft.com/office/officeart/2018/2/layout/IconVerticalSolidList"/>
    <dgm:cxn modelId="{EC997C86-51D9-4595-977B-0FEC24D74E0B}" type="presParOf" srcId="{0E1404B7-B990-4BD4-ADBE-09121BDBE696}" destId="{1CD723F6-0526-4123-980B-129B8BB0220D}" srcOrd="0" destOrd="0" presId="urn:microsoft.com/office/officeart/2018/2/layout/IconVerticalSolidList"/>
    <dgm:cxn modelId="{9E1C5222-388B-4BA8-AC88-F47BA87BE3C0}" type="presParOf" srcId="{0E1404B7-B990-4BD4-ADBE-09121BDBE696}" destId="{3AE65294-3847-4751-9C71-C91F5CB6F624}" srcOrd="1" destOrd="0" presId="urn:microsoft.com/office/officeart/2018/2/layout/IconVerticalSolidList"/>
    <dgm:cxn modelId="{B5973D90-25D6-42EC-A94D-4EB63C11C54B}" type="presParOf" srcId="{0E1404B7-B990-4BD4-ADBE-09121BDBE696}" destId="{C705120E-4027-4CC7-B698-7A2D7F7809DA}" srcOrd="2" destOrd="0" presId="urn:microsoft.com/office/officeart/2018/2/layout/IconVerticalSolidList"/>
    <dgm:cxn modelId="{29734ADE-E77D-4008-A8C7-2CCBFA8E14A5}" type="presParOf" srcId="{0E1404B7-B990-4BD4-ADBE-09121BDBE696}" destId="{8CDF9802-6130-469A-89E0-4EB1E4229E77}" srcOrd="3" destOrd="0" presId="urn:microsoft.com/office/officeart/2018/2/layout/IconVerticalSolidList"/>
    <dgm:cxn modelId="{0FF3421D-E83F-41AB-936C-EEB824A41D80}" type="presParOf" srcId="{D22D6F66-2896-4529-8F8B-629B998A4F47}" destId="{0F3EDD8E-5DFB-4052-897B-A51A9CB89AE9}" srcOrd="3" destOrd="0" presId="urn:microsoft.com/office/officeart/2018/2/layout/IconVerticalSolidList"/>
    <dgm:cxn modelId="{995CC9F2-71D1-4514-A774-9E669E89DD28}" type="presParOf" srcId="{D22D6F66-2896-4529-8F8B-629B998A4F47}" destId="{9F73E3C3-3F43-4FAA-9F4E-546342D9A835}" srcOrd="4" destOrd="0" presId="urn:microsoft.com/office/officeart/2018/2/layout/IconVerticalSolidList"/>
    <dgm:cxn modelId="{43DEF5D6-8BDD-48AD-9995-0852A295AFCB}" type="presParOf" srcId="{9F73E3C3-3F43-4FAA-9F4E-546342D9A835}" destId="{80B01BBD-C486-480C-9C68-750D28AD7CFD}" srcOrd="0" destOrd="0" presId="urn:microsoft.com/office/officeart/2018/2/layout/IconVerticalSolidList"/>
    <dgm:cxn modelId="{7EA09A58-AAD9-4081-9D77-34203EA45D97}" type="presParOf" srcId="{9F73E3C3-3F43-4FAA-9F4E-546342D9A835}" destId="{FAF08BCE-E12E-442B-8FF6-C7A5EE5D04EB}" srcOrd="1" destOrd="0" presId="urn:microsoft.com/office/officeart/2018/2/layout/IconVerticalSolidList"/>
    <dgm:cxn modelId="{46C9EB51-DEB2-477D-8A14-0B989F442C6E}" type="presParOf" srcId="{9F73E3C3-3F43-4FAA-9F4E-546342D9A835}" destId="{671FDA8B-743E-47B9-9580-3FEE7687E675}" srcOrd="2" destOrd="0" presId="urn:microsoft.com/office/officeart/2018/2/layout/IconVerticalSolidList"/>
    <dgm:cxn modelId="{12CFE1D3-1FBE-494E-82D3-6FBFEAD9248B}" type="presParOf" srcId="{9F73E3C3-3F43-4FAA-9F4E-546342D9A835}" destId="{C58E5491-91F8-4612-A7C3-BC62EBF1127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31702-AA34-412E-9CD6-B3726E16C904}">
      <dsp:nvSpPr>
        <dsp:cNvPr id="0" name=""/>
        <dsp:cNvSpPr/>
      </dsp:nvSpPr>
      <dsp:spPr>
        <a:xfrm>
          <a:off x="6" y="355359"/>
          <a:ext cx="2020453" cy="12690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Department of Environment, Transport and Regions (DETR)</a:t>
          </a:r>
        </a:p>
      </dsp:txBody>
      <dsp:txXfrm>
        <a:off x="37177" y="392530"/>
        <a:ext cx="1946111" cy="1194755"/>
      </dsp:txXfrm>
    </dsp:sp>
    <dsp:sp modelId="{8A8CCB42-9DEF-4F65-926C-FE9DD42074FF}">
      <dsp:nvSpPr>
        <dsp:cNvPr id="0" name=""/>
        <dsp:cNvSpPr/>
      </dsp:nvSpPr>
      <dsp:spPr>
        <a:xfrm>
          <a:off x="2221276" y="739371"/>
          <a:ext cx="425731" cy="5010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221276" y="839585"/>
        <a:ext cx="298012" cy="300644"/>
      </dsp:txXfrm>
    </dsp:sp>
    <dsp:sp modelId="{CF0E1E81-FA11-40DE-9359-4BB79A364A9E}">
      <dsp:nvSpPr>
        <dsp:cNvPr id="0" name=""/>
        <dsp:cNvSpPr/>
      </dsp:nvSpPr>
      <dsp:spPr>
        <a:xfrm>
          <a:off x="2823727" y="355359"/>
          <a:ext cx="2020453" cy="12690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Department of Transport, Local Government, and the Regions (DTLR)</a:t>
          </a:r>
        </a:p>
      </dsp:txBody>
      <dsp:txXfrm>
        <a:off x="2860898" y="392530"/>
        <a:ext cx="1946111" cy="1194755"/>
      </dsp:txXfrm>
    </dsp:sp>
    <dsp:sp modelId="{A1AD6982-A9DD-4779-A3D9-57D1D8E60772}">
      <dsp:nvSpPr>
        <dsp:cNvPr id="0" name=""/>
        <dsp:cNvSpPr/>
      </dsp:nvSpPr>
      <dsp:spPr>
        <a:xfrm>
          <a:off x="5046226" y="739371"/>
          <a:ext cx="428336" cy="5010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046226" y="839585"/>
        <a:ext cx="299835" cy="300644"/>
      </dsp:txXfrm>
    </dsp:sp>
    <dsp:sp modelId="{533AB30E-FD4F-4E8A-8FB3-F63B80D659C0}">
      <dsp:nvSpPr>
        <dsp:cNvPr id="0" name=""/>
        <dsp:cNvSpPr/>
      </dsp:nvSpPr>
      <dsp:spPr>
        <a:xfrm>
          <a:off x="5652362" y="355359"/>
          <a:ext cx="2020453" cy="12690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Office of the Deputy Prime Minister (ODPM)</a:t>
          </a:r>
        </a:p>
      </dsp:txBody>
      <dsp:txXfrm>
        <a:off x="5689533" y="392530"/>
        <a:ext cx="1946111" cy="1194755"/>
      </dsp:txXfrm>
    </dsp:sp>
    <dsp:sp modelId="{40659AC6-BF05-4493-B3DE-FD48AD69CFE1}">
      <dsp:nvSpPr>
        <dsp:cNvPr id="0" name=""/>
        <dsp:cNvSpPr/>
      </dsp:nvSpPr>
      <dsp:spPr>
        <a:xfrm>
          <a:off x="7874860" y="739371"/>
          <a:ext cx="428336" cy="5010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874860" y="839585"/>
        <a:ext cx="299835" cy="300644"/>
      </dsp:txXfrm>
    </dsp:sp>
    <dsp:sp modelId="{C77FC715-1967-4BD0-9A26-E4CFD24E2EB6}">
      <dsp:nvSpPr>
        <dsp:cNvPr id="0" name=""/>
        <dsp:cNvSpPr/>
      </dsp:nvSpPr>
      <dsp:spPr>
        <a:xfrm>
          <a:off x="8480997" y="355359"/>
          <a:ext cx="2020453" cy="12690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Department of Communities and Local Government (DCLG)</a:t>
          </a:r>
        </a:p>
      </dsp:txBody>
      <dsp:txXfrm>
        <a:off x="8518168" y="392530"/>
        <a:ext cx="1946111" cy="11947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FC78F0-0EBE-4131-9110-696C20CC7FBB}">
      <dsp:nvSpPr>
        <dsp:cNvPr id="0" name=""/>
        <dsp:cNvSpPr/>
      </dsp:nvSpPr>
      <dsp:spPr>
        <a:xfrm>
          <a:off x="0" y="772"/>
          <a:ext cx="6513603" cy="66170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9231FD-9CBA-475E-8DC2-C0EBB8B77962}">
      <dsp:nvSpPr>
        <dsp:cNvPr id="0" name=""/>
        <dsp:cNvSpPr/>
      </dsp:nvSpPr>
      <dsp:spPr>
        <a:xfrm>
          <a:off x="177338" y="170408"/>
          <a:ext cx="322433" cy="32243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A8AFA3-634F-45F0-A872-79BD4A169839}">
      <dsp:nvSpPr>
        <dsp:cNvPr id="0" name=""/>
        <dsp:cNvSpPr/>
      </dsp:nvSpPr>
      <dsp:spPr>
        <a:xfrm>
          <a:off x="677111" y="12459"/>
          <a:ext cx="5836492" cy="638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44" tIns="62044" rIns="62044" bIns="62044" numCol="1" spcCol="1270" anchor="ctr" anchorCtr="0">
          <a:noAutofit/>
        </a:bodyPr>
        <a:lstStyle/>
        <a:p>
          <a:pPr marL="0" lvl="0" indent="0" algn="l" defTabSz="889000">
            <a:lnSpc>
              <a:spcPct val="100000"/>
            </a:lnSpc>
            <a:spcBef>
              <a:spcPct val="0"/>
            </a:spcBef>
            <a:spcAft>
              <a:spcPct val="35000"/>
            </a:spcAft>
            <a:buNone/>
          </a:pPr>
          <a:r>
            <a:rPr lang="en-GB" sz="2000" b="1" kern="1200" dirty="0"/>
            <a:t>Central Government (Spending Reviews and PSAs) </a:t>
          </a:r>
          <a:endParaRPr lang="en-US" sz="2000" b="1" kern="1200" dirty="0"/>
        </a:p>
      </dsp:txBody>
      <dsp:txXfrm>
        <a:off x="677111" y="12459"/>
        <a:ext cx="5836492" cy="638331"/>
      </dsp:txXfrm>
    </dsp:sp>
    <dsp:sp modelId="{8C2EBB9A-B164-471D-84FF-208D76A17FF9}">
      <dsp:nvSpPr>
        <dsp:cNvPr id="0" name=""/>
        <dsp:cNvSpPr/>
      </dsp:nvSpPr>
      <dsp:spPr>
        <a:xfrm>
          <a:off x="0" y="809038"/>
          <a:ext cx="6513603" cy="67878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01D0D6-A9BB-4041-82BC-AE0AFD922F12}">
      <dsp:nvSpPr>
        <dsp:cNvPr id="0" name=""/>
        <dsp:cNvSpPr/>
      </dsp:nvSpPr>
      <dsp:spPr>
        <a:xfrm>
          <a:off x="177338" y="987215"/>
          <a:ext cx="322433" cy="32243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3C9A25-5D3A-42FC-9D99-DE410385FD36}">
      <dsp:nvSpPr>
        <dsp:cNvPr id="0" name=""/>
        <dsp:cNvSpPr/>
      </dsp:nvSpPr>
      <dsp:spPr>
        <a:xfrm>
          <a:off x="677111" y="855310"/>
          <a:ext cx="5836492" cy="586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44" tIns="62044" rIns="62044" bIns="62044" numCol="1" spcCol="1270" anchor="ctr" anchorCtr="0">
          <a:noAutofit/>
        </a:bodyPr>
        <a:lstStyle/>
        <a:p>
          <a:pPr marL="0" lvl="0" indent="0" algn="l" defTabSz="889000">
            <a:lnSpc>
              <a:spcPct val="100000"/>
            </a:lnSpc>
            <a:spcBef>
              <a:spcPct val="0"/>
            </a:spcBef>
            <a:spcAft>
              <a:spcPct val="35000"/>
            </a:spcAft>
            <a:buNone/>
          </a:pPr>
          <a:r>
            <a:rPr lang="en-GB" sz="2000" b="1" kern="1200" dirty="0"/>
            <a:t>Local Authorities (Best Value, CPA, CAA, SLI) </a:t>
          </a:r>
          <a:endParaRPr lang="en-US" sz="2000" b="1" kern="1200" dirty="0"/>
        </a:p>
      </dsp:txBody>
      <dsp:txXfrm>
        <a:off x="677111" y="855310"/>
        <a:ext cx="5836492" cy="586243"/>
      </dsp:txXfrm>
    </dsp:sp>
    <dsp:sp modelId="{7DE6E1D9-DDF5-4236-BEEC-4FEF1F8EF6C9}">
      <dsp:nvSpPr>
        <dsp:cNvPr id="0" name=""/>
        <dsp:cNvSpPr/>
      </dsp:nvSpPr>
      <dsp:spPr>
        <a:xfrm>
          <a:off x="0" y="1634387"/>
          <a:ext cx="6513603" cy="58624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715ACC-D93E-4149-BB53-E6FC4E5BC793}">
      <dsp:nvSpPr>
        <dsp:cNvPr id="0" name=""/>
        <dsp:cNvSpPr/>
      </dsp:nvSpPr>
      <dsp:spPr>
        <a:xfrm>
          <a:off x="177338" y="1766292"/>
          <a:ext cx="322433" cy="322433"/>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CE19CC-5F8B-4E2E-B651-E71C9C7E7F54}">
      <dsp:nvSpPr>
        <dsp:cNvPr id="0" name=""/>
        <dsp:cNvSpPr/>
      </dsp:nvSpPr>
      <dsp:spPr>
        <a:xfrm>
          <a:off x="677111" y="1634387"/>
          <a:ext cx="5836492" cy="586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44" tIns="62044" rIns="62044" bIns="62044" numCol="1" spcCol="1270" anchor="ctr" anchorCtr="0">
          <a:noAutofit/>
        </a:bodyPr>
        <a:lstStyle/>
        <a:p>
          <a:pPr marL="0" lvl="0" indent="0" algn="l" defTabSz="889000">
            <a:lnSpc>
              <a:spcPct val="100000"/>
            </a:lnSpc>
            <a:spcBef>
              <a:spcPct val="0"/>
            </a:spcBef>
            <a:spcAft>
              <a:spcPct val="35000"/>
            </a:spcAft>
            <a:buNone/>
          </a:pPr>
          <a:r>
            <a:rPr lang="en-GB" sz="2000" b="1" kern="1200" dirty="0"/>
            <a:t>Schools and Education (Ofsted  CPA Safeguarding)</a:t>
          </a:r>
          <a:endParaRPr lang="en-US" sz="2000" b="1" kern="1200" dirty="0"/>
        </a:p>
      </dsp:txBody>
      <dsp:txXfrm>
        <a:off x="677111" y="1634387"/>
        <a:ext cx="5836492" cy="586243"/>
      </dsp:txXfrm>
    </dsp:sp>
    <dsp:sp modelId="{79F0EABB-4B14-4546-8245-F1B27D351E4E}">
      <dsp:nvSpPr>
        <dsp:cNvPr id="0" name=""/>
        <dsp:cNvSpPr/>
      </dsp:nvSpPr>
      <dsp:spPr>
        <a:xfrm>
          <a:off x="0" y="2367191"/>
          <a:ext cx="6513603" cy="58624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EF5213-FCD2-4F8E-AB32-AC8C7E8B12E1}">
      <dsp:nvSpPr>
        <dsp:cNvPr id="0" name=""/>
        <dsp:cNvSpPr/>
      </dsp:nvSpPr>
      <dsp:spPr>
        <a:xfrm>
          <a:off x="177338" y="2499096"/>
          <a:ext cx="322433" cy="322433"/>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6C05B5-E72B-4510-AD9F-A7B4B297BA96}">
      <dsp:nvSpPr>
        <dsp:cNvPr id="0" name=""/>
        <dsp:cNvSpPr/>
      </dsp:nvSpPr>
      <dsp:spPr>
        <a:xfrm>
          <a:off x="677111" y="2367191"/>
          <a:ext cx="5836492" cy="586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44" tIns="62044" rIns="62044" bIns="62044" numCol="1" spcCol="1270" anchor="ctr" anchorCtr="0">
          <a:noAutofit/>
        </a:bodyPr>
        <a:lstStyle/>
        <a:p>
          <a:pPr marL="0" lvl="0" indent="0" algn="l" defTabSz="889000">
            <a:lnSpc>
              <a:spcPct val="100000"/>
            </a:lnSpc>
            <a:spcBef>
              <a:spcPct val="0"/>
            </a:spcBef>
            <a:spcAft>
              <a:spcPct val="35000"/>
            </a:spcAft>
            <a:buNone/>
          </a:pPr>
          <a:r>
            <a:rPr lang="en-GB" sz="2000" b="1" kern="1200" dirty="0"/>
            <a:t>Health and Social Care (Standards 4 Better Health) </a:t>
          </a:r>
          <a:endParaRPr lang="en-US" sz="2000" b="1" kern="1200" dirty="0"/>
        </a:p>
      </dsp:txBody>
      <dsp:txXfrm>
        <a:off x="677111" y="2367191"/>
        <a:ext cx="5836492" cy="586243"/>
      </dsp:txXfrm>
    </dsp:sp>
    <dsp:sp modelId="{7D32391B-B384-40DD-A95E-D50401272576}">
      <dsp:nvSpPr>
        <dsp:cNvPr id="0" name=""/>
        <dsp:cNvSpPr/>
      </dsp:nvSpPr>
      <dsp:spPr>
        <a:xfrm>
          <a:off x="0" y="3099996"/>
          <a:ext cx="6513603" cy="586243"/>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60B834-624F-4730-B8A1-E2450959ECA3}">
      <dsp:nvSpPr>
        <dsp:cNvPr id="0" name=""/>
        <dsp:cNvSpPr/>
      </dsp:nvSpPr>
      <dsp:spPr>
        <a:xfrm>
          <a:off x="177338" y="3231901"/>
          <a:ext cx="322433" cy="322433"/>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C2812E-F107-4C7B-A170-A3DCB78F3D8F}">
      <dsp:nvSpPr>
        <dsp:cNvPr id="0" name=""/>
        <dsp:cNvSpPr/>
      </dsp:nvSpPr>
      <dsp:spPr>
        <a:xfrm>
          <a:off x="677111" y="3099996"/>
          <a:ext cx="5836492" cy="586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44" tIns="62044" rIns="62044" bIns="62044" numCol="1" spcCol="1270" anchor="ctr" anchorCtr="0">
          <a:noAutofit/>
        </a:bodyPr>
        <a:lstStyle/>
        <a:p>
          <a:pPr marL="0" lvl="0" indent="0" algn="l" defTabSz="889000">
            <a:lnSpc>
              <a:spcPct val="100000"/>
            </a:lnSpc>
            <a:spcBef>
              <a:spcPct val="0"/>
            </a:spcBef>
            <a:spcAft>
              <a:spcPct val="35000"/>
            </a:spcAft>
            <a:buNone/>
          </a:pPr>
          <a:r>
            <a:rPr lang="en-GB" sz="2000" b="1" kern="1200" dirty="0"/>
            <a:t>National Parks (National Assessments Peer Reviews) </a:t>
          </a:r>
          <a:endParaRPr lang="en-US" sz="2000" b="1" kern="1200" dirty="0"/>
        </a:p>
      </dsp:txBody>
      <dsp:txXfrm>
        <a:off x="677111" y="3099996"/>
        <a:ext cx="5836492" cy="586243"/>
      </dsp:txXfrm>
    </dsp:sp>
    <dsp:sp modelId="{B51FCA2A-1A25-4B19-977A-0C18FA257765}">
      <dsp:nvSpPr>
        <dsp:cNvPr id="0" name=""/>
        <dsp:cNvSpPr/>
      </dsp:nvSpPr>
      <dsp:spPr>
        <a:xfrm>
          <a:off x="0" y="3832800"/>
          <a:ext cx="6513603" cy="58624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97CF09-E1F3-4E18-A69C-2BFE48B74444}">
      <dsp:nvSpPr>
        <dsp:cNvPr id="0" name=""/>
        <dsp:cNvSpPr/>
      </dsp:nvSpPr>
      <dsp:spPr>
        <a:xfrm>
          <a:off x="177338" y="3964705"/>
          <a:ext cx="322433" cy="322433"/>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9B4A50-0660-4409-9814-78D0477B3306}">
      <dsp:nvSpPr>
        <dsp:cNvPr id="0" name=""/>
        <dsp:cNvSpPr/>
      </dsp:nvSpPr>
      <dsp:spPr>
        <a:xfrm>
          <a:off x="677111" y="3832800"/>
          <a:ext cx="5836492" cy="586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44" tIns="62044" rIns="62044" bIns="62044" numCol="1" spcCol="1270" anchor="ctr" anchorCtr="0">
          <a:noAutofit/>
        </a:bodyPr>
        <a:lstStyle/>
        <a:p>
          <a:pPr marL="0" lvl="0" indent="0" algn="l" defTabSz="889000">
            <a:lnSpc>
              <a:spcPct val="100000"/>
            </a:lnSpc>
            <a:spcBef>
              <a:spcPct val="0"/>
            </a:spcBef>
            <a:spcAft>
              <a:spcPct val="35000"/>
            </a:spcAft>
            <a:buNone/>
          </a:pPr>
          <a:r>
            <a:rPr lang="en-GB" sz="2000" b="1" kern="1200" dirty="0"/>
            <a:t>Regional Development Agencies </a:t>
          </a:r>
          <a:endParaRPr lang="en-US" sz="2000" b="1" kern="1200" dirty="0"/>
        </a:p>
      </dsp:txBody>
      <dsp:txXfrm>
        <a:off x="677111" y="3832800"/>
        <a:ext cx="5836492" cy="586243"/>
      </dsp:txXfrm>
    </dsp:sp>
    <dsp:sp modelId="{CD485747-98B8-427F-8C7C-7D3C96BED3E0}">
      <dsp:nvSpPr>
        <dsp:cNvPr id="0" name=""/>
        <dsp:cNvSpPr/>
      </dsp:nvSpPr>
      <dsp:spPr>
        <a:xfrm>
          <a:off x="0" y="4565605"/>
          <a:ext cx="6513603" cy="58624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9C1BD6-B6E0-4DCB-BFA9-4CA2E689ED7B}">
      <dsp:nvSpPr>
        <dsp:cNvPr id="0" name=""/>
        <dsp:cNvSpPr/>
      </dsp:nvSpPr>
      <dsp:spPr>
        <a:xfrm>
          <a:off x="177338" y="4697510"/>
          <a:ext cx="322433" cy="322433"/>
        </a:xfrm>
        <a:prstGeom prst="rect">
          <a:avLst/>
        </a:prstGeom>
        <a:blipFill>
          <a:blip xmlns:r="http://schemas.openxmlformats.org/officeDocument/2006/relationships"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41464A-9608-46C1-AB44-A6D5CF0D72D1}">
      <dsp:nvSpPr>
        <dsp:cNvPr id="0" name=""/>
        <dsp:cNvSpPr/>
      </dsp:nvSpPr>
      <dsp:spPr>
        <a:xfrm>
          <a:off x="677111" y="4565605"/>
          <a:ext cx="5836492" cy="586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44" tIns="62044" rIns="62044" bIns="62044" numCol="1" spcCol="1270" anchor="ctr" anchorCtr="0">
          <a:noAutofit/>
        </a:bodyPr>
        <a:lstStyle/>
        <a:p>
          <a:pPr marL="0" lvl="0" indent="0" algn="l" defTabSz="889000">
            <a:lnSpc>
              <a:spcPct val="100000"/>
            </a:lnSpc>
            <a:spcBef>
              <a:spcPct val="0"/>
            </a:spcBef>
            <a:spcAft>
              <a:spcPct val="35000"/>
            </a:spcAft>
            <a:buNone/>
          </a:pPr>
          <a:r>
            <a:rPr lang="en-GB" sz="2000" b="1" kern="1200" dirty="0"/>
            <a:t>Criminal Justice HMIC and HMICFRS</a:t>
          </a:r>
          <a:endParaRPr lang="en-US" sz="2000" b="1" kern="1200" dirty="0"/>
        </a:p>
      </dsp:txBody>
      <dsp:txXfrm>
        <a:off x="677111" y="4565605"/>
        <a:ext cx="5836492" cy="586243"/>
      </dsp:txXfrm>
    </dsp:sp>
    <dsp:sp modelId="{6847B7AF-75B1-4480-891D-942EB0E9DE26}">
      <dsp:nvSpPr>
        <dsp:cNvPr id="0" name=""/>
        <dsp:cNvSpPr/>
      </dsp:nvSpPr>
      <dsp:spPr>
        <a:xfrm>
          <a:off x="0" y="5298409"/>
          <a:ext cx="6513603" cy="58624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CD59B5-05A2-408C-8289-9DB2865355EE}">
      <dsp:nvSpPr>
        <dsp:cNvPr id="0" name=""/>
        <dsp:cNvSpPr/>
      </dsp:nvSpPr>
      <dsp:spPr>
        <a:xfrm>
          <a:off x="177338" y="5430314"/>
          <a:ext cx="322433" cy="322433"/>
        </a:xfrm>
        <a:prstGeom prst="rect">
          <a:avLst/>
        </a:prstGeom>
        <a:blipFill>
          <a:blip xmlns:r="http://schemas.openxmlformats.org/officeDocument/2006/relationships"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8770E9-319F-411F-8DA6-BA6EFD77A9C6}">
      <dsp:nvSpPr>
        <dsp:cNvPr id="0" name=""/>
        <dsp:cNvSpPr/>
      </dsp:nvSpPr>
      <dsp:spPr>
        <a:xfrm>
          <a:off x="677111" y="5298409"/>
          <a:ext cx="5836492" cy="586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44" tIns="62044" rIns="62044" bIns="62044" numCol="1" spcCol="1270" anchor="ctr" anchorCtr="0">
          <a:noAutofit/>
        </a:bodyPr>
        <a:lstStyle/>
        <a:p>
          <a:pPr marL="0" lvl="0" indent="0" algn="l" defTabSz="889000">
            <a:lnSpc>
              <a:spcPct val="100000"/>
            </a:lnSpc>
            <a:spcBef>
              <a:spcPct val="0"/>
            </a:spcBef>
            <a:spcAft>
              <a:spcPct val="35000"/>
            </a:spcAft>
            <a:buNone/>
          </a:pPr>
          <a:r>
            <a:rPr lang="en-GB" sz="2000" b="1" kern="1200" dirty="0"/>
            <a:t>Universities Research Excellence Framework 2021 </a:t>
          </a:r>
          <a:endParaRPr lang="en-US" sz="2000" b="1" kern="1200" dirty="0"/>
        </a:p>
      </dsp:txBody>
      <dsp:txXfrm>
        <a:off x="677111" y="5298409"/>
        <a:ext cx="5836492" cy="5862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8E337-06F0-B942-A952-573BE3A762CC}">
      <dsp:nvSpPr>
        <dsp:cNvPr id="0" name=""/>
        <dsp:cNvSpPr/>
      </dsp:nvSpPr>
      <dsp:spPr>
        <a:xfrm>
          <a:off x="0" y="650"/>
          <a:ext cx="65931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EA7FD13-1E34-5045-8AEA-CD8F6F750580}">
      <dsp:nvSpPr>
        <dsp:cNvPr id="0" name=""/>
        <dsp:cNvSpPr/>
      </dsp:nvSpPr>
      <dsp:spPr>
        <a:xfrm>
          <a:off x="0" y="650"/>
          <a:ext cx="6593178" cy="1065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b="1" kern="1200" dirty="0"/>
            <a:t>Knowledge, experience and access </a:t>
          </a:r>
          <a:r>
            <a:rPr lang="en-GB" sz="2300" kern="1200" dirty="0"/>
            <a:t>to both the policy and the delivery communities.</a:t>
          </a:r>
          <a:endParaRPr lang="en-US" sz="2300" kern="1200" dirty="0"/>
        </a:p>
      </dsp:txBody>
      <dsp:txXfrm>
        <a:off x="0" y="650"/>
        <a:ext cx="6593178" cy="1065587"/>
      </dsp:txXfrm>
    </dsp:sp>
    <dsp:sp modelId="{64299EC8-36F5-DF4D-B177-D90527275F5A}">
      <dsp:nvSpPr>
        <dsp:cNvPr id="0" name=""/>
        <dsp:cNvSpPr/>
      </dsp:nvSpPr>
      <dsp:spPr>
        <a:xfrm>
          <a:off x="0" y="1066237"/>
          <a:ext cx="65931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6849891-8FBD-0C48-90C8-0C987E9A5C65}">
      <dsp:nvSpPr>
        <dsp:cNvPr id="0" name=""/>
        <dsp:cNvSpPr/>
      </dsp:nvSpPr>
      <dsp:spPr>
        <a:xfrm>
          <a:off x="0" y="1066237"/>
          <a:ext cx="6593178" cy="1065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dirty="0"/>
            <a:t>FRS is a universal service with </a:t>
          </a:r>
          <a:r>
            <a:rPr lang="en-GB" sz="2300" b="1" kern="1200" dirty="0"/>
            <a:t>potential local, regional, national and international dimensions.</a:t>
          </a:r>
          <a:endParaRPr lang="en-US" sz="2300" kern="1200" dirty="0"/>
        </a:p>
      </dsp:txBody>
      <dsp:txXfrm>
        <a:off x="0" y="1066237"/>
        <a:ext cx="6593178" cy="1065587"/>
      </dsp:txXfrm>
    </dsp:sp>
    <dsp:sp modelId="{E73E2FD2-14BC-C141-99A9-E0368CA4594B}">
      <dsp:nvSpPr>
        <dsp:cNvPr id="0" name=""/>
        <dsp:cNvSpPr/>
      </dsp:nvSpPr>
      <dsp:spPr>
        <a:xfrm>
          <a:off x="0" y="2131825"/>
          <a:ext cx="65931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A8ADCAA-089C-144C-9782-71D59CEB1D26}">
      <dsp:nvSpPr>
        <dsp:cNvPr id="0" name=""/>
        <dsp:cNvSpPr/>
      </dsp:nvSpPr>
      <dsp:spPr>
        <a:xfrm>
          <a:off x="0" y="2131825"/>
          <a:ext cx="6593178" cy="1065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dirty="0"/>
            <a:t>The </a:t>
          </a:r>
          <a:r>
            <a:rPr lang="en-GB" sz="2300" b="1" kern="1200" dirty="0"/>
            <a:t>Integrated Risk Management Plan </a:t>
          </a:r>
          <a:r>
            <a:rPr lang="en-GB" sz="2300" kern="1200" dirty="0"/>
            <a:t>process of the 2004 Act was ‘</a:t>
          </a:r>
          <a:r>
            <a:rPr lang="en-GB" sz="2300" b="1" kern="1200" dirty="0"/>
            <a:t>virtually untried’.</a:t>
          </a:r>
          <a:r>
            <a:rPr lang="en-GB" sz="2300" kern="1200" dirty="0"/>
            <a:t>  </a:t>
          </a:r>
          <a:endParaRPr lang="en-US" sz="2300" kern="1200" dirty="0"/>
        </a:p>
      </dsp:txBody>
      <dsp:txXfrm>
        <a:off x="0" y="2131825"/>
        <a:ext cx="6593178" cy="1065587"/>
      </dsp:txXfrm>
    </dsp:sp>
    <dsp:sp modelId="{BEA7334C-1649-1148-A0DA-48DC8D803227}">
      <dsp:nvSpPr>
        <dsp:cNvPr id="0" name=""/>
        <dsp:cNvSpPr/>
      </dsp:nvSpPr>
      <dsp:spPr>
        <a:xfrm>
          <a:off x="0" y="3197412"/>
          <a:ext cx="65931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7C448C5-4B41-594F-864C-C054CABE9DAA}">
      <dsp:nvSpPr>
        <dsp:cNvPr id="0" name=""/>
        <dsp:cNvSpPr/>
      </dsp:nvSpPr>
      <dsp:spPr>
        <a:xfrm>
          <a:off x="0" y="3197412"/>
          <a:ext cx="6593178" cy="1065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dirty="0"/>
            <a:t>IRMP had and clear potential impacts on communities and NBS had an </a:t>
          </a:r>
          <a:r>
            <a:rPr lang="en-GB" sz="2300" b="1" kern="1200" dirty="0"/>
            <a:t>established collaboration </a:t>
          </a:r>
          <a:r>
            <a:rPr lang="en-GB" sz="2300" kern="1200" dirty="0"/>
            <a:t>with NFRS.</a:t>
          </a:r>
          <a:endParaRPr lang="en-US" sz="2300" kern="1200" dirty="0"/>
        </a:p>
      </dsp:txBody>
      <dsp:txXfrm>
        <a:off x="0" y="3197412"/>
        <a:ext cx="6593178" cy="1065587"/>
      </dsp:txXfrm>
    </dsp:sp>
    <dsp:sp modelId="{FC051889-FDF3-E045-9F3E-FB6FCC1CEE36}">
      <dsp:nvSpPr>
        <dsp:cNvPr id="0" name=""/>
        <dsp:cNvSpPr/>
      </dsp:nvSpPr>
      <dsp:spPr>
        <a:xfrm>
          <a:off x="0" y="4263000"/>
          <a:ext cx="65931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C6197FE-F019-A94B-B6D6-007AF8802EFE}">
      <dsp:nvSpPr>
        <dsp:cNvPr id="0" name=""/>
        <dsp:cNvSpPr/>
      </dsp:nvSpPr>
      <dsp:spPr>
        <a:xfrm>
          <a:off x="0" y="4263000"/>
          <a:ext cx="6593178" cy="1065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Little academic engagement with FRS suggested a </a:t>
          </a:r>
          <a:r>
            <a:rPr lang="en-GB" sz="2300" b="1" kern="1200"/>
            <a:t>potential ‘niche’ academic market. </a:t>
          </a:r>
          <a:endParaRPr lang="en-US" sz="2300" kern="1200"/>
        </a:p>
      </dsp:txBody>
      <dsp:txXfrm>
        <a:off x="0" y="4263000"/>
        <a:ext cx="6593178" cy="10655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F0BBF-DD62-4641-82A8-714F66433723}">
      <dsp:nvSpPr>
        <dsp:cNvPr id="0" name=""/>
        <dsp:cNvSpPr/>
      </dsp:nvSpPr>
      <dsp:spPr>
        <a:xfrm>
          <a:off x="0" y="718"/>
          <a:ext cx="6513603" cy="16811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1DF6C4-AABC-4159-9881-B71B8EB9900E}">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D4DF62-4F10-4F78-A0DB-9E2E3A945715}">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933450">
            <a:lnSpc>
              <a:spcPct val="100000"/>
            </a:lnSpc>
            <a:spcBef>
              <a:spcPct val="0"/>
            </a:spcBef>
            <a:spcAft>
              <a:spcPct val="35000"/>
            </a:spcAft>
            <a:buNone/>
          </a:pPr>
          <a:r>
            <a:rPr lang="en-GB" sz="2100" b="1" kern="1200" dirty="0"/>
            <a:t>IRMP - if the pattern of risk changes so must the response, and hence the redeployment of resources and planning and mitigation</a:t>
          </a:r>
          <a:endParaRPr lang="en-US" sz="2100" b="1" kern="1200" dirty="0"/>
        </a:p>
      </dsp:txBody>
      <dsp:txXfrm>
        <a:off x="1941716" y="718"/>
        <a:ext cx="4571887" cy="1681139"/>
      </dsp:txXfrm>
    </dsp:sp>
    <dsp:sp modelId="{1CD723F6-0526-4123-980B-129B8BB0220D}">
      <dsp:nvSpPr>
        <dsp:cNvPr id="0" name=""/>
        <dsp:cNvSpPr/>
      </dsp:nvSpPr>
      <dsp:spPr>
        <a:xfrm>
          <a:off x="0" y="2102143"/>
          <a:ext cx="6513603" cy="16811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E65294-3847-4751-9C71-C91F5CB6F624}">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DF9802-6130-469A-89E0-4EB1E4229E77}">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933450">
            <a:lnSpc>
              <a:spcPct val="100000"/>
            </a:lnSpc>
            <a:spcBef>
              <a:spcPct val="0"/>
            </a:spcBef>
            <a:spcAft>
              <a:spcPct val="35000"/>
            </a:spcAft>
            <a:buNone/>
          </a:pPr>
          <a:r>
            <a:rPr lang="en-GB" sz="2100" b="1" kern="1200"/>
            <a:t>The IRMP approach was rapidly being promoted and adopted nationally and internationally. </a:t>
          </a:r>
          <a:endParaRPr lang="en-US" sz="2100" b="1" kern="1200"/>
        </a:p>
      </dsp:txBody>
      <dsp:txXfrm>
        <a:off x="1941716" y="2102143"/>
        <a:ext cx="4571887" cy="1681139"/>
      </dsp:txXfrm>
    </dsp:sp>
    <dsp:sp modelId="{80B01BBD-C486-480C-9C68-750D28AD7CFD}">
      <dsp:nvSpPr>
        <dsp:cNvPr id="0" name=""/>
        <dsp:cNvSpPr/>
      </dsp:nvSpPr>
      <dsp:spPr>
        <a:xfrm>
          <a:off x="0" y="4203567"/>
          <a:ext cx="6513603" cy="16811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F08BCE-E12E-442B-8FF6-C7A5EE5D04EB}">
      <dsp:nvSpPr>
        <dsp:cNvPr id="0" name=""/>
        <dsp:cNvSpPr/>
      </dsp:nvSpPr>
      <dsp:spPr>
        <a:xfrm>
          <a:off x="508544" y="4581824"/>
          <a:ext cx="924626" cy="92462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8E5491-91F8-4612-A7C3-BC62EBF1127B}">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933450">
            <a:lnSpc>
              <a:spcPct val="100000"/>
            </a:lnSpc>
            <a:spcBef>
              <a:spcPct val="0"/>
            </a:spcBef>
            <a:spcAft>
              <a:spcPct val="35000"/>
            </a:spcAft>
            <a:buNone/>
          </a:pPr>
          <a:r>
            <a:rPr lang="en-GB" sz="2100" b="1" kern="1200"/>
            <a:t>NTU were therefore able to demonstrate impact at local, national and international levels </a:t>
          </a:r>
          <a:endParaRPr lang="en-US" sz="2100" kern="1200"/>
        </a:p>
      </dsp:txBody>
      <dsp:txXfrm>
        <a:off x="1941716" y="4203567"/>
        <a:ext cx="4571887" cy="168113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0ABA37-7148-4295-8B0E-32251753FDC9}" type="datetimeFigureOut">
              <a:rPr lang="en-GB" smtClean="0"/>
              <a:t>28/11/2019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081BC3-BC55-4D9B-9A8F-492D15E5EFDE}" type="slidenum">
              <a:rPr lang="en-GB" smtClean="0"/>
              <a:t>‹#›</a:t>
            </a:fld>
            <a:endParaRPr lang="en-GB"/>
          </a:p>
        </p:txBody>
      </p:sp>
    </p:spTree>
    <p:extLst>
      <p:ext uri="{BB962C8B-B14F-4D97-AF65-F5344CB8AC3E}">
        <p14:creationId xmlns:p14="http://schemas.microsoft.com/office/powerpoint/2010/main" val="2185848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Department of Environment Transport and Regions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The Local Government Modernisation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Continuous Improvement, Best Value, Service Inspection and Performance Indicators</a:t>
            </a:r>
          </a:p>
          <a:p>
            <a:pPr lvl="0"/>
            <a:r>
              <a:rPr lang="en-GB" sz="1200" kern="1200" dirty="0">
                <a:solidFill>
                  <a:schemeClr val="tx1"/>
                </a:solidFill>
                <a:effectLst/>
                <a:latin typeface="+mn-lt"/>
                <a:ea typeface="+mn-ea"/>
                <a:cs typeface="+mn-cs"/>
              </a:rPr>
              <a:t>Power of Wellbeing</a:t>
            </a:r>
          </a:p>
          <a:p>
            <a:pPr lvl="0"/>
            <a:r>
              <a:rPr lang="en-GB" sz="1200" kern="1200" dirty="0">
                <a:solidFill>
                  <a:schemeClr val="tx1"/>
                </a:solidFill>
                <a:effectLst/>
                <a:latin typeface="+mn-lt"/>
                <a:ea typeface="+mn-ea"/>
                <a:cs typeface="+mn-cs"/>
              </a:rPr>
              <a:t>Governance – new political structures - executive and scrutiny arrangements</a:t>
            </a:r>
          </a:p>
          <a:p>
            <a:pPr lvl="0"/>
            <a:r>
              <a:rPr lang="en-GB" sz="1200" kern="1200" dirty="0">
                <a:solidFill>
                  <a:schemeClr val="tx1"/>
                </a:solidFill>
                <a:effectLst/>
                <a:latin typeface="+mn-lt"/>
                <a:ea typeface="+mn-ea"/>
                <a:cs typeface="+mn-cs"/>
              </a:rPr>
              <a:t>Community Strategies and Engagement</a:t>
            </a:r>
          </a:p>
          <a:p>
            <a:pPr lvl="0"/>
            <a:r>
              <a:rPr lang="en-GB" sz="1200" kern="1200" dirty="0">
                <a:solidFill>
                  <a:schemeClr val="tx1"/>
                </a:solidFill>
                <a:effectLst/>
                <a:latin typeface="+mn-lt"/>
                <a:ea typeface="+mn-ea"/>
                <a:cs typeface="+mn-cs"/>
              </a:rPr>
              <a:t>Partnerships LPSAs and LSPs</a:t>
            </a:r>
          </a:p>
          <a:p>
            <a:pPr lvl="0"/>
            <a:r>
              <a:rPr lang="en-GB" sz="1200" kern="1200" dirty="0">
                <a:solidFill>
                  <a:schemeClr val="tx1"/>
                </a:solidFill>
                <a:effectLst/>
                <a:latin typeface="+mn-lt"/>
                <a:ea typeface="+mn-ea"/>
                <a:cs typeface="+mn-cs"/>
              </a:rPr>
              <a:t>E-government</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Department of Transport, Local Government, and the Regions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Within DTLR</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Liaison with the Audit Commission</a:t>
            </a:r>
          </a:p>
          <a:p>
            <a:pPr lvl="0"/>
            <a:r>
              <a:rPr lang="en-GB" sz="1200" kern="1200" dirty="0">
                <a:solidFill>
                  <a:schemeClr val="tx1"/>
                </a:solidFill>
                <a:effectLst/>
                <a:latin typeface="+mn-lt"/>
                <a:ea typeface="+mn-ea"/>
                <a:cs typeface="+mn-cs"/>
              </a:rPr>
              <a:t>Designing/testing/commissioning the CPA regime </a:t>
            </a:r>
          </a:p>
          <a:p>
            <a:pPr lvl="0"/>
            <a:r>
              <a:rPr lang="en-GB" sz="1200" kern="1200" dirty="0">
                <a:solidFill>
                  <a:schemeClr val="tx1"/>
                </a:solidFill>
                <a:effectLst/>
                <a:latin typeface="+mn-lt"/>
                <a:ea typeface="+mn-ea"/>
                <a:cs typeface="+mn-cs"/>
              </a:rPr>
              <a:t>Piloting Intervention in failing authorities</a:t>
            </a:r>
          </a:p>
          <a:p>
            <a:r>
              <a:rPr lang="en-GB" sz="1200" b="1" kern="1200" dirty="0">
                <a:solidFill>
                  <a:schemeClr val="tx1"/>
                </a:solidFill>
                <a:effectLst/>
                <a:latin typeface="+mn-lt"/>
                <a:ea typeface="+mn-ea"/>
                <a:cs typeface="+mn-cs"/>
              </a:rPr>
              <a:t>Introduction to Cross-Government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Public Service Agreements and Spending Review</a:t>
            </a:r>
          </a:p>
          <a:p>
            <a:pPr lvl="0"/>
            <a:r>
              <a:rPr lang="en-GB" sz="1200" kern="1200" dirty="0">
                <a:solidFill>
                  <a:schemeClr val="tx1"/>
                </a:solidFill>
                <a:effectLst/>
                <a:latin typeface="+mn-lt"/>
                <a:ea typeface="+mn-ea"/>
                <a:cs typeface="+mn-cs"/>
              </a:rPr>
              <a:t>HMT, The Cabinet Office, No.10 Strategy Unit</a:t>
            </a:r>
          </a:p>
          <a:p>
            <a:pPr lvl="0"/>
            <a:r>
              <a:rPr lang="en-GB" sz="1200" kern="1200" dirty="0">
                <a:solidFill>
                  <a:schemeClr val="tx1"/>
                </a:solidFill>
                <a:effectLst/>
                <a:latin typeface="+mn-lt"/>
                <a:ea typeface="+mn-ea"/>
                <a:cs typeface="+mn-cs"/>
              </a:rPr>
              <a:t>PRINCE2, OGC Gateway Reviews</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Office of the Deputy Prime Minister</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Cross Government</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Inspection/Inspectorates/Intervention</a:t>
            </a:r>
          </a:p>
          <a:p>
            <a:pPr lvl="0"/>
            <a:r>
              <a:rPr lang="en-GB" sz="1200" kern="1200" dirty="0">
                <a:solidFill>
                  <a:schemeClr val="tx1"/>
                </a:solidFill>
                <a:effectLst/>
                <a:latin typeface="+mn-lt"/>
                <a:ea typeface="+mn-ea"/>
                <a:cs typeface="+mn-cs"/>
              </a:rPr>
              <a:t>Performance Management regimes in Health and Social Care, Criminal Justice, Regional Development Agencies, National Parks </a:t>
            </a:r>
          </a:p>
          <a:p>
            <a:pPr lvl="0"/>
            <a:r>
              <a:rPr lang="en-GB" sz="1200" kern="1200" dirty="0">
                <a:solidFill>
                  <a:schemeClr val="tx1"/>
                </a:solidFill>
                <a:effectLst/>
                <a:latin typeface="+mn-lt"/>
                <a:ea typeface="+mn-ea"/>
                <a:cs typeface="+mn-cs"/>
              </a:rPr>
              <a:t>OGC Major Projects</a:t>
            </a:r>
          </a:p>
          <a:p>
            <a:pPr lvl="0"/>
            <a:r>
              <a:rPr lang="en-GB" sz="1200" kern="1200" dirty="0">
                <a:solidFill>
                  <a:schemeClr val="tx1"/>
                </a:solidFill>
                <a:effectLst/>
                <a:latin typeface="+mn-lt"/>
                <a:ea typeface="+mn-ea"/>
                <a:cs typeface="+mn-cs"/>
              </a:rPr>
              <a:t>Cabinet Sub-Committees and Select Committees</a:t>
            </a:r>
          </a:p>
          <a:p>
            <a:r>
              <a:rPr lang="en-GB" sz="1200" b="1" kern="1200" dirty="0">
                <a:solidFill>
                  <a:schemeClr val="tx1"/>
                </a:solidFill>
                <a:effectLst/>
                <a:latin typeface="+mn-lt"/>
                <a:ea typeface="+mn-ea"/>
                <a:cs typeface="+mn-cs"/>
              </a:rPr>
              <a:t>Within ODPM</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Public Service Agreements and Spending Review</a:t>
            </a:r>
          </a:p>
          <a:p>
            <a:pPr lvl="0"/>
            <a:r>
              <a:rPr lang="en-GB" sz="1200" kern="1200" dirty="0">
                <a:solidFill>
                  <a:schemeClr val="tx1"/>
                </a:solidFill>
                <a:effectLst/>
                <a:latin typeface="+mn-lt"/>
                <a:ea typeface="+mn-ea"/>
                <a:cs typeface="+mn-cs"/>
              </a:rPr>
              <a:t>Community Strategies, CPAs, and LAAs</a:t>
            </a:r>
          </a:p>
          <a:p>
            <a:pPr lvl="0"/>
            <a:r>
              <a:rPr lang="en-GB" sz="1200" kern="1200" dirty="0">
                <a:solidFill>
                  <a:schemeClr val="tx1"/>
                </a:solidFill>
                <a:effectLst/>
                <a:latin typeface="+mn-lt"/>
                <a:ea typeface="+mn-ea"/>
                <a:cs typeface="+mn-cs"/>
              </a:rPr>
              <a:t>Government Office for the East Midlands</a:t>
            </a:r>
          </a:p>
          <a:p>
            <a:r>
              <a:rPr lang="en-GB" sz="1200" b="1" kern="1200" dirty="0">
                <a:solidFill>
                  <a:schemeClr val="tx1"/>
                </a:solidFill>
                <a:effectLst/>
                <a:latin typeface="+mn-lt"/>
                <a:ea typeface="+mn-ea"/>
                <a:cs typeface="+mn-cs"/>
              </a:rPr>
              <a:t>Communities and Local Government</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Cross Government</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Regional and national emergencies </a:t>
            </a:r>
          </a:p>
          <a:p>
            <a:pPr lvl="0"/>
            <a:r>
              <a:rPr lang="en-GB" sz="1200" kern="1200" dirty="0">
                <a:solidFill>
                  <a:schemeClr val="tx1"/>
                </a:solidFill>
                <a:effectLst/>
                <a:latin typeface="+mn-lt"/>
                <a:ea typeface="+mn-ea"/>
                <a:cs typeface="+mn-cs"/>
              </a:rPr>
              <a:t>Implementing CAAs/LAAs/MAAs</a:t>
            </a:r>
          </a:p>
          <a:p>
            <a:pPr lvl="0"/>
            <a:r>
              <a:rPr lang="en-GB" sz="1200" kern="1200" dirty="0">
                <a:solidFill>
                  <a:schemeClr val="tx1"/>
                </a:solidFill>
                <a:effectLst/>
                <a:latin typeface="+mn-lt"/>
                <a:ea typeface="+mn-ea"/>
                <a:cs typeface="+mn-cs"/>
              </a:rPr>
              <a:t>HMT Major Projects</a:t>
            </a:r>
          </a:p>
          <a:p>
            <a:pPr lvl="0"/>
            <a:r>
              <a:rPr lang="en-GB" sz="1200" kern="1200" dirty="0">
                <a:solidFill>
                  <a:schemeClr val="tx1"/>
                </a:solidFill>
                <a:effectLst/>
                <a:latin typeface="+mn-lt"/>
                <a:ea typeface="+mn-ea"/>
                <a:cs typeface="+mn-cs"/>
              </a:rPr>
              <a:t>Interventions for other government departments</a:t>
            </a:r>
          </a:p>
          <a:p>
            <a:r>
              <a:rPr lang="en-GB" sz="1200" b="1" kern="1200" dirty="0">
                <a:solidFill>
                  <a:schemeClr val="tx1"/>
                </a:solidFill>
                <a:effectLst/>
                <a:latin typeface="+mn-lt"/>
                <a:ea typeface="+mn-ea"/>
                <a:cs typeface="+mn-cs"/>
              </a:rPr>
              <a:t>Within DCLG</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Government Office for the East Midlands</a:t>
            </a:r>
          </a:p>
          <a:p>
            <a:pPr lvl="0"/>
            <a:r>
              <a:rPr lang="en-GB" sz="1200" kern="1200" dirty="0">
                <a:solidFill>
                  <a:schemeClr val="tx1"/>
                </a:solidFill>
                <a:effectLst/>
                <a:latin typeface="+mn-lt"/>
                <a:ea typeface="+mn-ea"/>
                <a:cs typeface="+mn-cs"/>
              </a:rPr>
              <a:t>Long term local government Interventions</a:t>
            </a:r>
          </a:p>
          <a:p>
            <a:endParaRPr lang="en-GB" dirty="0"/>
          </a:p>
        </p:txBody>
      </p:sp>
      <p:sp>
        <p:nvSpPr>
          <p:cNvPr id="4" name="Slide Number Placeholder 3"/>
          <p:cNvSpPr>
            <a:spLocks noGrp="1"/>
          </p:cNvSpPr>
          <p:nvPr>
            <p:ph type="sldNum" sz="quarter" idx="10"/>
          </p:nvPr>
        </p:nvSpPr>
        <p:spPr/>
        <p:txBody>
          <a:bodyPr/>
          <a:lstStyle/>
          <a:p>
            <a:fld id="{D472FFBF-7D00-4C0A-A425-377F71E8D37F}" type="slidenum">
              <a:rPr lang="en-GB" smtClean="0"/>
              <a:t>4</a:t>
            </a:fld>
            <a:endParaRPr lang="en-GB"/>
          </a:p>
        </p:txBody>
      </p:sp>
    </p:spTree>
    <p:extLst>
      <p:ext uri="{BB962C8B-B14F-4D97-AF65-F5344CB8AC3E}">
        <p14:creationId xmlns:p14="http://schemas.microsoft.com/office/powerpoint/2010/main" val="2317531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rPr>
              <a:t>Main Roles – Central Government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rPr>
              <a:t>Public Service Reform and Policy Development – in particular on Performance Management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rPr>
              <a:t>Direct intervention in failing public services and organisations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rPr>
              <a:t>Review of Major Government Programmes (across government) in danger of failing to deliver or running significantly over budget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2FFBF-7D00-4C0A-A425-377F71E8D37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642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2FFBF-7D00-4C0A-A425-377F71E8D37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730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2FFBF-7D00-4C0A-A425-377F71E8D37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444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39267F7-3C74-4C5E-93AD-0F5475C56062}" type="datetimeFigureOut">
              <a:rPr lang="en-GB" smtClean="0"/>
              <a:t>28/11/2019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34181D-9B94-48BD-95AE-D1C2F244F4C0}" type="slidenum">
              <a:rPr lang="en-GB" smtClean="0"/>
              <a:t>‹#›</a:t>
            </a:fld>
            <a:endParaRPr lang="en-GB"/>
          </a:p>
        </p:txBody>
      </p:sp>
    </p:spTree>
    <p:extLst>
      <p:ext uri="{BB962C8B-B14F-4D97-AF65-F5344CB8AC3E}">
        <p14:creationId xmlns:p14="http://schemas.microsoft.com/office/powerpoint/2010/main" val="608608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9267F7-3C74-4C5E-93AD-0F5475C56062}" type="datetimeFigureOut">
              <a:rPr lang="en-GB" smtClean="0"/>
              <a:t>28/11/2019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34181D-9B94-48BD-95AE-D1C2F244F4C0}" type="slidenum">
              <a:rPr lang="en-GB" smtClean="0"/>
              <a:t>‹#›</a:t>
            </a:fld>
            <a:endParaRPr lang="en-GB"/>
          </a:p>
        </p:txBody>
      </p:sp>
    </p:spTree>
    <p:extLst>
      <p:ext uri="{BB962C8B-B14F-4D97-AF65-F5344CB8AC3E}">
        <p14:creationId xmlns:p14="http://schemas.microsoft.com/office/powerpoint/2010/main" val="2554671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9267F7-3C74-4C5E-93AD-0F5475C56062}" type="datetimeFigureOut">
              <a:rPr lang="en-GB" smtClean="0"/>
              <a:t>28/11/2019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34181D-9B94-48BD-95AE-D1C2F244F4C0}" type="slidenum">
              <a:rPr lang="en-GB" smtClean="0"/>
              <a:t>‹#›</a:t>
            </a:fld>
            <a:endParaRPr lang="en-GB"/>
          </a:p>
        </p:txBody>
      </p:sp>
    </p:spTree>
    <p:extLst>
      <p:ext uri="{BB962C8B-B14F-4D97-AF65-F5344CB8AC3E}">
        <p14:creationId xmlns:p14="http://schemas.microsoft.com/office/powerpoint/2010/main" val="3953113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B938E-86E1-524D-B56D-5D04E85533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98D98BF-CEBB-D14E-8547-92BAC7405D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49B5631-6825-EE47-9DE3-35505A846138}"/>
              </a:ext>
            </a:extLst>
          </p:cNvPr>
          <p:cNvSpPr>
            <a:spLocks noGrp="1"/>
          </p:cNvSpPr>
          <p:nvPr>
            <p:ph type="dt" sz="half" idx="10"/>
          </p:nvPr>
        </p:nvSpPr>
        <p:spPr/>
        <p:txBody>
          <a:bodyPr/>
          <a:lstStyle/>
          <a:p>
            <a:fld id="{2CD48C12-1B51-47F8-8BCC-68E27FF2EEAC}" type="datetimeFigureOut">
              <a:rPr lang="en-US" smtClean="0">
                <a:solidFill>
                  <a:prstClr val="black">
                    <a:tint val="75000"/>
                  </a:prstClr>
                </a:solidFill>
              </a:rPr>
              <a:pPr/>
              <a:t>11/28/2019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9631DA3-6F58-A842-81B1-42843F0A40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664CEF-6E52-2E4C-A8E2-0391545D45C4}"/>
              </a:ext>
            </a:extLst>
          </p:cNvPr>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610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6BC0A-F809-B54D-A6F1-FD27D2FBA8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FCA408-C697-FB48-8393-43C31AF657D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0B72D7-A230-2B49-9E91-F85DC5192AF4}"/>
              </a:ext>
            </a:extLst>
          </p:cNvPr>
          <p:cNvSpPr>
            <a:spLocks noGrp="1"/>
          </p:cNvSpPr>
          <p:nvPr>
            <p:ph type="dt" sz="half" idx="10"/>
          </p:nvPr>
        </p:nvSpPr>
        <p:spPr/>
        <p:txBody>
          <a:bodyPr/>
          <a:lstStyle/>
          <a:p>
            <a:fld id="{2CD48C12-1B51-47F8-8BCC-68E27FF2EEAC}" type="datetimeFigureOut">
              <a:rPr lang="en-US" smtClean="0">
                <a:solidFill>
                  <a:prstClr val="black">
                    <a:tint val="75000"/>
                  </a:prstClr>
                </a:solidFill>
              </a:rPr>
              <a:pPr/>
              <a:t>11/28/2019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A052A8-DEA1-F745-BE64-109CDE6AB3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18ABA83-733A-F74F-81CA-B5F27B03D75A}"/>
              </a:ext>
            </a:extLst>
          </p:cNvPr>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6223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96D5C-A3F5-334F-B474-E06C8D1952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3BD793-7ACE-4440-AF9F-9476DEF4E3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A9197FD-FDE6-DE44-8377-640DC89BCFC9}"/>
              </a:ext>
            </a:extLst>
          </p:cNvPr>
          <p:cNvSpPr>
            <a:spLocks noGrp="1"/>
          </p:cNvSpPr>
          <p:nvPr>
            <p:ph type="dt" sz="half" idx="10"/>
          </p:nvPr>
        </p:nvSpPr>
        <p:spPr/>
        <p:txBody>
          <a:bodyPr/>
          <a:lstStyle/>
          <a:p>
            <a:fld id="{2CD48C12-1B51-47F8-8BCC-68E27FF2EEAC}" type="datetimeFigureOut">
              <a:rPr lang="en-US" smtClean="0">
                <a:solidFill>
                  <a:prstClr val="black">
                    <a:tint val="75000"/>
                  </a:prstClr>
                </a:solidFill>
              </a:rPr>
              <a:pPr/>
              <a:t>11/28/2019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69FD1F-4D74-B34B-88C7-3801150A66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D0826A2-07BC-5A42-8A78-67893411C61C}"/>
              </a:ext>
            </a:extLst>
          </p:cNvPr>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951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FCA0E-A6D4-4D42-972F-5FB267D2AE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373E22-1B9F-AF48-8E20-125DC24892A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BB76B27-A305-A544-8C45-B9946B4AC3A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C2DEC27-68D0-AF4F-903A-66ECB756240B}"/>
              </a:ext>
            </a:extLst>
          </p:cNvPr>
          <p:cNvSpPr>
            <a:spLocks noGrp="1"/>
          </p:cNvSpPr>
          <p:nvPr>
            <p:ph type="dt" sz="half" idx="10"/>
          </p:nvPr>
        </p:nvSpPr>
        <p:spPr/>
        <p:txBody>
          <a:bodyPr/>
          <a:lstStyle/>
          <a:p>
            <a:fld id="{2CD48C12-1B51-47F8-8BCC-68E27FF2EEAC}" type="datetimeFigureOut">
              <a:rPr lang="en-US" smtClean="0">
                <a:solidFill>
                  <a:prstClr val="black">
                    <a:tint val="75000"/>
                  </a:prstClr>
                </a:solidFill>
              </a:rPr>
              <a:pPr/>
              <a:t>11/28/2019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A23C41F-1166-2D4D-A51E-24F0602305C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E42938F-FDD6-A947-A94F-1CFEE0DBC00D}"/>
              </a:ext>
            </a:extLst>
          </p:cNvPr>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7690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F8685-9642-ED4B-8AA4-4EB8334A816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4B938F2-4C08-7045-B296-33A1C3124F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51BDD8F-53B8-7547-B8DE-8610C801E54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E160E6C-9E97-7041-AB45-E366C7C550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693E25F-B635-5D40-83F2-25FA3AC40E9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3004A64-C742-FE49-B82C-7F7B49FD79A0}"/>
              </a:ext>
            </a:extLst>
          </p:cNvPr>
          <p:cNvSpPr>
            <a:spLocks noGrp="1"/>
          </p:cNvSpPr>
          <p:nvPr>
            <p:ph type="dt" sz="half" idx="10"/>
          </p:nvPr>
        </p:nvSpPr>
        <p:spPr/>
        <p:txBody>
          <a:bodyPr/>
          <a:lstStyle/>
          <a:p>
            <a:fld id="{2CD48C12-1B51-47F8-8BCC-68E27FF2EEAC}" type="datetimeFigureOut">
              <a:rPr lang="en-US" smtClean="0">
                <a:solidFill>
                  <a:prstClr val="black">
                    <a:tint val="75000"/>
                  </a:prstClr>
                </a:solidFill>
              </a:rPr>
              <a:pPr/>
              <a:t>11/28/2019</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BBDB0C3-079A-554F-AABC-0492ADA85FF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43EEBB73-3F18-7F4A-9056-1AF4924DB540}"/>
              </a:ext>
            </a:extLst>
          </p:cNvPr>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1919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F55B6-334C-4047-9D3E-336E63C7D1A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9CD1E2A-58EC-584E-9084-66AE939D4DCF}"/>
              </a:ext>
            </a:extLst>
          </p:cNvPr>
          <p:cNvSpPr>
            <a:spLocks noGrp="1"/>
          </p:cNvSpPr>
          <p:nvPr>
            <p:ph type="dt" sz="half" idx="10"/>
          </p:nvPr>
        </p:nvSpPr>
        <p:spPr/>
        <p:txBody>
          <a:bodyPr/>
          <a:lstStyle/>
          <a:p>
            <a:fld id="{2CD48C12-1B51-47F8-8BCC-68E27FF2EEAC}" type="datetimeFigureOut">
              <a:rPr lang="en-US" smtClean="0">
                <a:solidFill>
                  <a:prstClr val="black">
                    <a:tint val="75000"/>
                  </a:prstClr>
                </a:solidFill>
              </a:rPr>
              <a:pPr/>
              <a:t>11/28/2019</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E0CD04E-D413-7A45-B54A-DA6C36894D3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4255B4F-8C25-C34A-827E-4843B327C063}"/>
              </a:ext>
            </a:extLst>
          </p:cNvPr>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281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39B08B-8185-6F4D-860A-708F667350B1}"/>
              </a:ext>
            </a:extLst>
          </p:cNvPr>
          <p:cNvSpPr>
            <a:spLocks noGrp="1"/>
          </p:cNvSpPr>
          <p:nvPr>
            <p:ph type="dt" sz="half" idx="10"/>
          </p:nvPr>
        </p:nvSpPr>
        <p:spPr/>
        <p:txBody>
          <a:bodyPr/>
          <a:lstStyle/>
          <a:p>
            <a:fld id="{2CD48C12-1B51-47F8-8BCC-68E27FF2EEAC}" type="datetimeFigureOut">
              <a:rPr lang="en-US" smtClean="0">
                <a:solidFill>
                  <a:prstClr val="black">
                    <a:tint val="75000"/>
                  </a:prstClr>
                </a:solidFill>
              </a:rPr>
              <a:pPr/>
              <a:t>11/28/2019</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463DFD9-2BFA-4E47-97C5-7A59CA94DE1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849E8EFC-0F03-494A-8665-ECE0BA9C71B5}"/>
              </a:ext>
            </a:extLst>
          </p:cNvPr>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764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5841E-98E0-5442-859A-ADE2F2B3E8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47FC0AC-FF52-D44E-8A1B-592586239B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867FA59-56C2-FA49-B9D7-0985C5B502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D2672F-5E1A-B14A-A2B5-D1832A87620D}"/>
              </a:ext>
            </a:extLst>
          </p:cNvPr>
          <p:cNvSpPr>
            <a:spLocks noGrp="1"/>
          </p:cNvSpPr>
          <p:nvPr>
            <p:ph type="dt" sz="half" idx="10"/>
          </p:nvPr>
        </p:nvSpPr>
        <p:spPr/>
        <p:txBody>
          <a:bodyPr/>
          <a:lstStyle/>
          <a:p>
            <a:fld id="{2CD48C12-1B51-47F8-8BCC-68E27FF2EEAC}" type="datetimeFigureOut">
              <a:rPr lang="en-US" smtClean="0">
                <a:solidFill>
                  <a:prstClr val="black">
                    <a:tint val="75000"/>
                  </a:prstClr>
                </a:solidFill>
              </a:rPr>
              <a:pPr/>
              <a:t>11/28/2019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4F02F73-67ED-CE46-AAAD-12E1F194021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B579735-2C17-0341-B7F9-2DBAE6CF0479}"/>
              </a:ext>
            </a:extLst>
          </p:cNvPr>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7705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9267F7-3C74-4C5E-93AD-0F5475C56062}" type="datetimeFigureOut">
              <a:rPr lang="en-GB" smtClean="0"/>
              <a:t>28/11/2019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34181D-9B94-48BD-95AE-D1C2F244F4C0}" type="slidenum">
              <a:rPr lang="en-GB" smtClean="0"/>
              <a:t>‹#›</a:t>
            </a:fld>
            <a:endParaRPr lang="en-GB"/>
          </a:p>
        </p:txBody>
      </p:sp>
    </p:spTree>
    <p:extLst>
      <p:ext uri="{BB962C8B-B14F-4D97-AF65-F5344CB8AC3E}">
        <p14:creationId xmlns:p14="http://schemas.microsoft.com/office/powerpoint/2010/main" val="404341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2B544-6232-1E41-93DD-742C6D8844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28A9EC0-DDFB-5340-B0E7-0FBC99DADE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5FDA20E-F7A4-D247-8665-7513C84F30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90ABC3-4D2E-5E4D-B7E9-D459938BE5F0}"/>
              </a:ext>
            </a:extLst>
          </p:cNvPr>
          <p:cNvSpPr>
            <a:spLocks noGrp="1"/>
          </p:cNvSpPr>
          <p:nvPr>
            <p:ph type="dt" sz="half" idx="10"/>
          </p:nvPr>
        </p:nvSpPr>
        <p:spPr/>
        <p:txBody>
          <a:bodyPr/>
          <a:lstStyle/>
          <a:p>
            <a:fld id="{2CD48C12-1B51-47F8-8BCC-68E27FF2EEAC}" type="datetimeFigureOut">
              <a:rPr lang="en-US" smtClean="0">
                <a:solidFill>
                  <a:prstClr val="black">
                    <a:tint val="75000"/>
                  </a:prstClr>
                </a:solidFill>
              </a:rPr>
              <a:pPr/>
              <a:t>11/28/2019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D7FD98A-9A2E-2B44-8AA5-FDCAA811B6D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AF20C0F-D5F5-0E44-AA7C-FDAAA47C2DCF}"/>
              </a:ext>
            </a:extLst>
          </p:cNvPr>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871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CDEAF-350A-BA4A-94E9-FD08B6A4CBF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0F669BE-714B-6E48-A7A2-830064AE31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AF2EA3-9CB5-4F47-BF38-F4632D23BB0B}"/>
              </a:ext>
            </a:extLst>
          </p:cNvPr>
          <p:cNvSpPr>
            <a:spLocks noGrp="1"/>
          </p:cNvSpPr>
          <p:nvPr>
            <p:ph type="dt" sz="half" idx="10"/>
          </p:nvPr>
        </p:nvSpPr>
        <p:spPr/>
        <p:txBody>
          <a:bodyPr/>
          <a:lstStyle/>
          <a:p>
            <a:fld id="{2CD48C12-1B51-47F8-8BCC-68E27FF2EEAC}" type="datetimeFigureOut">
              <a:rPr lang="en-US" smtClean="0">
                <a:solidFill>
                  <a:prstClr val="black">
                    <a:tint val="75000"/>
                  </a:prstClr>
                </a:solidFill>
              </a:rPr>
              <a:pPr/>
              <a:t>11/28/2019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6E0189-7219-024E-8CB4-3B333481266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8C692F4-872C-8F41-9EBB-B9771A54C6B3}"/>
              </a:ext>
            </a:extLst>
          </p:cNvPr>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2607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2CBA03-BCEA-5C48-A8AC-5183E410DC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DD8E40-0408-4847-9017-9673C54DDEF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F3DA9F-C73D-CF40-999D-5D8A48FDBF36}"/>
              </a:ext>
            </a:extLst>
          </p:cNvPr>
          <p:cNvSpPr>
            <a:spLocks noGrp="1"/>
          </p:cNvSpPr>
          <p:nvPr>
            <p:ph type="dt" sz="half" idx="10"/>
          </p:nvPr>
        </p:nvSpPr>
        <p:spPr/>
        <p:txBody>
          <a:bodyPr/>
          <a:lstStyle/>
          <a:p>
            <a:fld id="{2CD48C12-1B51-47F8-8BCC-68E27FF2EEAC}" type="datetimeFigureOut">
              <a:rPr lang="en-US" smtClean="0">
                <a:solidFill>
                  <a:prstClr val="black">
                    <a:tint val="75000"/>
                  </a:prstClr>
                </a:solidFill>
              </a:rPr>
              <a:pPr/>
              <a:t>11/28/2019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5CAD290-C14E-5B4D-87C8-FEC77EE2315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ACE95C2-0487-C241-ACDC-61213D143301}"/>
              </a:ext>
            </a:extLst>
          </p:cNvPr>
          <p:cNvSpPr>
            <a:spLocks noGrp="1"/>
          </p:cNvSpPr>
          <p:nvPr>
            <p:ph type="sldNum" sz="quarter" idx="12"/>
          </p:nvPr>
        </p:nvSpPr>
        <p:spPr/>
        <p:txBody>
          <a:bodyPr/>
          <a:lstStyle/>
          <a:p>
            <a:fld id="{A32E3905-15A1-4C4F-9248-1DAC2B8D4C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880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BF8B0-DDB6-4998-ADF5-A41C0559EC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1E85058-244C-47D4-9C6E-C8E04DF7D3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74D5589-5E2F-4E36-8763-608076F2161D}"/>
              </a:ext>
            </a:extLst>
          </p:cNvPr>
          <p:cNvSpPr>
            <a:spLocks noGrp="1"/>
          </p:cNvSpPr>
          <p:nvPr>
            <p:ph type="dt" sz="half" idx="10"/>
          </p:nvPr>
        </p:nvSpPr>
        <p:spPr/>
        <p:txBody>
          <a:bodyPr/>
          <a:lstStyle/>
          <a:p>
            <a:fld id="{3EB9875C-E6D3-4AC0-BCA0-6AAF518226F2}" type="datetimeFigureOut">
              <a:rPr lang="en-GB" smtClean="0"/>
              <a:t>28/11/2019</a:t>
            </a:fld>
            <a:endParaRPr lang="en-GB"/>
          </a:p>
        </p:txBody>
      </p:sp>
      <p:sp>
        <p:nvSpPr>
          <p:cNvPr id="5" name="Footer Placeholder 4">
            <a:extLst>
              <a:ext uri="{FF2B5EF4-FFF2-40B4-BE49-F238E27FC236}">
                <a16:creationId xmlns:a16="http://schemas.microsoft.com/office/drawing/2014/main" id="{870520BB-E4D5-4976-9C65-E346F0D5D5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E848B6-C314-4919-ACEE-AB73B59EFAA9}"/>
              </a:ext>
            </a:extLst>
          </p:cNvPr>
          <p:cNvSpPr>
            <a:spLocks noGrp="1"/>
          </p:cNvSpPr>
          <p:nvPr>
            <p:ph type="sldNum" sz="quarter" idx="12"/>
          </p:nvPr>
        </p:nvSpPr>
        <p:spPr/>
        <p:txBody>
          <a:bodyPr/>
          <a:lstStyle/>
          <a:p>
            <a:fld id="{B66B99EC-3493-4AC3-85CC-5049A825639B}" type="slidenum">
              <a:rPr lang="en-GB" smtClean="0"/>
              <a:t>‹#›</a:t>
            </a:fld>
            <a:endParaRPr lang="en-GB"/>
          </a:p>
        </p:txBody>
      </p:sp>
    </p:spTree>
    <p:extLst>
      <p:ext uri="{BB962C8B-B14F-4D97-AF65-F5344CB8AC3E}">
        <p14:creationId xmlns:p14="http://schemas.microsoft.com/office/powerpoint/2010/main" val="4758792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FE9BF-4C7A-4E27-9DB9-937210DF0CC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8C68F86-7D39-4C34-BA5D-EC3DD96B241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03F8DB-F432-4D77-8471-5F5503A985FD}"/>
              </a:ext>
            </a:extLst>
          </p:cNvPr>
          <p:cNvSpPr>
            <a:spLocks noGrp="1"/>
          </p:cNvSpPr>
          <p:nvPr>
            <p:ph type="dt" sz="half" idx="10"/>
          </p:nvPr>
        </p:nvSpPr>
        <p:spPr/>
        <p:txBody>
          <a:bodyPr/>
          <a:lstStyle/>
          <a:p>
            <a:fld id="{3EB9875C-E6D3-4AC0-BCA0-6AAF518226F2}" type="datetimeFigureOut">
              <a:rPr lang="en-GB" smtClean="0"/>
              <a:t>28/11/2019</a:t>
            </a:fld>
            <a:endParaRPr lang="en-GB"/>
          </a:p>
        </p:txBody>
      </p:sp>
      <p:sp>
        <p:nvSpPr>
          <p:cNvPr id="5" name="Footer Placeholder 4">
            <a:extLst>
              <a:ext uri="{FF2B5EF4-FFF2-40B4-BE49-F238E27FC236}">
                <a16:creationId xmlns:a16="http://schemas.microsoft.com/office/drawing/2014/main" id="{D30DEFB3-5CBD-4B51-A0CB-63C936544C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1AD860-85F2-411E-A9B2-DA316FECD156}"/>
              </a:ext>
            </a:extLst>
          </p:cNvPr>
          <p:cNvSpPr>
            <a:spLocks noGrp="1"/>
          </p:cNvSpPr>
          <p:nvPr>
            <p:ph type="sldNum" sz="quarter" idx="12"/>
          </p:nvPr>
        </p:nvSpPr>
        <p:spPr/>
        <p:txBody>
          <a:bodyPr/>
          <a:lstStyle/>
          <a:p>
            <a:fld id="{B66B99EC-3493-4AC3-85CC-5049A825639B}" type="slidenum">
              <a:rPr lang="en-GB" smtClean="0"/>
              <a:t>‹#›</a:t>
            </a:fld>
            <a:endParaRPr lang="en-GB"/>
          </a:p>
        </p:txBody>
      </p:sp>
    </p:spTree>
    <p:extLst>
      <p:ext uri="{BB962C8B-B14F-4D97-AF65-F5344CB8AC3E}">
        <p14:creationId xmlns:p14="http://schemas.microsoft.com/office/powerpoint/2010/main" val="2244258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C7D4B-CA81-4821-8184-87AAE04A2C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FDA05A0-1455-406F-B44B-20F1E8B58B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253F720-6877-4B75-9089-32B99461F5E3}"/>
              </a:ext>
            </a:extLst>
          </p:cNvPr>
          <p:cNvSpPr>
            <a:spLocks noGrp="1"/>
          </p:cNvSpPr>
          <p:nvPr>
            <p:ph type="dt" sz="half" idx="10"/>
          </p:nvPr>
        </p:nvSpPr>
        <p:spPr/>
        <p:txBody>
          <a:bodyPr/>
          <a:lstStyle/>
          <a:p>
            <a:fld id="{3EB9875C-E6D3-4AC0-BCA0-6AAF518226F2}" type="datetimeFigureOut">
              <a:rPr lang="en-GB" smtClean="0"/>
              <a:t>28/11/2019</a:t>
            </a:fld>
            <a:endParaRPr lang="en-GB"/>
          </a:p>
        </p:txBody>
      </p:sp>
      <p:sp>
        <p:nvSpPr>
          <p:cNvPr id="5" name="Footer Placeholder 4">
            <a:extLst>
              <a:ext uri="{FF2B5EF4-FFF2-40B4-BE49-F238E27FC236}">
                <a16:creationId xmlns:a16="http://schemas.microsoft.com/office/drawing/2014/main" id="{64C10462-C3A7-4F59-ACB6-0BD43754C6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728506-4328-413A-A51B-0696E166B290}"/>
              </a:ext>
            </a:extLst>
          </p:cNvPr>
          <p:cNvSpPr>
            <a:spLocks noGrp="1"/>
          </p:cNvSpPr>
          <p:nvPr>
            <p:ph type="sldNum" sz="quarter" idx="12"/>
          </p:nvPr>
        </p:nvSpPr>
        <p:spPr/>
        <p:txBody>
          <a:bodyPr/>
          <a:lstStyle/>
          <a:p>
            <a:fld id="{B66B99EC-3493-4AC3-85CC-5049A825639B}" type="slidenum">
              <a:rPr lang="en-GB" smtClean="0"/>
              <a:t>‹#›</a:t>
            </a:fld>
            <a:endParaRPr lang="en-GB"/>
          </a:p>
        </p:txBody>
      </p:sp>
    </p:spTree>
    <p:extLst>
      <p:ext uri="{BB962C8B-B14F-4D97-AF65-F5344CB8AC3E}">
        <p14:creationId xmlns:p14="http://schemas.microsoft.com/office/powerpoint/2010/main" val="4225672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D93E1-CBE5-47AD-80BE-D213D2E013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748E217-7295-49D3-ABB8-EBD666F4DC3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884480F-90F2-4DD8-96E2-CB0364824ED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D076283-2992-46C4-A2A4-15C643D07BCA}"/>
              </a:ext>
            </a:extLst>
          </p:cNvPr>
          <p:cNvSpPr>
            <a:spLocks noGrp="1"/>
          </p:cNvSpPr>
          <p:nvPr>
            <p:ph type="dt" sz="half" idx="10"/>
          </p:nvPr>
        </p:nvSpPr>
        <p:spPr/>
        <p:txBody>
          <a:bodyPr/>
          <a:lstStyle/>
          <a:p>
            <a:fld id="{3EB9875C-E6D3-4AC0-BCA0-6AAF518226F2}" type="datetimeFigureOut">
              <a:rPr lang="en-GB" smtClean="0"/>
              <a:t>28/11/2019</a:t>
            </a:fld>
            <a:endParaRPr lang="en-GB"/>
          </a:p>
        </p:txBody>
      </p:sp>
      <p:sp>
        <p:nvSpPr>
          <p:cNvPr id="6" name="Footer Placeholder 5">
            <a:extLst>
              <a:ext uri="{FF2B5EF4-FFF2-40B4-BE49-F238E27FC236}">
                <a16:creationId xmlns:a16="http://schemas.microsoft.com/office/drawing/2014/main" id="{96963E41-37B4-4FA6-A780-F8B2CE92D2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46A4EF-10E6-4ED2-B47E-6F58E17D555B}"/>
              </a:ext>
            </a:extLst>
          </p:cNvPr>
          <p:cNvSpPr>
            <a:spLocks noGrp="1"/>
          </p:cNvSpPr>
          <p:nvPr>
            <p:ph type="sldNum" sz="quarter" idx="12"/>
          </p:nvPr>
        </p:nvSpPr>
        <p:spPr/>
        <p:txBody>
          <a:bodyPr/>
          <a:lstStyle/>
          <a:p>
            <a:fld id="{B66B99EC-3493-4AC3-85CC-5049A825639B}" type="slidenum">
              <a:rPr lang="en-GB" smtClean="0"/>
              <a:t>‹#›</a:t>
            </a:fld>
            <a:endParaRPr lang="en-GB"/>
          </a:p>
        </p:txBody>
      </p:sp>
    </p:spTree>
    <p:extLst>
      <p:ext uri="{BB962C8B-B14F-4D97-AF65-F5344CB8AC3E}">
        <p14:creationId xmlns:p14="http://schemas.microsoft.com/office/powerpoint/2010/main" val="559511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5B2AC-EC7C-4478-88F1-07245BCC7CA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AD1F84-14A8-421A-B4AA-0251A67294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BAF9A25-3897-471B-A9A8-C8701A1E798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5A82A4E-5ADD-4F96-9BFC-6A4C40D28F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897DA4B-97B8-4129-8D61-D96EC828106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03DFDB7-CDE8-42B8-B4B8-C6FA6301F9BF}"/>
              </a:ext>
            </a:extLst>
          </p:cNvPr>
          <p:cNvSpPr>
            <a:spLocks noGrp="1"/>
          </p:cNvSpPr>
          <p:nvPr>
            <p:ph type="dt" sz="half" idx="10"/>
          </p:nvPr>
        </p:nvSpPr>
        <p:spPr/>
        <p:txBody>
          <a:bodyPr/>
          <a:lstStyle/>
          <a:p>
            <a:fld id="{3EB9875C-E6D3-4AC0-BCA0-6AAF518226F2}" type="datetimeFigureOut">
              <a:rPr lang="en-GB" smtClean="0"/>
              <a:t>28/11/2019</a:t>
            </a:fld>
            <a:endParaRPr lang="en-GB"/>
          </a:p>
        </p:txBody>
      </p:sp>
      <p:sp>
        <p:nvSpPr>
          <p:cNvPr id="8" name="Footer Placeholder 7">
            <a:extLst>
              <a:ext uri="{FF2B5EF4-FFF2-40B4-BE49-F238E27FC236}">
                <a16:creationId xmlns:a16="http://schemas.microsoft.com/office/drawing/2014/main" id="{46EAFD0B-DA0B-4ACF-9091-BC626288DD2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DB1189D-D1EE-4631-8D47-D379C6AA9A15}"/>
              </a:ext>
            </a:extLst>
          </p:cNvPr>
          <p:cNvSpPr>
            <a:spLocks noGrp="1"/>
          </p:cNvSpPr>
          <p:nvPr>
            <p:ph type="sldNum" sz="quarter" idx="12"/>
          </p:nvPr>
        </p:nvSpPr>
        <p:spPr/>
        <p:txBody>
          <a:bodyPr/>
          <a:lstStyle/>
          <a:p>
            <a:fld id="{B66B99EC-3493-4AC3-85CC-5049A825639B}" type="slidenum">
              <a:rPr lang="en-GB" smtClean="0"/>
              <a:t>‹#›</a:t>
            </a:fld>
            <a:endParaRPr lang="en-GB"/>
          </a:p>
        </p:txBody>
      </p:sp>
    </p:spTree>
    <p:extLst>
      <p:ext uri="{BB962C8B-B14F-4D97-AF65-F5344CB8AC3E}">
        <p14:creationId xmlns:p14="http://schemas.microsoft.com/office/powerpoint/2010/main" val="669392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54B6E-FF1A-4A45-95F8-3B3F4A81921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8459F40-C84A-4A6C-8C44-F5A3B341F3B2}"/>
              </a:ext>
            </a:extLst>
          </p:cNvPr>
          <p:cNvSpPr>
            <a:spLocks noGrp="1"/>
          </p:cNvSpPr>
          <p:nvPr>
            <p:ph type="dt" sz="half" idx="10"/>
          </p:nvPr>
        </p:nvSpPr>
        <p:spPr/>
        <p:txBody>
          <a:bodyPr/>
          <a:lstStyle/>
          <a:p>
            <a:fld id="{3EB9875C-E6D3-4AC0-BCA0-6AAF518226F2}" type="datetimeFigureOut">
              <a:rPr lang="en-GB" smtClean="0"/>
              <a:t>28/11/2019</a:t>
            </a:fld>
            <a:endParaRPr lang="en-GB"/>
          </a:p>
        </p:txBody>
      </p:sp>
      <p:sp>
        <p:nvSpPr>
          <p:cNvPr id="4" name="Footer Placeholder 3">
            <a:extLst>
              <a:ext uri="{FF2B5EF4-FFF2-40B4-BE49-F238E27FC236}">
                <a16:creationId xmlns:a16="http://schemas.microsoft.com/office/drawing/2014/main" id="{1BB95915-3490-45C0-8DE5-0C9661518C3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4964B30-CCD5-471F-BA16-5C1CF88627E4}"/>
              </a:ext>
            </a:extLst>
          </p:cNvPr>
          <p:cNvSpPr>
            <a:spLocks noGrp="1"/>
          </p:cNvSpPr>
          <p:nvPr>
            <p:ph type="sldNum" sz="quarter" idx="12"/>
          </p:nvPr>
        </p:nvSpPr>
        <p:spPr/>
        <p:txBody>
          <a:bodyPr/>
          <a:lstStyle/>
          <a:p>
            <a:fld id="{B66B99EC-3493-4AC3-85CC-5049A825639B}" type="slidenum">
              <a:rPr lang="en-GB" smtClean="0"/>
              <a:t>‹#›</a:t>
            </a:fld>
            <a:endParaRPr lang="en-GB"/>
          </a:p>
        </p:txBody>
      </p:sp>
    </p:spTree>
    <p:extLst>
      <p:ext uri="{BB962C8B-B14F-4D97-AF65-F5344CB8AC3E}">
        <p14:creationId xmlns:p14="http://schemas.microsoft.com/office/powerpoint/2010/main" val="2830057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9759F4-6E10-418A-8821-017328CAB796}"/>
              </a:ext>
            </a:extLst>
          </p:cNvPr>
          <p:cNvSpPr>
            <a:spLocks noGrp="1"/>
          </p:cNvSpPr>
          <p:nvPr>
            <p:ph type="dt" sz="half" idx="10"/>
          </p:nvPr>
        </p:nvSpPr>
        <p:spPr/>
        <p:txBody>
          <a:bodyPr/>
          <a:lstStyle/>
          <a:p>
            <a:fld id="{3EB9875C-E6D3-4AC0-BCA0-6AAF518226F2}" type="datetimeFigureOut">
              <a:rPr lang="en-GB" smtClean="0"/>
              <a:t>28/11/2019</a:t>
            </a:fld>
            <a:endParaRPr lang="en-GB"/>
          </a:p>
        </p:txBody>
      </p:sp>
      <p:sp>
        <p:nvSpPr>
          <p:cNvPr id="3" name="Footer Placeholder 2">
            <a:extLst>
              <a:ext uri="{FF2B5EF4-FFF2-40B4-BE49-F238E27FC236}">
                <a16:creationId xmlns:a16="http://schemas.microsoft.com/office/drawing/2014/main" id="{C85C17CC-473E-4827-9DD8-FE2BB8032AC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3037D2E-4911-48A4-A7FC-4BA072A8AE84}"/>
              </a:ext>
            </a:extLst>
          </p:cNvPr>
          <p:cNvSpPr>
            <a:spLocks noGrp="1"/>
          </p:cNvSpPr>
          <p:nvPr>
            <p:ph type="sldNum" sz="quarter" idx="12"/>
          </p:nvPr>
        </p:nvSpPr>
        <p:spPr/>
        <p:txBody>
          <a:bodyPr/>
          <a:lstStyle/>
          <a:p>
            <a:fld id="{B66B99EC-3493-4AC3-85CC-5049A825639B}" type="slidenum">
              <a:rPr lang="en-GB" smtClean="0"/>
              <a:t>‹#›</a:t>
            </a:fld>
            <a:endParaRPr lang="en-GB"/>
          </a:p>
        </p:txBody>
      </p:sp>
    </p:spTree>
    <p:extLst>
      <p:ext uri="{BB962C8B-B14F-4D97-AF65-F5344CB8AC3E}">
        <p14:creationId xmlns:p14="http://schemas.microsoft.com/office/powerpoint/2010/main" val="2358804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9267F7-3C74-4C5E-93AD-0F5475C56062}" type="datetimeFigureOut">
              <a:rPr lang="en-GB" smtClean="0"/>
              <a:t>28/11/2019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34181D-9B94-48BD-95AE-D1C2F244F4C0}" type="slidenum">
              <a:rPr lang="en-GB" smtClean="0"/>
              <a:t>‹#›</a:t>
            </a:fld>
            <a:endParaRPr lang="en-GB"/>
          </a:p>
        </p:txBody>
      </p:sp>
    </p:spTree>
    <p:extLst>
      <p:ext uri="{BB962C8B-B14F-4D97-AF65-F5344CB8AC3E}">
        <p14:creationId xmlns:p14="http://schemas.microsoft.com/office/powerpoint/2010/main" val="40445964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7B01C-A62C-48A5-8E72-1216554CE6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2FEE0BE-F46A-4277-BF57-BF50F0ACFC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27ED88C-C441-448D-A4A5-9F33728CF0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CE12E74-8D81-49A8-AAD1-F6C995352F07}"/>
              </a:ext>
            </a:extLst>
          </p:cNvPr>
          <p:cNvSpPr>
            <a:spLocks noGrp="1"/>
          </p:cNvSpPr>
          <p:nvPr>
            <p:ph type="dt" sz="half" idx="10"/>
          </p:nvPr>
        </p:nvSpPr>
        <p:spPr/>
        <p:txBody>
          <a:bodyPr/>
          <a:lstStyle/>
          <a:p>
            <a:fld id="{3EB9875C-E6D3-4AC0-BCA0-6AAF518226F2}" type="datetimeFigureOut">
              <a:rPr lang="en-GB" smtClean="0"/>
              <a:t>28/11/2019</a:t>
            </a:fld>
            <a:endParaRPr lang="en-GB"/>
          </a:p>
        </p:txBody>
      </p:sp>
      <p:sp>
        <p:nvSpPr>
          <p:cNvPr id="6" name="Footer Placeholder 5">
            <a:extLst>
              <a:ext uri="{FF2B5EF4-FFF2-40B4-BE49-F238E27FC236}">
                <a16:creationId xmlns:a16="http://schemas.microsoft.com/office/drawing/2014/main" id="{E5D687A0-3BBA-41B3-A4E8-5CCAF5D6E43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9446AD-40A8-4F60-BDB5-7CE5ACE1D40B}"/>
              </a:ext>
            </a:extLst>
          </p:cNvPr>
          <p:cNvSpPr>
            <a:spLocks noGrp="1"/>
          </p:cNvSpPr>
          <p:nvPr>
            <p:ph type="sldNum" sz="quarter" idx="12"/>
          </p:nvPr>
        </p:nvSpPr>
        <p:spPr/>
        <p:txBody>
          <a:bodyPr/>
          <a:lstStyle/>
          <a:p>
            <a:fld id="{B66B99EC-3493-4AC3-85CC-5049A825639B}" type="slidenum">
              <a:rPr lang="en-GB" smtClean="0"/>
              <a:t>‹#›</a:t>
            </a:fld>
            <a:endParaRPr lang="en-GB"/>
          </a:p>
        </p:txBody>
      </p:sp>
    </p:spTree>
    <p:extLst>
      <p:ext uri="{BB962C8B-B14F-4D97-AF65-F5344CB8AC3E}">
        <p14:creationId xmlns:p14="http://schemas.microsoft.com/office/powerpoint/2010/main" val="538583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F4EA5-6D21-4239-8C1C-A9D3019B20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DF0AE94-490D-4646-A97F-5D24271574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E24F758-62FD-4A01-96B3-997C9DAF8B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AC2D77-C832-4B3D-B0AC-EEA83F7BF704}"/>
              </a:ext>
            </a:extLst>
          </p:cNvPr>
          <p:cNvSpPr>
            <a:spLocks noGrp="1"/>
          </p:cNvSpPr>
          <p:nvPr>
            <p:ph type="dt" sz="half" idx="10"/>
          </p:nvPr>
        </p:nvSpPr>
        <p:spPr/>
        <p:txBody>
          <a:bodyPr/>
          <a:lstStyle/>
          <a:p>
            <a:fld id="{3EB9875C-E6D3-4AC0-BCA0-6AAF518226F2}" type="datetimeFigureOut">
              <a:rPr lang="en-GB" smtClean="0"/>
              <a:t>28/11/2019</a:t>
            </a:fld>
            <a:endParaRPr lang="en-GB"/>
          </a:p>
        </p:txBody>
      </p:sp>
      <p:sp>
        <p:nvSpPr>
          <p:cNvPr id="6" name="Footer Placeholder 5">
            <a:extLst>
              <a:ext uri="{FF2B5EF4-FFF2-40B4-BE49-F238E27FC236}">
                <a16:creationId xmlns:a16="http://schemas.microsoft.com/office/drawing/2014/main" id="{EA09894D-25AD-4DC7-BD2D-2ECAE227C2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9DA149-881E-4EE1-8DF2-663FFD366FCF}"/>
              </a:ext>
            </a:extLst>
          </p:cNvPr>
          <p:cNvSpPr>
            <a:spLocks noGrp="1"/>
          </p:cNvSpPr>
          <p:nvPr>
            <p:ph type="sldNum" sz="quarter" idx="12"/>
          </p:nvPr>
        </p:nvSpPr>
        <p:spPr/>
        <p:txBody>
          <a:bodyPr/>
          <a:lstStyle/>
          <a:p>
            <a:fld id="{B66B99EC-3493-4AC3-85CC-5049A825639B}" type="slidenum">
              <a:rPr lang="en-GB" smtClean="0"/>
              <a:t>‹#›</a:t>
            </a:fld>
            <a:endParaRPr lang="en-GB"/>
          </a:p>
        </p:txBody>
      </p:sp>
    </p:spTree>
    <p:extLst>
      <p:ext uri="{BB962C8B-B14F-4D97-AF65-F5344CB8AC3E}">
        <p14:creationId xmlns:p14="http://schemas.microsoft.com/office/powerpoint/2010/main" val="14910820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D99F3-BFCC-4B8D-8F7F-91B1AA423D8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9CEBD2-6323-41A1-833E-B0E0C0CF3AE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469171-A779-4A68-8290-AB783FF84C85}"/>
              </a:ext>
            </a:extLst>
          </p:cNvPr>
          <p:cNvSpPr>
            <a:spLocks noGrp="1"/>
          </p:cNvSpPr>
          <p:nvPr>
            <p:ph type="dt" sz="half" idx="10"/>
          </p:nvPr>
        </p:nvSpPr>
        <p:spPr/>
        <p:txBody>
          <a:bodyPr/>
          <a:lstStyle/>
          <a:p>
            <a:fld id="{3EB9875C-E6D3-4AC0-BCA0-6AAF518226F2}" type="datetimeFigureOut">
              <a:rPr lang="en-GB" smtClean="0"/>
              <a:t>28/11/2019</a:t>
            </a:fld>
            <a:endParaRPr lang="en-GB"/>
          </a:p>
        </p:txBody>
      </p:sp>
      <p:sp>
        <p:nvSpPr>
          <p:cNvPr id="5" name="Footer Placeholder 4">
            <a:extLst>
              <a:ext uri="{FF2B5EF4-FFF2-40B4-BE49-F238E27FC236}">
                <a16:creationId xmlns:a16="http://schemas.microsoft.com/office/drawing/2014/main" id="{D63DB4DE-6F2A-4EC6-B492-3DF91138A1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191888-97D9-4147-8786-56075A373BB9}"/>
              </a:ext>
            </a:extLst>
          </p:cNvPr>
          <p:cNvSpPr>
            <a:spLocks noGrp="1"/>
          </p:cNvSpPr>
          <p:nvPr>
            <p:ph type="sldNum" sz="quarter" idx="12"/>
          </p:nvPr>
        </p:nvSpPr>
        <p:spPr/>
        <p:txBody>
          <a:bodyPr/>
          <a:lstStyle/>
          <a:p>
            <a:fld id="{B66B99EC-3493-4AC3-85CC-5049A825639B}" type="slidenum">
              <a:rPr lang="en-GB" smtClean="0"/>
              <a:t>‹#›</a:t>
            </a:fld>
            <a:endParaRPr lang="en-GB"/>
          </a:p>
        </p:txBody>
      </p:sp>
    </p:spTree>
    <p:extLst>
      <p:ext uri="{BB962C8B-B14F-4D97-AF65-F5344CB8AC3E}">
        <p14:creationId xmlns:p14="http://schemas.microsoft.com/office/powerpoint/2010/main" val="14921643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C7C32D-1B4A-41DF-9E75-B8916A3033A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E478B3-590F-45AC-8F83-63C43A56F7E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64AC94-9667-4633-8E62-D7401946AC49}"/>
              </a:ext>
            </a:extLst>
          </p:cNvPr>
          <p:cNvSpPr>
            <a:spLocks noGrp="1"/>
          </p:cNvSpPr>
          <p:nvPr>
            <p:ph type="dt" sz="half" idx="10"/>
          </p:nvPr>
        </p:nvSpPr>
        <p:spPr/>
        <p:txBody>
          <a:bodyPr/>
          <a:lstStyle/>
          <a:p>
            <a:fld id="{3EB9875C-E6D3-4AC0-BCA0-6AAF518226F2}" type="datetimeFigureOut">
              <a:rPr lang="en-GB" smtClean="0"/>
              <a:t>28/11/2019</a:t>
            </a:fld>
            <a:endParaRPr lang="en-GB"/>
          </a:p>
        </p:txBody>
      </p:sp>
      <p:sp>
        <p:nvSpPr>
          <p:cNvPr id="5" name="Footer Placeholder 4">
            <a:extLst>
              <a:ext uri="{FF2B5EF4-FFF2-40B4-BE49-F238E27FC236}">
                <a16:creationId xmlns:a16="http://schemas.microsoft.com/office/drawing/2014/main" id="{2419DB7F-3743-4811-B8F1-9318FDEFAD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6C4FA1-038A-4E2A-A8A3-CD17BA373412}"/>
              </a:ext>
            </a:extLst>
          </p:cNvPr>
          <p:cNvSpPr>
            <a:spLocks noGrp="1"/>
          </p:cNvSpPr>
          <p:nvPr>
            <p:ph type="sldNum" sz="quarter" idx="12"/>
          </p:nvPr>
        </p:nvSpPr>
        <p:spPr/>
        <p:txBody>
          <a:bodyPr/>
          <a:lstStyle/>
          <a:p>
            <a:fld id="{B66B99EC-3493-4AC3-85CC-5049A825639B}" type="slidenum">
              <a:rPr lang="en-GB" smtClean="0"/>
              <a:t>‹#›</a:t>
            </a:fld>
            <a:endParaRPr lang="en-GB"/>
          </a:p>
        </p:txBody>
      </p:sp>
    </p:spTree>
    <p:extLst>
      <p:ext uri="{BB962C8B-B14F-4D97-AF65-F5344CB8AC3E}">
        <p14:creationId xmlns:p14="http://schemas.microsoft.com/office/powerpoint/2010/main" val="675011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39267F7-3C74-4C5E-93AD-0F5475C56062}" type="datetimeFigureOut">
              <a:rPr lang="en-GB" smtClean="0"/>
              <a:t>28/11/2019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34181D-9B94-48BD-95AE-D1C2F244F4C0}" type="slidenum">
              <a:rPr lang="en-GB" smtClean="0"/>
              <a:t>‹#›</a:t>
            </a:fld>
            <a:endParaRPr lang="en-GB"/>
          </a:p>
        </p:txBody>
      </p:sp>
    </p:spTree>
    <p:extLst>
      <p:ext uri="{BB962C8B-B14F-4D97-AF65-F5344CB8AC3E}">
        <p14:creationId xmlns:p14="http://schemas.microsoft.com/office/powerpoint/2010/main" val="4005990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39267F7-3C74-4C5E-93AD-0F5475C56062}" type="datetimeFigureOut">
              <a:rPr lang="en-GB" smtClean="0"/>
              <a:t>28/11/2019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C34181D-9B94-48BD-95AE-D1C2F244F4C0}" type="slidenum">
              <a:rPr lang="en-GB" smtClean="0"/>
              <a:t>‹#›</a:t>
            </a:fld>
            <a:endParaRPr lang="en-GB"/>
          </a:p>
        </p:txBody>
      </p:sp>
    </p:spTree>
    <p:extLst>
      <p:ext uri="{BB962C8B-B14F-4D97-AF65-F5344CB8AC3E}">
        <p14:creationId xmlns:p14="http://schemas.microsoft.com/office/powerpoint/2010/main" val="2840175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39267F7-3C74-4C5E-93AD-0F5475C56062}" type="datetimeFigureOut">
              <a:rPr lang="en-GB" smtClean="0"/>
              <a:t>28/11/2019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C34181D-9B94-48BD-95AE-D1C2F244F4C0}" type="slidenum">
              <a:rPr lang="en-GB" smtClean="0"/>
              <a:t>‹#›</a:t>
            </a:fld>
            <a:endParaRPr lang="en-GB"/>
          </a:p>
        </p:txBody>
      </p:sp>
    </p:spTree>
    <p:extLst>
      <p:ext uri="{BB962C8B-B14F-4D97-AF65-F5344CB8AC3E}">
        <p14:creationId xmlns:p14="http://schemas.microsoft.com/office/powerpoint/2010/main" val="92140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9267F7-3C74-4C5E-93AD-0F5475C56062}" type="datetimeFigureOut">
              <a:rPr lang="en-GB" smtClean="0"/>
              <a:t>28/11/2019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C34181D-9B94-48BD-95AE-D1C2F244F4C0}" type="slidenum">
              <a:rPr lang="en-GB" smtClean="0"/>
              <a:t>‹#›</a:t>
            </a:fld>
            <a:endParaRPr lang="en-GB"/>
          </a:p>
        </p:txBody>
      </p:sp>
    </p:spTree>
    <p:extLst>
      <p:ext uri="{BB962C8B-B14F-4D97-AF65-F5344CB8AC3E}">
        <p14:creationId xmlns:p14="http://schemas.microsoft.com/office/powerpoint/2010/main" val="850619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9267F7-3C74-4C5E-93AD-0F5475C56062}" type="datetimeFigureOut">
              <a:rPr lang="en-GB" smtClean="0"/>
              <a:t>28/11/2019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34181D-9B94-48BD-95AE-D1C2F244F4C0}" type="slidenum">
              <a:rPr lang="en-GB" smtClean="0"/>
              <a:t>‹#›</a:t>
            </a:fld>
            <a:endParaRPr lang="en-GB"/>
          </a:p>
        </p:txBody>
      </p:sp>
    </p:spTree>
    <p:extLst>
      <p:ext uri="{BB962C8B-B14F-4D97-AF65-F5344CB8AC3E}">
        <p14:creationId xmlns:p14="http://schemas.microsoft.com/office/powerpoint/2010/main" val="4066906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9267F7-3C74-4C5E-93AD-0F5475C56062}" type="datetimeFigureOut">
              <a:rPr lang="en-GB" smtClean="0"/>
              <a:t>28/11/2019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34181D-9B94-48BD-95AE-D1C2F244F4C0}" type="slidenum">
              <a:rPr lang="en-GB" smtClean="0"/>
              <a:t>‹#›</a:t>
            </a:fld>
            <a:endParaRPr lang="en-GB"/>
          </a:p>
        </p:txBody>
      </p:sp>
    </p:spTree>
    <p:extLst>
      <p:ext uri="{BB962C8B-B14F-4D97-AF65-F5344CB8AC3E}">
        <p14:creationId xmlns:p14="http://schemas.microsoft.com/office/powerpoint/2010/main" val="3451621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9267F7-3C74-4C5E-93AD-0F5475C56062}" type="datetimeFigureOut">
              <a:rPr lang="en-GB" smtClean="0"/>
              <a:t>28/11/2019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34181D-9B94-48BD-95AE-D1C2F244F4C0}" type="slidenum">
              <a:rPr lang="en-GB" smtClean="0"/>
              <a:t>‹#›</a:t>
            </a:fld>
            <a:endParaRPr lang="en-GB"/>
          </a:p>
        </p:txBody>
      </p:sp>
    </p:spTree>
    <p:extLst>
      <p:ext uri="{BB962C8B-B14F-4D97-AF65-F5344CB8AC3E}">
        <p14:creationId xmlns:p14="http://schemas.microsoft.com/office/powerpoint/2010/main" val="372060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05AD8B-641A-F24A-8144-08B397D753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159FADC-F857-6F46-81F4-631E45E906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CB298F-C9D8-0D4B-B5B5-A26DB20F75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961F1B-EFA6-4BC1-A445-238218952066}" type="datetimeFigureOut">
              <a:rPr lang="en-GB" smtClean="0"/>
              <a:t>28/11/2019</a:t>
            </a:fld>
            <a:endParaRPr lang="en-GB"/>
          </a:p>
        </p:txBody>
      </p:sp>
      <p:sp>
        <p:nvSpPr>
          <p:cNvPr id="5" name="Footer Placeholder 4">
            <a:extLst>
              <a:ext uri="{FF2B5EF4-FFF2-40B4-BE49-F238E27FC236}">
                <a16:creationId xmlns:a16="http://schemas.microsoft.com/office/drawing/2014/main" id="{89A507D6-ED97-7C45-9DB4-3291040C79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C21129A-C1FD-C841-91BF-86903F96AC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2FF0B3-DBB4-43E7-81A7-2922A9C06E28}" type="slidenum">
              <a:rPr lang="en-GB" smtClean="0"/>
              <a:t>‹#›</a:t>
            </a:fld>
            <a:endParaRPr lang="en-GB"/>
          </a:p>
        </p:txBody>
      </p:sp>
    </p:spTree>
    <p:extLst>
      <p:ext uri="{BB962C8B-B14F-4D97-AF65-F5344CB8AC3E}">
        <p14:creationId xmlns:p14="http://schemas.microsoft.com/office/powerpoint/2010/main" val="11820977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DDB13C-91A7-4967-B002-AF5AC475C7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B5CB212-5A31-4E8A-BD0A-E60511E1B3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BFFBCD-3BE0-4B85-8599-1DC924E31D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B9875C-E6D3-4AC0-BCA0-6AAF518226F2}" type="datetimeFigureOut">
              <a:rPr lang="en-GB" smtClean="0"/>
              <a:t>28/11/2019</a:t>
            </a:fld>
            <a:endParaRPr lang="en-GB"/>
          </a:p>
        </p:txBody>
      </p:sp>
      <p:sp>
        <p:nvSpPr>
          <p:cNvPr id="5" name="Footer Placeholder 4">
            <a:extLst>
              <a:ext uri="{FF2B5EF4-FFF2-40B4-BE49-F238E27FC236}">
                <a16:creationId xmlns:a16="http://schemas.microsoft.com/office/drawing/2014/main" id="{B2A9916C-04DF-4CC5-919B-12B9CF4AF3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8164647-3268-4116-848B-EC44718C10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6B99EC-3493-4AC3-85CC-5049A825639B}" type="slidenum">
              <a:rPr lang="en-GB" smtClean="0"/>
              <a:t>‹#›</a:t>
            </a:fld>
            <a:endParaRPr lang="en-GB"/>
          </a:p>
        </p:txBody>
      </p:sp>
    </p:spTree>
    <p:extLst>
      <p:ext uri="{BB962C8B-B14F-4D97-AF65-F5344CB8AC3E}">
        <p14:creationId xmlns:p14="http://schemas.microsoft.com/office/powerpoint/2010/main" val="13926431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theconversation.com/uk" TargetMode="External"/><Relationship Id="rId7" Type="http://schemas.openxmlformats.org/officeDocument/2006/relationships/image" Target="../media/image52.png"/><Relationship Id="rId2" Type="http://schemas.openxmlformats.org/officeDocument/2006/relationships/hyperlink" Target="https://researchoutreach.org/publication/" TargetMode="Externa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journals.sagepub.com/toc/RSH/curren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policy.bristoluniversitypress.co.uk/home" TargetMode="Externa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3.png"/><Relationship Id="rId5" Type="http://schemas.openxmlformats.org/officeDocument/2006/relationships/diagramQuickStyle" Target="../diagrams/quickStyle1.xml"/><Relationship Id="rId10" Type="http://schemas.openxmlformats.org/officeDocument/2006/relationships/image" Target="../media/image12.png"/><Relationship Id="rId4" Type="http://schemas.openxmlformats.org/officeDocument/2006/relationships/diagramLayout" Target="../diagrams/layout1.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83917" y="502541"/>
            <a:ext cx="7303190" cy="3181081"/>
          </a:xfrm>
          <a:prstGeom prst="rect">
            <a:avLst/>
          </a:prstGeom>
        </p:spPr>
      </p:pic>
      <p:sp>
        <p:nvSpPr>
          <p:cNvPr id="8" name="Title 7"/>
          <p:cNvSpPr>
            <a:spLocks noGrp="1"/>
          </p:cNvSpPr>
          <p:nvPr>
            <p:ph type="title"/>
          </p:nvPr>
        </p:nvSpPr>
        <p:spPr/>
        <p:txBody>
          <a:bodyPr>
            <a:normAutofit/>
          </a:bodyPr>
          <a:lstStyle/>
          <a:p>
            <a:pPr marL="228600" lvl="0" indent="-228600">
              <a:spcBef>
                <a:spcPts val="1000"/>
              </a:spcBef>
            </a:pPr>
            <a:br>
              <a:rPr lang="en-GB" sz="3400" b="1" dirty="0">
                <a:solidFill>
                  <a:prstClr val="black"/>
                </a:solidFill>
                <a:latin typeface="Calibri" panose="020F0502020204030204"/>
                <a:ea typeface="+mn-ea"/>
                <a:cs typeface="+mn-cs"/>
              </a:rPr>
            </a:br>
            <a:endParaRPr lang="en-GB" dirty="0"/>
          </a:p>
        </p:txBody>
      </p:sp>
      <p:sp>
        <p:nvSpPr>
          <p:cNvPr id="3" name="Subtitle 2"/>
          <p:cNvSpPr>
            <a:spLocks noGrp="1"/>
          </p:cNvSpPr>
          <p:nvPr>
            <p:ph idx="1"/>
          </p:nvPr>
        </p:nvSpPr>
        <p:spPr>
          <a:xfrm>
            <a:off x="838200" y="3746810"/>
            <a:ext cx="10515600" cy="2430966"/>
          </a:xfrm>
        </p:spPr>
        <p:txBody>
          <a:bodyPr>
            <a:normAutofit/>
          </a:bodyPr>
          <a:lstStyle/>
          <a:p>
            <a:endParaRPr lang="en-GB" dirty="0"/>
          </a:p>
          <a:p>
            <a:endParaRPr lang="en-GB" dirty="0"/>
          </a:p>
        </p:txBody>
      </p:sp>
      <p:sp>
        <p:nvSpPr>
          <p:cNvPr id="9" name="Rectangle 8"/>
          <p:cNvSpPr/>
          <p:nvPr/>
        </p:nvSpPr>
        <p:spPr>
          <a:xfrm>
            <a:off x="1330926" y="3821038"/>
            <a:ext cx="9530148" cy="2400657"/>
          </a:xfrm>
          <a:prstGeom prst="rect">
            <a:avLst/>
          </a:prstGeom>
        </p:spPr>
        <p:txBody>
          <a:bodyPr wrap="square">
            <a:spAutoFit/>
          </a:bodyPr>
          <a:lstStyle/>
          <a:p>
            <a:pPr algn="ctr"/>
            <a:r>
              <a:rPr lang="en-GB" sz="3200" b="1" dirty="0">
                <a:solidFill>
                  <a:srgbClr val="0000CC"/>
                </a:solidFill>
              </a:rPr>
              <a:t>A view from both sides of the academic/policy divide</a:t>
            </a:r>
          </a:p>
          <a:p>
            <a:pPr algn="ctr"/>
            <a:endParaRPr lang="en-GB" sz="3200" b="1" dirty="0">
              <a:solidFill>
                <a:prstClr val="black"/>
              </a:solidFill>
            </a:endParaRPr>
          </a:p>
          <a:p>
            <a:pPr algn="ctr"/>
            <a:endParaRPr lang="en-GB" sz="3200" b="1" dirty="0">
              <a:solidFill>
                <a:prstClr val="black"/>
              </a:solidFill>
            </a:endParaRPr>
          </a:p>
          <a:p>
            <a:pPr algn="ctr"/>
            <a:r>
              <a:rPr lang="en-GB" b="1" dirty="0">
                <a:solidFill>
                  <a:prstClr val="black"/>
                </a:solidFill>
              </a:rPr>
              <a:t>Professor Peter Murphy</a:t>
            </a:r>
          </a:p>
          <a:p>
            <a:pPr algn="ctr"/>
            <a:r>
              <a:rPr lang="en-GB" b="1" dirty="0">
                <a:solidFill>
                  <a:prstClr val="black"/>
                </a:solidFill>
              </a:rPr>
              <a:t>Nottingham Business School, Nottingham Trent University</a:t>
            </a:r>
            <a:br>
              <a:rPr lang="en-GB" b="1" dirty="0">
                <a:solidFill>
                  <a:prstClr val="black"/>
                </a:solidFill>
              </a:rPr>
            </a:br>
            <a:r>
              <a:rPr lang="en-GB" b="1" dirty="0">
                <a:solidFill>
                  <a:prstClr val="black"/>
                </a:solidFill>
              </a:rPr>
              <a:t>November 2019 </a:t>
            </a:r>
            <a:endParaRPr lang="en-GB" dirty="0"/>
          </a:p>
        </p:txBody>
      </p:sp>
    </p:spTree>
    <p:extLst>
      <p:ext uri="{BB962C8B-B14F-4D97-AF65-F5344CB8AC3E}">
        <p14:creationId xmlns:p14="http://schemas.microsoft.com/office/powerpoint/2010/main" val="2369270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600" b="1" kern="1200" dirty="0">
                <a:solidFill>
                  <a:schemeClr val="tx1"/>
                </a:solidFill>
                <a:latin typeface="+mn-lt"/>
                <a:ea typeface="+mj-ea"/>
                <a:cs typeface="+mj-cs"/>
              </a:rPr>
              <a:t>A model for  </a:t>
            </a:r>
            <a:br>
              <a:rPr lang="en-US" sz="2600" b="1" kern="1200" dirty="0">
                <a:solidFill>
                  <a:schemeClr val="tx1"/>
                </a:solidFill>
                <a:latin typeface="+mn-lt"/>
                <a:ea typeface="+mj-ea"/>
                <a:cs typeface="+mj-cs"/>
              </a:rPr>
            </a:br>
            <a:r>
              <a:rPr lang="en-US" sz="2600" b="1" kern="1200" dirty="0">
                <a:solidFill>
                  <a:schemeClr val="tx1"/>
                </a:solidFill>
                <a:latin typeface="+mn-lt"/>
                <a:ea typeface="+mj-ea"/>
                <a:cs typeface="+mj-cs"/>
              </a:rPr>
              <a:t>national frameworks and </a:t>
            </a:r>
            <a:br>
              <a:rPr lang="en-US" sz="2600" b="1" kern="1200" dirty="0">
                <a:solidFill>
                  <a:schemeClr val="tx1"/>
                </a:solidFill>
                <a:latin typeface="+mn-lt"/>
                <a:ea typeface="+mj-ea"/>
                <a:cs typeface="+mj-cs"/>
              </a:rPr>
            </a:br>
            <a:r>
              <a:rPr lang="en-US" sz="2600" b="1" kern="1200" dirty="0">
                <a:solidFill>
                  <a:schemeClr val="tx1"/>
                </a:solidFill>
                <a:latin typeface="+mn-lt"/>
                <a:ea typeface="+mj-ea"/>
                <a:cs typeface="+mj-cs"/>
              </a:rPr>
              <a:t>performance regimes</a:t>
            </a:r>
          </a:p>
        </p:txBody>
      </p:sp>
      <p:sp>
        <p:nvSpPr>
          <p:cNvPr id="6" name="Content Placeholder 5"/>
          <p:cNvSpPr>
            <a:spLocks noGrp="1"/>
          </p:cNvSpPr>
          <p:nvPr>
            <p:ph sz="half" idx="1"/>
          </p:nvPr>
        </p:nvSpPr>
        <p:spPr>
          <a:xfrm>
            <a:off x="643468" y="2638043"/>
            <a:ext cx="3363974" cy="3415623"/>
          </a:xfrm>
        </p:spPr>
        <p:txBody>
          <a:bodyPr vert="horz" lIns="91440" tIns="45720" rIns="91440" bIns="45720" rtlCol="0">
            <a:normAutofit lnSpcReduction="10000"/>
          </a:bodyPr>
          <a:lstStyle/>
          <a:p>
            <a:pPr marL="76200">
              <a:spcBef>
                <a:spcPts val="600"/>
              </a:spcBef>
              <a:buClr>
                <a:srgbClr val="C7D3E6"/>
              </a:buClr>
              <a:buSzPts val="2400"/>
            </a:pPr>
            <a:r>
              <a:rPr lang="en-US" sz="1800" dirty="0">
                <a:sym typeface="Roboto Condensed Light"/>
              </a:rPr>
              <a:t>Principles of Public Service </a:t>
            </a:r>
          </a:p>
          <a:p>
            <a:pPr marL="990600" lvl="1">
              <a:spcBef>
                <a:spcPts val="600"/>
              </a:spcBef>
              <a:buClr>
                <a:srgbClr val="C7D3E6"/>
              </a:buClr>
              <a:buSzPts val="2400"/>
            </a:pPr>
            <a:r>
              <a:rPr lang="en-US" sz="1400" dirty="0">
                <a:sym typeface="Roboto Condensed Light"/>
              </a:rPr>
              <a:t>7 ‘Nolan’ Principles</a:t>
            </a:r>
          </a:p>
          <a:p>
            <a:pPr marL="533400">
              <a:spcBef>
                <a:spcPts val="600"/>
              </a:spcBef>
              <a:buClr>
                <a:srgbClr val="C7D3E6"/>
              </a:buClr>
              <a:buSzPts val="2400"/>
            </a:pPr>
            <a:endParaRPr lang="en-US" sz="1400" dirty="0">
              <a:sym typeface="Roboto Condensed Light"/>
            </a:endParaRPr>
          </a:p>
          <a:p>
            <a:pPr marL="76200">
              <a:spcBef>
                <a:spcPts val="600"/>
              </a:spcBef>
              <a:buClr>
                <a:srgbClr val="C7D3E6"/>
              </a:buClr>
              <a:buSzPts val="2400"/>
            </a:pPr>
            <a:r>
              <a:rPr lang="en-US" sz="1800" dirty="0">
                <a:sym typeface="Roboto Condensed Light"/>
              </a:rPr>
              <a:t>Situational or contextual constraints</a:t>
            </a:r>
          </a:p>
          <a:p>
            <a:pPr marL="990600" lvl="1">
              <a:spcBef>
                <a:spcPts val="600"/>
              </a:spcBef>
              <a:buClr>
                <a:srgbClr val="C7D3E6"/>
              </a:buClr>
              <a:buSzPts val="2400"/>
            </a:pPr>
            <a:r>
              <a:rPr lang="en-US" sz="1400" dirty="0">
                <a:sym typeface="Roboto Condensed Light"/>
              </a:rPr>
              <a:t>Legislative framework</a:t>
            </a:r>
          </a:p>
          <a:p>
            <a:pPr marL="990600" lvl="1">
              <a:spcBef>
                <a:spcPts val="600"/>
              </a:spcBef>
              <a:buClr>
                <a:srgbClr val="C7D3E6"/>
              </a:buClr>
              <a:buSzPts val="2400"/>
            </a:pPr>
            <a:r>
              <a:rPr lang="en-US" sz="1400" dirty="0">
                <a:sym typeface="Roboto Condensed Light"/>
              </a:rPr>
              <a:t>Resource Envelope </a:t>
            </a:r>
          </a:p>
          <a:p>
            <a:pPr marL="990600" lvl="1">
              <a:spcBef>
                <a:spcPts val="600"/>
              </a:spcBef>
              <a:buClr>
                <a:srgbClr val="C7D3E6"/>
              </a:buClr>
              <a:buSzPts val="2400"/>
            </a:pPr>
            <a:r>
              <a:rPr lang="en-US" sz="1400" dirty="0" err="1">
                <a:sym typeface="Roboto Condensed Light"/>
              </a:rPr>
              <a:t>Organisational</a:t>
            </a:r>
            <a:r>
              <a:rPr lang="en-US" sz="1400" dirty="0">
                <a:sym typeface="Roboto Condensed Light"/>
              </a:rPr>
              <a:t> Landscape</a:t>
            </a:r>
          </a:p>
          <a:p>
            <a:pPr marL="533400">
              <a:spcBef>
                <a:spcPts val="600"/>
              </a:spcBef>
              <a:buClr>
                <a:srgbClr val="C7D3E6"/>
              </a:buClr>
              <a:buSzPts val="2400"/>
            </a:pPr>
            <a:endParaRPr lang="en-US" sz="1400" dirty="0">
              <a:sym typeface="Roboto Condensed Light"/>
            </a:endParaRPr>
          </a:p>
          <a:p>
            <a:pPr marL="76200">
              <a:spcBef>
                <a:spcPts val="600"/>
              </a:spcBef>
              <a:buClr>
                <a:srgbClr val="C7D3E6"/>
              </a:buClr>
              <a:buSzPts val="2400"/>
            </a:pPr>
            <a:r>
              <a:rPr lang="en-US" sz="1800" dirty="0">
                <a:sym typeface="Roboto Condensed Light"/>
              </a:rPr>
              <a:t>Core areas or domains</a:t>
            </a:r>
          </a:p>
          <a:p>
            <a:pPr marL="990600" lvl="1">
              <a:spcBef>
                <a:spcPts val="600"/>
              </a:spcBef>
              <a:buClr>
                <a:srgbClr val="C7D3E6"/>
              </a:buClr>
              <a:buSzPts val="2400"/>
            </a:pPr>
            <a:r>
              <a:rPr lang="en-US" sz="1400" dirty="0">
                <a:sym typeface="Roboto Condensed Light"/>
              </a:rPr>
              <a:t>Policy development, </a:t>
            </a:r>
          </a:p>
          <a:p>
            <a:pPr marL="990600" lvl="1">
              <a:spcBef>
                <a:spcPts val="600"/>
              </a:spcBef>
              <a:buClr>
                <a:srgbClr val="C7D3E6"/>
              </a:buClr>
              <a:buSzPts val="2400"/>
            </a:pPr>
            <a:r>
              <a:rPr lang="en-US" sz="1400" dirty="0">
                <a:sym typeface="Roboto Condensed Light"/>
              </a:rPr>
              <a:t>Service delivery </a:t>
            </a:r>
          </a:p>
          <a:p>
            <a:pPr marL="990600" lvl="1">
              <a:spcBef>
                <a:spcPts val="600"/>
              </a:spcBef>
              <a:buClr>
                <a:srgbClr val="C7D3E6"/>
              </a:buClr>
              <a:buSzPts val="2400"/>
            </a:pPr>
            <a:r>
              <a:rPr lang="en-US" sz="1400" dirty="0">
                <a:sym typeface="Roboto Condensed Light"/>
              </a:rPr>
              <a:t>Public assurance</a:t>
            </a:r>
          </a:p>
          <a:p>
            <a:endParaRPr lang="en-US" sz="1400" dirty="0"/>
          </a:p>
        </p:txBody>
      </p:sp>
      <p:pic>
        <p:nvPicPr>
          <p:cNvPr id="10" name="Content Placeholder 9" descr="F:\PhD by Publications\Final Chapter\Framework model Pete PhD.jpg"/>
          <p:cNvPicPr>
            <a:picLocks noGrp="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364481" y="420188"/>
            <a:ext cx="6184051" cy="6017623"/>
          </a:xfrm>
          <a:prstGeom prst="rect">
            <a:avLst/>
          </a:prstGeom>
          <a:noFill/>
        </p:spPr>
      </p:pic>
    </p:spTree>
    <p:extLst>
      <p:ext uri="{BB962C8B-B14F-4D97-AF65-F5344CB8AC3E}">
        <p14:creationId xmlns:p14="http://schemas.microsoft.com/office/powerpoint/2010/main" val="112774658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B5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2100" b="1" kern="1200">
                <a:solidFill>
                  <a:srgbClr val="FFFFFF"/>
                </a:solidFill>
                <a:latin typeface="+mj-lt"/>
                <a:ea typeface="+mj-ea"/>
                <a:cs typeface="+mj-cs"/>
              </a:rPr>
              <a:t>REF 2014 Case Study : From Buildings to People </a:t>
            </a:r>
            <a:br>
              <a:rPr lang="en-US" sz="2100" b="1" kern="1200">
                <a:solidFill>
                  <a:srgbClr val="FFFFFF"/>
                </a:solidFill>
                <a:latin typeface="+mj-lt"/>
                <a:ea typeface="+mj-ea"/>
                <a:cs typeface="+mj-cs"/>
              </a:rPr>
            </a:br>
            <a:br>
              <a:rPr lang="en-US" sz="2100" b="1" kern="1200">
                <a:solidFill>
                  <a:srgbClr val="FFFFFF"/>
                </a:solidFill>
                <a:latin typeface="+mj-lt"/>
                <a:ea typeface="+mj-ea"/>
                <a:cs typeface="+mj-cs"/>
              </a:rPr>
            </a:br>
            <a:r>
              <a:rPr lang="en-US" sz="2100" b="1" kern="1200">
                <a:solidFill>
                  <a:srgbClr val="FFFFFF"/>
                </a:solidFill>
                <a:latin typeface="+mj-lt"/>
                <a:ea typeface="+mj-ea"/>
                <a:cs typeface="+mj-cs"/>
              </a:rPr>
              <a:t>Designing, implementing and disseminating a new risk assessment for the performance management framework for Fire and Rescue Services </a:t>
            </a:r>
          </a:p>
        </p:txBody>
      </p:sp>
      <p:pic>
        <p:nvPicPr>
          <p:cNvPr id="3074" name="Picture 2" descr="image001">
            <a:extLst>
              <a:ext uri="{FF2B5EF4-FFF2-40B4-BE49-F238E27FC236}">
                <a16:creationId xmlns:a16="http://schemas.microsoft.com/office/drawing/2014/main" id="{5E273821-1442-4E80-B65C-094317E798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3014"/>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12">
            <a:extLst>
              <a:ext uri="{FF2B5EF4-FFF2-40B4-BE49-F238E27FC236}">
                <a16:creationId xmlns:a16="http://schemas.microsoft.com/office/drawing/2014/main" id="{3C590BAF-3841-4D93-B26D-EE7C2DE8A577}"/>
              </a:ext>
            </a:extLst>
          </p:cNvPr>
          <p:cNvSpPr>
            <a:spLocks noGrp="1"/>
          </p:cNvSpPr>
          <p:nvPr>
            <p:ph sz="half" idx="2"/>
          </p:nvPr>
        </p:nvSpPr>
        <p:spPr>
          <a:xfrm>
            <a:off x="8029319" y="917725"/>
            <a:ext cx="3424739" cy="4852362"/>
          </a:xfrm>
        </p:spPr>
        <p:txBody>
          <a:bodyPr vert="horz" lIns="91440" tIns="45720" rIns="91440" bIns="45720" rtlCol="0" anchor="ctr">
            <a:normAutofit/>
          </a:bodyPr>
          <a:lstStyle/>
          <a:p>
            <a:r>
              <a:rPr lang="en-US" sz="2000" b="1" kern="1200">
                <a:solidFill>
                  <a:srgbClr val="FFFFFF"/>
                </a:solidFill>
                <a:latin typeface="+mn-lt"/>
                <a:ea typeface="+mn-ea"/>
                <a:cs typeface="+mn-cs"/>
              </a:rPr>
              <a:t>Demonstrated the benefits of a new people-centered approach to risk assessment</a:t>
            </a:r>
          </a:p>
          <a:p>
            <a:endParaRPr lang="en-US" sz="2000" b="1" kern="1200">
              <a:solidFill>
                <a:srgbClr val="FFFFFF"/>
              </a:solidFill>
              <a:latin typeface="+mn-lt"/>
              <a:ea typeface="+mn-ea"/>
              <a:cs typeface="+mn-cs"/>
            </a:endParaRPr>
          </a:p>
          <a:p>
            <a:r>
              <a:rPr lang="en-US" sz="2000" b="1" kern="1200">
                <a:solidFill>
                  <a:srgbClr val="FFFFFF"/>
                </a:solidFill>
                <a:latin typeface="+mn-lt"/>
                <a:ea typeface="+mn-ea"/>
                <a:cs typeface="+mn-cs"/>
              </a:rPr>
              <a:t>NFRS commissioned Murphy and Greenhalgh to assist the re-configuration of its ‘fire cover’ based on the new approach.</a:t>
            </a:r>
          </a:p>
          <a:p>
            <a:endParaRPr lang="en-US" sz="2000" b="1" kern="1200">
              <a:solidFill>
                <a:srgbClr val="FFFFFF"/>
              </a:solidFill>
              <a:latin typeface="+mn-lt"/>
              <a:ea typeface="+mn-ea"/>
              <a:cs typeface="+mn-cs"/>
            </a:endParaRPr>
          </a:p>
          <a:p>
            <a:r>
              <a:rPr lang="en-US" sz="2000" b="1" kern="1200">
                <a:solidFill>
                  <a:srgbClr val="FFFFFF"/>
                </a:solidFill>
                <a:latin typeface="+mn-lt"/>
                <a:ea typeface="+mn-ea"/>
                <a:cs typeface="+mn-cs"/>
              </a:rPr>
              <a:t>New frameworks for Scotland, Wales, and Ireland followed</a:t>
            </a:r>
          </a:p>
          <a:p>
            <a:endParaRPr lang="en-US" sz="2000" kern="1200">
              <a:solidFill>
                <a:srgbClr val="FFFFFF"/>
              </a:solidFill>
              <a:latin typeface="+mn-lt"/>
              <a:ea typeface="+mn-ea"/>
              <a:cs typeface="+mn-cs"/>
            </a:endParaRPr>
          </a:p>
        </p:txBody>
      </p:sp>
    </p:spTree>
    <p:extLst>
      <p:ext uri="{BB962C8B-B14F-4D97-AF65-F5344CB8AC3E}">
        <p14:creationId xmlns:p14="http://schemas.microsoft.com/office/powerpoint/2010/main" val="3127964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20"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1"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22"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23"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4"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5"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p:cNvSpPr>
            <a:spLocks noGrp="1"/>
          </p:cNvSpPr>
          <p:nvPr>
            <p:ph type="title"/>
          </p:nvPr>
        </p:nvSpPr>
        <p:spPr>
          <a:xfrm>
            <a:off x="535020" y="685800"/>
            <a:ext cx="2780271" cy="5105400"/>
          </a:xfrm>
        </p:spPr>
        <p:txBody>
          <a:bodyPr>
            <a:normAutofit/>
          </a:bodyPr>
          <a:lstStyle/>
          <a:p>
            <a:r>
              <a:rPr lang="en-GB" sz="4000" b="1">
                <a:solidFill>
                  <a:srgbClr val="FFFFFF"/>
                </a:solidFill>
                <a:latin typeface="+mn-lt"/>
              </a:rPr>
              <a:t>Why it might work?</a:t>
            </a:r>
          </a:p>
        </p:txBody>
      </p:sp>
      <p:graphicFrame>
        <p:nvGraphicFramePr>
          <p:cNvPr id="12" name="Content Placeholder 2">
            <a:extLst>
              <a:ext uri="{FF2B5EF4-FFF2-40B4-BE49-F238E27FC236}">
                <a16:creationId xmlns:a16="http://schemas.microsoft.com/office/drawing/2014/main" id="{96F44F0C-9475-4F14-ACE7-676DEBFA5C8C}"/>
              </a:ext>
            </a:extLst>
          </p:cNvPr>
          <p:cNvGraphicFramePr>
            <a:graphicFrameLocks noGrp="1"/>
          </p:cNvGraphicFramePr>
          <p:nvPr>
            <p:ph idx="1"/>
            <p:extLst/>
          </p:nvPr>
        </p:nvGraphicFramePr>
        <p:xfrm>
          <a:off x="5117105" y="643270"/>
          <a:ext cx="6593178" cy="5329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7935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63029" y="1012004"/>
            <a:ext cx="3416158" cy="4795408"/>
          </a:xfrm>
        </p:spPr>
        <p:txBody>
          <a:bodyPr>
            <a:normAutofit/>
          </a:bodyPr>
          <a:lstStyle/>
          <a:p>
            <a:r>
              <a:rPr lang="en-GB" sz="4400" b="1">
                <a:solidFill>
                  <a:srgbClr val="FFFFFF"/>
                </a:solidFill>
                <a:latin typeface="+mn-lt"/>
              </a:rPr>
              <a:t>Our case study: in simple terms</a:t>
            </a:r>
          </a:p>
        </p:txBody>
      </p:sp>
      <p:graphicFrame>
        <p:nvGraphicFramePr>
          <p:cNvPr id="5" name="Content Placeholder 2">
            <a:extLst>
              <a:ext uri="{FF2B5EF4-FFF2-40B4-BE49-F238E27FC236}">
                <a16:creationId xmlns:a16="http://schemas.microsoft.com/office/drawing/2014/main" id="{3C9E58D1-5D69-4557-9722-FEAC7E77898F}"/>
              </a:ext>
            </a:extLst>
          </p:cNvPr>
          <p:cNvGraphicFramePr>
            <a:graphicFrameLocks noGrp="1"/>
          </p:cNvGraphicFramePr>
          <p:nvPr>
            <p:ph idx="1"/>
            <p:extLst>
              <p:ext uri="{D42A27DB-BD31-4B8C-83A1-F6EECF244321}">
                <p14:modId xmlns:p14="http://schemas.microsoft.com/office/powerpoint/2010/main" val="250792907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2332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327546" y="4767072"/>
            <a:ext cx="6790899" cy="1625210"/>
          </a:xfrm>
        </p:spPr>
        <p:txBody>
          <a:bodyPr vert="horz" lIns="91440" tIns="45720" rIns="91440" bIns="45720" rtlCol="0" anchor="ctr">
            <a:normAutofit fontScale="90000"/>
          </a:bodyPr>
          <a:lstStyle/>
          <a:p>
            <a:pPr algn="r"/>
            <a:r>
              <a:rPr lang="en-US" sz="2400" b="1" dirty="0">
                <a:solidFill>
                  <a:srgbClr val="FFFFFF"/>
                </a:solidFill>
              </a:rPr>
              <a:t>A Comparative Review of </a:t>
            </a:r>
            <a:br>
              <a:rPr lang="en-US" sz="2400" b="1" dirty="0">
                <a:solidFill>
                  <a:srgbClr val="FFFFFF"/>
                </a:solidFill>
              </a:rPr>
            </a:br>
            <a:r>
              <a:rPr lang="en-US" sz="2400" b="1" dirty="0">
                <a:solidFill>
                  <a:srgbClr val="FFFFFF"/>
                </a:solidFill>
              </a:rPr>
              <a:t>Financial Sustainability, Accountability and Transparency;</a:t>
            </a:r>
            <a:br>
              <a:rPr lang="en-US" sz="2400" b="1" dirty="0">
                <a:solidFill>
                  <a:srgbClr val="FFFFFF"/>
                </a:solidFill>
              </a:rPr>
            </a:br>
            <a:r>
              <a:rPr lang="en-US" sz="2400" b="1" dirty="0">
                <a:solidFill>
                  <a:srgbClr val="FFFFFF"/>
                </a:solidFill>
              </a:rPr>
              <a:t>Local Public Service Bodies in England under Austerity.</a:t>
            </a:r>
            <a:br>
              <a:rPr lang="en-US" sz="2100" b="1" dirty="0">
                <a:solidFill>
                  <a:srgbClr val="FFFFFF"/>
                </a:solidFill>
              </a:rPr>
            </a:br>
            <a:endParaRPr lang="en-US" sz="2100" b="1" dirty="0">
              <a:solidFill>
                <a:srgbClr val="FFFFFF"/>
              </a:solidFill>
            </a:endParaRPr>
          </a:p>
        </p:txBody>
      </p:sp>
      <p:sp>
        <p:nvSpPr>
          <p:cNvPr id="16"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7990091" y="1002818"/>
            <a:ext cx="3424739" cy="4852362"/>
          </a:xfrm>
        </p:spPr>
        <p:txBody>
          <a:bodyPr vert="horz" lIns="91440" tIns="45720" rIns="91440" bIns="45720" rtlCol="0" anchor="ctr">
            <a:normAutofit/>
          </a:bodyPr>
          <a:lstStyle/>
          <a:p>
            <a:pPr algn="l"/>
            <a:endParaRPr lang="en-US" sz="1400" b="1" dirty="0">
              <a:solidFill>
                <a:srgbClr val="FFFFFF"/>
              </a:solidFill>
            </a:endParaRPr>
          </a:p>
          <a:p>
            <a:pPr algn="l"/>
            <a:r>
              <a:rPr lang="en-US" b="1" dirty="0">
                <a:solidFill>
                  <a:srgbClr val="FFFFFF"/>
                </a:solidFill>
              </a:rPr>
              <a:t>This report has been commissioned and (part) funded by the NAO. Any errors or omissions are the responsibility of the author(s), and the NAO does not necessarily endorse the findings of the work.</a:t>
            </a:r>
          </a:p>
          <a:p>
            <a:pPr indent="-228600" algn="l">
              <a:buFont typeface="Arial" panose="020B0604020202020204" pitchFamily="34" charset="0"/>
              <a:buChar char="•"/>
            </a:pPr>
            <a:endParaRPr lang="en-US" sz="1400" b="1" dirty="0">
              <a:solidFill>
                <a:srgbClr val="FFFFFF"/>
              </a:solidFill>
            </a:endParaRPr>
          </a:p>
          <a:p>
            <a:pPr indent="-228600" algn="l">
              <a:buFont typeface="Arial" panose="020B0604020202020204" pitchFamily="34" charset="0"/>
              <a:buChar char="•"/>
            </a:pPr>
            <a:endParaRPr lang="en-US" sz="1400" dirty="0">
              <a:solidFill>
                <a:srgbClr val="FFFFFF"/>
              </a:solidFill>
            </a:endParaRPr>
          </a:p>
        </p:txBody>
      </p:sp>
      <p:pic>
        <p:nvPicPr>
          <p:cNvPr id="7" name="Picture 6">
            <a:extLst>
              <a:ext uri="{FF2B5EF4-FFF2-40B4-BE49-F238E27FC236}">
                <a16:creationId xmlns:a16="http://schemas.microsoft.com/office/drawing/2014/main" id="{6DB23C4B-3039-8A47-BDEC-9D4C84727719}"/>
              </a:ext>
            </a:extLst>
          </p:cNvPr>
          <p:cNvPicPr>
            <a:picLocks noChangeAspect="1"/>
          </p:cNvPicPr>
          <p:nvPr/>
        </p:nvPicPr>
        <p:blipFill>
          <a:blip r:embed="rId2"/>
          <a:stretch>
            <a:fillRect/>
          </a:stretch>
        </p:blipFill>
        <p:spPr>
          <a:xfrm>
            <a:off x="1010557" y="1061357"/>
            <a:ext cx="5462814" cy="2941516"/>
          </a:xfrm>
          <a:prstGeom prst="rect">
            <a:avLst/>
          </a:prstGeom>
        </p:spPr>
      </p:pic>
    </p:spTree>
    <p:extLst>
      <p:ext uri="{BB962C8B-B14F-4D97-AF65-F5344CB8AC3E}">
        <p14:creationId xmlns:p14="http://schemas.microsoft.com/office/powerpoint/2010/main" val="2165064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E6B679-BC77-486B-985F-3EC8D7EF1C33}"/>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dirty="0">
                <a:solidFill>
                  <a:srgbClr val="FFFFFF"/>
                </a:solidFill>
                <a:latin typeface="+mj-lt"/>
                <a:ea typeface="+mj-ea"/>
                <a:cs typeface="+mj-cs"/>
              </a:rPr>
              <a:t>Local Authorities</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75" y="2509911"/>
            <a:ext cx="11104551" cy="3997637"/>
          </a:xfrm>
          <a:prstGeom prst="rect">
            <a:avLst/>
          </a:prstGeom>
        </p:spPr>
      </p:pic>
    </p:spTree>
    <p:extLst>
      <p:ext uri="{BB962C8B-B14F-4D97-AF65-F5344CB8AC3E}">
        <p14:creationId xmlns:p14="http://schemas.microsoft.com/office/powerpoint/2010/main" val="929721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2E1D7B-24C9-4983-B3E8-03711521CD01}"/>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Fire and Rescue Services</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7349" y="2509911"/>
            <a:ext cx="11182202" cy="3997637"/>
          </a:xfrm>
          <a:prstGeom prst="rect">
            <a:avLst/>
          </a:prstGeom>
        </p:spPr>
      </p:pic>
    </p:spTree>
    <p:extLst>
      <p:ext uri="{BB962C8B-B14F-4D97-AF65-F5344CB8AC3E}">
        <p14:creationId xmlns:p14="http://schemas.microsoft.com/office/powerpoint/2010/main" val="2956389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GB" sz="4000" b="1" dirty="0">
                <a:solidFill>
                  <a:srgbClr val="0000CC"/>
                </a:solidFill>
                <a:latin typeface="+mn-lt"/>
              </a:rPr>
              <a:t>Journals in the era of ‘impact’ </a:t>
            </a:r>
          </a:p>
        </p:txBody>
      </p:sp>
      <p:sp>
        <p:nvSpPr>
          <p:cNvPr id="5" name="Content Placeholder 4"/>
          <p:cNvSpPr>
            <a:spLocks noGrp="1"/>
          </p:cNvSpPr>
          <p:nvPr>
            <p:ph sz="half" idx="1"/>
          </p:nvPr>
        </p:nvSpPr>
        <p:spPr>
          <a:xfrm>
            <a:off x="3625516" y="2204036"/>
            <a:ext cx="4756483" cy="3109420"/>
          </a:xfrm>
        </p:spPr>
        <p:txBody>
          <a:bodyPr>
            <a:normAutofit/>
          </a:bodyPr>
          <a:lstStyle/>
          <a:p>
            <a:pPr marL="0" indent="0" algn="ctr">
              <a:buNone/>
            </a:pPr>
            <a:r>
              <a:rPr lang="en-GB" sz="3000" b="1" dirty="0">
                <a:hlinkClick r:id="rId2"/>
              </a:rPr>
              <a:t>Perspectives in Public Health</a:t>
            </a:r>
          </a:p>
          <a:p>
            <a:pPr marL="0" indent="0" algn="ctr">
              <a:buNone/>
            </a:pPr>
            <a:endParaRPr lang="en-GB" dirty="0">
              <a:hlinkClick r:id="rId2"/>
            </a:endParaRPr>
          </a:p>
          <a:p>
            <a:pPr marL="0" indent="0" algn="ctr">
              <a:buNone/>
            </a:pPr>
            <a:r>
              <a:rPr lang="en-GB" sz="3000" b="1" dirty="0">
                <a:hlinkClick r:id="rId2"/>
              </a:rPr>
              <a:t>Research Outreach  </a:t>
            </a:r>
            <a:endParaRPr lang="en-GB" sz="3000" b="1" dirty="0"/>
          </a:p>
          <a:p>
            <a:pPr marL="0" indent="0" algn="ctr">
              <a:buNone/>
            </a:pPr>
            <a:endParaRPr lang="en-GB" dirty="0"/>
          </a:p>
          <a:p>
            <a:pPr marL="0" indent="0" algn="ctr">
              <a:buNone/>
            </a:pPr>
            <a:r>
              <a:rPr lang="en-GB" sz="3000" b="1" dirty="0">
                <a:hlinkClick r:id="rId3"/>
              </a:rPr>
              <a:t>The Conversation</a:t>
            </a:r>
            <a:endParaRPr lang="en-GB" sz="3000" b="1" dirty="0"/>
          </a:p>
          <a:p>
            <a:pPr marL="0" indent="0">
              <a:buNone/>
            </a:pPr>
            <a:endParaRPr lang="en-GB" dirty="0">
              <a:hlinkClick r:id="rId4"/>
            </a:endParaRPr>
          </a:p>
          <a:p>
            <a:endParaRPr lang="en-GB" dirty="0"/>
          </a:p>
          <a:p>
            <a:endParaRPr lang="en-GB" dirty="0"/>
          </a:p>
        </p:txBody>
      </p:sp>
      <p:pic>
        <p:nvPicPr>
          <p:cNvPr id="7" name="Content Placeholder 6"/>
          <p:cNvPicPr>
            <a:picLocks noGrp="1" noChangeAspect="1"/>
          </p:cNvPicPr>
          <p:nvPr>
            <p:ph sz="half" idx="2"/>
          </p:nvPr>
        </p:nvPicPr>
        <p:blipFill>
          <a:blip r:embed="rId5"/>
          <a:stretch>
            <a:fillRect/>
          </a:stretch>
        </p:blipFill>
        <p:spPr>
          <a:xfrm>
            <a:off x="8916139" y="1982066"/>
            <a:ext cx="2437661" cy="3438707"/>
          </a:xfrm>
          <a:prstGeom prst="rect">
            <a:avLst/>
          </a:prstGeom>
        </p:spPr>
      </p:pic>
      <p:pic>
        <p:nvPicPr>
          <p:cNvPr id="8" name="Picture 7"/>
          <p:cNvPicPr>
            <a:picLocks noChangeAspect="1"/>
          </p:cNvPicPr>
          <p:nvPr/>
        </p:nvPicPr>
        <p:blipFill>
          <a:blip r:embed="rId6"/>
          <a:stretch>
            <a:fillRect/>
          </a:stretch>
        </p:blipFill>
        <p:spPr>
          <a:xfrm>
            <a:off x="838200" y="2204036"/>
            <a:ext cx="2198199" cy="3109419"/>
          </a:xfrm>
          <a:prstGeom prst="rect">
            <a:avLst/>
          </a:prstGeom>
        </p:spPr>
      </p:pic>
      <p:pic>
        <p:nvPicPr>
          <p:cNvPr id="9" name="Picture 8"/>
          <p:cNvPicPr>
            <a:picLocks noChangeAspect="1"/>
          </p:cNvPicPr>
          <p:nvPr/>
        </p:nvPicPr>
        <p:blipFill>
          <a:blip r:embed="rId7"/>
          <a:stretch>
            <a:fillRect/>
          </a:stretch>
        </p:blipFill>
        <p:spPr>
          <a:xfrm>
            <a:off x="3449638" y="5409709"/>
            <a:ext cx="5053263" cy="834189"/>
          </a:xfrm>
          <a:prstGeom prst="rect">
            <a:avLst/>
          </a:prstGeom>
        </p:spPr>
      </p:pic>
    </p:spTree>
    <p:extLst>
      <p:ext uri="{BB962C8B-B14F-4D97-AF65-F5344CB8AC3E}">
        <p14:creationId xmlns:p14="http://schemas.microsoft.com/office/powerpoint/2010/main" val="3650462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1320"/>
            <a:ext cx="10515600" cy="1378868"/>
          </a:xfrm>
        </p:spPr>
        <p:txBody>
          <a:bodyPr/>
          <a:lstStyle/>
          <a:p>
            <a:pPr algn="ctr"/>
            <a:r>
              <a:rPr lang="en-GB" b="1" dirty="0">
                <a:solidFill>
                  <a:srgbClr val="0000CC"/>
                </a:solidFill>
                <a:latin typeface="+mn-lt"/>
              </a:rPr>
              <a:t>Books and monographs</a:t>
            </a:r>
          </a:p>
        </p:txBody>
      </p:sp>
      <p:sp>
        <p:nvSpPr>
          <p:cNvPr id="3" name="Content Placeholder 2"/>
          <p:cNvSpPr>
            <a:spLocks noGrp="1"/>
          </p:cNvSpPr>
          <p:nvPr>
            <p:ph sz="half" idx="1"/>
          </p:nvPr>
        </p:nvSpPr>
        <p:spPr/>
        <p:txBody>
          <a:bodyPr/>
          <a:lstStyle/>
          <a:p>
            <a:endParaRPr lang="en-GB" dirty="0"/>
          </a:p>
          <a:p>
            <a:pPr marL="0" indent="0">
              <a:buNone/>
            </a:pPr>
            <a:endParaRPr lang="en-GB" dirty="0"/>
          </a:p>
        </p:txBody>
      </p:sp>
      <p:sp>
        <p:nvSpPr>
          <p:cNvPr id="4" name="Content Placeholder 3"/>
          <p:cNvSpPr>
            <a:spLocks noGrp="1"/>
          </p:cNvSpPr>
          <p:nvPr>
            <p:ph sz="half" idx="2"/>
          </p:nvPr>
        </p:nvSpPr>
        <p:spPr>
          <a:xfrm>
            <a:off x="1952063" y="3761469"/>
            <a:ext cx="10663989" cy="901734"/>
          </a:xfrm>
        </p:spPr>
        <p:txBody>
          <a:bodyPr/>
          <a:lstStyle/>
          <a:p>
            <a:pPr marL="0" indent="0">
              <a:buNone/>
            </a:pPr>
            <a:r>
              <a:rPr lang="en-GB" sz="3600" dirty="0">
                <a:hlinkClick r:id="rId2"/>
              </a:rPr>
              <a:t>Policy press</a:t>
            </a:r>
            <a:r>
              <a:rPr lang="en-GB" sz="3600" dirty="0"/>
              <a:t>                             </a:t>
            </a:r>
            <a:r>
              <a:rPr lang="en-GB" sz="3600" dirty="0">
                <a:hlinkClick r:id="rId2"/>
              </a:rPr>
              <a:t>Policy press shorts</a:t>
            </a:r>
            <a:endParaRPr lang="en-GB" sz="3600" dirty="0"/>
          </a:p>
          <a:p>
            <a:endParaRPr lang="en-GB" sz="3600" dirty="0"/>
          </a:p>
          <a:p>
            <a:pPr marL="0" indent="0">
              <a:buNone/>
            </a:pPr>
            <a:endParaRPr lang="en-GB" dirty="0"/>
          </a:p>
        </p:txBody>
      </p:sp>
      <p:pic>
        <p:nvPicPr>
          <p:cNvPr id="8" name="Picture 7"/>
          <p:cNvPicPr>
            <a:picLocks noChangeAspect="1"/>
          </p:cNvPicPr>
          <p:nvPr/>
        </p:nvPicPr>
        <p:blipFill>
          <a:blip r:embed="rId3"/>
          <a:stretch>
            <a:fillRect/>
          </a:stretch>
        </p:blipFill>
        <p:spPr>
          <a:xfrm>
            <a:off x="4081713" y="2226609"/>
            <a:ext cx="3876172" cy="1112776"/>
          </a:xfrm>
          <a:prstGeom prst="rect">
            <a:avLst/>
          </a:prstGeom>
        </p:spPr>
      </p:pic>
      <p:pic>
        <p:nvPicPr>
          <p:cNvPr id="10" name="Picture 9"/>
          <p:cNvPicPr>
            <a:picLocks noChangeAspect="1"/>
          </p:cNvPicPr>
          <p:nvPr/>
        </p:nvPicPr>
        <p:blipFill>
          <a:blip r:embed="rId4"/>
          <a:stretch>
            <a:fillRect/>
          </a:stretch>
        </p:blipFill>
        <p:spPr>
          <a:xfrm>
            <a:off x="3232590" y="4663203"/>
            <a:ext cx="5356305" cy="2099022"/>
          </a:xfrm>
          <a:prstGeom prst="rect">
            <a:avLst/>
          </a:prstGeom>
        </p:spPr>
      </p:pic>
    </p:spTree>
    <p:extLst>
      <p:ext uri="{BB962C8B-B14F-4D97-AF65-F5344CB8AC3E}">
        <p14:creationId xmlns:p14="http://schemas.microsoft.com/office/powerpoint/2010/main" val="631579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B2D624-FDD8-4AA4-881D-C7143826994B}"/>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b="1" dirty="0"/>
              <a:t>Questions?</a:t>
            </a:r>
          </a:p>
        </p:txBody>
      </p:sp>
      <p:sp>
        <p:nvSpPr>
          <p:cNvPr id="8" name="TextBox 7">
            <a:extLst>
              <a:ext uri="{FF2B5EF4-FFF2-40B4-BE49-F238E27FC236}">
                <a16:creationId xmlns:a16="http://schemas.microsoft.com/office/drawing/2014/main" id="{318F2357-F162-4EF9-BB0A-B40569A79BB7}"/>
              </a:ext>
            </a:extLst>
          </p:cNvPr>
          <p:cNvSpPr txBox="1"/>
          <p:nvPr/>
        </p:nvSpPr>
        <p:spPr>
          <a:xfrm>
            <a:off x="762001" y="2811453"/>
            <a:ext cx="4415118" cy="1943358"/>
          </a:xfrm>
          <a:prstGeom prst="rect">
            <a:avLst/>
          </a:prstGeom>
        </p:spPr>
        <p:txBody>
          <a:bodyPr vert="horz" lIns="91440" tIns="45720" rIns="91440" bIns="45720" rtlCol="0" anchor="t">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Thank you for listening</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89C910B4-F8E7-BA44-8E28-5CC1E5568F9E}"/>
              </a:ext>
            </a:extLst>
          </p:cNvPr>
          <p:cNvPicPr>
            <a:picLocks noGrp="1" noChangeAspect="1"/>
          </p:cNvPicPr>
          <p:nvPr>
            <p:ph idx="1"/>
          </p:nvPr>
        </p:nvPicPr>
        <p:blipFill rotWithShape="1">
          <a:blip r:embed="rId2"/>
          <a:srcRect r="3767"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63869184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0F6CDC51-8D27-4BF4-AB33-7D5905E8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3726"/>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9" name="Picture 138">
            <a:extLst>
              <a:ext uri="{FF2B5EF4-FFF2-40B4-BE49-F238E27FC236}">
                <a16:creationId xmlns:a16="http://schemas.microsoft.com/office/drawing/2014/main" id="{24FB90F3-DFB9-42D4-B851-120249962A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41" name="Freeform 60">
            <a:extLst>
              <a:ext uri="{FF2B5EF4-FFF2-40B4-BE49-F238E27FC236}">
                <a16:creationId xmlns:a16="http://schemas.microsoft.com/office/drawing/2014/main" id="{DF4CE22F-8463-44F2-BE50-65D9B503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8720" y="0"/>
            <a:ext cx="3762182" cy="2258435"/>
          </a:xfrm>
          <a:custGeom>
            <a:avLst/>
            <a:gdLst>
              <a:gd name="connsiteX0" fmla="*/ 39946 w 3960192"/>
              <a:gd name="connsiteY0" fmla="*/ 0 h 2377300"/>
              <a:gd name="connsiteX1" fmla="*/ 3920247 w 3960192"/>
              <a:gd name="connsiteY1" fmla="*/ 0 h 2377300"/>
              <a:gd name="connsiteX2" fmla="*/ 3949969 w 3960192"/>
              <a:gd name="connsiteY2" fmla="*/ 194751 h 2377300"/>
              <a:gd name="connsiteX3" fmla="*/ 3960192 w 3960192"/>
              <a:gd name="connsiteY3" fmla="*/ 397204 h 2377300"/>
              <a:gd name="connsiteX4" fmla="*/ 1980096 w 3960192"/>
              <a:gd name="connsiteY4" fmla="*/ 2377300 h 2377300"/>
              <a:gd name="connsiteX5" fmla="*/ 0 w 3960192"/>
              <a:gd name="connsiteY5" fmla="*/ 397204 h 2377300"/>
              <a:gd name="connsiteX6" fmla="*/ 10224 w 3960192"/>
              <a:gd name="connsiteY6" fmla="*/ 194751 h 237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377300">
                <a:moveTo>
                  <a:pt x="39946" y="0"/>
                </a:moveTo>
                <a:lnTo>
                  <a:pt x="3920247" y="0"/>
                </a:lnTo>
                <a:lnTo>
                  <a:pt x="3949969" y="194751"/>
                </a:lnTo>
                <a:cubicBezTo>
                  <a:pt x="3956729" y="261316"/>
                  <a:pt x="3960192" y="328856"/>
                  <a:pt x="3960192" y="397204"/>
                </a:cubicBezTo>
                <a:cubicBezTo>
                  <a:pt x="3960192" y="1490781"/>
                  <a:pt x="3073673" y="2377300"/>
                  <a:pt x="1980096" y="2377300"/>
                </a:cubicBezTo>
                <a:cubicBezTo>
                  <a:pt x="886519" y="2377300"/>
                  <a:pt x="0" y="1490781"/>
                  <a:pt x="0" y="397204"/>
                </a:cubicBezTo>
                <a:cubicBezTo>
                  <a:pt x="0" y="328856"/>
                  <a:pt x="3463" y="261316"/>
                  <a:pt x="10224" y="194751"/>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Image result for ref 2021">
            <a:extLst>
              <a:ext uri="{FF2B5EF4-FFF2-40B4-BE49-F238E27FC236}">
                <a16:creationId xmlns:a16="http://schemas.microsoft.com/office/drawing/2014/main" id="{52E3F85A-BF25-4A42-BFC8-F78817F494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273148" y="306665"/>
            <a:ext cx="2393326" cy="1286412"/>
          </a:xfrm>
          <a:prstGeom prst="rect">
            <a:avLst/>
          </a:prstGeom>
          <a:noFill/>
          <a:extLst>
            <a:ext uri="{909E8E84-426E-40DD-AFC4-6F175D3DCCD1}">
              <a14:hiddenFill xmlns:a14="http://schemas.microsoft.com/office/drawing/2010/main">
                <a:solidFill>
                  <a:srgbClr val="FFFFFF"/>
                </a:solidFill>
              </a14:hiddenFill>
            </a:ext>
          </a:extLst>
        </p:spPr>
      </p:pic>
      <p:sp>
        <p:nvSpPr>
          <p:cNvPr id="143" name="Freeform 67">
            <a:extLst>
              <a:ext uri="{FF2B5EF4-FFF2-40B4-BE49-F238E27FC236}">
                <a16:creationId xmlns:a16="http://schemas.microsoft.com/office/drawing/2014/main" id="{3FA1383B-2709-4E36-8FF8-7A737213B4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7503" y="3006774"/>
            <a:ext cx="4734497" cy="3851226"/>
          </a:xfrm>
          <a:custGeom>
            <a:avLst/>
            <a:gdLst>
              <a:gd name="connsiteX0" fmla="*/ 2718646 w 4647408"/>
              <a:gd name="connsiteY0" fmla="*/ 0 h 3780384"/>
              <a:gd name="connsiteX1" fmla="*/ 4641019 w 4647408"/>
              <a:gd name="connsiteY1" fmla="*/ 796273 h 3780384"/>
              <a:gd name="connsiteX2" fmla="*/ 4647408 w 4647408"/>
              <a:gd name="connsiteY2" fmla="*/ 803303 h 3780384"/>
              <a:gd name="connsiteX3" fmla="*/ 4647408 w 4647408"/>
              <a:gd name="connsiteY3" fmla="*/ 3780384 h 3780384"/>
              <a:gd name="connsiteX4" fmla="*/ 215340 w 4647408"/>
              <a:gd name="connsiteY4" fmla="*/ 3780384 h 3780384"/>
              <a:gd name="connsiteX5" fmla="*/ 213645 w 4647408"/>
              <a:gd name="connsiteY5" fmla="*/ 3776866 h 3780384"/>
              <a:gd name="connsiteX6" fmla="*/ 0 w 4647408"/>
              <a:gd name="connsiteY6" fmla="*/ 2718646 h 3780384"/>
              <a:gd name="connsiteX7" fmla="*/ 2718646 w 4647408"/>
              <a:gd name="connsiteY7" fmla="*/ 0 h 378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7408" h="3780384">
                <a:moveTo>
                  <a:pt x="2718646" y="0"/>
                </a:moveTo>
                <a:cubicBezTo>
                  <a:pt x="3469379" y="0"/>
                  <a:pt x="4149041" y="304295"/>
                  <a:pt x="4641019" y="796273"/>
                </a:cubicBezTo>
                <a:lnTo>
                  <a:pt x="4647408" y="803303"/>
                </a:lnTo>
                <a:lnTo>
                  <a:pt x="4647408" y="3780384"/>
                </a:lnTo>
                <a:lnTo>
                  <a:pt x="215340" y="3780384"/>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8" name="Picture 4" descr="Image result for abs ranking">
            <a:extLst>
              <a:ext uri="{FF2B5EF4-FFF2-40B4-BE49-F238E27FC236}">
                <a16:creationId xmlns:a16="http://schemas.microsoft.com/office/drawing/2014/main" id="{BE83FF2A-6370-4989-B736-8536D26A23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432076" y="4055022"/>
            <a:ext cx="3428850" cy="2417339"/>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1">
            <a:extLst>
              <a:ext uri="{FF2B5EF4-FFF2-40B4-BE49-F238E27FC236}">
                <a16:creationId xmlns:a16="http://schemas.microsoft.com/office/drawing/2014/main" id="{40812EA6-C860-487E-9D33-FF7BD1903D66}"/>
              </a:ext>
            </a:extLst>
          </p:cNvPr>
          <p:cNvSpPr>
            <a:spLocks noGrp="1"/>
          </p:cNvSpPr>
          <p:nvPr>
            <p:ph type="title"/>
          </p:nvPr>
        </p:nvSpPr>
        <p:spPr>
          <a:xfrm>
            <a:off x="464757" y="509340"/>
            <a:ext cx="5961210" cy="1455996"/>
          </a:xfrm>
        </p:spPr>
        <p:txBody>
          <a:bodyPr>
            <a:normAutofit/>
          </a:bodyPr>
          <a:lstStyle/>
          <a:p>
            <a:r>
              <a:rPr lang="en-GB" sz="3700" b="1" dirty="0">
                <a:solidFill>
                  <a:srgbClr val="0000CC"/>
                </a:solidFill>
                <a:latin typeface="+mn-lt"/>
              </a:rPr>
              <a:t>Introduction: </a:t>
            </a:r>
            <a:br>
              <a:rPr lang="en-GB" sz="3700" b="1" dirty="0">
                <a:solidFill>
                  <a:srgbClr val="0000CC"/>
                </a:solidFill>
                <a:latin typeface="+mn-lt"/>
              </a:rPr>
            </a:br>
            <a:r>
              <a:rPr lang="en-GB" sz="2800" b="1" dirty="0">
                <a:solidFill>
                  <a:srgbClr val="0000CC"/>
                </a:solidFill>
                <a:latin typeface="+mn-lt"/>
              </a:rPr>
              <a:t>Some key drivers and challenges</a:t>
            </a:r>
            <a:endParaRPr lang="en-GB" sz="3700" b="1" dirty="0">
              <a:solidFill>
                <a:srgbClr val="0000CC"/>
              </a:solidFill>
              <a:latin typeface="+mn-lt"/>
            </a:endParaRPr>
          </a:p>
        </p:txBody>
      </p:sp>
      <p:sp>
        <p:nvSpPr>
          <p:cNvPr id="23" name="Content Placeholder 2">
            <a:extLst>
              <a:ext uri="{FF2B5EF4-FFF2-40B4-BE49-F238E27FC236}">
                <a16:creationId xmlns:a16="http://schemas.microsoft.com/office/drawing/2014/main" id="{0FC20D48-1B79-4D8D-B269-3CCDEE1E389B}"/>
              </a:ext>
            </a:extLst>
          </p:cNvPr>
          <p:cNvSpPr>
            <a:spLocks noGrp="1"/>
          </p:cNvSpPr>
          <p:nvPr>
            <p:ph idx="1"/>
          </p:nvPr>
        </p:nvSpPr>
        <p:spPr>
          <a:xfrm>
            <a:off x="464757" y="1861899"/>
            <a:ext cx="6123963" cy="4664279"/>
          </a:xfrm>
        </p:spPr>
        <p:txBody>
          <a:bodyPr anchor="ctr">
            <a:normAutofit/>
          </a:bodyPr>
          <a:lstStyle/>
          <a:p>
            <a:pPr>
              <a:lnSpc>
                <a:spcPct val="100000"/>
              </a:lnSpc>
            </a:pPr>
            <a:r>
              <a:rPr lang="en-GB" sz="2400" dirty="0">
                <a:solidFill>
                  <a:srgbClr val="000000"/>
                </a:solidFill>
              </a:rPr>
              <a:t>Research Excellence Frameworks – an increasingly international phenomenon </a:t>
            </a:r>
          </a:p>
          <a:p>
            <a:pPr>
              <a:lnSpc>
                <a:spcPct val="100000"/>
              </a:lnSpc>
            </a:pPr>
            <a:r>
              <a:rPr lang="en-GB" sz="2400" dirty="0">
                <a:solidFill>
                  <a:srgbClr val="000000"/>
                </a:solidFill>
              </a:rPr>
              <a:t>The rise of ‘impact’ - its increasing importance in the REF (institutional; long term and case studies)</a:t>
            </a:r>
          </a:p>
          <a:p>
            <a:pPr>
              <a:lnSpc>
                <a:spcPct val="150000"/>
              </a:lnSpc>
            </a:pPr>
            <a:r>
              <a:rPr lang="en-GB" sz="2400" dirty="0">
                <a:solidFill>
                  <a:srgbClr val="000000"/>
                </a:solidFill>
              </a:rPr>
              <a:t>Journal rankings ABS and others </a:t>
            </a:r>
          </a:p>
          <a:p>
            <a:pPr>
              <a:lnSpc>
                <a:spcPct val="150000"/>
              </a:lnSpc>
            </a:pPr>
            <a:r>
              <a:rPr lang="en-GB" sz="2400" dirty="0">
                <a:solidFill>
                  <a:srgbClr val="000000"/>
                </a:solidFill>
              </a:rPr>
              <a:t>Open Access publishing </a:t>
            </a:r>
          </a:p>
          <a:p>
            <a:pPr>
              <a:lnSpc>
                <a:spcPct val="150000"/>
              </a:lnSpc>
            </a:pPr>
            <a:r>
              <a:rPr lang="en-GB" sz="2400" dirty="0">
                <a:solidFill>
                  <a:srgbClr val="000000"/>
                </a:solidFill>
              </a:rPr>
              <a:t>Social media publishing  </a:t>
            </a:r>
          </a:p>
        </p:txBody>
      </p:sp>
    </p:spTree>
    <p:extLst>
      <p:ext uri="{BB962C8B-B14F-4D97-AF65-F5344CB8AC3E}">
        <p14:creationId xmlns:p14="http://schemas.microsoft.com/office/powerpoint/2010/main" val="962963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010085"/>
          </a:xfrm>
        </p:spPr>
        <p:txBody>
          <a:bodyPr>
            <a:normAutofit fontScale="90000"/>
          </a:bodyPr>
          <a:lstStyle/>
          <a:p>
            <a:pPr algn="ctr"/>
            <a:br>
              <a:rPr lang="en-GB" sz="3600" b="1">
                <a:latin typeface="+mn-lt"/>
              </a:rPr>
            </a:br>
            <a:r>
              <a:rPr lang="en-GB" b="1">
                <a:solidFill>
                  <a:srgbClr val="0000CC"/>
                </a:solidFill>
                <a:latin typeface="+mn-lt"/>
              </a:rPr>
              <a:t>Local Government</a:t>
            </a:r>
            <a:br>
              <a:rPr lang="en-GB" sz="3600" b="1">
                <a:latin typeface="+mn-lt"/>
              </a:rPr>
            </a:br>
            <a:br>
              <a:rPr lang="en-GB" sz="3600" b="1">
                <a:latin typeface="+mn-lt"/>
              </a:rPr>
            </a:br>
            <a:r>
              <a:rPr lang="en-GB" sz="3100">
                <a:latin typeface="+mn-lt"/>
              </a:rPr>
              <a:t>(Always combined multiple roles) </a:t>
            </a:r>
            <a:br>
              <a:rPr lang="en-GB" sz="3600" b="1">
                <a:latin typeface="+mn-lt"/>
              </a:rPr>
            </a:br>
            <a:br>
              <a:rPr lang="en-GB" sz="3600" b="1">
                <a:latin typeface="+mn-lt"/>
              </a:rPr>
            </a:br>
            <a:r>
              <a:rPr lang="en-GB" sz="3600" b="1">
                <a:latin typeface="+mn-lt"/>
              </a:rPr>
              <a:t> </a:t>
            </a:r>
            <a:endParaRPr lang="en-GB" sz="3600" b="1" dirty="0">
              <a:latin typeface="+mn-lt"/>
            </a:endParaRPr>
          </a:p>
        </p:txBody>
      </p:sp>
      <p:sp>
        <p:nvSpPr>
          <p:cNvPr id="3" name="Content Placeholder 2"/>
          <p:cNvSpPr>
            <a:spLocks noGrp="1"/>
          </p:cNvSpPr>
          <p:nvPr>
            <p:ph idx="1"/>
          </p:nvPr>
        </p:nvSpPr>
        <p:spPr>
          <a:xfrm>
            <a:off x="1844842" y="2161621"/>
            <a:ext cx="8205419" cy="4015342"/>
          </a:xfrm>
        </p:spPr>
        <p:txBody>
          <a:bodyPr/>
          <a:lstStyle/>
          <a:p>
            <a:r>
              <a:rPr lang="en-GB" sz="2400"/>
              <a:t>CEO of private company and CEO of third sector (charity)</a:t>
            </a:r>
          </a:p>
          <a:p>
            <a:r>
              <a:rPr lang="en-GB" sz="2400"/>
              <a:t>Over 30 Non-Executive Directorships Public/Third Sector</a:t>
            </a:r>
          </a:p>
          <a:p>
            <a:r>
              <a:rPr lang="en-GB" sz="2400"/>
              <a:t>Professional Bodies: RTPI. TCPA. POS. ILAM/Cimpsa. Solace.</a:t>
            </a:r>
          </a:p>
          <a:p>
            <a:r>
              <a:rPr lang="en-GB" sz="2400"/>
              <a:t>Part time teaching in University and FE sectors</a:t>
            </a:r>
          </a:p>
          <a:p>
            <a:r>
              <a:rPr lang="en-GB" sz="2400"/>
              <a:t>Parliamentary returning Officer/Advisor to Government</a:t>
            </a:r>
          </a:p>
          <a:p>
            <a:r>
              <a:rPr lang="en-GB" sz="2400"/>
              <a:t> Public Inquiries, Tribunals and National Reviews </a:t>
            </a:r>
          </a:p>
          <a:p>
            <a:endParaRPr lang="en-GB" dirty="0"/>
          </a:p>
        </p:txBody>
      </p:sp>
      <p:pic>
        <p:nvPicPr>
          <p:cNvPr id="4" name="Picture 3"/>
          <p:cNvPicPr>
            <a:picLocks noChangeAspect="1"/>
          </p:cNvPicPr>
          <p:nvPr/>
        </p:nvPicPr>
        <p:blipFill>
          <a:blip r:embed="rId2"/>
          <a:stretch>
            <a:fillRect/>
          </a:stretch>
        </p:blipFill>
        <p:spPr>
          <a:xfrm>
            <a:off x="334537" y="365125"/>
            <a:ext cx="1707167" cy="1266608"/>
          </a:xfrm>
          <a:prstGeom prst="rect">
            <a:avLst/>
          </a:prstGeom>
        </p:spPr>
      </p:pic>
      <p:pic>
        <p:nvPicPr>
          <p:cNvPr id="5" name="Picture 4"/>
          <p:cNvPicPr>
            <a:picLocks noChangeAspect="1"/>
          </p:cNvPicPr>
          <p:nvPr/>
        </p:nvPicPr>
        <p:blipFill>
          <a:blip r:embed="rId3"/>
          <a:stretch>
            <a:fillRect/>
          </a:stretch>
        </p:blipFill>
        <p:spPr>
          <a:xfrm>
            <a:off x="10050261" y="356574"/>
            <a:ext cx="1926354" cy="1805047"/>
          </a:xfrm>
          <a:prstGeom prst="rect">
            <a:avLst/>
          </a:prstGeom>
        </p:spPr>
      </p:pic>
      <p:pic>
        <p:nvPicPr>
          <p:cNvPr id="6" name="Picture 5"/>
          <p:cNvPicPr>
            <a:picLocks noChangeAspect="1"/>
          </p:cNvPicPr>
          <p:nvPr/>
        </p:nvPicPr>
        <p:blipFill>
          <a:blip r:embed="rId4"/>
          <a:stretch>
            <a:fillRect/>
          </a:stretch>
        </p:blipFill>
        <p:spPr>
          <a:xfrm>
            <a:off x="4590851" y="5205759"/>
            <a:ext cx="2835862" cy="1417931"/>
          </a:xfrm>
          <a:prstGeom prst="rect">
            <a:avLst/>
          </a:prstGeom>
        </p:spPr>
      </p:pic>
      <p:pic>
        <p:nvPicPr>
          <p:cNvPr id="7" name="Picture 6"/>
          <p:cNvPicPr>
            <a:picLocks noChangeAspect="1"/>
          </p:cNvPicPr>
          <p:nvPr/>
        </p:nvPicPr>
        <p:blipFill>
          <a:blip r:embed="rId5"/>
          <a:stretch>
            <a:fillRect/>
          </a:stretch>
        </p:blipFill>
        <p:spPr>
          <a:xfrm>
            <a:off x="10058606" y="4170380"/>
            <a:ext cx="1652159" cy="2353260"/>
          </a:xfrm>
          <a:prstGeom prst="rect">
            <a:avLst/>
          </a:prstGeom>
        </p:spPr>
      </p:pic>
      <p:pic>
        <p:nvPicPr>
          <p:cNvPr id="8" name="Picture 7"/>
          <p:cNvPicPr>
            <a:picLocks noChangeAspect="1"/>
          </p:cNvPicPr>
          <p:nvPr/>
        </p:nvPicPr>
        <p:blipFill>
          <a:blip r:embed="rId6"/>
          <a:stretch>
            <a:fillRect/>
          </a:stretch>
        </p:blipFill>
        <p:spPr>
          <a:xfrm>
            <a:off x="334537" y="4839629"/>
            <a:ext cx="1918009" cy="1784061"/>
          </a:xfrm>
          <a:prstGeom prst="rect">
            <a:avLst/>
          </a:prstGeom>
        </p:spPr>
      </p:pic>
    </p:spTree>
    <p:extLst>
      <p:ext uri="{BB962C8B-B14F-4D97-AF65-F5344CB8AC3E}">
        <p14:creationId xmlns:p14="http://schemas.microsoft.com/office/powerpoint/2010/main" val="3825022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5980654"/>
              </p:ext>
            </p:extLst>
          </p:nvPr>
        </p:nvGraphicFramePr>
        <p:xfrm>
          <a:off x="1068162" y="3490332"/>
          <a:ext cx="10515600" cy="1979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879414" y="490303"/>
            <a:ext cx="10515600" cy="1325563"/>
          </a:xfrm>
        </p:spPr>
        <p:txBody>
          <a:bodyPr>
            <a:normAutofit fontScale="90000"/>
          </a:bodyPr>
          <a:lstStyle/>
          <a:p>
            <a:pPr algn="ctr"/>
            <a:r>
              <a:rPr lang="en-GB" sz="4000" b="1" dirty="0">
                <a:solidFill>
                  <a:srgbClr val="0000CC"/>
                </a:solidFill>
                <a:latin typeface="+mn-lt"/>
              </a:rPr>
              <a:t>Central Government</a:t>
            </a:r>
            <a:br>
              <a:rPr lang="en-GB" sz="3600" b="1" dirty="0">
                <a:latin typeface="+mn-lt"/>
              </a:rPr>
            </a:br>
            <a:br>
              <a:rPr lang="en-GB" sz="3600" b="1" dirty="0">
                <a:latin typeface="+mn-lt"/>
              </a:rPr>
            </a:br>
            <a:r>
              <a:rPr lang="en-GB" sz="2700" dirty="0">
                <a:latin typeface="+mn-lt"/>
              </a:rPr>
              <a:t>(4 Departments- and a Regional Government Office  but essentially 3 roles) </a:t>
            </a:r>
          </a:p>
        </p:txBody>
      </p:sp>
      <p:grpSp>
        <p:nvGrpSpPr>
          <p:cNvPr id="11" name="Group 10"/>
          <p:cNvGrpSpPr/>
          <p:nvPr/>
        </p:nvGrpSpPr>
        <p:grpSpPr>
          <a:xfrm>
            <a:off x="0" y="5470150"/>
            <a:ext cx="12192000" cy="1405986"/>
            <a:chOff x="0" y="5452014"/>
            <a:chExt cx="12192000" cy="1405986"/>
          </a:xfrm>
        </p:grpSpPr>
        <p:sp>
          <p:nvSpPr>
            <p:cNvPr id="12" name="Rectangle 11"/>
            <p:cNvSpPr/>
            <p:nvPr/>
          </p:nvSpPr>
          <p:spPr>
            <a:xfrm>
              <a:off x="0" y="5452014"/>
              <a:ext cx="12192000" cy="1405986"/>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File:Police.car.1.arp.750pix.jpg - Wikimedia Common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9828" y="5582369"/>
              <a:ext cx="1532181" cy="1128124"/>
            </a:xfrm>
            <a:prstGeom prst="rect">
              <a:avLst/>
            </a:prstGeom>
          </p:spPr>
        </p:pic>
      </p:grpSp>
      <p:sp>
        <p:nvSpPr>
          <p:cNvPr id="19" name="TextBox 18"/>
          <p:cNvSpPr txBox="1"/>
          <p:nvPr/>
        </p:nvSpPr>
        <p:spPr>
          <a:xfrm>
            <a:off x="369829" y="1692455"/>
            <a:ext cx="11534770" cy="1754326"/>
          </a:xfrm>
          <a:prstGeom prst="rect">
            <a:avLst/>
          </a:prstGeom>
          <a:noFill/>
        </p:spPr>
        <p:txBody>
          <a:bodyPr wrap="square" rtlCol="0">
            <a:spAutoFit/>
          </a:bodyPr>
          <a:lstStyle/>
          <a:p>
            <a:pPr>
              <a:lnSpc>
                <a:spcPct val="150000"/>
              </a:lnSpc>
            </a:pPr>
            <a:r>
              <a:rPr lang="en-GB" sz="2400" b="1" dirty="0"/>
              <a:t>Policy Areas: </a:t>
            </a:r>
            <a:r>
              <a:rPr lang="en-GB" sz="2000" dirty="0"/>
              <a:t>Public service reform/performance management regimes (Strategy Unit/Audit Commission)</a:t>
            </a:r>
          </a:p>
          <a:p>
            <a:pPr>
              <a:lnSpc>
                <a:spcPct val="150000"/>
              </a:lnSpc>
            </a:pPr>
            <a:r>
              <a:rPr lang="en-GB" sz="2400" b="1" dirty="0"/>
              <a:t>Delivery Specialist: </a:t>
            </a:r>
            <a:r>
              <a:rPr lang="en-GB" sz="2000" dirty="0"/>
              <a:t>Strategic intervention and turnaround of “failing” public services and organisations</a:t>
            </a:r>
          </a:p>
          <a:p>
            <a:pPr>
              <a:lnSpc>
                <a:spcPct val="150000"/>
              </a:lnSpc>
            </a:pPr>
            <a:r>
              <a:rPr lang="en-GB" sz="2400" b="1" dirty="0"/>
              <a:t>Cross Cutting: </a:t>
            </a:r>
            <a:r>
              <a:rPr lang="en-GB" sz="2000" dirty="0"/>
              <a:t>No10/HMT Reviews of major government programmes in danger of failing</a:t>
            </a:r>
          </a:p>
        </p:txBody>
      </p:sp>
      <p:pic>
        <p:nvPicPr>
          <p:cNvPr id="3" name="Picture 2"/>
          <p:cNvPicPr>
            <a:picLocks noChangeAspect="1"/>
          </p:cNvPicPr>
          <p:nvPr/>
        </p:nvPicPr>
        <p:blipFill>
          <a:blip r:embed="rId9"/>
          <a:stretch>
            <a:fillRect/>
          </a:stretch>
        </p:blipFill>
        <p:spPr>
          <a:xfrm>
            <a:off x="2161864" y="5592980"/>
            <a:ext cx="1562411" cy="1209499"/>
          </a:xfrm>
          <a:prstGeom prst="rect">
            <a:avLst/>
          </a:prstGeom>
        </p:spPr>
      </p:pic>
      <p:pic>
        <p:nvPicPr>
          <p:cNvPr id="8" name="Picture 7"/>
          <p:cNvPicPr>
            <a:picLocks noChangeAspect="1"/>
          </p:cNvPicPr>
          <p:nvPr/>
        </p:nvPicPr>
        <p:blipFill>
          <a:blip r:embed="rId10"/>
          <a:stretch>
            <a:fillRect/>
          </a:stretch>
        </p:blipFill>
        <p:spPr>
          <a:xfrm>
            <a:off x="4036746" y="5606869"/>
            <a:ext cx="1673924" cy="1193995"/>
          </a:xfrm>
          <a:prstGeom prst="rect">
            <a:avLst/>
          </a:prstGeom>
        </p:spPr>
      </p:pic>
      <p:pic>
        <p:nvPicPr>
          <p:cNvPr id="9" name="Picture 8"/>
          <p:cNvPicPr>
            <a:picLocks noChangeAspect="1"/>
          </p:cNvPicPr>
          <p:nvPr/>
        </p:nvPicPr>
        <p:blipFill>
          <a:blip r:embed="rId11"/>
          <a:stretch>
            <a:fillRect/>
          </a:stretch>
        </p:blipFill>
        <p:spPr>
          <a:xfrm>
            <a:off x="6036570" y="5592980"/>
            <a:ext cx="1884959" cy="1178100"/>
          </a:xfrm>
          <a:prstGeom prst="rect">
            <a:avLst/>
          </a:prstGeom>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82883" y="5592980"/>
            <a:ext cx="1795371" cy="1193995"/>
          </a:xfrm>
          <a:prstGeom prst="rect">
            <a:avLst/>
          </a:prstGeom>
        </p:spPr>
      </p:pic>
      <p:pic>
        <p:nvPicPr>
          <p:cNvPr id="21" name="Picture 20"/>
          <p:cNvPicPr>
            <a:picLocks noChangeAspect="1"/>
          </p:cNvPicPr>
          <p:nvPr/>
        </p:nvPicPr>
        <p:blipFill>
          <a:blip r:embed="rId13"/>
          <a:stretch>
            <a:fillRect/>
          </a:stretch>
        </p:blipFill>
        <p:spPr>
          <a:xfrm>
            <a:off x="10349074" y="5609914"/>
            <a:ext cx="1555525" cy="1161166"/>
          </a:xfrm>
          <a:prstGeom prst="rect">
            <a:avLst/>
          </a:prstGeom>
        </p:spPr>
      </p:pic>
    </p:spTree>
    <p:extLst>
      <p:ext uri="{BB962C8B-B14F-4D97-AF65-F5344CB8AC3E}">
        <p14:creationId xmlns:p14="http://schemas.microsoft.com/office/powerpoint/2010/main" val="3244233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32" y="365125"/>
            <a:ext cx="11293643" cy="1325563"/>
          </a:xfrm>
        </p:spPr>
        <p:txBody>
          <a:bodyPr>
            <a:normAutofit/>
          </a:bodyPr>
          <a:lstStyle/>
          <a:p>
            <a:pPr algn="ctr"/>
            <a:r>
              <a:rPr lang="en-GB" sz="3600" b="1" dirty="0">
                <a:solidFill>
                  <a:srgbClr val="0000CC"/>
                </a:solidFill>
                <a:latin typeface="+mn-lt"/>
              </a:rPr>
              <a:t>Secretary’s of State                  Ministers of State</a:t>
            </a:r>
          </a:p>
        </p:txBody>
      </p:sp>
      <p:sp>
        <p:nvSpPr>
          <p:cNvPr id="3" name="Content Placeholder 2"/>
          <p:cNvSpPr>
            <a:spLocks noGrp="1"/>
          </p:cNvSpPr>
          <p:nvPr>
            <p:ph sz="half" idx="1"/>
          </p:nvPr>
        </p:nvSpPr>
        <p:spPr/>
        <p:txBody>
          <a:bodyPr>
            <a:normAutofit lnSpcReduction="10000"/>
          </a:bodyPr>
          <a:lstStyle/>
          <a:p>
            <a:r>
              <a:rPr lang="en-GB" sz="2400" dirty="0"/>
              <a:t>John Prescott (2000-2001)</a:t>
            </a:r>
          </a:p>
          <a:p>
            <a:r>
              <a:rPr lang="en-GB" sz="2400" dirty="0"/>
              <a:t>Stephen Byers (2001 – 2002)</a:t>
            </a:r>
          </a:p>
          <a:p>
            <a:r>
              <a:rPr lang="en-GB" sz="2400" dirty="0"/>
              <a:t>John Prescott (2002-2005)</a:t>
            </a:r>
          </a:p>
          <a:p>
            <a:r>
              <a:rPr lang="en-GB" sz="2400" dirty="0"/>
              <a:t>David Miliband (2005-2006)</a:t>
            </a:r>
          </a:p>
          <a:p>
            <a:r>
              <a:rPr lang="en-GB" sz="2400" dirty="0"/>
              <a:t>Ruth Kelly (DCLG 2006 -2007)</a:t>
            </a:r>
          </a:p>
          <a:p>
            <a:r>
              <a:rPr lang="en-GB" sz="2400" dirty="0"/>
              <a:t>Hazel Blears (DCLG 2007-2009</a:t>
            </a:r>
            <a:r>
              <a:rPr lang="en-GB" sz="2600" dirty="0"/>
              <a:t>)</a:t>
            </a:r>
          </a:p>
          <a:p>
            <a:endParaRPr lang="en-GB" dirty="0"/>
          </a:p>
        </p:txBody>
      </p:sp>
      <p:sp>
        <p:nvSpPr>
          <p:cNvPr id="4" name="Content Placeholder 3"/>
          <p:cNvSpPr>
            <a:spLocks noGrp="1"/>
          </p:cNvSpPr>
          <p:nvPr>
            <p:ph sz="half" idx="2"/>
          </p:nvPr>
        </p:nvSpPr>
        <p:spPr/>
        <p:txBody>
          <a:bodyPr>
            <a:normAutofit lnSpcReduction="10000"/>
          </a:bodyPr>
          <a:lstStyle/>
          <a:p>
            <a:r>
              <a:rPr lang="en-GB" sz="2400" dirty="0"/>
              <a:t>Hilary Armstrong (DETR &amp; DTLR)</a:t>
            </a:r>
          </a:p>
          <a:p>
            <a:r>
              <a:rPr lang="en-GB" sz="2400" dirty="0"/>
              <a:t>Beverley Hughes (DETR)</a:t>
            </a:r>
          </a:p>
          <a:p>
            <a:r>
              <a:rPr lang="en-GB" sz="2400" dirty="0"/>
              <a:t>Sally Keeble (DTLR)</a:t>
            </a:r>
          </a:p>
          <a:p>
            <a:r>
              <a:rPr lang="en-GB" sz="2400" dirty="0"/>
              <a:t>Lord Faulkner (DTLR)</a:t>
            </a:r>
          </a:p>
          <a:p>
            <a:r>
              <a:rPr lang="en-GB" sz="2400" dirty="0"/>
              <a:t>Nick Raynsford (DETR, DTLR &amp;  ODPM)</a:t>
            </a:r>
          </a:p>
          <a:p>
            <a:r>
              <a:rPr lang="en-GB" sz="2400" dirty="0"/>
              <a:t>Phil Hope (DETR &amp; ODPM)</a:t>
            </a:r>
          </a:p>
          <a:p>
            <a:r>
              <a:rPr lang="en-GB" sz="2400" dirty="0"/>
              <a:t>Chris Leslie (ODPM)</a:t>
            </a:r>
          </a:p>
          <a:p>
            <a:r>
              <a:rPr lang="en-GB" sz="2400" dirty="0"/>
              <a:t>Jim Fitzpatrick (ODPM)</a:t>
            </a:r>
          </a:p>
          <a:p>
            <a:r>
              <a:rPr lang="en-GB" sz="2400" dirty="0"/>
              <a:t>Phil </a:t>
            </a:r>
            <a:r>
              <a:rPr lang="en-GB" sz="2400" dirty="0" err="1"/>
              <a:t>Woolas</a:t>
            </a:r>
            <a:r>
              <a:rPr lang="en-GB" sz="2400" dirty="0"/>
              <a:t> (ODPM &amp; DCLG)</a:t>
            </a:r>
          </a:p>
          <a:p>
            <a:r>
              <a:rPr lang="en-GB" sz="2400" dirty="0"/>
              <a:t>Yvette Cooper (ODPM &amp; DCLG)</a:t>
            </a:r>
          </a:p>
          <a:p>
            <a:endParaRPr lang="en-GB" dirty="0"/>
          </a:p>
          <a:p>
            <a:endParaRPr lang="en-GB" dirty="0"/>
          </a:p>
        </p:txBody>
      </p:sp>
      <p:pic>
        <p:nvPicPr>
          <p:cNvPr id="5" name="Picture 4"/>
          <p:cNvPicPr>
            <a:picLocks noChangeAspect="1"/>
          </p:cNvPicPr>
          <p:nvPr/>
        </p:nvPicPr>
        <p:blipFill rotWithShape="1">
          <a:blip r:embed="rId3"/>
          <a:srcRect b="32281"/>
          <a:stretch/>
        </p:blipFill>
        <p:spPr>
          <a:xfrm>
            <a:off x="1066800" y="4572001"/>
            <a:ext cx="1824699" cy="1891796"/>
          </a:xfrm>
          <a:prstGeom prst="rect">
            <a:avLst/>
          </a:prstGeom>
        </p:spPr>
      </p:pic>
      <p:pic>
        <p:nvPicPr>
          <p:cNvPr id="6" name="Picture 5"/>
          <p:cNvPicPr>
            <a:picLocks noChangeAspect="1"/>
          </p:cNvPicPr>
          <p:nvPr/>
        </p:nvPicPr>
        <p:blipFill rotWithShape="1">
          <a:blip r:embed="rId4"/>
          <a:srcRect l="36766"/>
          <a:stretch/>
        </p:blipFill>
        <p:spPr>
          <a:xfrm>
            <a:off x="3593133" y="4572001"/>
            <a:ext cx="1916002" cy="1891796"/>
          </a:xfrm>
          <a:prstGeom prst="rect">
            <a:avLst/>
          </a:prstGeom>
        </p:spPr>
      </p:pic>
      <p:sp>
        <p:nvSpPr>
          <p:cNvPr id="7" name="Rectangle 6"/>
          <p:cNvSpPr/>
          <p:nvPr/>
        </p:nvSpPr>
        <p:spPr>
          <a:xfrm>
            <a:off x="1066800" y="4572001"/>
            <a:ext cx="1824699" cy="1891796"/>
          </a:xfrm>
          <a:prstGeom prst="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5"/>
          <a:stretch>
            <a:fillRect/>
          </a:stretch>
        </p:blipFill>
        <p:spPr>
          <a:xfrm>
            <a:off x="3568341" y="4572001"/>
            <a:ext cx="1965585" cy="1934666"/>
          </a:xfrm>
          <a:prstGeom prst="rect">
            <a:avLst/>
          </a:prstGeom>
        </p:spPr>
      </p:pic>
    </p:spTree>
    <p:extLst>
      <p:ext uri="{BB962C8B-B14F-4D97-AF65-F5344CB8AC3E}">
        <p14:creationId xmlns:p14="http://schemas.microsoft.com/office/powerpoint/2010/main" val="2844361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838200" y="963877"/>
            <a:ext cx="3494362" cy="4930246"/>
          </a:xfrm>
        </p:spPr>
        <p:txBody>
          <a:bodyPr>
            <a:normAutofit/>
          </a:bodyPr>
          <a:lstStyle/>
          <a:p>
            <a:pPr algn="r">
              <a:lnSpc>
                <a:spcPct val="100000"/>
              </a:lnSpc>
            </a:pPr>
            <a:r>
              <a:rPr lang="en-GB" sz="3400" b="1" dirty="0">
                <a:solidFill>
                  <a:srgbClr val="0000CC"/>
                </a:solidFill>
                <a:latin typeface="+mn-lt"/>
              </a:rPr>
              <a:t>Early initiatives </a:t>
            </a:r>
            <a:br>
              <a:rPr lang="en-GB" sz="3400" b="1" dirty="0">
                <a:solidFill>
                  <a:srgbClr val="0000CC"/>
                </a:solidFill>
                <a:latin typeface="+mn-lt"/>
              </a:rPr>
            </a:br>
            <a:r>
              <a:rPr lang="en-GB" sz="3400" b="1" dirty="0">
                <a:solidFill>
                  <a:srgbClr val="0000CC"/>
                </a:solidFill>
                <a:latin typeface="+mn-lt"/>
              </a:rPr>
              <a:t>to close the policy/researcher gap  </a:t>
            </a:r>
          </a:p>
        </p:txBody>
      </p:sp>
      <p:cxnSp>
        <p:nvCxnSpPr>
          <p:cNvPr id="13" name="Straight Connector 1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idx="1"/>
          </p:nvPr>
        </p:nvSpPr>
        <p:spPr>
          <a:xfrm>
            <a:off x="4976031" y="486561"/>
            <a:ext cx="6709833" cy="5838738"/>
          </a:xfrm>
        </p:spPr>
        <p:txBody>
          <a:bodyPr anchor="ctr">
            <a:normAutofit/>
          </a:bodyPr>
          <a:lstStyle/>
          <a:p>
            <a:r>
              <a:rPr lang="en-GB" sz="2000" dirty="0"/>
              <a:t>‘Evidenced-based policy making’ and ‘what matters is what works’ encouraged engagement with academics (and practitioners) </a:t>
            </a:r>
          </a:p>
          <a:p>
            <a:endParaRPr lang="en-GB" sz="800" dirty="0"/>
          </a:p>
          <a:p>
            <a:r>
              <a:rPr lang="en-GB" sz="2000" dirty="0"/>
              <a:t>Senior Civil Servants encouraged to engage with non-traditional audiences</a:t>
            </a:r>
          </a:p>
          <a:p>
            <a:endParaRPr lang="en-GB" sz="800" dirty="0"/>
          </a:p>
          <a:p>
            <a:r>
              <a:rPr lang="en-GB" sz="2000" dirty="0"/>
              <a:t>Policy teams across Whitehall drafted in delivery ‘experts’ </a:t>
            </a:r>
          </a:p>
          <a:p>
            <a:endParaRPr lang="en-GB" sz="800" dirty="0"/>
          </a:p>
          <a:p>
            <a:r>
              <a:rPr lang="en-GB" sz="2000" dirty="0"/>
              <a:t>Long-term policy and scrutiny agendas published (NAO, Audit Commission, Policy Monitor) </a:t>
            </a:r>
          </a:p>
          <a:p>
            <a:endParaRPr lang="en-GB" sz="800" dirty="0"/>
          </a:p>
          <a:p>
            <a:r>
              <a:rPr lang="en-GB" sz="2000" dirty="0"/>
              <a:t>Encouraging greater range of academic contributions to select committee; </a:t>
            </a:r>
          </a:p>
          <a:p>
            <a:endParaRPr lang="en-GB" sz="800" dirty="0"/>
          </a:p>
          <a:p>
            <a:pPr lvl="0"/>
            <a:r>
              <a:rPr lang="en-GB" sz="2000" dirty="0"/>
              <a:t>Meta-evaluation of the local Government Modernisation agenda </a:t>
            </a:r>
          </a:p>
        </p:txBody>
      </p:sp>
    </p:spTree>
    <p:extLst>
      <p:ext uri="{BB962C8B-B14F-4D97-AF65-F5344CB8AC3E}">
        <p14:creationId xmlns:p14="http://schemas.microsoft.com/office/powerpoint/2010/main" val="1059068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2888" y="327025"/>
            <a:ext cx="2452687" cy="2287588"/>
          </a:xfrm>
        </p:spPr>
        <p:txBody>
          <a:bodyPr anchor="ctr">
            <a:normAutofit/>
          </a:bodyPr>
          <a:lstStyle/>
          <a:p>
            <a:r>
              <a:rPr lang="en-GB" sz="3600" b="1" dirty="0">
                <a:latin typeface="+mn-lt"/>
              </a:rPr>
              <a:t>Some Key Challenges</a:t>
            </a:r>
          </a:p>
        </p:txBody>
      </p:sp>
      <p:sp>
        <p:nvSpPr>
          <p:cNvPr id="3" name="Content Placeholder 2"/>
          <p:cNvSpPr>
            <a:spLocks noGrp="1"/>
          </p:cNvSpPr>
          <p:nvPr>
            <p:ph idx="1"/>
          </p:nvPr>
        </p:nvSpPr>
        <p:spPr>
          <a:xfrm>
            <a:off x="3514725" y="107952"/>
            <a:ext cx="8677275" cy="3197223"/>
          </a:xfrm>
        </p:spPr>
        <p:txBody>
          <a:bodyPr anchor="ctr">
            <a:normAutofit/>
          </a:bodyPr>
          <a:lstStyle/>
          <a:p>
            <a:r>
              <a:rPr lang="en-GB" sz="2400" b="1" dirty="0"/>
              <a:t>Civil Service Commissioners </a:t>
            </a:r>
          </a:p>
          <a:p>
            <a:r>
              <a:rPr lang="en-GB" sz="2400" b="1" dirty="0"/>
              <a:t>Time horizons Policy/Practice/Academic</a:t>
            </a:r>
          </a:p>
          <a:p>
            <a:r>
              <a:rPr lang="en-GB" sz="2400" b="1" dirty="0"/>
              <a:t>The world of Whitehall is Westminster centric</a:t>
            </a:r>
          </a:p>
          <a:p>
            <a:r>
              <a:rPr lang="en-GB" sz="2400" b="1" dirty="0"/>
              <a:t>Select Committee evidence</a:t>
            </a:r>
          </a:p>
          <a:p>
            <a:r>
              <a:rPr lang="en-GB" sz="2400" b="1" dirty="0"/>
              <a:t>Academic attitudes to pure and applied research</a:t>
            </a:r>
          </a:p>
          <a:p>
            <a:r>
              <a:rPr lang="en-GB" sz="2400" b="1" dirty="0"/>
              <a:t>‘Publication’ differences in Arts, Sciences and Social Sciences</a:t>
            </a:r>
          </a:p>
        </p:txBody>
      </p:sp>
      <p:pic>
        <p:nvPicPr>
          <p:cNvPr id="4" name="Picture 4" descr="Related image">
            <a:extLst>
              <a:ext uri="{FF2B5EF4-FFF2-40B4-BE49-F238E27FC236}">
                <a16:creationId xmlns:a16="http://schemas.microsoft.com/office/drawing/2014/main" id="{27B6AC80-EEB6-4B9D-9DF1-68B1AC3620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862" b="8170"/>
          <a:stretch/>
        </p:blipFill>
        <p:spPr bwMode="auto">
          <a:xfrm>
            <a:off x="-9168" y="3305175"/>
            <a:ext cx="12201168" cy="3551238"/>
          </a:xfrm>
          <a:custGeom>
            <a:avLst/>
            <a:gdLst>
              <a:gd name="connsiteX0" fmla="*/ 12201168 w 12201168"/>
              <a:gd name="connsiteY0" fmla="*/ 0 h 4093262"/>
              <a:gd name="connsiteX1" fmla="*/ 12201168 w 12201168"/>
              <a:gd name="connsiteY1" fmla="*/ 4093262 h 4093262"/>
              <a:gd name="connsiteX2" fmla="*/ 0 w 12201168"/>
              <a:gd name="connsiteY2" fmla="*/ 4093262 h 4093262"/>
              <a:gd name="connsiteX3" fmla="*/ 0 w 12201168"/>
              <a:gd name="connsiteY3" fmla="*/ 49771 h 4093262"/>
              <a:gd name="connsiteX4" fmla="*/ 344880 w 12201168"/>
              <a:gd name="connsiteY4" fmla="*/ 64399 h 4093262"/>
              <a:gd name="connsiteX5" fmla="*/ 9469555 w 12201168"/>
              <a:gd name="connsiteY5" fmla="*/ 167599 h 4093262"/>
              <a:gd name="connsiteX6" fmla="*/ 11750723 w 12201168"/>
              <a:gd name="connsiteY6" fmla="*/ 7961 h 409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49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4372414" y="304835"/>
            <a:ext cx="7914859" cy="868592"/>
          </a:xfrm>
        </p:spPr>
        <p:txBody>
          <a:bodyPr>
            <a:normAutofit/>
          </a:bodyPr>
          <a:lstStyle/>
          <a:p>
            <a:r>
              <a:rPr lang="en-GB" sz="2800" b="1" dirty="0">
                <a:latin typeface="+mn-lt"/>
              </a:rPr>
              <a:t>Public Policy &amp; Management </a:t>
            </a:r>
            <a:br>
              <a:rPr lang="en-GB" sz="2800" b="1" dirty="0">
                <a:latin typeface="+mn-lt"/>
              </a:rPr>
            </a:br>
            <a:r>
              <a:rPr lang="en-GB" sz="2800" b="1" dirty="0">
                <a:latin typeface="+mn-lt"/>
              </a:rPr>
              <a:t>Research units and programmes</a:t>
            </a:r>
          </a:p>
        </p:txBody>
      </p:sp>
      <p:sp>
        <p:nvSpPr>
          <p:cNvPr id="30" name="Freeform: Shape 29">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3"/>
          <a:srcRect l="16172" r="17330" b="3"/>
          <a:stretch/>
        </p:blipFill>
        <p:spPr>
          <a:xfrm>
            <a:off x="3559122" y="2661260"/>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4" name="Picture 3"/>
          <p:cNvPicPr>
            <a:picLocks noChangeAspect="1"/>
          </p:cNvPicPr>
          <p:nvPr/>
        </p:nvPicPr>
        <p:blipFill rotWithShape="1">
          <a:blip r:embed="rId4"/>
          <a:srcRect l="14659" r="7348"/>
          <a:stretch/>
        </p:blipFill>
        <p:spPr>
          <a:xfrm>
            <a:off x="20" y="10"/>
            <a:ext cx="3967953" cy="3383270"/>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5" name="Picture 4"/>
          <p:cNvPicPr>
            <a:picLocks noChangeAspect="1"/>
          </p:cNvPicPr>
          <p:nvPr/>
        </p:nvPicPr>
        <p:blipFill rotWithShape="1">
          <a:blip r:embed="rId5"/>
          <a:srcRect r="26400" b="-1"/>
          <a:stretch/>
        </p:blipFill>
        <p:spPr>
          <a:xfrm>
            <a:off x="4825" y="4007260"/>
            <a:ext cx="3155071" cy="2850749"/>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3" name="Content Placeholder 2"/>
          <p:cNvSpPr>
            <a:spLocks noGrp="1"/>
          </p:cNvSpPr>
          <p:nvPr>
            <p:ph idx="1"/>
          </p:nvPr>
        </p:nvSpPr>
        <p:spPr>
          <a:xfrm>
            <a:off x="6837769" y="1519518"/>
            <a:ext cx="5094823" cy="5338481"/>
          </a:xfrm>
        </p:spPr>
        <p:txBody>
          <a:bodyPr anchor="t">
            <a:normAutofit/>
          </a:bodyPr>
          <a:lstStyle/>
          <a:p>
            <a:pPr marL="0" indent="0">
              <a:buNone/>
            </a:pPr>
            <a:r>
              <a:rPr lang="en-GB" sz="2000" b="1" dirty="0"/>
              <a:t>Local Government</a:t>
            </a:r>
          </a:p>
          <a:p>
            <a:r>
              <a:rPr lang="en-GB" sz="1600" b="1" dirty="0"/>
              <a:t>Accountability, Transparency and Public Assurance</a:t>
            </a:r>
          </a:p>
          <a:p>
            <a:r>
              <a:rPr lang="en-GB" sz="1600" b="1" dirty="0"/>
              <a:t>Operational and Financial Performance Management</a:t>
            </a:r>
          </a:p>
          <a:p>
            <a:r>
              <a:rPr lang="en-GB" sz="1600" b="1" dirty="0"/>
              <a:t>Central Government</a:t>
            </a:r>
          </a:p>
          <a:p>
            <a:pPr marL="0" indent="0">
              <a:buNone/>
            </a:pPr>
            <a:endParaRPr lang="en-GB" sz="1600" b="1" dirty="0"/>
          </a:p>
          <a:p>
            <a:pPr marL="0" indent="0">
              <a:buNone/>
            </a:pPr>
            <a:r>
              <a:rPr lang="en-GB" sz="2000" b="1" dirty="0"/>
              <a:t>Health</a:t>
            </a:r>
          </a:p>
          <a:p>
            <a:r>
              <a:rPr lang="en-GB" sz="1600" b="1" dirty="0"/>
              <a:t>Patient flows through A&amp;E </a:t>
            </a:r>
          </a:p>
          <a:p>
            <a:r>
              <a:rPr lang="en-GB" sz="1600" b="1" dirty="0"/>
              <a:t>Hospital discharges – reducing delays</a:t>
            </a:r>
          </a:p>
          <a:p>
            <a:r>
              <a:rPr lang="en-GB" sz="1600" b="1" dirty="0"/>
              <a:t>Integrated Care Systems  </a:t>
            </a:r>
            <a:endParaRPr lang="en-GB" sz="1600" dirty="0"/>
          </a:p>
          <a:p>
            <a:pPr marL="0" indent="0">
              <a:buNone/>
            </a:pPr>
            <a:endParaRPr lang="en-GB" sz="1600" b="1" dirty="0"/>
          </a:p>
          <a:p>
            <a:pPr marL="0" indent="0">
              <a:buNone/>
            </a:pPr>
            <a:r>
              <a:rPr lang="en-GB" sz="2000" b="1" dirty="0"/>
              <a:t>Emergency Services</a:t>
            </a:r>
          </a:p>
          <a:p>
            <a:r>
              <a:rPr lang="en-GB" sz="1600" b="1" dirty="0"/>
              <a:t>Local, Community, Regional and National Risks</a:t>
            </a:r>
          </a:p>
          <a:p>
            <a:r>
              <a:rPr lang="en-GB" sz="1600" b="1" dirty="0"/>
              <a:t>Operational and Financial Performance Management</a:t>
            </a:r>
          </a:p>
          <a:p>
            <a:r>
              <a:rPr lang="en-GB" sz="1600" b="1" dirty="0"/>
              <a:t>Emergency Service Collaboration </a:t>
            </a:r>
          </a:p>
          <a:p>
            <a:pPr marL="0" indent="0">
              <a:buNone/>
            </a:pPr>
            <a:endParaRPr lang="en-GB" sz="1400" b="1" dirty="0"/>
          </a:p>
        </p:txBody>
      </p:sp>
    </p:spTree>
    <p:extLst>
      <p:ext uri="{BB962C8B-B14F-4D97-AF65-F5344CB8AC3E}">
        <p14:creationId xmlns:p14="http://schemas.microsoft.com/office/powerpoint/2010/main" val="3231250258"/>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63029" y="1012004"/>
            <a:ext cx="3416158" cy="4795408"/>
          </a:xfrm>
        </p:spPr>
        <p:txBody>
          <a:bodyPr>
            <a:normAutofit/>
          </a:bodyPr>
          <a:lstStyle/>
          <a:p>
            <a:r>
              <a:rPr lang="en-GB" sz="2400" b="1" dirty="0">
                <a:solidFill>
                  <a:srgbClr val="FFFFFF"/>
                </a:solidFill>
                <a:latin typeface="+mn-lt"/>
              </a:rPr>
              <a:t>National Frameworks</a:t>
            </a:r>
            <a:br>
              <a:rPr lang="en-GB" sz="2400" dirty="0">
                <a:solidFill>
                  <a:srgbClr val="FFFFFF"/>
                </a:solidFill>
              </a:rPr>
            </a:br>
            <a:r>
              <a:rPr lang="en-GB" sz="2400" dirty="0">
                <a:solidFill>
                  <a:srgbClr val="FFFFFF"/>
                </a:solidFill>
              </a:rPr>
              <a:t> </a:t>
            </a:r>
            <a:br>
              <a:rPr lang="en-GB" sz="2400" dirty="0">
                <a:solidFill>
                  <a:srgbClr val="FFFFFF"/>
                </a:solidFill>
              </a:rPr>
            </a:br>
            <a:br>
              <a:rPr lang="en-GB" sz="2400" dirty="0">
                <a:solidFill>
                  <a:srgbClr val="FFFFFF"/>
                </a:solidFill>
              </a:rPr>
            </a:br>
            <a:r>
              <a:rPr lang="en-GB" sz="2400" b="1" dirty="0">
                <a:solidFill>
                  <a:srgbClr val="FFFFFF"/>
                </a:solidFill>
                <a:latin typeface="+mn-lt"/>
              </a:rPr>
              <a:t>The context, the parameters, the agencies and the relationships operating within the three domains of policy development, service delivery and public assurance in public services </a:t>
            </a:r>
            <a:br>
              <a:rPr lang="en-GB" sz="2400" dirty="0">
                <a:solidFill>
                  <a:srgbClr val="FFFFFF"/>
                </a:solidFill>
              </a:rPr>
            </a:br>
            <a:endParaRPr lang="en-GB" sz="2400" dirty="0">
              <a:solidFill>
                <a:srgbClr val="FFFFFF"/>
              </a:solidFill>
            </a:endParaRPr>
          </a:p>
        </p:txBody>
      </p:sp>
      <p:graphicFrame>
        <p:nvGraphicFramePr>
          <p:cNvPr id="9" name="Content Placeholder 4">
            <a:extLst>
              <a:ext uri="{FF2B5EF4-FFF2-40B4-BE49-F238E27FC236}">
                <a16:creationId xmlns:a16="http://schemas.microsoft.com/office/drawing/2014/main" id="{B3F5B2A7-498E-4E72-9E19-7BBBE8032B99}"/>
              </a:ext>
            </a:extLst>
          </p:cNvPr>
          <p:cNvGraphicFramePr>
            <a:graphicFrameLocks noGrp="1"/>
          </p:cNvGraphicFramePr>
          <p:nvPr>
            <p:ph idx="1"/>
            <p:extLst>
              <p:ext uri="{D42A27DB-BD31-4B8C-83A1-F6EECF244321}">
                <p14:modId xmlns:p14="http://schemas.microsoft.com/office/powerpoint/2010/main" val="100896254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57813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939</Words>
  <Application>Microsoft Office PowerPoint</Application>
  <PresentationFormat>Widescreen</PresentationFormat>
  <Paragraphs>183</Paragraphs>
  <Slides>19</Slides>
  <Notes>4</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19</vt:i4>
      </vt:variant>
    </vt:vector>
  </HeadingPairs>
  <TitlesOfParts>
    <vt:vector size="25" baseType="lpstr">
      <vt:lpstr>Arial</vt:lpstr>
      <vt:lpstr>Calibri</vt:lpstr>
      <vt:lpstr>Calibri Light</vt:lpstr>
      <vt:lpstr>Office Theme</vt:lpstr>
      <vt:lpstr>5_Office Theme</vt:lpstr>
      <vt:lpstr>2_Office Theme</vt:lpstr>
      <vt:lpstr> </vt:lpstr>
      <vt:lpstr>Introduction:  Some key drivers and challenges</vt:lpstr>
      <vt:lpstr> Local Government  (Always combined multiple roles)    </vt:lpstr>
      <vt:lpstr>Central Government  (4 Departments- and a Regional Government Office  but essentially 3 roles) </vt:lpstr>
      <vt:lpstr>Secretary’s of State                  Ministers of State</vt:lpstr>
      <vt:lpstr>Early initiatives  to close the policy/researcher gap  </vt:lpstr>
      <vt:lpstr>Some Key Challenges</vt:lpstr>
      <vt:lpstr>Public Policy &amp; Management  Research units and programmes</vt:lpstr>
      <vt:lpstr>National Frameworks    The context, the parameters, the agencies and the relationships operating within the three domains of policy development, service delivery and public assurance in public services  </vt:lpstr>
      <vt:lpstr>A model for   national frameworks and  performance regimes</vt:lpstr>
      <vt:lpstr>REF 2014 Case Study : From Buildings to People   Designing, implementing and disseminating a new risk assessment for the performance management framework for Fire and Rescue Services </vt:lpstr>
      <vt:lpstr>Why it might work?</vt:lpstr>
      <vt:lpstr>Our case study: in simple terms</vt:lpstr>
      <vt:lpstr>A Comparative Review of  Financial Sustainability, Accountability and Transparency; Local Public Service Bodies in England under Austerity. </vt:lpstr>
      <vt:lpstr>Local Authorities</vt:lpstr>
      <vt:lpstr>Fire and Rescue Services</vt:lpstr>
      <vt:lpstr>Journals in the era of ‘impact’ </vt:lpstr>
      <vt:lpstr>Books and monographs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Purcell, Ashley</dc:creator>
  <cp:lastModifiedBy>Gallacher, Jonathan</cp:lastModifiedBy>
  <cp:revision>1</cp:revision>
  <dcterms:created xsi:type="dcterms:W3CDTF">2019-11-04T16:06:52Z</dcterms:created>
  <dcterms:modified xsi:type="dcterms:W3CDTF">2019-11-28T09:35:39Z</dcterms:modified>
</cp:coreProperties>
</file>