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37" d="100"/>
          <a:sy n="37" d="100"/>
        </p:scale>
        <p:origin x="96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D3B06-331C-47C5-9335-FA5A0621C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AED18-59E8-46BE-B766-AB46447C1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AF407-CC0B-4DB0-9DF0-511041F5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A8888-87FE-43C1-9976-B5F2D02D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BEE13-63A6-478B-A955-2D7D9CC5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9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AA6B-D5E0-41A5-9A79-847E89AF4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E4494-011B-4E79-89E1-8BFDA5422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CD58-E9AB-4F04-960C-63B4EC98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75750-C403-4813-B9C2-939C62C1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43324-027C-41EA-8041-4F2B75CE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EA706B-E540-4A8C-878B-CDE00C1D3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E26B3-2C6D-4D84-9937-F984C315C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0DC07-C708-4E39-BA26-98192C93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ABE71-758E-44F1-AC4A-F07F6D236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4167B-D11B-4374-B6D1-3DCCCE52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1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42260-0B34-4186-B67E-C6E525B0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B182A-2CE5-4063-AC99-F58476EAB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34DEF-812E-4EA0-9AEA-4BA31169F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95CDD-93A1-4288-AD15-3F0E682E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C5743-0EFA-471D-BE3E-C7B2DFBF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33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588B6-2B96-43EC-8E39-D92A2D63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C0F53-2E7A-4191-AF77-9BC937BF8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2BA79-733A-4426-8008-2B73E1E51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67C7B-684D-407A-B232-C2DB5FA10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B8C47-95BE-40EB-B32F-BA837789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3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290E-B8E7-4F18-BB17-D726135A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65899-0CB9-4ED5-9B07-C62161CC4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BC2E5-EDF0-428F-A948-797F2B646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E0525-F4A9-40EB-B33B-B88842243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4563C-FFDC-46CC-846A-06E6A5E9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CE905-2DD9-40A4-9652-E51520E83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60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50F91-7C40-44E3-BA96-DC940695A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1E5EF-72AE-41D4-9508-EA04B5D93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AE7E7-1BDE-4699-B1EF-7CF92AC75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4BE70-107E-4307-AA76-22881974C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0549E4-1BEE-4CED-9D13-2B26C84D3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40A905-16A0-4CD8-B9F3-36B3A1793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A7A18E-52BC-45AF-8842-EE254637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86D7D-4236-47F0-8F3F-2808C961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59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52AE7-B946-420B-8D1A-5256A96F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EC9BA-652B-49D2-8711-DC3A4380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63B93-690F-4DB9-A385-C636E891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DC5B4-6A11-41B9-8EF7-1420A850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3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D8094-506F-47A1-A7BB-997D982B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C0705E-F141-4D52-B759-9A0A49D99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DB456-42AA-4336-8CA1-2DA37224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2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1A57-D2F8-4513-9984-09F0BB59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AFBDE-51B3-4774-B36B-14BAFC7E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E051A-60BB-4E70-8DA9-064F531BA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CA03E-393A-4E2B-9C4B-690E545D6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A870E-B014-4319-93FC-5BF8FD74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574F7-4C47-4303-A60F-AF84D750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66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4D18-C88A-4228-BFD9-842D5FE11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AA453E-9F5B-4EDB-9218-AE49D9DAE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E64DC-8A90-4D13-82A7-D4CD3024E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8218B-099B-4760-BAC5-D885AF66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F9A72-1DB9-438A-AC6E-00D67251D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E2DB1-98BB-4D69-92ED-FFA5228B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7A27C-35AA-4245-9253-1F0D5E54C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D6D7D-65FE-440B-A3CD-2D22830E4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A3D45-7673-4309-BD61-BB0515ED0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1EB52-C65C-4CFE-8C4B-2723526364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AF4B1-6894-4902-A9C8-6BCF51520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3DC87-4BB9-4445-97D7-41C245FEF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641F3-5CCA-4578-801F-FBF5A9DBA8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13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A7AC8-FBC3-4982-9C39-3A15019F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9426" y="1041400"/>
            <a:ext cx="10073148" cy="2387600"/>
          </a:xfrm>
        </p:spPr>
        <p:txBody>
          <a:bodyPr>
            <a:normAutofit fontScale="90000"/>
          </a:bodyPr>
          <a:lstStyle/>
          <a:p>
            <a:br>
              <a:rPr lang="en-GB" sz="4400" dirty="0">
                <a:latin typeface="+mn-lt"/>
              </a:rPr>
            </a:br>
            <a:br>
              <a:rPr lang="en-GB" sz="4400" dirty="0">
                <a:latin typeface="+mn-lt"/>
              </a:rPr>
            </a:br>
            <a:r>
              <a:rPr lang="en-GB" sz="3600" dirty="0">
                <a:latin typeface="+mn-lt"/>
              </a:rPr>
              <a:t>Public Management after Covid: Will things ever be the same again?</a:t>
            </a:r>
            <a:br>
              <a:rPr lang="en-GB" dirty="0">
                <a:latin typeface="+mn-lt"/>
              </a:rPr>
            </a:br>
            <a:endParaRPr lang="en-GB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A82759-0FA0-419A-8016-6458D740C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8271"/>
            <a:ext cx="9144000" cy="2526889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central/local government interface  </a:t>
            </a:r>
          </a:p>
          <a:p>
            <a:pPr algn="ctr"/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Accountability and Assurance for Public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ervices.</a:t>
            </a:r>
          </a:p>
          <a:p>
            <a:pPr algn="ctr"/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Pete Murphy</a:t>
            </a:r>
          </a:p>
          <a:p>
            <a:pPr algn="ctr"/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Nottingham Business School; Nottingham Trent University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65FE2E-9E3A-48FB-A074-E88FCFC89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287" y="98092"/>
            <a:ext cx="3562350" cy="1047750"/>
          </a:xfrm>
          <a:prstGeom prst="rect">
            <a:avLst/>
          </a:prstGeom>
        </p:spPr>
      </p:pic>
      <p:pic>
        <p:nvPicPr>
          <p:cNvPr id="1028" name="Picture 4" descr="Nottingham Trent University - Wikipedia">
            <a:extLst>
              <a:ext uri="{FF2B5EF4-FFF2-40B4-BE49-F238E27FC236}">
                <a16:creationId xmlns:a16="http://schemas.microsoft.com/office/drawing/2014/main" id="{F96556B1-73F4-4799-A676-421B7AA5B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31" y="74613"/>
            <a:ext cx="1003444" cy="119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5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B5D0-E3F8-4D6B-89F6-ECCD162F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874207"/>
            <a:ext cx="3707534" cy="137738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3100" b="1" dirty="0">
                <a:latin typeface="+mn-lt"/>
              </a:rPr>
              <a:t>Central/Local Relations</a:t>
            </a:r>
            <a:br>
              <a:rPr lang="en-GB" sz="3100" b="1" dirty="0">
                <a:latin typeface="+mn-lt"/>
              </a:rPr>
            </a:br>
            <a:r>
              <a:rPr lang="en-GB" sz="2700" b="1" dirty="0">
                <a:latin typeface="+mn-lt"/>
              </a:rPr>
              <a:t>Accountability &amp; Assurance </a:t>
            </a:r>
            <a:br>
              <a:rPr lang="en-GB" sz="3700" b="1" dirty="0"/>
            </a:br>
            <a:endParaRPr lang="en-GB" sz="3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E66DB-D0FB-42BE-A0F4-D45686CC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 fontScale="92500"/>
          </a:bodyPr>
          <a:lstStyle/>
          <a:p>
            <a:r>
              <a:rPr lang="en-GB" b="1" dirty="0"/>
              <a:t>Trust and Integrity </a:t>
            </a:r>
          </a:p>
          <a:p>
            <a:r>
              <a:rPr lang="en-GB" b="1" dirty="0"/>
              <a:t>The auditors adage</a:t>
            </a:r>
          </a:p>
          <a:p>
            <a:r>
              <a:rPr lang="en-GB" b="1" dirty="0"/>
              <a:t>Expectation gaps</a:t>
            </a:r>
          </a:p>
          <a:p>
            <a:r>
              <a:rPr lang="en-GB" b="1" dirty="0"/>
              <a:t>The current administration</a:t>
            </a:r>
          </a:p>
          <a:p>
            <a:r>
              <a:rPr lang="en-GB" b="1" dirty="0"/>
              <a:t>Public policy making</a:t>
            </a:r>
          </a:p>
          <a:p>
            <a:r>
              <a:rPr lang="en-GB" b="1" dirty="0"/>
              <a:t>Public service delivery</a:t>
            </a:r>
          </a:p>
          <a:p>
            <a:r>
              <a:rPr lang="en-GB" b="1" dirty="0"/>
              <a:t>Assurance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fternoon Tea at the Houses of Parliament | Ladies What Travel">
            <a:extLst>
              <a:ext uri="{FF2B5EF4-FFF2-40B4-BE49-F238E27FC236}">
                <a16:creationId xmlns:a16="http://schemas.microsoft.com/office/drawing/2014/main" id="{74034C39-41B8-4B07-9107-F0BF52EE02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8" t="9091" r="26952" b="1"/>
          <a:stretch/>
        </p:blipFill>
        <p:spPr bwMode="auto">
          <a:xfrm>
            <a:off x="5405862" y="1046340"/>
            <a:ext cx="6019331" cy="476207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8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Public Management after Covid: Will things ever be the same again? </vt:lpstr>
      <vt:lpstr>Central/Local Relations Accountability &amp; Assurance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Management after Covid: Will things ever be the same again?</dc:title>
  <dc:creator>Purcell, Ashley</dc:creator>
  <cp:lastModifiedBy>Sullivan, Linda</cp:lastModifiedBy>
  <cp:revision>6</cp:revision>
  <dcterms:created xsi:type="dcterms:W3CDTF">2020-08-27T11:44:50Z</dcterms:created>
  <dcterms:modified xsi:type="dcterms:W3CDTF">2020-12-18T11:58:21Z</dcterms:modified>
</cp:coreProperties>
</file>