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4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7"/>
  </p:notesMasterIdLst>
  <p:handoutMasterIdLst>
    <p:handoutMasterId r:id="rId28"/>
  </p:handoutMasterIdLst>
  <p:sldIdLst>
    <p:sldId id="256" r:id="rId5"/>
    <p:sldId id="297" r:id="rId6"/>
    <p:sldId id="274" r:id="rId7"/>
    <p:sldId id="293" r:id="rId8"/>
    <p:sldId id="286" r:id="rId9"/>
    <p:sldId id="271" r:id="rId10"/>
    <p:sldId id="275" r:id="rId11"/>
    <p:sldId id="287" r:id="rId12"/>
    <p:sldId id="276" r:id="rId13"/>
    <p:sldId id="277" r:id="rId14"/>
    <p:sldId id="295" r:id="rId15"/>
    <p:sldId id="285" r:id="rId16"/>
    <p:sldId id="291" r:id="rId17"/>
    <p:sldId id="294" r:id="rId18"/>
    <p:sldId id="284" r:id="rId19"/>
    <p:sldId id="289" r:id="rId20"/>
    <p:sldId id="279" r:id="rId21"/>
    <p:sldId id="292" r:id="rId22"/>
    <p:sldId id="288" r:id="rId23"/>
    <p:sldId id="280" r:id="rId24"/>
    <p:sldId id="290" r:id="rId25"/>
    <p:sldId id="298" r:id="rId26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dwards, Sarah" initials="ES" lastIdx="11" clrIdx="0">
    <p:extLst>
      <p:ext uri="{19B8F6BF-5375-455C-9EA6-DF929625EA0E}">
        <p15:presenceInfo xmlns:p15="http://schemas.microsoft.com/office/powerpoint/2012/main" userId="S::Sarah.Edwards9@justice.gov.uk::13839a79-8c94-4914-b311-96a900cd53ad" providerId="AD"/>
      </p:ext>
    </p:extLst>
  </p:cmAuthor>
  <p:cmAuthor id="2" name="Emmerson, Laura" initials="EL" lastIdx="2" clrIdx="1">
    <p:extLst>
      <p:ext uri="{19B8F6BF-5375-455C-9EA6-DF929625EA0E}">
        <p15:presenceInfo xmlns:p15="http://schemas.microsoft.com/office/powerpoint/2012/main" userId="S::Laura.Emmerson@justice.gov.uk::98441230-66aa-4658-a795-436f23124025" providerId="AD"/>
      </p:ext>
    </p:extLst>
  </p:cmAuthor>
  <p:cmAuthor id="3" name="Chris Martin" initials="CM" lastIdx="1" clrIdx="2">
    <p:extLst>
      <p:ext uri="{19B8F6BF-5375-455C-9EA6-DF929625EA0E}">
        <p15:presenceInfo xmlns:p15="http://schemas.microsoft.com/office/powerpoint/2012/main" userId="Chris Martin" providerId="None"/>
      </p:ext>
    </p:extLst>
  </p:cmAuthor>
  <p:cmAuthor id="4" name="Ian Mahoney" initials="IM" lastIdx="1" clrIdx="3">
    <p:extLst>
      <p:ext uri="{19B8F6BF-5375-455C-9EA6-DF929625EA0E}">
        <p15:presenceInfo xmlns:p15="http://schemas.microsoft.com/office/powerpoint/2012/main" userId="9d45b362d2b55df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4098"/>
    <a:srgbClr val="8236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9" autoAdjust="0"/>
    <p:restoredTop sz="88738" autoAdjust="0"/>
  </p:normalViewPr>
  <p:slideViewPr>
    <p:cSldViewPr snapToGrid="0">
      <p:cViewPr varScale="1">
        <p:scale>
          <a:sx n="64" d="100"/>
          <a:sy n="64" d="100"/>
        </p:scale>
        <p:origin x="13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6CA851-4AB2-4F04-8163-284A32594D4A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69F7B6E1-C33A-4AE2-A6DB-57113C64F985}">
      <dgm:prSet/>
      <dgm:spPr/>
      <dgm:t>
        <a:bodyPr/>
        <a:lstStyle/>
        <a:p>
          <a:r>
            <a:rPr lang="en-GB" dirty="0"/>
            <a:t>Addressing systemic bias and discrimination </a:t>
          </a:r>
        </a:p>
      </dgm:t>
    </dgm:pt>
    <dgm:pt modelId="{504ADCFE-7063-4420-865A-F5CFAE8971CC}" type="parTrans" cxnId="{FAC10A6C-65EE-45A8-9812-66B84E60DA1F}">
      <dgm:prSet/>
      <dgm:spPr/>
      <dgm:t>
        <a:bodyPr/>
        <a:lstStyle/>
        <a:p>
          <a:endParaRPr lang="en-GB"/>
        </a:p>
      </dgm:t>
    </dgm:pt>
    <dgm:pt modelId="{A5D790ED-26BE-44A6-A48B-FD7691EECEF2}" type="sibTrans" cxnId="{FAC10A6C-65EE-45A8-9812-66B84E60DA1F}">
      <dgm:prSet/>
      <dgm:spPr/>
      <dgm:t>
        <a:bodyPr/>
        <a:lstStyle/>
        <a:p>
          <a:endParaRPr lang="en-GB"/>
        </a:p>
      </dgm:t>
    </dgm:pt>
    <dgm:pt modelId="{201BC1BB-95D1-44E7-AC07-7AD3273C80AF}">
      <dgm:prSet/>
      <dgm:spPr/>
      <dgm:t>
        <a:bodyPr/>
        <a:lstStyle/>
        <a:p>
          <a:r>
            <a:rPr lang="en-GB"/>
            <a:t>The appropriateness of interventions and barriers to engagement</a:t>
          </a:r>
        </a:p>
      </dgm:t>
    </dgm:pt>
    <dgm:pt modelId="{7CA01337-5A2E-4AFB-AB15-D38E4087EF78}" type="parTrans" cxnId="{F5DACBC6-E61D-4AA0-9DB6-261FF8061AF6}">
      <dgm:prSet/>
      <dgm:spPr/>
      <dgm:t>
        <a:bodyPr/>
        <a:lstStyle/>
        <a:p>
          <a:endParaRPr lang="en-GB"/>
        </a:p>
      </dgm:t>
    </dgm:pt>
    <dgm:pt modelId="{A1971F5C-1F65-481C-A124-5D590A9B2279}" type="sibTrans" cxnId="{F5DACBC6-E61D-4AA0-9DB6-261FF8061AF6}">
      <dgm:prSet/>
      <dgm:spPr/>
      <dgm:t>
        <a:bodyPr/>
        <a:lstStyle/>
        <a:p>
          <a:endParaRPr lang="en-GB"/>
        </a:p>
      </dgm:t>
    </dgm:pt>
    <dgm:pt modelId="{213B233A-1388-4AE2-A236-DE3A20C76772}">
      <dgm:prSet/>
      <dgm:spPr/>
      <dgm:t>
        <a:bodyPr/>
        <a:lstStyle/>
        <a:p>
          <a:r>
            <a:rPr lang="en-GB" dirty="0"/>
            <a:t>The role of family in providing support</a:t>
          </a:r>
        </a:p>
      </dgm:t>
    </dgm:pt>
    <dgm:pt modelId="{B7BA421D-7FDD-428F-9434-14454782D198}" type="parTrans" cxnId="{53F95454-00CB-465B-B456-E68F947FBD87}">
      <dgm:prSet/>
      <dgm:spPr/>
      <dgm:t>
        <a:bodyPr/>
        <a:lstStyle/>
        <a:p>
          <a:endParaRPr lang="en-GB"/>
        </a:p>
      </dgm:t>
    </dgm:pt>
    <dgm:pt modelId="{E653CD05-C117-4306-9EE6-74C98F5E8B0E}" type="sibTrans" cxnId="{53F95454-00CB-465B-B456-E68F947FBD87}">
      <dgm:prSet/>
      <dgm:spPr/>
      <dgm:t>
        <a:bodyPr/>
        <a:lstStyle/>
        <a:p>
          <a:endParaRPr lang="en-GB"/>
        </a:p>
      </dgm:t>
    </dgm:pt>
    <dgm:pt modelId="{58CEA461-CEB1-428B-9F85-6A9B1977E0DB}">
      <dgm:prSet/>
      <dgm:spPr/>
      <dgm:t>
        <a:bodyPr/>
        <a:lstStyle/>
        <a:p>
          <a:r>
            <a:rPr lang="en-GB"/>
            <a:t>The need for community engagement</a:t>
          </a:r>
        </a:p>
      </dgm:t>
    </dgm:pt>
    <dgm:pt modelId="{21BDA472-6985-4F7C-9988-CD38D003EF85}" type="parTrans" cxnId="{27E9297D-75A6-4614-9EFE-51068399CC9F}">
      <dgm:prSet/>
      <dgm:spPr/>
      <dgm:t>
        <a:bodyPr/>
        <a:lstStyle/>
        <a:p>
          <a:endParaRPr lang="en-GB"/>
        </a:p>
      </dgm:t>
    </dgm:pt>
    <dgm:pt modelId="{CA31D20B-D6F7-4F4E-B128-194A63C47624}" type="sibTrans" cxnId="{27E9297D-75A6-4614-9EFE-51068399CC9F}">
      <dgm:prSet/>
      <dgm:spPr/>
      <dgm:t>
        <a:bodyPr/>
        <a:lstStyle/>
        <a:p>
          <a:endParaRPr lang="en-GB"/>
        </a:p>
      </dgm:t>
    </dgm:pt>
    <dgm:pt modelId="{A3C2EBA4-69E3-44B3-9A25-F8A5E17E3CAE}">
      <dgm:prSet/>
      <dgm:spPr/>
      <dgm:t>
        <a:bodyPr/>
        <a:lstStyle/>
        <a:p>
          <a:r>
            <a:rPr lang="en-GB" dirty="0"/>
            <a:t>The need to embed holistic support </a:t>
          </a:r>
        </a:p>
      </dgm:t>
    </dgm:pt>
    <dgm:pt modelId="{2A1E1977-6862-40F5-95B5-6434471ED4DF}" type="parTrans" cxnId="{2A97FB51-1B07-49FC-929C-E2DD1AF6B993}">
      <dgm:prSet/>
      <dgm:spPr/>
      <dgm:t>
        <a:bodyPr/>
        <a:lstStyle/>
        <a:p>
          <a:endParaRPr lang="en-GB"/>
        </a:p>
      </dgm:t>
    </dgm:pt>
    <dgm:pt modelId="{DD026595-588A-4461-9516-7D433446F7E0}" type="sibTrans" cxnId="{2A97FB51-1B07-49FC-929C-E2DD1AF6B993}">
      <dgm:prSet/>
      <dgm:spPr/>
      <dgm:t>
        <a:bodyPr/>
        <a:lstStyle/>
        <a:p>
          <a:endParaRPr lang="en-GB"/>
        </a:p>
      </dgm:t>
    </dgm:pt>
    <dgm:pt modelId="{43BE1150-6897-46E8-84FF-B8C1C32D5B58}" type="pres">
      <dgm:prSet presAssocID="{FF6CA851-4AB2-4F04-8163-284A32594D4A}" presName="linear" presStyleCnt="0">
        <dgm:presLayoutVars>
          <dgm:animLvl val="lvl"/>
          <dgm:resizeHandles val="exact"/>
        </dgm:presLayoutVars>
      </dgm:prSet>
      <dgm:spPr/>
    </dgm:pt>
    <dgm:pt modelId="{AC4CA30A-266F-4B7C-A6C5-78A30FAFE0FD}" type="pres">
      <dgm:prSet presAssocID="{69F7B6E1-C33A-4AE2-A6DB-57113C64F985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A0DBB553-9E0A-4AC3-81BC-1A971238F5FB}" type="pres">
      <dgm:prSet presAssocID="{A5D790ED-26BE-44A6-A48B-FD7691EECEF2}" presName="spacer" presStyleCnt="0"/>
      <dgm:spPr/>
    </dgm:pt>
    <dgm:pt modelId="{1B784808-9288-44C7-8B32-B959BDAEFCDD}" type="pres">
      <dgm:prSet presAssocID="{201BC1BB-95D1-44E7-AC07-7AD3273C80AF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C9A88582-491E-4106-AF1E-278FA2BBC9F3}" type="pres">
      <dgm:prSet presAssocID="{A1971F5C-1F65-481C-A124-5D590A9B2279}" presName="spacer" presStyleCnt="0"/>
      <dgm:spPr/>
    </dgm:pt>
    <dgm:pt modelId="{09933532-F2D9-47DE-BC55-4DC5EF03974F}" type="pres">
      <dgm:prSet presAssocID="{213B233A-1388-4AE2-A236-DE3A20C76772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DD67B563-4883-479F-BAC9-28B116823BF0}" type="pres">
      <dgm:prSet presAssocID="{E653CD05-C117-4306-9EE6-74C98F5E8B0E}" presName="spacer" presStyleCnt="0"/>
      <dgm:spPr/>
    </dgm:pt>
    <dgm:pt modelId="{17ADB1B2-7C9B-4659-936B-F3CCBEA0E338}" type="pres">
      <dgm:prSet presAssocID="{58CEA461-CEB1-428B-9F85-6A9B1977E0DB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7A5E6338-41AE-48FC-8C22-1B2F8FBD0068}" type="pres">
      <dgm:prSet presAssocID="{CA31D20B-D6F7-4F4E-B128-194A63C47624}" presName="spacer" presStyleCnt="0"/>
      <dgm:spPr/>
    </dgm:pt>
    <dgm:pt modelId="{792F1DD4-2909-4EE6-9DE2-A311A87208AF}" type="pres">
      <dgm:prSet presAssocID="{A3C2EBA4-69E3-44B3-9A25-F8A5E17E3CAE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F28F580E-1517-4A19-9797-B932351650A4}" type="presOf" srcId="{FF6CA851-4AB2-4F04-8163-284A32594D4A}" destId="{43BE1150-6897-46E8-84FF-B8C1C32D5B58}" srcOrd="0" destOrd="0" presId="urn:microsoft.com/office/officeart/2005/8/layout/vList2"/>
    <dgm:cxn modelId="{0D0F0127-5239-4841-AB08-80E8E9DDD13E}" type="presOf" srcId="{201BC1BB-95D1-44E7-AC07-7AD3273C80AF}" destId="{1B784808-9288-44C7-8B32-B959BDAEFCDD}" srcOrd="0" destOrd="0" presId="urn:microsoft.com/office/officeart/2005/8/layout/vList2"/>
    <dgm:cxn modelId="{048A973F-3C9A-4D60-8436-47DBEDCA54B6}" type="presOf" srcId="{58CEA461-CEB1-428B-9F85-6A9B1977E0DB}" destId="{17ADB1B2-7C9B-4659-936B-F3CCBEA0E338}" srcOrd="0" destOrd="0" presId="urn:microsoft.com/office/officeart/2005/8/layout/vList2"/>
    <dgm:cxn modelId="{FAC10A6C-65EE-45A8-9812-66B84E60DA1F}" srcId="{FF6CA851-4AB2-4F04-8163-284A32594D4A}" destId="{69F7B6E1-C33A-4AE2-A6DB-57113C64F985}" srcOrd="0" destOrd="0" parTransId="{504ADCFE-7063-4420-865A-F5CFAE8971CC}" sibTransId="{A5D790ED-26BE-44A6-A48B-FD7691EECEF2}"/>
    <dgm:cxn modelId="{2A97FB51-1B07-49FC-929C-E2DD1AF6B993}" srcId="{FF6CA851-4AB2-4F04-8163-284A32594D4A}" destId="{A3C2EBA4-69E3-44B3-9A25-F8A5E17E3CAE}" srcOrd="4" destOrd="0" parTransId="{2A1E1977-6862-40F5-95B5-6434471ED4DF}" sibTransId="{DD026595-588A-4461-9516-7D433446F7E0}"/>
    <dgm:cxn modelId="{53F95454-00CB-465B-B456-E68F947FBD87}" srcId="{FF6CA851-4AB2-4F04-8163-284A32594D4A}" destId="{213B233A-1388-4AE2-A236-DE3A20C76772}" srcOrd="2" destOrd="0" parTransId="{B7BA421D-7FDD-428F-9434-14454782D198}" sibTransId="{E653CD05-C117-4306-9EE6-74C98F5E8B0E}"/>
    <dgm:cxn modelId="{BDB7F775-2AAD-4288-BB28-57BA0C7AAF13}" type="presOf" srcId="{A3C2EBA4-69E3-44B3-9A25-F8A5E17E3CAE}" destId="{792F1DD4-2909-4EE6-9DE2-A311A87208AF}" srcOrd="0" destOrd="0" presId="urn:microsoft.com/office/officeart/2005/8/layout/vList2"/>
    <dgm:cxn modelId="{27E9297D-75A6-4614-9EFE-51068399CC9F}" srcId="{FF6CA851-4AB2-4F04-8163-284A32594D4A}" destId="{58CEA461-CEB1-428B-9F85-6A9B1977E0DB}" srcOrd="3" destOrd="0" parTransId="{21BDA472-6985-4F7C-9988-CD38D003EF85}" sibTransId="{CA31D20B-D6F7-4F4E-B128-194A63C47624}"/>
    <dgm:cxn modelId="{7EB16E89-5474-48BE-869E-F92A576DF7D1}" type="presOf" srcId="{69F7B6E1-C33A-4AE2-A6DB-57113C64F985}" destId="{AC4CA30A-266F-4B7C-A6C5-78A30FAFE0FD}" srcOrd="0" destOrd="0" presId="urn:microsoft.com/office/officeart/2005/8/layout/vList2"/>
    <dgm:cxn modelId="{E5811CC2-048B-4BC1-AD18-BDA2934350F0}" type="presOf" srcId="{213B233A-1388-4AE2-A236-DE3A20C76772}" destId="{09933532-F2D9-47DE-BC55-4DC5EF03974F}" srcOrd="0" destOrd="0" presId="urn:microsoft.com/office/officeart/2005/8/layout/vList2"/>
    <dgm:cxn modelId="{F5DACBC6-E61D-4AA0-9DB6-261FF8061AF6}" srcId="{FF6CA851-4AB2-4F04-8163-284A32594D4A}" destId="{201BC1BB-95D1-44E7-AC07-7AD3273C80AF}" srcOrd="1" destOrd="0" parTransId="{7CA01337-5A2E-4AFB-AB15-D38E4087EF78}" sibTransId="{A1971F5C-1F65-481C-A124-5D590A9B2279}"/>
    <dgm:cxn modelId="{002B79D1-F266-4A27-ACEE-B955B317BBE3}" type="presParOf" srcId="{43BE1150-6897-46E8-84FF-B8C1C32D5B58}" destId="{AC4CA30A-266F-4B7C-A6C5-78A30FAFE0FD}" srcOrd="0" destOrd="0" presId="urn:microsoft.com/office/officeart/2005/8/layout/vList2"/>
    <dgm:cxn modelId="{D9154809-0A69-4C03-BB6C-0ECE916FE88C}" type="presParOf" srcId="{43BE1150-6897-46E8-84FF-B8C1C32D5B58}" destId="{A0DBB553-9E0A-4AC3-81BC-1A971238F5FB}" srcOrd="1" destOrd="0" presId="urn:microsoft.com/office/officeart/2005/8/layout/vList2"/>
    <dgm:cxn modelId="{3D31F6A7-28BF-463C-A70D-0105DF84466B}" type="presParOf" srcId="{43BE1150-6897-46E8-84FF-B8C1C32D5B58}" destId="{1B784808-9288-44C7-8B32-B959BDAEFCDD}" srcOrd="2" destOrd="0" presId="urn:microsoft.com/office/officeart/2005/8/layout/vList2"/>
    <dgm:cxn modelId="{85DA03D4-5F0A-443A-B476-527D053A8CA1}" type="presParOf" srcId="{43BE1150-6897-46E8-84FF-B8C1C32D5B58}" destId="{C9A88582-491E-4106-AF1E-278FA2BBC9F3}" srcOrd="3" destOrd="0" presId="urn:microsoft.com/office/officeart/2005/8/layout/vList2"/>
    <dgm:cxn modelId="{F27C723D-0381-4331-A9A2-808EC5CFC271}" type="presParOf" srcId="{43BE1150-6897-46E8-84FF-B8C1C32D5B58}" destId="{09933532-F2D9-47DE-BC55-4DC5EF03974F}" srcOrd="4" destOrd="0" presId="urn:microsoft.com/office/officeart/2005/8/layout/vList2"/>
    <dgm:cxn modelId="{B763E7EA-3DE4-4191-8BA4-B482F2E3C99F}" type="presParOf" srcId="{43BE1150-6897-46E8-84FF-B8C1C32D5B58}" destId="{DD67B563-4883-479F-BAC9-28B116823BF0}" srcOrd="5" destOrd="0" presId="urn:microsoft.com/office/officeart/2005/8/layout/vList2"/>
    <dgm:cxn modelId="{64681D67-A3D4-4B39-B1D5-4200B4F88477}" type="presParOf" srcId="{43BE1150-6897-46E8-84FF-B8C1C32D5B58}" destId="{17ADB1B2-7C9B-4659-936B-F3CCBEA0E338}" srcOrd="6" destOrd="0" presId="urn:microsoft.com/office/officeart/2005/8/layout/vList2"/>
    <dgm:cxn modelId="{A7FC44C4-839F-430A-A53A-23DED346BC5A}" type="presParOf" srcId="{43BE1150-6897-46E8-84FF-B8C1C32D5B58}" destId="{7A5E6338-41AE-48FC-8C22-1B2F8FBD0068}" srcOrd="7" destOrd="0" presId="urn:microsoft.com/office/officeart/2005/8/layout/vList2"/>
    <dgm:cxn modelId="{007B196E-32F8-4063-8E2B-EAA26012E1AA}" type="presParOf" srcId="{43BE1150-6897-46E8-84FF-B8C1C32D5B58}" destId="{792F1DD4-2909-4EE6-9DE2-A311A87208AF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8B06E7-6FB6-4080-99D9-7F05B7EEF61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7F6875F-59AD-4C43-BA57-D951589C74EA}">
      <dgm:prSet phldrT="[Text]" custT="1"/>
      <dgm:spPr/>
      <dgm:t>
        <a:bodyPr/>
        <a:lstStyle/>
        <a:p>
          <a:r>
            <a:rPr lang="en-GB" sz="1800" b="1" dirty="0"/>
            <a:t>Addressing disadvantage, bias and discrimination</a:t>
          </a:r>
        </a:p>
      </dgm:t>
    </dgm:pt>
    <dgm:pt modelId="{F8C2A490-311F-4E98-9D54-108B707A692E}" type="parTrans" cxnId="{1341A402-DBDE-427B-BCB5-05A6716B2821}">
      <dgm:prSet/>
      <dgm:spPr/>
      <dgm:t>
        <a:bodyPr/>
        <a:lstStyle/>
        <a:p>
          <a:endParaRPr lang="en-GB"/>
        </a:p>
      </dgm:t>
    </dgm:pt>
    <dgm:pt modelId="{3E209C14-C580-4D62-8D38-846E2CE9B6AC}" type="sibTrans" cxnId="{1341A402-DBDE-427B-BCB5-05A6716B2821}">
      <dgm:prSet/>
      <dgm:spPr/>
      <dgm:t>
        <a:bodyPr/>
        <a:lstStyle/>
        <a:p>
          <a:endParaRPr lang="en-GB"/>
        </a:p>
      </dgm:t>
    </dgm:pt>
    <dgm:pt modelId="{2F2B9C17-8284-47AB-BDFE-278102A8AAE4}">
      <dgm:prSet phldrT="[Text]" custT="1"/>
      <dgm:spPr/>
      <dgm:t>
        <a:bodyPr/>
        <a:lstStyle/>
        <a:p>
          <a:r>
            <a:rPr lang="en-GB" sz="1600" b="1" dirty="0"/>
            <a:t>Holistic</a:t>
          </a:r>
        </a:p>
      </dgm:t>
    </dgm:pt>
    <dgm:pt modelId="{F3068CDD-83D0-46D2-A9FD-C2807C233065}" type="parTrans" cxnId="{17CD37EB-30C6-4B63-B16A-C316457F350B}">
      <dgm:prSet/>
      <dgm:spPr/>
      <dgm:t>
        <a:bodyPr/>
        <a:lstStyle/>
        <a:p>
          <a:endParaRPr lang="en-GB" sz="2000" b="1"/>
        </a:p>
      </dgm:t>
    </dgm:pt>
    <dgm:pt modelId="{E3392F46-BA45-4CD2-B646-E059E0F97A98}" type="sibTrans" cxnId="{17CD37EB-30C6-4B63-B16A-C316457F350B}">
      <dgm:prSet/>
      <dgm:spPr/>
      <dgm:t>
        <a:bodyPr/>
        <a:lstStyle/>
        <a:p>
          <a:endParaRPr lang="en-GB"/>
        </a:p>
      </dgm:t>
    </dgm:pt>
    <dgm:pt modelId="{F0FE8C0A-19DF-432D-BD78-7B44D4F6A935}">
      <dgm:prSet phldrT="[Text]" custT="1"/>
      <dgm:spPr/>
      <dgm:t>
        <a:bodyPr/>
        <a:lstStyle/>
        <a:p>
          <a:r>
            <a:rPr lang="en-GB" sz="1800" b="1" dirty="0"/>
            <a:t>Empowerment </a:t>
          </a:r>
        </a:p>
      </dgm:t>
    </dgm:pt>
    <dgm:pt modelId="{6DC6EEEA-F789-4F78-ABB4-B1A551E22B81}" type="sibTrans" cxnId="{2826722C-10E6-4B44-B0F0-0646418D74B6}">
      <dgm:prSet/>
      <dgm:spPr/>
      <dgm:t>
        <a:bodyPr/>
        <a:lstStyle/>
        <a:p>
          <a:endParaRPr lang="en-GB"/>
        </a:p>
      </dgm:t>
    </dgm:pt>
    <dgm:pt modelId="{992AD0D3-1362-4134-A7C0-2C27EB3702B9}" type="parTrans" cxnId="{2826722C-10E6-4B44-B0F0-0646418D74B6}">
      <dgm:prSet/>
      <dgm:spPr/>
      <dgm:t>
        <a:bodyPr/>
        <a:lstStyle/>
        <a:p>
          <a:endParaRPr lang="en-GB" sz="2000" b="1"/>
        </a:p>
      </dgm:t>
    </dgm:pt>
    <dgm:pt modelId="{6C5C20C8-AC5D-4870-9525-240D67ADF17A}">
      <dgm:prSet phldrT="[Text]" custT="1"/>
      <dgm:spPr/>
      <dgm:t>
        <a:bodyPr/>
        <a:lstStyle/>
        <a:p>
          <a:r>
            <a:rPr lang="en-GB" sz="1800" b="1" dirty="0"/>
            <a:t>Language</a:t>
          </a:r>
        </a:p>
      </dgm:t>
    </dgm:pt>
    <dgm:pt modelId="{F70EB0B5-C6BA-4FC6-9252-5E731B68C2AE}" type="sibTrans" cxnId="{C844174F-A4D0-4E71-977E-396953761C05}">
      <dgm:prSet/>
      <dgm:spPr/>
      <dgm:t>
        <a:bodyPr/>
        <a:lstStyle/>
        <a:p>
          <a:endParaRPr lang="en-GB"/>
        </a:p>
      </dgm:t>
    </dgm:pt>
    <dgm:pt modelId="{E35E1DCA-BADA-48BA-B09D-11146CD38D20}" type="parTrans" cxnId="{C844174F-A4D0-4E71-977E-396953761C05}">
      <dgm:prSet/>
      <dgm:spPr/>
      <dgm:t>
        <a:bodyPr/>
        <a:lstStyle/>
        <a:p>
          <a:endParaRPr lang="en-GB" sz="2000" b="1"/>
        </a:p>
      </dgm:t>
    </dgm:pt>
    <dgm:pt modelId="{73E10925-0985-4498-A9D4-1629B634B867}">
      <dgm:prSet phldrT="[Text]" custT="1"/>
      <dgm:spPr/>
      <dgm:t>
        <a:bodyPr/>
        <a:lstStyle/>
        <a:p>
          <a:r>
            <a:rPr lang="en-GB" sz="1600" b="1" dirty="0"/>
            <a:t>Inclusive</a:t>
          </a:r>
        </a:p>
      </dgm:t>
    </dgm:pt>
    <dgm:pt modelId="{B9E4A5F9-7D96-4769-9FA3-81E555152C79}" type="sibTrans" cxnId="{FC754F2B-DB90-40C1-B077-D442919663F2}">
      <dgm:prSet/>
      <dgm:spPr/>
      <dgm:t>
        <a:bodyPr/>
        <a:lstStyle/>
        <a:p>
          <a:endParaRPr lang="en-GB"/>
        </a:p>
      </dgm:t>
    </dgm:pt>
    <dgm:pt modelId="{0BD4B1DD-33E2-42AA-A083-BA2561748508}" type="parTrans" cxnId="{FC754F2B-DB90-40C1-B077-D442919663F2}">
      <dgm:prSet/>
      <dgm:spPr/>
      <dgm:t>
        <a:bodyPr/>
        <a:lstStyle/>
        <a:p>
          <a:endParaRPr lang="en-GB" sz="2000" b="1"/>
        </a:p>
      </dgm:t>
    </dgm:pt>
    <dgm:pt modelId="{02B36E55-C257-4F8E-847F-85EA7E0464A0}">
      <dgm:prSet phldrT="[Text]" custT="1"/>
      <dgm:spPr/>
      <dgm:t>
        <a:bodyPr/>
        <a:lstStyle/>
        <a:p>
          <a:r>
            <a:rPr lang="en-GB" sz="1600" b="1" dirty="0"/>
            <a:t>Culturally appropriate </a:t>
          </a:r>
        </a:p>
      </dgm:t>
    </dgm:pt>
    <dgm:pt modelId="{43467599-02A9-4820-9544-7F0ADA189BA2}" type="sibTrans" cxnId="{D940D51D-841D-483D-AF00-3277891E269E}">
      <dgm:prSet/>
      <dgm:spPr/>
      <dgm:t>
        <a:bodyPr/>
        <a:lstStyle/>
        <a:p>
          <a:endParaRPr lang="en-GB"/>
        </a:p>
      </dgm:t>
    </dgm:pt>
    <dgm:pt modelId="{CB24ADDC-D9A5-448B-BBA2-2B8B47C1A91B}" type="parTrans" cxnId="{D940D51D-841D-483D-AF00-3277891E269E}">
      <dgm:prSet/>
      <dgm:spPr/>
      <dgm:t>
        <a:bodyPr/>
        <a:lstStyle/>
        <a:p>
          <a:endParaRPr lang="en-GB" sz="2000" b="1"/>
        </a:p>
      </dgm:t>
    </dgm:pt>
    <dgm:pt modelId="{BC949DA1-5E21-4A4B-BA17-53DECFDFB52F}">
      <dgm:prSet phldrT="[Text]" custT="1"/>
      <dgm:spPr/>
      <dgm:t>
        <a:bodyPr/>
        <a:lstStyle/>
        <a:p>
          <a:r>
            <a:rPr lang="en-GB" sz="1600" b="1" dirty="0"/>
            <a:t>Family and community focused</a:t>
          </a:r>
        </a:p>
      </dgm:t>
    </dgm:pt>
    <dgm:pt modelId="{3AE481DB-FA6E-46C6-911F-33FD126265FB}" type="parTrans" cxnId="{0548B7AE-F2DB-4D2B-B5BE-071C368510BD}">
      <dgm:prSet/>
      <dgm:spPr/>
      <dgm:t>
        <a:bodyPr/>
        <a:lstStyle/>
        <a:p>
          <a:endParaRPr lang="en-GB" sz="2000" b="1"/>
        </a:p>
      </dgm:t>
    </dgm:pt>
    <dgm:pt modelId="{3201B60F-848D-48AC-8E5B-32555F8E3504}" type="sibTrans" cxnId="{0548B7AE-F2DB-4D2B-B5BE-071C368510BD}">
      <dgm:prSet/>
      <dgm:spPr/>
      <dgm:t>
        <a:bodyPr/>
        <a:lstStyle/>
        <a:p>
          <a:endParaRPr lang="en-GB"/>
        </a:p>
      </dgm:t>
    </dgm:pt>
    <dgm:pt modelId="{0D5B8064-322A-4B90-952E-B2DE3A751EEA}">
      <dgm:prSet phldrT="[Text]" custT="1"/>
      <dgm:spPr/>
      <dgm:t>
        <a:bodyPr/>
        <a:lstStyle/>
        <a:p>
          <a:r>
            <a:rPr lang="en-GB" sz="1600" b="1" dirty="0"/>
            <a:t>Needs based </a:t>
          </a:r>
        </a:p>
      </dgm:t>
    </dgm:pt>
    <dgm:pt modelId="{DCDE3803-E81A-443F-81AB-73201FC7DC4E}" type="parTrans" cxnId="{B244B3DF-45CE-4488-90FF-E2E6B3A0129C}">
      <dgm:prSet/>
      <dgm:spPr/>
      <dgm:t>
        <a:bodyPr/>
        <a:lstStyle/>
        <a:p>
          <a:endParaRPr lang="en-GB" sz="2000" b="1"/>
        </a:p>
      </dgm:t>
    </dgm:pt>
    <dgm:pt modelId="{5BE2495A-3ACD-4AFA-8727-4E35E3D6AA42}" type="sibTrans" cxnId="{B244B3DF-45CE-4488-90FF-E2E6B3A0129C}">
      <dgm:prSet/>
      <dgm:spPr/>
      <dgm:t>
        <a:bodyPr/>
        <a:lstStyle/>
        <a:p>
          <a:endParaRPr lang="en-GB"/>
        </a:p>
      </dgm:t>
    </dgm:pt>
    <dgm:pt modelId="{82332A45-DBB8-4EC2-B5B0-D4F130949A70}" type="pres">
      <dgm:prSet presAssocID="{A88B06E7-6FB6-4080-99D9-7F05B7EEF61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1A295E0-2359-426A-AACE-14CA607C5D59}" type="pres">
      <dgm:prSet presAssocID="{97F6875F-59AD-4C43-BA57-D951589C74EA}" presName="hierRoot1" presStyleCnt="0"/>
      <dgm:spPr/>
    </dgm:pt>
    <dgm:pt modelId="{0B353CFA-2477-4754-B153-468F61A88A10}" type="pres">
      <dgm:prSet presAssocID="{97F6875F-59AD-4C43-BA57-D951589C74EA}" presName="composite" presStyleCnt="0"/>
      <dgm:spPr/>
    </dgm:pt>
    <dgm:pt modelId="{BCDD77FF-B03C-4856-BFDE-5C0D0FB2D2C8}" type="pres">
      <dgm:prSet presAssocID="{97F6875F-59AD-4C43-BA57-D951589C74EA}" presName="background" presStyleLbl="node0" presStyleIdx="0" presStyleCnt="1"/>
      <dgm:spPr/>
    </dgm:pt>
    <dgm:pt modelId="{8A1AF69D-2D71-42E9-AB83-6AF28118BC24}" type="pres">
      <dgm:prSet presAssocID="{97F6875F-59AD-4C43-BA57-D951589C74EA}" presName="text" presStyleLbl="fgAcc0" presStyleIdx="0" presStyleCnt="1" custScaleX="572231" custLinFactNeighborX="11954" custLinFactNeighborY="-56477">
        <dgm:presLayoutVars>
          <dgm:chPref val="3"/>
        </dgm:presLayoutVars>
      </dgm:prSet>
      <dgm:spPr/>
    </dgm:pt>
    <dgm:pt modelId="{C0AD7FBD-1FA8-4DAE-828C-674C876CAEB5}" type="pres">
      <dgm:prSet presAssocID="{97F6875F-59AD-4C43-BA57-D951589C74EA}" presName="hierChild2" presStyleCnt="0"/>
      <dgm:spPr/>
    </dgm:pt>
    <dgm:pt modelId="{000B3972-7CF3-4A60-9C42-26C5B0575E4D}" type="pres">
      <dgm:prSet presAssocID="{E35E1DCA-BADA-48BA-B09D-11146CD38D20}" presName="Name10" presStyleLbl="parChTrans1D2" presStyleIdx="0" presStyleCnt="2"/>
      <dgm:spPr/>
    </dgm:pt>
    <dgm:pt modelId="{7EB464FF-C680-4203-9856-E8A6106B258D}" type="pres">
      <dgm:prSet presAssocID="{6C5C20C8-AC5D-4870-9525-240D67ADF17A}" presName="hierRoot2" presStyleCnt="0"/>
      <dgm:spPr/>
    </dgm:pt>
    <dgm:pt modelId="{EE5630DA-C45A-45FE-8DED-0B67D9FEED4A}" type="pres">
      <dgm:prSet presAssocID="{6C5C20C8-AC5D-4870-9525-240D67ADF17A}" presName="composite2" presStyleCnt="0"/>
      <dgm:spPr/>
    </dgm:pt>
    <dgm:pt modelId="{FE5F9152-94C1-423C-BF40-A991614CAE9E}" type="pres">
      <dgm:prSet presAssocID="{6C5C20C8-AC5D-4870-9525-240D67ADF17A}" presName="background2" presStyleLbl="node2" presStyleIdx="0" presStyleCnt="2"/>
      <dgm:spPr/>
    </dgm:pt>
    <dgm:pt modelId="{5570C1ED-A439-4BD8-BBBC-D761C93F0D8D}" type="pres">
      <dgm:prSet presAssocID="{6C5C20C8-AC5D-4870-9525-240D67ADF17A}" presName="text2" presStyleLbl="fgAcc2" presStyleIdx="0" presStyleCnt="2" custScaleX="213740" custLinFactNeighborX="6482" custLinFactNeighborY="-51769">
        <dgm:presLayoutVars>
          <dgm:chPref val="3"/>
        </dgm:presLayoutVars>
      </dgm:prSet>
      <dgm:spPr/>
    </dgm:pt>
    <dgm:pt modelId="{7CFF3467-C00F-4122-82BE-6F325B50648B}" type="pres">
      <dgm:prSet presAssocID="{6C5C20C8-AC5D-4870-9525-240D67ADF17A}" presName="hierChild3" presStyleCnt="0"/>
      <dgm:spPr/>
    </dgm:pt>
    <dgm:pt modelId="{3DA192E6-B157-4905-B8A9-AD28A23E2C76}" type="pres">
      <dgm:prSet presAssocID="{CB24ADDC-D9A5-448B-BBA2-2B8B47C1A91B}" presName="Name17" presStyleLbl="parChTrans1D3" presStyleIdx="0" presStyleCnt="5"/>
      <dgm:spPr/>
    </dgm:pt>
    <dgm:pt modelId="{0120B003-C477-4E3C-8593-C9CB923E038B}" type="pres">
      <dgm:prSet presAssocID="{02B36E55-C257-4F8E-847F-85EA7E0464A0}" presName="hierRoot3" presStyleCnt="0"/>
      <dgm:spPr/>
    </dgm:pt>
    <dgm:pt modelId="{4D4CCD4A-C114-46F4-B7B3-763C39B61B00}" type="pres">
      <dgm:prSet presAssocID="{02B36E55-C257-4F8E-847F-85EA7E0464A0}" presName="composite3" presStyleCnt="0"/>
      <dgm:spPr/>
    </dgm:pt>
    <dgm:pt modelId="{C70740E1-49B9-4E5C-8082-D3568075C88F}" type="pres">
      <dgm:prSet presAssocID="{02B36E55-C257-4F8E-847F-85EA7E0464A0}" presName="background3" presStyleLbl="node3" presStyleIdx="0" presStyleCnt="5"/>
      <dgm:spPr/>
    </dgm:pt>
    <dgm:pt modelId="{7D81CA8D-33BC-441C-88F1-B8AC7CA421ED}" type="pres">
      <dgm:prSet presAssocID="{02B36E55-C257-4F8E-847F-85EA7E0464A0}" presName="text3" presStyleLbl="fgAcc3" presStyleIdx="0" presStyleCnt="5" custScaleX="120511" custLinFactNeighborX="-4049" custLinFactNeighborY="-3188">
        <dgm:presLayoutVars>
          <dgm:chPref val="3"/>
        </dgm:presLayoutVars>
      </dgm:prSet>
      <dgm:spPr/>
    </dgm:pt>
    <dgm:pt modelId="{2CD14303-D99F-47E6-ADDB-9C190E4ED239}" type="pres">
      <dgm:prSet presAssocID="{02B36E55-C257-4F8E-847F-85EA7E0464A0}" presName="hierChild4" presStyleCnt="0"/>
      <dgm:spPr/>
    </dgm:pt>
    <dgm:pt modelId="{CAB8C5A9-2403-402D-8E21-1FD81441852D}" type="pres">
      <dgm:prSet presAssocID="{0BD4B1DD-33E2-42AA-A083-BA2561748508}" presName="Name17" presStyleLbl="parChTrans1D3" presStyleIdx="1" presStyleCnt="5"/>
      <dgm:spPr/>
    </dgm:pt>
    <dgm:pt modelId="{22A132CA-EB7B-4326-B394-B839CC1183E7}" type="pres">
      <dgm:prSet presAssocID="{73E10925-0985-4498-A9D4-1629B634B867}" presName="hierRoot3" presStyleCnt="0"/>
      <dgm:spPr/>
    </dgm:pt>
    <dgm:pt modelId="{C0FA7AA7-B381-4F51-B191-1BB9AA4C6257}" type="pres">
      <dgm:prSet presAssocID="{73E10925-0985-4498-A9D4-1629B634B867}" presName="composite3" presStyleCnt="0"/>
      <dgm:spPr/>
    </dgm:pt>
    <dgm:pt modelId="{5CDFE4B1-29F2-4F65-8FBA-8B0C6144E312}" type="pres">
      <dgm:prSet presAssocID="{73E10925-0985-4498-A9D4-1629B634B867}" presName="background3" presStyleLbl="node3" presStyleIdx="1" presStyleCnt="5"/>
      <dgm:spPr/>
    </dgm:pt>
    <dgm:pt modelId="{530007E0-DD41-498F-BC1C-D4E3379DB15B}" type="pres">
      <dgm:prSet presAssocID="{73E10925-0985-4498-A9D4-1629B634B867}" presName="text3" presStyleLbl="fgAcc3" presStyleIdx="1" presStyleCnt="5" custScaleX="120511">
        <dgm:presLayoutVars>
          <dgm:chPref val="3"/>
        </dgm:presLayoutVars>
      </dgm:prSet>
      <dgm:spPr/>
    </dgm:pt>
    <dgm:pt modelId="{9F40E1CA-AF0D-4EF7-9B4E-3C660570DDAF}" type="pres">
      <dgm:prSet presAssocID="{73E10925-0985-4498-A9D4-1629B634B867}" presName="hierChild4" presStyleCnt="0"/>
      <dgm:spPr/>
    </dgm:pt>
    <dgm:pt modelId="{7F2E4915-A445-472A-B76A-97F8570F4B55}" type="pres">
      <dgm:prSet presAssocID="{992AD0D3-1362-4134-A7C0-2C27EB3702B9}" presName="Name10" presStyleLbl="parChTrans1D2" presStyleIdx="1" presStyleCnt="2"/>
      <dgm:spPr/>
    </dgm:pt>
    <dgm:pt modelId="{DBC26B32-FB0A-41F2-B2CD-37EDAD511C46}" type="pres">
      <dgm:prSet presAssocID="{F0FE8C0A-19DF-432D-BD78-7B44D4F6A935}" presName="hierRoot2" presStyleCnt="0"/>
      <dgm:spPr/>
    </dgm:pt>
    <dgm:pt modelId="{97464A78-F025-4A17-BC8C-53A7C37380C6}" type="pres">
      <dgm:prSet presAssocID="{F0FE8C0A-19DF-432D-BD78-7B44D4F6A935}" presName="composite2" presStyleCnt="0"/>
      <dgm:spPr/>
    </dgm:pt>
    <dgm:pt modelId="{1BA36422-D214-43D5-97C7-82CAEDF5BD49}" type="pres">
      <dgm:prSet presAssocID="{F0FE8C0A-19DF-432D-BD78-7B44D4F6A935}" presName="background2" presStyleLbl="node2" presStyleIdx="1" presStyleCnt="2"/>
      <dgm:spPr/>
    </dgm:pt>
    <dgm:pt modelId="{565DBD0B-5541-4A8C-A22C-C9DF79442F4A}" type="pres">
      <dgm:prSet presAssocID="{F0FE8C0A-19DF-432D-BD78-7B44D4F6A935}" presName="text2" presStyleLbl="fgAcc2" presStyleIdx="1" presStyleCnt="2" custScaleX="264918" custLinFactNeighborX="-9723" custLinFactNeighborY="-51769">
        <dgm:presLayoutVars>
          <dgm:chPref val="3"/>
        </dgm:presLayoutVars>
      </dgm:prSet>
      <dgm:spPr/>
    </dgm:pt>
    <dgm:pt modelId="{89A6D835-6934-4CEE-A753-B1996ADD2DA9}" type="pres">
      <dgm:prSet presAssocID="{F0FE8C0A-19DF-432D-BD78-7B44D4F6A935}" presName="hierChild3" presStyleCnt="0"/>
      <dgm:spPr/>
    </dgm:pt>
    <dgm:pt modelId="{3C605584-5589-412C-8A6C-5D7F5A5335A2}" type="pres">
      <dgm:prSet presAssocID="{F3068CDD-83D0-46D2-A9FD-C2807C233065}" presName="Name17" presStyleLbl="parChTrans1D3" presStyleIdx="2" presStyleCnt="5"/>
      <dgm:spPr/>
    </dgm:pt>
    <dgm:pt modelId="{1F55FFD4-5618-43C2-8754-C807642AD2D9}" type="pres">
      <dgm:prSet presAssocID="{2F2B9C17-8284-47AB-BDFE-278102A8AAE4}" presName="hierRoot3" presStyleCnt="0"/>
      <dgm:spPr/>
    </dgm:pt>
    <dgm:pt modelId="{284B0C16-B7A8-4F3B-AD5B-34278089C681}" type="pres">
      <dgm:prSet presAssocID="{2F2B9C17-8284-47AB-BDFE-278102A8AAE4}" presName="composite3" presStyleCnt="0"/>
      <dgm:spPr/>
    </dgm:pt>
    <dgm:pt modelId="{0E937C31-FCB1-4D1B-A701-1DEFE340956E}" type="pres">
      <dgm:prSet presAssocID="{2F2B9C17-8284-47AB-BDFE-278102A8AAE4}" presName="background3" presStyleLbl="node3" presStyleIdx="2" presStyleCnt="5"/>
      <dgm:spPr/>
    </dgm:pt>
    <dgm:pt modelId="{E8463C2E-E639-481E-AC80-FA53245D1D33}" type="pres">
      <dgm:prSet presAssocID="{2F2B9C17-8284-47AB-BDFE-278102A8AAE4}" presName="text3" presStyleLbl="fgAcc3" presStyleIdx="2" presStyleCnt="5" custScaleX="120511" custLinFactNeighborY="-4782">
        <dgm:presLayoutVars>
          <dgm:chPref val="3"/>
        </dgm:presLayoutVars>
      </dgm:prSet>
      <dgm:spPr/>
    </dgm:pt>
    <dgm:pt modelId="{7A70EF82-8ABA-464F-BE95-D60198CB91DE}" type="pres">
      <dgm:prSet presAssocID="{2F2B9C17-8284-47AB-BDFE-278102A8AAE4}" presName="hierChild4" presStyleCnt="0"/>
      <dgm:spPr/>
    </dgm:pt>
    <dgm:pt modelId="{B2807EF8-EC13-4947-B594-37A7EA38501B}" type="pres">
      <dgm:prSet presAssocID="{DCDE3803-E81A-443F-81AB-73201FC7DC4E}" presName="Name17" presStyleLbl="parChTrans1D3" presStyleIdx="3" presStyleCnt="5"/>
      <dgm:spPr/>
    </dgm:pt>
    <dgm:pt modelId="{AD677699-3E0F-4A4D-B6AF-FF6DBC21A1F3}" type="pres">
      <dgm:prSet presAssocID="{0D5B8064-322A-4B90-952E-B2DE3A751EEA}" presName="hierRoot3" presStyleCnt="0"/>
      <dgm:spPr/>
    </dgm:pt>
    <dgm:pt modelId="{37D46910-6A79-4EA3-B676-06D10A998EE3}" type="pres">
      <dgm:prSet presAssocID="{0D5B8064-322A-4B90-952E-B2DE3A751EEA}" presName="composite3" presStyleCnt="0"/>
      <dgm:spPr/>
    </dgm:pt>
    <dgm:pt modelId="{F6CF2CA1-6452-4051-9490-53278D1D1CEF}" type="pres">
      <dgm:prSet presAssocID="{0D5B8064-322A-4B90-952E-B2DE3A751EEA}" presName="background3" presStyleLbl="node3" presStyleIdx="3" presStyleCnt="5"/>
      <dgm:spPr/>
    </dgm:pt>
    <dgm:pt modelId="{282B20A6-27C2-4B31-A7DD-446EEB561B64}" type="pres">
      <dgm:prSet presAssocID="{0D5B8064-322A-4B90-952E-B2DE3A751EEA}" presName="text3" presStyleLbl="fgAcc3" presStyleIdx="3" presStyleCnt="5" custScaleX="120511" custLinFactNeighborY="0">
        <dgm:presLayoutVars>
          <dgm:chPref val="3"/>
        </dgm:presLayoutVars>
      </dgm:prSet>
      <dgm:spPr/>
    </dgm:pt>
    <dgm:pt modelId="{6B2C5FE3-1F73-4AD4-AF1B-4D822773D04F}" type="pres">
      <dgm:prSet presAssocID="{0D5B8064-322A-4B90-952E-B2DE3A751EEA}" presName="hierChild4" presStyleCnt="0"/>
      <dgm:spPr/>
    </dgm:pt>
    <dgm:pt modelId="{7E72EF2D-BD6F-4D76-896B-484BEB1A2058}" type="pres">
      <dgm:prSet presAssocID="{3AE481DB-FA6E-46C6-911F-33FD126265FB}" presName="Name17" presStyleLbl="parChTrans1D3" presStyleIdx="4" presStyleCnt="5"/>
      <dgm:spPr/>
    </dgm:pt>
    <dgm:pt modelId="{C8C52366-04FE-4919-8575-D3A31C4B6743}" type="pres">
      <dgm:prSet presAssocID="{BC949DA1-5E21-4A4B-BA17-53DECFDFB52F}" presName="hierRoot3" presStyleCnt="0"/>
      <dgm:spPr/>
    </dgm:pt>
    <dgm:pt modelId="{B7B93177-4EB3-4430-ADE9-0C20985EAFE6}" type="pres">
      <dgm:prSet presAssocID="{BC949DA1-5E21-4A4B-BA17-53DECFDFB52F}" presName="composite3" presStyleCnt="0"/>
      <dgm:spPr/>
    </dgm:pt>
    <dgm:pt modelId="{8A8CC04B-2CC1-4A30-A8F6-6CBDE0148502}" type="pres">
      <dgm:prSet presAssocID="{BC949DA1-5E21-4A4B-BA17-53DECFDFB52F}" presName="background3" presStyleLbl="node3" presStyleIdx="4" presStyleCnt="5"/>
      <dgm:spPr/>
    </dgm:pt>
    <dgm:pt modelId="{87C68DE7-D76A-4C68-AAB3-5648ACD7B6B8}" type="pres">
      <dgm:prSet presAssocID="{BC949DA1-5E21-4A4B-BA17-53DECFDFB52F}" presName="text3" presStyleLbl="fgAcc3" presStyleIdx="4" presStyleCnt="5" custScaleX="120511">
        <dgm:presLayoutVars>
          <dgm:chPref val="3"/>
        </dgm:presLayoutVars>
      </dgm:prSet>
      <dgm:spPr/>
    </dgm:pt>
    <dgm:pt modelId="{D222E855-6D3D-491C-B49C-638F12DF5EE1}" type="pres">
      <dgm:prSet presAssocID="{BC949DA1-5E21-4A4B-BA17-53DECFDFB52F}" presName="hierChild4" presStyleCnt="0"/>
      <dgm:spPr/>
    </dgm:pt>
  </dgm:ptLst>
  <dgm:cxnLst>
    <dgm:cxn modelId="{1341A402-DBDE-427B-BCB5-05A6716B2821}" srcId="{A88B06E7-6FB6-4080-99D9-7F05B7EEF61C}" destId="{97F6875F-59AD-4C43-BA57-D951589C74EA}" srcOrd="0" destOrd="0" parTransId="{F8C2A490-311F-4E98-9D54-108B707A692E}" sibTransId="{3E209C14-C580-4D62-8D38-846E2CE9B6AC}"/>
    <dgm:cxn modelId="{036A4506-CD1F-4553-9BB5-225F71F48ADF}" type="presOf" srcId="{0D5B8064-322A-4B90-952E-B2DE3A751EEA}" destId="{282B20A6-27C2-4B31-A7DD-446EEB561B64}" srcOrd="0" destOrd="0" presId="urn:microsoft.com/office/officeart/2005/8/layout/hierarchy1"/>
    <dgm:cxn modelId="{3ADA1516-B7F6-47F3-8835-36F89FA311B8}" type="presOf" srcId="{02B36E55-C257-4F8E-847F-85EA7E0464A0}" destId="{7D81CA8D-33BC-441C-88F1-B8AC7CA421ED}" srcOrd="0" destOrd="0" presId="urn:microsoft.com/office/officeart/2005/8/layout/hierarchy1"/>
    <dgm:cxn modelId="{5769B61D-474D-4372-82A1-CD32982C69BB}" type="presOf" srcId="{2F2B9C17-8284-47AB-BDFE-278102A8AAE4}" destId="{E8463C2E-E639-481E-AC80-FA53245D1D33}" srcOrd="0" destOrd="0" presId="urn:microsoft.com/office/officeart/2005/8/layout/hierarchy1"/>
    <dgm:cxn modelId="{D940D51D-841D-483D-AF00-3277891E269E}" srcId="{6C5C20C8-AC5D-4870-9525-240D67ADF17A}" destId="{02B36E55-C257-4F8E-847F-85EA7E0464A0}" srcOrd="0" destOrd="0" parTransId="{CB24ADDC-D9A5-448B-BBA2-2B8B47C1A91B}" sibTransId="{43467599-02A9-4820-9544-7F0ADA189BA2}"/>
    <dgm:cxn modelId="{25639F21-53AD-4D90-AD7E-A10C00F44EFE}" type="presOf" srcId="{0BD4B1DD-33E2-42AA-A083-BA2561748508}" destId="{CAB8C5A9-2403-402D-8E21-1FD81441852D}" srcOrd="0" destOrd="0" presId="urn:microsoft.com/office/officeart/2005/8/layout/hierarchy1"/>
    <dgm:cxn modelId="{FC754F2B-DB90-40C1-B077-D442919663F2}" srcId="{6C5C20C8-AC5D-4870-9525-240D67ADF17A}" destId="{73E10925-0985-4498-A9D4-1629B634B867}" srcOrd="1" destOrd="0" parTransId="{0BD4B1DD-33E2-42AA-A083-BA2561748508}" sibTransId="{B9E4A5F9-7D96-4769-9FA3-81E555152C79}"/>
    <dgm:cxn modelId="{2826722C-10E6-4B44-B0F0-0646418D74B6}" srcId="{97F6875F-59AD-4C43-BA57-D951589C74EA}" destId="{F0FE8C0A-19DF-432D-BD78-7B44D4F6A935}" srcOrd="1" destOrd="0" parTransId="{992AD0D3-1362-4134-A7C0-2C27EB3702B9}" sibTransId="{6DC6EEEA-F789-4F78-ABB4-B1A551E22B81}"/>
    <dgm:cxn modelId="{70E5EC33-9453-480C-A81F-01AC2873253D}" type="presOf" srcId="{3AE481DB-FA6E-46C6-911F-33FD126265FB}" destId="{7E72EF2D-BD6F-4D76-896B-484BEB1A2058}" srcOrd="0" destOrd="0" presId="urn:microsoft.com/office/officeart/2005/8/layout/hierarchy1"/>
    <dgm:cxn modelId="{E6882D5D-E0D5-47C5-B115-149D65DCEC8E}" type="presOf" srcId="{A88B06E7-6FB6-4080-99D9-7F05B7EEF61C}" destId="{82332A45-DBB8-4EC2-B5B0-D4F130949A70}" srcOrd="0" destOrd="0" presId="urn:microsoft.com/office/officeart/2005/8/layout/hierarchy1"/>
    <dgm:cxn modelId="{7580EC41-7387-45A9-9B8F-5E1873A7C517}" type="presOf" srcId="{73E10925-0985-4498-A9D4-1629B634B867}" destId="{530007E0-DD41-498F-BC1C-D4E3379DB15B}" srcOrd="0" destOrd="0" presId="urn:microsoft.com/office/officeart/2005/8/layout/hierarchy1"/>
    <dgm:cxn modelId="{E6AB9A4A-3F96-4E73-A43F-9BB06DCCD72B}" type="presOf" srcId="{F0FE8C0A-19DF-432D-BD78-7B44D4F6A935}" destId="{565DBD0B-5541-4A8C-A22C-C9DF79442F4A}" srcOrd="0" destOrd="0" presId="urn:microsoft.com/office/officeart/2005/8/layout/hierarchy1"/>
    <dgm:cxn modelId="{C844174F-A4D0-4E71-977E-396953761C05}" srcId="{97F6875F-59AD-4C43-BA57-D951589C74EA}" destId="{6C5C20C8-AC5D-4870-9525-240D67ADF17A}" srcOrd="0" destOrd="0" parTransId="{E35E1DCA-BADA-48BA-B09D-11146CD38D20}" sibTransId="{F70EB0B5-C6BA-4FC6-9252-5E731B68C2AE}"/>
    <dgm:cxn modelId="{78561353-4944-4C20-8CD7-4AE629490C61}" type="presOf" srcId="{CB24ADDC-D9A5-448B-BBA2-2B8B47C1A91B}" destId="{3DA192E6-B157-4905-B8A9-AD28A23E2C76}" srcOrd="0" destOrd="0" presId="urn:microsoft.com/office/officeart/2005/8/layout/hierarchy1"/>
    <dgm:cxn modelId="{0548B7AE-F2DB-4D2B-B5BE-071C368510BD}" srcId="{F0FE8C0A-19DF-432D-BD78-7B44D4F6A935}" destId="{BC949DA1-5E21-4A4B-BA17-53DECFDFB52F}" srcOrd="2" destOrd="0" parTransId="{3AE481DB-FA6E-46C6-911F-33FD126265FB}" sibTransId="{3201B60F-848D-48AC-8E5B-32555F8E3504}"/>
    <dgm:cxn modelId="{4F48C4BA-A643-4348-8352-8C4792723FA3}" type="presOf" srcId="{DCDE3803-E81A-443F-81AB-73201FC7DC4E}" destId="{B2807EF8-EC13-4947-B594-37A7EA38501B}" srcOrd="0" destOrd="0" presId="urn:microsoft.com/office/officeart/2005/8/layout/hierarchy1"/>
    <dgm:cxn modelId="{EB1E17C5-8788-4498-A5F6-B66A0B14A7E5}" type="presOf" srcId="{E35E1DCA-BADA-48BA-B09D-11146CD38D20}" destId="{000B3972-7CF3-4A60-9C42-26C5B0575E4D}" srcOrd="0" destOrd="0" presId="urn:microsoft.com/office/officeart/2005/8/layout/hierarchy1"/>
    <dgm:cxn modelId="{4E2783D6-8098-4FB8-A665-9EE9285C9D43}" type="presOf" srcId="{97F6875F-59AD-4C43-BA57-D951589C74EA}" destId="{8A1AF69D-2D71-42E9-AB83-6AF28118BC24}" srcOrd="0" destOrd="0" presId="urn:microsoft.com/office/officeart/2005/8/layout/hierarchy1"/>
    <dgm:cxn modelId="{B244B3DF-45CE-4488-90FF-E2E6B3A0129C}" srcId="{F0FE8C0A-19DF-432D-BD78-7B44D4F6A935}" destId="{0D5B8064-322A-4B90-952E-B2DE3A751EEA}" srcOrd="1" destOrd="0" parTransId="{DCDE3803-E81A-443F-81AB-73201FC7DC4E}" sibTransId="{5BE2495A-3ACD-4AFA-8727-4E35E3D6AA42}"/>
    <dgm:cxn modelId="{88B0D2E0-0F4B-42E6-B984-67CB76A8307F}" type="presOf" srcId="{6C5C20C8-AC5D-4870-9525-240D67ADF17A}" destId="{5570C1ED-A439-4BD8-BBBC-D761C93F0D8D}" srcOrd="0" destOrd="0" presId="urn:microsoft.com/office/officeart/2005/8/layout/hierarchy1"/>
    <dgm:cxn modelId="{17CD37EB-30C6-4B63-B16A-C316457F350B}" srcId="{F0FE8C0A-19DF-432D-BD78-7B44D4F6A935}" destId="{2F2B9C17-8284-47AB-BDFE-278102A8AAE4}" srcOrd="0" destOrd="0" parTransId="{F3068CDD-83D0-46D2-A9FD-C2807C233065}" sibTransId="{E3392F46-BA45-4CD2-B646-E059E0F97A98}"/>
    <dgm:cxn modelId="{BBE49CEB-FEAC-4A64-BFFA-9C884FD116C1}" type="presOf" srcId="{BC949DA1-5E21-4A4B-BA17-53DECFDFB52F}" destId="{87C68DE7-D76A-4C68-AAB3-5648ACD7B6B8}" srcOrd="0" destOrd="0" presId="urn:microsoft.com/office/officeart/2005/8/layout/hierarchy1"/>
    <dgm:cxn modelId="{C3F03EF8-54B2-4BDA-89B3-0C10094FD90E}" type="presOf" srcId="{F3068CDD-83D0-46D2-A9FD-C2807C233065}" destId="{3C605584-5589-412C-8A6C-5D7F5A5335A2}" srcOrd="0" destOrd="0" presId="urn:microsoft.com/office/officeart/2005/8/layout/hierarchy1"/>
    <dgm:cxn modelId="{5C2309FE-ED70-4289-9030-36A4E0098697}" type="presOf" srcId="{992AD0D3-1362-4134-A7C0-2C27EB3702B9}" destId="{7F2E4915-A445-472A-B76A-97F8570F4B55}" srcOrd="0" destOrd="0" presId="urn:microsoft.com/office/officeart/2005/8/layout/hierarchy1"/>
    <dgm:cxn modelId="{98AB2EBD-20AA-47C2-82E0-2DBBE7F141DA}" type="presParOf" srcId="{82332A45-DBB8-4EC2-B5B0-D4F130949A70}" destId="{41A295E0-2359-426A-AACE-14CA607C5D59}" srcOrd="0" destOrd="0" presId="urn:microsoft.com/office/officeart/2005/8/layout/hierarchy1"/>
    <dgm:cxn modelId="{332D096B-79BB-4FBB-9EB5-B9247BA24844}" type="presParOf" srcId="{41A295E0-2359-426A-AACE-14CA607C5D59}" destId="{0B353CFA-2477-4754-B153-468F61A88A10}" srcOrd="0" destOrd="0" presId="urn:microsoft.com/office/officeart/2005/8/layout/hierarchy1"/>
    <dgm:cxn modelId="{B319001F-9267-45BF-A81D-BD6BAD68AE91}" type="presParOf" srcId="{0B353CFA-2477-4754-B153-468F61A88A10}" destId="{BCDD77FF-B03C-4856-BFDE-5C0D0FB2D2C8}" srcOrd="0" destOrd="0" presId="urn:microsoft.com/office/officeart/2005/8/layout/hierarchy1"/>
    <dgm:cxn modelId="{3ED3E067-F91E-4582-8AE3-702A4578108E}" type="presParOf" srcId="{0B353CFA-2477-4754-B153-468F61A88A10}" destId="{8A1AF69D-2D71-42E9-AB83-6AF28118BC24}" srcOrd="1" destOrd="0" presId="urn:microsoft.com/office/officeart/2005/8/layout/hierarchy1"/>
    <dgm:cxn modelId="{D70F3A71-977B-4694-B97A-8159FEBA215C}" type="presParOf" srcId="{41A295E0-2359-426A-AACE-14CA607C5D59}" destId="{C0AD7FBD-1FA8-4DAE-828C-674C876CAEB5}" srcOrd="1" destOrd="0" presId="urn:microsoft.com/office/officeart/2005/8/layout/hierarchy1"/>
    <dgm:cxn modelId="{2F81F8A2-727A-47D2-8825-79D8A77C87E9}" type="presParOf" srcId="{C0AD7FBD-1FA8-4DAE-828C-674C876CAEB5}" destId="{000B3972-7CF3-4A60-9C42-26C5B0575E4D}" srcOrd="0" destOrd="0" presId="urn:microsoft.com/office/officeart/2005/8/layout/hierarchy1"/>
    <dgm:cxn modelId="{BC240DFC-5162-4D74-A69E-4C8351525CF8}" type="presParOf" srcId="{C0AD7FBD-1FA8-4DAE-828C-674C876CAEB5}" destId="{7EB464FF-C680-4203-9856-E8A6106B258D}" srcOrd="1" destOrd="0" presId="urn:microsoft.com/office/officeart/2005/8/layout/hierarchy1"/>
    <dgm:cxn modelId="{32E371F1-18F0-4619-AFC4-726A180CB6E5}" type="presParOf" srcId="{7EB464FF-C680-4203-9856-E8A6106B258D}" destId="{EE5630DA-C45A-45FE-8DED-0B67D9FEED4A}" srcOrd="0" destOrd="0" presId="urn:microsoft.com/office/officeart/2005/8/layout/hierarchy1"/>
    <dgm:cxn modelId="{9A0C21B1-C30A-4CBA-9915-1B4181E46293}" type="presParOf" srcId="{EE5630DA-C45A-45FE-8DED-0B67D9FEED4A}" destId="{FE5F9152-94C1-423C-BF40-A991614CAE9E}" srcOrd="0" destOrd="0" presId="urn:microsoft.com/office/officeart/2005/8/layout/hierarchy1"/>
    <dgm:cxn modelId="{F1F8B86B-6DDD-427E-9BE6-20906D7AF7FF}" type="presParOf" srcId="{EE5630DA-C45A-45FE-8DED-0B67D9FEED4A}" destId="{5570C1ED-A439-4BD8-BBBC-D761C93F0D8D}" srcOrd="1" destOrd="0" presId="urn:microsoft.com/office/officeart/2005/8/layout/hierarchy1"/>
    <dgm:cxn modelId="{069ED1F4-C59E-4899-A9A4-0B71DD4EB14E}" type="presParOf" srcId="{7EB464FF-C680-4203-9856-E8A6106B258D}" destId="{7CFF3467-C00F-4122-82BE-6F325B50648B}" srcOrd="1" destOrd="0" presId="urn:microsoft.com/office/officeart/2005/8/layout/hierarchy1"/>
    <dgm:cxn modelId="{1C20B512-9F0B-4B2E-83AE-30BFCBA6B88D}" type="presParOf" srcId="{7CFF3467-C00F-4122-82BE-6F325B50648B}" destId="{3DA192E6-B157-4905-B8A9-AD28A23E2C76}" srcOrd="0" destOrd="0" presId="urn:microsoft.com/office/officeart/2005/8/layout/hierarchy1"/>
    <dgm:cxn modelId="{3C628769-170A-413A-BF08-4256DEA01DEC}" type="presParOf" srcId="{7CFF3467-C00F-4122-82BE-6F325B50648B}" destId="{0120B003-C477-4E3C-8593-C9CB923E038B}" srcOrd="1" destOrd="0" presId="urn:microsoft.com/office/officeart/2005/8/layout/hierarchy1"/>
    <dgm:cxn modelId="{5662B49F-0026-4509-8E3D-D518894A2E73}" type="presParOf" srcId="{0120B003-C477-4E3C-8593-C9CB923E038B}" destId="{4D4CCD4A-C114-46F4-B7B3-763C39B61B00}" srcOrd="0" destOrd="0" presId="urn:microsoft.com/office/officeart/2005/8/layout/hierarchy1"/>
    <dgm:cxn modelId="{E04EE6C8-3EEA-403C-AF42-F1A5634B0F38}" type="presParOf" srcId="{4D4CCD4A-C114-46F4-B7B3-763C39B61B00}" destId="{C70740E1-49B9-4E5C-8082-D3568075C88F}" srcOrd="0" destOrd="0" presId="urn:microsoft.com/office/officeart/2005/8/layout/hierarchy1"/>
    <dgm:cxn modelId="{D6A5E731-A3B3-498B-A1AA-012F3315D4B9}" type="presParOf" srcId="{4D4CCD4A-C114-46F4-B7B3-763C39B61B00}" destId="{7D81CA8D-33BC-441C-88F1-B8AC7CA421ED}" srcOrd="1" destOrd="0" presId="urn:microsoft.com/office/officeart/2005/8/layout/hierarchy1"/>
    <dgm:cxn modelId="{321E1DD5-4E26-4D35-913E-781FBA339798}" type="presParOf" srcId="{0120B003-C477-4E3C-8593-C9CB923E038B}" destId="{2CD14303-D99F-47E6-ADDB-9C190E4ED239}" srcOrd="1" destOrd="0" presId="urn:microsoft.com/office/officeart/2005/8/layout/hierarchy1"/>
    <dgm:cxn modelId="{FC572679-76BE-4E63-9052-C61D0E5F51B5}" type="presParOf" srcId="{7CFF3467-C00F-4122-82BE-6F325B50648B}" destId="{CAB8C5A9-2403-402D-8E21-1FD81441852D}" srcOrd="2" destOrd="0" presId="urn:microsoft.com/office/officeart/2005/8/layout/hierarchy1"/>
    <dgm:cxn modelId="{75DFB114-0903-4A7A-9134-C546A6606880}" type="presParOf" srcId="{7CFF3467-C00F-4122-82BE-6F325B50648B}" destId="{22A132CA-EB7B-4326-B394-B839CC1183E7}" srcOrd="3" destOrd="0" presId="urn:microsoft.com/office/officeart/2005/8/layout/hierarchy1"/>
    <dgm:cxn modelId="{9F027638-95B0-4CDF-B573-476B63391995}" type="presParOf" srcId="{22A132CA-EB7B-4326-B394-B839CC1183E7}" destId="{C0FA7AA7-B381-4F51-B191-1BB9AA4C6257}" srcOrd="0" destOrd="0" presId="urn:microsoft.com/office/officeart/2005/8/layout/hierarchy1"/>
    <dgm:cxn modelId="{2FDFA585-19E9-4907-858D-E96CDFC489CB}" type="presParOf" srcId="{C0FA7AA7-B381-4F51-B191-1BB9AA4C6257}" destId="{5CDFE4B1-29F2-4F65-8FBA-8B0C6144E312}" srcOrd="0" destOrd="0" presId="urn:microsoft.com/office/officeart/2005/8/layout/hierarchy1"/>
    <dgm:cxn modelId="{CA81630B-ECCB-4A1D-A1D7-1853C7A60A76}" type="presParOf" srcId="{C0FA7AA7-B381-4F51-B191-1BB9AA4C6257}" destId="{530007E0-DD41-498F-BC1C-D4E3379DB15B}" srcOrd="1" destOrd="0" presId="urn:microsoft.com/office/officeart/2005/8/layout/hierarchy1"/>
    <dgm:cxn modelId="{37E90499-EA4F-4D92-8A08-DE2CF6A75286}" type="presParOf" srcId="{22A132CA-EB7B-4326-B394-B839CC1183E7}" destId="{9F40E1CA-AF0D-4EF7-9B4E-3C660570DDAF}" srcOrd="1" destOrd="0" presId="urn:microsoft.com/office/officeart/2005/8/layout/hierarchy1"/>
    <dgm:cxn modelId="{3CF10C81-F62F-4F41-B89E-A021DC8E7B52}" type="presParOf" srcId="{C0AD7FBD-1FA8-4DAE-828C-674C876CAEB5}" destId="{7F2E4915-A445-472A-B76A-97F8570F4B55}" srcOrd="2" destOrd="0" presId="urn:microsoft.com/office/officeart/2005/8/layout/hierarchy1"/>
    <dgm:cxn modelId="{AEECB66C-6D87-4B54-A7E8-40A9723F7444}" type="presParOf" srcId="{C0AD7FBD-1FA8-4DAE-828C-674C876CAEB5}" destId="{DBC26B32-FB0A-41F2-B2CD-37EDAD511C46}" srcOrd="3" destOrd="0" presId="urn:microsoft.com/office/officeart/2005/8/layout/hierarchy1"/>
    <dgm:cxn modelId="{EC5784F3-7489-4387-BA0E-8019C7E2EA73}" type="presParOf" srcId="{DBC26B32-FB0A-41F2-B2CD-37EDAD511C46}" destId="{97464A78-F025-4A17-BC8C-53A7C37380C6}" srcOrd="0" destOrd="0" presId="urn:microsoft.com/office/officeart/2005/8/layout/hierarchy1"/>
    <dgm:cxn modelId="{F9C30E4F-E7AD-4F6F-8DB7-AD2736521BED}" type="presParOf" srcId="{97464A78-F025-4A17-BC8C-53A7C37380C6}" destId="{1BA36422-D214-43D5-97C7-82CAEDF5BD49}" srcOrd="0" destOrd="0" presId="urn:microsoft.com/office/officeart/2005/8/layout/hierarchy1"/>
    <dgm:cxn modelId="{5DBC14BE-1590-4B6A-93F9-D6F6C5781CA9}" type="presParOf" srcId="{97464A78-F025-4A17-BC8C-53A7C37380C6}" destId="{565DBD0B-5541-4A8C-A22C-C9DF79442F4A}" srcOrd="1" destOrd="0" presId="urn:microsoft.com/office/officeart/2005/8/layout/hierarchy1"/>
    <dgm:cxn modelId="{D7436B65-66A9-47D8-8262-67BB3F29F592}" type="presParOf" srcId="{DBC26B32-FB0A-41F2-B2CD-37EDAD511C46}" destId="{89A6D835-6934-4CEE-A753-B1996ADD2DA9}" srcOrd="1" destOrd="0" presId="urn:microsoft.com/office/officeart/2005/8/layout/hierarchy1"/>
    <dgm:cxn modelId="{E79C749F-36FA-405B-AF9A-35AC7034F7E3}" type="presParOf" srcId="{89A6D835-6934-4CEE-A753-B1996ADD2DA9}" destId="{3C605584-5589-412C-8A6C-5D7F5A5335A2}" srcOrd="0" destOrd="0" presId="urn:microsoft.com/office/officeart/2005/8/layout/hierarchy1"/>
    <dgm:cxn modelId="{631BA7D7-A1AE-4732-9126-8EC341BBB978}" type="presParOf" srcId="{89A6D835-6934-4CEE-A753-B1996ADD2DA9}" destId="{1F55FFD4-5618-43C2-8754-C807642AD2D9}" srcOrd="1" destOrd="0" presId="urn:microsoft.com/office/officeart/2005/8/layout/hierarchy1"/>
    <dgm:cxn modelId="{9DB34E9D-3203-40A2-9269-DB52291911FD}" type="presParOf" srcId="{1F55FFD4-5618-43C2-8754-C807642AD2D9}" destId="{284B0C16-B7A8-4F3B-AD5B-34278089C681}" srcOrd="0" destOrd="0" presId="urn:microsoft.com/office/officeart/2005/8/layout/hierarchy1"/>
    <dgm:cxn modelId="{E3995B98-967E-4ADD-BB5A-3C93CCBD410C}" type="presParOf" srcId="{284B0C16-B7A8-4F3B-AD5B-34278089C681}" destId="{0E937C31-FCB1-4D1B-A701-1DEFE340956E}" srcOrd="0" destOrd="0" presId="urn:microsoft.com/office/officeart/2005/8/layout/hierarchy1"/>
    <dgm:cxn modelId="{EC7E951B-6A07-4E6B-A9B6-A064D08FD37F}" type="presParOf" srcId="{284B0C16-B7A8-4F3B-AD5B-34278089C681}" destId="{E8463C2E-E639-481E-AC80-FA53245D1D33}" srcOrd="1" destOrd="0" presId="urn:microsoft.com/office/officeart/2005/8/layout/hierarchy1"/>
    <dgm:cxn modelId="{6751568F-FDDB-4B96-B912-BA3CCBA8265C}" type="presParOf" srcId="{1F55FFD4-5618-43C2-8754-C807642AD2D9}" destId="{7A70EF82-8ABA-464F-BE95-D60198CB91DE}" srcOrd="1" destOrd="0" presId="urn:microsoft.com/office/officeart/2005/8/layout/hierarchy1"/>
    <dgm:cxn modelId="{7682D55D-98DC-47F0-8A66-291DD4FEF65C}" type="presParOf" srcId="{89A6D835-6934-4CEE-A753-B1996ADD2DA9}" destId="{B2807EF8-EC13-4947-B594-37A7EA38501B}" srcOrd="2" destOrd="0" presId="urn:microsoft.com/office/officeart/2005/8/layout/hierarchy1"/>
    <dgm:cxn modelId="{1A76ACCF-B3BA-4B36-9CCB-8E4826567FBB}" type="presParOf" srcId="{89A6D835-6934-4CEE-A753-B1996ADD2DA9}" destId="{AD677699-3E0F-4A4D-B6AF-FF6DBC21A1F3}" srcOrd="3" destOrd="0" presId="urn:microsoft.com/office/officeart/2005/8/layout/hierarchy1"/>
    <dgm:cxn modelId="{0D62A794-4E0E-4772-9282-2426998B10A1}" type="presParOf" srcId="{AD677699-3E0F-4A4D-B6AF-FF6DBC21A1F3}" destId="{37D46910-6A79-4EA3-B676-06D10A998EE3}" srcOrd="0" destOrd="0" presId="urn:microsoft.com/office/officeart/2005/8/layout/hierarchy1"/>
    <dgm:cxn modelId="{EC47826D-9E39-4513-B7E6-CEB7B266BD73}" type="presParOf" srcId="{37D46910-6A79-4EA3-B676-06D10A998EE3}" destId="{F6CF2CA1-6452-4051-9490-53278D1D1CEF}" srcOrd="0" destOrd="0" presId="urn:microsoft.com/office/officeart/2005/8/layout/hierarchy1"/>
    <dgm:cxn modelId="{199645E8-4566-4AE8-BE4E-C1FDF7A22AD0}" type="presParOf" srcId="{37D46910-6A79-4EA3-B676-06D10A998EE3}" destId="{282B20A6-27C2-4B31-A7DD-446EEB561B64}" srcOrd="1" destOrd="0" presId="urn:microsoft.com/office/officeart/2005/8/layout/hierarchy1"/>
    <dgm:cxn modelId="{A279A8F4-0988-408E-97EE-9A24A7E9B20F}" type="presParOf" srcId="{AD677699-3E0F-4A4D-B6AF-FF6DBC21A1F3}" destId="{6B2C5FE3-1F73-4AD4-AF1B-4D822773D04F}" srcOrd="1" destOrd="0" presId="urn:microsoft.com/office/officeart/2005/8/layout/hierarchy1"/>
    <dgm:cxn modelId="{BDBF8315-7662-4176-AF26-6FAE587B5D7E}" type="presParOf" srcId="{89A6D835-6934-4CEE-A753-B1996ADD2DA9}" destId="{7E72EF2D-BD6F-4D76-896B-484BEB1A2058}" srcOrd="4" destOrd="0" presId="urn:microsoft.com/office/officeart/2005/8/layout/hierarchy1"/>
    <dgm:cxn modelId="{33C0D6BF-3465-4AD5-9EC4-F6F609ED7C81}" type="presParOf" srcId="{89A6D835-6934-4CEE-A753-B1996ADD2DA9}" destId="{C8C52366-04FE-4919-8575-D3A31C4B6743}" srcOrd="5" destOrd="0" presId="urn:microsoft.com/office/officeart/2005/8/layout/hierarchy1"/>
    <dgm:cxn modelId="{87130874-0E04-4863-8077-7F4769F3FBBC}" type="presParOf" srcId="{C8C52366-04FE-4919-8575-D3A31C4B6743}" destId="{B7B93177-4EB3-4430-ADE9-0C20985EAFE6}" srcOrd="0" destOrd="0" presId="urn:microsoft.com/office/officeart/2005/8/layout/hierarchy1"/>
    <dgm:cxn modelId="{D9E8DF36-7F46-4F52-A516-592DA936DC23}" type="presParOf" srcId="{B7B93177-4EB3-4430-ADE9-0C20985EAFE6}" destId="{8A8CC04B-2CC1-4A30-A8F6-6CBDE0148502}" srcOrd="0" destOrd="0" presId="urn:microsoft.com/office/officeart/2005/8/layout/hierarchy1"/>
    <dgm:cxn modelId="{9180FBC4-D7A8-47A2-8DEA-0EC8F7EA9FEC}" type="presParOf" srcId="{B7B93177-4EB3-4430-ADE9-0C20985EAFE6}" destId="{87C68DE7-D76A-4C68-AAB3-5648ACD7B6B8}" srcOrd="1" destOrd="0" presId="urn:microsoft.com/office/officeart/2005/8/layout/hierarchy1"/>
    <dgm:cxn modelId="{46D4EC6A-9A2C-4D95-BEAB-40A936D4B5BF}" type="presParOf" srcId="{C8C52366-04FE-4919-8575-D3A31C4B6743}" destId="{D222E855-6D3D-491C-B49C-638F12DF5EE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01261C8-E9EC-4BD7-9318-83E98B79ED66}" type="doc">
      <dgm:prSet loTypeId="urn:microsoft.com/office/officeart/2005/8/layout/matrix3" loCatId="matrix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D10F3EC-3464-476B-9946-8D1CCEC05509}">
      <dgm:prSet custT="1"/>
      <dgm:spPr/>
      <dgm:t>
        <a:bodyPr/>
        <a:lstStyle/>
        <a:p>
          <a:r>
            <a:rPr lang="en-GB" sz="2000" b="0" dirty="0"/>
            <a:t>Overcoming barriers to engagement</a:t>
          </a:r>
        </a:p>
      </dgm:t>
    </dgm:pt>
    <dgm:pt modelId="{05D909BA-D9F5-4D6F-A413-7F93D1BEF79F}" type="parTrans" cxnId="{8771E1B1-9F80-4E8E-B0D4-793598414300}">
      <dgm:prSet/>
      <dgm:spPr/>
      <dgm:t>
        <a:bodyPr/>
        <a:lstStyle/>
        <a:p>
          <a:endParaRPr lang="en-GB"/>
        </a:p>
      </dgm:t>
    </dgm:pt>
    <dgm:pt modelId="{2C98EF33-B8B6-4B57-B0D6-20E387014CDC}" type="sibTrans" cxnId="{8771E1B1-9F80-4E8E-B0D4-793598414300}">
      <dgm:prSet/>
      <dgm:spPr/>
      <dgm:t>
        <a:bodyPr/>
        <a:lstStyle/>
        <a:p>
          <a:endParaRPr lang="en-GB"/>
        </a:p>
      </dgm:t>
    </dgm:pt>
    <dgm:pt modelId="{DF0ACDC9-AD3D-43A7-BD5E-381E5F4DC502}">
      <dgm:prSet custT="1"/>
      <dgm:spPr/>
      <dgm:t>
        <a:bodyPr/>
        <a:lstStyle/>
        <a:p>
          <a:r>
            <a:rPr lang="en-GB" sz="2000" b="0" dirty="0"/>
            <a:t>Developing the role of family</a:t>
          </a:r>
        </a:p>
      </dgm:t>
    </dgm:pt>
    <dgm:pt modelId="{E1CCEFC1-3548-4BAD-A7DD-1F050EDD0AED}" type="parTrans" cxnId="{7675B751-FDE7-4762-815A-7283BDA4F7EC}">
      <dgm:prSet/>
      <dgm:spPr/>
      <dgm:t>
        <a:bodyPr/>
        <a:lstStyle/>
        <a:p>
          <a:endParaRPr lang="en-GB"/>
        </a:p>
      </dgm:t>
    </dgm:pt>
    <dgm:pt modelId="{D4C7367D-0159-4878-A7C7-DF045301EDDA}" type="sibTrans" cxnId="{7675B751-FDE7-4762-815A-7283BDA4F7EC}">
      <dgm:prSet/>
      <dgm:spPr/>
      <dgm:t>
        <a:bodyPr/>
        <a:lstStyle/>
        <a:p>
          <a:endParaRPr lang="en-GB"/>
        </a:p>
      </dgm:t>
    </dgm:pt>
    <dgm:pt modelId="{AC03723F-B48C-411F-8E1F-FFDEEAC90FF4}">
      <dgm:prSet custT="1"/>
      <dgm:spPr/>
      <dgm:t>
        <a:bodyPr/>
        <a:lstStyle/>
        <a:p>
          <a:r>
            <a:rPr lang="en-GB" sz="2000" b="0" dirty="0"/>
            <a:t>Promoting community engagement</a:t>
          </a:r>
        </a:p>
      </dgm:t>
    </dgm:pt>
    <dgm:pt modelId="{478831DF-C249-4DFC-8097-E07DAC510D1B}" type="parTrans" cxnId="{8EB9295C-BCB6-4F65-81C9-12C4F30A5D53}">
      <dgm:prSet/>
      <dgm:spPr/>
      <dgm:t>
        <a:bodyPr/>
        <a:lstStyle/>
        <a:p>
          <a:endParaRPr lang="en-GB"/>
        </a:p>
      </dgm:t>
    </dgm:pt>
    <dgm:pt modelId="{A3389C58-D933-4605-976C-4F4B9381B4EA}" type="sibTrans" cxnId="{8EB9295C-BCB6-4F65-81C9-12C4F30A5D53}">
      <dgm:prSet/>
      <dgm:spPr/>
      <dgm:t>
        <a:bodyPr/>
        <a:lstStyle/>
        <a:p>
          <a:endParaRPr lang="en-GB"/>
        </a:p>
      </dgm:t>
    </dgm:pt>
    <dgm:pt modelId="{358B213D-A8BA-48A4-8FDD-CA739E4E77E7}">
      <dgm:prSet custT="1"/>
      <dgm:spPr/>
      <dgm:t>
        <a:bodyPr/>
        <a:lstStyle/>
        <a:p>
          <a:r>
            <a:rPr lang="en-GB" sz="2000" b="0" dirty="0"/>
            <a:t>Embedding holistic support</a:t>
          </a:r>
        </a:p>
      </dgm:t>
    </dgm:pt>
    <dgm:pt modelId="{05292792-ABBC-401B-AD34-2C300D894411}" type="parTrans" cxnId="{FCC6CC68-6DB6-415A-8CDF-8A6D79F2FD0E}">
      <dgm:prSet/>
      <dgm:spPr/>
      <dgm:t>
        <a:bodyPr/>
        <a:lstStyle/>
        <a:p>
          <a:endParaRPr lang="en-GB"/>
        </a:p>
      </dgm:t>
    </dgm:pt>
    <dgm:pt modelId="{3CE4BA10-7527-43EC-9D2F-C1D07E4BCAD4}" type="sibTrans" cxnId="{FCC6CC68-6DB6-415A-8CDF-8A6D79F2FD0E}">
      <dgm:prSet/>
      <dgm:spPr/>
      <dgm:t>
        <a:bodyPr/>
        <a:lstStyle/>
        <a:p>
          <a:endParaRPr lang="en-GB"/>
        </a:p>
      </dgm:t>
    </dgm:pt>
    <dgm:pt modelId="{C2C0D35A-5DB0-42A0-8B69-45503265B2C1}" type="pres">
      <dgm:prSet presAssocID="{201261C8-E9EC-4BD7-9318-83E98B79ED66}" presName="matrix" presStyleCnt="0">
        <dgm:presLayoutVars>
          <dgm:chMax val="1"/>
          <dgm:dir/>
          <dgm:resizeHandles val="exact"/>
        </dgm:presLayoutVars>
      </dgm:prSet>
      <dgm:spPr/>
    </dgm:pt>
    <dgm:pt modelId="{087B66E9-908C-40B0-8C86-A870E65E9B38}" type="pres">
      <dgm:prSet presAssocID="{201261C8-E9EC-4BD7-9318-83E98B79ED66}" presName="diamond" presStyleLbl="bgShp" presStyleIdx="0" presStyleCnt="1"/>
      <dgm:spPr/>
    </dgm:pt>
    <dgm:pt modelId="{5715927C-4FCD-4320-86AF-989C5C43B60A}" type="pres">
      <dgm:prSet presAssocID="{201261C8-E9EC-4BD7-9318-83E98B79ED66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4909C8F3-61EE-4751-9C74-C884DB1F99F4}" type="pres">
      <dgm:prSet presAssocID="{201261C8-E9EC-4BD7-9318-83E98B79ED66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2789807D-E10F-43E4-A823-A8CDD351CE8D}" type="pres">
      <dgm:prSet presAssocID="{201261C8-E9EC-4BD7-9318-83E98B79ED66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40C9A582-BF35-45B2-9D32-584B89E6E539}" type="pres">
      <dgm:prSet presAssocID="{201261C8-E9EC-4BD7-9318-83E98B79ED66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8464EF17-F03F-4053-8685-7D6D5B498C6B}" type="presOf" srcId="{AC03723F-B48C-411F-8E1F-FFDEEAC90FF4}" destId="{2789807D-E10F-43E4-A823-A8CDD351CE8D}" srcOrd="0" destOrd="0" presId="urn:microsoft.com/office/officeart/2005/8/layout/matrix3"/>
    <dgm:cxn modelId="{8EB9295C-BCB6-4F65-81C9-12C4F30A5D53}" srcId="{201261C8-E9EC-4BD7-9318-83E98B79ED66}" destId="{AC03723F-B48C-411F-8E1F-FFDEEAC90FF4}" srcOrd="2" destOrd="0" parTransId="{478831DF-C249-4DFC-8097-E07DAC510D1B}" sibTransId="{A3389C58-D933-4605-976C-4F4B9381B4EA}"/>
    <dgm:cxn modelId="{FCC6CC68-6DB6-415A-8CDF-8A6D79F2FD0E}" srcId="{201261C8-E9EC-4BD7-9318-83E98B79ED66}" destId="{358B213D-A8BA-48A4-8FDD-CA739E4E77E7}" srcOrd="3" destOrd="0" parTransId="{05292792-ABBC-401B-AD34-2C300D894411}" sibTransId="{3CE4BA10-7527-43EC-9D2F-C1D07E4BCAD4}"/>
    <dgm:cxn modelId="{7675B751-FDE7-4762-815A-7283BDA4F7EC}" srcId="{201261C8-E9EC-4BD7-9318-83E98B79ED66}" destId="{DF0ACDC9-AD3D-43A7-BD5E-381E5F4DC502}" srcOrd="1" destOrd="0" parTransId="{E1CCEFC1-3548-4BAD-A7DD-1F050EDD0AED}" sibTransId="{D4C7367D-0159-4878-A7C7-DF045301EDDA}"/>
    <dgm:cxn modelId="{0678B083-CD1E-47F0-947F-A4169FA8684D}" type="presOf" srcId="{201261C8-E9EC-4BD7-9318-83E98B79ED66}" destId="{C2C0D35A-5DB0-42A0-8B69-45503265B2C1}" srcOrd="0" destOrd="0" presId="urn:microsoft.com/office/officeart/2005/8/layout/matrix3"/>
    <dgm:cxn modelId="{83E49DAD-BBE3-4988-9085-6EC85FAB22BC}" type="presOf" srcId="{CD10F3EC-3464-476B-9946-8D1CCEC05509}" destId="{5715927C-4FCD-4320-86AF-989C5C43B60A}" srcOrd="0" destOrd="0" presId="urn:microsoft.com/office/officeart/2005/8/layout/matrix3"/>
    <dgm:cxn modelId="{8771E1B1-9F80-4E8E-B0D4-793598414300}" srcId="{201261C8-E9EC-4BD7-9318-83E98B79ED66}" destId="{CD10F3EC-3464-476B-9946-8D1CCEC05509}" srcOrd="0" destOrd="0" parTransId="{05D909BA-D9F5-4D6F-A413-7F93D1BEF79F}" sibTransId="{2C98EF33-B8B6-4B57-B0D6-20E387014CDC}"/>
    <dgm:cxn modelId="{DA5573B8-BCF1-4F85-9B52-3331CF5CAA0D}" type="presOf" srcId="{DF0ACDC9-AD3D-43A7-BD5E-381E5F4DC502}" destId="{4909C8F3-61EE-4751-9C74-C884DB1F99F4}" srcOrd="0" destOrd="0" presId="urn:microsoft.com/office/officeart/2005/8/layout/matrix3"/>
    <dgm:cxn modelId="{643E88CF-13CE-4C36-BEBB-D8252F35EEC6}" type="presOf" srcId="{358B213D-A8BA-48A4-8FDD-CA739E4E77E7}" destId="{40C9A582-BF35-45B2-9D32-584B89E6E539}" srcOrd="0" destOrd="0" presId="urn:microsoft.com/office/officeart/2005/8/layout/matrix3"/>
    <dgm:cxn modelId="{926E6765-0E9F-43FE-8EA4-92A8D653CB73}" type="presParOf" srcId="{C2C0D35A-5DB0-42A0-8B69-45503265B2C1}" destId="{087B66E9-908C-40B0-8C86-A870E65E9B38}" srcOrd="0" destOrd="0" presId="urn:microsoft.com/office/officeart/2005/8/layout/matrix3"/>
    <dgm:cxn modelId="{47474195-559C-4A16-A2EA-BAD113007BA4}" type="presParOf" srcId="{C2C0D35A-5DB0-42A0-8B69-45503265B2C1}" destId="{5715927C-4FCD-4320-86AF-989C5C43B60A}" srcOrd="1" destOrd="0" presId="urn:microsoft.com/office/officeart/2005/8/layout/matrix3"/>
    <dgm:cxn modelId="{1B72796A-5EC8-474A-A2D8-A67A915199E5}" type="presParOf" srcId="{C2C0D35A-5DB0-42A0-8B69-45503265B2C1}" destId="{4909C8F3-61EE-4751-9C74-C884DB1F99F4}" srcOrd="2" destOrd="0" presId="urn:microsoft.com/office/officeart/2005/8/layout/matrix3"/>
    <dgm:cxn modelId="{1BE43193-DAA2-446D-81AF-1B57EEC24312}" type="presParOf" srcId="{C2C0D35A-5DB0-42A0-8B69-45503265B2C1}" destId="{2789807D-E10F-43E4-A823-A8CDD351CE8D}" srcOrd="3" destOrd="0" presId="urn:microsoft.com/office/officeart/2005/8/layout/matrix3"/>
    <dgm:cxn modelId="{C8F2308C-4431-4298-BBA1-AC9564EB719B}" type="presParOf" srcId="{C2C0D35A-5DB0-42A0-8B69-45503265B2C1}" destId="{40C9A582-BF35-45B2-9D32-584B89E6E539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7519316-1FB1-43EC-8074-AECD8525B604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A3C35C7-E98B-4163-9FA4-B535FB7A4EB1}" type="pres">
      <dgm:prSet presAssocID="{D7519316-1FB1-43EC-8074-AECD8525B604}" presName="Name0" presStyleCnt="0">
        <dgm:presLayoutVars>
          <dgm:dir/>
          <dgm:resizeHandles val="exact"/>
        </dgm:presLayoutVars>
      </dgm:prSet>
      <dgm:spPr/>
    </dgm:pt>
  </dgm:ptLst>
  <dgm:cxnLst>
    <dgm:cxn modelId="{7877FE91-B419-4434-8253-AD8E4C0B24AD}" type="presOf" srcId="{D7519316-1FB1-43EC-8074-AECD8525B604}" destId="{5A3C35C7-E98B-4163-9FA4-B535FB7A4EB1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CA4CC96-DA76-462A-B050-3E254F16BD39}" type="doc">
      <dgm:prSet loTypeId="urn:diagrams.loki3.com/VaryingWidthList" loCatId="list" qsTypeId="urn:microsoft.com/office/officeart/2005/8/quickstyle/simple1" qsCatId="simple" csTypeId="urn:microsoft.com/office/officeart/2005/8/colors/accent1_2" csCatId="accent1" phldr="1"/>
      <dgm:spPr/>
    </dgm:pt>
    <dgm:pt modelId="{BADC18DF-AEC6-4150-813D-D03DFBE2D64B}">
      <dgm:prSet phldrT="[Text]" custT="1"/>
      <dgm:spPr/>
      <dgm:t>
        <a:bodyPr/>
        <a:lstStyle/>
        <a:p>
          <a:pPr>
            <a:buFont typeface="Calibri" panose="020F0502020204030204" pitchFamily="34" charset="0"/>
            <a:buChar char="-"/>
          </a:pPr>
          <a:r>
            <a:rPr lang="en-GB" sz="2400" dirty="0"/>
            <a:t>Address training needs: programmes should be culturally aware and delivered by culturally sensitive staff; </a:t>
          </a:r>
        </a:p>
      </dgm:t>
    </dgm:pt>
    <dgm:pt modelId="{E4B07E83-40E6-4C48-AD30-FFE6F3090724}" type="parTrans" cxnId="{14A50B14-13BA-49C1-8D03-4DE5B894480D}">
      <dgm:prSet/>
      <dgm:spPr/>
      <dgm:t>
        <a:bodyPr/>
        <a:lstStyle/>
        <a:p>
          <a:endParaRPr lang="en-GB"/>
        </a:p>
      </dgm:t>
    </dgm:pt>
    <dgm:pt modelId="{2CD7FDAE-99B2-420A-90C4-EF06EB5A7B51}" type="sibTrans" cxnId="{14A50B14-13BA-49C1-8D03-4DE5B894480D}">
      <dgm:prSet/>
      <dgm:spPr/>
      <dgm:t>
        <a:bodyPr/>
        <a:lstStyle/>
        <a:p>
          <a:endParaRPr lang="en-GB"/>
        </a:p>
      </dgm:t>
    </dgm:pt>
    <dgm:pt modelId="{5AD90324-A1F4-4338-BDEA-70AD82C3513F}">
      <dgm:prSet phldrT="[Text]" custT="1"/>
      <dgm:spPr/>
      <dgm:t>
        <a:bodyPr/>
        <a:lstStyle/>
        <a:p>
          <a:pPr>
            <a:buFont typeface="Calibri" panose="020F0502020204030204" pitchFamily="34" charset="0"/>
            <a:buChar char="-"/>
          </a:pPr>
          <a:r>
            <a:rPr lang="en-GB" sz="2400" dirty="0"/>
            <a:t>Some service users may benefit from working </a:t>
          </a:r>
          <a:br>
            <a:rPr lang="en-GB" sz="2400" dirty="0"/>
          </a:br>
          <a:r>
            <a:rPr lang="en-GB" sz="2400" dirty="0"/>
            <a:t>with staff from similar ethnic backgrounds; </a:t>
          </a:r>
        </a:p>
      </dgm:t>
    </dgm:pt>
    <dgm:pt modelId="{0E31C54C-2845-4871-B2D6-7837546084C2}" type="parTrans" cxnId="{36B6C092-B121-4A5C-BA6D-D9DEC55A420F}">
      <dgm:prSet/>
      <dgm:spPr/>
      <dgm:t>
        <a:bodyPr/>
        <a:lstStyle/>
        <a:p>
          <a:endParaRPr lang="en-GB"/>
        </a:p>
      </dgm:t>
    </dgm:pt>
    <dgm:pt modelId="{B3B7CF8D-A9EC-4A52-988D-D9039EAB28F1}" type="sibTrans" cxnId="{36B6C092-B121-4A5C-BA6D-D9DEC55A420F}">
      <dgm:prSet/>
      <dgm:spPr/>
      <dgm:t>
        <a:bodyPr/>
        <a:lstStyle/>
        <a:p>
          <a:endParaRPr lang="en-GB"/>
        </a:p>
      </dgm:t>
    </dgm:pt>
    <dgm:pt modelId="{489771B1-B150-482D-BBB7-4E5BB43D23A8}">
      <dgm:prSet phldrT="[Text]" custT="1"/>
      <dgm:spPr/>
      <dgm:t>
        <a:bodyPr/>
        <a:lstStyle/>
        <a:p>
          <a:pPr>
            <a:buFont typeface="Calibri" panose="020F0502020204030204" pitchFamily="34" charset="0"/>
            <a:buChar char="-"/>
          </a:pPr>
          <a:r>
            <a:rPr lang="en-GB" sz="2400" dirty="0"/>
            <a:t>Provide a sense of choice and control over the speed of delivery and the nature of the content being covered; </a:t>
          </a:r>
        </a:p>
      </dgm:t>
    </dgm:pt>
    <dgm:pt modelId="{7319E896-D864-46BF-81E2-751A71914A0F}" type="parTrans" cxnId="{4DB1363A-4589-4505-97EA-8A285DAFDD5B}">
      <dgm:prSet/>
      <dgm:spPr/>
      <dgm:t>
        <a:bodyPr/>
        <a:lstStyle/>
        <a:p>
          <a:endParaRPr lang="en-GB"/>
        </a:p>
      </dgm:t>
    </dgm:pt>
    <dgm:pt modelId="{774BCAAC-B5A8-44D2-B0BA-40FC917CADC0}" type="sibTrans" cxnId="{4DB1363A-4589-4505-97EA-8A285DAFDD5B}">
      <dgm:prSet/>
      <dgm:spPr/>
      <dgm:t>
        <a:bodyPr/>
        <a:lstStyle/>
        <a:p>
          <a:endParaRPr lang="en-GB"/>
        </a:p>
      </dgm:t>
    </dgm:pt>
    <dgm:pt modelId="{69859D30-1E74-4F83-A297-56712CEB493D}">
      <dgm:prSet custT="1"/>
      <dgm:spPr/>
      <dgm:t>
        <a:bodyPr/>
        <a:lstStyle/>
        <a:p>
          <a:r>
            <a:rPr lang="en-GB" sz="2400" dirty="0"/>
            <a:t>Avoid overly complex</a:t>
          </a:r>
          <a:r>
            <a:rPr lang="en-GB" sz="2400"/>
            <a:t>, diagnostic, </a:t>
          </a:r>
          <a:br>
            <a:rPr lang="en-GB" sz="2400"/>
          </a:br>
          <a:r>
            <a:rPr lang="en-GB" sz="2400"/>
            <a:t>or treatment-focused </a:t>
          </a:r>
          <a:r>
            <a:rPr lang="en-GB" sz="2400" dirty="0"/>
            <a:t>terminology.</a:t>
          </a:r>
        </a:p>
      </dgm:t>
    </dgm:pt>
    <dgm:pt modelId="{69FD08F9-7811-44D5-ADEC-FFBA7F5E550B}" type="parTrans" cxnId="{B598FB5A-5856-411A-814C-3F3E96E1D2F9}">
      <dgm:prSet/>
      <dgm:spPr/>
      <dgm:t>
        <a:bodyPr/>
        <a:lstStyle/>
        <a:p>
          <a:endParaRPr lang="en-GB"/>
        </a:p>
      </dgm:t>
    </dgm:pt>
    <dgm:pt modelId="{AF2E8322-9902-4F18-9723-4A9EBE24FDB7}" type="sibTrans" cxnId="{B598FB5A-5856-411A-814C-3F3E96E1D2F9}">
      <dgm:prSet/>
      <dgm:spPr/>
      <dgm:t>
        <a:bodyPr/>
        <a:lstStyle/>
        <a:p>
          <a:endParaRPr lang="en-GB"/>
        </a:p>
      </dgm:t>
    </dgm:pt>
    <dgm:pt modelId="{E7B041BE-89C4-457A-83FF-08987FBD5B91}" type="pres">
      <dgm:prSet presAssocID="{5CA4CC96-DA76-462A-B050-3E254F16BD39}" presName="Name0" presStyleCnt="0">
        <dgm:presLayoutVars>
          <dgm:resizeHandles/>
        </dgm:presLayoutVars>
      </dgm:prSet>
      <dgm:spPr/>
    </dgm:pt>
    <dgm:pt modelId="{3B1932FD-18F7-421F-AC7C-D2337C744A7D}" type="pres">
      <dgm:prSet presAssocID="{BADC18DF-AEC6-4150-813D-D03DFBE2D64B}" presName="text" presStyleLbl="node1" presStyleIdx="0" presStyleCnt="4" custScaleX="199798" custLinFactY="-48606" custLinFactNeighborX="-63930" custLinFactNeighborY="-100000">
        <dgm:presLayoutVars>
          <dgm:bulletEnabled val="1"/>
        </dgm:presLayoutVars>
      </dgm:prSet>
      <dgm:spPr>
        <a:prstGeom prst="round2DiagRect">
          <a:avLst/>
        </a:prstGeom>
      </dgm:spPr>
    </dgm:pt>
    <dgm:pt modelId="{17BBCA32-EF47-459F-8416-51A04A535365}" type="pres">
      <dgm:prSet presAssocID="{2CD7FDAE-99B2-420A-90C4-EF06EB5A7B51}" presName="space" presStyleCnt="0"/>
      <dgm:spPr/>
    </dgm:pt>
    <dgm:pt modelId="{ECCD14BC-558E-425B-B9D8-F3F99D0B3CE6}" type="pres">
      <dgm:prSet presAssocID="{5AD90324-A1F4-4338-BDEA-70AD82C3513F}" presName="text" presStyleLbl="node1" presStyleIdx="1" presStyleCnt="4" custScaleX="187810">
        <dgm:presLayoutVars>
          <dgm:bulletEnabled val="1"/>
        </dgm:presLayoutVars>
      </dgm:prSet>
      <dgm:spPr>
        <a:prstGeom prst="round2DiagRect">
          <a:avLst/>
        </a:prstGeom>
      </dgm:spPr>
    </dgm:pt>
    <dgm:pt modelId="{9CFCF2AA-63F6-4691-91EA-3335FB88173B}" type="pres">
      <dgm:prSet presAssocID="{B3B7CF8D-A9EC-4A52-988D-D9039EAB28F1}" presName="space" presStyleCnt="0"/>
      <dgm:spPr/>
    </dgm:pt>
    <dgm:pt modelId="{10D0C131-5FC2-4C9F-ACA2-1DBB9EE634FA}" type="pres">
      <dgm:prSet presAssocID="{489771B1-B150-482D-BBB7-4E5BB43D23A8}" presName="text" presStyleLbl="node1" presStyleIdx="2" presStyleCnt="4" custScaleX="161905">
        <dgm:presLayoutVars>
          <dgm:bulletEnabled val="1"/>
        </dgm:presLayoutVars>
      </dgm:prSet>
      <dgm:spPr>
        <a:prstGeom prst="round2DiagRect">
          <a:avLst/>
        </a:prstGeom>
      </dgm:spPr>
    </dgm:pt>
    <dgm:pt modelId="{5114E944-1069-49CD-A06C-CF79F61742E5}" type="pres">
      <dgm:prSet presAssocID="{774BCAAC-B5A8-44D2-B0BA-40FC917CADC0}" presName="space" presStyleCnt="0"/>
      <dgm:spPr/>
    </dgm:pt>
    <dgm:pt modelId="{A9147CEF-89E6-4668-8AE5-C980584DAF3F}" type="pres">
      <dgm:prSet presAssocID="{69859D30-1E74-4F83-A297-56712CEB493D}" presName="text" presStyleLbl="node1" presStyleIdx="3" presStyleCnt="4" custScaleX="260847">
        <dgm:presLayoutVars>
          <dgm:bulletEnabled val="1"/>
        </dgm:presLayoutVars>
      </dgm:prSet>
      <dgm:spPr>
        <a:prstGeom prst="round2DiagRect">
          <a:avLst/>
        </a:prstGeom>
      </dgm:spPr>
    </dgm:pt>
  </dgm:ptLst>
  <dgm:cxnLst>
    <dgm:cxn modelId="{B2350B0C-9A69-4E7E-9A89-22D1C0BB5A5B}" type="presOf" srcId="{5CA4CC96-DA76-462A-B050-3E254F16BD39}" destId="{E7B041BE-89C4-457A-83FF-08987FBD5B91}" srcOrd="0" destOrd="0" presId="urn:diagrams.loki3.com/VaryingWidthList"/>
    <dgm:cxn modelId="{14A50B14-13BA-49C1-8D03-4DE5B894480D}" srcId="{5CA4CC96-DA76-462A-B050-3E254F16BD39}" destId="{BADC18DF-AEC6-4150-813D-D03DFBE2D64B}" srcOrd="0" destOrd="0" parTransId="{E4B07E83-40E6-4C48-AD30-FFE6F3090724}" sibTransId="{2CD7FDAE-99B2-420A-90C4-EF06EB5A7B51}"/>
    <dgm:cxn modelId="{615F851F-6234-4071-9D83-506FA053338C}" type="presOf" srcId="{5AD90324-A1F4-4338-BDEA-70AD82C3513F}" destId="{ECCD14BC-558E-425B-B9D8-F3F99D0B3CE6}" srcOrd="0" destOrd="0" presId="urn:diagrams.loki3.com/VaryingWidthList"/>
    <dgm:cxn modelId="{4DB1363A-4589-4505-97EA-8A285DAFDD5B}" srcId="{5CA4CC96-DA76-462A-B050-3E254F16BD39}" destId="{489771B1-B150-482D-BBB7-4E5BB43D23A8}" srcOrd="2" destOrd="0" parTransId="{7319E896-D864-46BF-81E2-751A71914A0F}" sibTransId="{774BCAAC-B5A8-44D2-B0BA-40FC917CADC0}"/>
    <dgm:cxn modelId="{B598FB5A-5856-411A-814C-3F3E96E1D2F9}" srcId="{5CA4CC96-DA76-462A-B050-3E254F16BD39}" destId="{69859D30-1E74-4F83-A297-56712CEB493D}" srcOrd="3" destOrd="0" parTransId="{69FD08F9-7811-44D5-ADEC-FFBA7F5E550B}" sibTransId="{AF2E8322-9902-4F18-9723-4A9EBE24FDB7}"/>
    <dgm:cxn modelId="{36B6C092-B121-4A5C-BA6D-D9DEC55A420F}" srcId="{5CA4CC96-DA76-462A-B050-3E254F16BD39}" destId="{5AD90324-A1F4-4338-BDEA-70AD82C3513F}" srcOrd="1" destOrd="0" parTransId="{0E31C54C-2845-4871-B2D6-7837546084C2}" sibTransId="{B3B7CF8D-A9EC-4A52-988D-D9039EAB28F1}"/>
    <dgm:cxn modelId="{1F5903AF-BDCB-48EE-B30E-1DEA6FF455DC}" type="presOf" srcId="{BADC18DF-AEC6-4150-813D-D03DFBE2D64B}" destId="{3B1932FD-18F7-421F-AC7C-D2337C744A7D}" srcOrd="0" destOrd="0" presId="urn:diagrams.loki3.com/VaryingWidthList"/>
    <dgm:cxn modelId="{07350CB2-C3B3-4116-A8AF-9BCACD417F3F}" type="presOf" srcId="{69859D30-1E74-4F83-A297-56712CEB493D}" destId="{A9147CEF-89E6-4668-8AE5-C980584DAF3F}" srcOrd="0" destOrd="0" presId="urn:diagrams.loki3.com/VaryingWidthList"/>
    <dgm:cxn modelId="{F1F47DCD-09C2-4FC7-B022-7A6F2856CCAE}" type="presOf" srcId="{489771B1-B150-482D-BBB7-4E5BB43D23A8}" destId="{10D0C131-5FC2-4C9F-ACA2-1DBB9EE634FA}" srcOrd="0" destOrd="0" presId="urn:diagrams.loki3.com/VaryingWidthList"/>
    <dgm:cxn modelId="{F4C26261-C6FF-43BC-97CC-5C4137158BEA}" type="presParOf" srcId="{E7B041BE-89C4-457A-83FF-08987FBD5B91}" destId="{3B1932FD-18F7-421F-AC7C-D2337C744A7D}" srcOrd="0" destOrd="0" presId="urn:diagrams.loki3.com/VaryingWidthList"/>
    <dgm:cxn modelId="{E4FF4E92-EA3F-4BBF-B5BB-1BBDFE581884}" type="presParOf" srcId="{E7B041BE-89C4-457A-83FF-08987FBD5B91}" destId="{17BBCA32-EF47-459F-8416-51A04A535365}" srcOrd="1" destOrd="0" presId="urn:diagrams.loki3.com/VaryingWidthList"/>
    <dgm:cxn modelId="{326BFA3A-7AC2-4E06-B103-AA2AA7114866}" type="presParOf" srcId="{E7B041BE-89C4-457A-83FF-08987FBD5B91}" destId="{ECCD14BC-558E-425B-B9D8-F3F99D0B3CE6}" srcOrd="2" destOrd="0" presId="urn:diagrams.loki3.com/VaryingWidthList"/>
    <dgm:cxn modelId="{7B8D8314-8181-4FD5-8362-AB2E5850A291}" type="presParOf" srcId="{E7B041BE-89C4-457A-83FF-08987FBD5B91}" destId="{9CFCF2AA-63F6-4691-91EA-3335FB88173B}" srcOrd="3" destOrd="0" presId="urn:diagrams.loki3.com/VaryingWidthList"/>
    <dgm:cxn modelId="{7E0A0FE4-4E78-4771-B406-CC7B505F6603}" type="presParOf" srcId="{E7B041BE-89C4-457A-83FF-08987FBD5B91}" destId="{10D0C131-5FC2-4C9F-ACA2-1DBB9EE634FA}" srcOrd="4" destOrd="0" presId="urn:diagrams.loki3.com/VaryingWidthList"/>
    <dgm:cxn modelId="{64BC4693-0753-429F-8A9C-10DAD3058A57}" type="presParOf" srcId="{E7B041BE-89C4-457A-83FF-08987FBD5B91}" destId="{5114E944-1069-49CD-A06C-CF79F61742E5}" srcOrd="5" destOrd="0" presId="urn:diagrams.loki3.com/VaryingWidthList"/>
    <dgm:cxn modelId="{89DDD2EE-4CA6-46B6-89CE-C0A1D675220C}" type="presParOf" srcId="{E7B041BE-89C4-457A-83FF-08987FBD5B91}" destId="{A9147CEF-89E6-4668-8AE5-C980584DAF3F}" srcOrd="6" destOrd="0" presId="urn:diagrams.loki3.com/VaryingWidth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E6E8532-6B19-4E13-B8DC-F70E4D52F0A5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5033333-A738-4EE0-BC5D-03785FE3A8FA}">
      <dgm:prSet phldrT="[Text]" custT="1"/>
      <dgm:spPr/>
      <dgm:t>
        <a:bodyPr/>
        <a:lstStyle/>
        <a:p>
          <a:r>
            <a:rPr lang="en-GB" sz="2400" dirty="0"/>
            <a:t>Engage family to support people </a:t>
          </a:r>
          <a:br>
            <a:rPr lang="en-GB" sz="2400" dirty="0"/>
          </a:br>
          <a:r>
            <a:rPr lang="en-GB" sz="2400" dirty="0"/>
            <a:t>in prison</a:t>
          </a:r>
        </a:p>
      </dgm:t>
    </dgm:pt>
    <dgm:pt modelId="{F9F8E25D-2ACE-4016-BD79-89673C7515F0}" type="parTrans" cxnId="{7D6ABE57-C053-48B3-B852-4EAFD287420B}">
      <dgm:prSet/>
      <dgm:spPr/>
      <dgm:t>
        <a:bodyPr/>
        <a:lstStyle/>
        <a:p>
          <a:endParaRPr lang="en-GB"/>
        </a:p>
      </dgm:t>
    </dgm:pt>
    <dgm:pt modelId="{F7081815-54C7-49B7-BD1E-4B235D393E3E}" type="sibTrans" cxnId="{7D6ABE57-C053-48B3-B852-4EAFD287420B}">
      <dgm:prSet/>
      <dgm:spPr/>
      <dgm:t>
        <a:bodyPr/>
        <a:lstStyle/>
        <a:p>
          <a:endParaRPr lang="en-GB"/>
        </a:p>
      </dgm:t>
    </dgm:pt>
    <dgm:pt modelId="{6AD313B2-A73B-4EF7-B171-DDF76ADF1ABA}">
      <dgm:prSet phldrT="[Text]" custT="1"/>
      <dgm:spPr/>
      <dgm:t>
        <a:bodyPr/>
        <a:lstStyle/>
        <a:p>
          <a:r>
            <a:rPr lang="en-GB" sz="2400" dirty="0"/>
            <a:t>Address family needs</a:t>
          </a:r>
        </a:p>
      </dgm:t>
    </dgm:pt>
    <dgm:pt modelId="{E094BEA0-6668-4B06-B954-13DA078790AC}" type="parTrans" cxnId="{1A295C44-0158-4B36-9737-A30B6E8426FA}">
      <dgm:prSet/>
      <dgm:spPr/>
      <dgm:t>
        <a:bodyPr/>
        <a:lstStyle/>
        <a:p>
          <a:endParaRPr lang="en-GB"/>
        </a:p>
      </dgm:t>
    </dgm:pt>
    <dgm:pt modelId="{52E124C3-4288-44E4-9FA6-C6AEDFCCBE72}" type="sibTrans" cxnId="{1A295C44-0158-4B36-9737-A30B6E8426FA}">
      <dgm:prSet/>
      <dgm:spPr/>
      <dgm:t>
        <a:bodyPr/>
        <a:lstStyle/>
        <a:p>
          <a:endParaRPr lang="en-GB"/>
        </a:p>
      </dgm:t>
    </dgm:pt>
    <dgm:pt modelId="{13B39B5E-83EA-406C-B171-C99430E9023A}">
      <dgm:prSet phldrT="[Text]" custT="1"/>
      <dgm:spPr/>
      <dgm:t>
        <a:bodyPr/>
        <a:lstStyle/>
        <a:p>
          <a:r>
            <a:rPr lang="en-GB" sz="2400" dirty="0"/>
            <a:t>Address the stigma of conviction upon families</a:t>
          </a:r>
        </a:p>
      </dgm:t>
    </dgm:pt>
    <dgm:pt modelId="{B84B3B7E-C043-4620-8431-C31453A45480}" type="parTrans" cxnId="{B328359D-2B7E-4BC9-AB34-B15D4924A863}">
      <dgm:prSet/>
      <dgm:spPr/>
      <dgm:t>
        <a:bodyPr/>
        <a:lstStyle/>
        <a:p>
          <a:endParaRPr lang="en-GB"/>
        </a:p>
      </dgm:t>
    </dgm:pt>
    <dgm:pt modelId="{7E76AEFD-507D-4731-8090-A937B5EADA3B}" type="sibTrans" cxnId="{B328359D-2B7E-4BC9-AB34-B15D4924A863}">
      <dgm:prSet/>
      <dgm:spPr/>
      <dgm:t>
        <a:bodyPr/>
        <a:lstStyle/>
        <a:p>
          <a:endParaRPr lang="en-GB"/>
        </a:p>
      </dgm:t>
    </dgm:pt>
    <dgm:pt modelId="{0A6416C9-4578-4980-9107-3DA19F7B7186}">
      <dgm:prSet phldrT="[Text]" custT="1"/>
      <dgm:spPr/>
      <dgm:t>
        <a:bodyPr/>
        <a:lstStyle/>
        <a:p>
          <a:r>
            <a:rPr lang="en-GB" sz="2400" dirty="0"/>
            <a:t>Assist families in supporting prison leavers</a:t>
          </a:r>
        </a:p>
      </dgm:t>
    </dgm:pt>
    <dgm:pt modelId="{86A0004C-3A76-4E80-A093-DCF8248BF0B4}" type="parTrans" cxnId="{A7166C82-2F2F-419F-90D3-BCCE07D31978}">
      <dgm:prSet/>
      <dgm:spPr/>
      <dgm:t>
        <a:bodyPr/>
        <a:lstStyle/>
        <a:p>
          <a:endParaRPr lang="en-GB"/>
        </a:p>
      </dgm:t>
    </dgm:pt>
    <dgm:pt modelId="{A6A3DC1D-FBD6-4183-9183-B6935DF687AC}" type="sibTrans" cxnId="{A7166C82-2F2F-419F-90D3-BCCE07D31978}">
      <dgm:prSet/>
      <dgm:spPr/>
      <dgm:t>
        <a:bodyPr/>
        <a:lstStyle/>
        <a:p>
          <a:endParaRPr lang="en-GB"/>
        </a:p>
      </dgm:t>
    </dgm:pt>
    <dgm:pt modelId="{CF1143AF-5F72-4629-AD74-400278EE1081}" type="pres">
      <dgm:prSet presAssocID="{5E6E8532-6B19-4E13-B8DC-F70E4D52F0A5}" presName="diagram" presStyleCnt="0">
        <dgm:presLayoutVars>
          <dgm:dir/>
          <dgm:resizeHandles val="exact"/>
        </dgm:presLayoutVars>
      </dgm:prSet>
      <dgm:spPr/>
    </dgm:pt>
    <dgm:pt modelId="{AA6543BE-962C-4B65-8CC9-26D8EC6C20FD}" type="pres">
      <dgm:prSet presAssocID="{05033333-A738-4EE0-BC5D-03785FE3A8FA}" presName="node" presStyleLbl="node1" presStyleIdx="0" presStyleCnt="4">
        <dgm:presLayoutVars>
          <dgm:bulletEnabled val="1"/>
        </dgm:presLayoutVars>
      </dgm:prSet>
      <dgm:spPr>
        <a:prstGeom prst="roundRect">
          <a:avLst/>
        </a:prstGeom>
      </dgm:spPr>
    </dgm:pt>
    <dgm:pt modelId="{DFEF0DAB-0245-4F13-8CFB-090004ADC728}" type="pres">
      <dgm:prSet presAssocID="{F7081815-54C7-49B7-BD1E-4B235D393E3E}" presName="sibTrans" presStyleCnt="0"/>
      <dgm:spPr/>
    </dgm:pt>
    <dgm:pt modelId="{7C7B7C34-48E3-489D-BB87-A71888B23971}" type="pres">
      <dgm:prSet presAssocID="{6AD313B2-A73B-4EF7-B171-DDF76ADF1ABA}" presName="node" presStyleLbl="node1" presStyleIdx="1" presStyleCnt="4">
        <dgm:presLayoutVars>
          <dgm:bulletEnabled val="1"/>
        </dgm:presLayoutVars>
      </dgm:prSet>
      <dgm:spPr>
        <a:prstGeom prst="roundRect">
          <a:avLst/>
        </a:prstGeom>
      </dgm:spPr>
    </dgm:pt>
    <dgm:pt modelId="{B4701A2C-CF4B-4B7B-B64D-882A5E8C6E82}" type="pres">
      <dgm:prSet presAssocID="{52E124C3-4288-44E4-9FA6-C6AEDFCCBE72}" presName="sibTrans" presStyleCnt="0"/>
      <dgm:spPr/>
    </dgm:pt>
    <dgm:pt modelId="{25812BD9-90D0-47C0-B989-51DCB5CF0EDD}" type="pres">
      <dgm:prSet presAssocID="{13B39B5E-83EA-406C-B171-C99430E9023A}" presName="node" presStyleLbl="node1" presStyleIdx="2" presStyleCnt="4">
        <dgm:presLayoutVars>
          <dgm:bulletEnabled val="1"/>
        </dgm:presLayoutVars>
      </dgm:prSet>
      <dgm:spPr>
        <a:prstGeom prst="roundRect">
          <a:avLst/>
        </a:prstGeom>
      </dgm:spPr>
    </dgm:pt>
    <dgm:pt modelId="{DC1DBD7D-D868-4987-8238-98C9B0DD9B63}" type="pres">
      <dgm:prSet presAssocID="{7E76AEFD-507D-4731-8090-A937B5EADA3B}" presName="sibTrans" presStyleCnt="0"/>
      <dgm:spPr/>
    </dgm:pt>
    <dgm:pt modelId="{912E9A17-F0AE-4FE2-BF54-514E2A16EF8F}" type="pres">
      <dgm:prSet presAssocID="{0A6416C9-4578-4980-9107-3DA19F7B7186}" presName="node" presStyleLbl="node1" presStyleIdx="3" presStyleCnt="4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FA13423D-4FFE-4708-9E10-ED298DB62DBC}" type="presOf" srcId="{0A6416C9-4578-4980-9107-3DA19F7B7186}" destId="{912E9A17-F0AE-4FE2-BF54-514E2A16EF8F}" srcOrd="0" destOrd="0" presId="urn:microsoft.com/office/officeart/2005/8/layout/default"/>
    <dgm:cxn modelId="{1A295C44-0158-4B36-9737-A30B6E8426FA}" srcId="{5E6E8532-6B19-4E13-B8DC-F70E4D52F0A5}" destId="{6AD313B2-A73B-4EF7-B171-DDF76ADF1ABA}" srcOrd="1" destOrd="0" parTransId="{E094BEA0-6668-4B06-B954-13DA078790AC}" sibTransId="{52E124C3-4288-44E4-9FA6-C6AEDFCCBE72}"/>
    <dgm:cxn modelId="{7D6ABE57-C053-48B3-B852-4EAFD287420B}" srcId="{5E6E8532-6B19-4E13-B8DC-F70E4D52F0A5}" destId="{05033333-A738-4EE0-BC5D-03785FE3A8FA}" srcOrd="0" destOrd="0" parTransId="{F9F8E25D-2ACE-4016-BD79-89673C7515F0}" sibTransId="{F7081815-54C7-49B7-BD1E-4B235D393E3E}"/>
    <dgm:cxn modelId="{A7166C82-2F2F-419F-90D3-BCCE07D31978}" srcId="{5E6E8532-6B19-4E13-B8DC-F70E4D52F0A5}" destId="{0A6416C9-4578-4980-9107-3DA19F7B7186}" srcOrd="3" destOrd="0" parTransId="{86A0004C-3A76-4E80-A093-DCF8248BF0B4}" sibTransId="{A6A3DC1D-FBD6-4183-9183-B6935DF687AC}"/>
    <dgm:cxn modelId="{B328359D-2B7E-4BC9-AB34-B15D4924A863}" srcId="{5E6E8532-6B19-4E13-B8DC-F70E4D52F0A5}" destId="{13B39B5E-83EA-406C-B171-C99430E9023A}" srcOrd="2" destOrd="0" parTransId="{B84B3B7E-C043-4620-8431-C31453A45480}" sibTransId="{7E76AEFD-507D-4731-8090-A937B5EADA3B}"/>
    <dgm:cxn modelId="{1A35FCA2-78DE-4B45-8BE1-E1FEE7A72C0F}" type="presOf" srcId="{13B39B5E-83EA-406C-B171-C99430E9023A}" destId="{25812BD9-90D0-47C0-B989-51DCB5CF0EDD}" srcOrd="0" destOrd="0" presId="urn:microsoft.com/office/officeart/2005/8/layout/default"/>
    <dgm:cxn modelId="{13A385C2-9083-487E-A42D-27C3BC6EB6E3}" type="presOf" srcId="{6AD313B2-A73B-4EF7-B171-DDF76ADF1ABA}" destId="{7C7B7C34-48E3-489D-BB87-A71888B23971}" srcOrd="0" destOrd="0" presId="urn:microsoft.com/office/officeart/2005/8/layout/default"/>
    <dgm:cxn modelId="{B89E7BDB-389D-4FE6-B751-FE27114C8CC0}" type="presOf" srcId="{5E6E8532-6B19-4E13-B8DC-F70E4D52F0A5}" destId="{CF1143AF-5F72-4629-AD74-400278EE1081}" srcOrd="0" destOrd="0" presId="urn:microsoft.com/office/officeart/2005/8/layout/default"/>
    <dgm:cxn modelId="{122749E3-6FB7-4A1D-AB36-6C73A9AF43AA}" type="presOf" srcId="{05033333-A738-4EE0-BC5D-03785FE3A8FA}" destId="{AA6543BE-962C-4B65-8CC9-26D8EC6C20FD}" srcOrd="0" destOrd="0" presId="urn:microsoft.com/office/officeart/2005/8/layout/default"/>
    <dgm:cxn modelId="{9CB722BF-1FA5-4D70-9D56-5A9E62302BD5}" type="presParOf" srcId="{CF1143AF-5F72-4629-AD74-400278EE1081}" destId="{AA6543BE-962C-4B65-8CC9-26D8EC6C20FD}" srcOrd="0" destOrd="0" presId="urn:microsoft.com/office/officeart/2005/8/layout/default"/>
    <dgm:cxn modelId="{58C7F222-7E56-4AF2-A90E-8905A086D0AE}" type="presParOf" srcId="{CF1143AF-5F72-4629-AD74-400278EE1081}" destId="{DFEF0DAB-0245-4F13-8CFB-090004ADC728}" srcOrd="1" destOrd="0" presId="urn:microsoft.com/office/officeart/2005/8/layout/default"/>
    <dgm:cxn modelId="{11A7185F-B65D-4620-867D-0474081A480B}" type="presParOf" srcId="{CF1143AF-5F72-4629-AD74-400278EE1081}" destId="{7C7B7C34-48E3-489D-BB87-A71888B23971}" srcOrd="2" destOrd="0" presId="urn:microsoft.com/office/officeart/2005/8/layout/default"/>
    <dgm:cxn modelId="{E0D91066-E972-4BB8-B1F8-B7F32C48B166}" type="presParOf" srcId="{CF1143AF-5F72-4629-AD74-400278EE1081}" destId="{B4701A2C-CF4B-4B7B-B64D-882A5E8C6E82}" srcOrd="3" destOrd="0" presId="urn:microsoft.com/office/officeart/2005/8/layout/default"/>
    <dgm:cxn modelId="{F9485216-CFA9-4B49-89C6-6CA373A688CD}" type="presParOf" srcId="{CF1143AF-5F72-4629-AD74-400278EE1081}" destId="{25812BD9-90D0-47C0-B989-51DCB5CF0EDD}" srcOrd="4" destOrd="0" presId="urn:microsoft.com/office/officeart/2005/8/layout/default"/>
    <dgm:cxn modelId="{DDB440F0-DB53-4861-917A-833037695C66}" type="presParOf" srcId="{CF1143AF-5F72-4629-AD74-400278EE1081}" destId="{DC1DBD7D-D868-4987-8238-98C9B0DD9B63}" srcOrd="5" destOrd="0" presId="urn:microsoft.com/office/officeart/2005/8/layout/default"/>
    <dgm:cxn modelId="{50E65863-0693-46BF-80C6-D6D13DD8498D}" type="presParOf" srcId="{CF1143AF-5F72-4629-AD74-400278EE1081}" destId="{912E9A17-F0AE-4FE2-BF54-514E2A16EF8F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CA4CC96-DA76-462A-B050-3E254F16BD39}" type="doc">
      <dgm:prSet loTypeId="urn:diagrams.loki3.com/VaryingWidthList" loCatId="list" qsTypeId="urn:microsoft.com/office/officeart/2005/8/quickstyle/simple1" qsCatId="simple" csTypeId="urn:microsoft.com/office/officeart/2005/8/colors/accent1_2" csCatId="accent1" phldr="1"/>
      <dgm:spPr/>
    </dgm:pt>
    <dgm:pt modelId="{BADC18DF-AEC6-4150-813D-D03DFBE2D64B}">
      <dgm:prSet phldrT="[Text]" custT="1"/>
      <dgm:spPr/>
      <dgm:t>
        <a:bodyPr/>
        <a:lstStyle/>
        <a:p>
          <a:r>
            <a:rPr lang="en-GB" sz="2400" dirty="0"/>
            <a:t>Invest in minority and other disadvantaged communities </a:t>
          </a:r>
        </a:p>
      </dgm:t>
    </dgm:pt>
    <dgm:pt modelId="{E4B07E83-40E6-4C48-AD30-FFE6F3090724}" type="parTrans" cxnId="{14A50B14-13BA-49C1-8D03-4DE5B894480D}">
      <dgm:prSet/>
      <dgm:spPr/>
      <dgm:t>
        <a:bodyPr/>
        <a:lstStyle/>
        <a:p>
          <a:endParaRPr lang="en-GB"/>
        </a:p>
      </dgm:t>
    </dgm:pt>
    <dgm:pt modelId="{2CD7FDAE-99B2-420A-90C4-EF06EB5A7B51}" type="sibTrans" cxnId="{14A50B14-13BA-49C1-8D03-4DE5B894480D}">
      <dgm:prSet/>
      <dgm:spPr/>
      <dgm:t>
        <a:bodyPr/>
        <a:lstStyle/>
        <a:p>
          <a:endParaRPr lang="en-GB"/>
        </a:p>
      </dgm:t>
    </dgm:pt>
    <dgm:pt modelId="{C9F1EF48-2600-44A2-829C-17045AEBA8CD}">
      <dgm:prSet custT="1"/>
      <dgm:spPr/>
      <dgm:t>
        <a:bodyPr/>
        <a:lstStyle/>
        <a:p>
          <a:pPr>
            <a:buFont typeface="Calibri" panose="020F0502020204030204" pitchFamily="34" charset="0"/>
            <a:buChar char="-"/>
          </a:pPr>
          <a:r>
            <a:rPr lang="en-GB" sz="2400" dirty="0"/>
            <a:t>Support and engage culturally aware organisations </a:t>
          </a:r>
          <a:br>
            <a:rPr lang="en-GB" sz="2400" dirty="0"/>
          </a:br>
          <a:r>
            <a:rPr lang="en-GB" sz="2400" dirty="0"/>
            <a:t>already embedded in the local community</a:t>
          </a:r>
        </a:p>
      </dgm:t>
    </dgm:pt>
    <dgm:pt modelId="{1537EF16-0FF4-4C93-87EF-782AE5B3C741}" type="parTrans" cxnId="{8A71137C-6433-4D53-84BC-9976A9BC1DF3}">
      <dgm:prSet/>
      <dgm:spPr/>
      <dgm:t>
        <a:bodyPr/>
        <a:lstStyle/>
        <a:p>
          <a:endParaRPr lang="en-GB"/>
        </a:p>
      </dgm:t>
    </dgm:pt>
    <dgm:pt modelId="{A6542942-635A-402D-832A-5B36B34FFA5D}" type="sibTrans" cxnId="{8A71137C-6433-4D53-84BC-9976A9BC1DF3}">
      <dgm:prSet/>
      <dgm:spPr/>
      <dgm:t>
        <a:bodyPr/>
        <a:lstStyle/>
        <a:p>
          <a:endParaRPr lang="en-GB"/>
        </a:p>
      </dgm:t>
    </dgm:pt>
    <dgm:pt modelId="{3D9164F1-FCD9-44B7-B4BC-1A1691647DCD}">
      <dgm:prSet custT="1"/>
      <dgm:spPr/>
      <dgm:t>
        <a:bodyPr/>
        <a:lstStyle/>
        <a:p>
          <a:pPr>
            <a:buFont typeface="Calibri" panose="020F0502020204030204" pitchFamily="34" charset="0"/>
            <a:buChar char="-"/>
          </a:pPr>
          <a:r>
            <a:rPr lang="en-GB" sz="2400" dirty="0"/>
            <a:t>Address the community stigmatisation of </a:t>
          </a:r>
          <a:br>
            <a:rPr lang="en-GB" sz="2400" dirty="0"/>
          </a:br>
          <a:r>
            <a:rPr lang="en-GB" sz="2400" dirty="0"/>
            <a:t>prison leavers and their families</a:t>
          </a:r>
        </a:p>
      </dgm:t>
    </dgm:pt>
    <dgm:pt modelId="{0B07BFB6-0FA6-4A07-ADD4-B970D683C101}" type="parTrans" cxnId="{753380CB-87A8-429E-B450-3C8C76B1D023}">
      <dgm:prSet/>
      <dgm:spPr/>
      <dgm:t>
        <a:bodyPr/>
        <a:lstStyle/>
        <a:p>
          <a:endParaRPr lang="en-GB"/>
        </a:p>
      </dgm:t>
    </dgm:pt>
    <dgm:pt modelId="{BCEEAB3F-2F90-4B94-B37F-65EB42FB8805}" type="sibTrans" cxnId="{753380CB-87A8-429E-B450-3C8C76B1D023}">
      <dgm:prSet/>
      <dgm:spPr/>
      <dgm:t>
        <a:bodyPr/>
        <a:lstStyle/>
        <a:p>
          <a:endParaRPr lang="en-GB"/>
        </a:p>
      </dgm:t>
    </dgm:pt>
    <dgm:pt modelId="{20ED323B-90F7-44B9-B841-FCDEAE229782}">
      <dgm:prSet custT="1"/>
      <dgm:spPr/>
      <dgm:t>
        <a:bodyPr/>
        <a:lstStyle/>
        <a:p>
          <a:pPr>
            <a:buFont typeface="Calibri" panose="020F0502020204030204" pitchFamily="34" charset="0"/>
            <a:buChar char="-"/>
          </a:pPr>
          <a:r>
            <a:rPr lang="en-GB" sz="2400" dirty="0"/>
            <a:t>Support communities and families to develop social capital </a:t>
          </a:r>
        </a:p>
      </dgm:t>
    </dgm:pt>
    <dgm:pt modelId="{E3E1AB8C-740E-439E-8616-D4F6C7ADAD72}" type="parTrans" cxnId="{8E4B23F6-DAA8-4659-8B81-02BEC0964E1C}">
      <dgm:prSet/>
      <dgm:spPr/>
      <dgm:t>
        <a:bodyPr/>
        <a:lstStyle/>
        <a:p>
          <a:endParaRPr lang="en-GB"/>
        </a:p>
      </dgm:t>
    </dgm:pt>
    <dgm:pt modelId="{4AF14037-6867-4918-8338-0895C717EF53}" type="sibTrans" cxnId="{8E4B23F6-DAA8-4659-8B81-02BEC0964E1C}">
      <dgm:prSet/>
      <dgm:spPr/>
      <dgm:t>
        <a:bodyPr/>
        <a:lstStyle/>
        <a:p>
          <a:endParaRPr lang="en-GB"/>
        </a:p>
      </dgm:t>
    </dgm:pt>
    <dgm:pt modelId="{85303214-50BA-433B-B7DD-A15795BC64DB}">
      <dgm:prSet custT="1"/>
      <dgm:spPr/>
      <dgm:t>
        <a:bodyPr/>
        <a:lstStyle/>
        <a:p>
          <a:r>
            <a:rPr lang="en-GB" sz="2400" dirty="0"/>
            <a:t>Use culturally relevant social prescribing to help </a:t>
          </a:r>
          <a:br>
            <a:rPr lang="en-GB" sz="2400" dirty="0"/>
          </a:br>
          <a:r>
            <a:rPr lang="en-GB" sz="2400" dirty="0"/>
            <a:t>reintegrate people back into communities</a:t>
          </a:r>
        </a:p>
      </dgm:t>
    </dgm:pt>
    <dgm:pt modelId="{4A653C30-977C-45B4-907E-089DCEF4E8E6}" type="parTrans" cxnId="{1493C698-8C9F-4A47-8EF9-7B32430580A8}">
      <dgm:prSet/>
      <dgm:spPr/>
      <dgm:t>
        <a:bodyPr/>
        <a:lstStyle/>
        <a:p>
          <a:endParaRPr lang="en-GB"/>
        </a:p>
      </dgm:t>
    </dgm:pt>
    <dgm:pt modelId="{B663C91E-43E0-43AA-8875-9A07E9F07D5A}" type="sibTrans" cxnId="{1493C698-8C9F-4A47-8EF9-7B32430580A8}">
      <dgm:prSet/>
      <dgm:spPr/>
      <dgm:t>
        <a:bodyPr/>
        <a:lstStyle/>
        <a:p>
          <a:endParaRPr lang="en-GB"/>
        </a:p>
      </dgm:t>
    </dgm:pt>
    <dgm:pt modelId="{E7B041BE-89C4-457A-83FF-08987FBD5B91}" type="pres">
      <dgm:prSet presAssocID="{5CA4CC96-DA76-462A-B050-3E254F16BD39}" presName="Name0" presStyleCnt="0">
        <dgm:presLayoutVars>
          <dgm:resizeHandles/>
        </dgm:presLayoutVars>
      </dgm:prSet>
      <dgm:spPr/>
    </dgm:pt>
    <dgm:pt modelId="{3B1932FD-18F7-421F-AC7C-D2337C744A7D}" type="pres">
      <dgm:prSet presAssocID="{BADC18DF-AEC6-4150-813D-D03DFBE2D64B}" presName="text" presStyleLbl="node1" presStyleIdx="0" presStyleCnt="5" custScaleX="208677" custLinFactY="-48606" custLinFactNeighborX="-63930" custLinFactNeighborY="-100000">
        <dgm:presLayoutVars>
          <dgm:bulletEnabled val="1"/>
        </dgm:presLayoutVars>
      </dgm:prSet>
      <dgm:spPr>
        <a:prstGeom prst="round2DiagRect">
          <a:avLst/>
        </a:prstGeom>
      </dgm:spPr>
    </dgm:pt>
    <dgm:pt modelId="{17BBCA32-EF47-459F-8416-51A04A535365}" type="pres">
      <dgm:prSet presAssocID="{2CD7FDAE-99B2-420A-90C4-EF06EB5A7B51}" presName="space" presStyleCnt="0"/>
      <dgm:spPr/>
    </dgm:pt>
    <dgm:pt modelId="{A3B68358-3450-4CE1-B48F-2E86967E8ED0}" type="pres">
      <dgm:prSet presAssocID="{C9F1EF48-2600-44A2-829C-17045AEBA8CD}" presName="text" presStyleLbl="node1" presStyleIdx="1" presStyleCnt="5" custScaleX="213420">
        <dgm:presLayoutVars>
          <dgm:bulletEnabled val="1"/>
        </dgm:presLayoutVars>
      </dgm:prSet>
      <dgm:spPr>
        <a:prstGeom prst="roundRect">
          <a:avLst/>
        </a:prstGeom>
      </dgm:spPr>
    </dgm:pt>
    <dgm:pt modelId="{E2F70496-8EEF-4812-9CCF-3C668D11F886}" type="pres">
      <dgm:prSet presAssocID="{A6542942-635A-402D-832A-5B36B34FFA5D}" presName="space" presStyleCnt="0"/>
      <dgm:spPr/>
    </dgm:pt>
    <dgm:pt modelId="{25B6D3A1-F6A7-4BA9-B13A-651CDB803072}" type="pres">
      <dgm:prSet presAssocID="{3D9164F1-FCD9-44B7-B4BC-1A1691647DCD}" presName="text" presStyleLbl="node1" presStyleIdx="2" presStyleCnt="5" custScaleX="159161">
        <dgm:presLayoutVars>
          <dgm:bulletEnabled val="1"/>
        </dgm:presLayoutVars>
      </dgm:prSet>
      <dgm:spPr>
        <a:prstGeom prst="roundRect">
          <a:avLst/>
        </a:prstGeom>
      </dgm:spPr>
    </dgm:pt>
    <dgm:pt modelId="{6CD97391-3349-4963-8E3A-C6AC17A1D284}" type="pres">
      <dgm:prSet presAssocID="{BCEEAB3F-2F90-4B94-B37F-65EB42FB8805}" presName="space" presStyleCnt="0"/>
      <dgm:spPr/>
    </dgm:pt>
    <dgm:pt modelId="{6188F7E0-0537-4D56-ADF0-5EE7AC7532AB}" type="pres">
      <dgm:prSet presAssocID="{20ED323B-90F7-44B9-B841-FCDEAE229782}" presName="text" presStyleLbl="node1" presStyleIdx="3" presStyleCnt="5" custScaleX="187810" custLinFactNeighborX="2650" custLinFactNeighborY="4576">
        <dgm:presLayoutVars>
          <dgm:bulletEnabled val="1"/>
        </dgm:presLayoutVars>
      </dgm:prSet>
      <dgm:spPr>
        <a:prstGeom prst="roundRect">
          <a:avLst/>
        </a:prstGeom>
      </dgm:spPr>
    </dgm:pt>
    <dgm:pt modelId="{BFF4D888-531F-4E3D-AC7B-CDAFF4D4AD27}" type="pres">
      <dgm:prSet presAssocID="{4AF14037-6867-4918-8338-0895C717EF53}" presName="space" presStyleCnt="0"/>
      <dgm:spPr/>
    </dgm:pt>
    <dgm:pt modelId="{249CDDFA-86F6-4D76-B5AB-67503DF1F36D}" type="pres">
      <dgm:prSet presAssocID="{85303214-50BA-433B-B7DD-A15795BC64DB}" presName="text" presStyleLbl="node1" presStyleIdx="4" presStyleCnt="5" custScaleX="132324" custLinFactNeighborX="1867" custLinFactNeighborY="4576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B2350B0C-9A69-4E7E-9A89-22D1C0BB5A5B}" type="presOf" srcId="{5CA4CC96-DA76-462A-B050-3E254F16BD39}" destId="{E7B041BE-89C4-457A-83FF-08987FBD5B91}" srcOrd="0" destOrd="0" presId="urn:diagrams.loki3.com/VaryingWidthList"/>
    <dgm:cxn modelId="{14A50B14-13BA-49C1-8D03-4DE5B894480D}" srcId="{5CA4CC96-DA76-462A-B050-3E254F16BD39}" destId="{BADC18DF-AEC6-4150-813D-D03DFBE2D64B}" srcOrd="0" destOrd="0" parTransId="{E4B07E83-40E6-4C48-AD30-FFE6F3090724}" sibTransId="{2CD7FDAE-99B2-420A-90C4-EF06EB5A7B51}"/>
    <dgm:cxn modelId="{8F86BD16-04B2-4DBD-9257-5B74FF425C5C}" type="presOf" srcId="{85303214-50BA-433B-B7DD-A15795BC64DB}" destId="{249CDDFA-86F6-4D76-B5AB-67503DF1F36D}" srcOrd="0" destOrd="0" presId="urn:diagrams.loki3.com/VaryingWidthList"/>
    <dgm:cxn modelId="{2284CD18-ECF1-42DF-9687-DAD1F991A721}" type="presOf" srcId="{20ED323B-90F7-44B9-B841-FCDEAE229782}" destId="{6188F7E0-0537-4D56-ADF0-5EE7AC7532AB}" srcOrd="0" destOrd="0" presId="urn:diagrams.loki3.com/VaryingWidthList"/>
    <dgm:cxn modelId="{3A160167-71D7-4BAB-8B93-1B9EFF1ACEDA}" type="presOf" srcId="{C9F1EF48-2600-44A2-829C-17045AEBA8CD}" destId="{A3B68358-3450-4CE1-B48F-2E86967E8ED0}" srcOrd="0" destOrd="0" presId="urn:diagrams.loki3.com/VaryingWidthList"/>
    <dgm:cxn modelId="{8A71137C-6433-4D53-84BC-9976A9BC1DF3}" srcId="{5CA4CC96-DA76-462A-B050-3E254F16BD39}" destId="{C9F1EF48-2600-44A2-829C-17045AEBA8CD}" srcOrd="1" destOrd="0" parTransId="{1537EF16-0FF4-4C93-87EF-782AE5B3C741}" sibTransId="{A6542942-635A-402D-832A-5B36B34FFA5D}"/>
    <dgm:cxn modelId="{2558E38B-830D-4EB7-9937-2F72D043AD6E}" type="presOf" srcId="{3D9164F1-FCD9-44B7-B4BC-1A1691647DCD}" destId="{25B6D3A1-F6A7-4BA9-B13A-651CDB803072}" srcOrd="0" destOrd="0" presId="urn:diagrams.loki3.com/VaryingWidthList"/>
    <dgm:cxn modelId="{1493C698-8C9F-4A47-8EF9-7B32430580A8}" srcId="{5CA4CC96-DA76-462A-B050-3E254F16BD39}" destId="{85303214-50BA-433B-B7DD-A15795BC64DB}" srcOrd="4" destOrd="0" parTransId="{4A653C30-977C-45B4-907E-089DCEF4E8E6}" sibTransId="{B663C91E-43E0-43AA-8875-9A07E9F07D5A}"/>
    <dgm:cxn modelId="{1F5903AF-BDCB-48EE-B30E-1DEA6FF455DC}" type="presOf" srcId="{BADC18DF-AEC6-4150-813D-D03DFBE2D64B}" destId="{3B1932FD-18F7-421F-AC7C-D2337C744A7D}" srcOrd="0" destOrd="0" presId="urn:diagrams.loki3.com/VaryingWidthList"/>
    <dgm:cxn modelId="{753380CB-87A8-429E-B450-3C8C76B1D023}" srcId="{5CA4CC96-DA76-462A-B050-3E254F16BD39}" destId="{3D9164F1-FCD9-44B7-B4BC-1A1691647DCD}" srcOrd="2" destOrd="0" parTransId="{0B07BFB6-0FA6-4A07-ADD4-B970D683C101}" sibTransId="{BCEEAB3F-2F90-4B94-B37F-65EB42FB8805}"/>
    <dgm:cxn modelId="{8E4B23F6-DAA8-4659-8B81-02BEC0964E1C}" srcId="{5CA4CC96-DA76-462A-B050-3E254F16BD39}" destId="{20ED323B-90F7-44B9-B841-FCDEAE229782}" srcOrd="3" destOrd="0" parTransId="{E3E1AB8C-740E-439E-8616-D4F6C7ADAD72}" sibTransId="{4AF14037-6867-4918-8338-0895C717EF53}"/>
    <dgm:cxn modelId="{F4C26261-C6FF-43BC-97CC-5C4137158BEA}" type="presParOf" srcId="{E7B041BE-89C4-457A-83FF-08987FBD5B91}" destId="{3B1932FD-18F7-421F-AC7C-D2337C744A7D}" srcOrd="0" destOrd="0" presId="urn:diagrams.loki3.com/VaryingWidthList"/>
    <dgm:cxn modelId="{E4FF4E92-EA3F-4BBF-B5BB-1BBDFE581884}" type="presParOf" srcId="{E7B041BE-89C4-457A-83FF-08987FBD5B91}" destId="{17BBCA32-EF47-459F-8416-51A04A535365}" srcOrd="1" destOrd="0" presId="urn:diagrams.loki3.com/VaryingWidthList"/>
    <dgm:cxn modelId="{CE45CD28-2ECA-4322-A089-FD92D7E88D89}" type="presParOf" srcId="{E7B041BE-89C4-457A-83FF-08987FBD5B91}" destId="{A3B68358-3450-4CE1-B48F-2E86967E8ED0}" srcOrd="2" destOrd="0" presId="urn:diagrams.loki3.com/VaryingWidthList"/>
    <dgm:cxn modelId="{340B18AD-A61A-47E6-B6E3-E4F5113E5FFA}" type="presParOf" srcId="{E7B041BE-89C4-457A-83FF-08987FBD5B91}" destId="{E2F70496-8EEF-4812-9CCF-3C668D11F886}" srcOrd="3" destOrd="0" presId="urn:diagrams.loki3.com/VaryingWidthList"/>
    <dgm:cxn modelId="{D52A5662-4764-4A11-AB5D-F061DFAAAD4A}" type="presParOf" srcId="{E7B041BE-89C4-457A-83FF-08987FBD5B91}" destId="{25B6D3A1-F6A7-4BA9-B13A-651CDB803072}" srcOrd="4" destOrd="0" presId="urn:diagrams.loki3.com/VaryingWidthList"/>
    <dgm:cxn modelId="{D0720D54-E0AF-41D0-AD15-9AAD88CFC373}" type="presParOf" srcId="{E7B041BE-89C4-457A-83FF-08987FBD5B91}" destId="{6CD97391-3349-4963-8E3A-C6AC17A1D284}" srcOrd="5" destOrd="0" presId="urn:diagrams.loki3.com/VaryingWidthList"/>
    <dgm:cxn modelId="{6A5A8513-40EA-4954-87EE-73AFBF46CB06}" type="presParOf" srcId="{E7B041BE-89C4-457A-83FF-08987FBD5B91}" destId="{6188F7E0-0537-4D56-ADF0-5EE7AC7532AB}" srcOrd="6" destOrd="0" presId="urn:diagrams.loki3.com/VaryingWidthList"/>
    <dgm:cxn modelId="{E3764457-FA0B-4A82-928F-225E2BB696D6}" type="presParOf" srcId="{E7B041BE-89C4-457A-83FF-08987FBD5B91}" destId="{BFF4D888-531F-4E3D-AC7B-CDAFF4D4AD27}" srcOrd="7" destOrd="0" presId="urn:diagrams.loki3.com/VaryingWidthList"/>
    <dgm:cxn modelId="{79D2A0FE-9543-4912-AB25-596896B61C17}" type="presParOf" srcId="{E7B041BE-89C4-457A-83FF-08987FBD5B91}" destId="{249CDDFA-86F6-4D76-B5AB-67503DF1F36D}" srcOrd="8" destOrd="0" presId="urn:diagrams.loki3.com/VaryingWidth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661DDD7-A17E-41EF-A79B-701C9CC56FF6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39EA864-D816-48A3-A142-FA8D88C35560}">
      <dgm:prSet/>
      <dgm:spPr/>
      <dgm:t>
        <a:bodyPr/>
        <a:lstStyle/>
        <a:p>
          <a:r>
            <a:rPr lang="en-GB" dirty="0"/>
            <a:t>Focus on the strengths and positive aspects </a:t>
          </a:r>
          <a:br>
            <a:rPr lang="en-GB" dirty="0"/>
          </a:br>
          <a:r>
            <a:rPr lang="en-GB" dirty="0"/>
            <a:t>of the prison leaver’s skills and identity</a:t>
          </a:r>
        </a:p>
      </dgm:t>
    </dgm:pt>
    <dgm:pt modelId="{8C393A45-87FF-498F-BE65-AB8820C72CD7}" type="parTrans" cxnId="{A23C27EC-BBEC-466C-8A69-96C3337EE9EA}">
      <dgm:prSet/>
      <dgm:spPr/>
      <dgm:t>
        <a:bodyPr/>
        <a:lstStyle/>
        <a:p>
          <a:endParaRPr lang="en-GB"/>
        </a:p>
      </dgm:t>
    </dgm:pt>
    <dgm:pt modelId="{F174CAED-7CDF-42A8-BABE-EE8C720D00EB}" type="sibTrans" cxnId="{A23C27EC-BBEC-466C-8A69-96C3337EE9EA}">
      <dgm:prSet/>
      <dgm:spPr/>
      <dgm:t>
        <a:bodyPr/>
        <a:lstStyle/>
        <a:p>
          <a:endParaRPr lang="en-GB"/>
        </a:p>
      </dgm:t>
    </dgm:pt>
    <dgm:pt modelId="{84655BA1-3650-4097-809B-5CD35396B20A}">
      <dgm:prSet/>
      <dgm:spPr/>
      <dgm:t>
        <a:bodyPr/>
        <a:lstStyle/>
        <a:p>
          <a:r>
            <a:rPr lang="en-GB" dirty="0"/>
            <a:t>Collaborate with the prison leaver, families, </a:t>
          </a:r>
          <a:br>
            <a:rPr lang="en-GB" dirty="0"/>
          </a:br>
          <a:r>
            <a:rPr lang="en-GB" dirty="0"/>
            <a:t>community organisations, and practitioners</a:t>
          </a:r>
        </a:p>
      </dgm:t>
    </dgm:pt>
    <dgm:pt modelId="{F164204C-A831-4DFF-8C2D-62BEACC184C0}" type="parTrans" cxnId="{25DDED64-3F0E-4334-9ADC-76747EB28595}">
      <dgm:prSet/>
      <dgm:spPr/>
      <dgm:t>
        <a:bodyPr/>
        <a:lstStyle/>
        <a:p>
          <a:endParaRPr lang="en-GB"/>
        </a:p>
      </dgm:t>
    </dgm:pt>
    <dgm:pt modelId="{30AD4175-FC7B-44E3-8134-C142516F5E95}" type="sibTrans" cxnId="{25DDED64-3F0E-4334-9ADC-76747EB28595}">
      <dgm:prSet/>
      <dgm:spPr/>
      <dgm:t>
        <a:bodyPr/>
        <a:lstStyle/>
        <a:p>
          <a:endParaRPr lang="en-GB"/>
        </a:p>
      </dgm:t>
    </dgm:pt>
    <dgm:pt modelId="{FB588014-7295-40A1-A694-8629AEA4B384}">
      <dgm:prSet/>
      <dgm:spPr/>
      <dgm:t>
        <a:bodyPr/>
        <a:lstStyle/>
        <a:p>
          <a:r>
            <a:rPr lang="en-GB" dirty="0"/>
            <a:t>Promote long-term wellbeing and development of skills, relationships, and capacity to promote desistance and reintegration</a:t>
          </a:r>
        </a:p>
      </dgm:t>
    </dgm:pt>
    <dgm:pt modelId="{962AC095-FDE1-4A5E-8602-4C719C994CA3}" type="parTrans" cxnId="{2ECE897C-C21C-4899-8E09-062BBB3E4C71}">
      <dgm:prSet/>
      <dgm:spPr/>
      <dgm:t>
        <a:bodyPr/>
        <a:lstStyle/>
        <a:p>
          <a:endParaRPr lang="en-GB"/>
        </a:p>
      </dgm:t>
    </dgm:pt>
    <dgm:pt modelId="{C9CD4130-F1C7-4FF5-9A1D-D055D9A9AD04}" type="sibTrans" cxnId="{2ECE897C-C21C-4899-8E09-062BBB3E4C71}">
      <dgm:prSet/>
      <dgm:spPr/>
      <dgm:t>
        <a:bodyPr/>
        <a:lstStyle/>
        <a:p>
          <a:endParaRPr lang="en-GB"/>
        </a:p>
      </dgm:t>
    </dgm:pt>
    <dgm:pt modelId="{F5A52C21-4078-400F-9EDE-51C9B77CC949}">
      <dgm:prSet/>
      <dgm:spPr>
        <a:solidFill>
          <a:srgbClr val="7F4098"/>
        </a:solidFill>
      </dgm:spPr>
      <dgm:t>
        <a:bodyPr/>
        <a:lstStyle/>
        <a:p>
          <a:r>
            <a:rPr lang="en-GB" dirty="0"/>
            <a:t>Place the prison leaver at the </a:t>
          </a:r>
          <a:br>
            <a:rPr lang="en-GB" dirty="0"/>
          </a:br>
          <a:r>
            <a:rPr lang="en-GB" dirty="0"/>
            <a:t>heart of any programme</a:t>
          </a:r>
        </a:p>
      </dgm:t>
    </dgm:pt>
    <dgm:pt modelId="{7E94ADB7-36CB-4B56-89BE-93F302FE78F7}" type="parTrans" cxnId="{6166D2F6-DE30-42D5-BE18-47B0292F4F8C}">
      <dgm:prSet/>
      <dgm:spPr/>
      <dgm:t>
        <a:bodyPr/>
        <a:lstStyle/>
        <a:p>
          <a:endParaRPr lang="en-GB"/>
        </a:p>
      </dgm:t>
    </dgm:pt>
    <dgm:pt modelId="{717D79A8-9014-49E0-BFF3-C41A72C3BE13}" type="sibTrans" cxnId="{6166D2F6-DE30-42D5-BE18-47B0292F4F8C}">
      <dgm:prSet/>
      <dgm:spPr/>
      <dgm:t>
        <a:bodyPr/>
        <a:lstStyle/>
        <a:p>
          <a:endParaRPr lang="en-GB"/>
        </a:p>
      </dgm:t>
    </dgm:pt>
    <dgm:pt modelId="{4EA3CDFD-C54E-489F-AF2C-DC7C3D433175}" type="pres">
      <dgm:prSet presAssocID="{5661DDD7-A17E-41EF-A79B-701C9CC56FF6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91FAEE96-9E0A-4F13-8E55-E108FE79A390}" type="pres">
      <dgm:prSet presAssocID="{F5A52C21-4078-400F-9EDE-51C9B77CC949}" presName="horFlow" presStyleCnt="0"/>
      <dgm:spPr/>
    </dgm:pt>
    <dgm:pt modelId="{A688FB39-837B-414A-BC80-CAFE7460434E}" type="pres">
      <dgm:prSet presAssocID="{F5A52C21-4078-400F-9EDE-51C9B77CC949}" presName="bigChev" presStyleLbl="node1" presStyleIdx="0" presStyleCnt="4" custScaleX="322013"/>
      <dgm:spPr/>
    </dgm:pt>
    <dgm:pt modelId="{A8720A0E-93BF-4C30-9333-E7932F970B51}" type="pres">
      <dgm:prSet presAssocID="{F5A52C21-4078-400F-9EDE-51C9B77CC949}" presName="vSp" presStyleCnt="0"/>
      <dgm:spPr/>
    </dgm:pt>
    <dgm:pt modelId="{553B8955-0CC2-484A-90D2-E51B45849303}" type="pres">
      <dgm:prSet presAssocID="{239EA864-D816-48A3-A142-FA8D88C35560}" presName="horFlow" presStyleCnt="0"/>
      <dgm:spPr/>
    </dgm:pt>
    <dgm:pt modelId="{05FAFB83-142D-432C-943F-83B2F613FC16}" type="pres">
      <dgm:prSet presAssocID="{239EA864-D816-48A3-A142-FA8D88C35560}" presName="bigChev" presStyleLbl="node1" presStyleIdx="1" presStyleCnt="4" custScaleX="321925"/>
      <dgm:spPr/>
    </dgm:pt>
    <dgm:pt modelId="{A5E8B5AA-74FE-4E80-93A8-CE2934B82A5E}" type="pres">
      <dgm:prSet presAssocID="{239EA864-D816-48A3-A142-FA8D88C35560}" presName="vSp" presStyleCnt="0"/>
      <dgm:spPr/>
    </dgm:pt>
    <dgm:pt modelId="{E286AD36-5F4B-4672-98FE-E8C28C26DE18}" type="pres">
      <dgm:prSet presAssocID="{84655BA1-3650-4097-809B-5CD35396B20A}" presName="horFlow" presStyleCnt="0"/>
      <dgm:spPr/>
    </dgm:pt>
    <dgm:pt modelId="{613DCE1D-A749-4C5F-898C-135B8DACFBDC}" type="pres">
      <dgm:prSet presAssocID="{84655BA1-3650-4097-809B-5CD35396B20A}" presName="bigChev" presStyleLbl="node1" presStyleIdx="2" presStyleCnt="4" custScaleX="321925"/>
      <dgm:spPr/>
    </dgm:pt>
    <dgm:pt modelId="{D8B0ABA7-E7C6-4FBC-BDD0-6E428B1DA52E}" type="pres">
      <dgm:prSet presAssocID="{84655BA1-3650-4097-809B-5CD35396B20A}" presName="vSp" presStyleCnt="0"/>
      <dgm:spPr/>
    </dgm:pt>
    <dgm:pt modelId="{25D9651D-90E8-4DA3-BE45-96D329D0CC71}" type="pres">
      <dgm:prSet presAssocID="{FB588014-7295-40A1-A694-8629AEA4B384}" presName="horFlow" presStyleCnt="0"/>
      <dgm:spPr/>
    </dgm:pt>
    <dgm:pt modelId="{1F306F3B-FABC-48DA-8A28-C14199C9DC78}" type="pres">
      <dgm:prSet presAssocID="{FB588014-7295-40A1-A694-8629AEA4B384}" presName="bigChev" presStyleLbl="node1" presStyleIdx="3" presStyleCnt="4" custScaleX="321925"/>
      <dgm:spPr/>
    </dgm:pt>
  </dgm:ptLst>
  <dgm:cxnLst>
    <dgm:cxn modelId="{03500542-0A82-41DA-9253-E4A27B91D64C}" type="presOf" srcId="{239EA864-D816-48A3-A142-FA8D88C35560}" destId="{05FAFB83-142D-432C-943F-83B2F613FC16}" srcOrd="0" destOrd="0" presId="urn:microsoft.com/office/officeart/2005/8/layout/lProcess3"/>
    <dgm:cxn modelId="{25DDED64-3F0E-4334-9ADC-76747EB28595}" srcId="{5661DDD7-A17E-41EF-A79B-701C9CC56FF6}" destId="{84655BA1-3650-4097-809B-5CD35396B20A}" srcOrd="2" destOrd="0" parTransId="{F164204C-A831-4DFF-8C2D-62BEACC184C0}" sibTransId="{30AD4175-FC7B-44E3-8134-C142516F5E95}"/>
    <dgm:cxn modelId="{17B1A94C-57FC-43C1-9265-D774B4CA2480}" type="presOf" srcId="{84655BA1-3650-4097-809B-5CD35396B20A}" destId="{613DCE1D-A749-4C5F-898C-135B8DACFBDC}" srcOrd="0" destOrd="0" presId="urn:microsoft.com/office/officeart/2005/8/layout/lProcess3"/>
    <dgm:cxn modelId="{F73BC04E-DA12-40F6-BCCF-508C4093C123}" type="presOf" srcId="{FB588014-7295-40A1-A694-8629AEA4B384}" destId="{1F306F3B-FABC-48DA-8A28-C14199C9DC78}" srcOrd="0" destOrd="0" presId="urn:microsoft.com/office/officeart/2005/8/layout/lProcess3"/>
    <dgm:cxn modelId="{2ECE897C-C21C-4899-8E09-062BBB3E4C71}" srcId="{5661DDD7-A17E-41EF-A79B-701C9CC56FF6}" destId="{FB588014-7295-40A1-A694-8629AEA4B384}" srcOrd="3" destOrd="0" parTransId="{962AC095-FDE1-4A5E-8602-4C719C994CA3}" sibTransId="{C9CD4130-F1C7-4FF5-9A1D-D055D9A9AD04}"/>
    <dgm:cxn modelId="{3B74AAE3-D363-4232-AE21-6C8C6EC9A72D}" type="presOf" srcId="{5661DDD7-A17E-41EF-A79B-701C9CC56FF6}" destId="{4EA3CDFD-C54E-489F-AF2C-DC7C3D433175}" srcOrd="0" destOrd="0" presId="urn:microsoft.com/office/officeart/2005/8/layout/lProcess3"/>
    <dgm:cxn modelId="{64F1D4E4-3FAE-46EA-A979-183EF5CEBAF6}" type="presOf" srcId="{F5A52C21-4078-400F-9EDE-51C9B77CC949}" destId="{A688FB39-837B-414A-BC80-CAFE7460434E}" srcOrd="0" destOrd="0" presId="urn:microsoft.com/office/officeart/2005/8/layout/lProcess3"/>
    <dgm:cxn modelId="{A23C27EC-BBEC-466C-8A69-96C3337EE9EA}" srcId="{5661DDD7-A17E-41EF-A79B-701C9CC56FF6}" destId="{239EA864-D816-48A3-A142-FA8D88C35560}" srcOrd="1" destOrd="0" parTransId="{8C393A45-87FF-498F-BE65-AB8820C72CD7}" sibTransId="{F174CAED-7CDF-42A8-BABE-EE8C720D00EB}"/>
    <dgm:cxn modelId="{6166D2F6-DE30-42D5-BE18-47B0292F4F8C}" srcId="{5661DDD7-A17E-41EF-A79B-701C9CC56FF6}" destId="{F5A52C21-4078-400F-9EDE-51C9B77CC949}" srcOrd="0" destOrd="0" parTransId="{7E94ADB7-36CB-4B56-89BE-93F302FE78F7}" sibTransId="{717D79A8-9014-49E0-BFF3-C41A72C3BE13}"/>
    <dgm:cxn modelId="{FE7E6245-FDD5-4CDD-9F9C-05F804663782}" type="presParOf" srcId="{4EA3CDFD-C54E-489F-AF2C-DC7C3D433175}" destId="{91FAEE96-9E0A-4F13-8E55-E108FE79A390}" srcOrd="0" destOrd="0" presId="urn:microsoft.com/office/officeart/2005/8/layout/lProcess3"/>
    <dgm:cxn modelId="{913BA559-F025-45FC-AE79-3342E759EBFF}" type="presParOf" srcId="{91FAEE96-9E0A-4F13-8E55-E108FE79A390}" destId="{A688FB39-837B-414A-BC80-CAFE7460434E}" srcOrd="0" destOrd="0" presId="urn:microsoft.com/office/officeart/2005/8/layout/lProcess3"/>
    <dgm:cxn modelId="{78C0C067-06A9-4500-B535-AD110F3669E7}" type="presParOf" srcId="{4EA3CDFD-C54E-489F-AF2C-DC7C3D433175}" destId="{A8720A0E-93BF-4C30-9333-E7932F970B51}" srcOrd="1" destOrd="0" presId="urn:microsoft.com/office/officeart/2005/8/layout/lProcess3"/>
    <dgm:cxn modelId="{21EF428F-5CD8-413C-8851-6E532EBB1701}" type="presParOf" srcId="{4EA3CDFD-C54E-489F-AF2C-DC7C3D433175}" destId="{553B8955-0CC2-484A-90D2-E51B45849303}" srcOrd="2" destOrd="0" presId="urn:microsoft.com/office/officeart/2005/8/layout/lProcess3"/>
    <dgm:cxn modelId="{A5933D3C-8D7C-4530-BEFE-5A81DAF3FBB9}" type="presParOf" srcId="{553B8955-0CC2-484A-90D2-E51B45849303}" destId="{05FAFB83-142D-432C-943F-83B2F613FC16}" srcOrd="0" destOrd="0" presId="urn:microsoft.com/office/officeart/2005/8/layout/lProcess3"/>
    <dgm:cxn modelId="{E9314E17-0119-4AAC-A68B-18B1D51A1594}" type="presParOf" srcId="{4EA3CDFD-C54E-489F-AF2C-DC7C3D433175}" destId="{A5E8B5AA-74FE-4E80-93A8-CE2934B82A5E}" srcOrd="3" destOrd="0" presId="urn:microsoft.com/office/officeart/2005/8/layout/lProcess3"/>
    <dgm:cxn modelId="{0F2F6E53-3954-40A2-BA5C-97249FC09C2C}" type="presParOf" srcId="{4EA3CDFD-C54E-489F-AF2C-DC7C3D433175}" destId="{E286AD36-5F4B-4672-98FE-E8C28C26DE18}" srcOrd="4" destOrd="0" presId="urn:microsoft.com/office/officeart/2005/8/layout/lProcess3"/>
    <dgm:cxn modelId="{194DA03B-85A5-4C6E-8F71-980A3E2EF145}" type="presParOf" srcId="{E286AD36-5F4B-4672-98FE-E8C28C26DE18}" destId="{613DCE1D-A749-4C5F-898C-135B8DACFBDC}" srcOrd="0" destOrd="0" presId="urn:microsoft.com/office/officeart/2005/8/layout/lProcess3"/>
    <dgm:cxn modelId="{43BEF472-5749-45C4-9463-FDA3CCBCC658}" type="presParOf" srcId="{4EA3CDFD-C54E-489F-AF2C-DC7C3D433175}" destId="{D8B0ABA7-E7C6-4FBC-BDD0-6E428B1DA52E}" srcOrd="5" destOrd="0" presId="urn:microsoft.com/office/officeart/2005/8/layout/lProcess3"/>
    <dgm:cxn modelId="{F37D10DA-39F5-4A3A-8DBF-A5D02318AFCC}" type="presParOf" srcId="{4EA3CDFD-C54E-489F-AF2C-DC7C3D433175}" destId="{25D9651D-90E8-4DA3-BE45-96D329D0CC71}" srcOrd="6" destOrd="0" presId="urn:microsoft.com/office/officeart/2005/8/layout/lProcess3"/>
    <dgm:cxn modelId="{2DC21913-9000-44E7-85D2-39EF7B956DD7}" type="presParOf" srcId="{25D9651D-90E8-4DA3-BE45-96D329D0CC71}" destId="{1F306F3B-FABC-48DA-8A28-C14199C9DC78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B487B82-FC74-4AD5-85C2-8562452691FB}" type="doc">
      <dgm:prSet loTypeId="urn:microsoft.com/office/officeart/2005/8/layout/hierarchy5" loCatId="hierarchy" qsTypeId="urn:microsoft.com/office/officeart/2005/8/quickstyle/simple3" qsCatId="simple" csTypeId="urn:microsoft.com/office/officeart/2005/8/colors/accent2_1" csCatId="accent2" phldr="1"/>
      <dgm:spPr/>
      <dgm:t>
        <a:bodyPr/>
        <a:lstStyle/>
        <a:p>
          <a:endParaRPr lang="en-GB"/>
        </a:p>
      </dgm:t>
    </dgm:pt>
    <dgm:pt modelId="{C1F3E18E-A1C1-4D3B-8970-9138F995FBA6}">
      <dgm:prSet phldrT="[Text]" custT="1"/>
      <dgm:spPr/>
      <dgm:t>
        <a:bodyPr/>
        <a:lstStyle/>
        <a:p>
          <a:r>
            <a:rPr lang="en-GB" sz="1400" dirty="0"/>
            <a:t>6. Self-transcendence</a:t>
          </a:r>
        </a:p>
        <a:p>
          <a:r>
            <a:rPr lang="en-GB" sz="1400" dirty="0"/>
            <a:t>5. Self-actualisation</a:t>
          </a:r>
        </a:p>
        <a:p>
          <a:r>
            <a:rPr lang="en-GB" sz="1400" dirty="0"/>
            <a:t>4. Esteem</a:t>
          </a:r>
        </a:p>
        <a:p>
          <a:r>
            <a:rPr lang="en-GB" sz="1400" dirty="0"/>
            <a:t>3. Love &amp; Belonging</a:t>
          </a:r>
        </a:p>
        <a:p>
          <a:r>
            <a:rPr lang="en-GB" sz="1400" dirty="0"/>
            <a:t>2. Safety</a:t>
          </a:r>
        </a:p>
        <a:p>
          <a:r>
            <a:rPr lang="en-GB" sz="1400" dirty="0"/>
            <a:t>1. Physiological Needs</a:t>
          </a:r>
        </a:p>
      </dgm:t>
    </dgm:pt>
    <dgm:pt modelId="{46EEE916-64E6-4A0E-87D3-165886008271}" type="parTrans" cxnId="{F934B692-3F12-45FE-B11C-1202F7450EDC}">
      <dgm:prSet/>
      <dgm:spPr/>
      <dgm:t>
        <a:bodyPr/>
        <a:lstStyle/>
        <a:p>
          <a:endParaRPr lang="en-GB"/>
        </a:p>
      </dgm:t>
    </dgm:pt>
    <dgm:pt modelId="{DBFF0AC3-3E84-4590-A7BA-EA31F2829311}" type="sibTrans" cxnId="{F934B692-3F12-45FE-B11C-1202F7450EDC}">
      <dgm:prSet/>
      <dgm:spPr/>
      <dgm:t>
        <a:bodyPr/>
        <a:lstStyle/>
        <a:p>
          <a:endParaRPr lang="en-GB"/>
        </a:p>
      </dgm:t>
    </dgm:pt>
    <dgm:pt modelId="{6ABADEEE-F410-4E3A-9D71-BB08EB167E14}">
      <dgm:prSet phldrT="[Text]" custT="1"/>
      <dgm:spPr/>
      <dgm:t>
        <a:bodyPr/>
        <a:lstStyle/>
        <a:p>
          <a:r>
            <a:rPr lang="en-GB" sz="1300" dirty="0"/>
            <a:t>Transcendental Fulfilment</a:t>
          </a:r>
        </a:p>
        <a:p>
          <a:r>
            <a:rPr lang="en-GB" sz="1300" dirty="0"/>
            <a:t>Personal Fulfilment</a:t>
          </a:r>
        </a:p>
        <a:p>
          <a:r>
            <a:rPr lang="en-GB" sz="1300" dirty="0"/>
            <a:t>Personal development</a:t>
          </a:r>
        </a:p>
      </dgm:t>
    </dgm:pt>
    <dgm:pt modelId="{BF8ED510-7809-4779-90D6-E13D2F264AEB}" type="parTrans" cxnId="{49C38A98-700E-4D0F-8909-400D94F319C2}">
      <dgm:prSet/>
      <dgm:spPr/>
      <dgm:t>
        <a:bodyPr/>
        <a:lstStyle/>
        <a:p>
          <a:endParaRPr lang="en-GB"/>
        </a:p>
      </dgm:t>
    </dgm:pt>
    <dgm:pt modelId="{77A43CB0-016D-4D41-B4D7-CDCD3EB0B8C8}" type="sibTrans" cxnId="{49C38A98-700E-4D0F-8909-400D94F319C2}">
      <dgm:prSet/>
      <dgm:spPr/>
      <dgm:t>
        <a:bodyPr/>
        <a:lstStyle/>
        <a:p>
          <a:endParaRPr lang="en-GB"/>
        </a:p>
      </dgm:t>
    </dgm:pt>
    <dgm:pt modelId="{B84032E8-5294-411B-A129-F5945BD650A4}">
      <dgm:prSet phldrT="[Text]" custT="1"/>
      <dgm:spPr/>
      <dgm:t>
        <a:bodyPr/>
        <a:lstStyle/>
        <a:p>
          <a:r>
            <a:rPr lang="en-GB" sz="1200" dirty="0"/>
            <a:t>Individualised support</a:t>
          </a:r>
          <a:r>
            <a:rPr lang="en-GB" sz="1000" dirty="0"/>
            <a:t> </a:t>
          </a:r>
          <a:br>
            <a:rPr lang="en-GB" sz="1000" dirty="0"/>
          </a:br>
          <a:r>
            <a:rPr lang="en-GB" sz="1000" dirty="0"/>
            <a:t>(through structured support circles and mentoring from key community members)</a:t>
          </a:r>
        </a:p>
      </dgm:t>
    </dgm:pt>
    <dgm:pt modelId="{B07871B1-E969-41B4-87B8-BF1137990D40}" type="parTrans" cxnId="{40FF8FC3-4E6C-4E34-AD39-5F09FD69D4EF}">
      <dgm:prSet/>
      <dgm:spPr/>
      <dgm:t>
        <a:bodyPr/>
        <a:lstStyle/>
        <a:p>
          <a:endParaRPr lang="en-GB"/>
        </a:p>
      </dgm:t>
    </dgm:pt>
    <dgm:pt modelId="{3A6577F6-560F-42D3-9363-A037F1F7EF48}" type="sibTrans" cxnId="{40FF8FC3-4E6C-4E34-AD39-5F09FD69D4EF}">
      <dgm:prSet/>
      <dgm:spPr/>
      <dgm:t>
        <a:bodyPr/>
        <a:lstStyle/>
        <a:p>
          <a:endParaRPr lang="en-GB"/>
        </a:p>
      </dgm:t>
    </dgm:pt>
    <dgm:pt modelId="{27079F36-0BB5-419E-993B-854BA1904688}">
      <dgm:prSet phldrT="[Text]" custT="1"/>
      <dgm:spPr/>
      <dgm:t>
        <a:bodyPr/>
        <a:lstStyle/>
        <a:p>
          <a:r>
            <a:rPr lang="en-GB" sz="1300" dirty="0"/>
            <a:t>Personal and Social Intimacy and belonging</a:t>
          </a:r>
        </a:p>
      </dgm:t>
    </dgm:pt>
    <dgm:pt modelId="{256E107B-3C64-47A6-85CD-1553342F0031}" type="parTrans" cxnId="{693CC4AD-B604-4AAC-97CC-B548459C2695}">
      <dgm:prSet/>
      <dgm:spPr/>
      <dgm:t>
        <a:bodyPr/>
        <a:lstStyle/>
        <a:p>
          <a:endParaRPr lang="en-GB"/>
        </a:p>
      </dgm:t>
    </dgm:pt>
    <dgm:pt modelId="{B4A3731C-B8A6-4EAB-9D33-BCD967D16B0C}" type="sibTrans" cxnId="{693CC4AD-B604-4AAC-97CC-B548459C2695}">
      <dgm:prSet/>
      <dgm:spPr/>
      <dgm:t>
        <a:bodyPr/>
        <a:lstStyle/>
        <a:p>
          <a:endParaRPr lang="en-GB"/>
        </a:p>
      </dgm:t>
    </dgm:pt>
    <dgm:pt modelId="{58F882B3-C35B-402B-9CEB-5FA66284F70B}">
      <dgm:prSet phldrT="[Text]" custT="1"/>
      <dgm:spPr>
        <a:solidFill>
          <a:srgbClr val="7F4098"/>
        </a:solidFill>
      </dgm:spPr>
      <dgm:t>
        <a:bodyPr/>
        <a:lstStyle/>
        <a:p>
          <a:r>
            <a:rPr lang="en-GB" sz="1600" b="1" dirty="0">
              <a:solidFill>
                <a:schemeClr val="bg1"/>
              </a:solidFill>
            </a:rPr>
            <a:t>Maslow’s </a:t>
          </a:r>
          <a:br>
            <a:rPr lang="en-GB" sz="1600" b="1" dirty="0">
              <a:solidFill>
                <a:schemeClr val="bg1"/>
              </a:solidFill>
            </a:rPr>
          </a:br>
          <a:r>
            <a:rPr lang="en-GB" sz="1600" b="1" dirty="0">
              <a:solidFill>
                <a:schemeClr val="bg1"/>
              </a:solidFill>
            </a:rPr>
            <a:t>Hierarchy</a:t>
          </a:r>
          <a:br>
            <a:rPr lang="en-GB" sz="1600" b="1" dirty="0">
              <a:solidFill>
                <a:schemeClr val="bg1"/>
              </a:solidFill>
            </a:rPr>
          </a:br>
          <a:r>
            <a:rPr lang="en-GB" sz="1600" b="1" dirty="0">
              <a:solidFill>
                <a:schemeClr val="bg1"/>
              </a:solidFill>
            </a:rPr>
            <a:t>of Needs</a:t>
          </a:r>
        </a:p>
      </dgm:t>
    </dgm:pt>
    <dgm:pt modelId="{5B7AE113-C4AC-4D10-A68D-A78CC36B7599}" type="parTrans" cxnId="{674EDE4C-6596-49A9-9914-5B68F76DF286}">
      <dgm:prSet/>
      <dgm:spPr/>
      <dgm:t>
        <a:bodyPr/>
        <a:lstStyle/>
        <a:p>
          <a:endParaRPr lang="en-GB"/>
        </a:p>
      </dgm:t>
    </dgm:pt>
    <dgm:pt modelId="{D9A91B89-BD3A-4171-AD67-C8A7F535E8FD}" type="sibTrans" cxnId="{674EDE4C-6596-49A9-9914-5B68F76DF286}">
      <dgm:prSet/>
      <dgm:spPr/>
      <dgm:t>
        <a:bodyPr/>
        <a:lstStyle/>
        <a:p>
          <a:endParaRPr lang="en-GB"/>
        </a:p>
      </dgm:t>
    </dgm:pt>
    <dgm:pt modelId="{193842BA-E8D2-4942-9319-6366A339CCCB}">
      <dgm:prSet phldrT="[Text]" custT="1"/>
      <dgm:spPr>
        <a:solidFill>
          <a:srgbClr val="7F4098"/>
        </a:solidFill>
      </dgm:spPr>
      <dgm:t>
        <a:bodyPr/>
        <a:lstStyle/>
        <a:p>
          <a:r>
            <a:rPr lang="en-GB" sz="1600" b="1" dirty="0">
              <a:solidFill>
                <a:schemeClr val="bg1"/>
              </a:solidFill>
            </a:rPr>
            <a:t>Areas for </a:t>
          </a:r>
          <a:br>
            <a:rPr lang="en-GB" sz="1600" b="1" dirty="0">
              <a:solidFill>
                <a:schemeClr val="bg1"/>
              </a:solidFill>
            </a:rPr>
          </a:br>
          <a:r>
            <a:rPr lang="en-GB" sz="1600" b="1" dirty="0">
              <a:solidFill>
                <a:schemeClr val="bg1"/>
              </a:solidFill>
            </a:rPr>
            <a:t>Development</a:t>
          </a:r>
        </a:p>
      </dgm:t>
    </dgm:pt>
    <dgm:pt modelId="{3928CFA8-8150-4149-9297-BB484B443EE9}" type="parTrans" cxnId="{70350EA8-8410-488B-AAA8-858430539684}">
      <dgm:prSet/>
      <dgm:spPr/>
      <dgm:t>
        <a:bodyPr/>
        <a:lstStyle/>
        <a:p>
          <a:endParaRPr lang="en-GB"/>
        </a:p>
      </dgm:t>
    </dgm:pt>
    <dgm:pt modelId="{9012A94F-717C-4EFB-95FF-790F6175AAD6}" type="sibTrans" cxnId="{70350EA8-8410-488B-AAA8-858430539684}">
      <dgm:prSet/>
      <dgm:spPr/>
      <dgm:t>
        <a:bodyPr/>
        <a:lstStyle/>
        <a:p>
          <a:endParaRPr lang="en-GB"/>
        </a:p>
      </dgm:t>
    </dgm:pt>
    <dgm:pt modelId="{0D57D6D9-2B55-4969-99C7-E522B2E40509}">
      <dgm:prSet phldrT="[Text]" custT="1"/>
      <dgm:spPr>
        <a:solidFill>
          <a:srgbClr val="7F4098"/>
        </a:solidFill>
      </dgm:spPr>
      <dgm:t>
        <a:bodyPr/>
        <a:lstStyle/>
        <a:p>
          <a:r>
            <a:rPr lang="en-GB" sz="1600" b="1" dirty="0">
              <a:solidFill>
                <a:schemeClr val="bg1"/>
              </a:solidFill>
            </a:rPr>
            <a:t>Recommendations</a:t>
          </a:r>
          <a:br>
            <a:rPr lang="en-GB" sz="1600" b="1" dirty="0">
              <a:solidFill>
                <a:schemeClr val="bg1"/>
              </a:solidFill>
            </a:rPr>
          </a:br>
          <a:r>
            <a:rPr lang="en-GB" sz="1600" b="1" dirty="0">
              <a:solidFill>
                <a:schemeClr val="bg1"/>
              </a:solidFill>
            </a:rPr>
            <a:t>(for former prisoner </a:t>
          </a:r>
          <a:br>
            <a:rPr lang="en-GB" sz="1600" b="1" dirty="0">
              <a:solidFill>
                <a:schemeClr val="bg1"/>
              </a:solidFill>
            </a:rPr>
          </a:br>
          <a:r>
            <a:rPr lang="en-GB" sz="1600" b="1" dirty="0">
              <a:solidFill>
                <a:schemeClr val="bg1"/>
              </a:solidFill>
            </a:rPr>
            <a:t>&amp; family)</a:t>
          </a:r>
        </a:p>
      </dgm:t>
    </dgm:pt>
    <dgm:pt modelId="{4413F051-DF1C-425E-A29B-66049A2F1EA5}" type="parTrans" cxnId="{8848B384-15B9-4ADF-9C4F-1397301591C5}">
      <dgm:prSet/>
      <dgm:spPr/>
      <dgm:t>
        <a:bodyPr/>
        <a:lstStyle/>
        <a:p>
          <a:endParaRPr lang="en-GB"/>
        </a:p>
      </dgm:t>
    </dgm:pt>
    <dgm:pt modelId="{8F930C20-3654-4FE9-85E5-9DB5B69D8895}" type="sibTrans" cxnId="{8848B384-15B9-4ADF-9C4F-1397301591C5}">
      <dgm:prSet/>
      <dgm:spPr/>
      <dgm:t>
        <a:bodyPr/>
        <a:lstStyle/>
        <a:p>
          <a:endParaRPr lang="en-GB"/>
        </a:p>
      </dgm:t>
    </dgm:pt>
    <dgm:pt modelId="{E870516E-3304-4B22-82AE-EB2C09CDE9B1}">
      <dgm:prSet custT="1"/>
      <dgm:spPr/>
      <dgm:t>
        <a:bodyPr/>
        <a:lstStyle/>
        <a:p>
          <a:pPr>
            <a:spcAft>
              <a:spcPts val="200"/>
            </a:spcAft>
          </a:pPr>
          <a:r>
            <a:rPr lang="en-GB" sz="1300" dirty="0"/>
            <a:t>Health </a:t>
          </a:r>
        </a:p>
        <a:p>
          <a:pPr>
            <a:spcAft>
              <a:spcPts val="200"/>
            </a:spcAft>
          </a:pPr>
          <a:r>
            <a:rPr lang="en-GB" sz="1300" dirty="0"/>
            <a:t>Employment</a:t>
          </a:r>
        </a:p>
        <a:p>
          <a:pPr>
            <a:spcAft>
              <a:spcPts val="200"/>
            </a:spcAft>
          </a:pPr>
          <a:r>
            <a:rPr lang="en-GB" sz="1300" dirty="0"/>
            <a:t>Personal security</a:t>
          </a:r>
        </a:p>
        <a:p>
          <a:pPr>
            <a:spcAft>
              <a:spcPts val="200"/>
            </a:spcAft>
          </a:pPr>
          <a:r>
            <a:rPr lang="en-GB" sz="1300" dirty="0"/>
            <a:t>Housing</a:t>
          </a:r>
        </a:p>
        <a:p>
          <a:pPr>
            <a:spcAft>
              <a:spcPts val="200"/>
            </a:spcAft>
          </a:pPr>
          <a:r>
            <a:rPr lang="en-GB" sz="1300" dirty="0"/>
            <a:t>Basic needs</a:t>
          </a:r>
        </a:p>
      </dgm:t>
    </dgm:pt>
    <dgm:pt modelId="{6383054B-77EC-4650-88FC-35E8F403CF58}" type="parTrans" cxnId="{9EB28469-73FE-4EC6-B171-00F8E3D77DF9}">
      <dgm:prSet/>
      <dgm:spPr/>
      <dgm:t>
        <a:bodyPr/>
        <a:lstStyle/>
        <a:p>
          <a:endParaRPr lang="en-GB"/>
        </a:p>
      </dgm:t>
    </dgm:pt>
    <dgm:pt modelId="{0950753F-D1BF-4A81-9815-38BC129454A1}" type="sibTrans" cxnId="{9EB28469-73FE-4EC6-B171-00F8E3D77DF9}">
      <dgm:prSet/>
      <dgm:spPr/>
      <dgm:t>
        <a:bodyPr/>
        <a:lstStyle/>
        <a:p>
          <a:endParaRPr lang="en-GB"/>
        </a:p>
      </dgm:t>
    </dgm:pt>
    <dgm:pt modelId="{598DA940-A588-4FFE-9B68-8E9C60C92272}">
      <dgm:prSet custT="1"/>
      <dgm:spPr/>
      <dgm:t>
        <a:bodyPr/>
        <a:lstStyle/>
        <a:p>
          <a:r>
            <a:rPr lang="en-GB" sz="1200" dirty="0"/>
            <a:t>Soft specialist services </a:t>
          </a:r>
          <a:br>
            <a:rPr lang="en-GB" sz="1200" dirty="0"/>
          </a:br>
          <a:r>
            <a:rPr lang="en-GB" sz="1000" dirty="0"/>
            <a:t>(addictions, domestic violence, healthy relationships, conflict resolution, healthy parenting)</a:t>
          </a:r>
        </a:p>
      </dgm:t>
    </dgm:pt>
    <dgm:pt modelId="{4C103421-A45F-4105-8ACB-0F07FAC20C7D}" type="parTrans" cxnId="{2A343BF9-CD87-4A8D-B555-9EE0084A4B1C}">
      <dgm:prSet/>
      <dgm:spPr/>
      <dgm:t>
        <a:bodyPr/>
        <a:lstStyle/>
        <a:p>
          <a:endParaRPr lang="en-GB"/>
        </a:p>
      </dgm:t>
    </dgm:pt>
    <dgm:pt modelId="{D51E8C6E-7120-45E2-911B-883D9B74680A}" type="sibTrans" cxnId="{2A343BF9-CD87-4A8D-B555-9EE0084A4B1C}">
      <dgm:prSet/>
      <dgm:spPr/>
      <dgm:t>
        <a:bodyPr/>
        <a:lstStyle/>
        <a:p>
          <a:endParaRPr lang="en-GB"/>
        </a:p>
      </dgm:t>
    </dgm:pt>
    <dgm:pt modelId="{35E2B60D-E03E-4360-923C-6DC3B3741814}">
      <dgm:prSet custT="1"/>
      <dgm:spPr/>
      <dgm:t>
        <a:bodyPr/>
        <a:lstStyle/>
        <a:p>
          <a:r>
            <a:rPr lang="en-GB" sz="1200" dirty="0"/>
            <a:t>Specialist services</a:t>
          </a:r>
          <a:r>
            <a:rPr lang="en-GB" sz="1000" dirty="0"/>
            <a:t> </a:t>
          </a:r>
          <a:br>
            <a:rPr lang="en-GB" sz="1000" dirty="0"/>
          </a:br>
          <a:r>
            <a:rPr lang="en-GB" sz="1000" dirty="0"/>
            <a:t>(housing, welfare, employment, legal)</a:t>
          </a:r>
        </a:p>
      </dgm:t>
    </dgm:pt>
    <dgm:pt modelId="{6EAE586E-F86B-4B4D-AFA3-EAA9762C7158}" type="parTrans" cxnId="{1D908656-DFED-4E48-A659-A110E9B4496D}">
      <dgm:prSet/>
      <dgm:spPr/>
      <dgm:t>
        <a:bodyPr/>
        <a:lstStyle/>
        <a:p>
          <a:endParaRPr lang="en-GB"/>
        </a:p>
      </dgm:t>
    </dgm:pt>
    <dgm:pt modelId="{1788EB9A-F7FA-46EB-BEAF-55068A4FD160}" type="sibTrans" cxnId="{1D908656-DFED-4E48-A659-A110E9B4496D}">
      <dgm:prSet/>
      <dgm:spPr/>
      <dgm:t>
        <a:bodyPr/>
        <a:lstStyle/>
        <a:p>
          <a:endParaRPr lang="en-GB"/>
        </a:p>
      </dgm:t>
    </dgm:pt>
    <dgm:pt modelId="{A3764FD7-9FD9-4CDD-B372-39AEE49879A1}">
      <dgm:prSet custT="1"/>
      <dgm:spPr/>
      <dgm:t>
        <a:bodyPr/>
        <a:lstStyle/>
        <a:p>
          <a:r>
            <a:rPr lang="en-GB" sz="1200" dirty="0"/>
            <a:t>Individualised </a:t>
          </a:r>
          <a:br>
            <a:rPr lang="en-GB" sz="1200" dirty="0"/>
          </a:br>
          <a:r>
            <a:rPr lang="en-GB" sz="1200" dirty="0"/>
            <a:t>psychological support</a:t>
          </a:r>
        </a:p>
      </dgm:t>
    </dgm:pt>
    <dgm:pt modelId="{43252865-F4AD-49D0-8DA8-1D6728B92568}" type="parTrans" cxnId="{DE19A64B-32BF-463C-A1D9-6058A50DC430}">
      <dgm:prSet/>
      <dgm:spPr/>
      <dgm:t>
        <a:bodyPr/>
        <a:lstStyle/>
        <a:p>
          <a:endParaRPr lang="en-GB"/>
        </a:p>
      </dgm:t>
    </dgm:pt>
    <dgm:pt modelId="{FFA200DB-42A7-4D70-9C20-7AEB26E89DD7}" type="sibTrans" cxnId="{DE19A64B-32BF-463C-A1D9-6058A50DC430}">
      <dgm:prSet/>
      <dgm:spPr/>
      <dgm:t>
        <a:bodyPr/>
        <a:lstStyle/>
        <a:p>
          <a:endParaRPr lang="en-GB"/>
        </a:p>
      </dgm:t>
    </dgm:pt>
    <dgm:pt modelId="{26414ABA-E135-453C-929E-21496605046B}">
      <dgm:prSet custT="1"/>
      <dgm:spPr/>
      <dgm:t>
        <a:bodyPr/>
        <a:lstStyle/>
        <a:p>
          <a:r>
            <a:rPr lang="en-GB" sz="1200" dirty="0"/>
            <a:t>Support networks</a:t>
          </a:r>
          <a:r>
            <a:rPr lang="en-GB" sz="1000" dirty="0"/>
            <a:t> </a:t>
          </a:r>
          <a:br>
            <a:rPr lang="en-GB" sz="1000" dirty="0"/>
          </a:br>
          <a:r>
            <a:rPr lang="en-GB" sz="1000" dirty="0"/>
            <a:t>(social capital through enhancement of family relationships &amp; community-specific services)</a:t>
          </a:r>
        </a:p>
      </dgm:t>
    </dgm:pt>
    <dgm:pt modelId="{6D937C03-8086-469E-8185-F71449C29A60}" type="parTrans" cxnId="{6A490FE2-1813-4838-933A-71E749863CA2}">
      <dgm:prSet/>
      <dgm:spPr/>
      <dgm:t>
        <a:bodyPr/>
        <a:lstStyle/>
        <a:p>
          <a:endParaRPr lang="en-GB"/>
        </a:p>
      </dgm:t>
    </dgm:pt>
    <dgm:pt modelId="{27F4EF21-CE3E-47B0-9C86-64C72D52DB08}" type="sibTrans" cxnId="{6A490FE2-1813-4838-933A-71E749863CA2}">
      <dgm:prSet/>
      <dgm:spPr/>
      <dgm:t>
        <a:bodyPr/>
        <a:lstStyle/>
        <a:p>
          <a:endParaRPr lang="en-GB"/>
        </a:p>
      </dgm:t>
    </dgm:pt>
    <dgm:pt modelId="{5842A8B2-52AC-4E4F-8F02-34903DBCAC31}" type="pres">
      <dgm:prSet presAssocID="{FB487B82-FC74-4AD5-85C2-8562452691FB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9FAA6BA-8969-4958-96BA-C93FA8E6411E}" type="pres">
      <dgm:prSet presAssocID="{FB487B82-FC74-4AD5-85C2-8562452691FB}" presName="hierFlow" presStyleCnt="0"/>
      <dgm:spPr/>
    </dgm:pt>
    <dgm:pt modelId="{0E57AF26-55CB-4E5C-A710-5ECCC25F34E4}" type="pres">
      <dgm:prSet presAssocID="{FB487B82-FC74-4AD5-85C2-8562452691FB}" presName="firstBuf" presStyleCnt="0"/>
      <dgm:spPr/>
    </dgm:pt>
    <dgm:pt modelId="{79F355DF-31FC-441E-BA4B-B34DD90E1BE6}" type="pres">
      <dgm:prSet presAssocID="{FB487B82-FC74-4AD5-85C2-8562452691FB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894E6A17-53E7-4FE6-BA4B-E5C29AE01376}" type="pres">
      <dgm:prSet presAssocID="{C1F3E18E-A1C1-4D3B-8970-9138F995FBA6}" presName="Name17" presStyleCnt="0"/>
      <dgm:spPr/>
    </dgm:pt>
    <dgm:pt modelId="{429F1E2C-08CB-491E-84FF-5BEAAE033F35}" type="pres">
      <dgm:prSet presAssocID="{C1F3E18E-A1C1-4D3B-8970-9138F995FBA6}" presName="level1Shape" presStyleLbl="node0" presStyleIdx="0" presStyleCnt="1" custScaleX="279366" custScaleY="450102" custLinFactNeighborX="13331" custLinFactNeighborY="1832">
        <dgm:presLayoutVars>
          <dgm:chPref val="3"/>
        </dgm:presLayoutVars>
      </dgm:prSet>
      <dgm:spPr/>
    </dgm:pt>
    <dgm:pt modelId="{F1DE5691-DE00-4779-B841-7C6F7DF42FF0}" type="pres">
      <dgm:prSet presAssocID="{C1F3E18E-A1C1-4D3B-8970-9138F995FBA6}" presName="hierChild2" presStyleCnt="0"/>
      <dgm:spPr/>
    </dgm:pt>
    <dgm:pt modelId="{D6A21CAA-5513-4F4D-812C-014FD363767A}" type="pres">
      <dgm:prSet presAssocID="{BF8ED510-7809-4779-90D6-E13D2F264AEB}" presName="Name25" presStyleLbl="parChTrans1D2" presStyleIdx="0" presStyleCnt="3"/>
      <dgm:spPr/>
    </dgm:pt>
    <dgm:pt modelId="{70AF5658-B4FB-40FC-ABE3-2AF5AE148CA1}" type="pres">
      <dgm:prSet presAssocID="{BF8ED510-7809-4779-90D6-E13D2F264AEB}" presName="connTx" presStyleLbl="parChTrans1D2" presStyleIdx="0" presStyleCnt="3"/>
      <dgm:spPr/>
    </dgm:pt>
    <dgm:pt modelId="{12CC113C-715B-4A03-81F7-025314A1ECCA}" type="pres">
      <dgm:prSet presAssocID="{6ABADEEE-F410-4E3A-9D71-BB08EB167E14}" presName="Name30" presStyleCnt="0"/>
      <dgm:spPr/>
    </dgm:pt>
    <dgm:pt modelId="{F902E336-B4F3-4BE3-887F-B6BA5B563931}" type="pres">
      <dgm:prSet presAssocID="{6ABADEEE-F410-4E3A-9D71-BB08EB167E14}" presName="level2Shape" presStyleLbl="node2" presStyleIdx="0" presStyleCnt="3" custScaleX="279366" custScaleY="247451" custLinFactNeighborX="36213" custLinFactNeighborY="1063"/>
      <dgm:spPr/>
    </dgm:pt>
    <dgm:pt modelId="{0304918E-06BB-444A-9968-62863A0E2C06}" type="pres">
      <dgm:prSet presAssocID="{6ABADEEE-F410-4E3A-9D71-BB08EB167E14}" presName="hierChild3" presStyleCnt="0"/>
      <dgm:spPr/>
    </dgm:pt>
    <dgm:pt modelId="{8A814F6D-D318-447C-9425-FE4AFD94F2BB}" type="pres">
      <dgm:prSet presAssocID="{B07871B1-E969-41B4-87B8-BF1137990D40}" presName="Name25" presStyleLbl="parChTrans1D3" presStyleIdx="0" presStyleCnt="5"/>
      <dgm:spPr/>
    </dgm:pt>
    <dgm:pt modelId="{C5DBB2B5-139A-46EE-8D70-064210EBCDFA}" type="pres">
      <dgm:prSet presAssocID="{B07871B1-E969-41B4-87B8-BF1137990D40}" presName="connTx" presStyleLbl="parChTrans1D3" presStyleIdx="0" presStyleCnt="5"/>
      <dgm:spPr/>
    </dgm:pt>
    <dgm:pt modelId="{A397A81E-AD8C-4193-8F0B-575C25406BE0}" type="pres">
      <dgm:prSet presAssocID="{B84032E8-5294-411B-A129-F5945BD650A4}" presName="Name30" presStyleCnt="0"/>
      <dgm:spPr/>
    </dgm:pt>
    <dgm:pt modelId="{7A1BC65D-CE4F-44CC-AB33-F39B558E596D}" type="pres">
      <dgm:prSet presAssocID="{B84032E8-5294-411B-A129-F5945BD650A4}" presName="level2Shape" presStyleLbl="node3" presStyleIdx="0" presStyleCnt="5" custScaleX="279366" custScaleY="160930" custLinFactNeighborX="72079" custLinFactNeighborY="-17305"/>
      <dgm:spPr/>
    </dgm:pt>
    <dgm:pt modelId="{AEAE6184-D1F3-4480-8528-C3BEE32632D9}" type="pres">
      <dgm:prSet presAssocID="{B84032E8-5294-411B-A129-F5945BD650A4}" presName="hierChild3" presStyleCnt="0"/>
      <dgm:spPr/>
    </dgm:pt>
    <dgm:pt modelId="{B7874736-EC03-4E6F-9DF5-420EE8055EFC}" type="pres">
      <dgm:prSet presAssocID="{256E107B-3C64-47A6-85CD-1553342F0031}" presName="Name25" presStyleLbl="parChTrans1D2" presStyleIdx="1" presStyleCnt="3"/>
      <dgm:spPr/>
    </dgm:pt>
    <dgm:pt modelId="{9A8FB5D9-F2C1-43CB-B648-DCB23CD6AC7A}" type="pres">
      <dgm:prSet presAssocID="{256E107B-3C64-47A6-85CD-1553342F0031}" presName="connTx" presStyleLbl="parChTrans1D2" presStyleIdx="1" presStyleCnt="3"/>
      <dgm:spPr/>
    </dgm:pt>
    <dgm:pt modelId="{1A5F16F8-02E8-4F7A-92B1-64119BCFC0C0}" type="pres">
      <dgm:prSet presAssocID="{27079F36-0BB5-419E-993B-854BA1904688}" presName="Name30" presStyleCnt="0"/>
      <dgm:spPr/>
    </dgm:pt>
    <dgm:pt modelId="{26E0F041-1038-4C51-A88E-8EC2C2D90F60}" type="pres">
      <dgm:prSet presAssocID="{27079F36-0BB5-419E-993B-854BA1904688}" presName="level2Shape" presStyleLbl="node2" presStyleIdx="1" presStyleCnt="3" custScaleX="279366" custScaleY="172629" custLinFactNeighborX="36529" custLinFactNeighborY="21975"/>
      <dgm:spPr/>
    </dgm:pt>
    <dgm:pt modelId="{88C613C8-8F1B-4C35-93D0-24A54789B19A}" type="pres">
      <dgm:prSet presAssocID="{27079F36-0BB5-419E-993B-854BA1904688}" presName="hierChild3" presStyleCnt="0"/>
      <dgm:spPr/>
    </dgm:pt>
    <dgm:pt modelId="{71B666D4-BA88-4921-90D8-8420754BB80B}" type="pres">
      <dgm:prSet presAssocID="{6D937C03-8086-469E-8185-F71449C29A60}" presName="Name25" presStyleLbl="parChTrans1D3" presStyleIdx="1" presStyleCnt="5"/>
      <dgm:spPr/>
    </dgm:pt>
    <dgm:pt modelId="{EA79F462-54C2-488D-A367-5D23A8F739D9}" type="pres">
      <dgm:prSet presAssocID="{6D937C03-8086-469E-8185-F71449C29A60}" presName="connTx" presStyleLbl="parChTrans1D3" presStyleIdx="1" presStyleCnt="5"/>
      <dgm:spPr/>
    </dgm:pt>
    <dgm:pt modelId="{3338DB42-D9D2-44D4-800B-A7DC60FC4F9F}" type="pres">
      <dgm:prSet presAssocID="{26414ABA-E135-453C-929E-21496605046B}" presName="Name30" presStyleCnt="0"/>
      <dgm:spPr/>
    </dgm:pt>
    <dgm:pt modelId="{4EF6CB22-1E03-4F39-8D1D-E1E25D63105E}" type="pres">
      <dgm:prSet presAssocID="{26414ABA-E135-453C-929E-21496605046B}" presName="level2Shape" presStyleLbl="node3" presStyleIdx="1" presStyleCnt="5" custScaleX="279366" custScaleY="143827" custLinFactNeighborX="72079" custLinFactNeighborY="-11431"/>
      <dgm:spPr/>
    </dgm:pt>
    <dgm:pt modelId="{1C9BE285-5160-4FB0-81C7-4B19A0D7BD1E}" type="pres">
      <dgm:prSet presAssocID="{26414ABA-E135-453C-929E-21496605046B}" presName="hierChild3" presStyleCnt="0"/>
      <dgm:spPr/>
    </dgm:pt>
    <dgm:pt modelId="{A7F6B98B-5357-4037-8C3E-AFBD1D742602}" type="pres">
      <dgm:prSet presAssocID="{43252865-F4AD-49D0-8DA8-1D6728B92568}" presName="Name25" presStyleLbl="parChTrans1D3" presStyleIdx="2" presStyleCnt="5"/>
      <dgm:spPr/>
    </dgm:pt>
    <dgm:pt modelId="{DC30EAE6-9A2D-4443-9BA7-2EE7CEE25D77}" type="pres">
      <dgm:prSet presAssocID="{43252865-F4AD-49D0-8DA8-1D6728B92568}" presName="connTx" presStyleLbl="parChTrans1D3" presStyleIdx="2" presStyleCnt="5"/>
      <dgm:spPr/>
    </dgm:pt>
    <dgm:pt modelId="{C886DB8F-AEE2-4AB9-A5AD-C31F8411D489}" type="pres">
      <dgm:prSet presAssocID="{A3764FD7-9FD9-4CDD-B372-39AEE49879A1}" presName="Name30" presStyleCnt="0"/>
      <dgm:spPr/>
    </dgm:pt>
    <dgm:pt modelId="{55BC6E76-2113-4CD8-8451-F2A16EE6ADDF}" type="pres">
      <dgm:prSet presAssocID="{A3764FD7-9FD9-4CDD-B372-39AEE49879A1}" presName="level2Shape" presStyleLbl="node3" presStyleIdx="2" presStyleCnt="5" custScaleX="279366" custLinFactNeighborX="72079" custLinFactNeighborY="-14182"/>
      <dgm:spPr/>
    </dgm:pt>
    <dgm:pt modelId="{1C13A9E0-EDC5-4F21-89C7-627642998146}" type="pres">
      <dgm:prSet presAssocID="{A3764FD7-9FD9-4CDD-B372-39AEE49879A1}" presName="hierChild3" presStyleCnt="0"/>
      <dgm:spPr/>
    </dgm:pt>
    <dgm:pt modelId="{3FA6681E-F864-4DC5-AFFD-8E82995DD689}" type="pres">
      <dgm:prSet presAssocID="{6383054B-77EC-4650-88FC-35E8F403CF58}" presName="Name25" presStyleLbl="parChTrans1D2" presStyleIdx="2" presStyleCnt="3"/>
      <dgm:spPr/>
    </dgm:pt>
    <dgm:pt modelId="{B35F72E1-D2E9-41D2-990F-0B455D3F739B}" type="pres">
      <dgm:prSet presAssocID="{6383054B-77EC-4650-88FC-35E8F403CF58}" presName="connTx" presStyleLbl="parChTrans1D2" presStyleIdx="2" presStyleCnt="3"/>
      <dgm:spPr/>
    </dgm:pt>
    <dgm:pt modelId="{6F77826D-8B2B-4769-A93D-3EB22A00AD16}" type="pres">
      <dgm:prSet presAssocID="{E870516E-3304-4B22-82AE-EB2C09CDE9B1}" presName="Name30" presStyleCnt="0"/>
      <dgm:spPr/>
    </dgm:pt>
    <dgm:pt modelId="{9902744E-CF47-42D6-89B6-E5B7EDE5256E}" type="pres">
      <dgm:prSet presAssocID="{E870516E-3304-4B22-82AE-EB2C09CDE9B1}" presName="level2Shape" presStyleLbl="node2" presStyleIdx="2" presStyleCnt="3" custScaleX="279366" custScaleY="258718" custLinFactNeighborX="36742" custLinFactNeighborY="1063"/>
      <dgm:spPr/>
    </dgm:pt>
    <dgm:pt modelId="{9150261B-63E4-4450-844D-F074F2004E61}" type="pres">
      <dgm:prSet presAssocID="{E870516E-3304-4B22-82AE-EB2C09CDE9B1}" presName="hierChild3" presStyleCnt="0"/>
      <dgm:spPr/>
    </dgm:pt>
    <dgm:pt modelId="{9509853C-8718-4D18-A177-FC1C563BA42E}" type="pres">
      <dgm:prSet presAssocID="{4C103421-A45F-4105-8ACB-0F07FAC20C7D}" presName="Name25" presStyleLbl="parChTrans1D3" presStyleIdx="3" presStyleCnt="5"/>
      <dgm:spPr/>
    </dgm:pt>
    <dgm:pt modelId="{F6831106-4223-40F9-B2E5-749966BCF403}" type="pres">
      <dgm:prSet presAssocID="{4C103421-A45F-4105-8ACB-0F07FAC20C7D}" presName="connTx" presStyleLbl="parChTrans1D3" presStyleIdx="3" presStyleCnt="5"/>
      <dgm:spPr/>
    </dgm:pt>
    <dgm:pt modelId="{4CABDC0F-A24E-4823-A104-82DC3706FC22}" type="pres">
      <dgm:prSet presAssocID="{598DA940-A588-4FFE-9B68-8E9C60C92272}" presName="Name30" presStyleCnt="0"/>
      <dgm:spPr/>
    </dgm:pt>
    <dgm:pt modelId="{A572847D-D981-418F-A6E2-CDF3894B17B4}" type="pres">
      <dgm:prSet presAssocID="{598DA940-A588-4FFE-9B68-8E9C60C92272}" presName="level2Shape" presStyleLbl="node3" presStyleIdx="3" presStyleCnt="5" custScaleX="279366" custScaleY="149823" custLinFactNeighborX="72079" custLinFactNeighborY="-7680"/>
      <dgm:spPr/>
    </dgm:pt>
    <dgm:pt modelId="{AC7C2CFE-34BA-4798-ACBE-94A4F9D7D579}" type="pres">
      <dgm:prSet presAssocID="{598DA940-A588-4FFE-9B68-8E9C60C92272}" presName="hierChild3" presStyleCnt="0"/>
      <dgm:spPr/>
    </dgm:pt>
    <dgm:pt modelId="{80EC5563-734C-4583-9DBE-237E97079344}" type="pres">
      <dgm:prSet presAssocID="{6EAE586E-F86B-4B4D-AFA3-EAA9762C7158}" presName="Name25" presStyleLbl="parChTrans1D3" presStyleIdx="4" presStyleCnt="5"/>
      <dgm:spPr/>
    </dgm:pt>
    <dgm:pt modelId="{4EEBD27C-6F43-4B87-B53B-2190A691248D}" type="pres">
      <dgm:prSet presAssocID="{6EAE586E-F86B-4B4D-AFA3-EAA9762C7158}" presName="connTx" presStyleLbl="parChTrans1D3" presStyleIdx="4" presStyleCnt="5"/>
      <dgm:spPr/>
    </dgm:pt>
    <dgm:pt modelId="{83D5CF53-6E41-4517-86EF-0196C0AFCB0B}" type="pres">
      <dgm:prSet presAssocID="{35E2B60D-E03E-4360-923C-6DC3B3741814}" presName="Name30" presStyleCnt="0"/>
      <dgm:spPr/>
    </dgm:pt>
    <dgm:pt modelId="{EF5820AD-6E40-492C-94C3-D822B591924E}" type="pres">
      <dgm:prSet presAssocID="{35E2B60D-E03E-4360-923C-6DC3B3741814}" presName="level2Shape" presStyleLbl="node3" presStyleIdx="4" presStyleCnt="5" custScaleX="279366" custLinFactNeighborX="72079" custLinFactNeighborY="-11497"/>
      <dgm:spPr/>
    </dgm:pt>
    <dgm:pt modelId="{A15E4835-5571-474C-A471-E060064A28AE}" type="pres">
      <dgm:prSet presAssocID="{35E2B60D-E03E-4360-923C-6DC3B3741814}" presName="hierChild3" presStyleCnt="0"/>
      <dgm:spPr/>
    </dgm:pt>
    <dgm:pt modelId="{630416CD-2659-46F2-AD24-0866496FBBE2}" type="pres">
      <dgm:prSet presAssocID="{FB487B82-FC74-4AD5-85C2-8562452691FB}" presName="bgShapesFlow" presStyleCnt="0"/>
      <dgm:spPr/>
    </dgm:pt>
    <dgm:pt modelId="{AC366371-02E0-4929-B746-B648D23D43DC}" type="pres">
      <dgm:prSet presAssocID="{58F882B3-C35B-402B-9CEB-5FA66284F70B}" presName="rectComp" presStyleCnt="0"/>
      <dgm:spPr/>
    </dgm:pt>
    <dgm:pt modelId="{E6072D0B-E2D6-4CCE-8239-59C6D7EF9E02}" type="pres">
      <dgm:prSet presAssocID="{58F882B3-C35B-402B-9CEB-5FA66284F70B}" presName="bgRect" presStyleLbl="bgShp" presStyleIdx="0" presStyleCnt="3" custScaleX="271605"/>
      <dgm:spPr/>
    </dgm:pt>
    <dgm:pt modelId="{DC41AF97-8AA1-4F2F-A75D-79DF13572490}" type="pres">
      <dgm:prSet presAssocID="{58F882B3-C35B-402B-9CEB-5FA66284F70B}" presName="bgRectTx" presStyleLbl="bgShp" presStyleIdx="0" presStyleCnt="3">
        <dgm:presLayoutVars>
          <dgm:bulletEnabled val="1"/>
        </dgm:presLayoutVars>
      </dgm:prSet>
      <dgm:spPr/>
    </dgm:pt>
    <dgm:pt modelId="{4DBF3FE3-522E-4EF0-AECD-5AD954B3ED32}" type="pres">
      <dgm:prSet presAssocID="{58F882B3-C35B-402B-9CEB-5FA66284F70B}" presName="spComp" presStyleCnt="0"/>
      <dgm:spPr/>
    </dgm:pt>
    <dgm:pt modelId="{761479AD-0AC0-43E1-B9C6-C53DA404266E}" type="pres">
      <dgm:prSet presAssocID="{58F882B3-C35B-402B-9CEB-5FA66284F70B}" presName="hSp" presStyleCnt="0"/>
      <dgm:spPr/>
    </dgm:pt>
    <dgm:pt modelId="{EBAF71DD-98CD-46E5-B375-27C880544768}" type="pres">
      <dgm:prSet presAssocID="{193842BA-E8D2-4942-9319-6366A339CCCB}" presName="rectComp" presStyleCnt="0"/>
      <dgm:spPr/>
    </dgm:pt>
    <dgm:pt modelId="{EA05A21B-BDD6-493A-BB0B-FE9D469211BE}" type="pres">
      <dgm:prSet presAssocID="{193842BA-E8D2-4942-9319-6366A339CCCB}" presName="bgRect" presStyleLbl="bgShp" presStyleIdx="1" presStyleCnt="3" custScaleX="271605" custLinFactNeighborX="0"/>
      <dgm:spPr/>
    </dgm:pt>
    <dgm:pt modelId="{81EC3FA5-0801-4486-9995-30F5127C7F19}" type="pres">
      <dgm:prSet presAssocID="{193842BA-E8D2-4942-9319-6366A339CCCB}" presName="bgRectTx" presStyleLbl="bgShp" presStyleIdx="1" presStyleCnt="3">
        <dgm:presLayoutVars>
          <dgm:bulletEnabled val="1"/>
        </dgm:presLayoutVars>
      </dgm:prSet>
      <dgm:spPr/>
    </dgm:pt>
    <dgm:pt modelId="{B8CA4C99-80DE-44F4-A861-44D28B79FA9D}" type="pres">
      <dgm:prSet presAssocID="{193842BA-E8D2-4942-9319-6366A339CCCB}" presName="spComp" presStyleCnt="0"/>
      <dgm:spPr/>
    </dgm:pt>
    <dgm:pt modelId="{34D74BC8-27BB-4CA2-8203-B85ED397F3E5}" type="pres">
      <dgm:prSet presAssocID="{193842BA-E8D2-4942-9319-6366A339CCCB}" presName="hSp" presStyleCnt="0"/>
      <dgm:spPr/>
    </dgm:pt>
    <dgm:pt modelId="{06291924-8AB9-444D-A6B4-4605573E8A87}" type="pres">
      <dgm:prSet presAssocID="{0D57D6D9-2B55-4969-99C7-E522B2E40509}" presName="rectComp" presStyleCnt="0"/>
      <dgm:spPr/>
    </dgm:pt>
    <dgm:pt modelId="{969CB348-D84D-4285-8017-4346C17A4B0A}" type="pres">
      <dgm:prSet presAssocID="{0D57D6D9-2B55-4969-99C7-E522B2E40509}" presName="bgRect" presStyleLbl="bgShp" presStyleIdx="2" presStyleCnt="3" custScaleX="271606" custLinFactNeighborX="4140"/>
      <dgm:spPr/>
    </dgm:pt>
    <dgm:pt modelId="{C218A33A-10EB-44F4-A5C6-40C3B429068C}" type="pres">
      <dgm:prSet presAssocID="{0D57D6D9-2B55-4969-99C7-E522B2E40509}" presName="bgRectTx" presStyleLbl="bgShp" presStyleIdx="2" presStyleCnt="3">
        <dgm:presLayoutVars>
          <dgm:bulletEnabled val="1"/>
        </dgm:presLayoutVars>
      </dgm:prSet>
      <dgm:spPr/>
    </dgm:pt>
  </dgm:ptLst>
  <dgm:cxnLst>
    <dgm:cxn modelId="{6FB6AE02-994A-455B-B482-45D5C8DBCF01}" type="presOf" srcId="{26414ABA-E135-453C-929E-21496605046B}" destId="{4EF6CB22-1E03-4F39-8D1D-E1E25D63105E}" srcOrd="0" destOrd="0" presId="urn:microsoft.com/office/officeart/2005/8/layout/hierarchy5"/>
    <dgm:cxn modelId="{B9F34E06-F7F7-4CAE-AE39-F3C8776FA987}" type="presOf" srcId="{6ABADEEE-F410-4E3A-9D71-BB08EB167E14}" destId="{F902E336-B4F3-4BE3-887F-B6BA5B563931}" srcOrd="0" destOrd="0" presId="urn:microsoft.com/office/officeart/2005/8/layout/hierarchy5"/>
    <dgm:cxn modelId="{E980151F-DFC2-4071-AD48-10DC1019AA09}" type="presOf" srcId="{6D937C03-8086-469E-8185-F71449C29A60}" destId="{EA79F462-54C2-488D-A367-5D23A8F739D9}" srcOrd="1" destOrd="0" presId="urn:microsoft.com/office/officeart/2005/8/layout/hierarchy5"/>
    <dgm:cxn modelId="{78B32522-D86A-4746-9078-6DFC749809AB}" type="presOf" srcId="{256E107B-3C64-47A6-85CD-1553342F0031}" destId="{9A8FB5D9-F2C1-43CB-B648-DCB23CD6AC7A}" srcOrd="1" destOrd="0" presId="urn:microsoft.com/office/officeart/2005/8/layout/hierarchy5"/>
    <dgm:cxn modelId="{7E0F4B26-6F0E-4745-A301-1ABAA7BFD5B6}" type="presOf" srcId="{193842BA-E8D2-4942-9319-6366A339CCCB}" destId="{81EC3FA5-0801-4486-9995-30F5127C7F19}" srcOrd="1" destOrd="0" presId="urn:microsoft.com/office/officeart/2005/8/layout/hierarchy5"/>
    <dgm:cxn modelId="{724F9429-C63E-47D3-982E-3B61D41E78B8}" type="presOf" srcId="{0D57D6D9-2B55-4969-99C7-E522B2E40509}" destId="{969CB348-D84D-4285-8017-4346C17A4B0A}" srcOrd="0" destOrd="0" presId="urn:microsoft.com/office/officeart/2005/8/layout/hierarchy5"/>
    <dgm:cxn modelId="{F469322F-7CFA-4A2B-9352-7933245662CC}" type="presOf" srcId="{43252865-F4AD-49D0-8DA8-1D6728B92568}" destId="{A7F6B98B-5357-4037-8C3E-AFBD1D742602}" srcOrd="0" destOrd="0" presId="urn:microsoft.com/office/officeart/2005/8/layout/hierarchy5"/>
    <dgm:cxn modelId="{CD74FC30-4DA6-49A7-B830-B210A274F92C}" type="presOf" srcId="{BF8ED510-7809-4779-90D6-E13D2F264AEB}" destId="{70AF5658-B4FB-40FC-ABE3-2AF5AE148CA1}" srcOrd="1" destOrd="0" presId="urn:microsoft.com/office/officeart/2005/8/layout/hierarchy5"/>
    <dgm:cxn modelId="{CE6E1635-7BD8-4781-8489-BBCCE80C2BBA}" type="presOf" srcId="{58F882B3-C35B-402B-9CEB-5FA66284F70B}" destId="{DC41AF97-8AA1-4F2F-A75D-79DF13572490}" srcOrd="1" destOrd="0" presId="urn:microsoft.com/office/officeart/2005/8/layout/hierarchy5"/>
    <dgm:cxn modelId="{C031B061-5F8A-4115-8698-CCB8DC8C344A}" type="presOf" srcId="{B84032E8-5294-411B-A129-F5945BD650A4}" destId="{7A1BC65D-CE4F-44CC-AB33-F39B558E596D}" srcOrd="0" destOrd="0" presId="urn:microsoft.com/office/officeart/2005/8/layout/hierarchy5"/>
    <dgm:cxn modelId="{E4DFD464-39A7-48E9-B42F-DA6C008CF555}" type="presOf" srcId="{35E2B60D-E03E-4360-923C-6DC3B3741814}" destId="{EF5820AD-6E40-492C-94C3-D822B591924E}" srcOrd="0" destOrd="0" presId="urn:microsoft.com/office/officeart/2005/8/layout/hierarchy5"/>
    <dgm:cxn modelId="{9EB28469-73FE-4EC6-B171-00F8E3D77DF9}" srcId="{C1F3E18E-A1C1-4D3B-8970-9138F995FBA6}" destId="{E870516E-3304-4B22-82AE-EB2C09CDE9B1}" srcOrd="2" destOrd="0" parTransId="{6383054B-77EC-4650-88FC-35E8F403CF58}" sibTransId="{0950753F-D1BF-4A81-9815-38BC129454A1}"/>
    <dgm:cxn modelId="{DE19A64B-32BF-463C-A1D9-6058A50DC430}" srcId="{27079F36-0BB5-419E-993B-854BA1904688}" destId="{A3764FD7-9FD9-4CDD-B372-39AEE49879A1}" srcOrd="1" destOrd="0" parTransId="{43252865-F4AD-49D0-8DA8-1D6728B92568}" sibTransId="{FFA200DB-42A7-4D70-9C20-7AEB26E89DD7}"/>
    <dgm:cxn modelId="{0592B16B-D4D7-4DBF-A344-C73C836C86D7}" type="presOf" srcId="{BF8ED510-7809-4779-90D6-E13D2F264AEB}" destId="{D6A21CAA-5513-4F4D-812C-014FD363767A}" srcOrd="0" destOrd="0" presId="urn:microsoft.com/office/officeart/2005/8/layout/hierarchy5"/>
    <dgm:cxn modelId="{674EDE4C-6596-49A9-9914-5B68F76DF286}" srcId="{FB487B82-FC74-4AD5-85C2-8562452691FB}" destId="{58F882B3-C35B-402B-9CEB-5FA66284F70B}" srcOrd="1" destOrd="0" parTransId="{5B7AE113-C4AC-4D10-A68D-A78CC36B7599}" sibTransId="{D9A91B89-BD3A-4171-AD67-C8A7F535E8FD}"/>
    <dgm:cxn modelId="{705B504D-2BCB-43F7-82A6-17C248181C3B}" type="presOf" srcId="{6383054B-77EC-4650-88FC-35E8F403CF58}" destId="{3FA6681E-F864-4DC5-AFFD-8E82995DD689}" srcOrd="0" destOrd="0" presId="urn:microsoft.com/office/officeart/2005/8/layout/hierarchy5"/>
    <dgm:cxn modelId="{C90CCE54-F3A3-4065-AC22-4622E44B427B}" type="presOf" srcId="{A3764FD7-9FD9-4CDD-B372-39AEE49879A1}" destId="{55BC6E76-2113-4CD8-8451-F2A16EE6ADDF}" srcOrd="0" destOrd="0" presId="urn:microsoft.com/office/officeart/2005/8/layout/hierarchy5"/>
    <dgm:cxn modelId="{892F2B76-73AE-46BA-871F-0ECAB0EE2F71}" type="presOf" srcId="{58F882B3-C35B-402B-9CEB-5FA66284F70B}" destId="{E6072D0B-E2D6-4CCE-8239-59C6D7EF9E02}" srcOrd="0" destOrd="0" presId="urn:microsoft.com/office/officeart/2005/8/layout/hierarchy5"/>
    <dgm:cxn modelId="{1D908656-DFED-4E48-A659-A110E9B4496D}" srcId="{E870516E-3304-4B22-82AE-EB2C09CDE9B1}" destId="{35E2B60D-E03E-4360-923C-6DC3B3741814}" srcOrd="1" destOrd="0" parTransId="{6EAE586E-F86B-4B4D-AFA3-EAA9762C7158}" sibTransId="{1788EB9A-F7FA-46EB-BEAF-55068A4FD160}"/>
    <dgm:cxn modelId="{0B84F776-F843-474C-8563-267CF239F44F}" type="presOf" srcId="{B07871B1-E969-41B4-87B8-BF1137990D40}" destId="{8A814F6D-D318-447C-9425-FE4AFD94F2BB}" srcOrd="0" destOrd="0" presId="urn:microsoft.com/office/officeart/2005/8/layout/hierarchy5"/>
    <dgm:cxn modelId="{F9712E79-BFA6-4386-8847-2D3D99832304}" type="presOf" srcId="{598DA940-A588-4FFE-9B68-8E9C60C92272}" destId="{A572847D-D981-418F-A6E2-CDF3894B17B4}" srcOrd="0" destOrd="0" presId="urn:microsoft.com/office/officeart/2005/8/layout/hierarchy5"/>
    <dgm:cxn modelId="{57C3457A-293C-4B6E-A760-BA1A9FE24643}" type="presOf" srcId="{6D937C03-8086-469E-8185-F71449C29A60}" destId="{71B666D4-BA88-4921-90D8-8420754BB80B}" srcOrd="0" destOrd="0" presId="urn:microsoft.com/office/officeart/2005/8/layout/hierarchy5"/>
    <dgm:cxn modelId="{7F0B3183-BF1D-4EB0-8CF6-F71171F26268}" type="presOf" srcId="{43252865-F4AD-49D0-8DA8-1D6728B92568}" destId="{DC30EAE6-9A2D-4443-9BA7-2EE7CEE25D77}" srcOrd="1" destOrd="0" presId="urn:microsoft.com/office/officeart/2005/8/layout/hierarchy5"/>
    <dgm:cxn modelId="{8848B384-15B9-4ADF-9C4F-1397301591C5}" srcId="{FB487B82-FC74-4AD5-85C2-8562452691FB}" destId="{0D57D6D9-2B55-4969-99C7-E522B2E40509}" srcOrd="3" destOrd="0" parTransId="{4413F051-DF1C-425E-A29B-66049A2F1EA5}" sibTransId="{8F930C20-3654-4FE9-85E5-9DB5B69D8895}"/>
    <dgm:cxn modelId="{5294A590-6D3D-4EF5-837E-69621B31A9F8}" type="presOf" srcId="{C1F3E18E-A1C1-4D3B-8970-9138F995FBA6}" destId="{429F1E2C-08CB-491E-84FF-5BEAAE033F35}" srcOrd="0" destOrd="0" presId="urn:microsoft.com/office/officeart/2005/8/layout/hierarchy5"/>
    <dgm:cxn modelId="{F934B692-3F12-45FE-B11C-1202F7450EDC}" srcId="{FB487B82-FC74-4AD5-85C2-8562452691FB}" destId="{C1F3E18E-A1C1-4D3B-8970-9138F995FBA6}" srcOrd="0" destOrd="0" parTransId="{46EEE916-64E6-4A0E-87D3-165886008271}" sibTransId="{DBFF0AC3-3E84-4590-A7BA-EA31F2829311}"/>
    <dgm:cxn modelId="{49C38A98-700E-4D0F-8909-400D94F319C2}" srcId="{C1F3E18E-A1C1-4D3B-8970-9138F995FBA6}" destId="{6ABADEEE-F410-4E3A-9D71-BB08EB167E14}" srcOrd="0" destOrd="0" parTransId="{BF8ED510-7809-4779-90D6-E13D2F264AEB}" sibTransId="{77A43CB0-016D-4D41-B4D7-CDCD3EB0B8C8}"/>
    <dgm:cxn modelId="{70350EA8-8410-488B-AAA8-858430539684}" srcId="{FB487B82-FC74-4AD5-85C2-8562452691FB}" destId="{193842BA-E8D2-4942-9319-6366A339CCCB}" srcOrd="2" destOrd="0" parTransId="{3928CFA8-8150-4149-9297-BB484B443EE9}" sibTransId="{9012A94F-717C-4EFB-95FF-790F6175AAD6}"/>
    <dgm:cxn modelId="{A7D1CCA8-A8D2-4B64-A2B4-AC900FBF3A9C}" type="presOf" srcId="{B07871B1-E969-41B4-87B8-BF1137990D40}" destId="{C5DBB2B5-139A-46EE-8D70-064210EBCDFA}" srcOrd="1" destOrd="0" presId="urn:microsoft.com/office/officeart/2005/8/layout/hierarchy5"/>
    <dgm:cxn modelId="{693CC4AD-B604-4AAC-97CC-B548459C2695}" srcId="{C1F3E18E-A1C1-4D3B-8970-9138F995FBA6}" destId="{27079F36-0BB5-419E-993B-854BA1904688}" srcOrd="1" destOrd="0" parTransId="{256E107B-3C64-47A6-85CD-1553342F0031}" sibTransId="{B4A3731C-B8A6-4EAB-9D33-BCD967D16B0C}"/>
    <dgm:cxn modelId="{ABF284BE-8865-4FBB-82DB-7DD2F03BDBB1}" type="presOf" srcId="{6383054B-77EC-4650-88FC-35E8F403CF58}" destId="{B35F72E1-D2E9-41D2-990F-0B455D3F739B}" srcOrd="1" destOrd="0" presId="urn:microsoft.com/office/officeart/2005/8/layout/hierarchy5"/>
    <dgm:cxn modelId="{40FF8FC3-4E6C-4E34-AD39-5F09FD69D4EF}" srcId="{6ABADEEE-F410-4E3A-9D71-BB08EB167E14}" destId="{B84032E8-5294-411B-A129-F5945BD650A4}" srcOrd="0" destOrd="0" parTransId="{B07871B1-E969-41B4-87B8-BF1137990D40}" sibTransId="{3A6577F6-560F-42D3-9363-A037F1F7EF48}"/>
    <dgm:cxn modelId="{4F5DB3C7-81EE-462A-A1A0-B262CD51A399}" type="presOf" srcId="{6EAE586E-F86B-4B4D-AFA3-EAA9762C7158}" destId="{80EC5563-734C-4583-9DBE-237E97079344}" srcOrd="0" destOrd="0" presId="urn:microsoft.com/office/officeart/2005/8/layout/hierarchy5"/>
    <dgm:cxn modelId="{6C4419CF-8BD1-4602-959F-00197C2D9809}" type="presOf" srcId="{4C103421-A45F-4105-8ACB-0F07FAC20C7D}" destId="{9509853C-8718-4D18-A177-FC1C563BA42E}" srcOrd="0" destOrd="0" presId="urn:microsoft.com/office/officeart/2005/8/layout/hierarchy5"/>
    <dgm:cxn modelId="{C9C651D5-076D-45C3-9B7E-D8019D2439AB}" type="presOf" srcId="{193842BA-E8D2-4942-9319-6366A339CCCB}" destId="{EA05A21B-BDD6-493A-BB0B-FE9D469211BE}" srcOrd="0" destOrd="0" presId="urn:microsoft.com/office/officeart/2005/8/layout/hierarchy5"/>
    <dgm:cxn modelId="{292CBDDA-6A2B-4935-9243-F3B6DCA64F7E}" type="presOf" srcId="{E870516E-3304-4B22-82AE-EB2C09CDE9B1}" destId="{9902744E-CF47-42D6-89B6-E5B7EDE5256E}" srcOrd="0" destOrd="0" presId="urn:microsoft.com/office/officeart/2005/8/layout/hierarchy5"/>
    <dgm:cxn modelId="{587FF4DC-B8CD-46FD-BCA0-850EDF0FD31B}" type="presOf" srcId="{FB487B82-FC74-4AD5-85C2-8562452691FB}" destId="{5842A8B2-52AC-4E4F-8F02-34903DBCAC31}" srcOrd="0" destOrd="0" presId="urn:microsoft.com/office/officeart/2005/8/layout/hierarchy5"/>
    <dgm:cxn modelId="{582064DF-03D8-4E37-B32D-A9F1911E8C13}" type="presOf" srcId="{6EAE586E-F86B-4B4D-AFA3-EAA9762C7158}" destId="{4EEBD27C-6F43-4B87-B53B-2190A691248D}" srcOrd="1" destOrd="0" presId="urn:microsoft.com/office/officeart/2005/8/layout/hierarchy5"/>
    <dgm:cxn modelId="{6A490FE2-1813-4838-933A-71E749863CA2}" srcId="{27079F36-0BB5-419E-993B-854BA1904688}" destId="{26414ABA-E135-453C-929E-21496605046B}" srcOrd="0" destOrd="0" parTransId="{6D937C03-8086-469E-8185-F71449C29A60}" sibTransId="{27F4EF21-CE3E-47B0-9C86-64C72D52DB08}"/>
    <dgm:cxn modelId="{FDED76EB-9834-46E1-BE9E-9101054B454F}" type="presOf" srcId="{0D57D6D9-2B55-4969-99C7-E522B2E40509}" destId="{C218A33A-10EB-44F4-A5C6-40C3B429068C}" srcOrd="1" destOrd="0" presId="urn:microsoft.com/office/officeart/2005/8/layout/hierarchy5"/>
    <dgm:cxn modelId="{C73879F5-EE1A-402C-949F-E88F2EAF257A}" type="presOf" srcId="{4C103421-A45F-4105-8ACB-0F07FAC20C7D}" destId="{F6831106-4223-40F9-B2E5-749966BCF403}" srcOrd="1" destOrd="0" presId="urn:microsoft.com/office/officeart/2005/8/layout/hierarchy5"/>
    <dgm:cxn modelId="{DB35E1F5-3DD3-4163-9458-BF3F06245295}" type="presOf" srcId="{27079F36-0BB5-419E-993B-854BA1904688}" destId="{26E0F041-1038-4C51-A88E-8EC2C2D90F60}" srcOrd="0" destOrd="0" presId="urn:microsoft.com/office/officeart/2005/8/layout/hierarchy5"/>
    <dgm:cxn modelId="{2A343BF9-CD87-4A8D-B555-9EE0084A4B1C}" srcId="{E870516E-3304-4B22-82AE-EB2C09CDE9B1}" destId="{598DA940-A588-4FFE-9B68-8E9C60C92272}" srcOrd="0" destOrd="0" parTransId="{4C103421-A45F-4105-8ACB-0F07FAC20C7D}" sibTransId="{D51E8C6E-7120-45E2-911B-883D9B74680A}"/>
    <dgm:cxn modelId="{569F7FFD-19EB-4583-B88C-23EA26D43D6D}" type="presOf" srcId="{256E107B-3C64-47A6-85CD-1553342F0031}" destId="{B7874736-EC03-4E6F-9DF5-420EE8055EFC}" srcOrd="0" destOrd="0" presId="urn:microsoft.com/office/officeart/2005/8/layout/hierarchy5"/>
    <dgm:cxn modelId="{0CD85B70-936C-4840-A4E3-4DAE7751F0BC}" type="presParOf" srcId="{5842A8B2-52AC-4E4F-8F02-34903DBCAC31}" destId="{A9FAA6BA-8969-4958-96BA-C93FA8E6411E}" srcOrd="0" destOrd="0" presId="urn:microsoft.com/office/officeart/2005/8/layout/hierarchy5"/>
    <dgm:cxn modelId="{4780BA70-6BC1-46B1-AED2-554DF1E7E026}" type="presParOf" srcId="{A9FAA6BA-8969-4958-96BA-C93FA8E6411E}" destId="{0E57AF26-55CB-4E5C-A710-5ECCC25F34E4}" srcOrd="0" destOrd="0" presId="urn:microsoft.com/office/officeart/2005/8/layout/hierarchy5"/>
    <dgm:cxn modelId="{A49165AA-31EC-4A6A-A138-C463CDF66976}" type="presParOf" srcId="{A9FAA6BA-8969-4958-96BA-C93FA8E6411E}" destId="{79F355DF-31FC-441E-BA4B-B34DD90E1BE6}" srcOrd="1" destOrd="0" presId="urn:microsoft.com/office/officeart/2005/8/layout/hierarchy5"/>
    <dgm:cxn modelId="{93920FFA-FE29-480A-B865-E07919CAAB9F}" type="presParOf" srcId="{79F355DF-31FC-441E-BA4B-B34DD90E1BE6}" destId="{894E6A17-53E7-4FE6-BA4B-E5C29AE01376}" srcOrd="0" destOrd="0" presId="urn:microsoft.com/office/officeart/2005/8/layout/hierarchy5"/>
    <dgm:cxn modelId="{5E69BDB8-F5B6-4371-B652-D9276FFED767}" type="presParOf" srcId="{894E6A17-53E7-4FE6-BA4B-E5C29AE01376}" destId="{429F1E2C-08CB-491E-84FF-5BEAAE033F35}" srcOrd="0" destOrd="0" presId="urn:microsoft.com/office/officeart/2005/8/layout/hierarchy5"/>
    <dgm:cxn modelId="{F02206CD-6D1F-4BBB-A73E-FC2AEF918CB0}" type="presParOf" srcId="{894E6A17-53E7-4FE6-BA4B-E5C29AE01376}" destId="{F1DE5691-DE00-4779-B841-7C6F7DF42FF0}" srcOrd="1" destOrd="0" presId="urn:microsoft.com/office/officeart/2005/8/layout/hierarchy5"/>
    <dgm:cxn modelId="{48DA7694-CF9C-4B7A-9EEB-3C2E8E096D11}" type="presParOf" srcId="{F1DE5691-DE00-4779-B841-7C6F7DF42FF0}" destId="{D6A21CAA-5513-4F4D-812C-014FD363767A}" srcOrd="0" destOrd="0" presId="urn:microsoft.com/office/officeart/2005/8/layout/hierarchy5"/>
    <dgm:cxn modelId="{B341FDC3-3359-498E-86E9-A8F7B3A3AE98}" type="presParOf" srcId="{D6A21CAA-5513-4F4D-812C-014FD363767A}" destId="{70AF5658-B4FB-40FC-ABE3-2AF5AE148CA1}" srcOrd="0" destOrd="0" presId="urn:microsoft.com/office/officeart/2005/8/layout/hierarchy5"/>
    <dgm:cxn modelId="{D916D8B7-D1F5-49EA-B0CA-5138AA658106}" type="presParOf" srcId="{F1DE5691-DE00-4779-B841-7C6F7DF42FF0}" destId="{12CC113C-715B-4A03-81F7-025314A1ECCA}" srcOrd="1" destOrd="0" presId="urn:microsoft.com/office/officeart/2005/8/layout/hierarchy5"/>
    <dgm:cxn modelId="{9F59C68E-2077-47D2-A677-ADA7CED87D8B}" type="presParOf" srcId="{12CC113C-715B-4A03-81F7-025314A1ECCA}" destId="{F902E336-B4F3-4BE3-887F-B6BA5B563931}" srcOrd="0" destOrd="0" presId="urn:microsoft.com/office/officeart/2005/8/layout/hierarchy5"/>
    <dgm:cxn modelId="{77C6B8A1-B119-4628-ACF8-581CC2661EDB}" type="presParOf" srcId="{12CC113C-715B-4A03-81F7-025314A1ECCA}" destId="{0304918E-06BB-444A-9968-62863A0E2C06}" srcOrd="1" destOrd="0" presId="urn:microsoft.com/office/officeart/2005/8/layout/hierarchy5"/>
    <dgm:cxn modelId="{BCDCEE5E-CD10-43A7-B281-8B50DDB4AE3D}" type="presParOf" srcId="{0304918E-06BB-444A-9968-62863A0E2C06}" destId="{8A814F6D-D318-447C-9425-FE4AFD94F2BB}" srcOrd="0" destOrd="0" presId="urn:microsoft.com/office/officeart/2005/8/layout/hierarchy5"/>
    <dgm:cxn modelId="{E0985902-FFB6-421B-A21C-AEFA2A26514A}" type="presParOf" srcId="{8A814F6D-D318-447C-9425-FE4AFD94F2BB}" destId="{C5DBB2B5-139A-46EE-8D70-064210EBCDFA}" srcOrd="0" destOrd="0" presId="urn:microsoft.com/office/officeart/2005/8/layout/hierarchy5"/>
    <dgm:cxn modelId="{06C0F1FD-7E3F-4273-ACB6-7A01AA47AA1E}" type="presParOf" srcId="{0304918E-06BB-444A-9968-62863A0E2C06}" destId="{A397A81E-AD8C-4193-8F0B-575C25406BE0}" srcOrd="1" destOrd="0" presId="urn:microsoft.com/office/officeart/2005/8/layout/hierarchy5"/>
    <dgm:cxn modelId="{93913942-FEC5-4632-B38F-98FF1612D740}" type="presParOf" srcId="{A397A81E-AD8C-4193-8F0B-575C25406BE0}" destId="{7A1BC65D-CE4F-44CC-AB33-F39B558E596D}" srcOrd="0" destOrd="0" presId="urn:microsoft.com/office/officeart/2005/8/layout/hierarchy5"/>
    <dgm:cxn modelId="{4C39A516-FD30-451E-9841-F2AD328E3425}" type="presParOf" srcId="{A397A81E-AD8C-4193-8F0B-575C25406BE0}" destId="{AEAE6184-D1F3-4480-8528-C3BEE32632D9}" srcOrd="1" destOrd="0" presId="urn:microsoft.com/office/officeart/2005/8/layout/hierarchy5"/>
    <dgm:cxn modelId="{4E749263-795C-49FA-A51C-2A4E8BE4746C}" type="presParOf" srcId="{F1DE5691-DE00-4779-B841-7C6F7DF42FF0}" destId="{B7874736-EC03-4E6F-9DF5-420EE8055EFC}" srcOrd="2" destOrd="0" presId="urn:microsoft.com/office/officeart/2005/8/layout/hierarchy5"/>
    <dgm:cxn modelId="{B5EC77DF-2101-4D87-AFC8-B6E60E1C21F9}" type="presParOf" srcId="{B7874736-EC03-4E6F-9DF5-420EE8055EFC}" destId="{9A8FB5D9-F2C1-43CB-B648-DCB23CD6AC7A}" srcOrd="0" destOrd="0" presId="urn:microsoft.com/office/officeart/2005/8/layout/hierarchy5"/>
    <dgm:cxn modelId="{D4C73B2C-46D8-4CEF-91A2-4B530107BC5F}" type="presParOf" srcId="{F1DE5691-DE00-4779-B841-7C6F7DF42FF0}" destId="{1A5F16F8-02E8-4F7A-92B1-64119BCFC0C0}" srcOrd="3" destOrd="0" presId="urn:microsoft.com/office/officeart/2005/8/layout/hierarchy5"/>
    <dgm:cxn modelId="{253398F2-82A2-43E6-9556-54B499A71EF4}" type="presParOf" srcId="{1A5F16F8-02E8-4F7A-92B1-64119BCFC0C0}" destId="{26E0F041-1038-4C51-A88E-8EC2C2D90F60}" srcOrd="0" destOrd="0" presId="urn:microsoft.com/office/officeart/2005/8/layout/hierarchy5"/>
    <dgm:cxn modelId="{E440487C-97B6-4FA5-AFF7-2B655465CECD}" type="presParOf" srcId="{1A5F16F8-02E8-4F7A-92B1-64119BCFC0C0}" destId="{88C613C8-8F1B-4C35-93D0-24A54789B19A}" srcOrd="1" destOrd="0" presId="urn:microsoft.com/office/officeart/2005/8/layout/hierarchy5"/>
    <dgm:cxn modelId="{364E8C20-F947-4231-8A12-BF1212D2D260}" type="presParOf" srcId="{88C613C8-8F1B-4C35-93D0-24A54789B19A}" destId="{71B666D4-BA88-4921-90D8-8420754BB80B}" srcOrd="0" destOrd="0" presId="urn:microsoft.com/office/officeart/2005/8/layout/hierarchy5"/>
    <dgm:cxn modelId="{85EBA56F-F699-4129-90E2-F64AB298CABC}" type="presParOf" srcId="{71B666D4-BA88-4921-90D8-8420754BB80B}" destId="{EA79F462-54C2-488D-A367-5D23A8F739D9}" srcOrd="0" destOrd="0" presId="urn:microsoft.com/office/officeart/2005/8/layout/hierarchy5"/>
    <dgm:cxn modelId="{70498647-3996-434C-95C2-3002AC657975}" type="presParOf" srcId="{88C613C8-8F1B-4C35-93D0-24A54789B19A}" destId="{3338DB42-D9D2-44D4-800B-A7DC60FC4F9F}" srcOrd="1" destOrd="0" presId="urn:microsoft.com/office/officeart/2005/8/layout/hierarchy5"/>
    <dgm:cxn modelId="{F80E757D-74A6-4F16-B44C-2AEF1B922EE9}" type="presParOf" srcId="{3338DB42-D9D2-44D4-800B-A7DC60FC4F9F}" destId="{4EF6CB22-1E03-4F39-8D1D-E1E25D63105E}" srcOrd="0" destOrd="0" presId="urn:microsoft.com/office/officeart/2005/8/layout/hierarchy5"/>
    <dgm:cxn modelId="{32C6DCF3-E149-403D-8B86-A8007B7E3625}" type="presParOf" srcId="{3338DB42-D9D2-44D4-800B-A7DC60FC4F9F}" destId="{1C9BE285-5160-4FB0-81C7-4B19A0D7BD1E}" srcOrd="1" destOrd="0" presId="urn:microsoft.com/office/officeart/2005/8/layout/hierarchy5"/>
    <dgm:cxn modelId="{0D3C1151-1BAC-44C5-8CC0-73F1D7A13CD0}" type="presParOf" srcId="{88C613C8-8F1B-4C35-93D0-24A54789B19A}" destId="{A7F6B98B-5357-4037-8C3E-AFBD1D742602}" srcOrd="2" destOrd="0" presId="urn:microsoft.com/office/officeart/2005/8/layout/hierarchy5"/>
    <dgm:cxn modelId="{6E779F9E-E88C-4FCD-8644-00EA3B049FA2}" type="presParOf" srcId="{A7F6B98B-5357-4037-8C3E-AFBD1D742602}" destId="{DC30EAE6-9A2D-4443-9BA7-2EE7CEE25D77}" srcOrd="0" destOrd="0" presId="urn:microsoft.com/office/officeart/2005/8/layout/hierarchy5"/>
    <dgm:cxn modelId="{6689D938-6AFA-40EB-9137-6EAA3A7372A0}" type="presParOf" srcId="{88C613C8-8F1B-4C35-93D0-24A54789B19A}" destId="{C886DB8F-AEE2-4AB9-A5AD-C31F8411D489}" srcOrd="3" destOrd="0" presId="urn:microsoft.com/office/officeart/2005/8/layout/hierarchy5"/>
    <dgm:cxn modelId="{F70ABCB9-5C5B-4337-A340-0D0033660EEF}" type="presParOf" srcId="{C886DB8F-AEE2-4AB9-A5AD-C31F8411D489}" destId="{55BC6E76-2113-4CD8-8451-F2A16EE6ADDF}" srcOrd="0" destOrd="0" presId="urn:microsoft.com/office/officeart/2005/8/layout/hierarchy5"/>
    <dgm:cxn modelId="{F659E1FA-70E8-48FD-A0D8-1B356768D6AF}" type="presParOf" srcId="{C886DB8F-AEE2-4AB9-A5AD-C31F8411D489}" destId="{1C13A9E0-EDC5-4F21-89C7-627642998146}" srcOrd="1" destOrd="0" presId="urn:microsoft.com/office/officeart/2005/8/layout/hierarchy5"/>
    <dgm:cxn modelId="{80C568ED-C82F-4BCE-8B3F-6447692B8B85}" type="presParOf" srcId="{F1DE5691-DE00-4779-B841-7C6F7DF42FF0}" destId="{3FA6681E-F864-4DC5-AFFD-8E82995DD689}" srcOrd="4" destOrd="0" presId="urn:microsoft.com/office/officeart/2005/8/layout/hierarchy5"/>
    <dgm:cxn modelId="{D346D72D-9D4C-4BA2-8619-2E889EFE3B65}" type="presParOf" srcId="{3FA6681E-F864-4DC5-AFFD-8E82995DD689}" destId="{B35F72E1-D2E9-41D2-990F-0B455D3F739B}" srcOrd="0" destOrd="0" presId="urn:microsoft.com/office/officeart/2005/8/layout/hierarchy5"/>
    <dgm:cxn modelId="{62FDA877-DCC0-429B-88F3-D27D60CC5FB7}" type="presParOf" srcId="{F1DE5691-DE00-4779-B841-7C6F7DF42FF0}" destId="{6F77826D-8B2B-4769-A93D-3EB22A00AD16}" srcOrd="5" destOrd="0" presId="urn:microsoft.com/office/officeart/2005/8/layout/hierarchy5"/>
    <dgm:cxn modelId="{1716F98D-91A9-4D0F-ABC0-F61F18CBCF78}" type="presParOf" srcId="{6F77826D-8B2B-4769-A93D-3EB22A00AD16}" destId="{9902744E-CF47-42D6-89B6-E5B7EDE5256E}" srcOrd="0" destOrd="0" presId="urn:microsoft.com/office/officeart/2005/8/layout/hierarchy5"/>
    <dgm:cxn modelId="{3A1BF438-982C-45F8-B725-95C2F256BB04}" type="presParOf" srcId="{6F77826D-8B2B-4769-A93D-3EB22A00AD16}" destId="{9150261B-63E4-4450-844D-F074F2004E61}" srcOrd="1" destOrd="0" presId="urn:microsoft.com/office/officeart/2005/8/layout/hierarchy5"/>
    <dgm:cxn modelId="{D492E1FC-B586-4743-A3B6-284D77255DFB}" type="presParOf" srcId="{9150261B-63E4-4450-844D-F074F2004E61}" destId="{9509853C-8718-4D18-A177-FC1C563BA42E}" srcOrd="0" destOrd="0" presId="urn:microsoft.com/office/officeart/2005/8/layout/hierarchy5"/>
    <dgm:cxn modelId="{B08CCC82-7168-4491-9E57-A14476EAD0DA}" type="presParOf" srcId="{9509853C-8718-4D18-A177-FC1C563BA42E}" destId="{F6831106-4223-40F9-B2E5-749966BCF403}" srcOrd="0" destOrd="0" presId="urn:microsoft.com/office/officeart/2005/8/layout/hierarchy5"/>
    <dgm:cxn modelId="{0746CD89-BE5B-41D8-88BC-83CCEE1CE7DF}" type="presParOf" srcId="{9150261B-63E4-4450-844D-F074F2004E61}" destId="{4CABDC0F-A24E-4823-A104-82DC3706FC22}" srcOrd="1" destOrd="0" presId="urn:microsoft.com/office/officeart/2005/8/layout/hierarchy5"/>
    <dgm:cxn modelId="{EA542E97-D624-4949-8E49-6D1E5B875D0A}" type="presParOf" srcId="{4CABDC0F-A24E-4823-A104-82DC3706FC22}" destId="{A572847D-D981-418F-A6E2-CDF3894B17B4}" srcOrd="0" destOrd="0" presId="urn:microsoft.com/office/officeart/2005/8/layout/hierarchy5"/>
    <dgm:cxn modelId="{5D3606A6-60A4-405A-B34D-476EA085FB48}" type="presParOf" srcId="{4CABDC0F-A24E-4823-A104-82DC3706FC22}" destId="{AC7C2CFE-34BA-4798-ACBE-94A4F9D7D579}" srcOrd="1" destOrd="0" presId="urn:microsoft.com/office/officeart/2005/8/layout/hierarchy5"/>
    <dgm:cxn modelId="{D98ED641-07A4-4AB5-A400-6DAD9CD1B58D}" type="presParOf" srcId="{9150261B-63E4-4450-844D-F074F2004E61}" destId="{80EC5563-734C-4583-9DBE-237E97079344}" srcOrd="2" destOrd="0" presId="urn:microsoft.com/office/officeart/2005/8/layout/hierarchy5"/>
    <dgm:cxn modelId="{0FB8AEAD-7139-4750-A803-77A04288EB83}" type="presParOf" srcId="{80EC5563-734C-4583-9DBE-237E97079344}" destId="{4EEBD27C-6F43-4B87-B53B-2190A691248D}" srcOrd="0" destOrd="0" presId="urn:microsoft.com/office/officeart/2005/8/layout/hierarchy5"/>
    <dgm:cxn modelId="{7A97E3C2-ADE1-456E-82B2-547E54D17284}" type="presParOf" srcId="{9150261B-63E4-4450-844D-F074F2004E61}" destId="{83D5CF53-6E41-4517-86EF-0196C0AFCB0B}" srcOrd="3" destOrd="0" presId="urn:microsoft.com/office/officeart/2005/8/layout/hierarchy5"/>
    <dgm:cxn modelId="{C5FE17FD-23A0-4249-BE3D-AF58AB6166D4}" type="presParOf" srcId="{83D5CF53-6E41-4517-86EF-0196C0AFCB0B}" destId="{EF5820AD-6E40-492C-94C3-D822B591924E}" srcOrd="0" destOrd="0" presId="urn:microsoft.com/office/officeart/2005/8/layout/hierarchy5"/>
    <dgm:cxn modelId="{7151740A-AB3E-4593-AC69-5955A3F9FA7D}" type="presParOf" srcId="{83D5CF53-6E41-4517-86EF-0196C0AFCB0B}" destId="{A15E4835-5571-474C-A471-E060064A28AE}" srcOrd="1" destOrd="0" presId="urn:microsoft.com/office/officeart/2005/8/layout/hierarchy5"/>
    <dgm:cxn modelId="{EEA1AE76-469B-47AC-AABA-F32099D33805}" type="presParOf" srcId="{5842A8B2-52AC-4E4F-8F02-34903DBCAC31}" destId="{630416CD-2659-46F2-AD24-0866496FBBE2}" srcOrd="1" destOrd="0" presId="urn:microsoft.com/office/officeart/2005/8/layout/hierarchy5"/>
    <dgm:cxn modelId="{DF9DEFA6-5476-421D-B320-83C7A16C0354}" type="presParOf" srcId="{630416CD-2659-46F2-AD24-0866496FBBE2}" destId="{AC366371-02E0-4929-B746-B648D23D43DC}" srcOrd="0" destOrd="0" presId="urn:microsoft.com/office/officeart/2005/8/layout/hierarchy5"/>
    <dgm:cxn modelId="{27685998-DB9A-4D41-90E5-A180619B241B}" type="presParOf" srcId="{AC366371-02E0-4929-B746-B648D23D43DC}" destId="{E6072D0B-E2D6-4CCE-8239-59C6D7EF9E02}" srcOrd="0" destOrd="0" presId="urn:microsoft.com/office/officeart/2005/8/layout/hierarchy5"/>
    <dgm:cxn modelId="{A610BFC0-5D86-4042-BCBA-650288236F37}" type="presParOf" srcId="{AC366371-02E0-4929-B746-B648D23D43DC}" destId="{DC41AF97-8AA1-4F2F-A75D-79DF13572490}" srcOrd="1" destOrd="0" presId="urn:microsoft.com/office/officeart/2005/8/layout/hierarchy5"/>
    <dgm:cxn modelId="{53523F68-26BB-4F41-B481-6014A83583D3}" type="presParOf" srcId="{630416CD-2659-46F2-AD24-0866496FBBE2}" destId="{4DBF3FE3-522E-4EF0-AECD-5AD954B3ED32}" srcOrd="1" destOrd="0" presId="urn:microsoft.com/office/officeart/2005/8/layout/hierarchy5"/>
    <dgm:cxn modelId="{A1FA79BB-DD45-408D-9B13-834347F3766B}" type="presParOf" srcId="{4DBF3FE3-522E-4EF0-AECD-5AD954B3ED32}" destId="{761479AD-0AC0-43E1-B9C6-C53DA404266E}" srcOrd="0" destOrd="0" presId="urn:microsoft.com/office/officeart/2005/8/layout/hierarchy5"/>
    <dgm:cxn modelId="{27CFCC2C-9565-4526-99B3-85D4204ED010}" type="presParOf" srcId="{630416CD-2659-46F2-AD24-0866496FBBE2}" destId="{EBAF71DD-98CD-46E5-B375-27C880544768}" srcOrd="2" destOrd="0" presId="urn:microsoft.com/office/officeart/2005/8/layout/hierarchy5"/>
    <dgm:cxn modelId="{E0CC3C72-72F3-473D-8AFD-4DBEF025A9E9}" type="presParOf" srcId="{EBAF71DD-98CD-46E5-B375-27C880544768}" destId="{EA05A21B-BDD6-493A-BB0B-FE9D469211BE}" srcOrd="0" destOrd="0" presId="urn:microsoft.com/office/officeart/2005/8/layout/hierarchy5"/>
    <dgm:cxn modelId="{BD2A12B0-E978-4701-8C01-E03DE6E338A7}" type="presParOf" srcId="{EBAF71DD-98CD-46E5-B375-27C880544768}" destId="{81EC3FA5-0801-4486-9995-30F5127C7F19}" srcOrd="1" destOrd="0" presId="urn:microsoft.com/office/officeart/2005/8/layout/hierarchy5"/>
    <dgm:cxn modelId="{84D38F7E-2355-4705-91B6-4C2A7E36F073}" type="presParOf" srcId="{630416CD-2659-46F2-AD24-0866496FBBE2}" destId="{B8CA4C99-80DE-44F4-A861-44D28B79FA9D}" srcOrd="3" destOrd="0" presId="urn:microsoft.com/office/officeart/2005/8/layout/hierarchy5"/>
    <dgm:cxn modelId="{14C76FB4-78F6-4568-B7ED-5C42F09A14C5}" type="presParOf" srcId="{B8CA4C99-80DE-44F4-A861-44D28B79FA9D}" destId="{34D74BC8-27BB-4CA2-8203-B85ED397F3E5}" srcOrd="0" destOrd="0" presId="urn:microsoft.com/office/officeart/2005/8/layout/hierarchy5"/>
    <dgm:cxn modelId="{B14613C7-C88A-4EF5-A2A7-E5D2A8B97BC9}" type="presParOf" srcId="{630416CD-2659-46F2-AD24-0866496FBBE2}" destId="{06291924-8AB9-444D-A6B4-4605573E8A87}" srcOrd="4" destOrd="0" presId="urn:microsoft.com/office/officeart/2005/8/layout/hierarchy5"/>
    <dgm:cxn modelId="{B4C92D48-8509-422A-BC46-4CE5793357AD}" type="presParOf" srcId="{06291924-8AB9-444D-A6B4-4605573E8A87}" destId="{969CB348-D84D-4285-8017-4346C17A4B0A}" srcOrd="0" destOrd="0" presId="urn:microsoft.com/office/officeart/2005/8/layout/hierarchy5"/>
    <dgm:cxn modelId="{57FC562B-55E8-463E-813C-A0FDD452A7DA}" type="presParOf" srcId="{06291924-8AB9-444D-A6B4-4605573E8A87}" destId="{C218A33A-10EB-44F4-A5C6-40C3B429068C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4CA30A-266F-4B7C-A6C5-78A30FAFE0FD}">
      <dsp:nvSpPr>
        <dsp:cNvPr id="0" name=""/>
        <dsp:cNvSpPr/>
      </dsp:nvSpPr>
      <dsp:spPr>
        <a:xfrm>
          <a:off x="0" y="30544"/>
          <a:ext cx="8095044" cy="468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Addressing systemic bias and discrimination </a:t>
          </a:r>
        </a:p>
      </dsp:txBody>
      <dsp:txXfrm>
        <a:off x="22846" y="53390"/>
        <a:ext cx="8049352" cy="422308"/>
      </dsp:txXfrm>
    </dsp:sp>
    <dsp:sp modelId="{1B784808-9288-44C7-8B32-B959BDAEFCDD}">
      <dsp:nvSpPr>
        <dsp:cNvPr id="0" name=""/>
        <dsp:cNvSpPr/>
      </dsp:nvSpPr>
      <dsp:spPr>
        <a:xfrm>
          <a:off x="0" y="556145"/>
          <a:ext cx="8095044" cy="468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The appropriateness of interventions and barriers to engagement</a:t>
          </a:r>
        </a:p>
      </dsp:txBody>
      <dsp:txXfrm>
        <a:off x="22846" y="578991"/>
        <a:ext cx="8049352" cy="422308"/>
      </dsp:txXfrm>
    </dsp:sp>
    <dsp:sp modelId="{09933532-F2D9-47DE-BC55-4DC5EF03974F}">
      <dsp:nvSpPr>
        <dsp:cNvPr id="0" name=""/>
        <dsp:cNvSpPr/>
      </dsp:nvSpPr>
      <dsp:spPr>
        <a:xfrm>
          <a:off x="0" y="1081745"/>
          <a:ext cx="8095044" cy="468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The role of family in providing support</a:t>
          </a:r>
        </a:p>
      </dsp:txBody>
      <dsp:txXfrm>
        <a:off x="22846" y="1104591"/>
        <a:ext cx="8049352" cy="422308"/>
      </dsp:txXfrm>
    </dsp:sp>
    <dsp:sp modelId="{17ADB1B2-7C9B-4659-936B-F3CCBEA0E338}">
      <dsp:nvSpPr>
        <dsp:cNvPr id="0" name=""/>
        <dsp:cNvSpPr/>
      </dsp:nvSpPr>
      <dsp:spPr>
        <a:xfrm>
          <a:off x="0" y="1607345"/>
          <a:ext cx="8095044" cy="468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The need for community engagement</a:t>
          </a:r>
        </a:p>
      </dsp:txBody>
      <dsp:txXfrm>
        <a:off x="22846" y="1630191"/>
        <a:ext cx="8049352" cy="422308"/>
      </dsp:txXfrm>
    </dsp:sp>
    <dsp:sp modelId="{792F1DD4-2909-4EE6-9DE2-A311A87208AF}">
      <dsp:nvSpPr>
        <dsp:cNvPr id="0" name=""/>
        <dsp:cNvSpPr/>
      </dsp:nvSpPr>
      <dsp:spPr>
        <a:xfrm>
          <a:off x="0" y="2132945"/>
          <a:ext cx="8095044" cy="468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The need to embed holistic support </a:t>
          </a:r>
        </a:p>
      </dsp:txBody>
      <dsp:txXfrm>
        <a:off x="22846" y="2155791"/>
        <a:ext cx="8049352" cy="4223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72EF2D-BD6F-4D76-896B-484BEB1A2058}">
      <dsp:nvSpPr>
        <dsp:cNvPr id="0" name=""/>
        <dsp:cNvSpPr/>
      </dsp:nvSpPr>
      <dsp:spPr>
        <a:xfrm>
          <a:off x="5688135" y="2217156"/>
          <a:ext cx="1809803" cy="7354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5514"/>
              </a:lnTo>
              <a:lnTo>
                <a:pt x="1809803" y="625514"/>
              </a:lnTo>
              <a:lnTo>
                <a:pt x="1809803" y="73548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807EF8-EC13-4947-B594-37A7EA38501B}">
      <dsp:nvSpPr>
        <dsp:cNvPr id="0" name=""/>
        <dsp:cNvSpPr/>
      </dsp:nvSpPr>
      <dsp:spPr>
        <a:xfrm>
          <a:off x="5688135" y="2217156"/>
          <a:ext cx="115421" cy="7354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5514"/>
              </a:lnTo>
              <a:lnTo>
                <a:pt x="115421" y="625514"/>
              </a:lnTo>
              <a:lnTo>
                <a:pt x="115421" y="73548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605584-5589-412C-8A6C-5D7F5A5335A2}">
      <dsp:nvSpPr>
        <dsp:cNvPr id="0" name=""/>
        <dsp:cNvSpPr/>
      </dsp:nvSpPr>
      <dsp:spPr>
        <a:xfrm>
          <a:off x="4109175" y="2217156"/>
          <a:ext cx="1578960" cy="699438"/>
        </a:xfrm>
        <a:custGeom>
          <a:avLst/>
          <a:gdLst/>
          <a:ahLst/>
          <a:cxnLst/>
          <a:rect l="0" t="0" r="0" b="0"/>
          <a:pathLst>
            <a:path>
              <a:moveTo>
                <a:pt x="1578960" y="0"/>
              </a:moveTo>
              <a:lnTo>
                <a:pt x="1578960" y="589467"/>
              </a:lnTo>
              <a:lnTo>
                <a:pt x="0" y="589467"/>
              </a:lnTo>
              <a:lnTo>
                <a:pt x="0" y="69943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2E4915-A445-472A-B76A-97F8570F4B55}">
      <dsp:nvSpPr>
        <dsp:cNvPr id="0" name=""/>
        <dsp:cNvSpPr/>
      </dsp:nvSpPr>
      <dsp:spPr>
        <a:xfrm>
          <a:off x="3979368" y="1082612"/>
          <a:ext cx="1708767" cy="3807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0765"/>
              </a:lnTo>
              <a:lnTo>
                <a:pt x="1708767" y="270765"/>
              </a:lnTo>
              <a:lnTo>
                <a:pt x="1708767" y="38073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B8C5A9-2403-402D-8E21-1FD81441852D}">
      <dsp:nvSpPr>
        <dsp:cNvPr id="0" name=""/>
        <dsp:cNvSpPr/>
      </dsp:nvSpPr>
      <dsp:spPr>
        <a:xfrm>
          <a:off x="1644549" y="2217156"/>
          <a:ext cx="770243" cy="7354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5514"/>
              </a:lnTo>
              <a:lnTo>
                <a:pt x="770243" y="625514"/>
              </a:lnTo>
              <a:lnTo>
                <a:pt x="770243" y="73548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A192E6-B157-4905-B8A9-AD28A23E2C76}">
      <dsp:nvSpPr>
        <dsp:cNvPr id="0" name=""/>
        <dsp:cNvSpPr/>
      </dsp:nvSpPr>
      <dsp:spPr>
        <a:xfrm>
          <a:off x="672345" y="2217156"/>
          <a:ext cx="972204" cy="711454"/>
        </a:xfrm>
        <a:custGeom>
          <a:avLst/>
          <a:gdLst/>
          <a:ahLst/>
          <a:cxnLst/>
          <a:rect l="0" t="0" r="0" b="0"/>
          <a:pathLst>
            <a:path>
              <a:moveTo>
                <a:pt x="972204" y="0"/>
              </a:moveTo>
              <a:lnTo>
                <a:pt x="972204" y="601482"/>
              </a:lnTo>
              <a:lnTo>
                <a:pt x="0" y="601482"/>
              </a:lnTo>
              <a:lnTo>
                <a:pt x="0" y="71145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0B3972-7CF3-4A60-9C42-26C5B0575E4D}">
      <dsp:nvSpPr>
        <dsp:cNvPr id="0" name=""/>
        <dsp:cNvSpPr/>
      </dsp:nvSpPr>
      <dsp:spPr>
        <a:xfrm>
          <a:off x="1644549" y="1082612"/>
          <a:ext cx="2334818" cy="380736"/>
        </a:xfrm>
        <a:custGeom>
          <a:avLst/>
          <a:gdLst/>
          <a:ahLst/>
          <a:cxnLst/>
          <a:rect l="0" t="0" r="0" b="0"/>
          <a:pathLst>
            <a:path>
              <a:moveTo>
                <a:pt x="2334818" y="0"/>
              </a:moveTo>
              <a:lnTo>
                <a:pt x="2334818" y="270765"/>
              </a:lnTo>
              <a:lnTo>
                <a:pt x="0" y="270765"/>
              </a:lnTo>
              <a:lnTo>
                <a:pt x="0" y="38073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DD77FF-B03C-4856-BFDE-5C0D0FB2D2C8}">
      <dsp:nvSpPr>
        <dsp:cNvPr id="0" name=""/>
        <dsp:cNvSpPr/>
      </dsp:nvSpPr>
      <dsp:spPr>
        <a:xfrm>
          <a:off x="582898" y="328806"/>
          <a:ext cx="6792938" cy="7538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1AF69D-2D71-42E9-AB83-6AF28118BC24}">
      <dsp:nvSpPr>
        <dsp:cNvPr id="0" name=""/>
        <dsp:cNvSpPr/>
      </dsp:nvSpPr>
      <dsp:spPr>
        <a:xfrm>
          <a:off x="714798" y="454110"/>
          <a:ext cx="6792938" cy="7538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/>
            <a:t>Addressing disadvantage, bias and discrimination</a:t>
          </a:r>
        </a:p>
      </dsp:txBody>
      <dsp:txXfrm>
        <a:off x="736876" y="476188"/>
        <a:ext cx="6748782" cy="709650"/>
      </dsp:txXfrm>
    </dsp:sp>
    <dsp:sp modelId="{FE5F9152-94C1-423C-BF40-A991614CAE9E}">
      <dsp:nvSpPr>
        <dsp:cNvPr id="0" name=""/>
        <dsp:cNvSpPr/>
      </dsp:nvSpPr>
      <dsp:spPr>
        <a:xfrm>
          <a:off x="375898" y="1463349"/>
          <a:ext cx="2537301" cy="7538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70C1ED-A439-4BD8-BBBC-D761C93F0D8D}">
      <dsp:nvSpPr>
        <dsp:cNvPr id="0" name=""/>
        <dsp:cNvSpPr/>
      </dsp:nvSpPr>
      <dsp:spPr>
        <a:xfrm>
          <a:off x="507798" y="1588654"/>
          <a:ext cx="2537301" cy="7538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/>
            <a:t>Language</a:t>
          </a:r>
        </a:p>
      </dsp:txBody>
      <dsp:txXfrm>
        <a:off x="529876" y="1610732"/>
        <a:ext cx="2493145" cy="709650"/>
      </dsp:txXfrm>
    </dsp:sp>
    <dsp:sp modelId="{C70740E1-49B9-4E5C-8082-D3568075C88F}">
      <dsp:nvSpPr>
        <dsp:cNvPr id="0" name=""/>
        <dsp:cNvSpPr/>
      </dsp:nvSpPr>
      <dsp:spPr>
        <a:xfrm>
          <a:off x="-42946" y="2928610"/>
          <a:ext cx="1430582" cy="7538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81CA8D-33BC-441C-88F1-B8AC7CA421ED}">
      <dsp:nvSpPr>
        <dsp:cNvPr id="0" name=""/>
        <dsp:cNvSpPr/>
      </dsp:nvSpPr>
      <dsp:spPr>
        <a:xfrm>
          <a:off x="88953" y="3053915"/>
          <a:ext cx="1430582" cy="7538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/>
            <a:t>Culturally appropriate </a:t>
          </a:r>
        </a:p>
      </dsp:txBody>
      <dsp:txXfrm>
        <a:off x="111031" y="3075993"/>
        <a:ext cx="1386426" cy="709650"/>
      </dsp:txXfrm>
    </dsp:sp>
    <dsp:sp modelId="{5CDFE4B1-29F2-4F65-8FBA-8B0C6144E312}">
      <dsp:nvSpPr>
        <dsp:cNvPr id="0" name=""/>
        <dsp:cNvSpPr/>
      </dsp:nvSpPr>
      <dsp:spPr>
        <a:xfrm>
          <a:off x="1699501" y="2952642"/>
          <a:ext cx="1430582" cy="7538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0007E0-DD41-498F-BC1C-D4E3379DB15B}">
      <dsp:nvSpPr>
        <dsp:cNvPr id="0" name=""/>
        <dsp:cNvSpPr/>
      </dsp:nvSpPr>
      <dsp:spPr>
        <a:xfrm>
          <a:off x="1831401" y="3077946"/>
          <a:ext cx="1430582" cy="7538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/>
            <a:t>Inclusive</a:t>
          </a:r>
        </a:p>
      </dsp:txBody>
      <dsp:txXfrm>
        <a:off x="1853479" y="3100024"/>
        <a:ext cx="1386426" cy="709650"/>
      </dsp:txXfrm>
    </dsp:sp>
    <dsp:sp modelId="{1BA36422-D214-43D5-97C7-82CAEDF5BD49}">
      <dsp:nvSpPr>
        <dsp:cNvPr id="0" name=""/>
        <dsp:cNvSpPr/>
      </dsp:nvSpPr>
      <dsp:spPr>
        <a:xfrm>
          <a:off x="4115718" y="1463349"/>
          <a:ext cx="3144834" cy="7538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5DBD0B-5541-4A8C-A22C-C9DF79442F4A}">
      <dsp:nvSpPr>
        <dsp:cNvPr id="0" name=""/>
        <dsp:cNvSpPr/>
      </dsp:nvSpPr>
      <dsp:spPr>
        <a:xfrm>
          <a:off x="4247618" y="1588654"/>
          <a:ext cx="3144834" cy="7538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/>
            <a:t>Empowerment </a:t>
          </a:r>
        </a:p>
      </dsp:txBody>
      <dsp:txXfrm>
        <a:off x="4269696" y="1610732"/>
        <a:ext cx="3100678" cy="709650"/>
      </dsp:txXfrm>
    </dsp:sp>
    <dsp:sp modelId="{0E937C31-FCB1-4D1B-A701-1DEFE340956E}">
      <dsp:nvSpPr>
        <dsp:cNvPr id="0" name=""/>
        <dsp:cNvSpPr/>
      </dsp:nvSpPr>
      <dsp:spPr>
        <a:xfrm>
          <a:off x="3393883" y="2916594"/>
          <a:ext cx="1430582" cy="7538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463C2E-E639-481E-AC80-FA53245D1D33}">
      <dsp:nvSpPr>
        <dsp:cNvPr id="0" name=""/>
        <dsp:cNvSpPr/>
      </dsp:nvSpPr>
      <dsp:spPr>
        <a:xfrm>
          <a:off x="3525783" y="3041899"/>
          <a:ext cx="1430582" cy="7538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/>
            <a:t>Holistic</a:t>
          </a:r>
        </a:p>
      </dsp:txBody>
      <dsp:txXfrm>
        <a:off x="3547861" y="3063977"/>
        <a:ext cx="1386426" cy="709650"/>
      </dsp:txXfrm>
    </dsp:sp>
    <dsp:sp modelId="{F6CF2CA1-6452-4051-9490-53278D1D1CEF}">
      <dsp:nvSpPr>
        <dsp:cNvPr id="0" name=""/>
        <dsp:cNvSpPr/>
      </dsp:nvSpPr>
      <dsp:spPr>
        <a:xfrm>
          <a:off x="5088265" y="2952642"/>
          <a:ext cx="1430582" cy="7538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2B20A6-27C2-4B31-A7DD-446EEB561B64}">
      <dsp:nvSpPr>
        <dsp:cNvPr id="0" name=""/>
        <dsp:cNvSpPr/>
      </dsp:nvSpPr>
      <dsp:spPr>
        <a:xfrm>
          <a:off x="5220165" y="3077946"/>
          <a:ext cx="1430582" cy="7538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/>
            <a:t>Needs based </a:t>
          </a:r>
        </a:p>
      </dsp:txBody>
      <dsp:txXfrm>
        <a:off x="5242243" y="3100024"/>
        <a:ext cx="1386426" cy="709650"/>
      </dsp:txXfrm>
    </dsp:sp>
    <dsp:sp modelId="{8A8CC04B-2CC1-4A30-A8F6-6CBDE0148502}">
      <dsp:nvSpPr>
        <dsp:cNvPr id="0" name=""/>
        <dsp:cNvSpPr/>
      </dsp:nvSpPr>
      <dsp:spPr>
        <a:xfrm>
          <a:off x="6782648" y="2952642"/>
          <a:ext cx="1430582" cy="7538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C68DE7-D76A-4C68-AAB3-5648ACD7B6B8}">
      <dsp:nvSpPr>
        <dsp:cNvPr id="0" name=""/>
        <dsp:cNvSpPr/>
      </dsp:nvSpPr>
      <dsp:spPr>
        <a:xfrm>
          <a:off x="6914547" y="3077946"/>
          <a:ext cx="1430582" cy="7538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/>
            <a:t>Family and community focused</a:t>
          </a:r>
        </a:p>
      </dsp:txBody>
      <dsp:txXfrm>
        <a:off x="6936625" y="3100024"/>
        <a:ext cx="1386426" cy="7096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7B66E9-908C-40B0-8C86-A870E65E9B38}">
      <dsp:nvSpPr>
        <dsp:cNvPr id="0" name=""/>
        <dsp:cNvSpPr/>
      </dsp:nvSpPr>
      <dsp:spPr>
        <a:xfrm>
          <a:off x="1881981" y="0"/>
          <a:ext cx="4586287" cy="4586287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715927C-4FCD-4320-86AF-989C5C43B60A}">
      <dsp:nvSpPr>
        <dsp:cNvPr id="0" name=""/>
        <dsp:cNvSpPr/>
      </dsp:nvSpPr>
      <dsp:spPr>
        <a:xfrm>
          <a:off x="2317678" y="435697"/>
          <a:ext cx="1788651" cy="178865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0" kern="1200" dirty="0"/>
            <a:t>Overcoming barriers to engagement</a:t>
          </a:r>
        </a:p>
      </dsp:txBody>
      <dsp:txXfrm>
        <a:off x="2404993" y="523012"/>
        <a:ext cx="1614021" cy="1614021"/>
      </dsp:txXfrm>
    </dsp:sp>
    <dsp:sp modelId="{4909C8F3-61EE-4751-9C74-C884DB1F99F4}">
      <dsp:nvSpPr>
        <dsp:cNvPr id="0" name=""/>
        <dsp:cNvSpPr/>
      </dsp:nvSpPr>
      <dsp:spPr>
        <a:xfrm>
          <a:off x="4243919" y="435697"/>
          <a:ext cx="1788651" cy="178865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0" kern="1200" dirty="0"/>
            <a:t>Developing the role of family</a:t>
          </a:r>
        </a:p>
      </dsp:txBody>
      <dsp:txXfrm>
        <a:off x="4331234" y="523012"/>
        <a:ext cx="1614021" cy="1614021"/>
      </dsp:txXfrm>
    </dsp:sp>
    <dsp:sp modelId="{2789807D-E10F-43E4-A823-A8CDD351CE8D}">
      <dsp:nvSpPr>
        <dsp:cNvPr id="0" name=""/>
        <dsp:cNvSpPr/>
      </dsp:nvSpPr>
      <dsp:spPr>
        <a:xfrm>
          <a:off x="2317678" y="2361937"/>
          <a:ext cx="1788651" cy="178865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0" kern="1200" dirty="0"/>
            <a:t>Promoting community engagement</a:t>
          </a:r>
        </a:p>
      </dsp:txBody>
      <dsp:txXfrm>
        <a:off x="2404993" y="2449252"/>
        <a:ext cx="1614021" cy="1614021"/>
      </dsp:txXfrm>
    </dsp:sp>
    <dsp:sp modelId="{40C9A582-BF35-45B2-9D32-584B89E6E539}">
      <dsp:nvSpPr>
        <dsp:cNvPr id="0" name=""/>
        <dsp:cNvSpPr/>
      </dsp:nvSpPr>
      <dsp:spPr>
        <a:xfrm>
          <a:off x="4243919" y="2361937"/>
          <a:ext cx="1788651" cy="178865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0" kern="1200" dirty="0"/>
            <a:t>Embedding holistic support</a:t>
          </a:r>
        </a:p>
      </dsp:txBody>
      <dsp:txXfrm>
        <a:off x="4331234" y="2449252"/>
        <a:ext cx="1614021" cy="161402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1932FD-18F7-421F-AC7C-D2337C744A7D}">
      <dsp:nvSpPr>
        <dsp:cNvPr id="0" name=""/>
        <dsp:cNvSpPr/>
      </dsp:nvSpPr>
      <dsp:spPr>
        <a:xfrm>
          <a:off x="0" y="0"/>
          <a:ext cx="8451438" cy="1188202"/>
        </a:xfrm>
        <a:prstGeom prst="round2Diag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alibri" panose="020F0502020204030204" pitchFamily="34" charset="0"/>
            <a:buNone/>
          </a:pPr>
          <a:r>
            <a:rPr lang="en-GB" sz="2400" kern="1200" dirty="0"/>
            <a:t>Address training needs: programmes should be culturally aware and delivered by culturally sensitive staff; </a:t>
          </a:r>
        </a:p>
      </dsp:txBody>
      <dsp:txXfrm>
        <a:off x="58003" y="58003"/>
        <a:ext cx="8335432" cy="1072196"/>
      </dsp:txXfrm>
    </dsp:sp>
    <dsp:sp modelId="{ECCD14BC-558E-425B-B9D8-F3F99D0B3CE6}">
      <dsp:nvSpPr>
        <dsp:cNvPr id="0" name=""/>
        <dsp:cNvSpPr/>
      </dsp:nvSpPr>
      <dsp:spPr>
        <a:xfrm>
          <a:off x="0" y="1250083"/>
          <a:ext cx="8451438" cy="1188202"/>
        </a:xfrm>
        <a:prstGeom prst="round2Diag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alibri" panose="020F0502020204030204" pitchFamily="34" charset="0"/>
            <a:buNone/>
          </a:pPr>
          <a:r>
            <a:rPr lang="en-GB" sz="2400" kern="1200" dirty="0"/>
            <a:t>Some service users may benefit from working </a:t>
          </a:r>
          <a:br>
            <a:rPr lang="en-GB" sz="2400" kern="1200" dirty="0"/>
          </a:br>
          <a:r>
            <a:rPr lang="en-GB" sz="2400" kern="1200" dirty="0"/>
            <a:t>with staff from similar ethnic backgrounds; </a:t>
          </a:r>
        </a:p>
      </dsp:txBody>
      <dsp:txXfrm>
        <a:off x="58003" y="1308086"/>
        <a:ext cx="8335432" cy="1072196"/>
      </dsp:txXfrm>
    </dsp:sp>
    <dsp:sp modelId="{10D0C131-5FC2-4C9F-ACA2-1DBB9EE634FA}">
      <dsp:nvSpPr>
        <dsp:cNvPr id="0" name=""/>
        <dsp:cNvSpPr/>
      </dsp:nvSpPr>
      <dsp:spPr>
        <a:xfrm>
          <a:off x="0" y="2497696"/>
          <a:ext cx="8451438" cy="1188202"/>
        </a:xfrm>
        <a:prstGeom prst="round2Diag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alibri" panose="020F0502020204030204" pitchFamily="34" charset="0"/>
            <a:buNone/>
          </a:pPr>
          <a:r>
            <a:rPr lang="en-GB" sz="2400" kern="1200" dirty="0"/>
            <a:t>Provide a sense of choice and control over the speed of delivery and the nature of the content being covered; </a:t>
          </a:r>
        </a:p>
      </dsp:txBody>
      <dsp:txXfrm>
        <a:off x="58003" y="2555699"/>
        <a:ext cx="8335432" cy="1072196"/>
      </dsp:txXfrm>
    </dsp:sp>
    <dsp:sp modelId="{A9147CEF-89E6-4668-8AE5-C980584DAF3F}">
      <dsp:nvSpPr>
        <dsp:cNvPr id="0" name=""/>
        <dsp:cNvSpPr/>
      </dsp:nvSpPr>
      <dsp:spPr>
        <a:xfrm>
          <a:off x="0" y="3745309"/>
          <a:ext cx="8451438" cy="1188202"/>
        </a:xfrm>
        <a:prstGeom prst="round2Diag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Avoid overly complex</a:t>
          </a:r>
          <a:r>
            <a:rPr lang="en-GB" sz="2400" kern="1200"/>
            <a:t>, diagnostic, </a:t>
          </a:r>
          <a:br>
            <a:rPr lang="en-GB" sz="2400" kern="1200"/>
          </a:br>
          <a:r>
            <a:rPr lang="en-GB" sz="2400" kern="1200"/>
            <a:t>or treatment-focused </a:t>
          </a:r>
          <a:r>
            <a:rPr lang="en-GB" sz="2400" kern="1200" dirty="0"/>
            <a:t>terminology.</a:t>
          </a:r>
        </a:p>
      </dsp:txBody>
      <dsp:txXfrm>
        <a:off x="58003" y="3803312"/>
        <a:ext cx="8335432" cy="107219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6543BE-962C-4B65-8CC9-26D8EC6C20FD}">
      <dsp:nvSpPr>
        <dsp:cNvPr id="0" name=""/>
        <dsp:cNvSpPr/>
      </dsp:nvSpPr>
      <dsp:spPr>
        <a:xfrm>
          <a:off x="471944" y="698"/>
          <a:ext cx="3526838" cy="21161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Engage family to support people </a:t>
          </a:r>
          <a:br>
            <a:rPr lang="en-GB" sz="2400" kern="1200" dirty="0"/>
          </a:br>
          <a:r>
            <a:rPr lang="en-GB" sz="2400" kern="1200" dirty="0"/>
            <a:t>in prison</a:t>
          </a:r>
        </a:p>
      </dsp:txBody>
      <dsp:txXfrm>
        <a:off x="575244" y="103998"/>
        <a:ext cx="3320238" cy="1909503"/>
      </dsp:txXfrm>
    </dsp:sp>
    <dsp:sp modelId="{7C7B7C34-48E3-489D-BB87-A71888B23971}">
      <dsp:nvSpPr>
        <dsp:cNvPr id="0" name=""/>
        <dsp:cNvSpPr/>
      </dsp:nvSpPr>
      <dsp:spPr>
        <a:xfrm>
          <a:off x="4351466" y="698"/>
          <a:ext cx="3526838" cy="21161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Address family needs</a:t>
          </a:r>
        </a:p>
      </dsp:txBody>
      <dsp:txXfrm>
        <a:off x="4454766" y="103998"/>
        <a:ext cx="3320238" cy="1909503"/>
      </dsp:txXfrm>
    </dsp:sp>
    <dsp:sp modelId="{25812BD9-90D0-47C0-B989-51DCB5CF0EDD}">
      <dsp:nvSpPr>
        <dsp:cNvPr id="0" name=""/>
        <dsp:cNvSpPr/>
      </dsp:nvSpPr>
      <dsp:spPr>
        <a:xfrm>
          <a:off x="471944" y="2469485"/>
          <a:ext cx="3526838" cy="21161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Address the stigma of conviction upon families</a:t>
          </a:r>
        </a:p>
      </dsp:txBody>
      <dsp:txXfrm>
        <a:off x="575244" y="2572785"/>
        <a:ext cx="3320238" cy="1909503"/>
      </dsp:txXfrm>
    </dsp:sp>
    <dsp:sp modelId="{912E9A17-F0AE-4FE2-BF54-514E2A16EF8F}">
      <dsp:nvSpPr>
        <dsp:cNvPr id="0" name=""/>
        <dsp:cNvSpPr/>
      </dsp:nvSpPr>
      <dsp:spPr>
        <a:xfrm>
          <a:off x="4351466" y="2469485"/>
          <a:ext cx="3526838" cy="21161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Assist families in supporting prison leavers</a:t>
          </a:r>
        </a:p>
      </dsp:txBody>
      <dsp:txXfrm>
        <a:off x="4454766" y="2572785"/>
        <a:ext cx="3320238" cy="190950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1932FD-18F7-421F-AC7C-D2337C744A7D}">
      <dsp:nvSpPr>
        <dsp:cNvPr id="0" name=""/>
        <dsp:cNvSpPr/>
      </dsp:nvSpPr>
      <dsp:spPr>
        <a:xfrm>
          <a:off x="0" y="0"/>
          <a:ext cx="8451418" cy="948393"/>
        </a:xfrm>
        <a:prstGeom prst="round2Diag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Invest in minority and other disadvantaged communities </a:t>
          </a:r>
        </a:p>
      </dsp:txBody>
      <dsp:txXfrm>
        <a:off x="46297" y="46297"/>
        <a:ext cx="8358824" cy="855799"/>
      </dsp:txXfrm>
    </dsp:sp>
    <dsp:sp modelId="{A3B68358-3450-4CE1-B48F-2E86967E8ED0}">
      <dsp:nvSpPr>
        <dsp:cNvPr id="0" name=""/>
        <dsp:cNvSpPr/>
      </dsp:nvSpPr>
      <dsp:spPr>
        <a:xfrm>
          <a:off x="0" y="997982"/>
          <a:ext cx="8451438" cy="9483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alibri" panose="020F0502020204030204" pitchFamily="34" charset="0"/>
            <a:buNone/>
          </a:pPr>
          <a:r>
            <a:rPr lang="en-GB" sz="2400" kern="1200" dirty="0"/>
            <a:t>Support and engage culturally aware organisations </a:t>
          </a:r>
          <a:br>
            <a:rPr lang="en-GB" sz="2400" kern="1200" dirty="0"/>
          </a:br>
          <a:r>
            <a:rPr lang="en-GB" sz="2400" kern="1200" dirty="0"/>
            <a:t>already embedded in the local community</a:t>
          </a:r>
        </a:p>
      </dsp:txBody>
      <dsp:txXfrm>
        <a:off x="46297" y="1044279"/>
        <a:ext cx="8358844" cy="855799"/>
      </dsp:txXfrm>
    </dsp:sp>
    <dsp:sp modelId="{25B6D3A1-F6A7-4BA9-B13A-651CDB803072}">
      <dsp:nvSpPr>
        <dsp:cNvPr id="0" name=""/>
        <dsp:cNvSpPr/>
      </dsp:nvSpPr>
      <dsp:spPr>
        <a:xfrm>
          <a:off x="0" y="1993794"/>
          <a:ext cx="8451438" cy="9483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alibri" panose="020F0502020204030204" pitchFamily="34" charset="0"/>
            <a:buNone/>
          </a:pPr>
          <a:r>
            <a:rPr lang="en-GB" sz="2400" kern="1200" dirty="0"/>
            <a:t>Address the community stigmatisation of </a:t>
          </a:r>
          <a:br>
            <a:rPr lang="en-GB" sz="2400" kern="1200" dirty="0"/>
          </a:br>
          <a:r>
            <a:rPr lang="en-GB" sz="2400" kern="1200" dirty="0"/>
            <a:t>prison leavers and their families</a:t>
          </a:r>
        </a:p>
      </dsp:txBody>
      <dsp:txXfrm>
        <a:off x="46297" y="2040091"/>
        <a:ext cx="8358844" cy="855799"/>
      </dsp:txXfrm>
    </dsp:sp>
    <dsp:sp modelId="{6188F7E0-0537-4D56-ADF0-5EE7AC7532AB}">
      <dsp:nvSpPr>
        <dsp:cNvPr id="0" name=""/>
        <dsp:cNvSpPr/>
      </dsp:nvSpPr>
      <dsp:spPr>
        <a:xfrm>
          <a:off x="0" y="2991777"/>
          <a:ext cx="8451438" cy="9483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alibri" panose="020F0502020204030204" pitchFamily="34" charset="0"/>
            <a:buNone/>
          </a:pPr>
          <a:r>
            <a:rPr lang="en-GB" sz="2400" kern="1200" dirty="0"/>
            <a:t>Support communities and families to develop social capital </a:t>
          </a:r>
        </a:p>
      </dsp:txBody>
      <dsp:txXfrm>
        <a:off x="46297" y="3038074"/>
        <a:ext cx="8358844" cy="855799"/>
      </dsp:txXfrm>
    </dsp:sp>
    <dsp:sp modelId="{249CDDFA-86F6-4D76-B5AB-67503DF1F36D}">
      <dsp:nvSpPr>
        <dsp:cNvPr id="0" name=""/>
        <dsp:cNvSpPr/>
      </dsp:nvSpPr>
      <dsp:spPr>
        <a:xfrm>
          <a:off x="0" y="3987589"/>
          <a:ext cx="8451438" cy="9483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Use culturally relevant social prescribing to help </a:t>
          </a:r>
          <a:br>
            <a:rPr lang="en-GB" sz="2400" kern="1200" dirty="0"/>
          </a:br>
          <a:r>
            <a:rPr lang="en-GB" sz="2400" kern="1200" dirty="0"/>
            <a:t>reintegrate people back into communities</a:t>
          </a:r>
        </a:p>
      </dsp:txBody>
      <dsp:txXfrm>
        <a:off x="46297" y="4033886"/>
        <a:ext cx="8358844" cy="85579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88FB39-837B-414A-BC80-CAFE7460434E}">
      <dsp:nvSpPr>
        <dsp:cNvPr id="0" name=""/>
        <dsp:cNvSpPr/>
      </dsp:nvSpPr>
      <dsp:spPr>
        <a:xfrm>
          <a:off x="6559" y="4408"/>
          <a:ext cx="8337131" cy="1035626"/>
        </a:xfrm>
        <a:prstGeom prst="chevron">
          <a:avLst/>
        </a:prstGeom>
        <a:solidFill>
          <a:srgbClr val="7F409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15875" rIns="0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Place the prison leaver at the </a:t>
          </a:r>
          <a:br>
            <a:rPr lang="en-GB" sz="2500" kern="1200" dirty="0"/>
          </a:br>
          <a:r>
            <a:rPr lang="en-GB" sz="2500" kern="1200" dirty="0"/>
            <a:t>heart of any programme</a:t>
          </a:r>
        </a:p>
      </dsp:txBody>
      <dsp:txXfrm>
        <a:off x="524372" y="4408"/>
        <a:ext cx="7301505" cy="1035626"/>
      </dsp:txXfrm>
    </dsp:sp>
    <dsp:sp modelId="{05FAFB83-142D-432C-943F-83B2F613FC16}">
      <dsp:nvSpPr>
        <dsp:cNvPr id="0" name=""/>
        <dsp:cNvSpPr/>
      </dsp:nvSpPr>
      <dsp:spPr>
        <a:xfrm>
          <a:off x="6559" y="1185022"/>
          <a:ext cx="8334853" cy="103562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15875" rIns="0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Focus on the strengths and positive aspects </a:t>
          </a:r>
          <a:br>
            <a:rPr lang="en-GB" sz="2500" kern="1200" dirty="0"/>
          </a:br>
          <a:r>
            <a:rPr lang="en-GB" sz="2500" kern="1200" dirty="0"/>
            <a:t>of the prison leaver’s skills and identity</a:t>
          </a:r>
        </a:p>
      </dsp:txBody>
      <dsp:txXfrm>
        <a:off x="524372" y="1185022"/>
        <a:ext cx="7299227" cy="1035626"/>
      </dsp:txXfrm>
    </dsp:sp>
    <dsp:sp modelId="{613DCE1D-A749-4C5F-898C-135B8DACFBDC}">
      <dsp:nvSpPr>
        <dsp:cNvPr id="0" name=""/>
        <dsp:cNvSpPr/>
      </dsp:nvSpPr>
      <dsp:spPr>
        <a:xfrm>
          <a:off x="6559" y="2365637"/>
          <a:ext cx="8334853" cy="103562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15875" rIns="0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Collaborate with the prison leaver, families, </a:t>
          </a:r>
          <a:br>
            <a:rPr lang="en-GB" sz="2500" kern="1200" dirty="0"/>
          </a:br>
          <a:r>
            <a:rPr lang="en-GB" sz="2500" kern="1200" dirty="0"/>
            <a:t>community organisations, and practitioners</a:t>
          </a:r>
        </a:p>
      </dsp:txBody>
      <dsp:txXfrm>
        <a:off x="524372" y="2365637"/>
        <a:ext cx="7299227" cy="1035626"/>
      </dsp:txXfrm>
    </dsp:sp>
    <dsp:sp modelId="{1F306F3B-FABC-48DA-8A28-C14199C9DC78}">
      <dsp:nvSpPr>
        <dsp:cNvPr id="0" name=""/>
        <dsp:cNvSpPr/>
      </dsp:nvSpPr>
      <dsp:spPr>
        <a:xfrm>
          <a:off x="6559" y="3546251"/>
          <a:ext cx="8334853" cy="103562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15875" rIns="0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Promote long-term wellbeing and development of skills, relationships, and capacity to promote desistance and reintegration</a:t>
          </a:r>
        </a:p>
      </dsp:txBody>
      <dsp:txXfrm>
        <a:off x="524372" y="3546251"/>
        <a:ext cx="7299227" cy="103562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9CB348-D84D-4285-8017-4346C17A4B0A}">
      <dsp:nvSpPr>
        <dsp:cNvPr id="0" name=""/>
        <dsp:cNvSpPr/>
      </dsp:nvSpPr>
      <dsp:spPr>
        <a:xfrm>
          <a:off x="5779488" y="0"/>
          <a:ext cx="2520005" cy="4441721"/>
        </a:xfrm>
        <a:prstGeom prst="roundRect">
          <a:avLst>
            <a:gd name="adj" fmla="val 10000"/>
          </a:avLst>
        </a:prstGeom>
        <a:solidFill>
          <a:srgbClr val="7F4098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solidFill>
                <a:schemeClr val="bg1"/>
              </a:solidFill>
            </a:rPr>
            <a:t>Recommendations</a:t>
          </a:r>
          <a:br>
            <a:rPr lang="en-GB" sz="1600" b="1" kern="1200" dirty="0">
              <a:solidFill>
                <a:schemeClr val="bg1"/>
              </a:solidFill>
            </a:rPr>
          </a:br>
          <a:r>
            <a:rPr lang="en-GB" sz="1600" b="1" kern="1200" dirty="0">
              <a:solidFill>
                <a:schemeClr val="bg1"/>
              </a:solidFill>
            </a:rPr>
            <a:t>(for former prisoner </a:t>
          </a:r>
          <a:br>
            <a:rPr lang="en-GB" sz="1600" b="1" kern="1200" dirty="0">
              <a:solidFill>
                <a:schemeClr val="bg1"/>
              </a:solidFill>
            </a:rPr>
          </a:br>
          <a:r>
            <a:rPr lang="en-GB" sz="1600" b="1" kern="1200" dirty="0">
              <a:solidFill>
                <a:schemeClr val="bg1"/>
              </a:solidFill>
            </a:rPr>
            <a:t>&amp; family)</a:t>
          </a:r>
        </a:p>
      </dsp:txBody>
      <dsp:txXfrm>
        <a:off x="5779488" y="0"/>
        <a:ext cx="2520005" cy="1332516"/>
      </dsp:txXfrm>
    </dsp:sp>
    <dsp:sp modelId="{EA05A21B-BDD6-493A-BB0B-FE9D469211BE}">
      <dsp:nvSpPr>
        <dsp:cNvPr id="0" name=""/>
        <dsp:cNvSpPr/>
      </dsp:nvSpPr>
      <dsp:spPr>
        <a:xfrm>
          <a:off x="3066444" y="0"/>
          <a:ext cx="2519996" cy="4441721"/>
        </a:xfrm>
        <a:prstGeom prst="roundRect">
          <a:avLst>
            <a:gd name="adj" fmla="val 10000"/>
          </a:avLst>
        </a:prstGeom>
        <a:solidFill>
          <a:srgbClr val="7F4098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solidFill>
                <a:schemeClr val="bg1"/>
              </a:solidFill>
            </a:rPr>
            <a:t>Areas for </a:t>
          </a:r>
          <a:br>
            <a:rPr lang="en-GB" sz="1600" b="1" kern="1200" dirty="0">
              <a:solidFill>
                <a:schemeClr val="bg1"/>
              </a:solidFill>
            </a:rPr>
          </a:br>
          <a:r>
            <a:rPr lang="en-GB" sz="1600" b="1" kern="1200" dirty="0">
              <a:solidFill>
                <a:schemeClr val="bg1"/>
              </a:solidFill>
            </a:rPr>
            <a:t>Development</a:t>
          </a:r>
        </a:p>
      </dsp:txBody>
      <dsp:txXfrm>
        <a:off x="3066444" y="0"/>
        <a:ext cx="2519996" cy="1332516"/>
      </dsp:txXfrm>
    </dsp:sp>
    <dsp:sp modelId="{E6072D0B-E2D6-4CCE-8239-59C6D7EF9E02}">
      <dsp:nvSpPr>
        <dsp:cNvPr id="0" name=""/>
        <dsp:cNvSpPr/>
      </dsp:nvSpPr>
      <dsp:spPr>
        <a:xfrm>
          <a:off x="391812" y="0"/>
          <a:ext cx="2519996" cy="4441721"/>
        </a:xfrm>
        <a:prstGeom prst="roundRect">
          <a:avLst>
            <a:gd name="adj" fmla="val 10000"/>
          </a:avLst>
        </a:prstGeom>
        <a:solidFill>
          <a:srgbClr val="7F4098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solidFill>
                <a:schemeClr val="bg1"/>
              </a:solidFill>
            </a:rPr>
            <a:t>Maslow’s </a:t>
          </a:r>
          <a:br>
            <a:rPr lang="en-GB" sz="1600" b="1" kern="1200" dirty="0">
              <a:solidFill>
                <a:schemeClr val="bg1"/>
              </a:solidFill>
            </a:rPr>
          </a:br>
          <a:r>
            <a:rPr lang="en-GB" sz="1600" b="1" kern="1200" dirty="0">
              <a:solidFill>
                <a:schemeClr val="bg1"/>
              </a:solidFill>
            </a:rPr>
            <a:t>Hierarchy</a:t>
          </a:r>
          <a:br>
            <a:rPr lang="en-GB" sz="1600" b="1" kern="1200" dirty="0">
              <a:solidFill>
                <a:schemeClr val="bg1"/>
              </a:solidFill>
            </a:rPr>
          </a:br>
          <a:r>
            <a:rPr lang="en-GB" sz="1600" b="1" kern="1200" dirty="0">
              <a:solidFill>
                <a:schemeClr val="bg1"/>
              </a:solidFill>
            </a:rPr>
            <a:t>of Needs</a:t>
          </a:r>
        </a:p>
      </dsp:txBody>
      <dsp:txXfrm>
        <a:off x="391812" y="0"/>
        <a:ext cx="2519996" cy="1332516"/>
      </dsp:txXfrm>
    </dsp:sp>
    <dsp:sp modelId="{429F1E2C-08CB-491E-84FF-5BEAAE033F35}">
      <dsp:nvSpPr>
        <dsp:cNvPr id="0" name=""/>
        <dsp:cNvSpPr/>
      </dsp:nvSpPr>
      <dsp:spPr>
        <a:xfrm>
          <a:off x="572203" y="1929441"/>
          <a:ext cx="2160003" cy="17400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6. Self-transcendence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5. Self-actualisation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4. Esteem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3. Love &amp; Belonging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2. Safety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1. Physiological Needs</a:t>
          </a:r>
        </a:p>
      </dsp:txBody>
      <dsp:txXfrm>
        <a:off x="623167" y="1980405"/>
        <a:ext cx="2058075" cy="1638122"/>
      </dsp:txXfrm>
    </dsp:sp>
    <dsp:sp modelId="{D6A21CAA-5513-4F4D-812C-014FD363767A}">
      <dsp:nvSpPr>
        <dsp:cNvPr id="0" name=""/>
        <dsp:cNvSpPr/>
      </dsp:nvSpPr>
      <dsp:spPr>
        <a:xfrm rot="17777710">
          <a:off x="2426548" y="2299661"/>
          <a:ext cx="1097508" cy="15666"/>
        </a:xfrm>
        <a:custGeom>
          <a:avLst/>
          <a:gdLst/>
          <a:ahLst/>
          <a:cxnLst/>
          <a:rect l="0" t="0" r="0" b="0"/>
          <a:pathLst>
            <a:path>
              <a:moveTo>
                <a:pt x="0" y="7833"/>
              </a:moveTo>
              <a:lnTo>
                <a:pt x="1097508" y="7833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2947864" y="2280057"/>
        <a:ext cx="54875" cy="54875"/>
      </dsp:txXfrm>
    </dsp:sp>
    <dsp:sp modelId="{F902E336-B4F3-4BE3-887F-B6BA5B563931}">
      <dsp:nvSpPr>
        <dsp:cNvPr id="0" name=""/>
        <dsp:cNvSpPr/>
      </dsp:nvSpPr>
      <dsp:spPr>
        <a:xfrm>
          <a:off x="3218397" y="1337212"/>
          <a:ext cx="2160003" cy="9566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Transcendental Fulfilment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Personal Fulfilment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Personal development</a:t>
          </a:r>
        </a:p>
      </dsp:txBody>
      <dsp:txXfrm>
        <a:off x="3246415" y="1365230"/>
        <a:ext cx="2103967" cy="900585"/>
      </dsp:txXfrm>
    </dsp:sp>
    <dsp:sp modelId="{8A814F6D-D318-447C-9425-FE4AFD94F2BB}">
      <dsp:nvSpPr>
        <dsp:cNvPr id="0" name=""/>
        <dsp:cNvSpPr/>
      </dsp:nvSpPr>
      <dsp:spPr>
        <a:xfrm rot="21185857">
          <a:off x="5376260" y="1772185"/>
          <a:ext cx="590863" cy="15666"/>
        </a:xfrm>
        <a:custGeom>
          <a:avLst/>
          <a:gdLst/>
          <a:ahLst/>
          <a:cxnLst/>
          <a:rect l="0" t="0" r="0" b="0"/>
          <a:pathLst>
            <a:path>
              <a:moveTo>
                <a:pt x="0" y="7833"/>
              </a:moveTo>
              <a:lnTo>
                <a:pt x="590863" y="7833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5656920" y="1765247"/>
        <a:ext cx="29543" cy="29543"/>
      </dsp:txXfrm>
    </dsp:sp>
    <dsp:sp modelId="{7A1BC65D-CE4F-44CC-AB33-F39B558E596D}">
      <dsp:nvSpPr>
        <dsp:cNvPr id="0" name=""/>
        <dsp:cNvSpPr/>
      </dsp:nvSpPr>
      <dsp:spPr>
        <a:xfrm>
          <a:off x="5964982" y="1433444"/>
          <a:ext cx="2160003" cy="6221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Individualised support</a:t>
          </a:r>
          <a:r>
            <a:rPr lang="en-GB" sz="1000" kern="1200" dirty="0"/>
            <a:t> </a:t>
          </a:r>
          <a:br>
            <a:rPr lang="en-GB" sz="1000" kern="1200" dirty="0"/>
          </a:br>
          <a:r>
            <a:rPr lang="en-GB" sz="1000" kern="1200" dirty="0"/>
            <a:t>(through structured support circles and mentoring from key community members)</a:t>
          </a:r>
        </a:p>
      </dsp:txBody>
      <dsp:txXfrm>
        <a:off x="5983204" y="1451666"/>
        <a:ext cx="2123559" cy="585695"/>
      </dsp:txXfrm>
    </dsp:sp>
    <dsp:sp modelId="{B7874736-EC03-4E6F-9DF5-420EE8055EFC}">
      <dsp:nvSpPr>
        <dsp:cNvPr id="0" name=""/>
        <dsp:cNvSpPr/>
      </dsp:nvSpPr>
      <dsp:spPr>
        <a:xfrm rot="21367369">
          <a:off x="2731646" y="2775074"/>
          <a:ext cx="489755" cy="15666"/>
        </a:xfrm>
        <a:custGeom>
          <a:avLst/>
          <a:gdLst/>
          <a:ahLst/>
          <a:cxnLst/>
          <a:rect l="0" t="0" r="0" b="0"/>
          <a:pathLst>
            <a:path>
              <a:moveTo>
                <a:pt x="0" y="7833"/>
              </a:moveTo>
              <a:lnTo>
                <a:pt x="489755" y="7833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2964280" y="2770664"/>
        <a:ext cx="24487" cy="24487"/>
      </dsp:txXfrm>
    </dsp:sp>
    <dsp:sp modelId="{26E0F041-1038-4C51-A88E-8EC2C2D90F60}">
      <dsp:nvSpPr>
        <dsp:cNvPr id="0" name=""/>
        <dsp:cNvSpPr/>
      </dsp:nvSpPr>
      <dsp:spPr>
        <a:xfrm>
          <a:off x="3220841" y="2432666"/>
          <a:ext cx="2160003" cy="6673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Personal and Social Intimacy and belonging</a:t>
          </a:r>
        </a:p>
      </dsp:txBody>
      <dsp:txXfrm>
        <a:off x="3240387" y="2452212"/>
        <a:ext cx="2120911" cy="628274"/>
      </dsp:txXfrm>
    </dsp:sp>
    <dsp:sp modelId="{71B666D4-BA88-4921-90D8-8420754BB80B}">
      <dsp:nvSpPr>
        <dsp:cNvPr id="0" name=""/>
        <dsp:cNvSpPr/>
      </dsp:nvSpPr>
      <dsp:spPr>
        <a:xfrm rot="19738062">
          <a:off x="5332060" y="2582799"/>
          <a:ext cx="681705" cy="15666"/>
        </a:xfrm>
        <a:custGeom>
          <a:avLst/>
          <a:gdLst/>
          <a:ahLst/>
          <a:cxnLst/>
          <a:rect l="0" t="0" r="0" b="0"/>
          <a:pathLst>
            <a:path>
              <a:moveTo>
                <a:pt x="0" y="7833"/>
              </a:moveTo>
              <a:lnTo>
                <a:pt x="681705" y="7833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5655870" y="2573590"/>
        <a:ext cx="34085" cy="34085"/>
      </dsp:txXfrm>
    </dsp:sp>
    <dsp:sp modelId="{4EF6CB22-1E03-4F39-8D1D-E1E25D63105E}">
      <dsp:nvSpPr>
        <dsp:cNvPr id="0" name=""/>
        <dsp:cNvSpPr/>
      </dsp:nvSpPr>
      <dsp:spPr>
        <a:xfrm>
          <a:off x="5964982" y="2136905"/>
          <a:ext cx="2160003" cy="5560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Support networks</a:t>
          </a:r>
          <a:r>
            <a:rPr lang="en-GB" sz="1000" kern="1200" dirty="0"/>
            <a:t> </a:t>
          </a:r>
          <a:br>
            <a:rPr lang="en-GB" sz="1000" kern="1200" dirty="0"/>
          </a:br>
          <a:r>
            <a:rPr lang="en-GB" sz="1000" kern="1200" dirty="0"/>
            <a:t>(social capital through enhancement of family relationships &amp; community-specific services)</a:t>
          </a:r>
        </a:p>
      </dsp:txBody>
      <dsp:txXfrm>
        <a:off x="5981267" y="2153190"/>
        <a:ext cx="2127433" cy="523451"/>
      </dsp:txXfrm>
    </dsp:sp>
    <dsp:sp modelId="{A7F6B98B-5357-4037-8C3E-AFBD1D742602}">
      <dsp:nvSpPr>
        <dsp:cNvPr id="0" name=""/>
        <dsp:cNvSpPr/>
      </dsp:nvSpPr>
      <dsp:spPr>
        <a:xfrm rot="958513">
          <a:off x="5369111" y="2842129"/>
          <a:ext cx="607602" cy="15666"/>
        </a:xfrm>
        <a:custGeom>
          <a:avLst/>
          <a:gdLst/>
          <a:ahLst/>
          <a:cxnLst/>
          <a:rect l="0" t="0" r="0" b="0"/>
          <a:pathLst>
            <a:path>
              <a:moveTo>
                <a:pt x="0" y="7833"/>
              </a:moveTo>
              <a:lnTo>
                <a:pt x="607602" y="7833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5657723" y="2834772"/>
        <a:ext cx="30380" cy="30380"/>
      </dsp:txXfrm>
    </dsp:sp>
    <dsp:sp modelId="{55BC6E76-2113-4CD8-8451-F2A16EE6ADDF}">
      <dsp:nvSpPr>
        <dsp:cNvPr id="0" name=""/>
        <dsp:cNvSpPr/>
      </dsp:nvSpPr>
      <dsp:spPr>
        <a:xfrm>
          <a:off x="5964982" y="2740280"/>
          <a:ext cx="2160003" cy="3865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Individualised </a:t>
          </a:r>
          <a:br>
            <a:rPr lang="en-GB" sz="1200" kern="1200" dirty="0"/>
          </a:br>
          <a:r>
            <a:rPr lang="en-GB" sz="1200" kern="1200" dirty="0"/>
            <a:t>psychological support</a:t>
          </a:r>
        </a:p>
      </dsp:txBody>
      <dsp:txXfrm>
        <a:off x="5976305" y="2751603"/>
        <a:ext cx="2137357" cy="363944"/>
      </dsp:txXfrm>
    </dsp:sp>
    <dsp:sp modelId="{3FA6681E-F864-4DC5-AFFD-8E82995DD689}">
      <dsp:nvSpPr>
        <dsp:cNvPr id="0" name=""/>
        <dsp:cNvSpPr/>
      </dsp:nvSpPr>
      <dsp:spPr>
        <a:xfrm rot="3771267">
          <a:off x="2440055" y="3269742"/>
          <a:ext cx="1074583" cy="15666"/>
        </a:xfrm>
        <a:custGeom>
          <a:avLst/>
          <a:gdLst/>
          <a:ahLst/>
          <a:cxnLst/>
          <a:rect l="0" t="0" r="0" b="0"/>
          <a:pathLst>
            <a:path>
              <a:moveTo>
                <a:pt x="0" y="7833"/>
              </a:moveTo>
              <a:lnTo>
                <a:pt x="1074583" y="7833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2950482" y="3250710"/>
        <a:ext cx="53729" cy="53729"/>
      </dsp:txXfrm>
    </dsp:sp>
    <dsp:sp modelId="{9902744E-CF47-42D6-89B6-E5B7EDE5256E}">
      <dsp:nvSpPr>
        <dsp:cNvPr id="0" name=""/>
        <dsp:cNvSpPr/>
      </dsp:nvSpPr>
      <dsp:spPr>
        <a:xfrm>
          <a:off x="3222488" y="3255595"/>
          <a:ext cx="2160003" cy="10001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ts val="200"/>
            </a:spcAft>
            <a:buNone/>
          </a:pPr>
          <a:r>
            <a:rPr lang="en-GB" sz="1300" kern="1200" dirty="0"/>
            <a:t>Health 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ts val="200"/>
            </a:spcAft>
            <a:buNone/>
          </a:pPr>
          <a:r>
            <a:rPr lang="en-GB" sz="1300" kern="1200" dirty="0"/>
            <a:t>Employment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ts val="200"/>
            </a:spcAft>
            <a:buNone/>
          </a:pPr>
          <a:r>
            <a:rPr lang="en-GB" sz="1300" kern="1200" dirty="0"/>
            <a:t>Personal security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ts val="200"/>
            </a:spcAft>
            <a:buNone/>
          </a:pPr>
          <a:r>
            <a:rPr lang="en-GB" sz="1300" kern="1200" dirty="0"/>
            <a:t>Housing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ts val="200"/>
            </a:spcAft>
            <a:buNone/>
          </a:pPr>
          <a:r>
            <a:rPr lang="en-GB" sz="1300" kern="1200" dirty="0"/>
            <a:t>Basic needs</a:t>
          </a:r>
        </a:p>
      </dsp:txBody>
      <dsp:txXfrm>
        <a:off x="3251782" y="3284889"/>
        <a:ext cx="2101415" cy="941590"/>
      </dsp:txXfrm>
    </dsp:sp>
    <dsp:sp modelId="{9509853C-8718-4D18-A177-FC1C563BA42E}">
      <dsp:nvSpPr>
        <dsp:cNvPr id="0" name=""/>
        <dsp:cNvSpPr/>
      </dsp:nvSpPr>
      <dsp:spPr>
        <a:xfrm rot="20176054">
          <a:off x="5355587" y="3619806"/>
          <a:ext cx="636299" cy="15666"/>
        </a:xfrm>
        <a:custGeom>
          <a:avLst/>
          <a:gdLst/>
          <a:ahLst/>
          <a:cxnLst/>
          <a:rect l="0" t="0" r="0" b="0"/>
          <a:pathLst>
            <a:path>
              <a:moveTo>
                <a:pt x="0" y="7833"/>
              </a:moveTo>
              <a:lnTo>
                <a:pt x="636299" y="7833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5657829" y="3611732"/>
        <a:ext cx="31814" cy="31814"/>
      </dsp:txXfrm>
    </dsp:sp>
    <dsp:sp modelId="{A572847D-D981-418F-A6E2-CDF3894B17B4}">
      <dsp:nvSpPr>
        <dsp:cNvPr id="0" name=""/>
        <dsp:cNvSpPr/>
      </dsp:nvSpPr>
      <dsp:spPr>
        <a:xfrm>
          <a:off x="5964982" y="3209995"/>
          <a:ext cx="2160003" cy="5792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Soft specialist services </a:t>
          </a:r>
          <a:br>
            <a:rPr lang="en-GB" sz="1200" kern="1200" dirty="0"/>
          </a:br>
          <a:r>
            <a:rPr lang="en-GB" sz="1000" kern="1200" dirty="0"/>
            <a:t>(addictions, domestic violence, healthy relationships, conflict resolution, healthy parenting)</a:t>
          </a:r>
        </a:p>
      </dsp:txBody>
      <dsp:txXfrm>
        <a:off x="5981946" y="3226959"/>
        <a:ext cx="2126075" cy="545273"/>
      </dsp:txXfrm>
    </dsp:sp>
    <dsp:sp modelId="{80EC5563-734C-4583-9DBE-237E97079344}">
      <dsp:nvSpPr>
        <dsp:cNvPr id="0" name=""/>
        <dsp:cNvSpPr/>
      </dsp:nvSpPr>
      <dsp:spPr>
        <a:xfrm rot="1492328">
          <a:off x="5352716" y="3882870"/>
          <a:ext cx="642041" cy="15666"/>
        </a:xfrm>
        <a:custGeom>
          <a:avLst/>
          <a:gdLst/>
          <a:ahLst/>
          <a:cxnLst/>
          <a:rect l="0" t="0" r="0" b="0"/>
          <a:pathLst>
            <a:path>
              <a:moveTo>
                <a:pt x="0" y="7833"/>
              </a:moveTo>
              <a:lnTo>
                <a:pt x="642041" y="7833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5657685" y="3874653"/>
        <a:ext cx="32102" cy="32102"/>
      </dsp:txXfrm>
    </dsp:sp>
    <dsp:sp modelId="{EF5820AD-6E40-492C-94C3-D822B591924E}">
      <dsp:nvSpPr>
        <dsp:cNvPr id="0" name=""/>
        <dsp:cNvSpPr/>
      </dsp:nvSpPr>
      <dsp:spPr>
        <a:xfrm>
          <a:off x="5964982" y="3832428"/>
          <a:ext cx="2160003" cy="3865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Specialist services</a:t>
          </a:r>
          <a:r>
            <a:rPr lang="en-GB" sz="1000" kern="1200" dirty="0"/>
            <a:t> </a:t>
          </a:r>
          <a:br>
            <a:rPr lang="en-GB" sz="1000" kern="1200" dirty="0"/>
          </a:br>
          <a:r>
            <a:rPr lang="en-GB" sz="1000" kern="1200" dirty="0"/>
            <a:t>(housing, welfare, employment, legal)</a:t>
          </a:r>
        </a:p>
      </dsp:txBody>
      <dsp:txXfrm>
        <a:off x="5976305" y="3843751"/>
        <a:ext cx="2137357" cy="3639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diagrams.loki3.com/VaryingWidthList">
  <dgm:title val="Varying Width List"/>
  <dgm:desc val="Use for emphasizing items of different weights.  Good for large amounts of Level 1 text.  The width of each shape is independently determined based on its text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diagrams.loki3.com/VaryingWidthList">
  <dgm:title val="Varying Width List"/>
  <dgm:desc val="Use for emphasizing items of different weights.  Good for large amounts of Level 1 text.  The width of each shape is independently determined based on its text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E3EAE9F-B06F-4DC9-9981-4AE5ACEB75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7D0AA9-3E4B-4A88-9872-4A830F8DE67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82E4C8-AF10-4215-ADB4-00E53E70CA56}" type="datetimeFigureOut">
              <a:rPr lang="en-GB" smtClean="0"/>
              <a:t>31/03/2021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D52702-E5E8-434D-9FBC-C97BCFC5D87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A37067-4472-4B8D-981D-D630C048D2E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C81D82-AF48-4B18-8285-04FDF6A2EA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50940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A6E2323-7DAC-4D70-B0C7-1E8EB313B829}" type="datetimeFigureOut">
              <a:rPr lang="en-GB"/>
              <a:pPr>
                <a:defRPr/>
              </a:pPr>
              <a:t>31/03/2021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6A190E8-C126-4EB3-82B0-79FA583B0E3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57411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6A190E8-C126-4EB3-82B0-79FA583B0E30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020F8F-6F56-49A3-B694-9973913F902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8556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6A190E8-C126-4EB3-82B0-79FA583B0E30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3949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6A190E8-C126-4EB3-82B0-79FA583B0E30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66248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6A190E8-C126-4EB3-82B0-79FA583B0E30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8305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6A190E8-C126-4EB3-82B0-79FA583B0E30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90410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6A190E8-C126-4EB3-82B0-79FA583B0E30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61058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6A190E8-C126-4EB3-82B0-79FA583B0E30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AF4F13-93A7-4350-AD61-315C1919359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3791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6A190E8-C126-4EB3-82B0-79FA583B0E30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9466D3-155B-4A97-8CB4-D91EB2835BC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32360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6A190E8-C126-4EB3-82B0-79FA583B0E30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8861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6A190E8-C126-4EB3-82B0-79FA583B0E30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936D8E-37D2-4FA8-944F-825120B85C6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4744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6A190E8-C126-4EB3-82B0-79FA583B0E30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51173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6A190E8-C126-4EB3-82B0-79FA583B0E30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7399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6A190E8-C126-4EB3-82B0-79FA583B0E30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4D124A-AC27-4753-95B3-CF42B33792E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5355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6A190E8-C126-4EB3-82B0-79FA583B0E30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1128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6A190E8-C126-4EB3-82B0-79FA583B0E30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5562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6A190E8-C126-4EB3-82B0-79FA583B0E30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0673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286"/>
          <a:stretch/>
        </p:blipFill>
        <p:spPr bwMode="auto">
          <a:xfrm>
            <a:off x="0" y="4433207"/>
            <a:ext cx="9144000" cy="2424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4195" y="1981200"/>
            <a:ext cx="7967137" cy="1073150"/>
          </a:xfrm>
        </p:spPr>
        <p:txBody>
          <a:bodyPr anchor="b">
            <a:normAutofit/>
          </a:bodyPr>
          <a:lstStyle>
            <a:lvl1pPr algn="l">
              <a:defRPr sz="33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4196" y="3176059"/>
            <a:ext cx="6769100" cy="520900"/>
          </a:xfrm>
        </p:spPr>
        <p:txBody>
          <a:bodyPr>
            <a:normAutofit/>
          </a:bodyPr>
          <a:lstStyle>
            <a:lvl1pPr marL="0" indent="0" algn="l">
              <a:buNone/>
              <a:defRPr sz="27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8B052F8C-4100-4EC4-A286-044624DA718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7526" y="452385"/>
            <a:ext cx="2384424" cy="1081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850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001" y="432000"/>
            <a:ext cx="8348400" cy="51117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62C57-F68F-4167-9CC7-0D93D0D78B0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693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999" y="1303200"/>
            <a:ext cx="4118851" cy="45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03200"/>
            <a:ext cx="4116394" cy="45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E555A-AC9E-4839-8C44-F9B339F5592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18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8282C-945A-4E2C-AE9D-3932FA70B03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7051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6DA35-3D48-4A0C-86DD-6EA64440ECC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242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38" y="0"/>
            <a:ext cx="774700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0388" y="0"/>
            <a:ext cx="963612" cy="116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34100"/>
            <a:ext cx="91440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395288" y="431800"/>
            <a:ext cx="8350250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95288" y="1303338"/>
            <a:ext cx="8350250" cy="458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5288" y="6356350"/>
            <a:ext cx="7762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80580D15-CBB2-41DA-89FD-8E9F66504B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9" r:id="rId2"/>
    <p:sldLayoutId id="2147483670" r:id="rId3"/>
    <p:sldLayoutId id="2147483671" r:id="rId4"/>
    <p:sldLayoutId id="2147483672" r:id="rId5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179388" indent="-179388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58775" indent="-179388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539750" indent="-179388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sv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s://doi.org/10.1108/JFP-07-2018-0026" TargetMode="External"/><Relationship Id="rId3" Type="http://schemas.openxmlformats.org/officeDocument/2006/relationships/hyperlink" Target="http://rave.ohiolink.edu/etdc/view?acc_num=bgsu1566313186304724" TargetMode="External"/><Relationship Id="rId7" Type="http://schemas.openxmlformats.org/officeDocument/2006/relationships/hyperlink" Target="https://doi.org/10.1111/hojo.12289" TargetMode="External"/><Relationship Id="rId2" Type="http://schemas.openxmlformats.org/officeDocument/2006/relationships/hyperlink" Target="https://doi.org/10.1108/0964186121128629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v.uk/government/publications/farmer-review-for-women" TargetMode="External"/><Relationship Id="rId5" Type="http://schemas.openxmlformats.org/officeDocument/2006/relationships/hyperlink" Target="https://www.gov.uk/government/publications/importance-of-strengthening-prisoners-family-ties-to-prevent-reoffending-and-reduce-intergenerational-crime" TargetMode="External"/><Relationship Id="rId4" Type="http://schemas.openxmlformats.org/officeDocument/2006/relationships/hyperlink" Target="https://doi.org/10.1177/0306624X14548858" TargetMode="External"/><Relationship Id="rId9" Type="http://schemas.openxmlformats.org/officeDocument/2006/relationships/hyperlink" Target="https://www.gov.uk/government/statistics/proven-reoffending-statistics-october-to-december-2018" TargetMode="Externa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s://commonslibrary.parliament.uk/ethnicity-and-the-criminal-justice-system-what-does-recent-data-say/" TargetMode="External"/><Relationship Id="rId3" Type="http://schemas.openxmlformats.org/officeDocument/2006/relationships/hyperlink" Target="https://doi.org/10.1108/EDI-10-2018-0177" TargetMode="External"/><Relationship Id="rId7" Type="http://schemas.openxmlformats.org/officeDocument/2006/relationships/hyperlink" Target="https://www.gov.uk/government/publications/black-asian-and-minority-ethnic-disproportionality-in-the-criminal-justice-system-in-england-and-wales" TargetMode="External"/><Relationship Id="rId2" Type="http://schemas.openxmlformats.org/officeDocument/2006/relationships/hyperlink" Target="https://www.ons.gov.uk/peoplepopulationandcommunity/culturalidentity/ethnicity/articles/ethnicityandnationalidentityinenglandandwales/2012-12-1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i.org/10.1080/10509674.2015.1128506" TargetMode="External"/><Relationship Id="rId5" Type="http://schemas.openxmlformats.org/officeDocument/2006/relationships/hyperlink" Target="https://www.gov.uk/government/publications/the-effectiveness-of-rehabilitative-services-for-black-asian-and-minority-ethnic-people-a-rapid-evidence-assessment" TargetMode="External"/><Relationship Id="rId4" Type="http://schemas.openxmlformats.org/officeDocument/2006/relationships/hyperlink" Target="https://www.sccjr.ac.uk/wp-content/uploads/2015/10/SCCJR-Impact-of-crime-prisoners-families.pd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5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584200" y="1981200"/>
            <a:ext cx="7967663" cy="1073150"/>
          </a:xfrm>
        </p:spPr>
        <p:txBody>
          <a:bodyPr>
            <a:normAutofit fontScale="90000"/>
          </a:bodyPr>
          <a:lstStyle/>
          <a:p>
            <a:r>
              <a:rPr lang="en-GB" altLang="en-US" sz="3600" dirty="0"/>
              <a:t>Criminal Justice Inequality: Reducing disproportionality in reoffending</a:t>
            </a:r>
            <a:endParaRPr lang="en-GB" altLang="en-US" sz="3600" dirty="0">
              <a:cs typeface="Arial"/>
            </a:endParaRP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584199" y="3176588"/>
            <a:ext cx="7897949" cy="520700"/>
          </a:xfrm>
        </p:spPr>
        <p:txBody>
          <a:bodyPr>
            <a:noAutofit/>
          </a:bodyPr>
          <a:lstStyle/>
          <a:p>
            <a:r>
              <a:rPr lang="en-GB" altLang="en-US" sz="2000" dirty="0"/>
              <a:t>Reducing Reoffending, Partnerships &amp; Accommodation Directorate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12D3CBC-60A8-471D-A9E2-75DC856B7655}"/>
              </a:ext>
            </a:extLst>
          </p:cNvPr>
          <p:cNvSpPr txBox="1"/>
          <p:nvPr/>
        </p:nvSpPr>
        <p:spPr>
          <a:xfrm>
            <a:off x="653143" y="4885509"/>
            <a:ext cx="65096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Ian Mahoney (NTU), Rahmanara Chowdhury (NTU),</a:t>
            </a:r>
            <a:br>
              <a:rPr lang="en-GB" dirty="0"/>
            </a:br>
            <a:r>
              <a:rPr lang="en-GB" dirty="0"/>
              <a:t>&amp; Laura Emmerson (HMPPS)</a:t>
            </a: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13052E17-F5CE-40F9-AE0A-C6E3397235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986337" y="150042"/>
            <a:ext cx="1981200" cy="183832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C25F4-15D9-45D2-8B04-B6ECA8CFA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role of family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C57903-44B0-49D7-914E-3B30DB0B70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48" y="1303338"/>
            <a:ext cx="8680174" cy="4586287"/>
          </a:xfrm>
        </p:spPr>
        <p:txBody>
          <a:bodyPr/>
          <a:lstStyle/>
          <a:p>
            <a:pPr>
              <a:lnSpc>
                <a:spcPct val="130000"/>
              </a:lnSpc>
              <a:spcBef>
                <a:spcPts val="1500"/>
              </a:spcBef>
            </a:pPr>
            <a:r>
              <a:rPr lang="en-GB" dirty="0"/>
              <a:t>Family play an important role in reducing reoffending and supporting reintegration (Chapski 2019)</a:t>
            </a:r>
          </a:p>
          <a:p>
            <a:pPr>
              <a:lnSpc>
                <a:spcPct val="130000"/>
              </a:lnSpc>
              <a:spcBef>
                <a:spcPts val="1500"/>
              </a:spcBef>
            </a:pPr>
            <a:r>
              <a:rPr lang="en-GB" dirty="0"/>
              <a:t>Visits from family and significant others are key to reintegration </a:t>
            </a:r>
            <a:br>
              <a:rPr lang="en-GB" dirty="0"/>
            </a:br>
            <a:r>
              <a:rPr lang="en-GB" dirty="0"/>
              <a:t>(Farmer 2017, 2019)</a:t>
            </a:r>
          </a:p>
          <a:p>
            <a:pPr>
              <a:lnSpc>
                <a:spcPct val="130000"/>
              </a:lnSpc>
              <a:spcBef>
                <a:spcPts val="1500"/>
              </a:spcBef>
            </a:pPr>
            <a:r>
              <a:rPr lang="en-GB" dirty="0"/>
              <a:t>Family contact is important throughout the experience of incarceration and beyond for:</a:t>
            </a:r>
          </a:p>
          <a:p>
            <a:pPr lvl="1">
              <a:lnSpc>
                <a:spcPct val="13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-"/>
            </a:pPr>
            <a:r>
              <a:rPr lang="en-GB" dirty="0"/>
              <a:t>Financial support and employment opportunities</a:t>
            </a:r>
            <a:br>
              <a:rPr lang="en-GB" dirty="0"/>
            </a:br>
            <a:r>
              <a:rPr lang="en-GB" dirty="0"/>
              <a:t>(Strickland 2016, Cherney and Fitzgerald 2016)</a:t>
            </a:r>
          </a:p>
          <a:p>
            <a:pPr lvl="1">
              <a:lnSpc>
                <a:spcPct val="13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-"/>
            </a:pPr>
            <a:r>
              <a:rPr lang="en-GB" dirty="0"/>
              <a:t>(Re)developing informal networks and social capital </a:t>
            </a:r>
            <a:br>
              <a:rPr lang="en-GB" dirty="0"/>
            </a:br>
            <a:r>
              <a:rPr lang="en-GB" dirty="0"/>
              <a:t>(Palmer and Christian 2019)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BF0367-4244-4ACF-846D-2FFF7421CE6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A62C57-F68F-4167-9CC7-0D93D0D78B03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82022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F7A8C-ECDA-4D0B-99B8-9F70243BB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Important family focused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BFAA8C-8F47-4B09-BE6C-A639E9F8D4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2093844"/>
            <a:ext cx="8350250" cy="379578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dirty="0"/>
              <a:t>The stigma of conviction affects the family as well as the perpetrator (SCCJR 2015)	</a:t>
            </a:r>
          </a:p>
          <a:p>
            <a:pPr>
              <a:lnSpc>
                <a:spcPct val="100000"/>
              </a:lnSpc>
            </a:pPr>
            <a:endParaRPr lang="en-GB" dirty="0"/>
          </a:p>
          <a:p>
            <a:pPr>
              <a:lnSpc>
                <a:spcPct val="100000"/>
              </a:lnSpc>
            </a:pPr>
            <a:r>
              <a:rPr lang="en-GB" dirty="0"/>
              <a:t>It is important to continue supporting families – they should not be left to shoulder the responsibilities of the state (Hall et al.</a:t>
            </a:r>
            <a:r>
              <a:rPr lang="en-GB" i="1" dirty="0"/>
              <a:t> </a:t>
            </a:r>
            <a:r>
              <a:rPr lang="en-GB" dirty="0"/>
              <a:t>2018)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9545DE-033E-469C-A8CE-F2FF51DA670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A62C57-F68F-4167-9CC7-0D93D0D78B03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93981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27752-2F7D-49BC-B2E5-07DF50381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Family Support Recommendations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BF449B-6347-465E-A156-C511692471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A62C57-F68F-4167-9CC7-0D93D0D78B03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A8522BD3-66D6-4E0B-A040-17AA8B9B61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67348268"/>
              </p:ext>
            </p:extLst>
          </p:nvPr>
        </p:nvGraphicFramePr>
        <p:xfrm>
          <a:off x="394151" y="1303337"/>
          <a:ext cx="8350249" cy="4586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11246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4F24A-31AB-495E-82E4-8B2EDCA11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need to engage communities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717662-5457-4B7D-A37C-EC38360483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439608"/>
            <a:ext cx="8500137" cy="442030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dirty="0"/>
              <a:t>Prison leavers return to the community after they have served the custodial element of their sentence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GB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dirty="0"/>
              <a:t>Minority communities are most likely to experience greater levels of deprivation and disadvantage (Williams and </a:t>
            </a:r>
            <a:r>
              <a:rPr lang="en-GB" dirty="0" err="1"/>
              <a:t>Durrance</a:t>
            </a:r>
            <a:r>
              <a:rPr lang="en-GB" dirty="0"/>
              <a:t> 2018)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GB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dirty="0"/>
              <a:t>People from impoverished communities often lack the capital and resources to break out of the poverty cycle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GB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dirty="0"/>
              <a:t>These challenges are compounded for those with a criminal record</a:t>
            </a:r>
          </a:p>
          <a:p>
            <a:pPr marL="179387" lvl="1" indent="0">
              <a:buNone/>
            </a:pPr>
            <a:endParaRPr lang="en-GB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CA6B22-263A-4B36-A560-4F52BE66CAA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A62C57-F68F-4167-9CC7-0D93D0D78B03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40417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85890-8DEE-44E3-A871-CA4B1EFFE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importance of communities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3031E3-8C99-4006-A4EC-6AD5658907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4151" y="1636295"/>
            <a:ext cx="8350250" cy="4902617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en-GB" dirty="0"/>
              <a:t>The community is where interactions with others are shaped</a:t>
            </a:r>
          </a:p>
          <a:p>
            <a:pPr>
              <a:lnSpc>
                <a:spcPct val="150000"/>
              </a:lnSpc>
              <a:spcBef>
                <a:spcPts val="1800"/>
              </a:spcBef>
              <a:spcAft>
                <a:spcPts val="600"/>
              </a:spcAft>
            </a:pPr>
            <a:r>
              <a:rPr lang="en-GB" dirty="0"/>
              <a:t>Stigma affects the prison leaver </a:t>
            </a:r>
            <a:r>
              <a:rPr lang="en-GB" b="1" dirty="0"/>
              <a:t>and </a:t>
            </a:r>
            <a:r>
              <a:rPr lang="en-GB" dirty="0"/>
              <a:t>their family (SCCJR 2015)</a:t>
            </a:r>
          </a:p>
          <a:p>
            <a:pPr>
              <a:lnSpc>
                <a:spcPct val="150000"/>
              </a:lnSpc>
              <a:spcBef>
                <a:spcPts val="1800"/>
              </a:spcBef>
              <a:spcAft>
                <a:spcPts val="600"/>
              </a:spcAft>
            </a:pPr>
            <a:r>
              <a:rPr lang="en-GB" dirty="0"/>
              <a:t>Communities are vital to the (re)development of social capital </a:t>
            </a:r>
          </a:p>
          <a:p>
            <a:pPr>
              <a:lnSpc>
                <a:spcPct val="150000"/>
              </a:lnSpc>
              <a:spcBef>
                <a:spcPts val="1800"/>
              </a:spcBef>
              <a:spcAft>
                <a:spcPts val="600"/>
              </a:spcAft>
            </a:pPr>
            <a:r>
              <a:rPr lang="en-GB" dirty="0"/>
              <a:t>The community is the site of desistance</a:t>
            </a: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en-GB" dirty="0"/>
              <a:t>Culturally aware organisations are embedded in local communities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270C35-74E7-49A6-BC90-2EB8C076C74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A62C57-F68F-4167-9CC7-0D93D0D78B03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34821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8272B-82AC-409F-B867-C8537A08F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Community Engagement Recommendations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5B8EDE-CC3F-4B3C-A119-7402D32A7B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A62C57-F68F-4167-9CC7-0D93D0D78B03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A741D9CA-605C-4A74-922F-35A910AD16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8800705"/>
              </p:ext>
            </p:extLst>
          </p:nvPr>
        </p:nvGraphicFramePr>
        <p:xfrm>
          <a:off x="326840" y="1181770"/>
          <a:ext cx="8451438" cy="49359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245354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83224-5E57-4854-846C-5BA0478AE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need to embed holistic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05DEC-E69E-4888-87B6-DF97A35206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30000"/>
              </a:lnSpc>
              <a:spcBef>
                <a:spcPts val="1800"/>
              </a:spcBef>
            </a:pPr>
            <a:r>
              <a:rPr lang="en-GB" dirty="0"/>
              <a:t>More culturally sensitive resources and interventions will benefit all, regardless of ethnicity or minority status</a:t>
            </a: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en-GB" dirty="0"/>
              <a:t>Holistic support offers space for personalisation of responses</a:t>
            </a: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en-GB" dirty="0"/>
              <a:t>Core elements include: 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-"/>
            </a:pPr>
            <a:r>
              <a:rPr lang="en-GB" dirty="0"/>
              <a:t>Developing positive, pro-social narratives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-"/>
            </a:pPr>
            <a:r>
              <a:rPr lang="en-GB" dirty="0"/>
              <a:t>Focusing upon the individual’s strengths, abilities, and attributes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-"/>
            </a:pPr>
            <a:r>
              <a:rPr lang="en-GB" dirty="0"/>
              <a:t>Promoting desistance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-"/>
            </a:pPr>
            <a:r>
              <a:rPr lang="en-GB" dirty="0"/>
              <a:t>Prioritising an individual’s needs rather than the risks that they pose </a:t>
            </a:r>
            <a:br>
              <a:rPr lang="en-GB" dirty="0"/>
            </a:br>
            <a:endParaRPr lang="en-GB" dirty="0"/>
          </a:p>
          <a:p>
            <a:pPr lvl="1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-"/>
            </a:pPr>
            <a:r>
              <a:rPr lang="en-GB" dirty="0"/>
              <a:t>(see Terrill and Chowdhury 2020, Hall et al. 2018)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244780-A657-48C2-8E94-94DB947771F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A62C57-F68F-4167-9CC7-0D93D0D78B03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31247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8217F-8BC8-4C63-8532-7F74A6263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Embedding holistic support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D7E57FB-FAF5-4D94-9DB5-DF734D0B65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7666585"/>
              </p:ext>
            </p:extLst>
          </p:nvPr>
        </p:nvGraphicFramePr>
        <p:xfrm>
          <a:off x="395288" y="1303338"/>
          <a:ext cx="8350250" cy="4586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6EA07D-8E7C-4315-8244-DC5D870FAE4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A62C57-F68F-4167-9CC7-0D93D0D78B03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3403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8345D-4F34-4021-AAEB-8E419A2B1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Visualising holistic support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990B12-B907-4A80-A052-F3FF8534A8F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A62C57-F68F-4167-9CC7-0D93D0D78B03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0066E9F-5FA1-4D8C-AD66-ED3ABA79B3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642" y="1150033"/>
            <a:ext cx="7101927" cy="5094356"/>
          </a:xfrm>
          <a:prstGeom prst="rect">
            <a:avLst/>
          </a:prstGeom>
        </p:spPr>
      </p:pic>
      <p:sp>
        <p:nvSpPr>
          <p:cNvPr id="7" name="Rectangle 1">
            <a:extLst>
              <a:ext uri="{FF2B5EF4-FFF2-40B4-BE49-F238E27FC236}">
                <a16:creationId xmlns:a16="http://schemas.microsoft.com/office/drawing/2014/main" id="{DF532625-CD7A-4B50-8C1A-17C0FD6AB46A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135755" y="3942803"/>
            <a:ext cx="3811701" cy="3477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2" tIns="914112" rIns="914112" bIns="91411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100" b="0" i="1" u="none" strike="noStrike" cap="none" normalizeH="0" baseline="0" dirty="0">
              <a:ln>
                <a:noFill/>
              </a:ln>
              <a:solidFill>
                <a:srgbClr val="44546A"/>
              </a:solidFill>
              <a:effectLst/>
              <a:latin typeface="Lato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1100" i="1" dirty="0">
              <a:solidFill>
                <a:srgbClr val="44546A"/>
              </a:solidFill>
              <a:latin typeface="Lato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1" u="none" strike="noStrike" cap="none" normalizeH="0" baseline="0" dirty="0">
                <a:ln>
                  <a:noFill/>
                </a:ln>
                <a:solidFill>
                  <a:srgbClr val="44546A"/>
                </a:solidFill>
                <a:effectLst/>
                <a:latin typeface="Lato"/>
                <a:ea typeface="Calibri" panose="020F0502020204030204" pitchFamily="34" charset="0"/>
                <a:cs typeface="Times New Roman" panose="02020603050405020304" pitchFamily="18" charset="0"/>
              </a:rPr>
              <a:t>Web model of Reintegration Framework for minority communities (Chowdhury 2021). Adapted from Web Model of DVA, </a:t>
            </a:r>
            <a:r>
              <a:rPr kumimoji="0" lang="en-GB" altLang="en-US" sz="1100" b="0" i="1" u="none" strike="noStrike" cap="none" normalizeH="0" baseline="0" dirty="0">
                <a:ln>
                  <a:noFill/>
                </a:ln>
                <a:solidFill>
                  <a:srgbClr val="44546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©</a:t>
            </a:r>
            <a:r>
              <a:rPr kumimoji="0" lang="en-GB" altLang="en-US" sz="1100" b="0" i="1" u="none" strike="noStrike" cap="none" normalizeH="0" baseline="0" dirty="0">
                <a:ln>
                  <a:noFill/>
                </a:ln>
                <a:solidFill>
                  <a:srgbClr val="44546A"/>
                </a:solidFill>
                <a:effectLst/>
                <a:latin typeface="Lato"/>
                <a:ea typeface="Calibri" panose="020F0502020204030204" pitchFamily="34" charset="0"/>
                <a:cs typeface="Times New Roman" panose="02020603050405020304" pitchFamily="18" charset="0"/>
              </a:rPr>
              <a:t> Chowdhury 2021</a:t>
            </a:r>
            <a:endParaRPr kumimoji="0" lang="en-GB" altLang="en-US" sz="1100" b="0" i="1" u="sng" strike="noStrike" cap="none" normalizeH="0" baseline="0" dirty="0">
              <a:ln>
                <a:noFill/>
              </a:ln>
              <a:solidFill>
                <a:srgbClr val="008080"/>
              </a:solidFill>
              <a:effectLst/>
              <a:latin typeface="Lato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GB" altLang="en-US" sz="1100" b="0" i="1" u="sng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Lato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1058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B5A4E-8D50-40CA-BE78-0B98CAF7D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Kirkham Family Connectors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78CF5E-9B43-42A0-BBA3-42F5E087AC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501541"/>
            <a:ext cx="8350250" cy="4388084"/>
          </a:xfrm>
        </p:spPr>
        <p:txBody>
          <a:bodyPr/>
          <a:lstStyle/>
          <a:p>
            <a:endParaRPr lang="en-GB" dirty="0"/>
          </a:p>
          <a:p>
            <a:r>
              <a:rPr lang="en-GB" dirty="0"/>
              <a:t>Focus upon identifying and developing strengths of person in prison:</a:t>
            </a:r>
            <a:br>
              <a:rPr lang="en-GB" dirty="0"/>
            </a:br>
            <a:endParaRPr lang="en-GB" sz="1600" dirty="0"/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-"/>
            </a:pPr>
            <a:r>
              <a:rPr lang="en-GB" dirty="0"/>
              <a:t>Building positive relationships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-"/>
            </a:pPr>
            <a:r>
              <a:rPr lang="en-GB" dirty="0"/>
              <a:t>Developing resettlement capital 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-"/>
            </a:pPr>
            <a:r>
              <a:rPr lang="en-GB" dirty="0"/>
              <a:t>Promoting familial cohesion 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-"/>
            </a:pPr>
            <a:r>
              <a:rPr lang="en-GB" dirty="0"/>
              <a:t>Hope for the future</a:t>
            </a:r>
          </a:p>
          <a:p>
            <a:endParaRPr lang="en-GB" dirty="0"/>
          </a:p>
          <a:p>
            <a:r>
              <a:rPr lang="en-GB" dirty="0"/>
              <a:t>Positive feedback from all stakeholders</a:t>
            </a:r>
          </a:p>
          <a:p>
            <a:endParaRPr lang="en-GB" dirty="0"/>
          </a:p>
          <a:p>
            <a:r>
              <a:rPr lang="en-GB" dirty="0"/>
              <a:t>See Hall et al. </a:t>
            </a:r>
            <a:r>
              <a:rPr lang="en-GB"/>
              <a:t>(2018)</a:t>
            </a:r>
            <a:endParaRPr lang="en-GB" dirty="0"/>
          </a:p>
          <a:p>
            <a:pPr marL="0" indent="0">
              <a:buNone/>
            </a:pPr>
            <a:endParaRPr lang="en-GB" sz="2400" b="1" dirty="0"/>
          </a:p>
          <a:p>
            <a:endParaRPr lang="en-GB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89A4BD-EF87-4831-98BB-660875A7EE1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A62C57-F68F-4167-9CC7-0D93D0D78B03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864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2E60A-C45B-49CA-8B9D-7782CC9FC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Project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C1FD6-8DC6-4345-BDBB-7BD866B8D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161592"/>
            <a:ext cx="8350250" cy="4728034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GB" dirty="0"/>
              <a:t>Developing </a:t>
            </a:r>
            <a:r>
              <a:rPr lang="en-GB"/>
              <a:t>Academic Policy </a:t>
            </a:r>
            <a:r>
              <a:rPr lang="en-GB" dirty="0"/>
              <a:t>Engagement (DAPE) initiative with Nottingham Trent University*</a:t>
            </a:r>
          </a:p>
          <a:p>
            <a:pPr>
              <a:spcAft>
                <a:spcPts val="600"/>
              </a:spcAft>
            </a:pPr>
            <a:r>
              <a:rPr lang="en-GB" dirty="0"/>
              <a:t>Exploring issues surrounding disproportionality in reoffending rates</a:t>
            </a:r>
          </a:p>
          <a:p>
            <a:pPr>
              <a:spcAft>
                <a:spcPts val="600"/>
              </a:spcAft>
            </a:pPr>
            <a:r>
              <a:rPr lang="en-GB" dirty="0"/>
              <a:t>Key themes: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352D35-985D-4BC2-84A2-D1E2E51E1BF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A62C57-F68F-4167-9CC7-0D93D0D78B03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90A170B8-7501-4DB0-8400-B15E14A9406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40779958"/>
              </p:ext>
            </p:extLst>
          </p:nvPr>
        </p:nvGraphicFramePr>
        <p:xfrm>
          <a:off x="522679" y="2918693"/>
          <a:ext cx="8095044" cy="26314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652ABA-FA28-4C12-A1D7-346D4733ADCC}"/>
              </a:ext>
            </a:extLst>
          </p:cNvPr>
          <p:cNvSpPr txBox="1"/>
          <p:nvPr/>
        </p:nvSpPr>
        <p:spPr>
          <a:xfrm>
            <a:off x="522679" y="5768601"/>
            <a:ext cx="82217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*For the full report see Mahoney and Chowdhury (2021)</a:t>
            </a:r>
          </a:p>
        </p:txBody>
      </p:sp>
    </p:spTree>
    <p:extLst>
      <p:ext uri="{BB962C8B-B14F-4D97-AF65-F5344CB8AC3E}">
        <p14:creationId xmlns:p14="http://schemas.microsoft.com/office/powerpoint/2010/main" val="20920469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326C4-5B75-43B0-8AEB-0709C8861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Needs-based model of holistic support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D442F4-238A-43BA-B9B1-5AB93B9CE4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A62C57-F68F-4167-9CC7-0D93D0D78B03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6E65E9D3-31A2-41AA-AD29-A3D3E69993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753" y="1127262"/>
            <a:ext cx="8652895" cy="45719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C3EFFF3A-4FA6-4BC9-910D-3F63307E03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24173" y="524217"/>
            <a:ext cx="2621812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CB3538-8614-4055-8E47-B4F507A1ECC8}"/>
              </a:ext>
            </a:extLst>
          </p:cNvPr>
          <p:cNvSpPr txBox="1"/>
          <p:nvPr/>
        </p:nvSpPr>
        <p:spPr>
          <a:xfrm>
            <a:off x="4470400" y="5837846"/>
            <a:ext cx="4581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Adapted from Terrill and Chowdhury (2020)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807BC7A6-DD4F-4D2C-A27D-BD29777F81E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0671043"/>
              </p:ext>
            </p:extLst>
          </p:nvPr>
        </p:nvGraphicFramePr>
        <p:xfrm>
          <a:off x="235642" y="1313998"/>
          <a:ext cx="8652895" cy="44417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92237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8D7CE-11AE-415D-B429-0F9050073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ED20B-B712-4DB1-A377-0CABFC8587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0" hangingPunct="0"/>
            <a:r>
              <a:rPr lang="en-GB" sz="1000" dirty="0"/>
              <a:t>Brookes, M., Glynn, M., and Wilson, D. (2012) Black men, therapeutic communities and HMP </a:t>
            </a:r>
            <a:r>
              <a:rPr lang="en-GB" sz="1000" dirty="0" err="1"/>
              <a:t>Grendon</a:t>
            </a:r>
            <a:r>
              <a:rPr lang="en-GB" sz="1000" dirty="0"/>
              <a:t>. </a:t>
            </a:r>
            <a:r>
              <a:rPr lang="en-GB" sz="1000" i="1" dirty="0"/>
              <a:t>Therapeutic Communities: The International Journal of Therapeutic Communities</a:t>
            </a:r>
            <a:r>
              <a:rPr lang="en-GB" sz="1000" dirty="0"/>
              <a:t>, </a:t>
            </a:r>
            <a:r>
              <a:rPr lang="en-GB" sz="1000" i="1" dirty="0"/>
              <a:t>33</a:t>
            </a:r>
            <a:r>
              <a:rPr lang="en-GB" sz="1000" dirty="0"/>
              <a:t>(1), 16–26. </a:t>
            </a:r>
            <a:r>
              <a:rPr lang="en-GB" sz="1000" dirty="0">
                <a:hlinkClick r:id="rId2" tooltip="DOI: https://doi.org/10.1108/09641861211286294"/>
              </a:rPr>
              <a:t>https://doi.org/10.1108/09641861211286294</a:t>
            </a:r>
            <a:endParaRPr lang="en-GB" sz="1000" dirty="0"/>
          </a:p>
          <a:p>
            <a:pPr eaLnBrk="0" hangingPunct="0"/>
            <a:r>
              <a:rPr lang="en-GB" sz="1000" dirty="0" err="1"/>
              <a:t>Chapski</a:t>
            </a:r>
            <a:r>
              <a:rPr lang="en-GB" sz="1000" dirty="0"/>
              <a:t>, A. M. (2019) </a:t>
            </a:r>
            <a:r>
              <a:rPr lang="en-GB" sz="1000" i="1" dirty="0"/>
              <a:t>Family contact in prison and post-release family social support: Does gender affect the relationship?</a:t>
            </a:r>
            <a:r>
              <a:rPr lang="en-GB" sz="1000" dirty="0"/>
              <a:t> Master’s thesis. Bowling Green State University, Ohio, USA.  </a:t>
            </a:r>
            <a:r>
              <a:rPr lang="en-GB" sz="1000" dirty="0">
                <a:hlinkClick r:id="rId3"/>
              </a:rPr>
              <a:t>http://rave.ohiolink.edu/etdc/view?acc_num=bgsu1566313186304724</a:t>
            </a:r>
            <a:r>
              <a:rPr lang="en-GB" sz="1000" dirty="0"/>
              <a:t> </a:t>
            </a:r>
          </a:p>
          <a:p>
            <a:pPr eaLnBrk="0" hangingPunct="0"/>
            <a:r>
              <a:rPr lang="en-GB" sz="1000" dirty="0"/>
              <a:t>Cherney, A. and Fitzgerald, R. (2016) Finding and keeping a job: The value and meaning of employment for parolees. </a:t>
            </a:r>
            <a:r>
              <a:rPr lang="en-GB" sz="1000" i="1" dirty="0"/>
              <a:t>International Journal of Offender Therapy and Comparative Criminology</a:t>
            </a:r>
            <a:r>
              <a:rPr lang="en-GB" sz="1000" dirty="0"/>
              <a:t>, </a:t>
            </a:r>
            <a:r>
              <a:rPr lang="en-GB" sz="1000" i="1" dirty="0"/>
              <a:t>60</a:t>
            </a:r>
            <a:r>
              <a:rPr lang="en-GB" sz="1000" dirty="0"/>
              <a:t>(1), 21–37. </a:t>
            </a:r>
            <a:r>
              <a:rPr lang="en-GB" sz="1000" dirty="0">
                <a:hlinkClick r:id="rId4"/>
              </a:rPr>
              <a:t>https://doi.org/10.1177/0306624X14548858</a:t>
            </a:r>
            <a:endParaRPr lang="en-GB" sz="1000" dirty="0"/>
          </a:p>
          <a:p>
            <a:pPr eaLnBrk="0" hangingPunct="0"/>
            <a:r>
              <a:rPr lang="en-GB" sz="1000" dirty="0"/>
              <a:t>Chowdhury, R. (2021). </a:t>
            </a:r>
            <a:r>
              <a:rPr lang="en-GB" sz="1000" i="1" dirty="0"/>
              <a:t>Promoting health and wellbeing through alleviating domestic violence: Addressing domestic violence and abuse </a:t>
            </a:r>
            <a:r>
              <a:rPr lang="en-GB" sz="1000" i="1"/>
              <a:t>in the </a:t>
            </a:r>
            <a:r>
              <a:rPr lang="en-GB" sz="1000" i="1" dirty="0"/>
              <a:t>UK Muslim population</a:t>
            </a:r>
            <a:r>
              <a:rPr lang="en-GB" sz="1000" dirty="0"/>
              <a:t>. PhD thesis (in preparation). Brunel University, London.</a:t>
            </a:r>
          </a:p>
          <a:p>
            <a:pPr eaLnBrk="0" hangingPunct="0"/>
            <a:r>
              <a:rPr lang="en-GB" sz="1000" dirty="0"/>
              <a:t>Farmer, M. (2017) Importance of strengthening prisoners’ family ties to prevent reoffending and reduce intergenerational crime. London: Ministry of Justice. </a:t>
            </a:r>
            <a:r>
              <a:rPr lang="en-GB" sz="1000" dirty="0">
                <a:hlinkClick r:id="rId5"/>
              </a:rPr>
              <a:t>https://www.gov.uk/government/publications/importance-of-strengthening-prisoners-family-ties-to-prevent-reoffending-and-reduce-intergenerational-crime</a:t>
            </a:r>
            <a:r>
              <a:rPr lang="en-GB" sz="1000" dirty="0"/>
              <a:t> [Accessed 17 March 2021]</a:t>
            </a:r>
          </a:p>
          <a:p>
            <a:pPr eaLnBrk="0" hangingPunct="0"/>
            <a:r>
              <a:rPr lang="en-GB" sz="1000" dirty="0"/>
              <a:t>Farmer, M. (2019) </a:t>
            </a:r>
            <a:r>
              <a:rPr lang="en-GB" sz="1000" i="1" dirty="0"/>
              <a:t>Importance of strengthening female offenders’ family and other relationships to prevent reoffending and reduce intergenerational crime</a:t>
            </a:r>
            <a:r>
              <a:rPr lang="en-GB" sz="1000" dirty="0"/>
              <a:t>. London: Ministry of Justice. </a:t>
            </a:r>
            <a:r>
              <a:rPr lang="en-GB" sz="1000" dirty="0">
                <a:hlinkClick r:id="rId6"/>
              </a:rPr>
              <a:t>https://www.gov.uk/government/publications/farmer-review-for-women</a:t>
            </a:r>
            <a:r>
              <a:rPr lang="en-GB" sz="1000" dirty="0"/>
              <a:t> [Accessed 17 March 2021]</a:t>
            </a:r>
          </a:p>
          <a:p>
            <a:pPr eaLnBrk="0" hangingPunct="0"/>
            <a:r>
              <a:rPr lang="en-GB" sz="1000" dirty="0"/>
              <a:t>Hall, L. J., Best, D., Ogden-Webb, C., Dixon, J., and Heslop, R. (2018) Building bridges to the community: the Kirkham Family Connectors (KFC) Prison Programme. </a:t>
            </a:r>
            <a:r>
              <a:rPr lang="en-GB" sz="1000" i="1" dirty="0"/>
              <a:t>Howard Journal of Crime and Justice</a:t>
            </a:r>
            <a:r>
              <a:rPr lang="en-GB" sz="1000" dirty="0"/>
              <a:t>, </a:t>
            </a:r>
            <a:r>
              <a:rPr lang="en-GB" sz="1000" i="1" dirty="0"/>
              <a:t>57</a:t>
            </a:r>
            <a:r>
              <a:rPr lang="en-GB" sz="1000" dirty="0"/>
              <a:t>(4), 518–536. </a:t>
            </a:r>
            <a:r>
              <a:rPr lang="en-GB" sz="1000" dirty="0">
                <a:hlinkClick r:id="rId7"/>
              </a:rPr>
              <a:t>https://doi.org/10.1111/hojo.12289</a:t>
            </a:r>
            <a:endParaRPr lang="en-GB" sz="1000" dirty="0"/>
          </a:p>
          <a:p>
            <a:pPr eaLnBrk="0" hangingPunct="0"/>
            <a:r>
              <a:rPr lang="en-GB" sz="1000" dirty="0"/>
              <a:t>Hunter, S., Craig, E., and Shaw, J. (2019) ‘Give it a Try’: Experiences of Black, Asian and Minority Ethnic young men in a prison-based offender personality disorder service. </a:t>
            </a:r>
            <a:r>
              <a:rPr lang="en-GB" sz="1000" i="1" dirty="0"/>
              <a:t>Journal of Forensic Practice</a:t>
            </a:r>
            <a:r>
              <a:rPr lang="en-GB" sz="1000" dirty="0"/>
              <a:t>, </a:t>
            </a:r>
            <a:r>
              <a:rPr lang="en-GB" sz="1000" i="1" dirty="0"/>
              <a:t>21</a:t>
            </a:r>
            <a:r>
              <a:rPr lang="en-GB" sz="1000" dirty="0"/>
              <a:t>(1), 14–26. </a:t>
            </a:r>
            <a:r>
              <a:rPr lang="en-GB" sz="1000" dirty="0">
                <a:hlinkClick r:id="rId8"/>
              </a:rPr>
              <a:t>https://doi.org/10.1108/JFP-07-2018-0026</a:t>
            </a:r>
            <a:endParaRPr lang="en-GB" sz="1000" dirty="0"/>
          </a:p>
          <a:p>
            <a:pPr eaLnBrk="0" hangingPunct="0"/>
            <a:r>
              <a:rPr lang="en-GB" sz="1000" dirty="0"/>
              <a:t>Mahoney, I. and Chowdhury, R. (2021) </a:t>
            </a:r>
            <a:r>
              <a:rPr lang="en-GB" sz="1000" i="1" dirty="0"/>
              <a:t>Criminal Justice Inequality: Reducing disproportionality in reoffending</a:t>
            </a:r>
            <a:r>
              <a:rPr lang="en-GB" sz="1000" dirty="0"/>
              <a:t>.  Nottingham Trent University.</a:t>
            </a:r>
          </a:p>
          <a:p>
            <a:pPr eaLnBrk="0" hangingPunct="0"/>
            <a:r>
              <a:rPr lang="en-GB" sz="1000" dirty="0"/>
              <a:t>Mason, P., Hughes, N., </a:t>
            </a:r>
            <a:r>
              <a:rPr lang="en-GB" sz="1000" dirty="0" err="1"/>
              <a:t>Hek</a:t>
            </a:r>
            <a:r>
              <a:rPr lang="en-GB" sz="1000" dirty="0"/>
              <a:t>, R., </a:t>
            </a:r>
            <a:r>
              <a:rPr lang="en-GB" sz="1000" dirty="0" err="1"/>
              <a:t>Spalek</a:t>
            </a:r>
            <a:r>
              <a:rPr lang="en-GB" sz="1000" dirty="0"/>
              <a:t>, B., and Ward, N. (2009) </a:t>
            </a:r>
            <a:r>
              <a:rPr lang="en-GB" sz="1000" i="1" dirty="0"/>
              <a:t>Access to justice: A review of existing evidence of the experiences of minority groups based on ethnicity, identity and sexuality</a:t>
            </a:r>
            <a:r>
              <a:rPr lang="en-GB" sz="1000" dirty="0"/>
              <a:t>. Ministry of Justice Research Series 7/09. London: Ministry of Justice. </a:t>
            </a:r>
          </a:p>
          <a:p>
            <a:pPr eaLnBrk="0" hangingPunct="0"/>
            <a:r>
              <a:rPr lang="en-GB" sz="1000" dirty="0"/>
              <a:t>Ministry of Justice (2020) </a:t>
            </a:r>
            <a:r>
              <a:rPr lang="en-GB" sz="1000" i="1" dirty="0"/>
              <a:t>Proven reoffending statistics: October to December 2018</a:t>
            </a:r>
            <a:r>
              <a:rPr lang="en-GB" sz="1000" dirty="0"/>
              <a:t>. </a:t>
            </a:r>
            <a:r>
              <a:rPr lang="en-GB" sz="1000" dirty="0">
                <a:hlinkClick r:id="rId9"/>
              </a:rPr>
              <a:t>https://www.gov.uk/government/statistics/proven-reoffending-statistics-october-to-december-2018</a:t>
            </a:r>
            <a:r>
              <a:rPr lang="en-GB" sz="1000" dirty="0"/>
              <a:t> [Accessed 18</a:t>
            </a:r>
            <a:r>
              <a:rPr lang="en-GB" sz="1000" baseline="30000" dirty="0"/>
              <a:t>th</a:t>
            </a:r>
            <a:r>
              <a:rPr lang="en-GB" sz="1000" dirty="0"/>
              <a:t> March 2021]</a:t>
            </a:r>
          </a:p>
          <a:p>
            <a:pPr marL="0" indent="0">
              <a:buNone/>
            </a:pPr>
            <a:endParaRPr lang="en-GB" sz="1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A8EF46-7EB6-4851-B1F7-58A7C8CACB6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A62C57-F68F-4167-9CC7-0D93D0D78B03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80740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BF6F9-72BF-45DA-8044-E8639468A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DCE925-5C94-494E-911C-99A83A5A73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0" hangingPunct="0"/>
            <a:r>
              <a:rPr lang="en-GB" sz="1000" dirty="0"/>
              <a:t>Office for National Statistics (2012) </a:t>
            </a:r>
            <a:r>
              <a:rPr lang="en-GB" sz="1000" i="1" dirty="0"/>
              <a:t>Ethnicity and national identity in England and Wales: 2011</a:t>
            </a:r>
            <a:r>
              <a:rPr lang="en-GB" sz="1000" dirty="0"/>
              <a:t>. </a:t>
            </a:r>
            <a:r>
              <a:rPr lang="en-GB" sz="1000" dirty="0">
                <a:hlinkClick r:id="rId2"/>
              </a:rPr>
              <a:t>https://www.ons.gov.uk/peoplepopulationandcommunity/culturalidentity/ethnicity/articles/ethnicityandnationalidentityinenglandandwales/2012-12-11</a:t>
            </a:r>
            <a:r>
              <a:rPr lang="en-GB" sz="1000" dirty="0"/>
              <a:t> [Accessed 15 March 2021].</a:t>
            </a:r>
          </a:p>
          <a:p>
            <a:pPr eaLnBrk="0" hangingPunct="0"/>
            <a:r>
              <a:rPr lang="en-GB" sz="1000" dirty="0"/>
              <a:t>Palmer, C. and Christian, J. (2019) Work matters: Formerly incarcerated men’s resiliency in </a:t>
            </a:r>
            <a:r>
              <a:rPr lang="en-GB" sz="1000" dirty="0" err="1"/>
              <a:t>reentry</a:t>
            </a:r>
            <a:r>
              <a:rPr lang="en-GB" sz="1000" dirty="0"/>
              <a:t>. </a:t>
            </a:r>
            <a:r>
              <a:rPr lang="en-GB" sz="1000" i="1" dirty="0"/>
              <a:t>Equality, Diversity and Inclusion: An International Journal</a:t>
            </a:r>
            <a:r>
              <a:rPr lang="en-GB" sz="1000" dirty="0"/>
              <a:t>, </a:t>
            </a:r>
            <a:r>
              <a:rPr lang="en-GB" sz="1000" i="1" dirty="0"/>
              <a:t>38</a:t>
            </a:r>
            <a:r>
              <a:rPr lang="en-GB" sz="1000" dirty="0"/>
              <a:t>(5), 583–598. </a:t>
            </a:r>
            <a:r>
              <a:rPr lang="en-GB" sz="1000" dirty="0">
                <a:hlinkClick r:id="rId3"/>
              </a:rPr>
              <a:t>https://doi.org/10.1108/EDI-10-2018-0177</a:t>
            </a:r>
            <a:endParaRPr lang="en-GB" sz="1000" dirty="0"/>
          </a:p>
          <a:p>
            <a:pPr eaLnBrk="0" hangingPunct="0"/>
            <a:r>
              <a:rPr lang="en-GB" sz="1000" dirty="0"/>
              <a:t>SCCJR (2015) </a:t>
            </a:r>
            <a:r>
              <a:rPr lang="en-GB" sz="1000" i="1" dirty="0"/>
              <a:t>Impact of punishment: Families of people in prison. </a:t>
            </a:r>
            <a:r>
              <a:rPr lang="en-GB" sz="1000" dirty="0"/>
              <a:t>Glasgow: The Scottish Centre for Crime and Justice Research. </a:t>
            </a:r>
            <a:r>
              <a:rPr lang="en-GB" sz="1000" dirty="0">
                <a:hlinkClick r:id="rId4"/>
              </a:rPr>
              <a:t>https://www.sccjr.ac.uk/wp-content/uploads/2015/10/SCCJR-Impact-of-crime-prisoners-families.pdf</a:t>
            </a:r>
            <a:r>
              <a:rPr lang="en-GB" sz="1000" dirty="0"/>
              <a:t> [Accessed 18 March 2021]</a:t>
            </a:r>
          </a:p>
          <a:p>
            <a:pPr eaLnBrk="0" hangingPunct="0"/>
            <a:r>
              <a:rPr lang="en-GB" sz="1000" dirty="0" err="1"/>
              <a:t>Shingler</a:t>
            </a:r>
            <a:r>
              <a:rPr lang="en-GB" sz="1000" dirty="0"/>
              <a:t>, J. and Pope, S. (2018) </a:t>
            </a:r>
            <a:r>
              <a:rPr lang="en-GB" sz="1000" i="1" dirty="0"/>
              <a:t>The effectiveness of rehabilitative services for Black, Asian and Minority Ethnic people: A rapid evidence assessment</a:t>
            </a:r>
            <a:r>
              <a:rPr lang="en-GB" sz="1000" dirty="0"/>
              <a:t>. London: Ministry of Justice. </a:t>
            </a:r>
            <a:r>
              <a:rPr lang="en-GB" sz="1000" dirty="0">
                <a:hlinkClick r:id="rId5"/>
              </a:rPr>
              <a:t>https://www.gov.uk/government/publications/the-effectiveness-of-rehabilitative-services-for-black-asian-and-minority-ethnic-people-a-rapid-evidence-assessment</a:t>
            </a:r>
            <a:r>
              <a:rPr lang="en-GB" sz="1000" dirty="0"/>
              <a:t> [Accessed 17 March 2021]</a:t>
            </a:r>
          </a:p>
          <a:p>
            <a:pPr eaLnBrk="0" hangingPunct="0"/>
            <a:r>
              <a:rPr lang="en-GB" sz="1000" dirty="0"/>
              <a:t>Strickland, J. (2016) Building social capital for stable employment: The </a:t>
            </a:r>
            <a:r>
              <a:rPr lang="en-GB" sz="1000" dirty="0" err="1"/>
              <a:t>postprison</a:t>
            </a:r>
            <a:r>
              <a:rPr lang="en-GB" sz="1000" dirty="0"/>
              <a:t> experiences of Black male </a:t>
            </a:r>
            <a:r>
              <a:rPr lang="en-GB" sz="1000" dirty="0" err="1"/>
              <a:t>exprisoners</a:t>
            </a:r>
            <a:r>
              <a:rPr lang="en-GB" sz="1000" dirty="0"/>
              <a:t>. </a:t>
            </a:r>
            <a:r>
              <a:rPr lang="en-GB" sz="1000" i="1" dirty="0"/>
              <a:t>Journal of Offender Rehabilitation</a:t>
            </a:r>
            <a:r>
              <a:rPr lang="en-GB" sz="1000" dirty="0"/>
              <a:t>, </a:t>
            </a:r>
            <a:r>
              <a:rPr lang="en-GB" sz="1000" i="1" dirty="0"/>
              <a:t>55</a:t>
            </a:r>
            <a:r>
              <a:rPr lang="en-GB" sz="1000" dirty="0"/>
              <a:t>(3), 129–147. </a:t>
            </a:r>
            <a:r>
              <a:rPr lang="en-GB" sz="1000" dirty="0">
                <a:hlinkClick r:id="rId6"/>
              </a:rPr>
              <a:t>https://doi.org/10.1080/10509674.2015.1128506</a:t>
            </a:r>
            <a:endParaRPr lang="en-GB" sz="1000" dirty="0"/>
          </a:p>
          <a:p>
            <a:pPr eaLnBrk="0" hangingPunct="0"/>
            <a:r>
              <a:rPr lang="en-GB" sz="1000" dirty="0"/>
              <a:t>Terrill, D. J. and Chowdhury, R. (2020) Empowerment in action: A psychological wellbeing strategy for male Muslim former prisoners. Capacity-building document. </a:t>
            </a:r>
            <a:r>
              <a:rPr lang="en-GB" sz="1000" i="1" dirty="0"/>
              <a:t>Forensic Mental Health Conference</a:t>
            </a:r>
            <a:r>
              <a:rPr lang="en-GB" sz="1000" dirty="0"/>
              <a:t>. Brunel University</a:t>
            </a:r>
          </a:p>
          <a:p>
            <a:pPr eaLnBrk="0" hangingPunct="0"/>
            <a:r>
              <a:rPr lang="en-GB" sz="1000" dirty="0" err="1"/>
              <a:t>Uhrig</a:t>
            </a:r>
            <a:r>
              <a:rPr lang="en-GB" sz="1000" dirty="0"/>
              <a:t>, N. (2016) </a:t>
            </a:r>
            <a:r>
              <a:rPr lang="en-GB" sz="1000" i="1" dirty="0"/>
              <a:t>Black, Asian and Minority Ethnic disproportionality in the Criminal Justice System in England and Wales</a:t>
            </a:r>
            <a:r>
              <a:rPr lang="en-GB" sz="1000" dirty="0"/>
              <a:t>. London: Ministry of Justice. </a:t>
            </a:r>
            <a:r>
              <a:rPr lang="en-GB" sz="1000" dirty="0">
                <a:hlinkClick r:id="rId7"/>
              </a:rPr>
              <a:t>https://www.gov.uk/government/publications/black-asian-and-minority-ethnic-disproportionality-in-the-criminal-justice-system-in-england-and-wales</a:t>
            </a:r>
            <a:r>
              <a:rPr lang="en-GB" sz="1000" dirty="0"/>
              <a:t> [Accessed 17 March 2021]</a:t>
            </a:r>
          </a:p>
          <a:p>
            <a:pPr eaLnBrk="0" hangingPunct="0"/>
            <a:r>
              <a:rPr lang="en-GB" sz="1000" dirty="0"/>
              <a:t>Williams, P. and </a:t>
            </a:r>
            <a:r>
              <a:rPr lang="en-GB" sz="1000" dirty="0" err="1"/>
              <a:t>Durrance</a:t>
            </a:r>
            <a:r>
              <a:rPr lang="en-GB" sz="1000" dirty="0"/>
              <a:t>, P. (2018) ‘Resisting effective approaches for BAME offenders: The triumph of inertia’, in P. </a:t>
            </a:r>
            <a:r>
              <a:rPr lang="en-GB" sz="1000" dirty="0" err="1"/>
              <a:t>Ugwudike</a:t>
            </a:r>
            <a:r>
              <a:rPr lang="en-GB" sz="1000" dirty="0"/>
              <a:t>, P. Raynor, and J. </a:t>
            </a:r>
            <a:r>
              <a:rPr lang="en-GB" sz="1000" dirty="0" err="1"/>
              <a:t>Annison</a:t>
            </a:r>
            <a:r>
              <a:rPr lang="en-GB" sz="1000" dirty="0"/>
              <a:t> (eds.), </a:t>
            </a:r>
            <a:r>
              <a:rPr lang="en-GB" sz="1000" i="1" dirty="0"/>
              <a:t>Evidence-based skills in criminal justice: International perspectives on effective practice</a:t>
            </a:r>
            <a:r>
              <a:rPr lang="en-GB" sz="1000" dirty="0"/>
              <a:t>. Bristol: Policy Press.</a:t>
            </a:r>
          </a:p>
          <a:p>
            <a:pPr eaLnBrk="0" hangingPunct="0"/>
            <a:r>
              <a:rPr lang="en-GB" sz="1000" dirty="0"/>
              <a:t>Yasin, B. and Sturge, G. (2020) </a:t>
            </a:r>
            <a:r>
              <a:rPr lang="en-GB" sz="1000" i="1" dirty="0"/>
              <a:t>Ethnicity and the criminal justice system: What does recent data say on over-representation</a:t>
            </a:r>
            <a:r>
              <a:rPr lang="en-GB" sz="1000" dirty="0"/>
              <a:t>. </a:t>
            </a:r>
            <a:r>
              <a:rPr lang="en-GB" sz="1000" dirty="0">
                <a:hlinkClick r:id="rId8"/>
              </a:rPr>
              <a:t>https://commonslibrary.parliament.uk/ethnicity-and-the-criminal-justice-system-what-does-recent-data-say/</a:t>
            </a:r>
            <a:r>
              <a:rPr lang="en-GB" sz="1000" dirty="0"/>
              <a:t> [Accessed 15 March 2021]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B24D81-FB2F-4D8B-A93B-218E2A51C4D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A62C57-F68F-4167-9CC7-0D93D0D78B03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7367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67E20-D7A5-46E5-8B8F-6826C33A4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875" y="432000"/>
            <a:ext cx="8350250" cy="511175"/>
          </a:xfrm>
        </p:spPr>
        <p:txBody>
          <a:bodyPr/>
          <a:lstStyle/>
          <a:p>
            <a:r>
              <a:rPr lang="en-GB" dirty="0"/>
              <a:t>The problem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F11DE0-2CB9-4641-824D-387DA75FF3A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98282C-945A-4E2C-AE9D-3932FA70B035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4AC9D31-9172-471B-A7C3-56F991D69C65}"/>
              </a:ext>
            </a:extLst>
          </p:cNvPr>
          <p:cNvSpPr/>
          <p:nvPr/>
        </p:nvSpPr>
        <p:spPr>
          <a:xfrm>
            <a:off x="366674" y="3688536"/>
            <a:ext cx="8352000" cy="990215"/>
          </a:xfrm>
          <a:prstGeom prst="roundRect">
            <a:avLst/>
          </a:prstGeom>
          <a:solidFill>
            <a:srgbClr val="7F409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GB" sz="2000" b="1" dirty="0"/>
              <a:t>51% of children in youth custody identify as </a:t>
            </a:r>
            <a:br>
              <a:rPr lang="en-GB" sz="2000" b="1" dirty="0"/>
            </a:br>
            <a:r>
              <a:rPr lang="en-GB" sz="2000" b="1" dirty="0"/>
              <a:t>Black, Asian, or Minority Ethnic (MoJ 2020)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5917EB8-E5B3-4C55-846C-80F736802BBD}"/>
              </a:ext>
            </a:extLst>
          </p:cNvPr>
          <p:cNvSpPr/>
          <p:nvPr/>
        </p:nvSpPr>
        <p:spPr>
          <a:xfrm>
            <a:off x="366674" y="4851292"/>
            <a:ext cx="8352000" cy="990215"/>
          </a:xfrm>
          <a:prstGeom prst="roundRect">
            <a:avLst/>
          </a:prstGeom>
          <a:solidFill>
            <a:srgbClr val="7F409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GB" sz="2000" b="1" dirty="0"/>
              <a:t>Black men spend more of their original sentence in prison </a:t>
            </a:r>
            <a:br>
              <a:rPr lang="en-GB" sz="2000" b="1" dirty="0"/>
            </a:br>
            <a:r>
              <a:rPr lang="en-GB" sz="2000" b="1" dirty="0"/>
              <a:t>than men from other ethnic groups (MoJ 2020)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50417421-18CB-44CA-B352-16075112DA68}"/>
              </a:ext>
            </a:extLst>
          </p:cNvPr>
          <p:cNvSpPr/>
          <p:nvPr/>
        </p:nvSpPr>
        <p:spPr>
          <a:xfrm>
            <a:off x="367549" y="1396033"/>
            <a:ext cx="8352000" cy="990215"/>
          </a:xfrm>
          <a:prstGeom prst="roundRect">
            <a:avLst/>
          </a:prstGeom>
          <a:solidFill>
            <a:srgbClr val="7F409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GB" sz="2000" b="1" dirty="0"/>
              <a:t>27% of prisoners identify as Black, Asian, or Minority Ethnic (Yasin and Sturge 2020) vs 13% of the general population (ONS 2012)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86480EFF-6733-4886-A5BD-B8C80B236BFB}"/>
              </a:ext>
            </a:extLst>
          </p:cNvPr>
          <p:cNvSpPr/>
          <p:nvPr/>
        </p:nvSpPr>
        <p:spPr>
          <a:xfrm>
            <a:off x="366674" y="2558789"/>
            <a:ext cx="8352000" cy="990215"/>
          </a:xfrm>
          <a:prstGeom prst="roundRect">
            <a:avLst/>
          </a:prstGeom>
          <a:solidFill>
            <a:srgbClr val="7F409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endParaRPr lang="en-GB" sz="2000" b="1" dirty="0"/>
          </a:p>
          <a:p>
            <a:pPr marL="0" indent="0" algn="ctr">
              <a:buNone/>
            </a:pPr>
            <a:r>
              <a:rPr lang="en-GB" sz="2000" b="1" dirty="0"/>
              <a:t>Those identifying as Black in prison is 13% </a:t>
            </a:r>
            <a:br>
              <a:rPr lang="en-GB" sz="2000" b="1" dirty="0"/>
            </a:br>
            <a:r>
              <a:rPr lang="en-GB" sz="2000" b="1" dirty="0"/>
              <a:t>vs 3% of the general population (MoJ 2020)</a:t>
            </a:r>
          </a:p>
          <a:p>
            <a:pPr marL="0" indent="0" algn="ctr">
              <a:buNone/>
            </a:pP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3607803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E84C0-A7BD-4624-9C4F-F6E8371BF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B744E8D-5DB3-458C-AF30-748EA24E9E5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98282C-945A-4E2C-AE9D-3932FA70B035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9CC15B9F-B461-4CE1-A50E-87157BF97F31}"/>
              </a:ext>
            </a:extLst>
          </p:cNvPr>
          <p:cNvSpPr/>
          <p:nvPr/>
        </p:nvSpPr>
        <p:spPr>
          <a:xfrm>
            <a:off x="367200" y="3688536"/>
            <a:ext cx="8352000" cy="990215"/>
          </a:xfrm>
          <a:prstGeom prst="roundRect">
            <a:avLst/>
          </a:prstGeom>
          <a:solidFill>
            <a:srgbClr val="7F409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/>
              <a:t>Asian and ‘Other ethnicities’ have consistently lower </a:t>
            </a:r>
            <a:br>
              <a:rPr lang="en-GB" sz="2000" b="1" dirty="0"/>
            </a:br>
            <a:r>
              <a:rPr lang="en-GB" sz="2000" b="1" dirty="0"/>
              <a:t>rates of reoffending  (</a:t>
            </a:r>
            <a:r>
              <a:rPr lang="en-GB" sz="2000" b="1" dirty="0" err="1"/>
              <a:t>Uhrig</a:t>
            </a:r>
            <a:r>
              <a:rPr lang="en-GB" sz="2000" b="1" dirty="0"/>
              <a:t> 2016, MoJ 2020)</a:t>
            </a:r>
            <a:endParaRPr lang="en-GB" sz="2000" b="1" dirty="0">
              <a:cs typeface="Arial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0E7C03A7-9D4C-452D-8E27-D4C3FEE56D05}"/>
              </a:ext>
            </a:extLst>
          </p:cNvPr>
          <p:cNvSpPr/>
          <p:nvPr/>
        </p:nvSpPr>
        <p:spPr>
          <a:xfrm>
            <a:off x="367200" y="4851292"/>
            <a:ext cx="8352000" cy="990215"/>
          </a:xfrm>
          <a:prstGeom prst="roundRect">
            <a:avLst/>
          </a:prstGeom>
          <a:solidFill>
            <a:srgbClr val="7F409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/>
              <a:t>Existing studies do not provide satisfactory explanations </a:t>
            </a:r>
            <a:br>
              <a:rPr lang="en-GB" sz="2000" b="1" dirty="0"/>
            </a:br>
            <a:r>
              <a:rPr lang="en-GB" sz="2000" b="1" dirty="0"/>
              <a:t>for this variation (</a:t>
            </a:r>
            <a:r>
              <a:rPr lang="en-GB" sz="2000" b="1" dirty="0" err="1"/>
              <a:t>Shingler</a:t>
            </a:r>
            <a:r>
              <a:rPr lang="en-GB" sz="2000" b="1" dirty="0"/>
              <a:t> and Pope 2018)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C928E61C-5CAA-4CC1-9FD7-DD16E1976C36}"/>
              </a:ext>
            </a:extLst>
          </p:cNvPr>
          <p:cNvSpPr/>
          <p:nvPr/>
        </p:nvSpPr>
        <p:spPr>
          <a:xfrm>
            <a:off x="367200" y="1396033"/>
            <a:ext cx="8352000" cy="990215"/>
          </a:xfrm>
          <a:prstGeom prst="roundRect">
            <a:avLst/>
          </a:prstGeom>
          <a:solidFill>
            <a:srgbClr val="7F409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/>
              <a:t>Black men and youths remain the most likely </a:t>
            </a:r>
            <a:br>
              <a:rPr lang="en-GB" sz="2000" b="1" dirty="0"/>
            </a:br>
            <a:r>
              <a:rPr lang="en-GB" sz="2000" b="1" dirty="0"/>
              <a:t>to re-offend (</a:t>
            </a:r>
            <a:r>
              <a:rPr lang="en-GB" sz="2000" b="1" dirty="0" err="1"/>
              <a:t>Uhrig</a:t>
            </a:r>
            <a:r>
              <a:rPr lang="en-GB" sz="2000" b="1" dirty="0"/>
              <a:t> 2016, MoJ 2020)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F7515EEB-FE58-451E-A1AD-6161D1AB6D4E}"/>
              </a:ext>
            </a:extLst>
          </p:cNvPr>
          <p:cNvSpPr/>
          <p:nvPr/>
        </p:nvSpPr>
        <p:spPr>
          <a:xfrm>
            <a:off x="367200" y="2558789"/>
            <a:ext cx="8352000" cy="990215"/>
          </a:xfrm>
          <a:prstGeom prst="roundRect">
            <a:avLst/>
          </a:prstGeom>
          <a:solidFill>
            <a:srgbClr val="7F409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endParaRPr lang="en-GB" sz="2000" b="1" dirty="0"/>
          </a:p>
          <a:p>
            <a:pPr algn="ctr"/>
            <a:r>
              <a:rPr lang="en-GB" sz="2000" b="1" dirty="0"/>
              <a:t>White adults and youths are more likely to have </a:t>
            </a:r>
            <a:br>
              <a:rPr lang="en-GB" sz="2000" b="1" dirty="0"/>
            </a:br>
            <a:r>
              <a:rPr lang="en-GB" sz="2000" b="1" dirty="0"/>
              <a:t>a higher volume of reoffences (MoJ 2020)</a:t>
            </a:r>
          </a:p>
          <a:p>
            <a:pPr marL="0" indent="0" algn="ctr">
              <a:buNone/>
            </a:pP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1438126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373BD-1569-4549-A91F-F9671AA50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Overarching concerns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FF395EE2-A4ED-430D-AD07-C32AF7F783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8671702"/>
              </p:ext>
            </p:extLst>
          </p:nvPr>
        </p:nvGraphicFramePr>
        <p:xfrm>
          <a:off x="395288" y="1303338"/>
          <a:ext cx="8350250" cy="4586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F43565-07AF-443F-ACEF-F5BD84C9A4F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A62C57-F68F-4167-9CC7-0D93D0D78B03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765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8345D-4F34-4021-AAEB-8E419A2B1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Visualising holistic support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990B12-B907-4A80-A052-F3FF8534A8F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A62C57-F68F-4167-9CC7-0D93D0D78B03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EEE38D-4580-4273-8132-7EC699AFC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9070" indent="-179070"/>
            <a:endParaRPr lang="en-GB" dirty="0">
              <a:cs typeface="Arial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7CD28D4-4E7D-4B5F-B2AB-CF50D9A7F2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609" y="1176550"/>
            <a:ext cx="6895718" cy="494643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9A674207-1459-489C-84C5-2BDC986FA82D}"/>
              </a:ext>
            </a:extLst>
          </p:cNvPr>
          <p:cNvSpPr/>
          <p:nvPr/>
        </p:nvSpPr>
        <p:spPr>
          <a:xfrm>
            <a:off x="6855014" y="4819675"/>
            <a:ext cx="2288986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GB" altLang="en-US" sz="1100" i="1" dirty="0">
              <a:solidFill>
                <a:srgbClr val="44546A"/>
              </a:solidFill>
              <a:latin typeface="Lato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en-GB" altLang="en-US" sz="1100" i="1" dirty="0">
              <a:solidFill>
                <a:srgbClr val="44546A"/>
              </a:solidFill>
              <a:latin typeface="Lato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en-GB" altLang="en-US" sz="1100" i="1" dirty="0">
                <a:solidFill>
                  <a:srgbClr val="44546A"/>
                </a:solidFill>
                <a:latin typeface="Lato"/>
                <a:ea typeface="Calibri" panose="020F0502020204030204" pitchFamily="34" charset="0"/>
                <a:cs typeface="Times New Roman" panose="02020603050405020304" pitchFamily="18" charset="0"/>
              </a:rPr>
              <a:t>Web model of Reintegration Framework for minority communities (Chowdhury 2021). Adapted from Web Model of DVA, </a:t>
            </a:r>
            <a:r>
              <a:rPr lang="en-GB" altLang="en-US" sz="1100" i="1" dirty="0">
                <a:solidFill>
                  <a:srgbClr val="44546A"/>
                </a:solidFill>
                <a:latin typeface="Calibri" panose="020F0502020204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©</a:t>
            </a:r>
            <a:r>
              <a:rPr lang="en-GB" altLang="en-US" sz="1100" i="1" dirty="0">
                <a:solidFill>
                  <a:srgbClr val="44546A"/>
                </a:solidFill>
                <a:latin typeface="Lato"/>
                <a:ea typeface="Calibri" panose="020F0502020204030204" pitchFamily="34" charset="0"/>
                <a:cs typeface="Times New Roman" panose="02020603050405020304" pitchFamily="18" charset="0"/>
              </a:rPr>
              <a:t> Chowdhury, 2021</a:t>
            </a:r>
            <a:endParaRPr lang="en-GB" altLang="en-US" sz="1100" i="1" u="sng" dirty="0">
              <a:solidFill>
                <a:srgbClr val="008080"/>
              </a:solidFill>
              <a:latin typeface="Lato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br>
              <a:rPr lang="en-GB" altLang="en-US" sz="1100" i="1" u="sng" dirty="0">
                <a:solidFill>
                  <a:srgbClr val="008080"/>
                </a:solidFill>
                <a:latin typeface="Lato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07195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7F8F0-3C88-4982-9FC5-32D4A7E5C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001" y="432000"/>
            <a:ext cx="8348400" cy="511174"/>
          </a:xfrm>
        </p:spPr>
        <p:txBody>
          <a:bodyPr wrap="square" anchor="ctr">
            <a:normAutofit/>
          </a:bodyPr>
          <a:lstStyle/>
          <a:p>
            <a:r>
              <a:rPr lang="en-GB" dirty="0"/>
              <a:t>Key themes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7D7499-A3A4-4A26-B761-CCE68806BB3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395288" y="6356350"/>
            <a:ext cx="776287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8DA62C57-F68F-4167-9CC7-0D93D0D78B03}" type="slidenum">
              <a:rPr lang="en-GB" smtClean="0"/>
              <a:pPr>
                <a:spcAft>
                  <a:spcPts val="600"/>
                </a:spcAft>
                <a:defRPr/>
              </a:pPr>
              <a:t>7</a:t>
            </a:fld>
            <a:endParaRPr lang="en-GB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50FF6E0-217E-4981-A7A1-9B7BE37671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3495738"/>
              </p:ext>
            </p:extLst>
          </p:nvPr>
        </p:nvGraphicFramePr>
        <p:xfrm>
          <a:off x="395288" y="1303338"/>
          <a:ext cx="8350250" cy="4586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71421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997D0-51EC-4E45-9C3A-1BFEF16AC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Overcoming barriers to engagement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781CF-504D-458D-8628-D8FD0F0D8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888" y="1356618"/>
            <a:ext cx="8350250" cy="4586287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GB" dirty="0"/>
              <a:t>Minority populations are underrepresented throughout treatment programmes and interventions</a:t>
            </a: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en-GB" dirty="0"/>
              <a:t>Barriers to engagement: 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-"/>
            </a:pPr>
            <a:r>
              <a:rPr lang="en-GB" dirty="0"/>
              <a:t>Fear of judgement and alienation (Hunter et al. 2019)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-"/>
            </a:pPr>
            <a:r>
              <a:rPr lang="en-GB" dirty="0"/>
              <a:t>A sense of being misunderstood (Brookes et al. 2012)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-"/>
            </a:pPr>
            <a:r>
              <a:rPr lang="en-GB" dirty="0"/>
              <a:t>Concerns over racism and/or discrimination (Mason et al. 2009)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-"/>
            </a:pPr>
            <a:r>
              <a:rPr lang="en-GB" dirty="0"/>
              <a:t>Cultural relevance (Brookes et al. 2012)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-"/>
            </a:pPr>
            <a:r>
              <a:rPr lang="en-GB" dirty="0"/>
              <a:t>Therapy as a ‘White’ concept (</a:t>
            </a:r>
            <a:r>
              <a:rPr lang="en-GB" dirty="0" err="1"/>
              <a:t>Shingler</a:t>
            </a:r>
            <a:r>
              <a:rPr lang="en-GB" dirty="0"/>
              <a:t> and Pope 2018)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A75B21-1CB3-42B0-91D9-697AF4FE84F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A62C57-F68F-4167-9CC7-0D93D0D78B03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59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73029-8435-4B6C-8A82-F1A057650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Appropriate programme design: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5F8CB94F-0FBF-480C-B1F0-C8B4A45786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2623190"/>
              </p:ext>
            </p:extLst>
          </p:nvPr>
        </p:nvGraphicFramePr>
        <p:xfrm>
          <a:off x="395288" y="1303338"/>
          <a:ext cx="8350250" cy="4586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F4C7AB-E631-4F4D-95E1-65B6B2122BD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A62C57-F68F-4167-9CC7-0D93D0D78B03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9C199C5D-2F62-4837-935F-21C4F00B1D9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9036374"/>
              </p:ext>
            </p:extLst>
          </p:nvPr>
        </p:nvGraphicFramePr>
        <p:xfrm>
          <a:off x="292963" y="1136343"/>
          <a:ext cx="8451438" cy="49359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4114707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HMPPS Colours">
      <a:dk1>
        <a:sysClr val="windowText" lastClr="000000"/>
      </a:dk1>
      <a:lt1>
        <a:sysClr val="window" lastClr="FFFFFF"/>
      </a:lt1>
      <a:dk2>
        <a:srgbClr val="7F4098"/>
      </a:dk2>
      <a:lt2>
        <a:srgbClr val="E7E6E6"/>
      </a:lt2>
      <a:accent1>
        <a:srgbClr val="7F4098"/>
      </a:accent1>
      <a:accent2>
        <a:srgbClr val="D0B9DA"/>
      </a:accent2>
      <a:accent3>
        <a:srgbClr val="F3EEF6"/>
      </a:accent3>
      <a:accent4>
        <a:srgbClr val="0096D7"/>
      </a:accent4>
      <a:accent5>
        <a:srgbClr val="A3D9F0"/>
      </a:accent5>
      <a:accent6>
        <a:srgbClr val="E8F5FB"/>
      </a:accent6>
      <a:hlink>
        <a:srgbClr val="0563C1"/>
      </a:hlink>
      <a:folHlink>
        <a:srgbClr val="954F72"/>
      </a:folHlink>
    </a:clrScheme>
    <a:fontScheme name="Arial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329162D-B8E6-4C67-889A-11B61790BDAE}" vid="{4B8DA0D7-C7EE-4848-9B10-395542E678B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8F8CC5881B364E9C2B1307D8C98269" ma:contentTypeVersion="5" ma:contentTypeDescription="Create a new document." ma:contentTypeScope="" ma:versionID="a26e2e758af2a46dab8c2d7199d89973">
  <xsd:schema xmlns:xsd="http://www.w3.org/2001/XMLSchema" xmlns:xs="http://www.w3.org/2001/XMLSchema" xmlns:p="http://schemas.microsoft.com/office/2006/metadata/properties" xmlns:ns2="5a7901ce-01a1-4030-aea3-0897509652e2" targetNamespace="http://schemas.microsoft.com/office/2006/metadata/properties" ma:root="true" ma:fieldsID="40313bdedb384ec438619cfe49035afe" ns2:_="">
    <xsd:import namespace="5a7901ce-01a1-4030-aea3-0897509652e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7901ce-01a1-4030-aea3-0897509652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EA1E996-CEAF-4DF4-AE88-2B4791E77F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7901ce-01a1-4030-aea3-0897509652e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6F15A6D-A132-4C14-B9AD-07EEEA22C56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962E2AD-BA91-4C72-8E5C-A64AF7DFCA1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6-3162_HMPPS_CAP_HMPPS-PowerPoint-Template-Standard-v1-300317</Template>
  <TotalTime>44721</TotalTime>
  <Words>2132</Words>
  <Application>Microsoft Office PowerPoint</Application>
  <PresentationFormat>On-screen Show (4:3)</PresentationFormat>
  <Paragraphs>205</Paragraphs>
  <Slides>22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Lato</vt:lpstr>
      <vt:lpstr>Arial</vt:lpstr>
      <vt:lpstr>Calibri</vt:lpstr>
      <vt:lpstr>Office Theme</vt:lpstr>
      <vt:lpstr>Criminal Justice Inequality: Reducing disproportionality in reoffending</vt:lpstr>
      <vt:lpstr>Project summary</vt:lpstr>
      <vt:lpstr>The problem</vt:lpstr>
      <vt:lpstr>PowerPoint Presentation</vt:lpstr>
      <vt:lpstr>Overarching concerns</vt:lpstr>
      <vt:lpstr>Visualising holistic support</vt:lpstr>
      <vt:lpstr>Key themes</vt:lpstr>
      <vt:lpstr>Overcoming barriers to engagement</vt:lpstr>
      <vt:lpstr>Appropriate programme design:</vt:lpstr>
      <vt:lpstr>The role of family</vt:lpstr>
      <vt:lpstr>Important family focused considerations</vt:lpstr>
      <vt:lpstr>Family Support Recommendations</vt:lpstr>
      <vt:lpstr>The need to engage communities</vt:lpstr>
      <vt:lpstr>The importance of communities</vt:lpstr>
      <vt:lpstr>Community Engagement Recommendations</vt:lpstr>
      <vt:lpstr>The need to embed holistic support</vt:lpstr>
      <vt:lpstr>Embedding holistic support</vt:lpstr>
      <vt:lpstr>Visualising holistic support</vt:lpstr>
      <vt:lpstr>Kirkham Family Connectors Model</vt:lpstr>
      <vt:lpstr>Needs-based model of holistic support </vt:lpstr>
      <vt:lpstr>References</vt:lpstr>
      <vt:lpstr>References</vt:lpstr>
    </vt:vector>
  </TitlesOfParts>
  <Manager>HMPPS</Manager>
  <Company>MOJ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HMPPS PowerPoint Template</dc:subject>
  <dc:creator>Sundal, Gurpreet [NOMS]</dc:creator>
  <cp:lastModifiedBy>Gallacher, Jonathan</cp:lastModifiedBy>
  <cp:revision>90</cp:revision>
  <dcterms:created xsi:type="dcterms:W3CDTF">2018-03-13T11:28:11Z</dcterms:created>
  <dcterms:modified xsi:type="dcterms:W3CDTF">2021-03-31T16:14:53Z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0x010100EA8F8CC5881B364E9C2B1307D8C98269</vt:lpwstr>
  </property>
</Properties>
</file>