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3.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4.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5.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87" r:id="rId5"/>
    <p:sldMasterId id="2147483741" r:id="rId6"/>
    <p:sldMasterId id="2147483747" r:id="rId7"/>
    <p:sldMasterId id="2147483765" r:id="rId8"/>
    <p:sldMasterId id="2147483777" r:id="rId9"/>
  </p:sldMasterIdLst>
  <p:notesMasterIdLst>
    <p:notesMasterId r:id="rId30"/>
  </p:notesMasterIdLst>
  <p:sldIdLst>
    <p:sldId id="256" r:id="rId10"/>
    <p:sldId id="2085" r:id="rId11"/>
    <p:sldId id="1546" r:id="rId12"/>
    <p:sldId id="1585" r:id="rId13"/>
    <p:sldId id="2156" r:id="rId14"/>
    <p:sldId id="308" r:id="rId15"/>
    <p:sldId id="276" r:id="rId16"/>
    <p:sldId id="1536" r:id="rId17"/>
    <p:sldId id="1539" r:id="rId18"/>
    <p:sldId id="1540" r:id="rId19"/>
    <p:sldId id="2094" r:id="rId20"/>
    <p:sldId id="2095" r:id="rId21"/>
    <p:sldId id="1557" r:id="rId22"/>
    <p:sldId id="1552" r:id="rId23"/>
    <p:sldId id="2093" r:id="rId24"/>
    <p:sldId id="413" r:id="rId25"/>
    <p:sldId id="2157" r:id="rId26"/>
    <p:sldId id="1568" r:id="rId27"/>
    <p:sldId id="2158" r:id="rId28"/>
    <p:sldId id="1566" r:id="rId29"/>
  </p:sldIdLst>
  <p:sldSz cx="12192000" cy="6858000"/>
  <p:notesSz cx="6954838"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74108C7-DF0F-673F-37F3-EE27DAD13C9E}" name="Winfield, Fiona" initials="WF" userId="S::fiona.winfield@ntu.ac.uk::d37310e7-4adc-4a58-8e97-70c8cbb9788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BCDC"/>
    <a:srgbClr val="821E69"/>
    <a:srgbClr val="C7017F"/>
    <a:srgbClr val="6F6258"/>
    <a:srgbClr val="9E043D"/>
    <a:srgbClr val="E5E5E5"/>
    <a:srgbClr val="E6005B"/>
    <a:srgbClr val="BB3F07"/>
    <a:srgbClr val="C7D533"/>
    <a:srgbClr val="F07D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250" autoAdjust="0"/>
    <p:restoredTop sz="82831" autoAdjust="0"/>
  </p:normalViewPr>
  <p:slideViewPr>
    <p:cSldViewPr snapToGrid="0" snapToObjects="1">
      <p:cViewPr varScale="1">
        <p:scale>
          <a:sx n="55" d="100"/>
          <a:sy n="55" d="100"/>
        </p:scale>
        <p:origin x="856" y="44"/>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 Type="http://schemas.openxmlformats.org/officeDocument/2006/relationships/customXml" Target="../customXml/item3.xml"/><Relationship Id="rId21" Type="http://schemas.openxmlformats.org/officeDocument/2006/relationships/slide" Target="slides/slide12.xml"/><Relationship Id="rId34"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notesMaster" Target="notesMasters/notesMaster1.xml"/><Relationship Id="rId35" Type="http://schemas.microsoft.com/office/2018/10/relationships/authors" Target="authors.xml"/><Relationship Id="rId8" Type="http://schemas.openxmlformats.org/officeDocument/2006/relationships/slideMaster" Target="slideMasters/slideMaster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E5563D-A390-4C49-A4DB-1D796F964B9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NL"/>
        </a:p>
      </dgm:t>
    </dgm:pt>
    <dgm:pt modelId="{BF0BE499-53BA-4BD4-9601-751292FB15C5}">
      <dgm:prSet phldrT="[Text]"/>
      <dgm:spPr>
        <a:solidFill>
          <a:schemeClr val="accent1"/>
        </a:solidFill>
      </dgm:spPr>
      <dgm:t>
        <a:bodyPr/>
        <a:lstStyle/>
        <a:p>
          <a:r>
            <a:rPr lang="en-GB" dirty="0"/>
            <a:t>Knowledge and understanding of a broad range of scientific concepts and processes related to climate change (e.g. climate, deforestation, habitat loss, water cycle, soil erosion, air pollution), its causes and its consequences, ecologically, socially, economically and politically.</a:t>
          </a:r>
          <a:endParaRPr lang="en-NL" dirty="0"/>
        </a:p>
      </dgm:t>
    </dgm:pt>
    <dgm:pt modelId="{7B74AADB-0B16-4187-9E3E-9B714F8348E0}" type="parTrans" cxnId="{2E172D6B-C645-4660-ADCD-3EB08F26D5B6}">
      <dgm:prSet/>
      <dgm:spPr/>
      <dgm:t>
        <a:bodyPr/>
        <a:lstStyle/>
        <a:p>
          <a:endParaRPr lang="en-NL"/>
        </a:p>
      </dgm:t>
    </dgm:pt>
    <dgm:pt modelId="{D71C903B-C6DD-4F16-A2CE-17B0ADD0CB05}" type="sibTrans" cxnId="{2E172D6B-C645-4660-ADCD-3EB08F26D5B6}">
      <dgm:prSet/>
      <dgm:spPr/>
      <dgm:t>
        <a:bodyPr/>
        <a:lstStyle/>
        <a:p>
          <a:endParaRPr lang="en-NL"/>
        </a:p>
      </dgm:t>
    </dgm:pt>
    <dgm:pt modelId="{356CF1A2-466A-46FB-AD4B-4142E2B100C5}">
      <dgm:prSet phldrT="[Text]"/>
      <dgm:spPr>
        <a:solidFill>
          <a:schemeClr val="accent1"/>
        </a:solidFill>
      </dgm:spPr>
      <dgm:t>
        <a:bodyPr/>
        <a:lstStyle/>
        <a:p>
          <a:r>
            <a:rPr lang="en-GB" dirty="0"/>
            <a:t>Knowledge and understanding of the dynamics of climate change impact across time and space (e.g. delayed consequences, reducing the quality of life, security and development options of future generations).</a:t>
          </a:r>
          <a:endParaRPr lang="en-NL" dirty="0"/>
        </a:p>
      </dgm:t>
    </dgm:pt>
    <dgm:pt modelId="{1EAE4B19-2FFE-4C6D-93B8-37E4D9C99063}" type="parTrans" cxnId="{0739BB9D-7EBD-43E0-8024-2FCEAD416737}">
      <dgm:prSet/>
      <dgm:spPr/>
      <dgm:t>
        <a:bodyPr/>
        <a:lstStyle/>
        <a:p>
          <a:endParaRPr lang="en-NL"/>
        </a:p>
      </dgm:t>
    </dgm:pt>
    <dgm:pt modelId="{0378E214-5ED1-40CA-B3F1-0C37E1DAA206}" type="sibTrans" cxnId="{0739BB9D-7EBD-43E0-8024-2FCEAD416737}">
      <dgm:prSet/>
      <dgm:spPr/>
      <dgm:t>
        <a:bodyPr/>
        <a:lstStyle/>
        <a:p>
          <a:endParaRPr lang="en-NL"/>
        </a:p>
      </dgm:t>
    </dgm:pt>
    <dgm:pt modelId="{414CD3AB-4B2C-438E-AD45-816CE67D17DE}">
      <dgm:prSet/>
      <dgm:spPr/>
      <dgm:t>
        <a:bodyPr/>
        <a:lstStyle/>
        <a:p>
          <a:r>
            <a:rPr lang="en-GB" dirty="0"/>
            <a:t>Awareness of strategies and technologies to address the negative impacts of climate change (e.g., reducing carbon consumption, encouraging low-carbon development, reducing deforestation through sustainable forest management, improving water and waste management).</a:t>
          </a:r>
          <a:endParaRPr lang="en-NL" dirty="0"/>
        </a:p>
      </dgm:t>
    </dgm:pt>
    <dgm:pt modelId="{93DAF140-3C13-428B-8F00-1343DA86E5AF}" type="parTrans" cxnId="{9F0AFE39-BB51-4BE7-80CE-3A5DCC32EE4A}">
      <dgm:prSet/>
      <dgm:spPr/>
      <dgm:t>
        <a:bodyPr/>
        <a:lstStyle/>
        <a:p>
          <a:endParaRPr lang="en-NL"/>
        </a:p>
      </dgm:t>
    </dgm:pt>
    <dgm:pt modelId="{BBEB9CAD-E86E-4612-A610-5CD59EFC87A3}" type="sibTrans" cxnId="{9F0AFE39-BB51-4BE7-80CE-3A5DCC32EE4A}">
      <dgm:prSet/>
      <dgm:spPr/>
      <dgm:t>
        <a:bodyPr/>
        <a:lstStyle/>
        <a:p>
          <a:endParaRPr lang="en-NL"/>
        </a:p>
      </dgm:t>
    </dgm:pt>
    <dgm:pt modelId="{1F4A34D8-6C5E-411A-956D-7A512C63441B}">
      <dgm:prSet phldrT="[Text]"/>
      <dgm:spPr>
        <a:solidFill>
          <a:schemeClr val="accent1"/>
        </a:solidFill>
      </dgm:spPr>
      <dgm:t>
        <a:bodyPr/>
        <a:lstStyle/>
        <a:p>
          <a:r>
            <a:rPr lang="en-GB" dirty="0"/>
            <a:t>Ability to distinguish critically between certainties, uncertainties, projections and risks associated with climate change, and evaluate messages about and public interpretations of climate change science.</a:t>
          </a:r>
          <a:endParaRPr lang="en-NL" dirty="0"/>
        </a:p>
      </dgm:t>
    </dgm:pt>
    <dgm:pt modelId="{0DCBDF4F-DDE1-4CAF-B91D-74DD337F7692}" type="parTrans" cxnId="{C9AC57B8-EEB8-418B-B3FE-C73DB6976772}">
      <dgm:prSet/>
      <dgm:spPr/>
      <dgm:t>
        <a:bodyPr/>
        <a:lstStyle/>
        <a:p>
          <a:endParaRPr lang="en-NL"/>
        </a:p>
      </dgm:t>
    </dgm:pt>
    <dgm:pt modelId="{767854EA-FE80-47DE-8D27-D45150A04D67}" type="sibTrans" cxnId="{C9AC57B8-EEB8-418B-B3FE-C73DB6976772}">
      <dgm:prSet/>
      <dgm:spPr/>
      <dgm:t>
        <a:bodyPr/>
        <a:lstStyle/>
        <a:p>
          <a:endParaRPr lang="en-NL"/>
        </a:p>
      </dgm:t>
    </dgm:pt>
    <dgm:pt modelId="{D7529F2F-78BA-4BA6-AFF6-59E39FBB8536}" type="pres">
      <dgm:prSet presAssocID="{CEE5563D-A390-4C49-A4DB-1D796F964B95}" presName="linear" presStyleCnt="0">
        <dgm:presLayoutVars>
          <dgm:animLvl val="lvl"/>
          <dgm:resizeHandles val="exact"/>
        </dgm:presLayoutVars>
      </dgm:prSet>
      <dgm:spPr/>
    </dgm:pt>
    <dgm:pt modelId="{70240DFD-9C90-4185-A583-6E33B86868F1}" type="pres">
      <dgm:prSet presAssocID="{BF0BE499-53BA-4BD4-9601-751292FB15C5}" presName="parentText" presStyleLbl="node1" presStyleIdx="0" presStyleCnt="4">
        <dgm:presLayoutVars>
          <dgm:chMax val="0"/>
          <dgm:bulletEnabled val="1"/>
        </dgm:presLayoutVars>
      </dgm:prSet>
      <dgm:spPr/>
    </dgm:pt>
    <dgm:pt modelId="{1F88F9F6-5C1E-4792-88B1-B9B083CDE615}" type="pres">
      <dgm:prSet presAssocID="{D71C903B-C6DD-4F16-A2CE-17B0ADD0CB05}" presName="spacer" presStyleCnt="0"/>
      <dgm:spPr/>
    </dgm:pt>
    <dgm:pt modelId="{896DA917-1B18-4943-8322-70A1F7480905}" type="pres">
      <dgm:prSet presAssocID="{356CF1A2-466A-46FB-AD4B-4142E2B100C5}" presName="parentText" presStyleLbl="node1" presStyleIdx="1" presStyleCnt="4" custScaleY="109935">
        <dgm:presLayoutVars>
          <dgm:chMax val="0"/>
          <dgm:bulletEnabled val="1"/>
        </dgm:presLayoutVars>
      </dgm:prSet>
      <dgm:spPr/>
    </dgm:pt>
    <dgm:pt modelId="{822203E1-88CD-4E65-ABE8-F68C4671B1CD}" type="pres">
      <dgm:prSet presAssocID="{0378E214-5ED1-40CA-B3F1-0C37E1DAA206}" presName="spacer" presStyleCnt="0"/>
      <dgm:spPr/>
    </dgm:pt>
    <dgm:pt modelId="{9DBA6994-991B-4D4C-8160-00B015034BE5}" type="pres">
      <dgm:prSet presAssocID="{1F4A34D8-6C5E-411A-956D-7A512C63441B}" presName="parentText" presStyleLbl="node1" presStyleIdx="2" presStyleCnt="4">
        <dgm:presLayoutVars>
          <dgm:chMax val="0"/>
          <dgm:bulletEnabled val="1"/>
        </dgm:presLayoutVars>
      </dgm:prSet>
      <dgm:spPr/>
    </dgm:pt>
    <dgm:pt modelId="{0CD042FE-F10D-49D6-84E1-63F3B5600D2C}" type="pres">
      <dgm:prSet presAssocID="{767854EA-FE80-47DE-8D27-D45150A04D67}" presName="spacer" presStyleCnt="0"/>
      <dgm:spPr/>
    </dgm:pt>
    <dgm:pt modelId="{61D2AFC6-783B-4B00-84D3-33790E2E59C8}" type="pres">
      <dgm:prSet presAssocID="{414CD3AB-4B2C-438E-AD45-816CE67D17DE}" presName="parentText" presStyleLbl="node1" presStyleIdx="3" presStyleCnt="4">
        <dgm:presLayoutVars>
          <dgm:chMax val="0"/>
          <dgm:bulletEnabled val="1"/>
        </dgm:presLayoutVars>
      </dgm:prSet>
      <dgm:spPr/>
    </dgm:pt>
  </dgm:ptLst>
  <dgm:cxnLst>
    <dgm:cxn modelId="{DFAB6828-7954-4C8F-B264-F2E3244AF0C4}" type="presOf" srcId="{356CF1A2-466A-46FB-AD4B-4142E2B100C5}" destId="{896DA917-1B18-4943-8322-70A1F7480905}" srcOrd="0" destOrd="0" presId="urn:microsoft.com/office/officeart/2005/8/layout/vList2"/>
    <dgm:cxn modelId="{010F9C36-24A2-414F-BB51-F82CC48AB64D}" type="presOf" srcId="{1F4A34D8-6C5E-411A-956D-7A512C63441B}" destId="{9DBA6994-991B-4D4C-8160-00B015034BE5}" srcOrd="0" destOrd="0" presId="urn:microsoft.com/office/officeart/2005/8/layout/vList2"/>
    <dgm:cxn modelId="{9F0AFE39-BB51-4BE7-80CE-3A5DCC32EE4A}" srcId="{CEE5563D-A390-4C49-A4DB-1D796F964B95}" destId="{414CD3AB-4B2C-438E-AD45-816CE67D17DE}" srcOrd="3" destOrd="0" parTransId="{93DAF140-3C13-428B-8F00-1343DA86E5AF}" sibTransId="{BBEB9CAD-E86E-4612-A610-5CD59EFC87A3}"/>
    <dgm:cxn modelId="{2E172D6B-C645-4660-ADCD-3EB08F26D5B6}" srcId="{CEE5563D-A390-4C49-A4DB-1D796F964B95}" destId="{BF0BE499-53BA-4BD4-9601-751292FB15C5}" srcOrd="0" destOrd="0" parTransId="{7B74AADB-0B16-4187-9E3E-9B714F8348E0}" sibTransId="{D71C903B-C6DD-4F16-A2CE-17B0ADD0CB05}"/>
    <dgm:cxn modelId="{00622D8C-3B8C-4FD2-AD92-9038F97016EA}" type="presOf" srcId="{BF0BE499-53BA-4BD4-9601-751292FB15C5}" destId="{70240DFD-9C90-4185-A583-6E33B86868F1}" srcOrd="0" destOrd="0" presId="urn:microsoft.com/office/officeart/2005/8/layout/vList2"/>
    <dgm:cxn modelId="{0739BB9D-7EBD-43E0-8024-2FCEAD416737}" srcId="{CEE5563D-A390-4C49-A4DB-1D796F964B95}" destId="{356CF1A2-466A-46FB-AD4B-4142E2B100C5}" srcOrd="1" destOrd="0" parTransId="{1EAE4B19-2FFE-4C6D-93B8-37E4D9C99063}" sibTransId="{0378E214-5ED1-40CA-B3F1-0C37E1DAA206}"/>
    <dgm:cxn modelId="{C9AC57B8-EEB8-418B-B3FE-C73DB6976772}" srcId="{CEE5563D-A390-4C49-A4DB-1D796F964B95}" destId="{1F4A34D8-6C5E-411A-956D-7A512C63441B}" srcOrd="2" destOrd="0" parTransId="{0DCBDF4F-DDE1-4CAF-B91D-74DD337F7692}" sibTransId="{767854EA-FE80-47DE-8D27-D45150A04D67}"/>
    <dgm:cxn modelId="{EC675DFF-B493-4BAD-AA86-313058C757DB}" type="presOf" srcId="{CEE5563D-A390-4C49-A4DB-1D796F964B95}" destId="{D7529F2F-78BA-4BA6-AFF6-59E39FBB8536}" srcOrd="0" destOrd="0" presId="urn:microsoft.com/office/officeart/2005/8/layout/vList2"/>
    <dgm:cxn modelId="{707BBBFF-9E8C-4342-9B69-1F1FF36239EE}" type="presOf" srcId="{414CD3AB-4B2C-438E-AD45-816CE67D17DE}" destId="{61D2AFC6-783B-4B00-84D3-33790E2E59C8}" srcOrd="0" destOrd="0" presId="urn:microsoft.com/office/officeart/2005/8/layout/vList2"/>
    <dgm:cxn modelId="{C97FCEB0-16FF-4FDC-92D3-6A6F9F791345}" type="presParOf" srcId="{D7529F2F-78BA-4BA6-AFF6-59E39FBB8536}" destId="{70240DFD-9C90-4185-A583-6E33B86868F1}" srcOrd="0" destOrd="0" presId="urn:microsoft.com/office/officeart/2005/8/layout/vList2"/>
    <dgm:cxn modelId="{CECF4202-9CC8-4B6F-993A-A6C6C8DBA430}" type="presParOf" srcId="{D7529F2F-78BA-4BA6-AFF6-59E39FBB8536}" destId="{1F88F9F6-5C1E-4792-88B1-B9B083CDE615}" srcOrd="1" destOrd="0" presId="urn:microsoft.com/office/officeart/2005/8/layout/vList2"/>
    <dgm:cxn modelId="{BB49C501-5C68-4415-BC1B-4358582AEEEF}" type="presParOf" srcId="{D7529F2F-78BA-4BA6-AFF6-59E39FBB8536}" destId="{896DA917-1B18-4943-8322-70A1F7480905}" srcOrd="2" destOrd="0" presId="urn:microsoft.com/office/officeart/2005/8/layout/vList2"/>
    <dgm:cxn modelId="{3C243271-AB0E-461C-BA79-BD58F472D2F7}" type="presParOf" srcId="{D7529F2F-78BA-4BA6-AFF6-59E39FBB8536}" destId="{822203E1-88CD-4E65-ABE8-F68C4671B1CD}" srcOrd="3" destOrd="0" presId="urn:microsoft.com/office/officeart/2005/8/layout/vList2"/>
    <dgm:cxn modelId="{448EF641-B5B2-46ED-B77E-04150D68FB14}" type="presParOf" srcId="{D7529F2F-78BA-4BA6-AFF6-59E39FBB8536}" destId="{9DBA6994-991B-4D4C-8160-00B015034BE5}" srcOrd="4" destOrd="0" presId="urn:microsoft.com/office/officeart/2005/8/layout/vList2"/>
    <dgm:cxn modelId="{1FFBEFD5-DDB2-4740-8E29-3956F1C22BF2}" type="presParOf" srcId="{D7529F2F-78BA-4BA6-AFF6-59E39FBB8536}" destId="{0CD042FE-F10D-49D6-84E1-63F3B5600D2C}" srcOrd="5" destOrd="0" presId="urn:microsoft.com/office/officeart/2005/8/layout/vList2"/>
    <dgm:cxn modelId="{28CC4512-0ED7-4364-8BDD-EBEB43813AFC}" type="presParOf" srcId="{D7529F2F-78BA-4BA6-AFF6-59E39FBB8536}" destId="{61D2AFC6-783B-4B00-84D3-33790E2E59C8}"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EE5563D-A390-4C49-A4DB-1D796F964B9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NL"/>
        </a:p>
      </dgm:t>
    </dgm:pt>
    <dgm:pt modelId="{BF0BE499-53BA-4BD4-9601-751292FB15C5}">
      <dgm:prSet phldrT="[Text]"/>
      <dgm:spPr>
        <a:solidFill>
          <a:schemeClr val="accent1"/>
        </a:solidFill>
      </dgm:spPr>
      <dgm:t>
        <a:bodyPr/>
        <a:lstStyle/>
        <a:p>
          <a:r>
            <a:rPr lang="en-GB" dirty="0"/>
            <a:t>Developing values, knowledge and skills required to make choices and decisions that minimize the use of natural resources, emissions, waste and pollution; while contributing to the development of new solutions to the climate crisis (e.g., rethinking the way we live, buy and consume, how our daily lives are organized, how we socialize, exchange, share, educate and build identities).</a:t>
          </a:r>
          <a:endParaRPr lang="en-NL" dirty="0"/>
        </a:p>
      </dgm:t>
    </dgm:pt>
    <dgm:pt modelId="{7B74AADB-0B16-4187-9E3E-9B714F8348E0}" type="parTrans" cxnId="{2E172D6B-C645-4660-ADCD-3EB08F26D5B6}">
      <dgm:prSet/>
      <dgm:spPr/>
      <dgm:t>
        <a:bodyPr/>
        <a:lstStyle/>
        <a:p>
          <a:endParaRPr lang="en-NL"/>
        </a:p>
      </dgm:t>
    </dgm:pt>
    <dgm:pt modelId="{D71C903B-C6DD-4F16-A2CE-17B0ADD0CB05}" type="sibTrans" cxnId="{2E172D6B-C645-4660-ADCD-3EB08F26D5B6}">
      <dgm:prSet/>
      <dgm:spPr/>
      <dgm:t>
        <a:bodyPr/>
        <a:lstStyle/>
        <a:p>
          <a:endParaRPr lang="en-NL"/>
        </a:p>
      </dgm:t>
    </dgm:pt>
    <dgm:pt modelId="{E61A7ED8-A56B-4551-8802-43EB69E1FEAD}">
      <dgm:prSet/>
      <dgm:spPr>
        <a:solidFill>
          <a:schemeClr val="accent1"/>
        </a:solidFill>
      </dgm:spPr>
      <dgm:t>
        <a:bodyPr/>
        <a:lstStyle/>
        <a:p>
          <a:r>
            <a:rPr lang="en-GB" dirty="0"/>
            <a:t>Taking individual and/or collective action with the potential to have immediate, direct impact (e.g., reducing energy consumption, using non-polluting and renewable energy sources, environmental conservation, re-forestation and re-greening). </a:t>
          </a:r>
          <a:endParaRPr lang="en-NL" dirty="0"/>
        </a:p>
      </dgm:t>
    </dgm:pt>
    <dgm:pt modelId="{47F75F9E-59C9-48A5-9D41-F2F937D26112}" type="parTrans" cxnId="{9B98E53F-EA3D-4C19-97C7-FC45A22C8421}">
      <dgm:prSet/>
      <dgm:spPr/>
      <dgm:t>
        <a:bodyPr/>
        <a:lstStyle/>
        <a:p>
          <a:endParaRPr lang="en-NL"/>
        </a:p>
      </dgm:t>
    </dgm:pt>
    <dgm:pt modelId="{C5E1C23E-EADB-41C7-8A62-A253B964919D}" type="sibTrans" cxnId="{9B98E53F-EA3D-4C19-97C7-FC45A22C8421}">
      <dgm:prSet/>
      <dgm:spPr/>
      <dgm:t>
        <a:bodyPr/>
        <a:lstStyle/>
        <a:p>
          <a:endParaRPr lang="en-NL"/>
        </a:p>
      </dgm:t>
    </dgm:pt>
    <dgm:pt modelId="{CEB19BAB-4487-40C4-BF32-76075AF1F385}">
      <dgm:prSet/>
      <dgm:spPr>
        <a:solidFill>
          <a:schemeClr val="accent1"/>
        </a:solidFill>
      </dgm:spPr>
      <dgm:t>
        <a:bodyPr/>
        <a:lstStyle/>
        <a:p>
          <a:r>
            <a:rPr lang="en-GB" dirty="0"/>
            <a:t>Contributing to policy development with long-term positive impact on societal behaviour by examining economic systems, social structures, cultural patterns, lifestyle expectations, consumerism, wealth distribution, aspirations and value systems and their underlying responsibility for excessive greenhouse gas production.</a:t>
          </a:r>
          <a:endParaRPr lang="en-NL" dirty="0"/>
        </a:p>
      </dgm:t>
    </dgm:pt>
    <dgm:pt modelId="{58E0EA66-2472-4B6A-A27B-C121C5AA7611}" type="parTrans" cxnId="{D30DE669-1050-4936-ADDB-7CD7DD193F25}">
      <dgm:prSet/>
      <dgm:spPr/>
      <dgm:t>
        <a:bodyPr/>
        <a:lstStyle/>
        <a:p>
          <a:endParaRPr lang="en-NL"/>
        </a:p>
      </dgm:t>
    </dgm:pt>
    <dgm:pt modelId="{6FF1B02C-546F-423F-9A85-9C53A0C14D86}" type="sibTrans" cxnId="{D30DE669-1050-4936-ADDB-7CD7DD193F25}">
      <dgm:prSet/>
      <dgm:spPr/>
      <dgm:t>
        <a:bodyPr/>
        <a:lstStyle/>
        <a:p>
          <a:endParaRPr lang="en-NL"/>
        </a:p>
      </dgm:t>
    </dgm:pt>
    <dgm:pt modelId="{D7529F2F-78BA-4BA6-AFF6-59E39FBB8536}" type="pres">
      <dgm:prSet presAssocID="{CEE5563D-A390-4C49-A4DB-1D796F964B95}" presName="linear" presStyleCnt="0">
        <dgm:presLayoutVars>
          <dgm:animLvl val="lvl"/>
          <dgm:resizeHandles val="exact"/>
        </dgm:presLayoutVars>
      </dgm:prSet>
      <dgm:spPr/>
    </dgm:pt>
    <dgm:pt modelId="{70240DFD-9C90-4185-A583-6E33B86868F1}" type="pres">
      <dgm:prSet presAssocID="{BF0BE499-53BA-4BD4-9601-751292FB15C5}" presName="parentText" presStyleLbl="node1" presStyleIdx="0" presStyleCnt="3">
        <dgm:presLayoutVars>
          <dgm:chMax val="0"/>
          <dgm:bulletEnabled val="1"/>
        </dgm:presLayoutVars>
      </dgm:prSet>
      <dgm:spPr/>
    </dgm:pt>
    <dgm:pt modelId="{1F88F9F6-5C1E-4792-88B1-B9B083CDE615}" type="pres">
      <dgm:prSet presAssocID="{D71C903B-C6DD-4F16-A2CE-17B0ADD0CB05}" presName="spacer" presStyleCnt="0"/>
      <dgm:spPr/>
    </dgm:pt>
    <dgm:pt modelId="{443C1692-2A9C-4941-B34B-5F9CCEA5CC65}" type="pres">
      <dgm:prSet presAssocID="{E61A7ED8-A56B-4551-8802-43EB69E1FEAD}" presName="parentText" presStyleLbl="node1" presStyleIdx="1" presStyleCnt="3">
        <dgm:presLayoutVars>
          <dgm:chMax val="0"/>
          <dgm:bulletEnabled val="1"/>
        </dgm:presLayoutVars>
      </dgm:prSet>
      <dgm:spPr/>
    </dgm:pt>
    <dgm:pt modelId="{ABF7FC8D-C674-473E-8240-1EBA54CC6768}" type="pres">
      <dgm:prSet presAssocID="{C5E1C23E-EADB-41C7-8A62-A253B964919D}" presName="spacer" presStyleCnt="0"/>
      <dgm:spPr/>
    </dgm:pt>
    <dgm:pt modelId="{1CBCF9C5-F202-4995-9634-4C82753ADD33}" type="pres">
      <dgm:prSet presAssocID="{CEB19BAB-4487-40C4-BF32-76075AF1F385}" presName="parentText" presStyleLbl="node1" presStyleIdx="2" presStyleCnt="3">
        <dgm:presLayoutVars>
          <dgm:chMax val="0"/>
          <dgm:bulletEnabled val="1"/>
        </dgm:presLayoutVars>
      </dgm:prSet>
      <dgm:spPr/>
    </dgm:pt>
  </dgm:ptLst>
  <dgm:cxnLst>
    <dgm:cxn modelId="{66A7D600-2BDF-4754-A3C7-3450AAF83953}" type="presOf" srcId="{E61A7ED8-A56B-4551-8802-43EB69E1FEAD}" destId="{443C1692-2A9C-4941-B34B-5F9CCEA5CC65}" srcOrd="0" destOrd="0" presId="urn:microsoft.com/office/officeart/2005/8/layout/vList2"/>
    <dgm:cxn modelId="{9B98E53F-EA3D-4C19-97C7-FC45A22C8421}" srcId="{CEE5563D-A390-4C49-A4DB-1D796F964B95}" destId="{E61A7ED8-A56B-4551-8802-43EB69E1FEAD}" srcOrd="1" destOrd="0" parTransId="{47F75F9E-59C9-48A5-9D41-F2F937D26112}" sibTransId="{C5E1C23E-EADB-41C7-8A62-A253B964919D}"/>
    <dgm:cxn modelId="{D30DE669-1050-4936-ADDB-7CD7DD193F25}" srcId="{CEE5563D-A390-4C49-A4DB-1D796F964B95}" destId="{CEB19BAB-4487-40C4-BF32-76075AF1F385}" srcOrd="2" destOrd="0" parTransId="{58E0EA66-2472-4B6A-A27B-C121C5AA7611}" sibTransId="{6FF1B02C-546F-423F-9A85-9C53A0C14D86}"/>
    <dgm:cxn modelId="{2E172D6B-C645-4660-ADCD-3EB08F26D5B6}" srcId="{CEE5563D-A390-4C49-A4DB-1D796F964B95}" destId="{BF0BE499-53BA-4BD4-9601-751292FB15C5}" srcOrd="0" destOrd="0" parTransId="{7B74AADB-0B16-4187-9E3E-9B714F8348E0}" sibTransId="{D71C903B-C6DD-4F16-A2CE-17B0ADD0CB05}"/>
    <dgm:cxn modelId="{00622D8C-3B8C-4FD2-AD92-9038F97016EA}" type="presOf" srcId="{BF0BE499-53BA-4BD4-9601-751292FB15C5}" destId="{70240DFD-9C90-4185-A583-6E33B86868F1}" srcOrd="0" destOrd="0" presId="urn:microsoft.com/office/officeart/2005/8/layout/vList2"/>
    <dgm:cxn modelId="{59D573D8-28C1-4E9F-93ED-62A3B3F288E2}" type="presOf" srcId="{CEB19BAB-4487-40C4-BF32-76075AF1F385}" destId="{1CBCF9C5-F202-4995-9634-4C82753ADD33}" srcOrd="0" destOrd="0" presId="urn:microsoft.com/office/officeart/2005/8/layout/vList2"/>
    <dgm:cxn modelId="{EC675DFF-B493-4BAD-AA86-313058C757DB}" type="presOf" srcId="{CEE5563D-A390-4C49-A4DB-1D796F964B95}" destId="{D7529F2F-78BA-4BA6-AFF6-59E39FBB8536}" srcOrd="0" destOrd="0" presId="urn:microsoft.com/office/officeart/2005/8/layout/vList2"/>
    <dgm:cxn modelId="{C97FCEB0-16FF-4FDC-92D3-6A6F9F791345}" type="presParOf" srcId="{D7529F2F-78BA-4BA6-AFF6-59E39FBB8536}" destId="{70240DFD-9C90-4185-A583-6E33B86868F1}" srcOrd="0" destOrd="0" presId="urn:microsoft.com/office/officeart/2005/8/layout/vList2"/>
    <dgm:cxn modelId="{CECF4202-9CC8-4B6F-993A-A6C6C8DBA430}" type="presParOf" srcId="{D7529F2F-78BA-4BA6-AFF6-59E39FBB8536}" destId="{1F88F9F6-5C1E-4792-88B1-B9B083CDE615}" srcOrd="1" destOrd="0" presId="urn:microsoft.com/office/officeart/2005/8/layout/vList2"/>
    <dgm:cxn modelId="{3CA3F2C0-A672-4AF2-8A5D-670FAFBC3CF4}" type="presParOf" srcId="{D7529F2F-78BA-4BA6-AFF6-59E39FBB8536}" destId="{443C1692-2A9C-4941-B34B-5F9CCEA5CC65}" srcOrd="2" destOrd="0" presId="urn:microsoft.com/office/officeart/2005/8/layout/vList2"/>
    <dgm:cxn modelId="{872FFAE0-457A-4DAC-AD86-21F645F3C8B1}" type="presParOf" srcId="{D7529F2F-78BA-4BA6-AFF6-59E39FBB8536}" destId="{ABF7FC8D-C674-473E-8240-1EBA54CC6768}" srcOrd="3" destOrd="0" presId="urn:microsoft.com/office/officeart/2005/8/layout/vList2"/>
    <dgm:cxn modelId="{8B5C7490-AE11-41B3-9172-96E1429E3276}" type="presParOf" srcId="{D7529F2F-78BA-4BA6-AFF6-59E39FBB8536}" destId="{1CBCF9C5-F202-4995-9634-4C82753ADD33}"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EE5563D-A390-4C49-A4DB-1D796F964B9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NL"/>
        </a:p>
      </dgm:t>
    </dgm:pt>
    <dgm:pt modelId="{CEB19BAB-4487-40C4-BF32-76075AF1F385}">
      <dgm:prSet custT="1"/>
      <dgm:spPr>
        <a:solidFill>
          <a:schemeClr val="accent1"/>
        </a:solidFill>
      </dgm:spPr>
      <dgm:t>
        <a:bodyPr/>
        <a:lstStyle/>
        <a:p>
          <a:r>
            <a:rPr lang="en-GB" sz="2000" dirty="0"/>
            <a:t>Building capacity to apply these strategies in future situations, when the delayed impacts of climate change make themselves felt. </a:t>
          </a:r>
          <a:endParaRPr lang="en-NL" sz="2000" dirty="0"/>
        </a:p>
      </dgm:t>
    </dgm:pt>
    <dgm:pt modelId="{58E0EA66-2472-4B6A-A27B-C121C5AA7611}" type="parTrans" cxnId="{D30DE669-1050-4936-ADDB-7CD7DD193F25}">
      <dgm:prSet/>
      <dgm:spPr/>
      <dgm:t>
        <a:bodyPr/>
        <a:lstStyle/>
        <a:p>
          <a:endParaRPr lang="en-NL"/>
        </a:p>
      </dgm:t>
    </dgm:pt>
    <dgm:pt modelId="{6FF1B02C-546F-423F-9A85-9C53A0C14D86}" type="sibTrans" cxnId="{D30DE669-1050-4936-ADDB-7CD7DD193F25}">
      <dgm:prSet/>
      <dgm:spPr/>
      <dgm:t>
        <a:bodyPr/>
        <a:lstStyle/>
        <a:p>
          <a:endParaRPr lang="en-NL"/>
        </a:p>
      </dgm:t>
    </dgm:pt>
    <dgm:pt modelId="{B1A18024-0CCF-4768-8A86-0BC6C742CF0D}">
      <dgm:prSet custT="1"/>
      <dgm:spPr>
        <a:solidFill>
          <a:schemeClr val="accent1"/>
        </a:solidFill>
      </dgm:spPr>
      <dgm:t>
        <a:bodyPr/>
        <a:lstStyle/>
        <a:p>
          <a:r>
            <a:rPr lang="en-GB" sz="2000" dirty="0"/>
            <a:t>Knowledge and understanding of tools and methodologies to respond promptly and effectively in areas that have been negatively impacted by climate change, including Disaster Risk Reduction (DRR) strategies such as community disaster committees, community evacuation and rescue plans, and local first-aid training.</a:t>
          </a:r>
          <a:endParaRPr lang="en-NL" sz="2000" dirty="0"/>
        </a:p>
      </dgm:t>
    </dgm:pt>
    <dgm:pt modelId="{71B45B79-7DE5-4477-A84A-69A92E5FAE13}" type="parTrans" cxnId="{DA98D76A-57DC-4B15-A99C-9B95D1479E73}">
      <dgm:prSet/>
      <dgm:spPr/>
      <dgm:t>
        <a:bodyPr/>
        <a:lstStyle/>
        <a:p>
          <a:endParaRPr lang="en-NL"/>
        </a:p>
      </dgm:t>
    </dgm:pt>
    <dgm:pt modelId="{85B17085-F7B7-4E9A-9EC6-35EB5B255BC5}" type="sibTrans" cxnId="{DA98D76A-57DC-4B15-A99C-9B95D1479E73}">
      <dgm:prSet/>
      <dgm:spPr/>
      <dgm:t>
        <a:bodyPr/>
        <a:lstStyle/>
        <a:p>
          <a:endParaRPr lang="en-NL"/>
        </a:p>
      </dgm:t>
    </dgm:pt>
    <dgm:pt modelId="{6DB1CFCF-845E-4B05-90D9-3393F32A2633}">
      <dgm:prSet custT="1"/>
      <dgm:spPr/>
      <dgm:t>
        <a:bodyPr/>
        <a:lstStyle/>
        <a:p>
          <a:r>
            <a:rPr lang="en-GB" sz="2000" dirty="0"/>
            <a:t>Knowledge and understanding of tools and methodologies to rebuild and restore areas that have been negatively impacted by climate change (e.g., seashores, flood prevention measures).</a:t>
          </a:r>
          <a:endParaRPr lang="en-NL" sz="2000" dirty="0"/>
        </a:p>
      </dgm:t>
    </dgm:pt>
    <dgm:pt modelId="{44249E4E-6EE4-4C6D-BAA1-150415A82CB0}" type="parTrans" cxnId="{1DEC4335-799B-4B04-B477-79C51A81FE01}">
      <dgm:prSet/>
      <dgm:spPr/>
      <dgm:t>
        <a:bodyPr/>
        <a:lstStyle/>
        <a:p>
          <a:endParaRPr lang="en-NL"/>
        </a:p>
      </dgm:t>
    </dgm:pt>
    <dgm:pt modelId="{15D59517-AAE2-452C-93C4-5BDFB2DAC80C}" type="sibTrans" cxnId="{1DEC4335-799B-4B04-B477-79C51A81FE01}">
      <dgm:prSet/>
      <dgm:spPr/>
      <dgm:t>
        <a:bodyPr/>
        <a:lstStyle/>
        <a:p>
          <a:endParaRPr lang="en-NL"/>
        </a:p>
      </dgm:t>
    </dgm:pt>
    <dgm:pt modelId="{4CF24DA0-DB86-4EBD-BA8F-F8F343D5C9E5}">
      <dgm:prSet custT="1"/>
      <dgm:spPr/>
      <dgm:t>
        <a:bodyPr/>
        <a:lstStyle/>
        <a:p>
          <a:r>
            <a:rPr lang="en-GB" sz="2000" dirty="0"/>
            <a:t>Implementing measures that reduce the vulnerability of natural and human systems to the impacts of climate change. </a:t>
          </a:r>
          <a:endParaRPr lang="en-NL" sz="2000" dirty="0"/>
        </a:p>
      </dgm:t>
    </dgm:pt>
    <dgm:pt modelId="{3E9EB4C9-41C3-4A16-8B66-44D7419091BD}" type="parTrans" cxnId="{050CCD70-D75E-419B-BF0E-9E9D19A2A2E5}">
      <dgm:prSet/>
      <dgm:spPr/>
      <dgm:t>
        <a:bodyPr/>
        <a:lstStyle/>
        <a:p>
          <a:endParaRPr lang="en-NL"/>
        </a:p>
      </dgm:t>
    </dgm:pt>
    <dgm:pt modelId="{192072DF-53BF-4A69-A123-6A6D617A1217}" type="sibTrans" cxnId="{050CCD70-D75E-419B-BF0E-9E9D19A2A2E5}">
      <dgm:prSet/>
      <dgm:spPr/>
      <dgm:t>
        <a:bodyPr/>
        <a:lstStyle/>
        <a:p>
          <a:endParaRPr lang="en-NL"/>
        </a:p>
      </dgm:t>
    </dgm:pt>
    <dgm:pt modelId="{BD2F9D35-9310-4103-879B-DE28D7AA1C01}">
      <dgm:prSet custT="1"/>
      <dgm:spPr/>
      <dgm:t>
        <a:bodyPr/>
        <a:lstStyle/>
        <a:p>
          <a:r>
            <a:rPr lang="en-GB" sz="2000" dirty="0"/>
            <a:t>Advocating for appropriate channelling of resources at a global level to protect negatively affected natural and human systems in a just and equitable way.</a:t>
          </a:r>
          <a:endParaRPr lang="en-NL" sz="2000" dirty="0"/>
        </a:p>
      </dgm:t>
    </dgm:pt>
    <dgm:pt modelId="{DBA4E89A-A464-465E-8FED-AE6FE25C9CA4}" type="parTrans" cxnId="{F23D9E8C-6CA0-42F3-9FC5-C29C85F58BF8}">
      <dgm:prSet/>
      <dgm:spPr/>
      <dgm:t>
        <a:bodyPr/>
        <a:lstStyle/>
        <a:p>
          <a:endParaRPr lang="en-NL"/>
        </a:p>
      </dgm:t>
    </dgm:pt>
    <dgm:pt modelId="{C0444816-C0FE-486C-B0A2-30F4BB709DD1}" type="sibTrans" cxnId="{F23D9E8C-6CA0-42F3-9FC5-C29C85F58BF8}">
      <dgm:prSet/>
      <dgm:spPr/>
      <dgm:t>
        <a:bodyPr/>
        <a:lstStyle/>
        <a:p>
          <a:endParaRPr lang="en-NL"/>
        </a:p>
      </dgm:t>
    </dgm:pt>
    <dgm:pt modelId="{D7529F2F-78BA-4BA6-AFF6-59E39FBB8536}" type="pres">
      <dgm:prSet presAssocID="{CEE5563D-A390-4C49-A4DB-1D796F964B95}" presName="linear" presStyleCnt="0">
        <dgm:presLayoutVars>
          <dgm:animLvl val="lvl"/>
          <dgm:resizeHandles val="exact"/>
        </dgm:presLayoutVars>
      </dgm:prSet>
      <dgm:spPr/>
    </dgm:pt>
    <dgm:pt modelId="{CAE83A76-FBF8-49E3-B62E-0079A019A608}" type="pres">
      <dgm:prSet presAssocID="{B1A18024-0CCF-4768-8A86-0BC6C742CF0D}" presName="parentText" presStyleLbl="node1" presStyleIdx="0" presStyleCnt="5" custScaleY="141486">
        <dgm:presLayoutVars>
          <dgm:chMax val="0"/>
          <dgm:bulletEnabled val="1"/>
        </dgm:presLayoutVars>
      </dgm:prSet>
      <dgm:spPr/>
    </dgm:pt>
    <dgm:pt modelId="{0EAE8136-23BC-438D-B18A-DEFE4B294FEF}" type="pres">
      <dgm:prSet presAssocID="{85B17085-F7B7-4E9A-9EC6-35EB5B255BC5}" presName="spacer" presStyleCnt="0"/>
      <dgm:spPr/>
    </dgm:pt>
    <dgm:pt modelId="{5EC8B9A6-5F77-445E-8BDB-E6C1E2105213}" type="pres">
      <dgm:prSet presAssocID="{6DB1CFCF-845E-4B05-90D9-3393F32A2633}" presName="parentText" presStyleLbl="node1" presStyleIdx="1" presStyleCnt="5">
        <dgm:presLayoutVars>
          <dgm:chMax val="0"/>
          <dgm:bulletEnabled val="1"/>
        </dgm:presLayoutVars>
      </dgm:prSet>
      <dgm:spPr/>
    </dgm:pt>
    <dgm:pt modelId="{68E09965-BDAD-4B98-9939-F1D13C1ACF75}" type="pres">
      <dgm:prSet presAssocID="{15D59517-AAE2-452C-93C4-5BDFB2DAC80C}" presName="spacer" presStyleCnt="0"/>
      <dgm:spPr/>
    </dgm:pt>
    <dgm:pt modelId="{28955ACD-53B4-499F-89BB-254F16A898CF}" type="pres">
      <dgm:prSet presAssocID="{4CF24DA0-DB86-4EBD-BA8F-F8F343D5C9E5}" presName="parentText" presStyleLbl="node1" presStyleIdx="2" presStyleCnt="5">
        <dgm:presLayoutVars>
          <dgm:chMax val="0"/>
          <dgm:bulletEnabled val="1"/>
        </dgm:presLayoutVars>
      </dgm:prSet>
      <dgm:spPr/>
    </dgm:pt>
    <dgm:pt modelId="{7EE0F2CA-2849-45D7-BAFE-908C3113EF42}" type="pres">
      <dgm:prSet presAssocID="{192072DF-53BF-4A69-A123-6A6D617A1217}" presName="spacer" presStyleCnt="0"/>
      <dgm:spPr/>
    </dgm:pt>
    <dgm:pt modelId="{1CBCF9C5-F202-4995-9634-4C82753ADD33}" type="pres">
      <dgm:prSet presAssocID="{CEB19BAB-4487-40C4-BF32-76075AF1F385}" presName="parentText" presStyleLbl="node1" presStyleIdx="3" presStyleCnt="5">
        <dgm:presLayoutVars>
          <dgm:chMax val="0"/>
          <dgm:bulletEnabled val="1"/>
        </dgm:presLayoutVars>
      </dgm:prSet>
      <dgm:spPr/>
    </dgm:pt>
    <dgm:pt modelId="{0E3D8964-B13C-4018-972D-D352A647FF70}" type="pres">
      <dgm:prSet presAssocID="{6FF1B02C-546F-423F-9A85-9C53A0C14D86}" presName="spacer" presStyleCnt="0"/>
      <dgm:spPr/>
    </dgm:pt>
    <dgm:pt modelId="{569EEFCE-F1FB-4C9C-B800-7076A67F68FB}" type="pres">
      <dgm:prSet presAssocID="{BD2F9D35-9310-4103-879B-DE28D7AA1C01}" presName="parentText" presStyleLbl="node1" presStyleIdx="4" presStyleCnt="5" custScaleY="108367">
        <dgm:presLayoutVars>
          <dgm:chMax val="0"/>
          <dgm:bulletEnabled val="1"/>
        </dgm:presLayoutVars>
      </dgm:prSet>
      <dgm:spPr/>
    </dgm:pt>
  </dgm:ptLst>
  <dgm:cxnLst>
    <dgm:cxn modelId="{1DEC4335-799B-4B04-B477-79C51A81FE01}" srcId="{CEE5563D-A390-4C49-A4DB-1D796F964B95}" destId="{6DB1CFCF-845E-4B05-90D9-3393F32A2633}" srcOrd="1" destOrd="0" parTransId="{44249E4E-6EE4-4C6D-BAA1-150415A82CB0}" sibTransId="{15D59517-AAE2-452C-93C4-5BDFB2DAC80C}"/>
    <dgm:cxn modelId="{D30DE669-1050-4936-ADDB-7CD7DD193F25}" srcId="{CEE5563D-A390-4C49-A4DB-1D796F964B95}" destId="{CEB19BAB-4487-40C4-BF32-76075AF1F385}" srcOrd="3" destOrd="0" parTransId="{58E0EA66-2472-4B6A-A27B-C121C5AA7611}" sibTransId="{6FF1B02C-546F-423F-9A85-9C53A0C14D86}"/>
    <dgm:cxn modelId="{1BDD276A-4648-4336-9409-C5A4AD31D51A}" type="presOf" srcId="{BD2F9D35-9310-4103-879B-DE28D7AA1C01}" destId="{569EEFCE-F1FB-4C9C-B800-7076A67F68FB}" srcOrd="0" destOrd="0" presId="urn:microsoft.com/office/officeart/2005/8/layout/vList2"/>
    <dgm:cxn modelId="{DA98D76A-57DC-4B15-A99C-9B95D1479E73}" srcId="{CEE5563D-A390-4C49-A4DB-1D796F964B95}" destId="{B1A18024-0CCF-4768-8A86-0BC6C742CF0D}" srcOrd="0" destOrd="0" parTransId="{71B45B79-7DE5-4477-A84A-69A92E5FAE13}" sibTransId="{85B17085-F7B7-4E9A-9EC6-35EB5B255BC5}"/>
    <dgm:cxn modelId="{050CCD70-D75E-419B-BF0E-9E9D19A2A2E5}" srcId="{CEE5563D-A390-4C49-A4DB-1D796F964B95}" destId="{4CF24DA0-DB86-4EBD-BA8F-F8F343D5C9E5}" srcOrd="2" destOrd="0" parTransId="{3E9EB4C9-41C3-4A16-8B66-44D7419091BD}" sibTransId="{192072DF-53BF-4A69-A123-6A6D617A1217}"/>
    <dgm:cxn modelId="{F23D9E8C-6CA0-42F3-9FC5-C29C85F58BF8}" srcId="{CEE5563D-A390-4C49-A4DB-1D796F964B95}" destId="{BD2F9D35-9310-4103-879B-DE28D7AA1C01}" srcOrd="4" destOrd="0" parTransId="{DBA4E89A-A464-465E-8FED-AE6FE25C9CA4}" sibTransId="{C0444816-C0FE-486C-B0A2-30F4BB709DD1}"/>
    <dgm:cxn modelId="{FDDDF4AB-5F8F-4773-829E-7A30B9FB75D4}" type="presOf" srcId="{6DB1CFCF-845E-4B05-90D9-3393F32A2633}" destId="{5EC8B9A6-5F77-445E-8BDB-E6C1E2105213}" srcOrd="0" destOrd="0" presId="urn:microsoft.com/office/officeart/2005/8/layout/vList2"/>
    <dgm:cxn modelId="{B9EB45C8-91B1-499F-8558-C2ACC63D323A}" type="presOf" srcId="{B1A18024-0CCF-4768-8A86-0BC6C742CF0D}" destId="{CAE83A76-FBF8-49E3-B62E-0079A019A608}" srcOrd="0" destOrd="0" presId="urn:microsoft.com/office/officeart/2005/8/layout/vList2"/>
    <dgm:cxn modelId="{59D573D8-28C1-4E9F-93ED-62A3B3F288E2}" type="presOf" srcId="{CEB19BAB-4487-40C4-BF32-76075AF1F385}" destId="{1CBCF9C5-F202-4995-9634-4C82753ADD33}" srcOrd="0" destOrd="0" presId="urn:microsoft.com/office/officeart/2005/8/layout/vList2"/>
    <dgm:cxn modelId="{042B59D8-9194-46C3-80C7-8B6D7EEE494A}" type="presOf" srcId="{4CF24DA0-DB86-4EBD-BA8F-F8F343D5C9E5}" destId="{28955ACD-53B4-499F-89BB-254F16A898CF}" srcOrd="0" destOrd="0" presId="urn:microsoft.com/office/officeart/2005/8/layout/vList2"/>
    <dgm:cxn modelId="{EC675DFF-B493-4BAD-AA86-313058C757DB}" type="presOf" srcId="{CEE5563D-A390-4C49-A4DB-1D796F964B95}" destId="{D7529F2F-78BA-4BA6-AFF6-59E39FBB8536}" srcOrd="0" destOrd="0" presId="urn:microsoft.com/office/officeart/2005/8/layout/vList2"/>
    <dgm:cxn modelId="{CAD76BA0-FF4C-4F89-8636-1DCF534747AC}" type="presParOf" srcId="{D7529F2F-78BA-4BA6-AFF6-59E39FBB8536}" destId="{CAE83A76-FBF8-49E3-B62E-0079A019A608}" srcOrd="0" destOrd="0" presId="urn:microsoft.com/office/officeart/2005/8/layout/vList2"/>
    <dgm:cxn modelId="{BDCDE38C-92AA-48A6-A915-B2E287C65320}" type="presParOf" srcId="{D7529F2F-78BA-4BA6-AFF6-59E39FBB8536}" destId="{0EAE8136-23BC-438D-B18A-DEFE4B294FEF}" srcOrd="1" destOrd="0" presId="urn:microsoft.com/office/officeart/2005/8/layout/vList2"/>
    <dgm:cxn modelId="{6A5C8C68-CA82-4B64-9A67-0C39AF717B06}" type="presParOf" srcId="{D7529F2F-78BA-4BA6-AFF6-59E39FBB8536}" destId="{5EC8B9A6-5F77-445E-8BDB-E6C1E2105213}" srcOrd="2" destOrd="0" presId="urn:microsoft.com/office/officeart/2005/8/layout/vList2"/>
    <dgm:cxn modelId="{EA75FCCC-FB78-4C80-BB0A-ABB9EA8A36DA}" type="presParOf" srcId="{D7529F2F-78BA-4BA6-AFF6-59E39FBB8536}" destId="{68E09965-BDAD-4B98-9939-F1D13C1ACF75}" srcOrd="3" destOrd="0" presId="urn:microsoft.com/office/officeart/2005/8/layout/vList2"/>
    <dgm:cxn modelId="{2163413E-814B-410C-9365-3C7BF9D51D07}" type="presParOf" srcId="{D7529F2F-78BA-4BA6-AFF6-59E39FBB8536}" destId="{28955ACD-53B4-499F-89BB-254F16A898CF}" srcOrd="4" destOrd="0" presId="urn:microsoft.com/office/officeart/2005/8/layout/vList2"/>
    <dgm:cxn modelId="{160C801F-D735-4DFE-B7A8-2EE0BB586ADA}" type="presParOf" srcId="{D7529F2F-78BA-4BA6-AFF6-59E39FBB8536}" destId="{7EE0F2CA-2849-45D7-BAFE-908C3113EF42}" srcOrd="5" destOrd="0" presId="urn:microsoft.com/office/officeart/2005/8/layout/vList2"/>
    <dgm:cxn modelId="{8B5C7490-AE11-41B3-9172-96E1429E3276}" type="presParOf" srcId="{D7529F2F-78BA-4BA6-AFF6-59E39FBB8536}" destId="{1CBCF9C5-F202-4995-9634-4C82753ADD33}" srcOrd="6" destOrd="0" presId="urn:microsoft.com/office/officeart/2005/8/layout/vList2"/>
    <dgm:cxn modelId="{772057C2-E9DA-44FD-A624-C01122B04EA8}" type="presParOf" srcId="{D7529F2F-78BA-4BA6-AFF6-59E39FBB8536}" destId="{0E3D8964-B13C-4018-972D-D352A647FF70}" srcOrd="7" destOrd="0" presId="urn:microsoft.com/office/officeart/2005/8/layout/vList2"/>
    <dgm:cxn modelId="{9951EF82-299A-4B8C-8346-4D4D881A8446}" type="presParOf" srcId="{D7529F2F-78BA-4BA6-AFF6-59E39FBB8536}" destId="{569EEFCE-F1FB-4C9C-B800-7076A67F68FB}"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240DFD-9C90-4185-A583-6E33B86868F1}">
      <dsp:nvSpPr>
        <dsp:cNvPr id="0" name=""/>
        <dsp:cNvSpPr/>
      </dsp:nvSpPr>
      <dsp:spPr>
        <a:xfrm>
          <a:off x="0" y="401292"/>
          <a:ext cx="11520000" cy="1053000"/>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a:t>Knowledge and understanding of a broad range of scientific concepts and processes related to climate change (e.g. climate, deforestation, habitat loss, water cycle, soil erosion, air pollution), its causes and its consequences, ecologically, socially, economically and politically.</a:t>
          </a:r>
          <a:endParaRPr lang="en-NL" sz="2000" kern="1200" dirty="0"/>
        </a:p>
      </dsp:txBody>
      <dsp:txXfrm>
        <a:off x="51403" y="452695"/>
        <a:ext cx="11417194" cy="950194"/>
      </dsp:txXfrm>
    </dsp:sp>
    <dsp:sp modelId="{896DA917-1B18-4943-8322-70A1F7480905}">
      <dsp:nvSpPr>
        <dsp:cNvPr id="0" name=""/>
        <dsp:cNvSpPr/>
      </dsp:nvSpPr>
      <dsp:spPr>
        <a:xfrm>
          <a:off x="0" y="1511892"/>
          <a:ext cx="11520000" cy="1157615"/>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a:t>Knowledge and understanding of the dynamics of climate change impact across time and space (e.g. delayed consequences, reducing the quality of life, security and development options of future generations).</a:t>
          </a:r>
          <a:endParaRPr lang="en-NL" sz="2000" kern="1200" dirty="0"/>
        </a:p>
      </dsp:txBody>
      <dsp:txXfrm>
        <a:off x="56510" y="1568402"/>
        <a:ext cx="11406980" cy="1044595"/>
      </dsp:txXfrm>
    </dsp:sp>
    <dsp:sp modelId="{9DBA6994-991B-4D4C-8160-00B015034BE5}">
      <dsp:nvSpPr>
        <dsp:cNvPr id="0" name=""/>
        <dsp:cNvSpPr/>
      </dsp:nvSpPr>
      <dsp:spPr>
        <a:xfrm>
          <a:off x="0" y="2727107"/>
          <a:ext cx="11520000" cy="1053000"/>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a:t>Ability to distinguish critically between certainties, uncertainties, projections and risks associated with climate change, and evaluate messages about and public interpretations of climate change science.</a:t>
          </a:r>
          <a:endParaRPr lang="en-NL" sz="2000" kern="1200" dirty="0"/>
        </a:p>
      </dsp:txBody>
      <dsp:txXfrm>
        <a:off x="51403" y="2778510"/>
        <a:ext cx="11417194" cy="950194"/>
      </dsp:txXfrm>
    </dsp:sp>
    <dsp:sp modelId="{61D2AFC6-783B-4B00-84D3-33790E2E59C8}">
      <dsp:nvSpPr>
        <dsp:cNvPr id="0" name=""/>
        <dsp:cNvSpPr/>
      </dsp:nvSpPr>
      <dsp:spPr>
        <a:xfrm>
          <a:off x="0" y="3837707"/>
          <a:ext cx="11520000" cy="10530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a:t>Awareness of strategies and technologies to address the negative impacts of climate change (e.g., reducing carbon consumption, encouraging low-carbon development, reducing deforestation through sustainable forest management, improving water and waste management).</a:t>
          </a:r>
          <a:endParaRPr lang="en-NL" sz="2000" kern="1200" dirty="0"/>
        </a:p>
      </dsp:txBody>
      <dsp:txXfrm>
        <a:off x="51403" y="3889110"/>
        <a:ext cx="11417194" cy="9501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240DFD-9C90-4185-A583-6E33B86868F1}">
      <dsp:nvSpPr>
        <dsp:cNvPr id="0" name=""/>
        <dsp:cNvSpPr/>
      </dsp:nvSpPr>
      <dsp:spPr>
        <a:xfrm>
          <a:off x="0" y="5669"/>
          <a:ext cx="11520000" cy="1719900"/>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GB" sz="2100" kern="1200" dirty="0"/>
            <a:t>Developing values, knowledge and skills required to make choices and decisions that minimize the use of natural resources, emissions, waste and pollution; while contributing to the development of new solutions to the climate crisis (e.g., rethinking the way we live, buy and consume, how our daily lives are organized, how we socialize, exchange, share, educate and build identities).</a:t>
          </a:r>
          <a:endParaRPr lang="en-NL" sz="2100" kern="1200" dirty="0"/>
        </a:p>
      </dsp:txBody>
      <dsp:txXfrm>
        <a:off x="83959" y="89628"/>
        <a:ext cx="11352082" cy="1551982"/>
      </dsp:txXfrm>
    </dsp:sp>
    <dsp:sp modelId="{443C1692-2A9C-4941-B34B-5F9CCEA5CC65}">
      <dsp:nvSpPr>
        <dsp:cNvPr id="0" name=""/>
        <dsp:cNvSpPr/>
      </dsp:nvSpPr>
      <dsp:spPr>
        <a:xfrm>
          <a:off x="0" y="1786050"/>
          <a:ext cx="11520000" cy="1719900"/>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GB" sz="2100" kern="1200" dirty="0"/>
            <a:t>Taking individual and/or collective action with the potential to have immediate, direct impact (e.g., reducing energy consumption, using non-polluting and renewable energy sources, environmental conservation, re-forestation and re-greening). </a:t>
          </a:r>
          <a:endParaRPr lang="en-NL" sz="2100" kern="1200" dirty="0"/>
        </a:p>
      </dsp:txBody>
      <dsp:txXfrm>
        <a:off x="83959" y="1870009"/>
        <a:ext cx="11352082" cy="1551982"/>
      </dsp:txXfrm>
    </dsp:sp>
    <dsp:sp modelId="{1CBCF9C5-F202-4995-9634-4C82753ADD33}">
      <dsp:nvSpPr>
        <dsp:cNvPr id="0" name=""/>
        <dsp:cNvSpPr/>
      </dsp:nvSpPr>
      <dsp:spPr>
        <a:xfrm>
          <a:off x="0" y="3566430"/>
          <a:ext cx="11520000" cy="1719900"/>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GB" sz="2100" kern="1200" dirty="0"/>
            <a:t>Contributing to policy development with long-term positive impact on societal behaviour by examining economic systems, social structures, cultural patterns, lifestyle expectations, consumerism, wealth distribution, aspirations and value systems and their underlying responsibility for excessive greenhouse gas production.</a:t>
          </a:r>
          <a:endParaRPr lang="en-NL" sz="2100" kern="1200" dirty="0"/>
        </a:p>
      </dsp:txBody>
      <dsp:txXfrm>
        <a:off x="83959" y="3650389"/>
        <a:ext cx="11352082" cy="155198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E83A76-FBF8-49E3-B62E-0079A019A608}">
      <dsp:nvSpPr>
        <dsp:cNvPr id="0" name=""/>
        <dsp:cNvSpPr/>
      </dsp:nvSpPr>
      <dsp:spPr>
        <a:xfrm>
          <a:off x="0" y="208930"/>
          <a:ext cx="11520000" cy="1280536"/>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a:t>Knowledge and understanding of tools and methodologies to respond promptly and effectively in areas that have been negatively impacted by climate change, including Disaster Risk Reduction (DRR) strategies such as community disaster committees, community evacuation and rescue plans, and local first-aid training.</a:t>
          </a:r>
          <a:endParaRPr lang="en-NL" sz="2000" kern="1200" dirty="0"/>
        </a:p>
      </dsp:txBody>
      <dsp:txXfrm>
        <a:off x="62511" y="271441"/>
        <a:ext cx="11394978" cy="1155514"/>
      </dsp:txXfrm>
    </dsp:sp>
    <dsp:sp modelId="{5EC8B9A6-5F77-445E-8BDB-E6C1E2105213}">
      <dsp:nvSpPr>
        <dsp:cNvPr id="0" name=""/>
        <dsp:cNvSpPr/>
      </dsp:nvSpPr>
      <dsp:spPr>
        <a:xfrm>
          <a:off x="0" y="1499873"/>
          <a:ext cx="11520000" cy="90506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a:t>Knowledge and understanding of tools and methodologies to rebuild and restore areas that have been negatively impacted by climate change (e.g., seashores, flood prevention measures).</a:t>
          </a:r>
          <a:endParaRPr lang="en-NL" sz="2000" kern="1200" dirty="0"/>
        </a:p>
      </dsp:txBody>
      <dsp:txXfrm>
        <a:off x="44181" y="1544054"/>
        <a:ext cx="11431638" cy="816700"/>
      </dsp:txXfrm>
    </dsp:sp>
    <dsp:sp modelId="{28955ACD-53B4-499F-89BB-254F16A898CF}">
      <dsp:nvSpPr>
        <dsp:cNvPr id="0" name=""/>
        <dsp:cNvSpPr/>
      </dsp:nvSpPr>
      <dsp:spPr>
        <a:xfrm>
          <a:off x="0" y="2415342"/>
          <a:ext cx="11520000" cy="90506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a:t>Implementing measures that reduce the vulnerability of natural and human systems to the impacts of climate change. </a:t>
          </a:r>
          <a:endParaRPr lang="en-NL" sz="2000" kern="1200" dirty="0"/>
        </a:p>
      </dsp:txBody>
      <dsp:txXfrm>
        <a:off x="44181" y="2459523"/>
        <a:ext cx="11431638" cy="816700"/>
      </dsp:txXfrm>
    </dsp:sp>
    <dsp:sp modelId="{1CBCF9C5-F202-4995-9634-4C82753ADD33}">
      <dsp:nvSpPr>
        <dsp:cNvPr id="0" name=""/>
        <dsp:cNvSpPr/>
      </dsp:nvSpPr>
      <dsp:spPr>
        <a:xfrm>
          <a:off x="0" y="3330811"/>
          <a:ext cx="11520000" cy="905062"/>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a:t>Building capacity to apply these strategies in future situations, when the delayed impacts of climate change make themselves felt. </a:t>
          </a:r>
          <a:endParaRPr lang="en-NL" sz="2000" kern="1200" dirty="0"/>
        </a:p>
      </dsp:txBody>
      <dsp:txXfrm>
        <a:off x="44181" y="3374992"/>
        <a:ext cx="11431638" cy="816700"/>
      </dsp:txXfrm>
    </dsp:sp>
    <dsp:sp modelId="{569EEFCE-F1FB-4C9C-B800-7076A67F68FB}">
      <dsp:nvSpPr>
        <dsp:cNvPr id="0" name=""/>
        <dsp:cNvSpPr/>
      </dsp:nvSpPr>
      <dsp:spPr>
        <a:xfrm>
          <a:off x="0" y="4246280"/>
          <a:ext cx="11520000" cy="98078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a:t>Advocating for appropriate channelling of resources at a global level to protect negatively affected natural and human systems in a just and equitable way.</a:t>
          </a:r>
          <a:endParaRPr lang="en-NL" sz="2000" kern="1200" dirty="0"/>
        </a:p>
      </dsp:txBody>
      <dsp:txXfrm>
        <a:off x="47878" y="4294158"/>
        <a:ext cx="11424244" cy="88503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763" cy="467072"/>
          </a:xfrm>
          <a:prstGeom prst="rect">
            <a:avLst/>
          </a:prstGeom>
        </p:spPr>
        <p:txBody>
          <a:bodyPr vert="horz" lIns="92930" tIns="46465" rIns="92930" bIns="46465" rtlCol="0"/>
          <a:lstStyle>
            <a:lvl1pPr algn="l">
              <a:defRPr sz="1200"/>
            </a:lvl1pPr>
          </a:lstStyle>
          <a:p>
            <a:endParaRPr lang="en-US"/>
          </a:p>
        </p:txBody>
      </p:sp>
      <p:sp>
        <p:nvSpPr>
          <p:cNvPr id="3" name="Date Placeholder 2"/>
          <p:cNvSpPr>
            <a:spLocks noGrp="1"/>
          </p:cNvSpPr>
          <p:nvPr>
            <p:ph type="dt" idx="1"/>
          </p:nvPr>
        </p:nvSpPr>
        <p:spPr>
          <a:xfrm>
            <a:off x="3939466" y="0"/>
            <a:ext cx="3013763" cy="467072"/>
          </a:xfrm>
          <a:prstGeom prst="rect">
            <a:avLst/>
          </a:prstGeom>
        </p:spPr>
        <p:txBody>
          <a:bodyPr vert="horz" lIns="92930" tIns="46465" rIns="92930" bIns="46465" rtlCol="0"/>
          <a:lstStyle>
            <a:lvl1pPr algn="r">
              <a:defRPr sz="1200"/>
            </a:lvl1pPr>
          </a:lstStyle>
          <a:p>
            <a:fld id="{C4181D7C-81F1-BA48-B0CF-02C398C91972}" type="datetimeFigureOut">
              <a:rPr lang="en-US" smtClean="0"/>
              <a:t>7/31/2023</a:t>
            </a:fld>
            <a:endParaRPr lang="en-US"/>
          </a:p>
        </p:txBody>
      </p:sp>
      <p:sp>
        <p:nvSpPr>
          <p:cNvPr id="4" name="Slide Image Placeholder 3"/>
          <p:cNvSpPr>
            <a:spLocks noGrp="1" noRot="1" noChangeAspect="1"/>
          </p:cNvSpPr>
          <p:nvPr>
            <p:ph type="sldImg" idx="2"/>
          </p:nvPr>
        </p:nvSpPr>
        <p:spPr>
          <a:xfrm>
            <a:off x="685800" y="1163638"/>
            <a:ext cx="5583238" cy="3141662"/>
          </a:xfrm>
          <a:prstGeom prst="rect">
            <a:avLst/>
          </a:prstGeom>
          <a:noFill/>
          <a:ln w="12700">
            <a:solidFill>
              <a:prstClr val="black"/>
            </a:solidFill>
          </a:ln>
        </p:spPr>
        <p:txBody>
          <a:bodyPr vert="horz" lIns="92930" tIns="46465" rIns="92930" bIns="46465" rtlCol="0" anchor="ctr"/>
          <a:lstStyle/>
          <a:p>
            <a:endParaRPr lang="en-US"/>
          </a:p>
        </p:txBody>
      </p:sp>
      <p:sp>
        <p:nvSpPr>
          <p:cNvPr id="5" name="Notes Placeholder 4"/>
          <p:cNvSpPr>
            <a:spLocks noGrp="1"/>
          </p:cNvSpPr>
          <p:nvPr>
            <p:ph type="body" sz="quarter" idx="3"/>
          </p:nvPr>
        </p:nvSpPr>
        <p:spPr>
          <a:xfrm>
            <a:off x="695484" y="4480004"/>
            <a:ext cx="5563870" cy="3665458"/>
          </a:xfrm>
          <a:prstGeom prst="rect">
            <a:avLst/>
          </a:prstGeom>
        </p:spPr>
        <p:txBody>
          <a:bodyPr vert="horz" lIns="92930" tIns="46465" rIns="92930" bIns="46465"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842030"/>
            <a:ext cx="3013763" cy="467071"/>
          </a:xfrm>
          <a:prstGeom prst="rect">
            <a:avLst/>
          </a:prstGeom>
        </p:spPr>
        <p:txBody>
          <a:bodyPr vert="horz" lIns="92930" tIns="46465" rIns="92930" bIns="46465" rtlCol="0" anchor="b"/>
          <a:lstStyle>
            <a:lvl1pPr algn="l">
              <a:defRPr sz="1200"/>
            </a:lvl1pPr>
          </a:lstStyle>
          <a:p>
            <a:endParaRPr lang="en-US"/>
          </a:p>
        </p:txBody>
      </p:sp>
      <p:sp>
        <p:nvSpPr>
          <p:cNvPr id="7" name="Slide Number Placeholder 6"/>
          <p:cNvSpPr>
            <a:spLocks noGrp="1"/>
          </p:cNvSpPr>
          <p:nvPr>
            <p:ph type="sldNum" sz="quarter" idx="5"/>
          </p:nvPr>
        </p:nvSpPr>
        <p:spPr>
          <a:xfrm>
            <a:off x="3939466" y="8842030"/>
            <a:ext cx="3013763" cy="467071"/>
          </a:xfrm>
          <a:prstGeom prst="rect">
            <a:avLst/>
          </a:prstGeom>
        </p:spPr>
        <p:txBody>
          <a:bodyPr vert="horz" lIns="92930" tIns="46465" rIns="92930" bIns="46465" rtlCol="0" anchor="b"/>
          <a:lstStyle>
            <a:lvl1pPr algn="r">
              <a:defRPr sz="1200"/>
            </a:lvl1pPr>
          </a:lstStyle>
          <a:p>
            <a:fld id="{D7F88987-9C11-FC43-B2CE-3A9A6A29209B}" type="slidenum">
              <a:rPr lang="en-US" smtClean="0"/>
              <a:t>‹#›</a:t>
            </a:fld>
            <a:endParaRPr lang="en-US"/>
          </a:p>
        </p:txBody>
      </p:sp>
    </p:spTree>
    <p:extLst>
      <p:ext uri="{BB962C8B-B14F-4D97-AF65-F5344CB8AC3E}">
        <p14:creationId xmlns:p14="http://schemas.microsoft.com/office/powerpoint/2010/main" val="19500188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7F88987-9C11-FC43-B2CE-3A9A6A29209B}" type="slidenum">
              <a:rPr lang="en-US" smtClean="0"/>
              <a:t>1</a:t>
            </a:fld>
            <a:endParaRPr lang="en-US"/>
          </a:p>
        </p:txBody>
      </p:sp>
    </p:spTree>
    <p:extLst>
      <p:ext uri="{BB962C8B-B14F-4D97-AF65-F5344CB8AC3E}">
        <p14:creationId xmlns:p14="http://schemas.microsoft.com/office/powerpoint/2010/main" val="18138097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NBS to offer three </a:t>
            </a:r>
            <a:r>
              <a:rPr lang="en-GB" dirty="0" err="1"/>
              <a:t>microcredentials</a:t>
            </a:r>
            <a:r>
              <a:rPr lang="en-GB" dirty="0"/>
              <a:t> (each worth 10 cp) that can be used towards a PG certificate (with 30 cp from elsewhere)</a:t>
            </a:r>
          </a:p>
        </p:txBody>
      </p:sp>
      <p:sp>
        <p:nvSpPr>
          <p:cNvPr id="4" name="Slide Number Placeholder 3"/>
          <p:cNvSpPr>
            <a:spLocks noGrp="1"/>
          </p:cNvSpPr>
          <p:nvPr>
            <p:ph type="sldNum" sz="quarter" idx="5"/>
          </p:nvPr>
        </p:nvSpPr>
        <p:spPr/>
        <p:txBody>
          <a:bodyPr/>
          <a:lstStyle/>
          <a:p>
            <a:fld id="{D7F88987-9C11-FC43-B2CE-3A9A6A29209B}" type="slidenum">
              <a:rPr lang="en-US" smtClean="0"/>
              <a:t>19</a:t>
            </a:fld>
            <a:endParaRPr lang="en-US"/>
          </a:p>
        </p:txBody>
      </p:sp>
    </p:spTree>
    <p:extLst>
      <p:ext uri="{BB962C8B-B14F-4D97-AF65-F5344CB8AC3E}">
        <p14:creationId xmlns:p14="http://schemas.microsoft.com/office/powerpoint/2010/main" val="15552100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pPr marL="0" indent="0">
              <a:buFontTx/>
              <a:buNone/>
            </a:pPr>
            <a:endParaRPr lang="en-US" dirty="0">
              <a:latin typeface="Century Gothic" panose="020B0502020202090204" pitchFamily="34" charset="0"/>
            </a:endParaRPr>
          </a:p>
          <a:p>
            <a:pPr marL="0" indent="0">
              <a:buFontTx/>
              <a:buNone/>
            </a:pPr>
            <a:r>
              <a:rPr lang="en-US" dirty="0">
                <a:latin typeface="Century Gothic" panose="020B0502020202090204" pitchFamily="34" charset="0"/>
              </a:rPr>
              <a:t>This is our current situation as demonstrated by </a:t>
            </a:r>
            <a:r>
              <a:rPr lang="en-US" dirty="0" err="1">
                <a:latin typeface="Century Gothic" panose="020B0502020202090204" pitchFamily="34" charset="0"/>
              </a:rPr>
              <a:t>En</a:t>
            </a:r>
            <a:r>
              <a:rPr lang="en-US" dirty="0">
                <a:latin typeface="Century Gothic" panose="020B0502020202090204" pitchFamily="34" charset="0"/>
              </a:rPr>
              <a:t>-ROADS which was developed by MIT Climate Interactive so that everyone can understand the high impact solutions and which impact they would have.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9ACC1A-9FD5-BC4C-8833-BF4A1ED2CF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15471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After going through this slide, end with: We will now have some examples for the first three and how everyone on every level can do their bit..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F88987-9C11-FC43-B2CE-3A9A6A2920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16854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138" y="742950"/>
            <a:ext cx="6615112" cy="3721100"/>
          </a:xfrm>
        </p:spPr>
      </p:sp>
      <p:sp>
        <p:nvSpPr>
          <p:cNvPr id="3" name="Notes Placeholder 2"/>
          <p:cNvSpPr>
            <a:spLocks noGrp="1"/>
          </p:cNvSpPr>
          <p:nvPr>
            <p:ph type="body" idx="1"/>
          </p:nvPr>
        </p:nvSpPr>
        <p:spPr/>
        <p:txBody>
          <a:bodyPr/>
          <a:lstStyle/>
          <a:p>
            <a:endParaRPr lang="en-GB" dirty="0"/>
          </a:p>
          <a:p>
            <a:r>
              <a:rPr lang="en-GB" dirty="0"/>
              <a:t>Carbon</a:t>
            </a:r>
            <a:r>
              <a:rPr lang="en-GB" baseline="0" dirty="0"/>
              <a:t> Dioxide equivalent gives us a level playing field to understand the effects of various activities</a:t>
            </a:r>
            <a:endParaRPr lang="en-GB" dirty="0"/>
          </a:p>
        </p:txBody>
      </p:sp>
      <p:sp>
        <p:nvSpPr>
          <p:cNvPr id="4" name="Slide Number Placeholder 3"/>
          <p:cNvSpPr>
            <a:spLocks noGrp="1"/>
          </p:cNvSpPr>
          <p:nvPr>
            <p:ph type="sldNum" sz="quarter" idx="10"/>
          </p:nvPr>
        </p:nvSpPr>
        <p:spPr/>
        <p:txBody>
          <a:bodyPr/>
          <a:lstStyle/>
          <a:p>
            <a:pPr marL="0" marR="0" lvl="0" indent="0" algn="r" defTabSz="954088" rtl="0" eaLnBrk="1" fontAlgn="base" latinLnBrk="0" hangingPunct="1">
              <a:lnSpc>
                <a:spcPct val="100000"/>
              </a:lnSpc>
              <a:spcBef>
                <a:spcPct val="0"/>
              </a:spcBef>
              <a:spcAft>
                <a:spcPct val="0"/>
              </a:spcAft>
              <a:buClrTx/>
              <a:buSzTx/>
              <a:buFontTx/>
              <a:buNone/>
              <a:tabLst/>
              <a:defRPr/>
            </a:pPr>
            <a:fld id="{7D47DF55-C671-4298-9C7F-633AC4BE7646}" type="slidenum">
              <a:rPr kumimoji="0" lang="en-GB"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pPr marL="0" marR="0" lvl="0" indent="0" algn="r" defTabSz="954088" rtl="0" eaLnBrk="1" fontAlgn="base" latinLnBrk="0" hangingPunct="1">
                <a:lnSpc>
                  <a:spcPct val="100000"/>
                </a:lnSpc>
                <a:spcBef>
                  <a:spcPct val="0"/>
                </a:spcBef>
                <a:spcAft>
                  <a:spcPct val="0"/>
                </a:spcAft>
                <a:buClrTx/>
                <a:buSzTx/>
                <a:buFontTx/>
                <a:buNone/>
                <a:tabLst/>
                <a:defRPr/>
              </a:pPr>
              <a:t>6</a:t>
            </a:fld>
            <a:endParaRPr kumimoji="0" lang="en-GB"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14170920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p21:notes"/>
          <p:cNvSpPr>
            <a:spLocks noGrp="1" noRot="1" noChangeAspect="1"/>
          </p:cNvSpPr>
          <p:nvPr>
            <p:ph type="sldImg" idx="2"/>
          </p:nvPr>
        </p:nvSpPr>
        <p:spPr>
          <a:xfrm>
            <a:off x="84138" y="742950"/>
            <a:ext cx="6615112" cy="3721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70" name="Google Shape;570;p21:notes"/>
          <p:cNvSpPr txBox="1">
            <a:spLocks noGrp="1"/>
          </p:cNvSpPr>
          <p:nvPr>
            <p:ph type="body" idx="1"/>
          </p:nvPr>
        </p:nvSpPr>
        <p:spPr>
          <a:xfrm>
            <a:off x="677863" y="4711700"/>
            <a:ext cx="5426075" cy="4464050"/>
          </a:xfrm>
          <a:prstGeom prst="rect">
            <a:avLst/>
          </a:prstGeom>
          <a:noFill/>
          <a:ln>
            <a:noFill/>
          </a:ln>
        </p:spPr>
        <p:txBody>
          <a:bodyPr spcFirstLastPara="1" wrap="square" lIns="95400" tIns="47700" rIns="95400" bIns="47700" anchor="t" anchorCtr="0">
            <a:noAutofit/>
          </a:bodyPr>
          <a:lstStyle/>
          <a:p>
            <a:pPr marL="0" lvl="0" indent="0" algn="l" rtl="0">
              <a:spcBef>
                <a:spcPts val="0"/>
              </a:spcBef>
              <a:spcAft>
                <a:spcPts val="0"/>
              </a:spcAft>
              <a:buNone/>
            </a:pPr>
            <a:endParaRPr/>
          </a:p>
          <a:p>
            <a:pPr marL="0" lvl="0" indent="0" algn="l" rtl="0">
              <a:spcBef>
                <a:spcPts val="360"/>
              </a:spcBef>
              <a:spcAft>
                <a:spcPts val="0"/>
              </a:spcAft>
              <a:buNone/>
            </a:pPr>
            <a:r>
              <a:rPr lang="en-GB"/>
              <a:t>Carbon Dioxide equivalent gives us a level playing field to understand the effects of various activities</a:t>
            </a:r>
            <a:endParaRPr/>
          </a:p>
        </p:txBody>
      </p:sp>
      <p:sp>
        <p:nvSpPr>
          <p:cNvPr id="571" name="Google Shape;571;p21:notes"/>
          <p:cNvSpPr txBox="1">
            <a:spLocks noGrp="1"/>
          </p:cNvSpPr>
          <p:nvPr>
            <p:ph type="sldNum" idx="12"/>
          </p:nvPr>
        </p:nvSpPr>
        <p:spPr>
          <a:xfrm>
            <a:off x="3841750" y="9421813"/>
            <a:ext cx="2938463" cy="495300"/>
          </a:xfrm>
          <a:prstGeom prst="rect">
            <a:avLst/>
          </a:prstGeom>
          <a:noFill/>
          <a:ln>
            <a:noFill/>
          </a:ln>
        </p:spPr>
        <p:txBody>
          <a:bodyPr spcFirstLastPara="1" wrap="square" lIns="95400" tIns="47700" rIns="95400" bIns="47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need to distinguish between three areas of climate change education, the first one is the science: Every Graduate need to understand the climate change science enough to make informed decisions and integrate high impact solutions into their life and work. This basic understanding is also necessary for anyone studying business.</a:t>
            </a:r>
            <a:endParaRPr lang="en-NL" dirty="0"/>
          </a:p>
        </p:txBody>
      </p:sp>
      <p:sp>
        <p:nvSpPr>
          <p:cNvPr id="4" name="Slide Number Placeholder 3"/>
          <p:cNvSpPr>
            <a:spLocks noGrp="1"/>
          </p:cNvSpPr>
          <p:nvPr>
            <p:ph type="sldNum" sz="quarter" idx="5"/>
          </p:nvPr>
        </p:nvSpPr>
        <p:spPr/>
        <p:txBody>
          <a:bodyPr/>
          <a:lstStyle/>
          <a:p>
            <a:pPr marL="0" marR="0" lvl="0" indent="0" algn="r" defTabSz="929305" rtl="0" eaLnBrk="1" fontAlgn="auto" latinLnBrk="0" hangingPunct="1">
              <a:lnSpc>
                <a:spcPct val="100000"/>
              </a:lnSpc>
              <a:spcBef>
                <a:spcPts val="0"/>
              </a:spcBef>
              <a:spcAft>
                <a:spcPts val="0"/>
              </a:spcAft>
              <a:buClrTx/>
              <a:buSzTx/>
              <a:buFontTx/>
              <a:buNone/>
              <a:tabLst/>
              <a:defRPr/>
            </a:pPr>
            <a:fld id="{D7F88987-9C11-FC43-B2CE-3A9A6A29209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9305"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99005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second one is Climate Change Mitigation Education: Every Graduate needs to know how to best mitigate climate change- what are the best strategies and tools in operations, supply chain management, economics, investment to reduce carbon emissions?</a:t>
            </a:r>
            <a:endParaRPr lang="en-NL" dirty="0"/>
          </a:p>
        </p:txBody>
      </p:sp>
      <p:sp>
        <p:nvSpPr>
          <p:cNvPr id="4" name="Slide Number Placeholder 3"/>
          <p:cNvSpPr>
            <a:spLocks noGrp="1"/>
          </p:cNvSpPr>
          <p:nvPr>
            <p:ph type="sldNum" sz="quarter" idx="5"/>
          </p:nvPr>
        </p:nvSpPr>
        <p:spPr/>
        <p:txBody>
          <a:bodyPr/>
          <a:lstStyle/>
          <a:p>
            <a:pPr defTabSz="929305">
              <a:defRPr/>
            </a:pPr>
            <a:fld id="{D7F88987-9C11-FC43-B2CE-3A9A6A29209B}" type="slidenum">
              <a:rPr lang="en-US">
                <a:solidFill>
                  <a:prstClr val="black"/>
                </a:solidFill>
                <a:latin typeface="Calibri" panose="020F0502020204030204"/>
              </a:rPr>
              <a:pPr defTabSz="929305">
                <a:defRPr/>
              </a:pPr>
              <a:t>9</a:t>
            </a:fld>
            <a:endParaRPr lang="en-US">
              <a:solidFill>
                <a:prstClr val="black"/>
              </a:solidFill>
              <a:latin typeface="Calibri" panose="020F0502020204030204"/>
            </a:endParaRPr>
          </a:p>
        </p:txBody>
      </p:sp>
    </p:spTree>
    <p:extLst>
      <p:ext uri="{BB962C8B-B14F-4D97-AF65-F5344CB8AC3E}">
        <p14:creationId xmlns:p14="http://schemas.microsoft.com/office/powerpoint/2010/main" val="7948013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many countries Graduates need to learn how to adapt to climate change now, however in the UK and other high emitting countries the focus should be on mitigation: Is it not better to mitigate against the flooding of London so that major floods will not happen in the near future than to build higher flood defences now?</a:t>
            </a:r>
            <a:endParaRPr lang="en-NL"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F88987-9C11-FC43-B2CE-3A9A6A2920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90920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our Carbon Literacy Training for Business Schools we have a strong focus on these high impact solutions so that everyone in a business school, whether in teaching, research or operations would know the best actions to take.</a:t>
            </a:r>
          </a:p>
        </p:txBody>
      </p:sp>
      <p:sp>
        <p:nvSpPr>
          <p:cNvPr id="4" name="Slide Number Placeholder 3"/>
          <p:cNvSpPr>
            <a:spLocks noGrp="1"/>
          </p:cNvSpPr>
          <p:nvPr>
            <p:ph type="sldNum" sz="quarter" idx="5"/>
          </p:nvPr>
        </p:nvSpPr>
        <p:spPr/>
        <p:txBody>
          <a:bodyPr/>
          <a:lstStyle/>
          <a:p>
            <a:fld id="{D7F88987-9C11-FC43-B2CE-3A9A6A29209B}" type="slidenum">
              <a:rPr lang="en-US" smtClean="0"/>
              <a:t>14</a:t>
            </a:fld>
            <a:endParaRPr lang="en-US"/>
          </a:p>
        </p:txBody>
      </p:sp>
    </p:spTree>
    <p:extLst>
      <p:ext uri="{BB962C8B-B14F-4D97-AF65-F5344CB8AC3E}">
        <p14:creationId xmlns:p14="http://schemas.microsoft.com/office/powerpoint/2010/main" val="35708915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DF23B6-683D-2B48-8B2D-8FF423A50C05}"/>
              </a:ext>
            </a:extLst>
          </p:cNvPr>
          <p:cNvSpPr/>
          <p:nvPr userDrawn="1"/>
        </p:nvSpPr>
        <p:spPr>
          <a:xfrm>
            <a:off x="0" y="441325"/>
            <a:ext cx="12191999" cy="5256213"/>
          </a:xfrm>
          <a:prstGeom prst="rect">
            <a:avLst/>
          </a:prstGeom>
          <a:solidFill>
            <a:srgbClr val="E5E5E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E7E7F3C-6AC2-084C-81DA-BE9E4A815A32}"/>
              </a:ext>
            </a:extLst>
          </p:cNvPr>
          <p:cNvSpPr>
            <a:spLocks noGrp="1"/>
          </p:cNvSpPr>
          <p:nvPr>
            <p:ph type="ctrTitle"/>
          </p:nvPr>
        </p:nvSpPr>
        <p:spPr>
          <a:xfrm>
            <a:off x="442912" y="1989138"/>
            <a:ext cx="11306175" cy="1848949"/>
          </a:xfrm>
          <a:prstGeom prst="rect">
            <a:avLst/>
          </a:prstGeom>
        </p:spPr>
        <p:txBody>
          <a:bodyPr lIns="0" rIns="90000" anchor="b"/>
          <a:lstStyle>
            <a:lvl1pPr algn="l">
              <a:defRPr sz="6000" b="1">
                <a:solidFill>
                  <a:srgbClr val="821E69"/>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AC3D8BCC-A8A8-F640-A027-5BF8353F717B}"/>
              </a:ext>
            </a:extLst>
          </p:cNvPr>
          <p:cNvSpPr>
            <a:spLocks noGrp="1"/>
          </p:cNvSpPr>
          <p:nvPr>
            <p:ph type="subTitle" idx="1"/>
          </p:nvPr>
        </p:nvSpPr>
        <p:spPr>
          <a:xfrm>
            <a:off x="442914" y="4015578"/>
            <a:ext cx="11306174" cy="1155172"/>
          </a:xfrm>
          <a:prstGeom prst="rect">
            <a:avLst/>
          </a:prstGeom>
        </p:spPr>
        <p:txBody>
          <a:bodyPr lIns="0">
            <a:normAutofit/>
          </a:bodyPr>
          <a:lstStyle>
            <a:lvl1pPr marL="0" indent="0" algn="l">
              <a:buNone/>
              <a:defRPr sz="30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8" name="Date Placeholder 3">
            <a:extLst>
              <a:ext uri="{FF2B5EF4-FFF2-40B4-BE49-F238E27FC236}">
                <a16:creationId xmlns:a16="http://schemas.microsoft.com/office/drawing/2014/main" id="{2E139847-7864-EB4B-975A-CCF5B80F082F}"/>
              </a:ext>
            </a:extLst>
          </p:cNvPr>
          <p:cNvSpPr>
            <a:spLocks noGrp="1"/>
          </p:cNvSpPr>
          <p:nvPr>
            <p:ph type="dt" sz="half" idx="10"/>
          </p:nvPr>
        </p:nvSpPr>
        <p:spPr>
          <a:xfrm>
            <a:off x="6275386" y="5184991"/>
            <a:ext cx="5473701" cy="358775"/>
          </a:xfrm>
          <a:prstGeom prst="rect">
            <a:avLst/>
          </a:prstGeom>
        </p:spPr>
        <p:txBody>
          <a:bodyPr lIns="0" tIns="0" rIns="0" bIns="0" anchor="b" anchorCtr="0"/>
          <a:lstStyle>
            <a:lvl1pPr algn="r">
              <a:defRPr>
                <a:solidFill>
                  <a:schemeClr val="tx1"/>
                </a:solidFill>
                <a:latin typeface="Arial" panose="020B0604020202020204" pitchFamily="34" charset="0"/>
                <a:cs typeface="Arial" panose="020B0604020202020204" pitchFamily="34" charset="0"/>
              </a:defRPr>
            </a:lvl1pPr>
          </a:lstStyle>
          <a:p>
            <a:fld id="{197342E9-89D0-D246-B0E5-635614E13D75}" type="datetime1">
              <a:rPr lang="en-GB" smtClean="0"/>
              <a:pPr/>
              <a:t>31/07/2023</a:t>
            </a:fld>
            <a:endParaRPr lang="en-US" dirty="0"/>
          </a:p>
        </p:txBody>
      </p:sp>
      <p:pic>
        <p:nvPicPr>
          <p:cNvPr id="9" name="Picture 8">
            <a:extLst>
              <a:ext uri="{FF2B5EF4-FFF2-40B4-BE49-F238E27FC236}">
                <a16:creationId xmlns:a16="http://schemas.microsoft.com/office/drawing/2014/main" id="{DFF11451-0260-374E-A4F5-FD6B016EFC15}"/>
              </a:ext>
            </a:extLst>
          </p:cNvPr>
          <p:cNvPicPr>
            <a:picLocks noChangeAspect="1"/>
          </p:cNvPicPr>
          <p:nvPr userDrawn="1"/>
        </p:nvPicPr>
        <p:blipFill>
          <a:blip r:embed="rId2"/>
          <a:stretch>
            <a:fillRect/>
          </a:stretch>
        </p:blipFill>
        <p:spPr>
          <a:xfrm>
            <a:off x="232012" y="5641648"/>
            <a:ext cx="11517074" cy="1189056"/>
          </a:xfrm>
          <a:prstGeom prst="rect">
            <a:avLst/>
          </a:prstGeom>
        </p:spPr>
      </p:pic>
      <p:pic>
        <p:nvPicPr>
          <p:cNvPr id="4" name="Picture 3">
            <a:extLst>
              <a:ext uri="{FF2B5EF4-FFF2-40B4-BE49-F238E27FC236}">
                <a16:creationId xmlns:a16="http://schemas.microsoft.com/office/drawing/2014/main" id="{F48E08D6-5C4B-B44F-AAEE-F9DADB668EF3}"/>
              </a:ext>
            </a:extLst>
          </p:cNvPr>
          <p:cNvPicPr>
            <a:picLocks noChangeAspect="1"/>
          </p:cNvPicPr>
          <p:nvPr userDrawn="1"/>
        </p:nvPicPr>
        <p:blipFill>
          <a:blip r:embed="rId3"/>
          <a:stretch>
            <a:fillRect/>
          </a:stretch>
        </p:blipFill>
        <p:spPr>
          <a:xfrm>
            <a:off x="442912" y="821854"/>
            <a:ext cx="3427412" cy="969268"/>
          </a:xfrm>
          <a:prstGeom prst="rect">
            <a:avLst/>
          </a:prstGeom>
        </p:spPr>
      </p:pic>
    </p:spTree>
    <p:extLst>
      <p:ext uri="{BB962C8B-B14F-4D97-AF65-F5344CB8AC3E}">
        <p14:creationId xmlns:p14="http://schemas.microsoft.com/office/powerpoint/2010/main" val="144564443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Unsymetrical">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09ECCE-CA94-5841-8835-15D01FC20CFF}"/>
              </a:ext>
            </a:extLst>
          </p:cNvPr>
          <p:cNvSpPr>
            <a:spLocks noGrp="1"/>
          </p:cNvSpPr>
          <p:nvPr>
            <p:ph idx="1"/>
          </p:nvPr>
        </p:nvSpPr>
        <p:spPr>
          <a:xfrm>
            <a:off x="442912" y="1989138"/>
            <a:ext cx="352901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2">
            <a:extLst>
              <a:ext uri="{FF2B5EF4-FFF2-40B4-BE49-F238E27FC236}">
                <a16:creationId xmlns:a16="http://schemas.microsoft.com/office/drawing/2014/main" id="{582F0DD8-CD89-964C-A0BF-3C891A947F9F}"/>
              </a:ext>
            </a:extLst>
          </p:cNvPr>
          <p:cNvSpPr>
            <a:spLocks noGrp="1"/>
          </p:cNvSpPr>
          <p:nvPr>
            <p:ph idx="12"/>
          </p:nvPr>
        </p:nvSpPr>
        <p:spPr>
          <a:xfrm>
            <a:off x="4332288" y="1989138"/>
            <a:ext cx="7416800"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4" name="Title 1">
            <a:extLst>
              <a:ext uri="{FF2B5EF4-FFF2-40B4-BE49-F238E27FC236}">
                <a16:creationId xmlns:a16="http://schemas.microsoft.com/office/drawing/2014/main" id="{FB21EC89-DA5A-2B4B-B94A-FD5D13BA4A1F}"/>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10" name="Rectangle 9">
            <a:extLst>
              <a:ext uri="{FF2B5EF4-FFF2-40B4-BE49-F238E27FC236}">
                <a16:creationId xmlns:a16="http://schemas.microsoft.com/office/drawing/2014/main" id="{9FDB936F-20FE-4F4E-A381-0A8F2F0932BF}"/>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B239072-54E3-D840-94FF-59B5A3DB6780}"/>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12" name="Picture 11">
            <a:extLst>
              <a:ext uri="{FF2B5EF4-FFF2-40B4-BE49-F238E27FC236}">
                <a16:creationId xmlns:a16="http://schemas.microsoft.com/office/drawing/2014/main" id="{A23C9158-08AC-B445-9748-F78BD906B11E}"/>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22997837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 Unsymetrical Secondary">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3" y="2813048"/>
            <a:ext cx="3529012" cy="2884489"/>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Content Placeholder 5">
            <a:extLst>
              <a:ext uri="{FF2B5EF4-FFF2-40B4-BE49-F238E27FC236}">
                <a16:creationId xmlns:a16="http://schemas.microsoft.com/office/drawing/2014/main" id="{0D32B247-F8B0-6A43-86FE-2923DBEF9C8F}"/>
              </a:ext>
            </a:extLst>
          </p:cNvPr>
          <p:cNvSpPr>
            <a:spLocks noGrp="1"/>
          </p:cNvSpPr>
          <p:nvPr>
            <p:ph sz="quarter" idx="4"/>
          </p:nvPr>
        </p:nvSpPr>
        <p:spPr>
          <a:xfrm>
            <a:off x="4332288" y="1989138"/>
            <a:ext cx="7416800"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Title 1">
            <a:extLst>
              <a:ext uri="{FF2B5EF4-FFF2-40B4-BE49-F238E27FC236}">
                <a16:creationId xmlns:a16="http://schemas.microsoft.com/office/drawing/2014/main" id="{62BBD38C-D5E6-E14C-82D7-CDA28865EBF1}"/>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17" name="Text Placeholder 2">
            <a:extLst>
              <a:ext uri="{FF2B5EF4-FFF2-40B4-BE49-F238E27FC236}">
                <a16:creationId xmlns:a16="http://schemas.microsoft.com/office/drawing/2014/main" id="{14952491-1CB4-104F-95DC-3C7A95C113BA}"/>
              </a:ext>
            </a:extLst>
          </p:cNvPr>
          <p:cNvSpPr>
            <a:spLocks noGrp="1"/>
          </p:cNvSpPr>
          <p:nvPr>
            <p:ph type="body" idx="1"/>
          </p:nvPr>
        </p:nvSpPr>
        <p:spPr>
          <a:xfrm>
            <a:off x="442912" y="1989138"/>
            <a:ext cx="3529013"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10" name="Rectangle 9">
            <a:extLst>
              <a:ext uri="{FF2B5EF4-FFF2-40B4-BE49-F238E27FC236}">
                <a16:creationId xmlns:a16="http://schemas.microsoft.com/office/drawing/2014/main" id="{665613FF-87B6-1242-9B4A-D1C3901D261A}"/>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80A7B3E-714F-AB48-A595-128A6711E7C4}"/>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cxnSp>
        <p:nvCxnSpPr>
          <p:cNvPr id="14" name="Straight Connector 13">
            <a:extLst>
              <a:ext uri="{FF2B5EF4-FFF2-40B4-BE49-F238E27FC236}">
                <a16:creationId xmlns:a16="http://schemas.microsoft.com/office/drawing/2014/main" id="{14258EC2-13AA-864B-A386-3B584B311812}"/>
              </a:ext>
            </a:extLst>
          </p:cNvPr>
          <p:cNvCxnSpPr>
            <a:cxnSpLocks/>
          </p:cNvCxnSpPr>
          <p:nvPr userDrawn="1"/>
        </p:nvCxnSpPr>
        <p:spPr>
          <a:xfrm>
            <a:off x="442913" y="2708543"/>
            <a:ext cx="35290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355D7BAC-0665-5645-9AC1-ACF78E923F54}"/>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1549373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09ECCE-CA94-5841-8835-15D01FC20CFF}"/>
              </a:ext>
            </a:extLst>
          </p:cNvPr>
          <p:cNvSpPr>
            <a:spLocks noGrp="1"/>
          </p:cNvSpPr>
          <p:nvPr>
            <p:ph idx="1"/>
          </p:nvPr>
        </p:nvSpPr>
        <p:spPr>
          <a:xfrm>
            <a:off x="442912" y="1989138"/>
            <a:ext cx="352901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2">
            <a:extLst>
              <a:ext uri="{FF2B5EF4-FFF2-40B4-BE49-F238E27FC236}">
                <a16:creationId xmlns:a16="http://schemas.microsoft.com/office/drawing/2014/main" id="{582F0DD8-CD89-964C-A0BF-3C891A947F9F}"/>
              </a:ext>
            </a:extLst>
          </p:cNvPr>
          <p:cNvSpPr>
            <a:spLocks noGrp="1"/>
          </p:cNvSpPr>
          <p:nvPr>
            <p:ph idx="12"/>
          </p:nvPr>
        </p:nvSpPr>
        <p:spPr>
          <a:xfrm>
            <a:off x="4332288" y="1989138"/>
            <a:ext cx="352901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Content Placeholder 2">
            <a:extLst>
              <a:ext uri="{FF2B5EF4-FFF2-40B4-BE49-F238E27FC236}">
                <a16:creationId xmlns:a16="http://schemas.microsoft.com/office/drawing/2014/main" id="{A2572A3E-7061-AE46-B81E-7EEEF4B2F2AD}"/>
              </a:ext>
            </a:extLst>
          </p:cNvPr>
          <p:cNvSpPr>
            <a:spLocks noGrp="1"/>
          </p:cNvSpPr>
          <p:nvPr>
            <p:ph idx="13"/>
          </p:nvPr>
        </p:nvSpPr>
        <p:spPr>
          <a:xfrm>
            <a:off x="8221664" y="1989138"/>
            <a:ext cx="352742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5" name="Title 1">
            <a:extLst>
              <a:ext uri="{FF2B5EF4-FFF2-40B4-BE49-F238E27FC236}">
                <a16:creationId xmlns:a16="http://schemas.microsoft.com/office/drawing/2014/main" id="{1C9432BC-F7ED-AD44-955D-1B98B2278695}"/>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11" name="Rectangle 10">
            <a:extLst>
              <a:ext uri="{FF2B5EF4-FFF2-40B4-BE49-F238E27FC236}">
                <a16:creationId xmlns:a16="http://schemas.microsoft.com/office/drawing/2014/main" id="{7510C95B-C793-6442-96A7-72C4D9B9D63A}"/>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0F2A406-933C-EA4D-8AD9-6DEDE6DC43F0}"/>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13" name="Picture 12">
            <a:extLst>
              <a:ext uri="{FF2B5EF4-FFF2-40B4-BE49-F238E27FC236}">
                <a16:creationId xmlns:a16="http://schemas.microsoft.com/office/drawing/2014/main" id="{4C36DCE0-4DF3-CF4A-B791-AC31918D58FC}"/>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34788210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 Column Secondary">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2" y="2813048"/>
            <a:ext cx="3529013" cy="288449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a:extLst>
              <a:ext uri="{FF2B5EF4-FFF2-40B4-BE49-F238E27FC236}">
                <a16:creationId xmlns:a16="http://schemas.microsoft.com/office/drawing/2014/main" id="{FADD979E-7EEF-5D4A-8AC3-74C6CE848442}"/>
              </a:ext>
            </a:extLst>
          </p:cNvPr>
          <p:cNvSpPr>
            <a:spLocks noGrp="1"/>
          </p:cNvSpPr>
          <p:nvPr>
            <p:ph type="body" sz="quarter" idx="3"/>
          </p:nvPr>
        </p:nvSpPr>
        <p:spPr>
          <a:xfrm>
            <a:off x="8220075" y="1989138"/>
            <a:ext cx="3527425"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a:extLst>
              <a:ext uri="{FF2B5EF4-FFF2-40B4-BE49-F238E27FC236}">
                <a16:creationId xmlns:a16="http://schemas.microsoft.com/office/drawing/2014/main" id="{0D32B247-F8B0-6A43-86FE-2923DBEF9C8F}"/>
              </a:ext>
            </a:extLst>
          </p:cNvPr>
          <p:cNvSpPr>
            <a:spLocks noGrp="1"/>
          </p:cNvSpPr>
          <p:nvPr>
            <p:ph sz="quarter" idx="4"/>
          </p:nvPr>
        </p:nvSpPr>
        <p:spPr>
          <a:xfrm>
            <a:off x="4332288" y="2813047"/>
            <a:ext cx="3527425" cy="288449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Content Placeholder 5">
            <a:extLst>
              <a:ext uri="{FF2B5EF4-FFF2-40B4-BE49-F238E27FC236}">
                <a16:creationId xmlns:a16="http://schemas.microsoft.com/office/drawing/2014/main" id="{C43422A0-145A-7943-95AD-B9C948D26B2D}"/>
              </a:ext>
            </a:extLst>
          </p:cNvPr>
          <p:cNvSpPr>
            <a:spLocks noGrp="1"/>
          </p:cNvSpPr>
          <p:nvPr>
            <p:ph sz="quarter" idx="10"/>
          </p:nvPr>
        </p:nvSpPr>
        <p:spPr>
          <a:xfrm>
            <a:off x="8220076" y="2813046"/>
            <a:ext cx="3529012" cy="2884491"/>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9" name="Title 1">
            <a:extLst>
              <a:ext uri="{FF2B5EF4-FFF2-40B4-BE49-F238E27FC236}">
                <a16:creationId xmlns:a16="http://schemas.microsoft.com/office/drawing/2014/main" id="{AC1D1754-6A16-0A4B-9E06-5B285B1354A6}"/>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20" name="Text Placeholder 2">
            <a:extLst>
              <a:ext uri="{FF2B5EF4-FFF2-40B4-BE49-F238E27FC236}">
                <a16:creationId xmlns:a16="http://schemas.microsoft.com/office/drawing/2014/main" id="{760B23AA-B159-A04B-A49B-76835B62994D}"/>
              </a:ext>
            </a:extLst>
          </p:cNvPr>
          <p:cNvSpPr>
            <a:spLocks noGrp="1"/>
          </p:cNvSpPr>
          <p:nvPr>
            <p:ph type="body" idx="1"/>
          </p:nvPr>
        </p:nvSpPr>
        <p:spPr>
          <a:xfrm>
            <a:off x="442912" y="1989138"/>
            <a:ext cx="3529013"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21" name="Text Placeholder 2">
            <a:extLst>
              <a:ext uri="{FF2B5EF4-FFF2-40B4-BE49-F238E27FC236}">
                <a16:creationId xmlns:a16="http://schemas.microsoft.com/office/drawing/2014/main" id="{EF568595-A127-5846-A037-D0819A0252E6}"/>
              </a:ext>
            </a:extLst>
          </p:cNvPr>
          <p:cNvSpPr>
            <a:spLocks noGrp="1"/>
          </p:cNvSpPr>
          <p:nvPr>
            <p:ph type="body" idx="13"/>
          </p:nvPr>
        </p:nvSpPr>
        <p:spPr>
          <a:xfrm>
            <a:off x="4332288" y="1989138"/>
            <a:ext cx="3527425"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13" name="Rectangle 12">
            <a:extLst>
              <a:ext uri="{FF2B5EF4-FFF2-40B4-BE49-F238E27FC236}">
                <a16:creationId xmlns:a16="http://schemas.microsoft.com/office/drawing/2014/main" id="{11F7FF29-B1B6-8442-A145-D12AFF86234C}"/>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E3B686C-EC9C-6344-8FB9-64E983AEE480}"/>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cxnSp>
        <p:nvCxnSpPr>
          <p:cNvPr id="3" name="Straight Connector 2">
            <a:extLst>
              <a:ext uri="{FF2B5EF4-FFF2-40B4-BE49-F238E27FC236}">
                <a16:creationId xmlns:a16="http://schemas.microsoft.com/office/drawing/2014/main" id="{27A7AEBA-DE94-3649-9F85-41B7E46DB459}"/>
              </a:ext>
            </a:extLst>
          </p:cNvPr>
          <p:cNvCxnSpPr>
            <a:cxnSpLocks/>
          </p:cNvCxnSpPr>
          <p:nvPr userDrawn="1"/>
        </p:nvCxnSpPr>
        <p:spPr>
          <a:xfrm>
            <a:off x="442913" y="2708543"/>
            <a:ext cx="35290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79F11EA-2779-8A40-A867-5D192DAD1113}"/>
              </a:ext>
            </a:extLst>
          </p:cNvPr>
          <p:cNvCxnSpPr>
            <a:cxnSpLocks/>
          </p:cNvCxnSpPr>
          <p:nvPr userDrawn="1"/>
        </p:nvCxnSpPr>
        <p:spPr>
          <a:xfrm>
            <a:off x="4329113" y="2708543"/>
            <a:ext cx="35290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4BEB1C0-51C1-1B40-A5C2-522368FD1EA0}"/>
              </a:ext>
            </a:extLst>
          </p:cNvPr>
          <p:cNvCxnSpPr>
            <a:cxnSpLocks/>
          </p:cNvCxnSpPr>
          <p:nvPr userDrawn="1"/>
        </p:nvCxnSpPr>
        <p:spPr>
          <a:xfrm>
            <a:off x="8220075" y="2708543"/>
            <a:ext cx="35115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33B1E477-135A-B24A-9425-32ABD7C43429}"/>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33353277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B048F09A-B384-8C49-9343-9C78BE372438}"/>
              </a:ext>
            </a:extLst>
          </p:cNvPr>
          <p:cNvSpPr>
            <a:spLocks noGrp="1"/>
          </p:cNvSpPr>
          <p:nvPr>
            <p:ph type="ctrTitle"/>
          </p:nvPr>
        </p:nvSpPr>
        <p:spPr>
          <a:xfrm>
            <a:off x="1406632" y="1989138"/>
            <a:ext cx="9378733" cy="2372252"/>
          </a:xfrm>
          <a:prstGeom prst="rect">
            <a:avLst/>
          </a:prstGeom>
        </p:spPr>
        <p:txBody>
          <a:bodyPr lIns="0" rIns="90000" anchor="ctr" anchorCtr="0">
            <a:normAutofit/>
          </a:bodyPr>
          <a:lstStyle>
            <a:lvl1pPr algn="l">
              <a:defRPr sz="4500" b="1">
                <a:solidFill>
                  <a:srgbClr val="821E69"/>
                </a:solidFill>
              </a:defRPr>
            </a:lvl1pPr>
          </a:lstStyle>
          <a:p>
            <a:r>
              <a:rPr lang="en-GB" dirty="0"/>
              <a:t>Click to edit Master title style</a:t>
            </a:r>
            <a:endParaRPr lang="en-US" dirty="0"/>
          </a:p>
        </p:txBody>
      </p:sp>
      <p:sp>
        <p:nvSpPr>
          <p:cNvPr id="24" name="Subtitle 2">
            <a:extLst>
              <a:ext uri="{FF2B5EF4-FFF2-40B4-BE49-F238E27FC236}">
                <a16:creationId xmlns:a16="http://schemas.microsoft.com/office/drawing/2014/main" id="{338F5E73-6BFD-7748-BFD6-93FCF46A77EB}"/>
              </a:ext>
            </a:extLst>
          </p:cNvPr>
          <p:cNvSpPr>
            <a:spLocks noGrp="1"/>
          </p:cNvSpPr>
          <p:nvPr>
            <p:ph type="subTitle" idx="1"/>
          </p:nvPr>
        </p:nvSpPr>
        <p:spPr>
          <a:xfrm>
            <a:off x="1406632" y="4542366"/>
            <a:ext cx="9378733" cy="1155172"/>
          </a:xfrm>
          <a:prstGeom prst="rect">
            <a:avLst/>
          </a:prstGeom>
        </p:spPr>
        <p:txBody>
          <a:bodyPr lIns="0" anchor="ctr" anchorCtr="0">
            <a:normAutofit/>
          </a:bodyPr>
          <a:lstStyle>
            <a:lvl1pPr marL="0" indent="0" algn="l">
              <a:buNone/>
              <a:defRPr sz="30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4" name="Rectangle 13">
            <a:extLst>
              <a:ext uri="{FF2B5EF4-FFF2-40B4-BE49-F238E27FC236}">
                <a16:creationId xmlns:a16="http://schemas.microsoft.com/office/drawing/2014/main" id="{DA445871-F22C-8149-89B5-7B905A45C8BB}"/>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492D590-6370-9248-A87D-7C043CEB1B97}"/>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2" name="Picture 1">
            <a:extLst>
              <a:ext uri="{FF2B5EF4-FFF2-40B4-BE49-F238E27FC236}">
                <a16:creationId xmlns:a16="http://schemas.microsoft.com/office/drawing/2014/main" id="{D3F8CF18-CDBA-A947-85C6-770E2EC78F8A}"/>
              </a:ext>
            </a:extLst>
          </p:cNvPr>
          <p:cNvPicPr>
            <a:picLocks noChangeAspect="1"/>
          </p:cNvPicPr>
          <p:nvPr userDrawn="1"/>
        </p:nvPicPr>
        <p:blipFill>
          <a:blip r:embed="rId2"/>
          <a:stretch>
            <a:fillRect/>
          </a:stretch>
        </p:blipFill>
        <p:spPr>
          <a:xfrm>
            <a:off x="442913" y="1010601"/>
            <a:ext cx="977432" cy="797562"/>
          </a:xfrm>
          <a:prstGeom prst="rect">
            <a:avLst/>
          </a:prstGeom>
        </p:spPr>
      </p:pic>
      <p:pic>
        <p:nvPicPr>
          <p:cNvPr id="17" name="Picture 16">
            <a:extLst>
              <a:ext uri="{FF2B5EF4-FFF2-40B4-BE49-F238E27FC236}">
                <a16:creationId xmlns:a16="http://schemas.microsoft.com/office/drawing/2014/main" id="{4F2125AF-5301-C24E-AF5E-52CD0605CD59}"/>
              </a:ext>
            </a:extLst>
          </p:cNvPr>
          <p:cNvPicPr>
            <a:picLocks noChangeAspect="1"/>
          </p:cNvPicPr>
          <p:nvPr userDrawn="1"/>
        </p:nvPicPr>
        <p:blipFill>
          <a:blip r:embed="rId2"/>
          <a:stretch>
            <a:fillRect/>
          </a:stretch>
        </p:blipFill>
        <p:spPr>
          <a:xfrm rot="10800000">
            <a:off x="10771654" y="4899976"/>
            <a:ext cx="977432" cy="797562"/>
          </a:xfrm>
          <a:prstGeom prst="rect">
            <a:avLst/>
          </a:prstGeom>
        </p:spPr>
      </p:pic>
      <p:pic>
        <p:nvPicPr>
          <p:cNvPr id="9" name="Picture 8">
            <a:extLst>
              <a:ext uri="{FF2B5EF4-FFF2-40B4-BE49-F238E27FC236}">
                <a16:creationId xmlns:a16="http://schemas.microsoft.com/office/drawing/2014/main" id="{C01AF797-BDF0-9649-8ED0-B1A94DB760A2}"/>
              </a:ext>
            </a:extLst>
          </p:cNvPr>
          <p:cNvPicPr>
            <a:picLocks noChangeAspect="1"/>
          </p:cNvPicPr>
          <p:nvPr userDrawn="1"/>
        </p:nvPicPr>
        <p:blipFill>
          <a:blip r:embed="rId3"/>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39781208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ubtle Orang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C70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1989138"/>
            <a:ext cx="11306175" cy="1848949"/>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5" cy="1155172"/>
          </a:xfrm>
          <a:prstGeom prst="rect">
            <a:avLst/>
          </a:prstGeom>
        </p:spPr>
        <p:txBody>
          <a:bodyPr lIns="0">
            <a:normAutofit/>
          </a:bodyPr>
          <a:lstStyle>
            <a:lvl1pPr marL="0" indent="0" algn="l">
              <a:buNone/>
              <a:defRPr sz="3000" b="1">
                <a:solidFill>
                  <a:srgbClr val="821E6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3" name="Rectangle 12">
            <a:extLst>
              <a:ext uri="{FF2B5EF4-FFF2-40B4-BE49-F238E27FC236}">
                <a16:creationId xmlns:a16="http://schemas.microsoft.com/office/drawing/2014/main" id="{C03F878E-DE03-2942-B907-3CF8B4BF5BA7}"/>
              </a:ext>
            </a:extLst>
          </p:cNvPr>
          <p:cNvSpPr/>
          <p:nvPr userDrawn="1"/>
        </p:nvSpPr>
        <p:spPr>
          <a:xfrm>
            <a:off x="0" y="0"/>
            <a:ext cx="12192000" cy="441325"/>
          </a:xfrm>
          <a:prstGeom prst="rect">
            <a:avLst/>
          </a:prstGeom>
          <a:solidFill>
            <a:srgbClr val="821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6946D80A-BB91-1241-848B-6B912282049B}"/>
              </a:ext>
            </a:extLst>
          </p:cNvPr>
          <p:cNvSpPr/>
          <p:nvPr userDrawn="1"/>
        </p:nvSpPr>
        <p:spPr>
          <a:xfrm>
            <a:off x="0" y="6742113"/>
            <a:ext cx="12191999" cy="125999"/>
          </a:xfrm>
          <a:prstGeom prst="rect">
            <a:avLst/>
          </a:prstGeom>
          <a:solidFill>
            <a:srgbClr val="821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846EAD9-019B-7E48-B955-761A2E21FBB3}"/>
              </a:ext>
            </a:extLst>
          </p:cNvPr>
          <p:cNvPicPr>
            <a:picLocks noChangeAspect="1"/>
          </p:cNvPicPr>
          <p:nvPr userDrawn="1"/>
        </p:nvPicPr>
        <p:blipFill>
          <a:blip r:embed="rId2"/>
          <a:srcRect/>
          <a:stretch/>
        </p:blipFill>
        <p:spPr>
          <a:xfrm>
            <a:off x="442913" y="5832766"/>
            <a:ext cx="2429352" cy="685021"/>
          </a:xfrm>
          <a:prstGeom prst="rect">
            <a:avLst/>
          </a:prstGeom>
        </p:spPr>
      </p:pic>
    </p:spTree>
    <p:extLst>
      <p:ext uri="{BB962C8B-B14F-4D97-AF65-F5344CB8AC3E}">
        <p14:creationId xmlns:p14="http://schemas.microsoft.com/office/powerpoint/2010/main" val="37104727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ormal Purpl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821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C7017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1" name="Rectangle 10">
            <a:extLst>
              <a:ext uri="{FF2B5EF4-FFF2-40B4-BE49-F238E27FC236}">
                <a16:creationId xmlns:a16="http://schemas.microsoft.com/office/drawing/2014/main" id="{B669F709-E7C3-C149-A260-3C4BD44CD5DB}"/>
              </a:ext>
            </a:extLst>
          </p:cNvPr>
          <p:cNvSpPr/>
          <p:nvPr userDrawn="1"/>
        </p:nvSpPr>
        <p:spPr>
          <a:xfrm>
            <a:off x="0" y="1"/>
            <a:ext cx="12192000" cy="452699"/>
          </a:xfrm>
          <a:prstGeom prst="rect">
            <a:avLst/>
          </a:prstGeom>
          <a:solidFill>
            <a:srgbClr val="C70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A9635ED3-5E00-7F4E-9AE5-AF4B24A44CF5}"/>
              </a:ext>
            </a:extLst>
          </p:cNvPr>
          <p:cNvSpPr/>
          <p:nvPr userDrawn="1"/>
        </p:nvSpPr>
        <p:spPr>
          <a:xfrm>
            <a:off x="0" y="6742113"/>
            <a:ext cx="12191999" cy="125999"/>
          </a:xfrm>
          <a:prstGeom prst="rect">
            <a:avLst/>
          </a:prstGeom>
          <a:solidFill>
            <a:srgbClr val="C70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pic>
        <p:nvPicPr>
          <p:cNvPr id="12" name="Picture 11">
            <a:extLst>
              <a:ext uri="{FF2B5EF4-FFF2-40B4-BE49-F238E27FC236}">
                <a16:creationId xmlns:a16="http://schemas.microsoft.com/office/drawing/2014/main" id="{B0644EBE-7026-5544-BDC9-6245FED4C978}"/>
              </a:ext>
            </a:extLst>
          </p:cNvPr>
          <p:cNvPicPr>
            <a:picLocks noChangeAspect="1"/>
          </p:cNvPicPr>
          <p:nvPr userDrawn="1"/>
        </p:nvPicPr>
        <p:blipFill>
          <a:blip r:embed="rId2"/>
          <a:srcRect/>
          <a:stretch/>
        </p:blipFill>
        <p:spPr>
          <a:xfrm>
            <a:off x="442913" y="5832766"/>
            <a:ext cx="2429352" cy="685021"/>
          </a:xfrm>
          <a:prstGeom prst="rect">
            <a:avLst/>
          </a:prstGeom>
        </p:spPr>
      </p:pic>
    </p:spTree>
    <p:extLst>
      <p:ext uri="{BB962C8B-B14F-4D97-AF65-F5344CB8AC3E}">
        <p14:creationId xmlns:p14="http://schemas.microsoft.com/office/powerpoint/2010/main" val="23424682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resentation End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05F40A0-24CE-1A4E-BEAA-839D1ED1AA27}"/>
              </a:ext>
            </a:extLst>
          </p:cNvPr>
          <p:cNvSpPr/>
          <p:nvPr userDrawn="1"/>
        </p:nvSpPr>
        <p:spPr>
          <a:xfrm>
            <a:off x="0" y="441326"/>
            <a:ext cx="12191999" cy="6300786"/>
          </a:xfrm>
          <a:prstGeom prst="rect">
            <a:avLst/>
          </a:prstGeom>
          <a:gradFill>
            <a:gsLst>
              <a:gs pos="75000">
                <a:srgbClr val="821E69"/>
              </a:gs>
              <a:gs pos="0">
                <a:srgbClr val="C7017F"/>
              </a:gs>
            </a:gsLst>
            <a:lin ang="10800000" scaled="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rgbClr val="E6005B"/>
              </a:solidFill>
            </a:endParaRPr>
          </a:p>
        </p:txBody>
      </p:sp>
      <p:sp>
        <p:nvSpPr>
          <p:cNvPr id="2" name="TextBox 1">
            <a:extLst>
              <a:ext uri="{FF2B5EF4-FFF2-40B4-BE49-F238E27FC236}">
                <a16:creationId xmlns:a16="http://schemas.microsoft.com/office/drawing/2014/main" id="{DEE1A0BD-8134-9B4A-AE3E-E7C0EECCD029}"/>
              </a:ext>
            </a:extLst>
          </p:cNvPr>
          <p:cNvSpPr txBox="1"/>
          <p:nvPr userDrawn="1"/>
        </p:nvSpPr>
        <p:spPr>
          <a:xfrm>
            <a:off x="442913" y="2024062"/>
            <a:ext cx="11306175" cy="1814024"/>
          </a:xfrm>
          <a:prstGeom prst="rect">
            <a:avLst/>
          </a:prstGeom>
          <a:noFill/>
        </p:spPr>
        <p:txBody>
          <a:bodyPr wrap="square" lIns="0" tIns="0" rIns="0" bIns="0" rtlCol="0" anchor="b" anchorCtr="0">
            <a:normAutofit/>
          </a:bodyPr>
          <a:lstStyle/>
          <a:p>
            <a:pPr algn="l"/>
            <a:r>
              <a:rPr lang="en-US" sz="6000" b="1" dirty="0">
                <a:solidFill>
                  <a:schemeClr val="bg1"/>
                </a:solidFill>
              </a:rPr>
              <a:t>Thank you</a:t>
            </a:r>
          </a:p>
        </p:txBody>
      </p:sp>
      <p:pic>
        <p:nvPicPr>
          <p:cNvPr id="7" name="Picture 6">
            <a:extLst>
              <a:ext uri="{FF2B5EF4-FFF2-40B4-BE49-F238E27FC236}">
                <a16:creationId xmlns:a16="http://schemas.microsoft.com/office/drawing/2014/main" id="{F6987525-B118-1D42-AD55-2D98CDF5D50D}"/>
              </a:ext>
            </a:extLst>
          </p:cNvPr>
          <p:cNvPicPr>
            <a:picLocks noChangeAspect="1"/>
          </p:cNvPicPr>
          <p:nvPr userDrawn="1"/>
        </p:nvPicPr>
        <p:blipFill>
          <a:blip r:embed="rId2"/>
          <a:srcRect/>
          <a:stretch/>
        </p:blipFill>
        <p:spPr>
          <a:xfrm>
            <a:off x="442913" y="821854"/>
            <a:ext cx="3427412" cy="966450"/>
          </a:xfrm>
          <a:prstGeom prst="rect">
            <a:avLst/>
          </a:prstGeom>
        </p:spPr>
      </p:pic>
    </p:spTree>
    <p:extLst>
      <p:ext uri="{BB962C8B-B14F-4D97-AF65-F5344CB8AC3E}">
        <p14:creationId xmlns:p14="http://schemas.microsoft.com/office/powerpoint/2010/main" val="2872454524"/>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One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1395D28-07F6-9F47-8128-50C443109906}"/>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32ACF5D-95B4-ED49-9DD6-98E1235076B4}"/>
              </a:ext>
            </a:extLst>
          </p:cNvPr>
          <p:cNvSpPr>
            <a:spLocks noGrp="1"/>
          </p:cNvSpPr>
          <p:nvPr>
            <p:ph sz="half" idx="1"/>
          </p:nvPr>
        </p:nvSpPr>
        <p:spPr>
          <a:xfrm>
            <a:off x="442913" y="1989138"/>
            <a:ext cx="11306174"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Title 1">
            <a:extLst>
              <a:ext uri="{FF2B5EF4-FFF2-40B4-BE49-F238E27FC236}">
                <a16:creationId xmlns:a16="http://schemas.microsoft.com/office/drawing/2014/main" id="{1E523BD2-753E-0A47-B307-D80B3FF627EE}"/>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pic>
        <p:nvPicPr>
          <p:cNvPr id="13" name="Picture 12">
            <a:extLst>
              <a:ext uri="{FF2B5EF4-FFF2-40B4-BE49-F238E27FC236}">
                <a16:creationId xmlns:a16="http://schemas.microsoft.com/office/drawing/2014/main" id="{87BB0FE4-66FF-0E42-841A-3EC5F7C7E6A2}"/>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6" name="Rectangle 5">
            <a:extLst>
              <a:ext uri="{FF2B5EF4-FFF2-40B4-BE49-F238E27FC236}">
                <a16:creationId xmlns:a16="http://schemas.microsoft.com/office/drawing/2014/main" id="{5D683437-A234-3E4E-8B92-A0C560819C16}"/>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a:extLst>
              <a:ext uri="{FF2B5EF4-FFF2-40B4-BE49-F238E27FC236}">
                <a16:creationId xmlns:a16="http://schemas.microsoft.com/office/drawing/2014/main" id="{1CDF1BA5-471A-8044-BDBA-890115BBFFDE}"/>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Tree>
    <p:extLst>
      <p:ext uri="{BB962C8B-B14F-4D97-AF65-F5344CB8AC3E}">
        <p14:creationId xmlns:p14="http://schemas.microsoft.com/office/powerpoint/2010/main" val="27242962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3C710-A668-F144-8CC5-039AD81D3231}"/>
              </a:ext>
            </a:extLst>
          </p:cNvPr>
          <p:cNvSpPr>
            <a:spLocks noGrp="1"/>
          </p:cNvSpPr>
          <p:nvPr>
            <p:ph type="title"/>
          </p:nvPr>
        </p:nvSpPr>
        <p:spPr>
          <a:xfrm>
            <a:off x="442912" y="800101"/>
            <a:ext cx="11306176" cy="1001982"/>
          </a:xfrm>
          <a:prstGeom prst="rect">
            <a:avLst/>
          </a:prstGeom>
        </p:spPr>
        <p:txBody>
          <a:bodyPr anchor="ctr" anchorCtr="0"/>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EC09ECCE-CA94-5841-8835-15D01FC20CFF}"/>
              </a:ext>
            </a:extLst>
          </p:cNvPr>
          <p:cNvSpPr>
            <a:spLocks noGrp="1"/>
          </p:cNvSpPr>
          <p:nvPr>
            <p:ph idx="1"/>
          </p:nvPr>
        </p:nvSpPr>
        <p:spPr>
          <a:xfrm>
            <a:off x="442912" y="1989138"/>
            <a:ext cx="5473701" cy="3708399"/>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2">
            <a:extLst>
              <a:ext uri="{FF2B5EF4-FFF2-40B4-BE49-F238E27FC236}">
                <a16:creationId xmlns:a16="http://schemas.microsoft.com/office/drawing/2014/main" id="{582F0DD8-CD89-964C-A0BF-3C891A947F9F}"/>
              </a:ext>
            </a:extLst>
          </p:cNvPr>
          <p:cNvSpPr>
            <a:spLocks noGrp="1"/>
          </p:cNvSpPr>
          <p:nvPr>
            <p:ph idx="12"/>
          </p:nvPr>
        </p:nvSpPr>
        <p:spPr>
          <a:xfrm>
            <a:off x="6275388" y="1989138"/>
            <a:ext cx="5473700"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7D5C41AB-1925-C846-A884-6B4D4880A28C}"/>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13" name="Text Placeholder 11">
            <a:extLst>
              <a:ext uri="{FF2B5EF4-FFF2-40B4-BE49-F238E27FC236}">
                <a16:creationId xmlns:a16="http://schemas.microsoft.com/office/drawing/2014/main" id="{6E146BB0-D198-0847-B8BF-82032479A2C6}"/>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
        <p:nvSpPr>
          <p:cNvPr id="14" name="Rectangle 13">
            <a:extLst>
              <a:ext uri="{FF2B5EF4-FFF2-40B4-BE49-F238E27FC236}">
                <a16:creationId xmlns:a16="http://schemas.microsoft.com/office/drawing/2014/main" id="{5DD38791-8F3B-A640-A6FC-8EC532732508}"/>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D63AD13-8CBA-8648-88F4-6142126E9F9A}"/>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71585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Presentatio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DF23B6-683D-2B48-8B2D-8FF423A50C05}"/>
              </a:ext>
            </a:extLst>
          </p:cNvPr>
          <p:cNvSpPr/>
          <p:nvPr userDrawn="1"/>
        </p:nvSpPr>
        <p:spPr>
          <a:xfrm>
            <a:off x="0" y="441326"/>
            <a:ext cx="12191999" cy="5256212"/>
          </a:xfrm>
          <a:prstGeom prst="rect">
            <a:avLst/>
          </a:prstGeom>
          <a:gradFill>
            <a:gsLst>
              <a:gs pos="75000">
                <a:srgbClr val="821E69"/>
              </a:gs>
              <a:gs pos="0">
                <a:srgbClr val="C7017F"/>
              </a:gs>
            </a:gsLst>
            <a:lin ang="10800000" scaled="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rgbClr val="E6005B"/>
              </a:solidFill>
            </a:endParaRPr>
          </a:p>
        </p:txBody>
      </p:sp>
      <p:sp>
        <p:nvSpPr>
          <p:cNvPr id="2" name="Title 1">
            <a:extLst>
              <a:ext uri="{FF2B5EF4-FFF2-40B4-BE49-F238E27FC236}">
                <a16:creationId xmlns:a16="http://schemas.microsoft.com/office/drawing/2014/main" id="{8E7E7F3C-6AC2-084C-81DA-BE9E4A815A32}"/>
              </a:ext>
            </a:extLst>
          </p:cNvPr>
          <p:cNvSpPr>
            <a:spLocks noGrp="1"/>
          </p:cNvSpPr>
          <p:nvPr>
            <p:ph type="ctrTitle"/>
          </p:nvPr>
        </p:nvSpPr>
        <p:spPr>
          <a:xfrm>
            <a:off x="442912" y="1989138"/>
            <a:ext cx="11306175" cy="1848949"/>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AC3D8BCC-A8A8-F640-A027-5BF8353F717B}"/>
              </a:ext>
            </a:extLst>
          </p:cNvPr>
          <p:cNvSpPr>
            <a:spLocks noGrp="1"/>
          </p:cNvSpPr>
          <p:nvPr>
            <p:ph type="subTitle" idx="1"/>
          </p:nvPr>
        </p:nvSpPr>
        <p:spPr>
          <a:xfrm>
            <a:off x="442912" y="4015578"/>
            <a:ext cx="11306175" cy="1155172"/>
          </a:xfrm>
          <a:prstGeom prst="rect">
            <a:avLst/>
          </a:prstGeom>
        </p:spPr>
        <p:txBody>
          <a:bodyPr lIns="0">
            <a:normAutofit/>
          </a:bodyPr>
          <a:lstStyle>
            <a:lvl1pPr marL="0" indent="0" algn="l">
              <a:buNone/>
              <a:defRPr sz="3000" b="1">
                <a:solidFill>
                  <a:schemeClr val="bg1">
                    <a:lumMod val="9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4" name="Picture 3">
            <a:extLst>
              <a:ext uri="{FF2B5EF4-FFF2-40B4-BE49-F238E27FC236}">
                <a16:creationId xmlns:a16="http://schemas.microsoft.com/office/drawing/2014/main" id="{EE19FAFA-C3E1-0844-82DB-27D43E467A6B}"/>
              </a:ext>
            </a:extLst>
          </p:cNvPr>
          <p:cNvPicPr>
            <a:picLocks noChangeAspect="1"/>
          </p:cNvPicPr>
          <p:nvPr userDrawn="1"/>
        </p:nvPicPr>
        <p:blipFill>
          <a:blip r:embed="rId2"/>
          <a:srcRect/>
          <a:stretch/>
        </p:blipFill>
        <p:spPr>
          <a:xfrm>
            <a:off x="442913" y="821854"/>
            <a:ext cx="3427412" cy="966450"/>
          </a:xfrm>
          <a:prstGeom prst="rect">
            <a:avLst/>
          </a:prstGeom>
        </p:spPr>
      </p:pic>
      <p:sp>
        <p:nvSpPr>
          <p:cNvPr id="8" name="Date Placeholder 3">
            <a:extLst>
              <a:ext uri="{FF2B5EF4-FFF2-40B4-BE49-F238E27FC236}">
                <a16:creationId xmlns:a16="http://schemas.microsoft.com/office/drawing/2014/main" id="{3B4F1C1A-7877-C445-BF44-4797CDCC7B07}"/>
              </a:ext>
            </a:extLst>
          </p:cNvPr>
          <p:cNvSpPr>
            <a:spLocks noGrp="1"/>
          </p:cNvSpPr>
          <p:nvPr>
            <p:ph type="dt" sz="half" idx="10"/>
          </p:nvPr>
        </p:nvSpPr>
        <p:spPr>
          <a:xfrm>
            <a:off x="6275386" y="5184991"/>
            <a:ext cx="5473701" cy="358775"/>
          </a:xfrm>
          <a:prstGeom prst="rect">
            <a:avLst/>
          </a:prstGeom>
        </p:spPr>
        <p:txBody>
          <a:bodyPr lIns="0" tIns="0" rIns="0" bIns="0" anchor="b" anchorCtr="0"/>
          <a:lstStyle>
            <a:lvl1pPr algn="r">
              <a:defRPr>
                <a:solidFill>
                  <a:schemeClr val="bg1"/>
                </a:solidFill>
                <a:latin typeface="Arial" panose="020B0604020202020204" pitchFamily="34" charset="0"/>
                <a:cs typeface="Arial" panose="020B0604020202020204" pitchFamily="34" charset="0"/>
              </a:defRPr>
            </a:lvl1pPr>
          </a:lstStyle>
          <a:p>
            <a:fld id="{197342E9-89D0-D246-B0E5-635614E13D75}" type="datetime1">
              <a:rPr lang="en-GB" smtClean="0"/>
              <a:pPr/>
              <a:t>31/07/2023</a:t>
            </a:fld>
            <a:endParaRPr lang="en-US" dirty="0"/>
          </a:p>
        </p:txBody>
      </p:sp>
      <p:pic>
        <p:nvPicPr>
          <p:cNvPr id="10" name="Picture 9">
            <a:extLst>
              <a:ext uri="{FF2B5EF4-FFF2-40B4-BE49-F238E27FC236}">
                <a16:creationId xmlns:a16="http://schemas.microsoft.com/office/drawing/2014/main" id="{671E6C26-54D1-EE48-806E-6E0CE27CCF66}"/>
              </a:ext>
            </a:extLst>
          </p:cNvPr>
          <p:cNvPicPr>
            <a:picLocks noChangeAspect="1"/>
          </p:cNvPicPr>
          <p:nvPr userDrawn="1"/>
        </p:nvPicPr>
        <p:blipFill>
          <a:blip r:embed="rId3"/>
          <a:stretch>
            <a:fillRect/>
          </a:stretch>
        </p:blipFill>
        <p:spPr>
          <a:xfrm>
            <a:off x="232012" y="5641648"/>
            <a:ext cx="11517074" cy="1189056"/>
          </a:xfrm>
          <a:prstGeom prst="rect">
            <a:avLst/>
          </a:prstGeom>
        </p:spPr>
      </p:pic>
    </p:spTree>
    <p:extLst>
      <p:ext uri="{BB962C8B-B14F-4D97-AF65-F5344CB8AC3E}">
        <p14:creationId xmlns:p14="http://schemas.microsoft.com/office/powerpoint/2010/main" val="3347986713"/>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066800"/>
          </a:xfrm>
          <a:prstGeom prst="rect">
            <a:avLst/>
          </a:prstGeom>
          <a:solidFill>
            <a:srgbClr val="6F2C91"/>
          </a:solidFill>
        </p:spPr>
        <p:txBody>
          <a:bodyPr anchor="ct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idx="1"/>
          </p:nvPr>
        </p:nvSpPr>
        <p:spPr>
          <a:xfrm>
            <a:off x="558800" y="1447801"/>
            <a:ext cx="11074400" cy="1465263"/>
          </a:xfrm>
        </p:spPr>
        <p:txBody>
          <a:bodyPr/>
          <a:lstStyle>
            <a:lvl1pPr>
              <a:defRPr>
                <a:solidFill>
                  <a:srgbClr val="053663"/>
                </a:solidFill>
              </a:defRPr>
            </a:lvl1pPr>
            <a:lvl2pPr>
              <a:defRPr>
                <a:solidFill>
                  <a:srgbClr val="053663"/>
                </a:solidFill>
              </a:defRPr>
            </a:lvl2pPr>
            <a:lvl3pPr>
              <a:defRPr>
                <a:solidFill>
                  <a:srgbClr val="053663"/>
                </a:solidFill>
              </a:defRPr>
            </a:lvl3pPr>
            <a:lvl4pPr>
              <a:defRPr>
                <a:solidFill>
                  <a:srgbClr val="053663"/>
                </a:solidFill>
              </a:defRPr>
            </a:lvl4pPr>
            <a:lvl5pPr>
              <a:defRPr>
                <a:solidFill>
                  <a:srgbClr val="05366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5785606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resentatio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DF23B6-683D-2B48-8B2D-8FF423A50C05}"/>
              </a:ext>
            </a:extLst>
          </p:cNvPr>
          <p:cNvSpPr/>
          <p:nvPr userDrawn="1"/>
        </p:nvSpPr>
        <p:spPr>
          <a:xfrm>
            <a:off x="0" y="441325"/>
            <a:ext cx="12191999" cy="6300787"/>
          </a:xfrm>
          <a:prstGeom prst="rect">
            <a:avLst/>
          </a:prstGeom>
          <a:solidFill>
            <a:srgbClr val="E5E5E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E7E7F3C-6AC2-084C-81DA-BE9E4A815A32}"/>
              </a:ext>
            </a:extLst>
          </p:cNvPr>
          <p:cNvSpPr>
            <a:spLocks noGrp="1"/>
          </p:cNvSpPr>
          <p:nvPr>
            <p:ph type="ctrTitle"/>
          </p:nvPr>
        </p:nvSpPr>
        <p:spPr>
          <a:xfrm>
            <a:off x="442912" y="1989138"/>
            <a:ext cx="11306175" cy="1848949"/>
          </a:xfrm>
          <a:prstGeom prst="rect">
            <a:avLst/>
          </a:prstGeom>
        </p:spPr>
        <p:txBody>
          <a:bodyPr lIns="0" rIns="90000" anchor="b"/>
          <a:lstStyle>
            <a:lvl1pPr algn="l">
              <a:defRPr sz="6000" b="1">
                <a:solidFill>
                  <a:srgbClr val="E6005B"/>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AC3D8BCC-A8A8-F640-A027-5BF8353F717B}"/>
              </a:ext>
            </a:extLst>
          </p:cNvPr>
          <p:cNvSpPr>
            <a:spLocks noGrp="1"/>
          </p:cNvSpPr>
          <p:nvPr>
            <p:ph type="subTitle" idx="1"/>
          </p:nvPr>
        </p:nvSpPr>
        <p:spPr>
          <a:xfrm>
            <a:off x="442914" y="4015578"/>
            <a:ext cx="11306174" cy="1155172"/>
          </a:xfrm>
          <a:prstGeom prst="rect">
            <a:avLst/>
          </a:prstGeom>
        </p:spPr>
        <p:txBody>
          <a:bodyPr lIns="0">
            <a:normAutofit/>
          </a:bodyPr>
          <a:lstStyle>
            <a:lvl1pPr marL="0" indent="0" algn="l">
              <a:buNone/>
              <a:defRPr sz="3000" b="1">
                <a:solidFill>
                  <a:srgbClr val="9E043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10" name="Picture 9">
            <a:extLst>
              <a:ext uri="{FF2B5EF4-FFF2-40B4-BE49-F238E27FC236}">
                <a16:creationId xmlns:a16="http://schemas.microsoft.com/office/drawing/2014/main" id="{99B026E5-3198-8D4C-956B-0E8532CD5782}"/>
              </a:ext>
            </a:extLst>
          </p:cNvPr>
          <p:cNvPicPr>
            <a:picLocks noChangeAspect="1"/>
          </p:cNvPicPr>
          <p:nvPr userDrawn="1"/>
        </p:nvPicPr>
        <p:blipFill>
          <a:blip r:embed="rId2"/>
          <a:stretch>
            <a:fillRect/>
          </a:stretch>
        </p:blipFill>
        <p:spPr>
          <a:xfrm>
            <a:off x="442913" y="800100"/>
            <a:ext cx="3427412" cy="1009958"/>
          </a:xfrm>
          <a:prstGeom prst="rect">
            <a:avLst/>
          </a:prstGeom>
        </p:spPr>
      </p:pic>
      <p:sp>
        <p:nvSpPr>
          <p:cNvPr id="13" name="Date Placeholder 3">
            <a:extLst>
              <a:ext uri="{FF2B5EF4-FFF2-40B4-BE49-F238E27FC236}">
                <a16:creationId xmlns:a16="http://schemas.microsoft.com/office/drawing/2014/main" id="{8B58F904-7080-FE43-A777-0CCCA7DE6BAB}"/>
              </a:ext>
            </a:extLst>
          </p:cNvPr>
          <p:cNvSpPr>
            <a:spLocks noGrp="1"/>
          </p:cNvSpPr>
          <p:nvPr>
            <p:ph type="dt" sz="half" idx="10"/>
          </p:nvPr>
        </p:nvSpPr>
        <p:spPr>
          <a:xfrm>
            <a:off x="6275386" y="6057900"/>
            <a:ext cx="5473701" cy="358774"/>
          </a:xfrm>
          <a:prstGeom prst="rect">
            <a:avLst/>
          </a:prstGeom>
        </p:spPr>
        <p:txBody>
          <a:bodyPr lIns="0" tIns="0" rIns="0" bIns="0" anchor="b" anchorCtr="0"/>
          <a:lstStyle>
            <a:lvl1pPr algn="r">
              <a:defRPr>
                <a:solidFill>
                  <a:schemeClr val="tx1"/>
                </a:solidFill>
                <a:latin typeface="Arial" panose="020B0604020202020204" pitchFamily="34" charset="0"/>
                <a:cs typeface="Arial" panose="020B0604020202020204" pitchFamily="34" charset="0"/>
              </a:defRPr>
            </a:lvl1pPr>
          </a:lstStyle>
          <a:p>
            <a:fld id="{197342E9-89D0-D246-B0E5-635614E13D75}" type="datetime1">
              <a:rPr lang="en-GB" smtClean="0"/>
              <a:pPr/>
              <a:t>31/07/2023</a:t>
            </a:fld>
            <a:endParaRPr lang="en-US" dirty="0"/>
          </a:p>
        </p:txBody>
      </p:sp>
    </p:spTree>
    <p:extLst>
      <p:ext uri="{BB962C8B-B14F-4D97-AF65-F5344CB8AC3E}">
        <p14:creationId xmlns:p14="http://schemas.microsoft.com/office/powerpoint/2010/main" val="3030824726"/>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Presentatio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DF23B6-683D-2B48-8B2D-8FF423A50C05}"/>
              </a:ext>
            </a:extLst>
          </p:cNvPr>
          <p:cNvSpPr/>
          <p:nvPr userDrawn="1"/>
        </p:nvSpPr>
        <p:spPr>
          <a:xfrm>
            <a:off x="0" y="441326"/>
            <a:ext cx="12191999" cy="6300786"/>
          </a:xfrm>
          <a:prstGeom prst="rect">
            <a:avLst/>
          </a:prstGeom>
          <a:solidFill>
            <a:srgbClr val="E6005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rgbClr val="E6005B"/>
              </a:solidFill>
            </a:endParaRPr>
          </a:p>
        </p:txBody>
      </p:sp>
      <p:sp>
        <p:nvSpPr>
          <p:cNvPr id="2" name="Title 1">
            <a:extLst>
              <a:ext uri="{FF2B5EF4-FFF2-40B4-BE49-F238E27FC236}">
                <a16:creationId xmlns:a16="http://schemas.microsoft.com/office/drawing/2014/main" id="{8E7E7F3C-6AC2-084C-81DA-BE9E4A815A32}"/>
              </a:ext>
            </a:extLst>
          </p:cNvPr>
          <p:cNvSpPr>
            <a:spLocks noGrp="1"/>
          </p:cNvSpPr>
          <p:nvPr>
            <p:ph type="ctrTitle"/>
          </p:nvPr>
        </p:nvSpPr>
        <p:spPr>
          <a:xfrm>
            <a:off x="442912" y="1989138"/>
            <a:ext cx="11306175" cy="1848949"/>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AC3D8BCC-A8A8-F640-A027-5BF8353F717B}"/>
              </a:ext>
            </a:extLst>
          </p:cNvPr>
          <p:cNvSpPr>
            <a:spLocks noGrp="1"/>
          </p:cNvSpPr>
          <p:nvPr>
            <p:ph type="subTitle" idx="1"/>
          </p:nvPr>
        </p:nvSpPr>
        <p:spPr>
          <a:xfrm>
            <a:off x="442912" y="4015578"/>
            <a:ext cx="11306175" cy="1155172"/>
          </a:xfrm>
          <a:prstGeom prst="rect">
            <a:avLst/>
          </a:prstGeom>
        </p:spPr>
        <p:txBody>
          <a:bodyPr lIns="0">
            <a:normAutofit/>
          </a:bodyPr>
          <a:lstStyle>
            <a:lvl1pPr marL="0" indent="0" algn="l">
              <a:buNone/>
              <a:defRPr sz="3000" b="1">
                <a:solidFill>
                  <a:srgbClr val="9E043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4" name="Picture 3">
            <a:extLst>
              <a:ext uri="{FF2B5EF4-FFF2-40B4-BE49-F238E27FC236}">
                <a16:creationId xmlns:a16="http://schemas.microsoft.com/office/drawing/2014/main" id="{EE19FAFA-C3E1-0844-82DB-27D43E467A6B}"/>
              </a:ext>
            </a:extLst>
          </p:cNvPr>
          <p:cNvPicPr>
            <a:picLocks noChangeAspect="1"/>
          </p:cNvPicPr>
          <p:nvPr userDrawn="1"/>
        </p:nvPicPr>
        <p:blipFill>
          <a:blip r:embed="rId2"/>
          <a:stretch>
            <a:fillRect/>
          </a:stretch>
        </p:blipFill>
        <p:spPr>
          <a:xfrm>
            <a:off x="442913" y="800100"/>
            <a:ext cx="3427412" cy="1009958"/>
          </a:xfrm>
          <a:prstGeom prst="rect">
            <a:avLst/>
          </a:prstGeom>
        </p:spPr>
      </p:pic>
      <p:sp>
        <p:nvSpPr>
          <p:cNvPr id="15" name="Date Placeholder 3">
            <a:extLst>
              <a:ext uri="{FF2B5EF4-FFF2-40B4-BE49-F238E27FC236}">
                <a16:creationId xmlns:a16="http://schemas.microsoft.com/office/drawing/2014/main" id="{F86CB3D1-E135-FD4F-A056-483535DECE88}"/>
              </a:ext>
            </a:extLst>
          </p:cNvPr>
          <p:cNvSpPr>
            <a:spLocks noGrp="1"/>
          </p:cNvSpPr>
          <p:nvPr>
            <p:ph type="dt" sz="half" idx="10"/>
          </p:nvPr>
        </p:nvSpPr>
        <p:spPr>
          <a:xfrm>
            <a:off x="6275386" y="6057899"/>
            <a:ext cx="5473701" cy="358775"/>
          </a:xfrm>
          <a:prstGeom prst="rect">
            <a:avLst/>
          </a:prstGeom>
        </p:spPr>
        <p:txBody>
          <a:bodyPr lIns="0" tIns="0" rIns="0" bIns="0" anchor="b" anchorCtr="0"/>
          <a:lstStyle>
            <a:lvl1pPr algn="r">
              <a:defRPr>
                <a:solidFill>
                  <a:srgbClr val="9E043D"/>
                </a:solidFill>
                <a:latin typeface="Arial" panose="020B0604020202020204" pitchFamily="34" charset="0"/>
                <a:cs typeface="Arial" panose="020B0604020202020204" pitchFamily="34" charset="0"/>
              </a:defRPr>
            </a:lvl1pPr>
          </a:lstStyle>
          <a:p>
            <a:fld id="{197342E9-89D0-D246-B0E5-635614E13D75}" type="datetime1">
              <a:rPr lang="en-GB" smtClean="0"/>
              <a:pPr/>
              <a:t>31/07/2023</a:t>
            </a:fld>
            <a:endParaRPr lang="en-US" dirty="0"/>
          </a:p>
        </p:txBody>
      </p:sp>
    </p:spTree>
    <p:extLst>
      <p:ext uri="{BB962C8B-B14F-4D97-AF65-F5344CB8AC3E}">
        <p14:creationId xmlns:p14="http://schemas.microsoft.com/office/powerpoint/2010/main" val="3536158447"/>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Presentatio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DF23B6-683D-2B48-8B2D-8FF423A50C05}"/>
              </a:ext>
            </a:extLst>
          </p:cNvPr>
          <p:cNvSpPr/>
          <p:nvPr userDrawn="1"/>
        </p:nvSpPr>
        <p:spPr>
          <a:xfrm>
            <a:off x="0" y="441325"/>
            <a:ext cx="12191999" cy="6300787"/>
          </a:xfrm>
          <a:prstGeom prst="rect">
            <a:avLst/>
          </a:prstGeom>
          <a:solidFill>
            <a:srgbClr val="6F6258"/>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E7E7F3C-6AC2-084C-81DA-BE9E4A815A32}"/>
              </a:ext>
            </a:extLst>
          </p:cNvPr>
          <p:cNvSpPr>
            <a:spLocks noGrp="1"/>
          </p:cNvSpPr>
          <p:nvPr>
            <p:ph type="ctrTitle"/>
          </p:nvPr>
        </p:nvSpPr>
        <p:spPr>
          <a:xfrm>
            <a:off x="442912" y="1989138"/>
            <a:ext cx="11306175" cy="1848949"/>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AC3D8BCC-A8A8-F640-A027-5BF8353F717B}"/>
              </a:ext>
            </a:extLst>
          </p:cNvPr>
          <p:cNvSpPr>
            <a:spLocks noGrp="1"/>
          </p:cNvSpPr>
          <p:nvPr>
            <p:ph type="subTitle" idx="1"/>
          </p:nvPr>
        </p:nvSpPr>
        <p:spPr>
          <a:xfrm>
            <a:off x="442913" y="4015578"/>
            <a:ext cx="11306175" cy="1155172"/>
          </a:xfrm>
          <a:prstGeom prst="rect">
            <a:avLst/>
          </a:prstGeom>
        </p:spPr>
        <p:txBody>
          <a:bodyPr lIns="0">
            <a:normAutofit/>
          </a:bodyPr>
          <a:lstStyle>
            <a:lvl1pPr marL="0" indent="0" algn="l">
              <a:buNone/>
              <a:defRPr sz="3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1" name="Date Placeholder 3">
            <a:extLst>
              <a:ext uri="{FF2B5EF4-FFF2-40B4-BE49-F238E27FC236}">
                <a16:creationId xmlns:a16="http://schemas.microsoft.com/office/drawing/2014/main" id="{407DCF46-D938-064E-964C-1B90111009F0}"/>
              </a:ext>
            </a:extLst>
          </p:cNvPr>
          <p:cNvSpPr>
            <a:spLocks noGrp="1"/>
          </p:cNvSpPr>
          <p:nvPr>
            <p:ph type="dt" sz="half" idx="10"/>
          </p:nvPr>
        </p:nvSpPr>
        <p:spPr>
          <a:xfrm>
            <a:off x="6275388" y="6057899"/>
            <a:ext cx="5473699" cy="358775"/>
          </a:xfrm>
          <a:prstGeom prst="rect">
            <a:avLst/>
          </a:prstGeom>
        </p:spPr>
        <p:txBody>
          <a:bodyPr lIns="0" tIns="0" rIns="0" bIns="0" anchor="b" anchorCtr="0"/>
          <a:lstStyle>
            <a:lvl1pPr algn="r">
              <a:defRPr>
                <a:solidFill>
                  <a:schemeClr val="bg1"/>
                </a:solidFill>
                <a:latin typeface="Arial" panose="020B0604020202020204" pitchFamily="34" charset="0"/>
                <a:cs typeface="Arial" panose="020B0604020202020204" pitchFamily="34" charset="0"/>
              </a:defRPr>
            </a:lvl1pPr>
          </a:lstStyle>
          <a:p>
            <a:fld id="{197342E9-89D0-D246-B0E5-635614E13D75}" type="datetime1">
              <a:rPr lang="en-GB" smtClean="0"/>
              <a:pPr/>
              <a:t>31/07/2023</a:t>
            </a:fld>
            <a:endParaRPr lang="en-US" dirty="0"/>
          </a:p>
        </p:txBody>
      </p:sp>
      <p:pic>
        <p:nvPicPr>
          <p:cNvPr id="15" name="Picture 14">
            <a:extLst>
              <a:ext uri="{FF2B5EF4-FFF2-40B4-BE49-F238E27FC236}">
                <a16:creationId xmlns:a16="http://schemas.microsoft.com/office/drawing/2014/main" id="{2BEE9E80-8FF0-8441-B362-4623AB9E8A1D}"/>
              </a:ext>
            </a:extLst>
          </p:cNvPr>
          <p:cNvPicPr>
            <a:picLocks noChangeAspect="1"/>
          </p:cNvPicPr>
          <p:nvPr userDrawn="1"/>
        </p:nvPicPr>
        <p:blipFill>
          <a:blip r:embed="rId2"/>
          <a:stretch>
            <a:fillRect/>
          </a:stretch>
        </p:blipFill>
        <p:spPr>
          <a:xfrm>
            <a:off x="442913" y="800100"/>
            <a:ext cx="3427412" cy="1009958"/>
          </a:xfrm>
          <a:prstGeom prst="rect">
            <a:avLst/>
          </a:prstGeom>
        </p:spPr>
      </p:pic>
    </p:spTree>
    <p:extLst>
      <p:ext uri="{BB962C8B-B14F-4D97-AF65-F5344CB8AC3E}">
        <p14:creationId xmlns:p14="http://schemas.microsoft.com/office/powerpoint/2010/main" val="202992810"/>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1395D28-07F6-9F47-8128-50C443109906}"/>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32ACF5D-95B4-ED49-9DD6-98E1235076B4}"/>
              </a:ext>
            </a:extLst>
          </p:cNvPr>
          <p:cNvSpPr>
            <a:spLocks noGrp="1"/>
          </p:cNvSpPr>
          <p:nvPr>
            <p:ph sz="half" idx="1"/>
          </p:nvPr>
        </p:nvSpPr>
        <p:spPr>
          <a:xfrm>
            <a:off x="442913" y="1989138"/>
            <a:ext cx="11306174"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Title 1">
            <a:extLst>
              <a:ext uri="{FF2B5EF4-FFF2-40B4-BE49-F238E27FC236}">
                <a16:creationId xmlns:a16="http://schemas.microsoft.com/office/drawing/2014/main" id="{1E523BD2-753E-0A47-B307-D80B3FF627EE}"/>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pic>
        <p:nvPicPr>
          <p:cNvPr id="13" name="Picture 12">
            <a:extLst>
              <a:ext uri="{FF2B5EF4-FFF2-40B4-BE49-F238E27FC236}">
                <a16:creationId xmlns:a16="http://schemas.microsoft.com/office/drawing/2014/main" id="{87BB0FE4-66FF-0E42-841A-3EC5F7C7E6A2}"/>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6" name="Rectangle 5">
            <a:extLst>
              <a:ext uri="{FF2B5EF4-FFF2-40B4-BE49-F238E27FC236}">
                <a16:creationId xmlns:a16="http://schemas.microsoft.com/office/drawing/2014/main" id="{5D683437-A234-3E4E-8B92-A0C560819C16}"/>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a:extLst>
              <a:ext uri="{FF2B5EF4-FFF2-40B4-BE49-F238E27FC236}">
                <a16:creationId xmlns:a16="http://schemas.microsoft.com/office/drawing/2014/main" id="{1CDF1BA5-471A-8044-BDBA-890115BBFFDE}"/>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Tree>
    <p:extLst>
      <p:ext uri="{BB962C8B-B14F-4D97-AF65-F5344CB8AC3E}">
        <p14:creationId xmlns:p14="http://schemas.microsoft.com/office/powerpoint/2010/main" val="8304506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One Column Secondary">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CA204BD-F3EB-5842-9319-7B613DC2539E}"/>
              </a:ext>
            </a:extLst>
          </p:cNvPr>
          <p:cNvSpPr>
            <a:spLocks noGrp="1"/>
          </p:cNvSpPr>
          <p:nvPr>
            <p:ph type="body" idx="1"/>
          </p:nvPr>
        </p:nvSpPr>
        <p:spPr>
          <a:xfrm>
            <a:off x="442912" y="1989138"/>
            <a:ext cx="11306176" cy="636855"/>
          </a:xfrm>
          <a:prstGeom prst="rect">
            <a:avLst/>
          </a:prstGeom>
        </p:spPr>
        <p:txBody>
          <a:bodyPr anchor="ctr" anchorCtr="0"/>
          <a:lstStyle>
            <a:lvl1pPr marL="0" indent="0">
              <a:buNone/>
              <a:defRPr sz="2400" b="1">
                <a:solidFill>
                  <a:srgbClr val="9E04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4" y="2813048"/>
            <a:ext cx="11306174" cy="2884489"/>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itle 1">
            <a:extLst>
              <a:ext uri="{FF2B5EF4-FFF2-40B4-BE49-F238E27FC236}">
                <a16:creationId xmlns:a16="http://schemas.microsoft.com/office/drawing/2014/main" id="{EC2A4D7D-88B2-6543-8F2D-B4616BB62DFF}"/>
              </a:ext>
            </a:extLst>
          </p:cNvPr>
          <p:cNvSpPr>
            <a:spLocks noGrp="1"/>
          </p:cNvSpPr>
          <p:nvPr>
            <p:ph type="title"/>
          </p:nvPr>
        </p:nvSpPr>
        <p:spPr>
          <a:xfrm>
            <a:off x="442912" y="800101"/>
            <a:ext cx="11306176" cy="1001982"/>
          </a:xfrm>
          <a:prstGeom prst="rect">
            <a:avLst/>
          </a:prstGeom>
        </p:spPr>
        <p:txBody>
          <a:bodyPr anchor="ctr" anchorCtr="0"/>
          <a:lstStyle/>
          <a:p>
            <a:r>
              <a:rPr lang="en-GB" dirty="0"/>
              <a:t>Click to edit Master title style</a:t>
            </a:r>
            <a:endParaRPr lang="en-US" dirty="0"/>
          </a:p>
        </p:txBody>
      </p:sp>
      <p:pic>
        <p:nvPicPr>
          <p:cNvPr id="7" name="Picture 6">
            <a:extLst>
              <a:ext uri="{FF2B5EF4-FFF2-40B4-BE49-F238E27FC236}">
                <a16:creationId xmlns:a16="http://schemas.microsoft.com/office/drawing/2014/main" id="{0E8EB9E1-DFB3-5C47-B4B9-9B8765B8640B}"/>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14" name="Text Placeholder 11">
            <a:extLst>
              <a:ext uri="{FF2B5EF4-FFF2-40B4-BE49-F238E27FC236}">
                <a16:creationId xmlns:a16="http://schemas.microsoft.com/office/drawing/2014/main" id="{6AAEC381-AE42-7E44-9B48-79580631F97C}"/>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
        <p:nvSpPr>
          <p:cNvPr id="11" name="Rectangle 10">
            <a:extLst>
              <a:ext uri="{FF2B5EF4-FFF2-40B4-BE49-F238E27FC236}">
                <a16:creationId xmlns:a16="http://schemas.microsoft.com/office/drawing/2014/main" id="{2EF2C38B-13DA-064A-AF49-AA97B43EDAB3}"/>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91A03B6-F236-5D46-B133-E912BE6844F9}"/>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24720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mage Fill Option 1">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0009F349-CC3D-6049-A88D-4E42B2F01C66}"/>
              </a:ext>
            </a:extLst>
          </p:cNvPr>
          <p:cNvSpPr>
            <a:spLocks noGrp="1"/>
          </p:cNvSpPr>
          <p:nvPr>
            <p:ph type="pic" sz="quarter" idx="12"/>
          </p:nvPr>
        </p:nvSpPr>
        <p:spPr>
          <a:xfrm>
            <a:off x="0" y="115887"/>
            <a:ext cx="12191999" cy="6626226"/>
          </a:xfrm>
          <a:prstGeom prst="rect">
            <a:avLst/>
          </a:prstGeom>
        </p:spPr>
        <p:txBody>
          <a:bodyPr/>
          <a:lstStyle/>
          <a:p>
            <a:endParaRPr lang="en-US" dirty="0"/>
          </a:p>
        </p:txBody>
      </p:sp>
      <p:sp>
        <p:nvSpPr>
          <p:cNvPr id="5" name="Rectangle 4">
            <a:extLst>
              <a:ext uri="{FF2B5EF4-FFF2-40B4-BE49-F238E27FC236}">
                <a16:creationId xmlns:a16="http://schemas.microsoft.com/office/drawing/2014/main" id="{83CF8FDB-11E0-114D-9049-11851FC6CA6B}"/>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92543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mage Fill Option 2">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0009F349-CC3D-6049-A88D-4E42B2F01C66}"/>
              </a:ext>
            </a:extLst>
          </p:cNvPr>
          <p:cNvSpPr>
            <a:spLocks noGrp="1"/>
          </p:cNvSpPr>
          <p:nvPr>
            <p:ph type="pic" sz="quarter" idx="12"/>
          </p:nvPr>
        </p:nvSpPr>
        <p:spPr>
          <a:xfrm>
            <a:off x="0" y="0"/>
            <a:ext cx="12191999" cy="6857999"/>
          </a:xfrm>
          <a:prstGeom prst="rect">
            <a:avLst/>
          </a:prstGeom>
        </p:spPr>
        <p:txBody>
          <a:bodyPr/>
          <a:lstStyle/>
          <a:p>
            <a:endParaRPr lang="en-US" dirty="0"/>
          </a:p>
        </p:txBody>
      </p:sp>
    </p:spTree>
    <p:extLst>
      <p:ext uri="{BB962C8B-B14F-4D97-AF65-F5344CB8AC3E}">
        <p14:creationId xmlns:p14="http://schemas.microsoft.com/office/powerpoint/2010/main" val="28979584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3C710-A668-F144-8CC5-039AD81D3231}"/>
              </a:ext>
            </a:extLst>
          </p:cNvPr>
          <p:cNvSpPr>
            <a:spLocks noGrp="1"/>
          </p:cNvSpPr>
          <p:nvPr>
            <p:ph type="title"/>
          </p:nvPr>
        </p:nvSpPr>
        <p:spPr>
          <a:xfrm>
            <a:off x="442912" y="800101"/>
            <a:ext cx="11306176" cy="1001982"/>
          </a:xfrm>
          <a:prstGeom prst="rect">
            <a:avLst/>
          </a:prstGeom>
        </p:spPr>
        <p:txBody>
          <a:bodyPr anchor="ctr" anchorCtr="0"/>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EC09ECCE-CA94-5841-8835-15D01FC20CFF}"/>
              </a:ext>
            </a:extLst>
          </p:cNvPr>
          <p:cNvSpPr>
            <a:spLocks noGrp="1"/>
          </p:cNvSpPr>
          <p:nvPr>
            <p:ph idx="1"/>
          </p:nvPr>
        </p:nvSpPr>
        <p:spPr>
          <a:xfrm>
            <a:off x="442912" y="1989138"/>
            <a:ext cx="5473701" cy="3708399"/>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2">
            <a:extLst>
              <a:ext uri="{FF2B5EF4-FFF2-40B4-BE49-F238E27FC236}">
                <a16:creationId xmlns:a16="http://schemas.microsoft.com/office/drawing/2014/main" id="{582F0DD8-CD89-964C-A0BF-3C891A947F9F}"/>
              </a:ext>
            </a:extLst>
          </p:cNvPr>
          <p:cNvSpPr>
            <a:spLocks noGrp="1"/>
          </p:cNvSpPr>
          <p:nvPr>
            <p:ph idx="12"/>
          </p:nvPr>
        </p:nvSpPr>
        <p:spPr>
          <a:xfrm>
            <a:off x="6275388" y="1989138"/>
            <a:ext cx="5473700"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7D5C41AB-1925-C846-A884-6B4D4880A28C}"/>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13" name="Text Placeholder 11">
            <a:extLst>
              <a:ext uri="{FF2B5EF4-FFF2-40B4-BE49-F238E27FC236}">
                <a16:creationId xmlns:a16="http://schemas.microsoft.com/office/drawing/2014/main" id="{6E146BB0-D198-0847-B8BF-82032479A2C6}"/>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
        <p:nvSpPr>
          <p:cNvPr id="14" name="Rectangle 13">
            <a:extLst>
              <a:ext uri="{FF2B5EF4-FFF2-40B4-BE49-F238E27FC236}">
                <a16:creationId xmlns:a16="http://schemas.microsoft.com/office/drawing/2014/main" id="{5DD38791-8F3B-A640-A6FC-8EC532732508}"/>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D63AD13-8CBA-8648-88F4-6142126E9F9A}"/>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08572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lumn Secondary">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0" y="2813047"/>
            <a:ext cx="5473701" cy="2847977"/>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Content Placeholder 5">
            <a:extLst>
              <a:ext uri="{FF2B5EF4-FFF2-40B4-BE49-F238E27FC236}">
                <a16:creationId xmlns:a16="http://schemas.microsoft.com/office/drawing/2014/main" id="{0D32B247-F8B0-6A43-86FE-2923DBEF9C8F}"/>
              </a:ext>
            </a:extLst>
          </p:cNvPr>
          <p:cNvSpPr>
            <a:spLocks noGrp="1"/>
          </p:cNvSpPr>
          <p:nvPr>
            <p:ph sz="quarter" idx="4"/>
          </p:nvPr>
        </p:nvSpPr>
        <p:spPr>
          <a:xfrm>
            <a:off x="6291894" y="2813047"/>
            <a:ext cx="5457193" cy="2847977"/>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itle 1">
            <a:extLst>
              <a:ext uri="{FF2B5EF4-FFF2-40B4-BE49-F238E27FC236}">
                <a16:creationId xmlns:a16="http://schemas.microsoft.com/office/drawing/2014/main" id="{EC2A4D7D-88B2-6543-8F2D-B4616BB62DFF}"/>
              </a:ext>
            </a:extLst>
          </p:cNvPr>
          <p:cNvSpPr>
            <a:spLocks noGrp="1"/>
          </p:cNvSpPr>
          <p:nvPr>
            <p:ph type="title"/>
          </p:nvPr>
        </p:nvSpPr>
        <p:spPr>
          <a:xfrm>
            <a:off x="442912" y="800101"/>
            <a:ext cx="11306176" cy="1001982"/>
          </a:xfrm>
          <a:prstGeom prst="rect">
            <a:avLst/>
          </a:prstGeom>
        </p:spPr>
        <p:txBody>
          <a:bodyPr anchor="ctr" anchorCtr="0"/>
          <a:lstStyle/>
          <a:p>
            <a:r>
              <a:rPr lang="en-GB" dirty="0"/>
              <a:t>Click to edit Master title style</a:t>
            </a:r>
            <a:endParaRPr lang="en-US" dirty="0"/>
          </a:p>
        </p:txBody>
      </p:sp>
      <p:pic>
        <p:nvPicPr>
          <p:cNvPr id="9" name="Picture 8">
            <a:extLst>
              <a:ext uri="{FF2B5EF4-FFF2-40B4-BE49-F238E27FC236}">
                <a16:creationId xmlns:a16="http://schemas.microsoft.com/office/drawing/2014/main" id="{68C387D1-CCDB-AA42-911D-99DAFBC81375}"/>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16" name="Text Placeholder 11">
            <a:extLst>
              <a:ext uri="{FF2B5EF4-FFF2-40B4-BE49-F238E27FC236}">
                <a16:creationId xmlns:a16="http://schemas.microsoft.com/office/drawing/2014/main" id="{44B35524-0F00-1A4F-8D8A-436C8810069B}"/>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
        <p:nvSpPr>
          <p:cNvPr id="22" name="Text Placeholder 2">
            <a:extLst>
              <a:ext uri="{FF2B5EF4-FFF2-40B4-BE49-F238E27FC236}">
                <a16:creationId xmlns:a16="http://schemas.microsoft.com/office/drawing/2014/main" id="{245CF166-1A2B-F24F-9192-1EE62922C0E7}"/>
              </a:ext>
            </a:extLst>
          </p:cNvPr>
          <p:cNvSpPr>
            <a:spLocks noGrp="1"/>
          </p:cNvSpPr>
          <p:nvPr>
            <p:ph type="body" idx="1"/>
          </p:nvPr>
        </p:nvSpPr>
        <p:spPr>
          <a:xfrm>
            <a:off x="442912" y="1989138"/>
            <a:ext cx="5473701" cy="636855"/>
          </a:xfrm>
          <a:prstGeom prst="rect">
            <a:avLst/>
          </a:prstGeom>
        </p:spPr>
        <p:txBody>
          <a:bodyPr anchor="ctr" anchorCtr="0"/>
          <a:lstStyle>
            <a:lvl1pPr marL="0" indent="0">
              <a:buNone/>
              <a:defRPr sz="2400" b="1">
                <a:solidFill>
                  <a:srgbClr val="9E04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23" name="Text Placeholder 2">
            <a:extLst>
              <a:ext uri="{FF2B5EF4-FFF2-40B4-BE49-F238E27FC236}">
                <a16:creationId xmlns:a16="http://schemas.microsoft.com/office/drawing/2014/main" id="{FA1D5975-B545-F54E-B266-2A4DDDC8C4C9}"/>
              </a:ext>
            </a:extLst>
          </p:cNvPr>
          <p:cNvSpPr>
            <a:spLocks noGrp="1"/>
          </p:cNvSpPr>
          <p:nvPr>
            <p:ph type="body" idx="11"/>
          </p:nvPr>
        </p:nvSpPr>
        <p:spPr>
          <a:xfrm>
            <a:off x="6291895" y="1989139"/>
            <a:ext cx="5457193" cy="636854"/>
          </a:xfrm>
          <a:prstGeom prst="rect">
            <a:avLst/>
          </a:prstGeom>
        </p:spPr>
        <p:txBody>
          <a:bodyPr anchor="ctr" anchorCtr="0"/>
          <a:lstStyle>
            <a:lvl1pPr marL="0" indent="0">
              <a:buNone/>
              <a:defRPr sz="2400" b="1">
                <a:solidFill>
                  <a:srgbClr val="9E04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12" name="Rectangle 11">
            <a:extLst>
              <a:ext uri="{FF2B5EF4-FFF2-40B4-BE49-F238E27FC236}">
                <a16:creationId xmlns:a16="http://schemas.microsoft.com/office/drawing/2014/main" id="{30F691ED-EF65-C446-B3BD-FB970876AB4D}"/>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3AC6DAE-40C2-FC4C-9C8A-8F55F3ECD49F}"/>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2046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Presentatio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DF23B6-683D-2B48-8B2D-8FF423A50C05}"/>
              </a:ext>
            </a:extLst>
          </p:cNvPr>
          <p:cNvSpPr/>
          <p:nvPr userDrawn="1"/>
        </p:nvSpPr>
        <p:spPr>
          <a:xfrm>
            <a:off x="0" y="441325"/>
            <a:ext cx="12191999" cy="5256213"/>
          </a:xfrm>
          <a:prstGeom prst="rect">
            <a:avLst/>
          </a:prstGeom>
          <a:solidFill>
            <a:srgbClr val="6F6258"/>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E7E7F3C-6AC2-084C-81DA-BE9E4A815A32}"/>
              </a:ext>
            </a:extLst>
          </p:cNvPr>
          <p:cNvSpPr>
            <a:spLocks noGrp="1"/>
          </p:cNvSpPr>
          <p:nvPr>
            <p:ph type="ctrTitle"/>
          </p:nvPr>
        </p:nvSpPr>
        <p:spPr>
          <a:xfrm>
            <a:off x="442912" y="1989138"/>
            <a:ext cx="11306175" cy="1848949"/>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AC3D8BCC-A8A8-F640-A027-5BF8353F717B}"/>
              </a:ext>
            </a:extLst>
          </p:cNvPr>
          <p:cNvSpPr>
            <a:spLocks noGrp="1"/>
          </p:cNvSpPr>
          <p:nvPr>
            <p:ph type="subTitle" idx="1"/>
          </p:nvPr>
        </p:nvSpPr>
        <p:spPr>
          <a:xfrm>
            <a:off x="442913" y="4015578"/>
            <a:ext cx="11306175" cy="1155172"/>
          </a:xfrm>
          <a:prstGeom prst="rect">
            <a:avLst/>
          </a:prstGeom>
        </p:spPr>
        <p:txBody>
          <a:bodyPr lIns="0">
            <a:normAutofit/>
          </a:bodyPr>
          <a:lstStyle>
            <a:lvl1pPr marL="0" indent="0" algn="l">
              <a:buNone/>
              <a:defRPr sz="3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15" name="Picture 14">
            <a:extLst>
              <a:ext uri="{FF2B5EF4-FFF2-40B4-BE49-F238E27FC236}">
                <a16:creationId xmlns:a16="http://schemas.microsoft.com/office/drawing/2014/main" id="{2BEE9E80-8FF0-8441-B362-4623AB9E8A1D}"/>
              </a:ext>
            </a:extLst>
          </p:cNvPr>
          <p:cNvPicPr>
            <a:picLocks noChangeAspect="1"/>
          </p:cNvPicPr>
          <p:nvPr userDrawn="1"/>
        </p:nvPicPr>
        <p:blipFill>
          <a:blip r:embed="rId2"/>
          <a:srcRect/>
          <a:stretch/>
        </p:blipFill>
        <p:spPr>
          <a:xfrm>
            <a:off x="442913" y="821854"/>
            <a:ext cx="3427412" cy="966450"/>
          </a:xfrm>
          <a:prstGeom prst="rect">
            <a:avLst/>
          </a:prstGeom>
        </p:spPr>
      </p:pic>
      <p:sp>
        <p:nvSpPr>
          <p:cNvPr id="8" name="Date Placeholder 3">
            <a:extLst>
              <a:ext uri="{FF2B5EF4-FFF2-40B4-BE49-F238E27FC236}">
                <a16:creationId xmlns:a16="http://schemas.microsoft.com/office/drawing/2014/main" id="{F375CC9E-091D-0E4F-954D-CF34653BBC3A}"/>
              </a:ext>
            </a:extLst>
          </p:cNvPr>
          <p:cNvSpPr>
            <a:spLocks noGrp="1"/>
          </p:cNvSpPr>
          <p:nvPr>
            <p:ph type="dt" sz="half" idx="10"/>
          </p:nvPr>
        </p:nvSpPr>
        <p:spPr>
          <a:xfrm>
            <a:off x="6275386" y="5184991"/>
            <a:ext cx="5473701" cy="358775"/>
          </a:xfrm>
          <a:prstGeom prst="rect">
            <a:avLst/>
          </a:prstGeom>
        </p:spPr>
        <p:txBody>
          <a:bodyPr lIns="0" tIns="0" rIns="0" bIns="0" anchor="b" anchorCtr="0"/>
          <a:lstStyle>
            <a:lvl1pPr algn="r">
              <a:defRPr>
                <a:solidFill>
                  <a:schemeClr val="bg1"/>
                </a:solidFill>
                <a:latin typeface="Arial" panose="020B0604020202020204" pitchFamily="34" charset="0"/>
                <a:cs typeface="Arial" panose="020B0604020202020204" pitchFamily="34" charset="0"/>
              </a:defRPr>
            </a:lvl1pPr>
          </a:lstStyle>
          <a:p>
            <a:fld id="{197342E9-89D0-D246-B0E5-635614E13D75}" type="datetime1">
              <a:rPr lang="en-GB" smtClean="0"/>
              <a:pPr/>
              <a:t>31/07/2023</a:t>
            </a:fld>
            <a:endParaRPr lang="en-US" dirty="0"/>
          </a:p>
        </p:txBody>
      </p:sp>
      <p:pic>
        <p:nvPicPr>
          <p:cNvPr id="10" name="Picture 9">
            <a:extLst>
              <a:ext uri="{FF2B5EF4-FFF2-40B4-BE49-F238E27FC236}">
                <a16:creationId xmlns:a16="http://schemas.microsoft.com/office/drawing/2014/main" id="{01EC8BDD-6EBD-EF41-845B-ABEC7F118976}"/>
              </a:ext>
            </a:extLst>
          </p:cNvPr>
          <p:cNvPicPr>
            <a:picLocks noChangeAspect="1"/>
          </p:cNvPicPr>
          <p:nvPr userDrawn="1"/>
        </p:nvPicPr>
        <p:blipFill>
          <a:blip r:embed="rId3"/>
          <a:stretch>
            <a:fillRect/>
          </a:stretch>
        </p:blipFill>
        <p:spPr>
          <a:xfrm>
            <a:off x="232012" y="5641648"/>
            <a:ext cx="11517074" cy="1189056"/>
          </a:xfrm>
          <a:prstGeom prst="rect">
            <a:avLst/>
          </a:prstGeom>
        </p:spPr>
      </p:pic>
    </p:spTree>
    <p:extLst>
      <p:ext uri="{BB962C8B-B14F-4D97-AF65-F5344CB8AC3E}">
        <p14:creationId xmlns:p14="http://schemas.microsoft.com/office/powerpoint/2010/main" val="33674208"/>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lumn Unsymetrical">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09ECCE-CA94-5841-8835-15D01FC20CFF}"/>
              </a:ext>
            </a:extLst>
          </p:cNvPr>
          <p:cNvSpPr>
            <a:spLocks noGrp="1"/>
          </p:cNvSpPr>
          <p:nvPr>
            <p:ph idx="1"/>
          </p:nvPr>
        </p:nvSpPr>
        <p:spPr>
          <a:xfrm>
            <a:off x="442912" y="1989138"/>
            <a:ext cx="352901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2">
            <a:extLst>
              <a:ext uri="{FF2B5EF4-FFF2-40B4-BE49-F238E27FC236}">
                <a16:creationId xmlns:a16="http://schemas.microsoft.com/office/drawing/2014/main" id="{582F0DD8-CD89-964C-A0BF-3C891A947F9F}"/>
              </a:ext>
            </a:extLst>
          </p:cNvPr>
          <p:cNvSpPr>
            <a:spLocks noGrp="1"/>
          </p:cNvSpPr>
          <p:nvPr>
            <p:ph idx="12"/>
          </p:nvPr>
        </p:nvSpPr>
        <p:spPr>
          <a:xfrm>
            <a:off x="4332288" y="1989138"/>
            <a:ext cx="7416800"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66D5397D-FD76-2E4F-8BFA-B5599B1CF4C8}"/>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13" name="Text Placeholder 11">
            <a:extLst>
              <a:ext uri="{FF2B5EF4-FFF2-40B4-BE49-F238E27FC236}">
                <a16:creationId xmlns:a16="http://schemas.microsoft.com/office/drawing/2014/main" id="{07B00AC3-9B1E-2E4B-BC7B-406D8A38D125}"/>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
        <p:nvSpPr>
          <p:cNvPr id="14" name="Title 1">
            <a:extLst>
              <a:ext uri="{FF2B5EF4-FFF2-40B4-BE49-F238E27FC236}">
                <a16:creationId xmlns:a16="http://schemas.microsoft.com/office/drawing/2014/main" id="{FB21EC89-DA5A-2B4B-B94A-FD5D13BA4A1F}"/>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15" name="Rectangle 14">
            <a:extLst>
              <a:ext uri="{FF2B5EF4-FFF2-40B4-BE49-F238E27FC236}">
                <a16:creationId xmlns:a16="http://schemas.microsoft.com/office/drawing/2014/main" id="{25FEA125-D139-1A4D-A206-2BABBEE26DC4}"/>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64871E7-C776-E845-B38B-91971ED53532}"/>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66178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lumn Unsymetrical Secondary">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3" y="2813048"/>
            <a:ext cx="3529012" cy="2884489"/>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Content Placeholder 5">
            <a:extLst>
              <a:ext uri="{FF2B5EF4-FFF2-40B4-BE49-F238E27FC236}">
                <a16:creationId xmlns:a16="http://schemas.microsoft.com/office/drawing/2014/main" id="{0D32B247-F8B0-6A43-86FE-2923DBEF9C8F}"/>
              </a:ext>
            </a:extLst>
          </p:cNvPr>
          <p:cNvSpPr>
            <a:spLocks noGrp="1"/>
          </p:cNvSpPr>
          <p:nvPr>
            <p:ph sz="quarter" idx="4"/>
          </p:nvPr>
        </p:nvSpPr>
        <p:spPr>
          <a:xfrm>
            <a:off x="4332288" y="1989138"/>
            <a:ext cx="7416800"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8" name="Picture 7">
            <a:extLst>
              <a:ext uri="{FF2B5EF4-FFF2-40B4-BE49-F238E27FC236}">
                <a16:creationId xmlns:a16="http://schemas.microsoft.com/office/drawing/2014/main" id="{375C663E-9DDC-5B49-A342-3EE51697074B}"/>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15" name="Text Placeholder 11">
            <a:extLst>
              <a:ext uri="{FF2B5EF4-FFF2-40B4-BE49-F238E27FC236}">
                <a16:creationId xmlns:a16="http://schemas.microsoft.com/office/drawing/2014/main" id="{B5743288-93C1-B747-B6D2-E62ECB66A2BE}"/>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
        <p:nvSpPr>
          <p:cNvPr id="16" name="Title 1">
            <a:extLst>
              <a:ext uri="{FF2B5EF4-FFF2-40B4-BE49-F238E27FC236}">
                <a16:creationId xmlns:a16="http://schemas.microsoft.com/office/drawing/2014/main" id="{62BBD38C-D5E6-E14C-82D7-CDA28865EBF1}"/>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17" name="Text Placeholder 2">
            <a:extLst>
              <a:ext uri="{FF2B5EF4-FFF2-40B4-BE49-F238E27FC236}">
                <a16:creationId xmlns:a16="http://schemas.microsoft.com/office/drawing/2014/main" id="{14952491-1CB4-104F-95DC-3C7A95C113BA}"/>
              </a:ext>
            </a:extLst>
          </p:cNvPr>
          <p:cNvSpPr>
            <a:spLocks noGrp="1"/>
          </p:cNvSpPr>
          <p:nvPr>
            <p:ph type="body" idx="1"/>
          </p:nvPr>
        </p:nvSpPr>
        <p:spPr>
          <a:xfrm>
            <a:off x="442912" y="1989138"/>
            <a:ext cx="3529013" cy="636855"/>
          </a:xfrm>
          <a:prstGeom prst="rect">
            <a:avLst/>
          </a:prstGeom>
        </p:spPr>
        <p:txBody>
          <a:bodyPr anchor="ctr" anchorCtr="0"/>
          <a:lstStyle>
            <a:lvl1pPr marL="0" indent="0">
              <a:buNone/>
              <a:defRPr sz="2400" b="1">
                <a:solidFill>
                  <a:srgbClr val="9E04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11" name="Rectangle 10">
            <a:extLst>
              <a:ext uri="{FF2B5EF4-FFF2-40B4-BE49-F238E27FC236}">
                <a16:creationId xmlns:a16="http://schemas.microsoft.com/office/drawing/2014/main" id="{8DE6B900-0CAE-6B4C-B741-178AD460BD32}"/>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1A1B2DE-F07F-8147-AD48-234D917280D2}"/>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27477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09ECCE-CA94-5841-8835-15D01FC20CFF}"/>
              </a:ext>
            </a:extLst>
          </p:cNvPr>
          <p:cNvSpPr>
            <a:spLocks noGrp="1"/>
          </p:cNvSpPr>
          <p:nvPr>
            <p:ph idx="1"/>
          </p:nvPr>
        </p:nvSpPr>
        <p:spPr>
          <a:xfrm>
            <a:off x="442912" y="1989138"/>
            <a:ext cx="352901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2">
            <a:extLst>
              <a:ext uri="{FF2B5EF4-FFF2-40B4-BE49-F238E27FC236}">
                <a16:creationId xmlns:a16="http://schemas.microsoft.com/office/drawing/2014/main" id="{582F0DD8-CD89-964C-A0BF-3C891A947F9F}"/>
              </a:ext>
            </a:extLst>
          </p:cNvPr>
          <p:cNvSpPr>
            <a:spLocks noGrp="1"/>
          </p:cNvSpPr>
          <p:nvPr>
            <p:ph idx="12"/>
          </p:nvPr>
        </p:nvSpPr>
        <p:spPr>
          <a:xfrm>
            <a:off x="4332288" y="1989138"/>
            <a:ext cx="352901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Content Placeholder 2">
            <a:extLst>
              <a:ext uri="{FF2B5EF4-FFF2-40B4-BE49-F238E27FC236}">
                <a16:creationId xmlns:a16="http://schemas.microsoft.com/office/drawing/2014/main" id="{A2572A3E-7061-AE46-B81E-7EEEF4B2F2AD}"/>
              </a:ext>
            </a:extLst>
          </p:cNvPr>
          <p:cNvSpPr>
            <a:spLocks noGrp="1"/>
          </p:cNvSpPr>
          <p:nvPr>
            <p:ph idx="13"/>
          </p:nvPr>
        </p:nvSpPr>
        <p:spPr>
          <a:xfrm>
            <a:off x="8221664" y="1989138"/>
            <a:ext cx="352742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0" name="Picture 9">
            <a:extLst>
              <a:ext uri="{FF2B5EF4-FFF2-40B4-BE49-F238E27FC236}">
                <a16:creationId xmlns:a16="http://schemas.microsoft.com/office/drawing/2014/main" id="{3F5E1427-DD3F-9240-BD4A-0CC21218DF6A}"/>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14" name="Text Placeholder 11">
            <a:extLst>
              <a:ext uri="{FF2B5EF4-FFF2-40B4-BE49-F238E27FC236}">
                <a16:creationId xmlns:a16="http://schemas.microsoft.com/office/drawing/2014/main" id="{6DC3E782-E2DF-224A-8EC7-F432750D92BE}"/>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
        <p:nvSpPr>
          <p:cNvPr id="15" name="Title 1">
            <a:extLst>
              <a:ext uri="{FF2B5EF4-FFF2-40B4-BE49-F238E27FC236}">
                <a16:creationId xmlns:a16="http://schemas.microsoft.com/office/drawing/2014/main" id="{1C9432BC-F7ED-AD44-955D-1B98B2278695}"/>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16" name="Rectangle 15">
            <a:extLst>
              <a:ext uri="{FF2B5EF4-FFF2-40B4-BE49-F238E27FC236}">
                <a16:creationId xmlns:a16="http://schemas.microsoft.com/office/drawing/2014/main" id="{D618504C-E8A7-EA43-8DA0-0CE9310D674A}"/>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6BB3217-4ECB-9C4E-B129-4CD1A7606E4D}"/>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96286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ree Column Secondary">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2" y="2813048"/>
            <a:ext cx="3529013" cy="288449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a:extLst>
              <a:ext uri="{FF2B5EF4-FFF2-40B4-BE49-F238E27FC236}">
                <a16:creationId xmlns:a16="http://schemas.microsoft.com/office/drawing/2014/main" id="{FADD979E-7EEF-5D4A-8AC3-74C6CE848442}"/>
              </a:ext>
            </a:extLst>
          </p:cNvPr>
          <p:cNvSpPr>
            <a:spLocks noGrp="1"/>
          </p:cNvSpPr>
          <p:nvPr>
            <p:ph type="body" sz="quarter" idx="3"/>
          </p:nvPr>
        </p:nvSpPr>
        <p:spPr>
          <a:xfrm>
            <a:off x="8220075" y="1989138"/>
            <a:ext cx="3527425" cy="636855"/>
          </a:xfrm>
          <a:prstGeom prst="rect">
            <a:avLst/>
          </a:prstGeom>
        </p:spPr>
        <p:txBody>
          <a:bodyPr anchor="ctr" anchorCtr="0"/>
          <a:lstStyle>
            <a:lvl1pPr marL="0" indent="0">
              <a:buNone/>
              <a:defRPr sz="2400" b="1">
                <a:solidFill>
                  <a:srgbClr val="9E04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a:extLst>
              <a:ext uri="{FF2B5EF4-FFF2-40B4-BE49-F238E27FC236}">
                <a16:creationId xmlns:a16="http://schemas.microsoft.com/office/drawing/2014/main" id="{0D32B247-F8B0-6A43-86FE-2923DBEF9C8F}"/>
              </a:ext>
            </a:extLst>
          </p:cNvPr>
          <p:cNvSpPr>
            <a:spLocks noGrp="1"/>
          </p:cNvSpPr>
          <p:nvPr>
            <p:ph sz="quarter" idx="4"/>
          </p:nvPr>
        </p:nvSpPr>
        <p:spPr>
          <a:xfrm>
            <a:off x="4332288" y="2813047"/>
            <a:ext cx="3527425" cy="288449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Content Placeholder 5">
            <a:extLst>
              <a:ext uri="{FF2B5EF4-FFF2-40B4-BE49-F238E27FC236}">
                <a16:creationId xmlns:a16="http://schemas.microsoft.com/office/drawing/2014/main" id="{C43422A0-145A-7943-95AD-B9C948D26B2D}"/>
              </a:ext>
            </a:extLst>
          </p:cNvPr>
          <p:cNvSpPr>
            <a:spLocks noGrp="1"/>
          </p:cNvSpPr>
          <p:nvPr>
            <p:ph sz="quarter" idx="10"/>
          </p:nvPr>
        </p:nvSpPr>
        <p:spPr>
          <a:xfrm>
            <a:off x="8220076" y="2813046"/>
            <a:ext cx="3529012" cy="2884491"/>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4" name="Picture 13">
            <a:extLst>
              <a:ext uri="{FF2B5EF4-FFF2-40B4-BE49-F238E27FC236}">
                <a16:creationId xmlns:a16="http://schemas.microsoft.com/office/drawing/2014/main" id="{CE2A91DF-79A7-914F-947D-CF72742487D7}"/>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18" name="Text Placeholder 11">
            <a:extLst>
              <a:ext uri="{FF2B5EF4-FFF2-40B4-BE49-F238E27FC236}">
                <a16:creationId xmlns:a16="http://schemas.microsoft.com/office/drawing/2014/main" id="{EF264802-11B4-5941-991C-96BAD56284CF}"/>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
        <p:nvSpPr>
          <p:cNvPr id="19" name="Title 1">
            <a:extLst>
              <a:ext uri="{FF2B5EF4-FFF2-40B4-BE49-F238E27FC236}">
                <a16:creationId xmlns:a16="http://schemas.microsoft.com/office/drawing/2014/main" id="{AC1D1754-6A16-0A4B-9E06-5B285B1354A6}"/>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20" name="Text Placeholder 2">
            <a:extLst>
              <a:ext uri="{FF2B5EF4-FFF2-40B4-BE49-F238E27FC236}">
                <a16:creationId xmlns:a16="http://schemas.microsoft.com/office/drawing/2014/main" id="{760B23AA-B159-A04B-A49B-76835B62994D}"/>
              </a:ext>
            </a:extLst>
          </p:cNvPr>
          <p:cNvSpPr>
            <a:spLocks noGrp="1"/>
          </p:cNvSpPr>
          <p:nvPr>
            <p:ph type="body" idx="1"/>
          </p:nvPr>
        </p:nvSpPr>
        <p:spPr>
          <a:xfrm>
            <a:off x="442912" y="1989138"/>
            <a:ext cx="3529013" cy="636855"/>
          </a:xfrm>
          <a:prstGeom prst="rect">
            <a:avLst/>
          </a:prstGeom>
        </p:spPr>
        <p:txBody>
          <a:bodyPr anchor="ctr" anchorCtr="0"/>
          <a:lstStyle>
            <a:lvl1pPr marL="0" indent="0">
              <a:buNone/>
              <a:defRPr sz="2400" b="1">
                <a:solidFill>
                  <a:srgbClr val="9E04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21" name="Text Placeholder 2">
            <a:extLst>
              <a:ext uri="{FF2B5EF4-FFF2-40B4-BE49-F238E27FC236}">
                <a16:creationId xmlns:a16="http://schemas.microsoft.com/office/drawing/2014/main" id="{EF568595-A127-5846-A037-D0819A0252E6}"/>
              </a:ext>
            </a:extLst>
          </p:cNvPr>
          <p:cNvSpPr>
            <a:spLocks noGrp="1"/>
          </p:cNvSpPr>
          <p:nvPr>
            <p:ph type="body" idx="13"/>
          </p:nvPr>
        </p:nvSpPr>
        <p:spPr>
          <a:xfrm>
            <a:off x="4332288" y="1989138"/>
            <a:ext cx="3527425" cy="636855"/>
          </a:xfrm>
          <a:prstGeom prst="rect">
            <a:avLst/>
          </a:prstGeom>
        </p:spPr>
        <p:txBody>
          <a:bodyPr anchor="ctr" anchorCtr="0"/>
          <a:lstStyle>
            <a:lvl1pPr marL="0" indent="0">
              <a:buNone/>
              <a:defRPr sz="2400" b="1">
                <a:solidFill>
                  <a:srgbClr val="9E04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22" name="Rectangle 21">
            <a:extLst>
              <a:ext uri="{FF2B5EF4-FFF2-40B4-BE49-F238E27FC236}">
                <a16:creationId xmlns:a16="http://schemas.microsoft.com/office/drawing/2014/main" id="{EAD682C8-053C-4942-93C0-CDCB02169B50}"/>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C2EA856-078C-B74C-87C6-AC58462CB29C}"/>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16644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91855C3A-3FE6-774C-8B42-DE78E4C581EA}"/>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20" name="Text Placeholder 11">
            <a:extLst>
              <a:ext uri="{FF2B5EF4-FFF2-40B4-BE49-F238E27FC236}">
                <a16:creationId xmlns:a16="http://schemas.microsoft.com/office/drawing/2014/main" id="{3EFCAB50-6370-994D-BF7A-C505E83CFC1D}"/>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
        <p:nvSpPr>
          <p:cNvPr id="23" name="Title 1">
            <a:extLst>
              <a:ext uri="{FF2B5EF4-FFF2-40B4-BE49-F238E27FC236}">
                <a16:creationId xmlns:a16="http://schemas.microsoft.com/office/drawing/2014/main" id="{B048F09A-B384-8C49-9343-9C78BE372438}"/>
              </a:ext>
            </a:extLst>
          </p:cNvPr>
          <p:cNvSpPr>
            <a:spLocks noGrp="1"/>
          </p:cNvSpPr>
          <p:nvPr>
            <p:ph type="ctrTitle"/>
          </p:nvPr>
        </p:nvSpPr>
        <p:spPr>
          <a:xfrm>
            <a:off x="1406632" y="1989138"/>
            <a:ext cx="9378733" cy="2372252"/>
          </a:xfrm>
          <a:prstGeom prst="rect">
            <a:avLst/>
          </a:prstGeom>
        </p:spPr>
        <p:txBody>
          <a:bodyPr lIns="0" rIns="90000" anchor="ctr" anchorCtr="0">
            <a:normAutofit/>
          </a:bodyPr>
          <a:lstStyle>
            <a:lvl1pPr algn="l">
              <a:defRPr sz="4500" b="1">
                <a:solidFill>
                  <a:srgbClr val="E6005B"/>
                </a:solidFill>
              </a:defRPr>
            </a:lvl1pPr>
          </a:lstStyle>
          <a:p>
            <a:r>
              <a:rPr lang="en-GB" dirty="0"/>
              <a:t>Click to edit Master title style</a:t>
            </a:r>
            <a:endParaRPr lang="en-US" dirty="0"/>
          </a:p>
        </p:txBody>
      </p:sp>
      <p:sp>
        <p:nvSpPr>
          <p:cNvPr id="24" name="Subtitle 2">
            <a:extLst>
              <a:ext uri="{FF2B5EF4-FFF2-40B4-BE49-F238E27FC236}">
                <a16:creationId xmlns:a16="http://schemas.microsoft.com/office/drawing/2014/main" id="{338F5E73-6BFD-7748-BFD6-93FCF46A77EB}"/>
              </a:ext>
            </a:extLst>
          </p:cNvPr>
          <p:cNvSpPr>
            <a:spLocks noGrp="1"/>
          </p:cNvSpPr>
          <p:nvPr>
            <p:ph type="subTitle" idx="1"/>
          </p:nvPr>
        </p:nvSpPr>
        <p:spPr>
          <a:xfrm>
            <a:off x="1406632" y="4542366"/>
            <a:ext cx="9378733" cy="1155172"/>
          </a:xfrm>
          <a:prstGeom prst="rect">
            <a:avLst/>
          </a:prstGeom>
        </p:spPr>
        <p:txBody>
          <a:bodyPr lIns="0" anchor="ctr" anchorCtr="0">
            <a:normAutofit/>
          </a:bodyPr>
          <a:lstStyle>
            <a:lvl1pPr marL="0" indent="0" algn="l">
              <a:buNone/>
              <a:defRPr sz="3000" b="1">
                <a:solidFill>
                  <a:srgbClr val="9E043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3" name="Picture 2">
            <a:extLst>
              <a:ext uri="{FF2B5EF4-FFF2-40B4-BE49-F238E27FC236}">
                <a16:creationId xmlns:a16="http://schemas.microsoft.com/office/drawing/2014/main" id="{A3650F2B-C9D3-F54A-91EC-BEDF952B03AE}"/>
              </a:ext>
            </a:extLst>
          </p:cNvPr>
          <p:cNvPicPr>
            <a:picLocks noChangeAspect="1"/>
          </p:cNvPicPr>
          <p:nvPr userDrawn="1"/>
        </p:nvPicPr>
        <p:blipFill>
          <a:blip r:embed="rId3"/>
          <a:stretch>
            <a:fillRect/>
          </a:stretch>
        </p:blipFill>
        <p:spPr>
          <a:xfrm>
            <a:off x="442913" y="1010601"/>
            <a:ext cx="963720" cy="797561"/>
          </a:xfrm>
          <a:prstGeom prst="rect">
            <a:avLst/>
          </a:prstGeom>
        </p:spPr>
      </p:pic>
      <p:pic>
        <p:nvPicPr>
          <p:cNvPr id="26" name="Picture 25">
            <a:extLst>
              <a:ext uri="{FF2B5EF4-FFF2-40B4-BE49-F238E27FC236}">
                <a16:creationId xmlns:a16="http://schemas.microsoft.com/office/drawing/2014/main" id="{6AAD6DD1-3573-E54F-8768-B0CFC8AFB67A}"/>
              </a:ext>
            </a:extLst>
          </p:cNvPr>
          <p:cNvPicPr>
            <a:picLocks noChangeAspect="1"/>
          </p:cNvPicPr>
          <p:nvPr userDrawn="1"/>
        </p:nvPicPr>
        <p:blipFill>
          <a:blip r:embed="rId3"/>
          <a:stretch>
            <a:fillRect/>
          </a:stretch>
        </p:blipFill>
        <p:spPr>
          <a:xfrm rot="10800000">
            <a:off x="10785366" y="4899977"/>
            <a:ext cx="963720" cy="797561"/>
          </a:xfrm>
          <a:prstGeom prst="rect">
            <a:avLst/>
          </a:prstGeom>
        </p:spPr>
      </p:pic>
      <p:sp>
        <p:nvSpPr>
          <p:cNvPr id="11" name="Rectangle 10">
            <a:extLst>
              <a:ext uri="{FF2B5EF4-FFF2-40B4-BE49-F238E27FC236}">
                <a16:creationId xmlns:a16="http://schemas.microsoft.com/office/drawing/2014/main" id="{694A2B9C-4747-EB44-AD6F-788273471394}"/>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DE4C44A-5626-1B42-B24C-44A8F39FB460}"/>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57934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ubtle Orang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FBD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1989138"/>
            <a:ext cx="11306175" cy="1848949"/>
          </a:xfrm>
          <a:prstGeom prst="rect">
            <a:avLst/>
          </a:prstGeom>
        </p:spPr>
        <p:txBody>
          <a:bodyPr lIns="0" rIns="90000" anchor="b"/>
          <a:lstStyle>
            <a:lvl1pPr algn="l">
              <a:defRPr sz="6000" b="1">
                <a:solidFill>
                  <a:srgbClr val="F07D00"/>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5" cy="1155172"/>
          </a:xfrm>
          <a:prstGeom prst="rect">
            <a:avLst/>
          </a:prstGeom>
        </p:spPr>
        <p:txBody>
          <a:bodyPr lIns="0">
            <a:normAutofit/>
          </a:bodyPr>
          <a:lstStyle>
            <a:lvl1pPr marL="0" indent="0" algn="l">
              <a:buNone/>
              <a:defRPr sz="3000" b="1">
                <a:solidFill>
                  <a:srgbClr val="F07D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12" name="Picture 11">
            <a:extLst>
              <a:ext uri="{FF2B5EF4-FFF2-40B4-BE49-F238E27FC236}">
                <a16:creationId xmlns:a16="http://schemas.microsoft.com/office/drawing/2014/main" id="{2EC1597D-B745-8C47-9BCA-19CC45F98067}"/>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3" name="Rectangle 12">
            <a:extLst>
              <a:ext uri="{FF2B5EF4-FFF2-40B4-BE49-F238E27FC236}">
                <a16:creationId xmlns:a16="http://schemas.microsoft.com/office/drawing/2014/main" id="{C03F878E-DE03-2942-B907-3CF8B4BF5BA7}"/>
              </a:ext>
            </a:extLst>
          </p:cNvPr>
          <p:cNvSpPr/>
          <p:nvPr userDrawn="1"/>
        </p:nvSpPr>
        <p:spPr>
          <a:xfrm>
            <a:off x="0" y="0"/>
            <a:ext cx="12192000" cy="441325"/>
          </a:xfrm>
          <a:prstGeom prst="rect">
            <a:avLst/>
          </a:prstGeom>
          <a:solidFill>
            <a:srgbClr val="F07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6946D80A-BB91-1241-848B-6B912282049B}"/>
              </a:ext>
            </a:extLst>
          </p:cNvPr>
          <p:cNvSpPr/>
          <p:nvPr userDrawn="1"/>
        </p:nvSpPr>
        <p:spPr>
          <a:xfrm>
            <a:off x="0" y="6742113"/>
            <a:ext cx="12191999" cy="125999"/>
          </a:xfrm>
          <a:prstGeom prst="rect">
            <a:avLst/>
          </a:prstGeom>
          <a:solidFill>
            <a:srgbClr val="F07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1">
            <a:extLst>
              <a:ext uri="{FF2B5EF4-FFF2-40B4-BE49-F238E27FC236}">
                <a16:creationId xmlns:a16="http://schemas.microsoft.com/office/drawing/2014/main" id="{DB81DC7A-6B12-7D4A-B479-9DCA38495772}"/>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F07D00"/>
                </a:solidFill>
              </a:defRPr>
            </a:lvl1pPr>
          </a:lstStyle>
          <a:p>
            <a:pPr lvl="0"/>
            <a:r>
              <a:rPr lang="en-GB" dirty="0"/>
              <a:t>Click to edit Master text styles</a:t>
            </a:r>
          </a:p>
        </p:txBody>
      </p:sp>
    </p:spTree>
    <p:extLst>
      <p:ext uri="{BB962C8B-B14F-4D97-AF65-F5344CB8AC3E}">
        <p14:creationId xmlns:p14="http://schemas.microsoft.com/office/powerpoint/2010/main" val="25155791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ubtle Blu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BCE4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12688"/>
            <a:ext cx="11306173" cy="1825399"/>
          </a:xfrm>
          <a:prstGeom prst="rect">
            <a:avLst/>
          </a:prstGeom>
        </p:spPr>
        <p:txBody>
          <a:bodyPr lIns="0" rIns="90000" anchor="b"/>
          <a:lstStyle>
            <a:lvl1pPr algn="l">
              <a:defRPr sz="6000" b="1">
                <a:solidFill>
                  <a:srgbClr val="00A6E2"/>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5" cy="1155172"/>
          </a:xfrm>
          <a:prstGeom prst="rect">
            <a:avLst/>
          </a:prstGeom>
        </p:spPr>
        <p:txBody>
          <a:bodyPr lIns="0">
            <a:normAutofit/>
          </a:bodyPr>
          <a:lstStyle>
            <a:lvl1pPr marL="0" indent="0" algn="l">
              <a:buNone/>
              <a:defRPr sz="3000" b="1">
                <a:solidFill>
                  <a:srgbClr val="00A6E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3" name="Rectangle 12">
            <a:extLst>
              <a:ext uri="{FF2B5EF4-FFF2-40B4-BE49-F238E27FC236}">
                <a16:creationId xmlns:a16="http://schemas.microsoft.com/office/drawing/2014/main" id="{C03F878E-DE03-2942-B907-3CF8B4BF5BA7}"/>
              </a:ext>
            </a:extLst>
          </p:cNvPr>
          <p:cNvSpPr/>
          <p:nvPr userDrawn="1"/>
        </p:nvSpPr>
        <p:spPr>
          <a:xfrm>
            <a:off x="0" y="0"/>
            <a:ext cx="12192000" cy="441325"/>
          </a:xfrm>
          <a:prstGeom prst="rect">
            <a:avLst/>
          </a:prstGeom>
          <a:solidFill>
            <a:srgbClr val="00A6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065D9431-5C22-DF40-B12F-3B430B2D2AE1}"/>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9" name="Rectangle 8">
            <a:extLst>
              <a:ext uri="{FF2B5EF4-FFF2-40B4-BE49-F238E27FC236}">
                <a16:creationId xmlns:a16="http://schemas.microsoft.com/office/drawing/2014/main" id="{397678BD-869E-C64D-BBB5-DB38A6A8CF00}"/>
              </a:ext>
            </a:extLst>
          </p:cNvPr>
          <p:cNvSpPr/>
          <p:nvPr userDrawn="1"/>
        </p:nvSpPr>
        <p:spPr>
          <a:xfrm>
            <a:off x="0" y="6742113"/>
            <a:ext cx="12191999" cy="125999"/>
          </a:xfrm>
          <a:prstGeom prst="rect">
            <a:avLst/>
          </a:prstGeom>
          <a:solidFill>
            <a:srgbClr val="00A6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1">
            <a:extLst>
              <a:ext uri="{FF2B5EF4-FFF2-40B4-BE49-F238E27FC236}">
                <a16:creationId xmlns:a16="http://schemas.microsoft.com/office/drawing/2014/main" id="{EFAD923B-E667-FD45-B41A-12791D221D10}"/>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00A6E2"/>
                </a:solidFill>
              </a:defRPr>
            </a:lvl1pPr>
          </a:lstStyle>
          <a:p>
            <a:pPr lvl="0"/>
            <a:r>
              <a:rPr lang="en-GB" dirty="0"/>
              <a:t>Click to edit Master text styles</a:t>
            </a:r>
          </a:p>
        </p:txBody>
      </p:sp>
    </p:spTree>
    <p:extLst>
      <p:ext uri="{BB962C8B-B14F-4D97-AF65-F5344CB8AC3E}">
        <p14:creationId xmlns:p14="http://schemas.microsoft.com/office/powerpoint/2010/main" val="14196385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ormal Blu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005B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00A6E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3" name="Rectangle 12">
            <a:extLst>
              <a:ext uri="{FF2B5EF4-FFF2-40B4-BE49-F238E27FC236}">
                <a16:creationId xmlns:a16="http://schemas.microsoft.com/office/drawing/2014/main" id="{C03F878E-DE03-2942-B907-3CF8B4BF5BA7}"/>
              </a:ext>
            </a:extLst>
          </p:cNvPr>
          <p:cNvSpPr/>
          <p:nvPr userDrawn="1"/>
        </p:nvSpPr>
        <p:spPr>
          <a:xfrm>
            <a:off x="0" y="1"/>
            <a:ext cx="12192000" cy="452699"/>
          </a:xfrm>
          <a:prstGeom prst="rect">
            <a:avLst/>
          </a:prstGeom>
          <a:solidFill>
            <a:srgbClr val="00A6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20B24E7D-7F6A-0541-9FC9-D284AAA24340}"/>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6" name="Rectangle 15">
            <a:extLst>
              <a:ext uri="{FF2B5EF4-FFF2-40B4-BE49-F238E27FC236}">
                <a16:creationId xmlns:a16="http://schemas.microsoft.com/office/drawing/2014/main" id="{81441CAE-3F74-A749-B92B-BA7301BD3CC4}"/>
              </a:ext>
            </a:extLst>
          </p:cNvPr>
          <p:cNvSpPr/>
          <p:nvPr userDrawn="1"/>
        </p:nvSpPr>
        <p:spPr>
          <a:xfrm>
            <a:off x="0" y="6742113"/>
            <a:ext cx="12191999" cy="125999"/>
          </a:xfrm>
          <a:prstGeom prst="rect">
            <a:avLst/>
          </a:prstGeom>
          <a:solidFill>
            <a:srgbClr val="00A6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sp>
        <p:nvSpPr>
          <p:cNvPr id="17" name="Text Placeholder 11">
            <a:extLst>
              <a:ext uri="{FF2B5EF4-FFF2-40B4-BE49-F238E27FC236}">
                <a16:creationId xmlns:a16="http://schemas.microsoft.com/office/drawing/2014/main" id="{3986C3D8-75F2-AF4D-852E-617DA34AB6C7}"/>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00A6E2"/>
                </a:solidFill>
              </a:defRPr>
            </a:lvl1pPr>
          </a:lstStyle>
          <a:p>
            <a:pPr lvl="0"/>
            <a:r>
              <a:rPr lang="en-GB" dirty="0"/>
              <a:t>Click to edit Master text styles</a:t>
            </a:r>
          </a:p>
        </p:txBody>
      </p:sp>
    </p:spTree>
    <p:extLst>
      <p:ext uri="{BB962C8B-B14F-4D97-AF65-F5344CB8AC3E}">
        <p14:creationId xmlns:p14="http://schemas.microsoft.com/office/powerpoint/2010/main" val="6771360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ormal Purpl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821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C7017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1" name="Rectangle 10">
            <a:extLst>
              <a:ext uri="{FF2B5EF4-FFF2-40B4-BE49-F238E27FC236}">
                <a16:creationId xmlns:a16="http://schemas.microsoft.com/office/drawing/2014/main" id="{B669F709-E7C3-C149-A260-3C4BD44CD5DB}"/>
              </a:ext>
            </a:extLst>
          </p:cNvPr>
          <p:cNvSpPr/>
          <p:nvPr userDrawn="1"/>
        </p:nvSpPr>
        <p:spPr>
          <a:xfrm>
            <a:off x="0" y="1"/>
            <a:ext cx="12192000" cy="452699"/>
          </a:xfrm>
          <a:prstGeom prst="rect">
            <a:avLst/>
          </a:prstGeom>
          <a:solidFill>
            <a:srgbClr val="C70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49C6C068-799F-5647-86FD-975D93E27D3F}"/>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7" name="Rectangle 16">
            <a:extLst>
              <a:ext uri="{FF2B5EF4-FFF2-40B4-BE49-F238E27FC236}">
                <a16:creationId xmlns:a16="http://schemas.microsoft.com/office/drawing/2014/main" id="{A9635ED3-5E00-7F4E-9AE5-AF4B24A44CF5}"/>
              </a:ext>
            </a:extLst>
          </p:cNvPr>
          <p:cNvSpPr/>
          <p:nvPr userDrawn="1"/>
        </p:nvSpPr>
        <p:spPr>
          <a:xfrm>
            <a:off x="0" y="6742113"/>
            <a:ext cx="12191999" cy="125999"/>
          </a:xfrm>
          <a:prstGeom prst="rect">
            <a:avLst/>
          </a:prstGeom>
          <a:solidFill>
            <a:srgbClr val="C70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sp>
        <p:nvSpPr>
          <p:cNvPr id="18" name="Text Placeholder 11">
            <a:extLst>
              <a:ext uri="{FF2B5EF4-FFF2-40B4-BE49-F238E27FC236}">
                <a16:creationId xmlns:a16="http://schemas.microsoft.com/office/drawing/2014/main" id="{77A12D8D-2172-A24B-A568-26FC3B4B283B}"/>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C7017F"/>
                </a:solidFill>
              </a:defRPr>
            </a:lvl1pPr>
          </a:lstStyle>
          <a:p>
            <a:pPr lvl="0"/>
            <a:r>
              <a:rPr lang="en-GB" dirty="0"/>
              <a:t>Click to edit Master text styles</a:t>
            </a:r>
          </a:p>
        </p:txBody>
      </p:sp>
    </p:spTree>
    <p:extLst>
      <p:ext uri="{BB962C8B-B14F-4D97-AF65-F5344CB8AC3E}">
        <p14:creationId xmlns:p14="http://schemas.microsoft.com/office/powerpoint/2010/main" val="20095799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old Orang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BB3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1989138"/>
            <a:ext cx="11306173" cy="1848949"/>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5" cy="1155172"/>
          </a:xfrm>
          <a:prstGeom prst="rect">
            <a:avLst/>
          </a:prstGeom>
        </p:spPr>
        <p:txBody>
          <a:bodyPr lIns="0">
            <a:normAutofit/>
          </a:bodyPr>
          <a:lstStyle>
            <a:lvl1pPr marL="0" indent="0" algn="l">
              <a:buNone/>
              <a:defRPr sz="3000" b="1">
                <a:solidFill>
                  <a:srgbClr val="F07D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7" name="Rectangle 6">
            <a:extLst>
              <a:ext uri="{FF2B5EF4-FFF2-40B4-BE49-F238E27FC236}">
                <a16:creationId xmlns:a16="http://schemas.microsoft.com/office/drawing/2014/main" id="{33D2627D-3696-4F4C-8BC6-79103D22C236}"/>
              </a:ext>
            </a:extLst>
          </p:cNvPr>
          <p:cNvSpPr/>
          <p:nvPr userDrawn="1"/>
        </p:nvSpPr>
        <p:spPr>
          <a:xfrm>
            <a:off x="0" y="1"/>
            <a:ext cx="12192000" cy="452699"/>
          </a:xfrm>
          <a:prstGeom prst="rect">
            <a:avLst/>
          </a:prstGeom>
          <a:solidFill>
            <a:srgbClr val="F07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85871FCE-6DA7-5549-92C6-554D5232A266}"/>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0" name="Rectangle 9">
            <a:extLst>
              <a:ext uri="{FF2B5EF4-FFF2-40B4-BE49-F238E27FC236}">
                <a16:creationId xmlns:a16="http://schemas.microsoft.com/office/drawing/2014/main" id="{240039B7-FA62-F24C-BCFF-BA21679AD8B7}"/>
              </a:ext>
            </a:extLst>
          </p:cNvPr>
          <p:cNvSpPr/>
          <p:nvPr userDrawn="1"/>
        </p:nvSpPr>
        <p:spPr>
          <a:xfrm>
            <a:off x="0" y="6742113"/>
            <a:ext cx="12191999" cy="125999"/>
          </a:xfrm>
          <a:prstGeom prst="rect">
            <a:avLst/>
          </a:prstGeom>
          <a:solidFill>
            <a:srgbClr val="F07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sp>
        <p:nvSpPr>
          <p:cNvPr id="11" name="Text Placeholder 11">
            <a:extLst>
              <a:ext uri="{FF2B5EF4-FFF2-40B4-BE49-F238E27FC236}">
                <a16:creationId xmlns:a16="http://schemas.microsoft.com/office/drawing/2014/main" id="{E8DC3CBE-2843-1642-BD7A-5C7A9BC16E2C}"/>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F07D00"/>
                </a:solidFill>
              </a:defRPr>
            </a:lvl1pPr>
          </a:lstStyle>
          <a:p>
            <a:pPr lvl="0"/>
            <a:r>
              <a:rPr lang="en-GB" dirty="0"/>
              <a:t>Click to edit Master text styles</a:t>
            </a:r>
          </a:p>
        </p:txBody>
      </p:sp>
    </p:spTree>
    <p:extLst>
      <p:ext uri="{BB962C8B-B14F-4D97-AF65-F5344CB8AC3E}">
        <p14:creationId xmlns:p14="http://schemas.microsoft.com/office/powerpoint/2010/main" val="22784556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1395D28-07F6-9F47-8128-50C443109906}"/>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32ACF5D-95B4-ED49-9DD6-98E1235076B4}"/>
              </a:ext>
            </a:extLst>
          </p:cNvPr>
          <p:cNvSpPr>
            <a:spLocks noGrp="1"/>
          </p:cNvSpPr>
          <p:nvPr>
            <p:ph sz="half" idx="1"/>
          </p:nvPr>
        </p:nvSpPr>
        <p:spPr>
          <a:xfrm>
            <a:off x="442913" y="1989138"/>
            <a:ext cx="11306174"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Title 1">
            <a:extLst>
              <a:ext uri="{FF2B5EF4-FFF2-40B4-BE49-F238E27FC236}">
                <a16:creationId xmlns:a16="http://schemas.microsoft.com/office/drawing/2014/main" id="{1E523BD2-753E-0A47-B307-D80B3FF627EE}"/>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6" name="Rectangle 5">
            <a:extLst>
              <a:ext uri="{FF2B5EF4-FFF2-40B4-BE49-F238E27FC236}">
                <a16:creationId xmlns:a16="http://schemas.microsoft.com/office/drawing/2014/main" id="{5D683437-A234-3E4E-8B92-A0C560819C16}"/>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7" name="Picture 6">
            <a:extLst>
              <a:ext uri="{FF2B5EF4-FFF2-40B4-BE49-F238E27FC236}">
                <a16:creationId xmlns:a16="http://schemas.microsoft.com/office/drawing/2014/main" id="{7A66DDF7-4161-A944-9D57-C417AF7C281B}"/>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3834517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old Purpl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C70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821E6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7" name="Rectangle 6">
            <a:extLst>
              <a:ext uri="{FF2B5EF4-FFF2-40B4-BE49-F238E27FC236}">
                <a16:creationId xmlns:a16="http://schemas.microsoft.com/office/drawing/2014/main" id="{66867788-B905-9E45-B992-B2C5D2894330}"/>
              </a:ext>
            </a:extLst>
          </p:cNvPr>
          <p:cNvSpPr/>
          <p:nvPr userDrawn="1"/>
        </p:nvSpPr>
        <p:spPr>
          <a:xfrm>
            <a:off x="0" y="1"/>
            <a:ext cx="12192000" cy="452699"/>
          </a:xfrm>
          <a:prstGeom prst="rect">
            <a:avLst/>
          </a:prstGeom>
          <a:solidFill>
            <a:srgbClr val="821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6651983-37A2-2345-917B-4559D70F4392}"/>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0" name="Rectangle 9">
            <a:extLst>
              <a:ext uri="{FF2B5EF4-FFF2-40B4-BE49-F238E27FC236}">
                <a16:creationId xmlns:a16="http://schemas.microsoft.com/office/drawing/2014/main" id="{089B5E4C-2015-A748-95FB-CF22799B0CD6}"/>
              </a:ext>
            </a:extLst>
          </p:cNvPr>
          <p:cNvSpPr/>
          <p:nvPr userDrawn="1"/>
        </p:nvSpPr>
        <p:spPr>
          <a:xfrm>
            <a:off x="0" y="6742113"/>
            <a:ext cx="12191999" cy="125999"/>
          </a:xfrm>
          <a:prstGeom prst="rect">
            <a:avLst/>
          </a:prstGeom>
          <a:solidFill>
            <a:srgbClr val="821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sp>
        <p:nvSpPr>
          <p:cNvPr id="11" name="Text Placeholder 11">
            <a:extLst>
              <a:ext uri="{FF2B5EF4-FFF2-40B4-BE49-F238E27FC236}">
                <a16:creationId xmlns:a16="http://schemas.microsoft.com/office/drawing/2014/main" id="{946CC34B-1499-F541-84B4-B09C59E3E203}"/>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821E69"/>
                </a:solidFill>
              </a:defRPr>
            </a:lvl1pPr>
          </a:lstStyle>
          <a:p>
            <a:pPr lvl="0"/>
            <a:r>
              <a:rPr lang="en-GB" dirty="0"/>
              <a:t>Click to edit Master text styles</a:t>
            </a:r>
          </a:p>
        </p:txBody>
      </p:sp>
    </p:spTree>
    <p:extLst>
      <p:ext uri="{BB962C8B-B14F-4D97-AF65-F5344CB8AC3E}">
        <p14:creationId xmlns:p14="http://schemas.microsoft.com/office/powerpoint/2010/main" val="19495268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asual Green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6D95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C7D5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7" name="Rectangle 6">
            <a:extLst>
              <a:ext uri="{FF2B5EF4-FFF2-40B4-BE49-F238E27FC236}">
                <a16:creationId xmlns:a16="http://schemas.microsoft.com/office/drawing/2014/main" id="{BF3AFFF2-502D-054E-B5DC-66A77A6B8A6E}"/>
              </a:ext>
            </a:extLst>
          </p:cNvPr>
          <p:cNvSpPr/>
          <p:nvPr userDrawn="1"/>
        </p:nvSpPr>
        <p:spPr>
          <a:xfrm>
            <a:off x="0" y="1"/>
            <a:ext cx="12192000" cy="452699"/>
          </a:xfrm>
          <a:prstGeom prst="rect">
            <a:avLst/>
          </a:prstGeom>
          <a:solidFill>
            <a:srgbClr val="C7D5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3E73C732-A419-E840-970E-326B7FDD4684}"/>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0" name="Rectangle 9">
            <a:extLst>
              <a:ext uri="{FF2B5EF4-FFF2-40B4-BE49-F238E27FC236}">
                <a16:creationId xmlns:a16="http://schemas.microsoft.com/office/drawing/2014/main" id="{84D91E44-21DE-A842-8B5E-6AD38E86E746}"/>
              </a:ext>
            </a:extLst>
          </p:cNvPr>
          <p:cNvSpPr/>
          <p:nvPr userDrawn="1"/>
        </p:nvSpPr>
        <p:spPr>
          <a:xfrm>
            <a:off x="0" y="6742113"/>
            <a:ext cx="12191999" cy="125999"/>
          </a:xfrm>
          <a:prstGeom prst="rect">
            <a:avLst/>
          </a:prstGeom>
          <a:solidFill>
            <a:srgbClr val="C7D5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sp>
        <p:nvSpPr>
          <p:cNvPr id="11" name="Text Placeholder 11">
            <a:extLst>
              <a:ext uri="{FF2B5EF4-FFF2-40B4-BE49-F238E27FC236}">
                <a16:creationId xmlns:a16="http://schemas.microsoft.com/office/drawing/2014/main" id="{69BF5122-5B53-AF4A-BB6D-678ABD2D40EF}"/>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C7D533"/>
                </a:solidFill>
              </a:defRPr>
            </a:lvl1pPr>
          </a:lstStyle>
          <a:p>
            <a:pPr lvl="0"/>
            <a:r>
              <a:rPr lang="en-GB" dirty="0"/>
              <a:t>Click to edit Master text styles</a:t>
            </a:r>
          </a:p>
        </p:txBody>
      </p:sp>
    </p:spTree>
    <p:extLst>
      <p:ext uri="{BB962C8B-B14F-4D97-AF65-F5344CB8AC3E}">
        <p14:creationId xmlns:p14="http://schemas.microsoft.com/office/powerpoint/2010/main" val="24657553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asual Orang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F07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BB3F0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7" name="Rectangle 6">
            <a:extLst>
              <a:ext uri="{FF2B5EF4-FFF2-40B4-BE49-F238E27FC236}">
                <a16:creationId xmlns:a16="http://schemas.microsoft.com/office/drawing/2014/main" id="{37898AC0-B7CB-074A-816A-237E0E868E59}"/>
              </a:ext>
            </a:extLst>
          </p:cNvPr>
          <p:cNvSpPr/>
          <p:nvPr userDrawn="1"/>
        </p:nvSpPr>
        <p:spPr>
          <a:xfrm>
            <a:off x="0" y="1"/>
            <a:ext cx="12192000" cy="452699"/>
          </a:xfrm>
          <a:prstGeom prst="rect">
            <a:avLst/>
          </a:prstGeom>
          <a:solidFill>
            <a:srgbClr val="BB3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F0A60D5D-4AC5-424B-9227-98890EF5464D}"/>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0" name="Rectangle 9">
            <a:extLst>
              <a:ext uri="{FF2B5EF4-FFF2-40B4-BE49-F238E27FC236}">
                <a16:creationId xmlns:a16="http://schemas.microsoft.com/office/drawing/2014/main" id="{03636DE5-A460-F448-BC8B-A823C89548EA}"/>
              </a:ext>
            </a:extLst>
          </p:cNvPr>
          <p:cNvSpPr/>
          <p:nvPr userDrawn="1"/>
        </p:nvSpPr>
        <p:spPr>
          <a:xfrm>
            <a:off x="0" y="6742113"/>
            <a:ext cx="12191999" cy="125999"/>
          </a:xfrm>
          <a:prstGeom prst="rect">
            <a:avLst/>
          </a:prstGeom>
          <a:solidFill>
            <a:srgbClr val="BB3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sp>
        <p:nvSpPr>
          <p:cNvPr id="11" name="Text Placeholder 11">
            <a:extLst>
              <a:ext uri="{FF2B5EF4-FFF2-40B4-BE49-F238E27FC236}">
                <a16:creationId xmlns:a16="http://schemas.microsoft.com/office/drawing/2014/main" id="{0E93626E-75D3-2946-9E24-B1657D8181F5}"/>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BB3F07"/>
                </a:solidFill>
              </a:defRPr>
            </a:lvl1pPr>
          </a:lstStyle>
          <a:p>
            <a:pPr lvl="0"/>
            <a:r>
              <a:rPr lang="en-GB" dirty="0"/>
              <a:t>Click to edit Master text styles</a:t>
            </a:r>
          </a:p>
        </p:txBody>
      </p:sp>
    </p:spTree>
    <p:extLst>
      <p:ext uri="{BB962C8B-B14F-4D97-AF65-F5344CB8AC3E}">
        <p14:creationId xmlns:p14="http://schemas.microsoft.com/office/powerpoint/2010/main" val="7179024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Casual Orang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E6005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7" name="Rectangle 6">
            <a:extLst>
              <a:ext uri="{FF2B5EF4-FFF2-40B4-BE49-F238E27FC236}">
                <a16:creationId xmlns:a16="http://schemas.microsoft.com/office/drawing/2014/main" id="{37898AC0-B7CB-074A-816A-237E0E868E59}"/>
              </a:ext>
            </a:extLst>
          </p:cNvPr>
          <p:cNvSpPr/>
          <p:nvPr userDrawn="1"/>
        </p:nvSpPr>
        <p:spPr>
          <a:xfrm>
            <a:off x="0" y="1"/>
            <a:ext cx="12192000" cy="452699"/>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F0A60D5D-4AC5-424B-9227-98890EF5464D}"/>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0" name="Rectangle 9">
            <a:extLst>
              <a:ext uri="{FF2B5EF4-FFF2-40B4-BE49-F238E27FC236}">
                <a16:creationId xmlns:a16="http://schemas.microsoft.com/office/drawing/2014/main" id="{03636DE5-A460-F448-BC8B-A823C89548EA}"/>
              </a:ext>
            </a:extLst>
          </p:cNvPr>
          <p:cNvSpPr/>
          <p:nvPr userDrawn="1"/>
        </p:nvSpPr>
        <p:spPr>
          <a:xfrm>
            <a:off x="0" y="6742113"/>
            <a:ext cx="12191999" cy="125999"/>
          </a:xfrm>
          <a:prstGeom prst="rect">
            <a:avLst/>
          </a:prstGeom>
          <a:solidFill>
            <a:srgbClr val="BB3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sp>
        <p:nvSpPr>
          <p:cNvPr id="11" name="Text Placeholder 11">
            <a:extLst>
              <a:ext uri="{FF2B5EF4-FFF2-40B4-BE49-F238E27FC236}">
                <a16:creationId xmlns:a16="http://schemas.microsoft.com/office/drawing/2014/main" id="{0E93626E-75D3-2946-9E24-B1657D8181F5}"/>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Tree>
    <p:extLst>
      <p:ext uri="{BB962C8B-B14F-4D97-AF65-F5344CB8AC3E}">
        <p14:creationId xmlns:p14="http://schemas.microsoft.com/office/powerpoint/2010/main" val="5027203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Casual Orang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EC6D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E6005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7" name="Rectangle 6">
            <a:extLst>
              <a:ext uri="{FF2B5EF4-FFF2-40B4-BE49-F238E27FC236}">
                <a16:creationId xmlns:a16="http://schemas.microsoft.com/office/drawing/2014/main" id="{37898AC0-B7CB-074A-816A-237E0E868E59}"/>
              </a:ext>
            </a:extLst>
          </p:cNvPr>
          <p:cNvSpPr/>
          <p:nvPr userDrawn="1"/>
        </p:nvSpPr>
        <p:spPr>
          <a:xfrm>
            <a:off x="0" y="1"/>
            <a:ext cx="12192000" cy="452699"/>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F0A60D5D-4AC5-424B-9227-98890EF5464D}"/>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0" name="Rectangle 9">
            <a:extLst>
              <a:ext uri="{FF2B5EF4-FFF2-40B4-BE49-F238E27FC236}">
                <a16:creationId xmlns:a16="http://schemas.microsoft.com/office/drawing/2014/main" id="{03636DE5-A460-F448-BC8B-A823C89548EA}"/>
              </a:ext>
            </a:extLst>
          </p:cNvPr>
          <p:cNvSpPr/>
          <p:nvPr userDrawn="1"/>
        </p:nvSpPr>
        <p:spPr>
          <a:xfrm>
            <a:off x="0" y="6742113"/>
            <a:ext cx="12191999" cy="125999"/>
          </a:xfrm>
          <a:prstGeom prst="rect">
            <a:avLst/>
          </a:prstGeom>
          <a:solidFill>
            <a:srgbClr val="BB3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sp>
        <p:nvSpPr>
          <p:cNvPr id="11" name="Text Placeholder 11">
            <a:extLst>
              <a:ext uri="{FF2B5EF4-FFF2-40B4-BE49-F238E27FC236}">
                <a16:creationId xmlns:a16="http://schemas.microsoft.com/office/drawing/2014/main" id="{0E93626E-75D3-2946-9E24-B1657D8181F5}"/>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Tree>
    <p:extLst>
      <p:ext uri="{BB962C8B-B14F-4D97-AF65-F5344CB8AC3E}">
        <p14:creationId xmlns:p14="http://schemas.microsoft.com/office/powerpoint/2010/main" val="1776335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Casual Orang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B5B0A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7" name="Rectangle 6">
            <a:extLst>
              <a:ext uri="{FF2B5EF4-FFF2-40B4-BE49-F238E27FC236}">
                <a16:creationId xmlns:a16="http://schemas.microsoft.com/office/drawing/2014/main" id="{37898AC0-B7CB-074A-816A-237E0E868E59}"/>
              </a:ext>
            </a:extLst>
          </p:cNvPr>
          <p:cNvSpPr/>
          <p:nvPr userDrawn="1"/>
        </p:nvSpPr>
        <p:spPr>
          <a:xfrm>
            <a:off x="0" y="1"/>
            <a:ext cx="12192000" cy="452699"/>
          </a:xfrm>
          <a:prstGeom prst="rect">
            <a:avLst/>
          </a:prstGeom>
          <a:solidFill>
            <a:srgbClr val="B5B0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F0A60D5D-4AC5-424B-9227-98890EF5464D}"/>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0" name="Rectangle 9">
            <a:extLst>
              <a:ext uri="{FF2B5EF4-FFF2-40B4-BE49-F238E27FC236}">
                <a16:creationId xmlns:a16="http://schemas.microsoft.com/office/drawing/2014/main" id="{03636DE5-A460-F448-BC8B-A823C89548EA}"/>
              </a:ext>
            </a:extLst>
          </p:cNvPr>
          <p:cNvSpPr/>
          <p:nvPr userDrawn="1"/>
        </p:nvSpPr>
        <p:spPr>
          <a:xfrm>
            <a:off x="0" y="6742113"/>
            <a:ext cx="12191999" cy="125999"/>
          </a:xfrm>
          <a:prstGeom prst="rect">
            <a:avLst/>
          </a:prstGeom>
          <a:solidFill>
            <a:srgbClr val="BB3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sp>
        <p:nvSpPr>
          <p:cNvPr id="11" name="Text Placeholder 11">
            <a:extLst>
              <a:ext uri="{FF2B5EF4-FFF2-40B4-BE49-F238E27FC236}">
                <a16:creationId xmlns:a16="http://schemas.microsoft.com/office/drawing/2014/main" id="{0E93626E-75D3-2946-9E24-B1657D8181F5}"/>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B5B0AC"/>
                </a:solidFill>
              </a:defRPr>
            </a:lvl1pPr>
          </a:lstStyle>
          <a:p>
            <a:pPr lvl="0"/>
            <a:r>
              <a:rPr lang="en-GB" dirty="0"/>
              <a:t>Click to edit Master text styles</a:t>
            </a:r>
          </a:p>
        </p:txBody>
      </p:sp>
    </p:spTree>
    <p:extLst>
      <p:ext uri="{BB962C8B-B14F-4D97-AF65-F5344CB8AC3E}">
        <p14:creationId xmlns:p14="http://schemas.microsoft.com/office/powerpoint/2010/main" val="38309570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6B90F54-2FD9-B744-B972-C1D92C843C23}"/>
              </a:ext>
            </a:extLst>
          </p:cNvPr>
          <p:cNvSpPr/>
          <p:nvPr userDrawn="1"/>
        </p:nvSpPr>
        <p:spPr>
          <a:xfrm>
            <a:off x="1" y="431386"/>
            <a:ext cx="12191999" cy="6300787"/>
          </a:xfrm>
          <a:prstGeom prst="rect">
            <a:avLst/>
          </a:prstGeom>
          <a:solidFill>
            <a:srgbClr val="E5E5E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C04446B3-A205-CB44-8165-EDDF1073E3F0}"/>
              </a:ext>
            </a:extLst>
          </p:cNvPr>
          <p:cNvPicPr>
            <a:picLocks noChangeAspect="1"/>
          </p:cNvPicPr>
          <p:nvPr userDrawn="1"/>
        </p:nvPicPr>
        <p:blipFill>
          <a:blip r:embed="rId2"/>
          <a:stretch>
            <a:fillRect/>
          </a:stretch>
        </p:blipFill>
        <p:spPr>
          <a:xfrm>
            <a:off x="442913" y="800100"/>
            <a:ext cx="3427412" cy="1009958"/>
          </a:xfrm>
          <a:prstGeom prst="rect">
            <a:avLst/>
          </a:prstGeom>
        </p:spPr>
      </p:pic>
      <p:sp>
        <p:nvSpPr>
          <p:cNvPr id="6" name="TextBox 5">
            <a:extLst>
              <a:ext uri="{FF2B5EF4-FFF2-40B4-BE49-F238E27FC236}">
                <a16:creationId xmlns:a16="http://schemas.microsoft.com/office/drawing/2014/main" id="{7D96A658-0183-444F-91C4-2F380978AAE1}"/>
              </a:ext>
            </a:extLst>
          </p:cNvPr>
          <p:cNvSpPr txBox="1"/>
          <p:nvPr userDrawn="1"/>
        </p:nvSpPr>
        <p:spPr>
          <a:xfrm>
            <a:off x="442913" y="2024062"/>
            <a:ext cx="11306175" cy="1814024"/>
          </a:xfrm>
          <a:prstGeom prst="rect">
            <a:avLst/>
          </a:prstGeom>
          <a:noFill/>
        </p:spPr>
        <p:txBody>
          <a:bodyPr wrap="square" lIns="0" tIns="0" rIns="0" bIns="0" rtlCol="0" anchor="b" anchorCtr="0">
            <a:normAutofit/>
          </a:bodyPr>
          <a:lstStyle/>
          <a:p>
            <a:pPr algn="l"/>
            <a:r>
              <a:rPr lang="en-US" sz="6000" b="1" dirty="0">
                <a:solidFill>
                  <a:srgbClr val="E6005B"/>
                </a:solidFill>
              </a:rPr>
              <a:t>Thank you</a:t>
            </a:r>
          </a:p>
        </p:txBody>
      </p:sp>
    </p:spTree>
    <p:extLst>
      <p:ext uri="{BB962C8B-B14F-4D97-AF65-F5344CB8AC3E}">
        <p14:creationId xmlns:p14="http://schemas.microsoft.com/office/powerpoint/2010/main" val="13837804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resentation End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D73252D-FA87-8946-98E6-F10F7EFB191B}"/>
              </a:ext>
            </a:extLst>
          </p:cNvPr>
          <p:cNvSpPr/>
          <p:nvPr userDrawn="1"/>
        </p:nvSpPr>
        <p:spPr>
          <a:xfrm>
            <a:off x="0" y="441326"/>
            <a:ext cx="12191999" cy="6300786"/>
          </a:xfrm>
          <a:prstGeom prst="rect">
            <a:avLst/>
          </a:prstGeom>
          <a:solidFill>
            <a:srgbClr val="E6005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rgbClr val="E6005B"/>
              </a:solidFill>
            </a:endParaRPr>
          </a:p>
        </p:txBody>
      </p:sp>
      <p:pic>
        <p:nvPicPr>
          <p:cNvPr id="10" name="Picture 9">
            <a:extLst>
              <a:ext uri="{FF2B5EF4-FFF2-40B4-BE49-F238E27FC236}">
                <a16:creationId xmlns:a16="http://schemas.microsoft.com/office/drawing/2014/main" id="{146BD13E-6F12-BA45-881A-F273DAED034A}"/>
              </a:ext>
            </a:extLst>
          </p:cNvPr>
          <p:cNvPicPr>
            <a:picLocks noChangeAspect="1"/>
          </p:cNvPicPr>
          <p:nvPr userDrawn="1"/>
        </p:nvPicPr>
        <p:blipFill>
          <a:blip r:embed="rId2"/>
          <a:stretch>
            <a:fillRect/>
          </a:stretch>
        </p:blipFill>
        <p:spPr>
          <a:xfrm>
            <a:off x="442913" y="800100"/>
            <a:ext cx="3427412" cy="1009958"/>
          </a:xfrm>
          <a:prstGeom prst="rect">
            <a:avLst/>
          </a:prstGeom>
        </p:spPr>
      </p:pic>
      <p:sp>
        <p:nvSpPr>
          <p:cNvPr id="2" name="TextBox 1">
            <a:extLst>
              <a:ext uri="{FF2B5EF4-FFF2-40B4-BE49-F238E27FC236}">
                <a16:creationId xmlns:a16="http://schemas.microsoft.com/office/drawing/2014/main" id="{DEE1A0BD-8134-9B4A-AE3E-E7C0EECCD029}"/>
              </a:ext>
            </a:extLst>
          </p:cNvPr>
          <p:cNvSpPr txBox="1"/>
          <p:nvPr userDrawn="1"/>
        </p:nvSpPr>
        <p:spPr>
          <a:xfrm>
            <a:off x="442913" y="2024062"/>
            <a:ext cx="11306175" cy="1814024"/>
          </a:xfrm>
          <a:prstGeom prst="rect">
            <a:avLst/>
          </a:prstGeom>
          <a:noFill/>
        </p:spPr>
        <p:txBody>
          <a:bodyPr wrap="square" lIns="0" tIns="0" rIns="0" bIns="0" rtlCol="0" anchor="b" anchorCtr="0">
            <a:normAutofit/>
          </a:bodyPr>
          <a:lstStyle/>
          <a:p>
            <a:pPr algn="l"/>
            <a:r>
              <a:rPr lang="en-US" sz="6000" b="1" dirty="0">
                <a:solidFill>
                  <a:srgbClr val="9E043D"/>
                </a:solidFill>
              </a:rPr>
              <a:t>Thank you</a:t>
            </a:r>
          </a:p>
        </p:txBody>
      </p:sp>
    </p:spTree>
    <p:extLst>
      <p:ext uri="{BB962C8B-B14F-4D97-AF65-F5344CB8AC3E}">
        <p14:creationId xmlns:p14="http://schemas.microsoft.com/office/powerpoint/2010/main" val="3485161728"/>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9818EEC-D27C-9844-8F9A-431793B5929C}"/>
              </a:ext>
            </a:extLst>
          </p:cNvPr>
          <p:cNvSpPr/>
          <p:nvPr userDrawn="1"/>
        </p:nvSpPr>
        <p:spPr>
          <a:xfrm>
            <a:off x="0" y="441325"/>
            <a:ext cx="12191999" cy="6300787"/>
          </a:xfrm>
          <a:prstGeom prst="rect">
            <a:avLst/>
          </a:prstGeom>
          <a:solidFill>
            <a:srgbClr val="6F6258"/>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DFE3E8BC-7439-0742-A9FC-77BBB38EF7AF}"/>
              </a:ext>
            </a:extLst>
          </p:cNvPr>
          <p:cNvPicPr>
            <a:picLocks noChangeAspect="1"/>
          </p:cNvPicPr>
          <p:nvPr userDrawn="1"/>
        </p:nvPicPr>
        <p:blipFill>
          <a:blip r:embed="rId2"/>
          <a:stretch>
            <a:fillRect/>
          </a:stretch>
        </p:blipFill>
        <p:spPr>
          <a:xfrm>
            <a:off x="442913" y="800100"/>
            <a:ext cx="3427412" cy="1009958"/>
          </a:xfrm>
          <a:prstGeom prst="rect">
            <a:avLst/>
          </a:prstGeom>
        </p:spPr>
      </p:pic>
      <p:sp>
        <p:nvSpPr>
          <p:cNvPr id="9" name="TextBox 8">
            <a:extLst>
              <a:ext uri="{FF2B5EF4-FFF2-40B4-BE49-F238E27FC236}">
                <a16:creationId xmlns:a16="http://schemas.microsoft.com/office/drawing/2014/main" id="{C3E62ECB-71C5-2342-A1AF-B7DAA1E1B964}"/>
              </a:ext>
            </a:extLst>
          </p:cNvPr>
          <p:cNvSpPr txBox="1"/>
          <p:nvPr userDrawn="1"/>
        </p:nvSpPr>
        <p:spPr>
          <a:xfrm>
            <a:off x="442913" y="2024062"/>
            <a:ext cx="11306175" cy="1814024"/>
          </a:xfrm>
          <a:prstGeom prst="rect">
            <a:avLst/>
          </a:prstGeom>
          <a:noFill/>
        </p:spPr>
        <p:txBody>
          <a:bodyPr wrap="square" lIns="0" tIns="0" rIns="0" bIns="0" rtlCol="0" anchor="b" anchorCtr="0">
            <a:normAutofit/>
          </a:bodyPr>
          <a:lstStyle/>
          <a:p>
            <a:pPr algn="l"/>
            <a:r>
              <a:rPr lang="en-US" sz="6000" b="1" dirty="0">
                <a:solidFill>
                  <a:schemeClr val="bg1"/>
                </a:solidFill>
              </a:rPr>
              <a:t>Thank you</a:t>
            </a:r>
          </a:p>
        </p:txBody>
      </p:sp>
    </p:spTree>
    <p:extLst>
      <p:ext uri="{BB962C8B-B14F-4D97-AF65-F5344CB8AC3E}">
        <p14:creationId xmlns:p14="http://schemas.microsoft.com/office/powerpoint/2010/main" val="25950683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Dark Background w Text">
    <p:bg>
      <p:bgPr>
        <a:solidFill>
          <a:srgbClr val="114C8A"/>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1219200" y="685800"/>
            <a:ext cx="9855200" cy="5105400"/>
          </a:xfrm>
        </p:spPr>
        <p:txBody>
          <a:bodyPr/>
          <a:lstStyle>
            <a:lvl1pPr>
              <a:defRPr>
                <a:solidFill>
                  <a:schemeClr val="bg1"/>
                </a:solidFill>
              </a:defRPr>
            </a:lvl1pPr>
            <a:lvl2pPr>
              <a:defRPr>
                <a:solidFill>
                  <a:schemeClr val="bg1"/>
                </a:solidFill>
              </a:defRPr>
            </a:lvl2pPr>
          </a:lstStyle>
          <a:p>
            <a:pPr lvl="0"/>
            <a:r>
              <a:rPr lang="en-US"/>
              <a:t>Edit Master text styles</a:t>
            </a:r>
          </a:p>
          <a:p>
            <a:pPr lvl="1"/>
            <a:r>
              <a:rPr lang="en-US"/>
              <a:t>Second level</a:t>
            </a:r>
          </a:p>
        </p:txBody>
      </p:sp>
    </p:spTree>
    <p:extLst>
      <p:ext uri="{BB962C8B-B14F-4D97-AF65-F5344CB8AC3E}">
        <p14:creationId xmlns:p14="http://schemas.microsoft.com/office/powerpoint/2010/main" val="12086458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e Column Secondary">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CA204BD-F3EB-5842-9319-7B613DC2539E}"/>
              </a:ext>
            </a:extLst>
          </p:cNvPr>
          <p:cNvSpPr>
            <a:spLocks noGrp="1"/>
          </p:cNvSpPr>
          <p:nvPr>
            <p:ph type="body" idx="1"/>
          </p:nvPr>
        </p:nvSpPr>
        <p:spPr>
          <a:xfrm>
            <a:off x="442912" y="1989138"/>
            <a:ext cx="11306176"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4" y="2813048"/>
            <a:ext cx="11306174" cy="2884489"/>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itle 1">
            <a:extLst>
              <a:ext uri="{FF2B5EF4-FFF2-40B4-BE49-F238E27FC236}">
                <a16:creationId xmlns:a16="http://schemas.microsoft.com/office/drawing/2014/main" id="{EC2A4D7D-88B2-6543-8F2D-B4616BB62DFF}"/>
              </a:ext>
            </a:extLst>
          </p:cNvPr>
          <p:cNvSpPr>
            <a:spLocks noGrp="1"/>
          </p:cNvSpPr>
          <p:nvPr>
            <p:ph type="title"/>
          </p:nvPr>
        </p:nvSpPr>
        <p:spPr>
          <a:xfrm>
            <a:off x="442912" y="800101"/>
            <a:ext cx="11306176" cy="1001982"/>
          </a:xfrm>
          <a:prstGeom prst="rect">
            <a:avLst/>
          </a:prstGeom>
        </p:spPr>
        <p:txBody>
          <a:bodyPr anchor="ctr" anchorCtr="0"/>
          <a:lstStyle/>
          <a:p>
            <a:r>
              <a:rPr lang="en-GB" dirty="0"/>
              <a:t>Click to edit Master title style</a:t>
            </a:r>
            <a:endParaRPr lang="en-US" dirty="0"/>
          </a:p>
        </p:txBody>
      </p:sp>
      <p:sp>
        <p:nvSpPr>
          <p:cNvPr id="12" name="Rectangle 11">
            <a:extLst>
              <a:ext uri="{FF2B5EF4-FFF2-40B4-BE49-F238E27FC236}">
                <a16:creationId xmlns:a16="http://schemas.microsoft.com/office/drawing/2014/main" id="{E4921C33-6950-6040-8168-5F1571CA2A12}"/>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F52FA08-35BE-6043-869D-5D40E768132C}"/>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cxnSp>
        <p:nvCxnSpPr>
          <p:cNvPr id="17" name="Straight Connector 16">
            <a:extLst>
              <a:ext uri="{FF2B5EF4-FFF2-40B4-BE49-F238E27FC236}">
                <a16:creationId xmlns:a16="http://schemas.microsoft.com/office/drawing/2014/main" id="{E05FD160-A44D-564F-9B8D-3DFF640F27C2}"/>
              </a:ext>
            </a:extLst>
          </p:cNvPr>
          <p:cNvCxnSpPr>
            <a:cxnSpLocks/>
          </p:cNvCxnSpPr>
          <p:nvPr userDrawn="1"/>
        </p:nvCxnSpPr>
        <p:spPr>
          <a:xfrm>
            <a:off x="442912" y="2708543"/>
            <a:ext cx="1130617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711AB16C-D080-A743-B11C-7043F0517229}"/>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33303030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Large Text Slid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C37C626-95FC-4E18-9A6A-1F175BEF1635}"/>
              </a:ext>
            </a:extLst>
          </p:cNvPr>
          <p:cNvSpPr>
            <a:spLocks noGrp="1"/>
          </p:cNvSpPr>
          <p:nvPr>
            <p:ph type="ftr" sz="quarter" idx="11"/>
          </p:nvPr>
        </p:nvSpPr>
        <p:spPr>
          <a:xfrm>
            <a:off x="2193925" y="6436800"/>
            <a:ext cx="3528000" cy="216000"/>
          </a:xfrm>
          <a:prstGeom prst="rect">
            <a:avLst/>
          </a:prstGeom>
        </p:spPr>
        <p:txBody>
          <a:bodyPr/>
          <a:lstStyle/>
          <a:p>
            <a:r>
              <a:rPr lang="en-GB"/>
              <a:t>Presentation title</a:t>
            </a:r>
          </a:p>
        </p:txBody>
      </p:sp>
      <p:sp>
        <p:nvSpPr>
          <p:cNvPr id="6" name="Slide Number Placeholder 5">
            <a:extLst>
              <a:ext uri="{FF2B5EF4-FFF2-40B4-BE49-F238E27FC236}">
                <a16:creationId xmlns:a16="http://schemas.microsoft.com/office/drawing/2014/main" id="{DBD98D44-00D1-4452-B4E2-F6A30C8B70B1}"/>
              </a:ext>
            </a:extLst>
          </p:cNvPr>
          <p:cNvSpPr>
            <a:spLocks noGrp="1"/>
          </p:cNvSpPr>
          <p:nvPr>
            <p:ph type="sldNum" sz="quarter" idx="12"/>
          </p:nvPr>
        </p:nvSpPr>
        <p:spPr/>
        <p:txBody>
          <a:bodyPr/>
          <a:lstStyle/>
          <a:p>
            <a:fld id="{2987031C-9901-4EF0-9F2F-2A2E1AE069F5}" type="slidenum">
              <a:rPr lang="en-GB" smtClean="0"/>
              <a:t>‹#›</a:t>
            </a:fld>
            <a:endParaRPr lang="en-GB"/>
          </a:p>
        </p:txBody>
      </p:sp>
      <p:sp>
        <p:nvSpPr>
          <p:cNvPr id="8" name="Text Placeholder 7">
            <a:extLst>
              <a:ext uri="{FF2B5EF4-FFF2-40B4-BE49-F238E27FC236}">
                <a16:creationId xmlns:a16="http://schemas.microsoft.com/office/drawing/2014/main" id="{14E34C90-5B76-634C-9EA9-F3936B09497B}"/>
              </a:ext>
            </a:extLst>
          </p:cNvPr>
          <p:cNvSpPr>
            <a:spLocks noGrp="1"/>
          </p:cNvSpPr>
          <p:nvPr>
            <p:ph type="body" sz="quarter" idx="13"/>
          </p:nvPr>
        </p:nvSpPr>
        <p:spPr>
          <a:xfrm>
            <a:off x="324000" y="1223999"/>
            <a:ext cx="7596000" cy="4860000"/>
          </a:xfrm>
        </p:spPr>
        <p:txBody>
          <a:bodyPr numCol="1" spcCol="288000"/>
          <a:lstStyle>
            <a:lvl1pPr marL="288000" indent="-288000">
              <a:spcBef>
                <a:spcPts val="500"/>
              </a:spcBef>
              <a:spcAft>
                <a:spcPts val="1000"/>
              </a:spcAft>
              <a:defRPr sz="3000"/>
            </a:lvl1pPr>
            <a:lvl4pPr marL="180000" indent="-180000">
              <a:spcBef>
                <a:spcPts val="0"/>
              </a:spcBef>
              <a:spcAft>
                <a:spcPts val="500"/>
              </a:spcAft>
              <a:defRPr sz="2000"/>
            </a:lvl4pPr>
            <a:lvl5pPr marL="180000" indent="-180000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7" name="TextBox 6">
            <a:extLst>
              <a:ext uri="{FF2B5EF4-FFF2-40B4-BE49-F238E27FC236}">
                <a16:creationId xmlns:a16="http://schemas.microsoft.com/office/drawing/2014/main" id="{4DD44D8D-8ECB-7A4C-A709-836F52699E2E}"/>
              </a:ext>
            </a:extLst>
          </p:cNvPr>
          <p:cNvSpPr txBox="1"/>
          <p:nvPr userDrawn="1"/>
        </p:nvSpPr>
        <p:spPr>
          <a:xfrm>
            <a:off x="322800" y="6436800"/>
            <a:ext cx="1836000" cy="216000"/>
          </a:xfrm>
          <a:prstGeom prst="rect">
            <a:avLst/>
          </a:prstGeom>
          <a:noFill/>
        </p:spPr>
        <p:txBody>
          <a:bodyPr wrap="square" lIns="0" tIns="0" rIns="0" bIns="0" rtlCol="0">
            <a:noAutofit/>
          </a:bodyPr>
          <a:lstStyle/>
          <a:p>
            <a:pPr algn="l"/>
            <a:r>
              <a:rPr lang="en-GB" sz="1000" b="1" dirty="0">
                <a:solidFill>
                  <a:schemeClr val="tx1"/>
                </a:solidFill>
              </a:rPr>
              <a:t>Nottingham Trent University </a:t>
            </a:r>
            <a:r>
              <a:rPr lang="en-GB" sz="1000" b="0" dirty="0">
                <a:solidFill>
                  <a:schemeClr val="tx1"/>
                </a:solidFill>
              </a:rPr>
              <a:t> |  </a:t>
            </a:r>
          </a:p>
        </p:txBody>
      </p:sp>
    </p:spTree>
    <p:extLst>
      <p:ext uri="{BB962C8B-B14F-4D97-AF65-F5344CB8AC3E}">
        <p14:creationId xmlns:p14="http://schemas.microsoft.com/office/powerpoint/2010/main" val="372689098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1"/>
            <a:ext cx="10363200" cy="1362075"/>
          </a:xfrm>
          <a:prstGeom prst="rect">
            <a:avLst/>
          </a:prstGeom>
        </p:spPr>
        <p:txBody>
          <a:bodyPr/>
          <a:lstStyle>
            <a:lvl1pPr algn="l">
              <a:defRPr sz="4000" b="1" cap="all">
                <a:solidFill>
                  <a:schemeClr val="tx1"/>
                </a:solidFill>
              </a:defRPr>
            </a:lvl1pPr>
          </a:lstStyle>
          <a:p>
            <a:r>
              <a:rPr lang="en-US" dirty="0"/>
              <a:t>Click to edit Master title style</a:t>
            </a:r>
            <a:endParaRPr lang="en-GB" dirty="0"/>
          </a:p>
        </p:txBody>
      </p:sp>
      <p:sp>
        <p:nvSpPr>
          <p:cNvPr id="3" name="Text Placeholder 2"/>
          <p:cNvSpPr>
            <a:spLocks noGrp="1"/>
          </p:cNvSpPr>
          <p:nvPr>
            <p:ph type="body" idx="1"/>
          </p:nvPr>
        </p:nvSpPr>
        <p:spPr>
          <a:xfrm>
            <a:off x="963084" y="3976016"/>
            <a:ext cx="10363200" cy="4308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468747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0CD4B30D-B216-DB48-A016-619AFACC1416}"/>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28824" t="28824"/>
          <a:stretch/>
        </p:blipFill>
        <p:spPr>
          <a:xfrm>
            <a:off x="0" y="0"/>
            <a:ext cx="12192000" cy="6858000"/>
          </a:xfrm>
          <a:prstGeom prst="rect">
            <a:avLst/>
          </a:prstGeom>
        </p:spPr>
      </p:pic>
      <p:sp>
        <p:nvSpPr>
          <p:cNvPr id="13" name="Title 1">
            <a:extLst>
              <a:ext uri="{FF2B5EF4-FFF2-40B4-BE49-F238E27FC236}">
                <a16:creationId xmlns:a16="http://schemas.microsoft.com/office/drawing/2014/main" id="{0083FBCF-329E-8F47-90E0-26592D51F560}"/>
              </a:ext>
            </a:extLst>
          </p:cNvPr>
          <p:cNvSpPr>
            <a:spLocks noGrp="1"/>
          </p:cNvSpPr>
          <p:nvPr>
            <p:ph type="ctrTitle"/>
          </p:nvPr>
        </p:nvSpPr>
        <p:spPr>
          <a:xfrm>
            <a:off x="466722" y="698757"/>
            <a:ext cx="11261452" cy="524156"/>
          </a:xfrm>
          <a:prstGeom prst="rect">
            <a:avLst/>
          </a:prstGeom>
          <a:noFill/>
        </p:spPr>
        <p:txBody>
          <a:bodyPr anchor="b">
            <a:noAutofit/>
          </a:bodyPr>
          <a:lstStyle>
            <a:lvl1pPr algn="l">
              <a:defRPr sz="3200" b="1" i="0">
                <a:solidFill>
                  <a:srgbClr val="FFC000"/>
                </a:solidFill>
                <a:latin typeface="Helvetica" pitchFamily="2" charset="0"/>
                <a:cs typeface="Helvetica" pitchFamily="2" charset="0"/>
              </a:defRPr>
            </a:lvl1pPr>
          </a:lstStyle>
          <a:p>
            <a:r>
              <a:rPr lang="en-US"/>
              <a:t>Click to edit Master title style</a:t>
            </a:r>
            <a:endParaRPr lang="en-US" dirty="0"/>
          </a:p>
        </p:txBody>
      </p:sp>
      <p:sp>
        <p:nvSpPr>
          <p:cNvPr id="14" name="Content Placeholder 2">
            <a:extLst>
              <a:ext uri="{FF2B5EF4-FFF2-40B4-BE49-F238E27FC236}">
                <a16:creationId xmlns:a16="http://schemas.microsoft.com/office/drawing/2014/main" id="{A71AB9BF-D5D3-B34C-89E4-72465B5D0FE0}"/>
              </a:ext>
            </a:extLst>
          </p:cNvPr>
          <p:cNvSpPr>
            <a:spLocks noGrp="1"/>
          </p:cNvSpPr>
          <p:nvPr>
            <p:ph idx="1"/>
          </p:nvPr>
        </p:nvSpPr>
        <p:spPr>
          <a:xfrm>
            <a:off x="466722" y="1416846"/>
            <a:ext cx="11261452" cy="4606924"/>
          </a:xfrm>
          <a:noFill/>
        </p:spPr>
        <p:txBody>
          <a:bodyPr/>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8230904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One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1395D28-07F6-9F47-8128-50C443109906}"/>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32ACF5D-95B4-ED49-9DD6-98E1235076B4}"/>
              </a:ext>
            </a:extLst>
          </p:cNvPr>
          <p:cNvSpPr>
            <a:spLocks noGrp="1"/>
          </p:cNvSpPr>
          <p:nvPr>
            <p:ph sz="half" idx="1"/>
          </p:nvPr>
        </p:nvSpPr>
        <p:spPr>
          <a:xfrm>
            <a:off x="442913" y="1989138"/>
            <a:ext cx="11306174"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Title 1">
            <a:extLst>
              <a:ext uri="{FF2B5EF4-FFF2-40B4-BE49-F238E27FC236}">
                <a16:creationId xmlns:a16="http://schemas.microsoft.com/office/drawing/2014/main" id="{1E523BD2-753E-0A47-B307-D80B3FF627EE}"/>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6" name="Rectangle 5">
            <a:extLst>
              <a:ext uri="{FF2B5EF4-FFF2-40B4-BE49-F238E27FC236}">
                <a16:creationId xmlns:a16="http://schemas.microsoft.com/office/drawing/2014/main" id="{5D683437-A234-3E4E-8B92-A0C560819C16}"/>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7" name="Picture 6">
            <a:extLst>
              <a:ext uri="{FF2B5EF4-FFF2-40B4-BE49-F238E27FC236}">
                <a16:creationId xmlns:a16="http://schemas.microsoft.com/office/drawing/2014/main" id="{7A66DDF7-4161-A944-9D57-C417AF7C281B}"/>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233969680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2"/>
        </a:solidFill>
        <a:effectLst/>
      </p:bgPr>
    </p:bg>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a:xfrm>
            <a:off x="11506200" y="6492875"/>
            <a:ext cx="685800" cy="365125"/>
          </a:xfrm>
          <a:prstGeom prst="rect">
            <a:avLst/>
          </a:prstGeom>
        </p:spPr>
        <p:txBody>
          <a:bodyPr/>
          <a:lstStyle>
            <a:lvl1pPr algn="ctr">
              <a:defRPr sz="2000" b="1">
                <a:solidFill>
                  <a:schemeClr val="bg1"/>
                </a:solidFill>
              </a:defRPr>
            </a:lvl1pPr>
          </a:lstStyle>
          <a:p>
            <a:fld id="{09AB7D12-A524-4A37-822E-86680631D2B1}" type="slidenum">
              <a:rPr lang="en-GB" smtClean="0"/>
              <a:pPr/>
              <a:t>‹#›</a:t>
            </a:fld>
            <a:endParaRPr lang="en-GB"/>
          </a:p>
        </p:txBody>
      </p:sp>
      <p:sp>
        <p:nvSpPr>
          <p:cNvPr id="5" name="Title 1"/>
          <p:cNvSpPr>
            <a:spLocks noGrp="1"/>
          </p:cNvSpPr>
          <p:nvPr>
            <p:ph type="ctrTitle"/>
          </p:nvPr>
        </p:nvSpPr>
        <p:spPr>
          <a:xfrm>
            <a:off x="5619750" y="828675"/>
            <a:ext cx="5505450" cy="5186292"/>
          </a:xfrm>
        </p:spPr>
        <p:txBody>
          <a:bodyPr anchor="ctr"/>
          <a:lstStyle>
            <a:lvl1pPr algn="ctr">
              <a:defRPr sz="6000"/>
            </a:lvl1pPr>
          </a:lstStyle>
          <a:p>
            <a:r>
              <a:rPr lang="en-US"/>
              <a:t>Click to edit Master title style</a:t>
            </a:r>
            <a:endParaRPr lang="en-GB"/>
          </a:p>
        </p:txBody>
      </p:sp>
      <p:pic>
        <p:nvPicPr>
          <p:cNvPr id="6" name="Picture 5">
            <a:extLst>
              <a:ext uri="{FF2B5EF4-FFF2-40B4-BE49-F238E27FC236}">
                <a16:creationId xmlns:a16="http://schemas.microsoft.com/office/drawing/2014/main" id="{966FD595-5923-4CD2-8CB5-0A66B9351CD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4769" y="2515548"/>
            <a:ext cx="4659709" cy="1826904"/>
          </a:xfrm>
          <a:prstGeom prst="rect">
            <a:avLst/>
          </a:prstGeom>
        </p:spPr>
      </p:pic>
      <p:pic>
        <p:nvPicPr>
          <p:cNvPr id="8" name="Picture 7">
            <a:extLst>
              <a:ext uri="{FF2B5EF4-FFF2-40B4-BE49-F238E27FC236}">
                <a16:creationId xmlns:a16="http://schemas.microsoft.com/office/drawing/2014/main" id="{C57BD1C0-1B2D-4196-BB30-215FEB56261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17644" y="306284"/>
            <a:ext cx="1800000" cy="688312"/>
          </a:xfrm>
          <a:prstGeom prst="rect">
            <a:avLst/>
          </a:prstGeom>
        </p:spPr>
      </p:pic>
    </p:spTree>
    <p:extLst>
      <p:ext uri="{BB962C8B-B14F-4D97-AF65-F5344CB8AC3E}">
        <p14:creationId xmlns:p14="http://schemas.microsoft.com/office/powerpoint/2010/main" val="315893370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2"/>
        </a:solidFill>
        <a:effectLst/>
      </p:bgPr>
    </p:bg>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a:xfrm>
            <a:off x="11506200" y="6492875"/>
            <a:ext cx="685800" cy="365125"/>
          </a:xfrm>
          <a:prstGeom prst="rect">
            <a:avLst/>
          </a:prstGeom>
        </p:spPr>
        <p:txBody>
          <a:bodyPr/>
          <a:lstStyle>
            <a:lvl1pPr algn="ctr">
              <a:defRPr sz="2000" b="1">
                <a:solidFill>
                  <a:schemeClr val="bg1"/>
                </a:solidFill>
              </a:defRPr>
            </a:lvl1pPr>
          </a:lstStyle>
          <a:p>
            <a:fld id="{09AB7D12-A524-4A37-822E-86680631D2B1}" type="slidenum">
              <a:rPr lang="en-GB" smtClean="0"/>
              <a:pPr/>
              <a:t>‹#›</a:t>
            </a:fld>
            <a:endParaRPr lang="en-GB"/>
          </a:p>
        </p:txBody>
      </p:sp>
      <p:sp>
        <p:nvSpPr>
          <p:cNvPr id="5" name="Title 1"/>
          <p:cNvSpPr>
            <a:spLocks noGrp="1"/>
          </p:cNvSpPr>
          <p:nvPr>
            <p:ph type="ctrTitle"/>
          </p:nvPr>
        </p:nvSpPr>
        <p:spPr>
          <a:xfrm>
            <a:off x="1085850" y="3714750"/>
            <a:ext cx="10039349" cy="2233542"/>
          </a:xfrm>
        </p:spPr>
        <p:txBody>
          <a:bodyPr anchor="ctr"/>
          <a:lstStyle>
            <a:lvl1pPr algn="ctr">
              <a:defRPr sz="6000"/>
            </a:lvl1pPr>
          </a:lstStyle>
          <a:p>
            <a:r>
              <a:rPr lang="en-US"/>
              <a:t>Click to edit Master title style</a:t>
            </a:r>
            <a:endParaRPr lang="en-GB"/>
          </a:p>
        </p:txBody>
      </p:sp>
      <p:pic>
        <p:nvPicPr>
          <p:cNvPr id="6" name="Picture 5">
            <a:extLst>
              <a:ext uri="{FF2B5EF4-FFF2-40B4-BE49-F238E27FC236}">
                <a16:creationId xmlns:a16="http://schemas.microsoft.com/office/drawing/2014/main" id="{DA9A7782-9BC8-4FD3-A0CD-BC4D0AAE2E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5898" y="1420908"/>
            <a:ext cx="3856511" cy="1511999"/>
          </a:xfrm>
          <a:prstGeom prst="rect">
            <a:avLst/>
          </a:prstGeom>
        </p:spPr>
      </p:pic>
      <p:pic>
        <p:nvPicPr>
          <p:cNvPr id="8" name="Picture 7">
            <a:extLst>
              <a:ext uri="{FF2B5EF4-FFF2-40B4-BE49-F238E27FC236}">
                <a16:creationId xmlns:a16="http://schemas.microsoft.com/office/drawing/2014/main" id="{1EB95AC9-216C-4C9A-A5A7-5FB3837A1C7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09592" y="1420908"/>
            <a:ext cx="3954018" cy="1511999"/>
          </a:xfrm>
          <a:prstGeom prst="rect">
            <a:avLst/>
          </a:prstGeom>
        </p:spPr>
      </p:pic>
    </p:spTree>
    <p:extLst>
      <p:ext uri="{BB962C8B-B14F-4D97-AF65-F5344CB8AC3E}">
        <p14:creationId xmlns:p14="http://schemas.microsoft.com/office/powerpoint/2010/main" val="141000204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a:xfrm>
            <a:off x="838200" y="1458000"/>
            <a:ext cx="10515600" cy="5034875"/>
          </a:xfrm>
        </p:spPr>
        <p:txBody>
          <a:bodyPr/>
          <a:lstStyle/>
          <a:p>
            <a:pPr lvl="0"/>
            <a:r>
              <a:rPr lang="en-US"/>
              <a:t>Edit Master text styles</a:t>
            </a:r>
          </a:p>
          <a:p>
            <a:pPr lvl="1"/>
            <a:r>
              <a:rPr lang="en-US"/>
              <a:t>Second level</a:t>
            </a:r>
          </a:p>
        </p:txBody>
      </p:sp>
      <p:sp>
        <p:nvSpPr>
          <p:cNvPr id="6" name="Slide Number Placeholder 5"/>
          <p:cNvSpPr>
            <a:spLocks noGrp="1"/>
          </p:cNvSpPr>
          <p:nvPr>
            <p:ph type="sldNum" sz="quarter" idx="12"/>
          </p:nvPr>
        </p:nvSpPr>
        <p:spPr>
          <a:xfrm>
            <a:off x="11506200" y="6492875"/>
            <a:ext cx="685800" cy="365125"/>
          </a:xfrm>
          <a:prstGeom prst="rect">
            <a:avLst/>
          </a:prstGeom>
        </p:spPr>
        <p:txBody>
          <a:bodyPr/>
          <a:lstStyle>
            <a:lvl1pPr algn="ctr">
              <a:defRPr sz="2000" b="1">
                <a:solidFill>
                  <a:srgbClr val="C3C114"/>
                </a:solidFill>
              </a:defRPr>
            </a:lvl1pPr>
          </a:lstStyle>
          <a:p>
            <a:fld id="{09AB7D12-A524-4A37-822E-86680631D2B1}" type="slidenum">
              <a:rPr lang="en-GB" smtClean="0"/>
              <a:pPr/>
              <a:t>‹#›</a:t>
            </a:fld>
            <a:endParaRPr lang="en-GB"/>
          </a:p>
        </p:txBody>
      </p:sp>
      <p:pic>
        <p:nvPicPr>
          <p:cNvPr id="9" name="Picture 8">
            <a:extLst>
              <a:ext uri="{FF2B5EF4-FFF2-40B4-BE49-F238E27FC236}">
                <a16:creationId xmlns:a16="http://schemas.microsoft.com/office/drawing/2014/main" id="{247A0F1E-92EE-405F-B6F2-865432ADF79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52540" y="198000"/>
            <a:ext cx="2073279" cy="812858"/>
          </a:xfrm>
          <a:prstGeom prst="rect">
            <a:avLst/>
          </a:prstGeom>
        </p:spPr>
      </p:pic>
    </p:spTree>
    <p:extLst>
      <p:ext uri="{BB962C8B-B14F-4D97-AF65-F5344CB8AC3E}">
        <p14:creationId xmlns:p14="http://schemas.microsoft.com/office/powerpoint/2010/main" val="2851198542"/>
      </p:ext>
    </p:extLst>
  </p:cSld>
  <p:clrMapOvr>
    <a:masterClrMapping/>
  </p:clrMapOvr>
  <p:extLst>
    <p:ext uri="{DCECCB84-F9BA-43D5-87BE-67443E8EF086}">
      <p15:sldGuideLst xmlns:p15="http://schemas.microsoft.com/office/powerpoint/2012/main">
        <p15:guide id="1" orient="horz" pos="913">
          <p15:clr>
            <a:srgbClr val="FBAE40"/>
          </p15:clr>
        </p15:guide>
        <p15:guide id="2" pos="3840">
          <p15:clr>
            <a:srgbClr val="FBAE40"/>
          </p15:clr>
        </p15:guide>
        <p15:guide id="3" orient="horz" pos="4088">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6" name="Slide Number Placeholder 5"/>
          <p:cNvSpPr>
            <a:spLocks noGrp="1"/>
          </p:cNvSpPr>
          <p:nvPr>
            <p:ph type="sldNum" sz="quarter" idx="12"/>
          </p:nvPr>
        </p:nvSpPr>
        <p:spPr>
          <a:xfrm>
            <a:off x="11506200" y="6492875"/>
            <a:ext cx="685800" cy="365125"/>
          </a:xfrm>
          <a:prstGeom prst="rect">
            <a:avLst/>
          </a:prstGeom>
        </p:spPr>
        <p:txBody>
          <a:bodyPr/>
          <a:lstStyle>
            <a:lvl1pPr algn="ctr">
              <a:defRPr sz="2000" b="1">
                <a:solidFill>
                  <a:srgbClr val="C3C114"/>
                </a:solidFill>
              </a:defRPr>
            </a:lvl1pPr>
          </a:lstStyle>
          <a:p>
            <a:fld id="{09AB7D12-A524-4A37-822E-86680631D2B1}" type="slidenum">
              <a:rPr lang="en-GB" smtClean="0"/>
              <a:pPr/>
              <a:t>‹#›</a:t>
            </a:fld>
            <a:endParaRPr lang="en-GB"/>
          </a:p>
        </p:txBody>
      </p:sp>
      <p:pic>
        <p:nvPicPr>
          <p:cNvPr id="8" name="Picture 7">
            <a:extLst>
              <a:ext uri="{FF2B5EF4-FFF2-40B4-BE49-F238E27FC236}">
                <a16:creationId xmlns:a16="http://schemas.microsoft.com/office/drawing/2014/main" id="{173704A9-62D5-44C5-8F5F-6BCB50D5A7F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52540" y="198000"/>
            <a:ext cx="2073279" cy="812858"/>
          </a:xfrm>
          <a:prstGeom prst="rect">
            <a:avLst/>
          </a:prstGeom>
        </p:spPr>
      </p:pic>
    </p:spTree>
    <p:extLst>
      <p:ext uri="{BB962C8B-B14F-4D97-AF65-F5344CB8AC3E}">
        <p14:creationId xmlns:p14="http://schemas.microsoft.com/office/powerpoint/2010/main" val="133872037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Rectangle 6"/>
          <p:cNvSpPr/>
          <p:nvPr userDrawn="1"/>
        </p:nvSpPr>
        <p:spPr>
          <a:xfrm>
            <a:off x="0" y="0"/>
            <a:ext cx="121932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userDrawn="1"/>
        </p:nvSpPr>
        <p:spPr>
          <a:xfrm>
            <a:off x="144000" y="144000"/>
            <a:ext cx="11905200" cy="65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18918" y="6429266"/>
            <a:ext cx="1118618" cy="256033"/>
          </a:xfrm>
          <a:prstGeom prst="rect">
            <a:avLst/>
          </a:prstGeom>
        </p:spPr>
      </p:pic>
    </p:spTree>
    <p:extLst>
      <p:ext uri="{BB962C8B-B14F-4D97-AF65-F5344CB8AC3E}">
        <p14:creationId xmlns:p14="http://schemas.microsoft.com/office/powerpoint/2010/main" val="330266216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Presentatio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DF23B6-683D-2B48-8B2D-8FF423A50C05}"/>
              </a:ext>
            </a:extLst>
          </p:cNvPr>
          <p:cNvSpPr/>
          <p:nvPr userDrawn="1"/>
        </p:nvSpPr>
        <p:spPr>
          <a:xfrm>
            <a:off x="0" y="441325"/>
            <a:ext cx="12191999" cy="5256213"/>
          </a:xfrm>
          <a:prstGeom prst="rect">
            <a:avLst/>
          </a:prstGeom>
          <a:solidFill>
            <a:srgbClr val="E5E5E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E7E7F3C-6AC2-084C-81DA-BE9E4A815A32}"/>
              </a:ext>
            </a:extLst>
          </p:cNvPr>
          <p:cNvSpPr>
            <a:spLocks noGrp="1"/>
          </p:cNvSpPr>
          <p:nvPr>
            <p:ph type="ctrTitle"/>
          </p:nvPr>
        </p:nvSpPr>
        <p:spPr>
          <a:xfrm>
            <a:off x="442912" y="1989138"/>
            <a:ext cx="11306175" cy="1848949"/>
          </a:xfrm>
          <a:prstGeom prst="rect">
            <a:avLst/>
          </a:prstGeom>
        </p:spPr>
        <p:txBody>
          <a:bodyPr lIns="0" rIns="90000" anchor="b"/>
          <a:lstStyle>
            <a:lvl1pPr algn="l">
              <a:defRPr sz="6000" b="1">
                <a:solidFill>
                  <a:srgbClr val="821E69"/>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AC3D8BCC-A8A8-F640-A027-5BF8353F717B}"/>
              </a:ext>
            </a:extLst>
          </p:cNvPr>
          <p:cNvSpPr>
            <a:spLocks noGrp="1"/>
          </p:cNvSpPr>
          <p:nvPr>
            <p:ph type="subTitle" idx="1"/>
          </p:nvPr>
        </p:nvSpPr>
        <p:spPr>
          <a:xfrm>
            <a:off x="442914" y="4015578"/>
            <a:ext cx="11306174" cy="1155172"/>
          </a:xfrm>
          <a:prstGeom prst="rect">
            <a:avLst/>
          </a:prstGeom>
        </p:spPr>
        <p:txBody>
          <a:bodyPr lIns="0">
            <a:normAutofit/>
          </a:bodyPr>
          <a:lstStyle>
            <a:lvl1pPr marL="0" indent="0" algn="l">
              <a:buNone/>
              <a:defRPr sz="30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8" name="Date Placeholder 3">
            <a:extLst>
              <a:ext uri="{FF2B5EF4-FFF2-40B4-BE49-F238E27FC236}">
                <a16:creationId xmlns:a16="http://schemas.microsoft.com/office/drawing/2014/main" id="{2E139847-7864-EB4B-975A-CCF5B80F082F}"/>
              </a:ext>
            </a:extLst>
          </p:cNvPr>
          <p:cNvSpPr>
            <a:spLocks noGrp="1"/>
          </p:cNvSpPr>
          <p:nvPr>
            <p:ph type="dt" sz="half" idx="10"/>
          </p:nvPr>
        </p:nvSpPr>
        <p:spPr>
          <a:xfrm>
            <a:off x="6275386" y="5184991"/>
            <a:ext cx="5473701" cy="358775"/>
          </a:xfrm>
          <a:prstGeom prst="rect">
            <a:avLst/>
          </a:prstGeom>
        </p:spPr>
        <p:txBody>
          <a:bodyPr lIns="0" tIns="0" rIns="0" bIns="0" anchor="b" anchorCtr="0"/>
          <a:lstStyle>
            <a:lvl1pPr algn="r">
              <a:defRPr>
                <a:solidFill>
                  <a:schemeClr val="tx1"/>
                </a:solidFill>
                <a:latin typeface="Arial" panose="020B0604020202020204" pitchFamily="34" charset="0"/>
                <a:cs typeface="Arial" panose="020B0604020202020204" pitchFamily="34" charset="0"/>
              </a:defRPr>
            </a:lvl1pPr>
          </a:lstStyle>
          <a:p>
            <a:fld id="{197342E9-89D0-D246-B0E5-635614E13D75}" type="datetime1">
              <a:rPr lang="en-GB" smtClean="0"/>
              <a:pPr/>
              <a:t>31/07/2023</a:t>
            </a:fld>
            <a:endParaRPr lang="en-US" dirty="0"/>
          </a:p>
        </p:txBody>
      </p:sp>
      <p:pic>
        <p:nvPicPr>
          <p:cNvPr id="9" name="Picture 8">
            <a:extLst>
              <a:ext uri="{FF2B5EF4-FFF2-40B4-BE49-F238E27FC236}">
                <a16:creationId xmlns:a16="http://schemas.microsoft.com/office/drawing/2014/main" id="{DFF11451-0260-374E-A4F5-FD6B016EFC15}"/>
              </a:ext>
            </a:extLst>
          </p:cNvPr>
          <p:cNvPicPr>
            <a:picLocks noChangeAspect="1"/>
          </p:cNvPicPr>
          <p:nvPr userDrawn="1"/>
        </p:nvPicPr>
        <p:blipFill>
          <a:blip r:embed="rId2"/>
          <a:stretch>
            <a:fillRect/>
          </a:stretch>
        </p:blipFill>
        <p:spPr>
          <a:xfrm>
            <a:off x="232012" y="5641648"/>
            <a:ext cx="11517074" cy="1189056"/>
          </a:xfrm>
          <a:prstGeom prst="rect">
            <a:avLst/>
          </a:prstGeom>
        </p:spPr>
      </p:pic>
      <p:pic>
        <p:nvPicPr>
          <p:cNvPr id="4" name="Picture 3">
            <a:extLst>
              <a:ext uri="{FF2B5EF4-FFF2-40B4-BE49-F238E27FC236}">
                <a16:creationId xmlns:a16="http://schemas.microsoft.com/office/drawing/2014/main" id="{F48E08D6-5C4B-B44F-AAEE-F9DADB668EF3}"/>
              </a:ext>
            </a:extLst>
          </p:cNvPr>
          <p:cNvPicPr>
            <a:picLocks noChangeAspect="1"/>
          </p:cNvPicPr>
          <p:nvPr userDrawn="1"/>
        </p:nvPicPr>
        <p:blipFill>
          <a:blip r:embed="rId3"/>
          <a:stretch>
            <a:fillRect/>
          </a:stretch>
        </p:blipFill>
        <p:spPr>
          <a:xfrm>
            <a:off x="442912" y="821854"/>
            <a:ext cx="3427412" cy="969268"/>
          </a:xfrm>
          <a:prstGeom prst="rect">
            <a:avLst/>
          </a:prstGeom>
        </p:spPr>
      </p:pic>
    </p:spTree>
    <p:extLst>
      <p:ext uri="{BB962C8B-B14F-4D97-AF65-F5344CB8AC3E}">
        <p14:creationId xmlns:p14="http://schemas.microsoft.com/office/powerpoint/2010/main" val="1406010487"/>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 Fill Option 1">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0009F349-CC3D-6049-A88D-4E42B2F01C66}"/>
              </a:ext>
            </a:extLst>
          </p:cNvPr>
          <p:cNvSpPr>
            <a:spLocks noGrp="1"/>
          </p:cNvSpPr>
          <p:nvPr>
            <p:ph type="pic" sz="quarter" idx="12"/>
          </p:nvPr>
        </p:nvSpPr>
        <p:spPr>
          <a:xfrm>
            <a:off x="0" y="115887"/>
            <a:ext cx="12191999" cy="6626226"/>
          </a:xfrm>
          <a:prstGeom prst="rect">
            <a:avLst/>
          </a:prstGeom>
        </p:spPr>
        <p:txBody>
          <a:bodyPr/>
          <a:lstStyle/>
          <a:p>
            <a:endParaRPr lang="en-US" dirty="0"/>
          </a:p>
        </p:txBody>
      </p:sp>
      <p:sp>
        <p:nvSpPr>
          <p:cNvPr id="6" name="Rectangle 5">
            <a:extLst>
              <a:ext uri="{FF2B5EF4-FFF2-40B4-BE49-F238E27FC236}">
                <a16:creationId xmlns:a16="http://schemas.microsoft.com/office/drawing/2014/main" id="{D8E04121-C066-3A40-876B-1CA0C26BE5A7}"/>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spTree>
    <p:extLst>
      <p:ext uri="{BB962C8B-B14F-4D97-AF65-F5344CB8AC3E}">
        <p14:creationId xmlns:p14="http://schemas.microsoft.com/office/powerpoint/2010/main" val="358281647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Presentatio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DF23B6-683D-2B48-8B2D-8FF423A50C05}"/>
              </a:ext>
            </a:extLst>
          </p:cNvPr>
          <p:cNvSpPr/>
          <p:nvPr userDrawn="1"/>
        </p:nvSpPr>
        <p:spPr>
          <a:xfrm>
            <a:off x="0" y="441326"/>
            <a:ext cx="12191999" cy="5256212"/>
          </a:xfrm>
          <a:prstGeom prst="rect">
            <a:avLst/>
          </a:prstGeom>
          <a:gradFill>
            <a:gsLst>
              <a:gs pos="75000">
                <a:srgbClr val="821E69"/>
              </a:gs>
              <a:gs pos="0">
                <a:srgbClr val="C7017F"/>
              </a:gs>
            </a:gsLst>
            <a:lin ang="10800000" scaled="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rgbClr val="E6005B"/>
              </a:solidFill>
            </a:endParaRPr>
          </a:p>
        </p:txBody>
      </p:sp>
      <p:sp>
        <p:nvSpPr>
          <p:cNvPr id="2" name="Title 1">
            <a:extLst>
              <a:ext uri="{FF2B5EF4-FFF2-40B4-BE49-F238E27FC236}">
                <a16:creationId xmlns:a16="http://schemas.microsoft.com/office/drawing/2014/main" id="{8E7E7F3C-6AC2-084C-81DA-BE9E4A815A32}"/>
              </a:ext>
            </a:extLst>
          </p:cNvPr>
          <p:cNvSpPr>
            <a:spLocks noGrp="1"/>
          </p:cNvSpPr>
          <p:nvPr>
            <p:ph type="ctrTitle"/>
          </p:nvPr>
        </p:nvSpPr>
        <p:spPr>
          <a:xfrm>
            <a:off x="442912" y="1989138"/>
            <a:ext cx="11306175" cy="1848949"/>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AC3D8BCC-A8A8-F640-A027-5BF8353F717B}"/>
              </a:ext>
            </a:extLst>
          </p:cNvPr>
          <p:cNvSpPr>
            <a:spLocks noGrp="1"/>
          </p:cNvSpPr>
          <p:nvPr>
            <p:ph type="subTitle" idx="1"/>
          </p:nvPr>
        </p:nvSpPr>
        <p:spPr>
          <a:xfrm>
            <a:off x="442912" y="4015578"/>
            <a:ext cx="11306175" cy="1155172"/>
          </a:xfrm>
          <a:prstGeom prst="rect">
            <a:avLst/>
          </a:prstGeom>
        </p:spPr>
        <p:txBody>
          <a:bodyPr lIns="0">
            <a:normAutofit/>
          </a:bodyPr>
          <a:lstStyle>
            <a:lvl1pPr marL="0" indent="0" algn="l">
              <a:buNone/>
              <a:defRPr sz="3000" b="1">
                <a:solidFill>
                  <a:schemeClr val="bg1">
                    <a:lumMod val="9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4" name="Picture 3">
            <a:extLst>
              <a:ext uri="{FF2B5EF4-FFF2-40B4-BE49-F238E27FC236}">
                <a16:creationId xmlns:a16="http://schemas.microsoft.com/office/drawing/2014/main" id="{EE19FAFA-C3E1-0844-82DB-27D43E467A6B}"/>
              </a:ext>
            </a:extLst>
          </p:cNvPr>
          <p:cNvPicPr>
            <a:picLocks noChangeAspect="1"/>
          </p:cNvPicPr>
          <p:nvPr userDrawn="1"/>
        </p:nvPicPr>
        <p:blipFill>
          <a:blip r:embed="rId2"/>
          <a:srcRect/>
          <a:stretch/>
        </p:blipFill>
        <p:spPr>
          <a:xfrm>
            <a:off x="442913" y="821854"/>
            <a:ext cx="3427412" cy="966450"/>
          </a:xfrm>
          <a:prstGeom prst="rect">
            <a:avLst/>
          </a:prstGeom>
        </p:spPr>
      </p:pic>
      <p:sp>
        <p:nvSpPr>
          <p:cNvPr id="8" name="Date Placeholder 3">
            <a:extLst>
              <a:ext uri="{FF2B5EF4-FFF2-40B4-BE49-F238E27FC236}">
                <a16:creationId xmlns:a16="http://schemas.microsoft.com/office/drawing/2014/main" id="{3B4F1C1A-7877-C445-BF44-4797CDCC7B07}"/>
              </a:ext>
            </a:extLst>
          </p:cNvPr>
          <p:cNvSpPr>
            <a:spLocks noGrp="1"/>
          </p:cNvSpPr>
          <p:nvPr>
            <p:ph type="dt" sz="half" idx="10"/>
          </p:nvPr>
        </p:nvSpPr>
        <p:spPr>
          <a:xfrm>
            <a:off x="6275386" y="5184991"/>
            <a:ext cx="5473701" cy="358775"/>
          </a:xfrm>
          <a:prstGeom prst="rect">
            <a:avLst/>
          </a:prstGeom>
        </p:spPr>
        <p:txBody>
          <a:bodyPr lIns="0" tIns="0" rIns="0" bIns="0" anchor="b" anchorCtr="0"/>
          <a:lstStyle>
            <a:lvl1pPr algn="r">
              <a:defRPr>
                <a:solidFill>
                  <a:schemeClr val="bg1"/>
                </a:solidFill>
                <a:latin typeface="Arial" panose="020B0604020202020204" pitchFamily="34" charset="0"/>
                <a:cs typeface="Arial" panose="020B0604020202020204" pitchFamily="34" charset="0"/>
              </a:defRPr>
            </a:lvl1pPr>
          </a:lstStyle>
          <a:p>
            <a:fld id="{197342E9-89D0-D246-B0E5-635614E13D75}" type="datetime1">
              <a:rPr lang="en-GB" smtClean="0"/>
              <a:pPr/>
              <a:t>31/07/2023</a:t>
            </a:fld>
            <a:endParaRPr lang="en-US" dirty="0"/>
          </a:p>
        </p:txBody>
      </p:sp>
      <p:pic>
        <p:nvPicPr>
          <p:cNvPr id="10" name="Picture 9">
            <a:extLst>
              <a:ext uri="{FF2B5EF4-FFF2-40B4-BE49-F238E27FC236}">
                <a16:creationId xmlns:a16="http://schemas.microsoft.com/office/drawing/2014/main" id="{671E6C26-54D1-EE48-806E-6E0CE27CCF66}"/>
              </a:ext>
            </a:extLst>
          </p:cNvPr>
          <p:cNvPicPr>
            <a:picLocks noChangeAspect="1"/>
          </p:cNvPicPr>
          <p:nvPr userDrawn="1"/>
        </p:nvPicPr>
        <p:blipFill>
          <a:blip r:embed="rId3"/>
          <a:stretch>
            <a:fillRect/>
          </a:stretch>
        </p:blipFill>
        <p:spPr>
          <a:xfrm>
            <a:off x="232012" y="5641648"/>
            <a:ext cx="11517074" cy="1189056"/>
          </a:xfrm>
          <a:prstGeom prst="rect">
            <a:avLst/>
          </a:prstGeom>
        </p:spPr>
      </p:pic>
    </p:spTree>
    <p:extLst>
      <p:ext uri="{BB962C8B-B14F-4D97-AF65-F5344CB8AC3E}">
        <p14:creationId xmlns:p14="http://schemas.microsoft.com/office/powerpoint/2010/main" val="2954674908"/>
      </p:ext>
    </p:extLst>
  </p:cSld>
  <p:clrMapOvr>
    <a:masterClrMapping/>
  </p:clrMapOvr>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Presentatio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DF23B6-683D-2B48-8B2D-8FF423A50C05}"/>
              </a:ext>
            </a:extLst>
          </p:cNvPr>
          <p:cNvSpPr/>
          <p:nvPr userDrawn="1"/>
        </p:nvSpPr>
        <p:spPr>
          <a:xfrm>
            <a:off x="0" y="441325"/>
            <a:ext cx="12191999" cy="5256213"/>
          </a:xfrm>
          <a:prstGeom prst="rect">
            <a:avLst/>
          </a:prstGeom>
          <a:solidFill>
            <a:srgbClr val="6F6258"/>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E7E7F3C-6AC2-084C-81DA-BE9E4A815A32}"/>
              </a:ext>
            </a:extLst>
          </p:cNvPr>
          <p:cNvSpPr>
            <a:spLocks noGrp="1"/>
          </p:cNvSpPr>
          <p:nvPr>
            <p:ph type="ctrTitle"/>
          </p:nvPr>
        </p:nvSpPr>
        <p:spPr>
          <a:xfrm>
            <a:off x="442912" y="1989138"/>
            <a:ext cx="11306175" cy="1848949"/>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AC3D8BCC-A8A8-F640-A027-5BF8353F717B}"/>
              </a:ext>
            </a:extLst>
          </p:cNvPr>
          <p:cNvSpPr>
            <a:spLocks noGrp="1"/>
          </p:cNvSpPr>
          <p:nvPr>
            <p:ph type="subTitle" idx="1"/>
          </p:nvPr>
        </p:nvSpPr>
        <p:spPr>
          <a:xfrm>
            <a:off x="442913" y="4015578"/>
            <a:ext cx="11306175" cy="1155172"/>
          </a:xfrm>
          <a:prstGeom prst="rect">
            <a:avLst/>
          </a:prstGeom>
        </p:spPr>
        <p:txBody>
          <a:bodyPr lIns="0">
            <a:normAutofit/>
          </a:bodyPr>
          <a:lstStyle>
            <a:lvl1pPr marL="0" indent="0" algn="l">
              <a:buNone/>
              <a:defRPr sz="3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15" name="Picture 14">
            <a:extLst>
              <a:ext uri="{FF2B5EF4-FFF2-40B4-BE49-F238E27FC236}">
                <a16:creationId xmlns:a16="http://schemas.microsoft.com/office/drawing/2014/main" id="{2BEE9E80-8FF0-8441-B362-4623AB9E8A1D}"/>
              </a:ext>
            </a:extLst>
          </p:cNvPr>
          <p:cNvPicPr>
            <a:picLocks noChangeAspect="1"/>
          </p:cNvPicPr>
          <p:nvPr userDrawn="1"/>
        </p:nvPicPr>
        <p:blipFill>
          <a:blip r:embed="rId2"/>
          <a:srcRect/>
          <a:stretch/>
        </p:blipFill>
        <p:spPr>
          <a:xfrm>
            <a:off x="442913" y="821854"/>
            <a:ext cx="3427412" cy="966450"/>
          </a:xfrm>
          <a:prstGeom prst="rect">
            <a:avLst/>
          </a:prstGeom>
        </p:spPr>
      </p:pic>
      <p:sp>
        <p:nvSpPr>
          <p:cNvPr id="8" name="Date Placeholder 3">
            <a:extLst>
              <a:ext uri="{FF2B5EF4-FFF2-40B4-BE49-F238E27FC236}">
                <a16:creationId xmlns:a16="http://schemas.microsoft.com/office/drawing/2014/main" id="{F375CC9E-091D-0E4F-954D-CF34653BBC3A}"/>
              </a:ext>
            </a:extLst>
          </p:cNvPr>
          <p:cNvSpPr>
            <a:spLocks noGrp="1"/>
          </p:cNvSpPr>
          <p:nvPr>
            <p:ph type="dt" sz="half" idx="10"/>
          </p:nvPr>
        </p:nvSpPr>
        <p:spPr>
          <a:xfrm>
            <a:off x="6275386" y="5184991"/>
            <a:ext cx="5473701" cy="358775"/>
          </a:xfrm>
          <a:prstGeom prst="rect">
            <a:avLst/>
          </a:prstGeom>
        </p:spPr>
        <p:txBody>
          <a:bodyPr lIns="0" tIns="0" rIns="0" bIns="0" anchor="b" anchorCtr="0"/>
          <a:lstStyle>
            <a:lvl1pPr algn="r">
              <a:defRPr>
                <a:solidFill>
                  <a:schemeClr val="bg1"/>
                </a:solidFill>
                <a:latin typeface="Arial" panose="020B0604020202020204" pitchFamily="34" charset="0"/>
                <a:cs typeface="Arial" panose="020B0604020202020204" pitchFamily="34" charset="0"/>
              </a:defRPr>
            </a:lvl1pPr>
          </a:lstStyle>
          <a:p>
            <a:fld id="{197342E9-89D0-D246-B0E5-635614E13D75}" type="datetime1">
              <a:rPr lang="en-GB" smtClean="0"/>
              <a:pPr/>
              <a:t>31/07/2023</a:t>
            </a:fld>
            <a:endParaRPr lang="en-US" dirty="0"/>
          </a:p>
        </p:txBody>
      </p:sp>
      <p:pic>
        <p:nvPicPr>
          <p:cNvPr id="10" name="Picture 9">
            <a:extLst>
              <a:ext uri="{FF2B5EF4-FFF2-40B4-BE49-F238E27FC236}">
                <a16:creationId xmlns:a16="http://schemas.microsoft.com/office/drawing/2014/main" id="{01EC8BDD-6EBD-EF41-845B-ABEC7F118976}"/>
              </a:ext>
            </a:extLst>
          </p:cNvPr>
          <p:cNvPicPr>
            <a:picLocks noChangeAspect="1"/>
          </p:cNvPicPr>
          <p:nvPr userDrawn="1"/>
        </p:nvPicPr>
        <p:blipFill>
          <a:blip r:embed="rId3"/>
          <a:stretch>
            <a:fillRect/>
          </a:stretch>
        </p:blipFill>
        <p:spPr>
          <a:xfrm>
            <a:off x="232012" y="5641648"/>
            <a:ext cx="11517074" cy="1189056"/>
          </a:xfrm>
          <a:prstGeom prst="rect">
            <a:avLst/>
          </a:prstGeom>
        </p:spPr>
      </p:pic>
    </p:spTree>
    <p:extLst>
      <p:ext uri="{BB962C8B-B14F-4D97-AF65-F5344CB8AC3E}">
        <p14:creationId xmlns:p14="http://schemas.microsoft.com/office/powerpoint/2010/main" val="111982225"/>
      </p:ext>
    </p:extLst>
  </p:cSld>
  <p:clrMapOvr>
    <a:masterClrMapping/>
  </p:clrMapOvr>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1395D28-07F6-9F47-8128-50C443109906}"/>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32ACF5D-95B4-ED49-9DD6-98E1235076B4}"/>
              </a:ext>
            </a:extLst>
          </p:cNvPr>
          <p:cNvSpPr>
            <a:spLocks noGrp="1"/>
          </p:cNvSpPr>
          <p:nvPr>
            <p:ph sz="half" idx="1"/>
          </p:nvPr>
        </p:nvSpPr>
        <p:spPr>
          <a:xfrm>
            <a:off x="442913" y="1989138"/>
            <a:ext cx="11306174"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Title 1">
            <a:extLst>
              <a:ext uri="{FF2B5EF4-FFF2-40B4-BE49-F238E27FC236}">
                <a16:creationId xmlns:a16="http://schemas.microsoft.com/office/drawing/2014/main" id="{1E523BD2-753E-0A47-B307-D80B3FF627EE}"/>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6" name="Rectangle 5">
            <a:extLst>
              <a:ext uri="{FF2B5EF4-FFF2-40B4-BE49-F238E27FC236}">
                <a16:creationId xmlns:a16="http://schemas.microsoft.com/office/drawing/2014/main" id="{5D683437-A234-3E4E-8B92-A0C560819C16}"/>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7" name="Picture 6">
            <a:extLst>
              <a:ext uri="{FF2B5EF4-FFF2-40B4-BE49-F238E27FC236}">
                <a16:creationId xmlns:a16="http://schemas.microsoft.com/office/drawing/2014/main" id="{7A66DDF7-4161-A944-9D57-C417AF7C281B}"/>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265931987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One Column Secondary">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CA204BD-F3EB-5842-9319-7B613DC2539E}"/>
              </a:ext>
            </a:extLst>
          </p:cNvPr>
          <p:cNvSpPr>
            <a:spLocks noGrp="1"/>
          </p:cNvSpPr>
          <p:nvPr>
            <p:ph type="body" idx="1"/>
          </p:nvPr>
        </p:nvSpPr>
        <p:spPr>
          <a:xfrm>
            <a:off x="442912" y="1989138"/>
            <a:ext cx="11306176"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4" y="2813048"/>
            <a:ext cx="11306174" cy="2884489"/>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itle 1">
            <a:extLst>
              <a:ext uri="{FF2B5EF4-FFF2-40B4-BE49-F238E27FC236}">
                <a16:creationId xmlns:a16="http://schemas.microsoft.com/office/drawing/2014/main" id="{EC2A4D7D-88B2-6543-8F2D-B4616BB62DFF}"/>
              </a:ext>
            </a:extLst>
          </p:cNvPr>
          <p:cNvSpPr>
            <a:spLocks noGrp="1"/>
          </p:cNvSpPr>
          <p:nvPr>
            <p:ph type="title"/>
          </p:nvPr>
        </p:nvSpPr>
        <p:spPr>
          <a:xfrm>
            <a:off x="442912" y="800101"/>
            <a:ext cx="11306176" cy="1001982"/>
          </a:xfrm>
          <a:prstGeom prst="rect">
            <a:avLst/>
          </a:prstGeom>
        </p:spPr>
        <p:txBody>
          <a:bodyPr anchor="ctr" anchorCtr="0"/>
          <a:lstStyle/>
          <a:p>
            <a:r>
              <a:rPr lang="en-GB" dirty="0"/>
              <a:t>Click to edit Master title style</a:t>
            </a:r>
            <a:endParaRPr lang="en-US" dirty="0"/>
          </a:p>
        </p:txBody>
      </p:sp>
      <p:sp>
        <p:nvSpPr>
          <p:cNvPr id="12" name="Rectangle 11">
            <a:extLst>
              <a:ext uri="{FF2B5EF4-FFF2-40B4-BE49-F238E27FC236}">
                <a16:creationId xmlns:a16="http://schemas.microsoft.com/office/drawing/2014/main" id="{E4921C33-6950-6040-8168-5F1571CA2A12}"/>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F52FA08-35BE-6043-869D-5D40E768132C}"/>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9" name="Picture 8">
            <a:extLst>
              <a:ext uri="{FF2B5EF4-FFF2-40B4-BE49-F238E27FC236}">
                <a16:creationId xmlns:a16="http://schemas.microsoft.com/office/drawing/2014/main" id="{711AB16C-D080-A743-B11C-7043F0517229}"/>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306648568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Image Fill Option 1">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0009F349-CC3D-6049-A88D-4E42B2F01C66}"/>
              </a:ext>
            </a:extLst>
          </p:cNvPr>
          <p:cNvSpPr>
            <a:spLocks noGrp="1"/>
          </p:cNvSpPr>
          <p:nvPr>
            <p:ph type="pic" sz="quarter" idx="12"/>
          </p:nvPr>
        </p:nvSpPr>
        <p:spPr>
          <a:xfrm>
            <a:off x="0" y="115887"/>
            <a:ext cx="12191999" cy="6626226"/>
          </a:xfrm>
          <a:prstGeom prst="rect">
            <a:avLst/>
          </a:prstGeom>
        </p:spPr>
        <p:txBody>
          <a:bodyPr/>
          <a:lstStyle/>
          <a:p>
            <a:endParaRPr lang="en-US" dirty="0"/>
          </a:p>
        </p:txBody>
      </p:sp>
      <p:sp>
        <p:nvSpPr>
          <p:cNvPr id="6" name="Rectangle 5">
            <a:extLst>
              <a:ext uri="{FF2B5EF4-FFF2-40B4-BE49-F238E27FC236}">
                <a16:creationId xmlns:a16="http://schemas.microsoft.com/office/drawing/2014/main" id="{D8E04121-C066-3A40-876B-1CA0C26BE5A7}"/>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spTree>
    <p:extLst>
      <p:ext uri="{BB962C8B-B14F-4D97-AF65-F5344CB8AC3E}">
        <p14:creationId xmlns:p14="http://schemas.microsoft.com/office/powerpoint/2010/main" val="94750479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Image Fill Option 2">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0009F349-CC3D-6049-A88D-4E42B2F01C66}"/>
              </a:ext>
            </a:extLst>
          </p:cNvPr>
          <p:cNvSpPr>
            <a:spLocks noGrp="1"/>
          </p:cNvSpPr>
          <p:nvPr>
            <p:ph type="pic" sz="quarter" idx="12"/>
          </p:nvPr>
        </p:nvSpPr>
        <p:spPr>
          <a:xfrm>
            <a:off x="0" y="0"/>
            <a:ext cx="12191999" cy="6857999"/>
          </a:xfrm>
          <a:prstGeom prst="rect">
            <a:avLst/>
          </a:prstGeom>
        </p:spPr>
        <p:txBody>
          <a:bodyPr/>
          <a:lstStyle/>
          <a:p>
            <a:endParaRPr lang="en-US" dirty="0"/>
          </a:p>
        </p:txBody>
      </p:sp>
    </p:spTree>
    <p:extLst>
      <p:ext uri="{BB962C8B-B14F-4D97-AF65-F5344CB8AC3E}">
        <p14:creationId xmlns:p14="http://schemas.microsoft.com/office/powerpoint/2010/main" val="244706088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3C710-A668-F144-8CC5-039AD81D3231}"/>
              </a:ext>
            </a:extLst>
          </p:cNvPr>
          <p:cNvSpPr>
            <a:spLocks noGrp="1"/>
          </p:cNvSpPr>
          <p:nvPr>
            <p:ph type="title"/>
          </p:nvPr>
        </p:nvSpPr>
        <p:spPr>
          <a:xfrm>
            <a:off x="442912" y="800101"/>
            <a:ext cx="11306176" cy="1001982"/>
          </a:xfrm>
          <a:prstGeom prst="rect">
            <a:avLst/>
          </a:prstGeom>
        </p:spPr>
        <p:txBody>
          <a:bodyPr anchor="ctr" anchorCtr="0"/>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EC09ECCE-CA94-5841-8835-15D01FC20CFF}"/>
              </a:ext>
            </a:extLst>
          </p:cNvPr>
          <p:cNvSpPr>
            <a:spLocks noGrp="1"/>
          </p:cNvSpPr>
          <p:nvPr>
            <p:ph idx="1"/>
          </p:nvPr>
        </p:nvSpPr>
        <p:spPr>
          <a:xfrm>
            <a:off x="442912" y="1989138"/>
            <a:ext cx="5473701" cy="3708399"/>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2">
            <a:extLst>
              <a:ext uri="{FF2B5EF4-FFF2-40B4-BE49-F238E27FC236}">
                <a16:creationId xmlns:a16="http://schemas.microsoft.com/office/drawing/2014/main" id="{582F0DD8-CD89-964C-A0BF-3C891A947F9F}"/>
              </a:ext>
            </a:extLst>
          </p:cNvPr>
          <p:cNvSpPr>
            <a:spLocks noGrp="1"/>
          </p:cNvSpPr>
          <p:nvPr>
            <p:ph idx="12"/>
          </p:nvPr>
        </p:nvSpPr>
        <p:spPr>
          <a:xfrm>
            <a:off x="6275388" y="1989138"/>
            <a:ext cx="5473700"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Rectangle 9">
            <a:extLst>
              <a:ext uri="{FF2B5EF4-FFF2-40B4-BE49-F238E27FC236}">
                <a16:creationId xmlns:a16="http://schemas.microsoft.com/office/drawing/2014/main" id="{90920C73-37A6-4942-A69E-C78ECC18A0C3}"/>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8D3B3AF-D3BA-1045-BAB2-3557246A2F38}"/>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12" name="Picture 11">
            <a:extLst>
              <a:ext uri="{FF2B5EF4-FFF2-40B4-BE49-F238E27FC236}">
                <a16:creationId xmlns:a16="http://schemas.microsoft.com/office/drawing/2014/main" id="{E06F3833-A1D3-0C45-9C27-8F07FBE3CC1C}"/>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60500348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wo Column Secondary">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0" y="2813047"/>
            <a:ext cx="5473701" cy="2847977"/>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Content Placeholder 5">
            <a:extLst>
              <a:ext uri="{FF2B5EF4-FFF2-40B4-BE49-F238E27FC236}">
                <a16:creationId xmlns:a16="http://schemas.microsoft.com/office/drawing/2014/main" id="{0D32B247-F8B0-6A43-86FE-2923DBEF9C8F}"/>
              </a:ext>
            </a:extLst>
          </p:cNvPr>
          <p:cNvSpPr>
            <a:spLocks noGrp="1"/>
          </p:cNvSpPr>
          <p:nvPr>
            <p:ph sz="quarter" idx="4"/>
          </p:nvPr>
        </p:nvSpPr>
        <p:spPr>
          <a:xfrm>
            <a:off x="6291894" y="2813047"/>
            <a:ext cx="5457193" cy="2847977"/>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itle 1">
            <a:extLst>
              <a:ext uri="{FF2B5EF4-FFF2-40B4-BE49-F238E27FC236}">
                <a16:creationId xmlns:a16="http://schemas.microsoft.com/office/drawing/2014/main" id="{EC2A4D7D-88B2-6543-8F2D-B4616BB62DFF}"/>
              </a:ext>
            </a:extLst>
          </p:cNvPr>
          <p:cNvSpPr>
            <a:spLocks noGrp="1"/>
          </p:cNvSpPr>
          <p:nvPr>
            <p:ph type="title"/>
          </p:nvPr>
        </p:nvSpPr>
        <p:spPr>
          <a:xfrm>
            <a:off x="442912" y="800101"/>
            <a:ext cx="11306176" cy="1001982"/>
          </a:xfrm>
          <a:prstGeom prst="rect">
            <a:avLst/>
          </a:prstGeom>
        </p:spPr>
        <p:txBody>
          <a:bodyPr anchor="ctr" anchorCtr="0"/>
          <a:lstStyle/>
          <a:p>
            <a:r>
              <a:rPr lang="en-GB" dirty="0"/>
              <a:t>Click to edit Master title style</a:t>
            </a:r>
            <a:endParaRPr lang="en-US" dirty="0"/>
          </a:p>
        </p:txBody>
      </p:sp>
      <p:sp>
        <p:nvSpPr>
          <p:cNvPr id="22" name="Text Placeholder 2">
            <a:extLst>
              <a:ext uri="{FF2B5EF4-FFF2-40B4-BE49-F238E27FC236}">
                <a16:creationId xmlns:a16="http://schemas.microsoft.com/office/drawing/2014/main" id="{245CF166-1A2B-F24F-9192-1EE62922C0E7}"/>
              </a:ext>
            </a:extLst>
          </p:cNvPr>
          <p:cNvSpPr>
            <a:spLocks noGrp="1"/>
          </p:cNvSpPr>
          <p:nvPr>
            <p:ph type="body" idx="1"/>
          </p:nvPr>
        </p:nvSpPr>
        <p:spPr>
          <a:xfrm>
            <a:off x="442912" y="1989138"/>
            <a:ext cx="5473701"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23" name="Text Placeholder 2">
            <a:extLst>
              <a:ext uri="{FF2B5EF4-FFF2-40B4-BE49-F238E27FC236}">
                <a16:creationId xmlns:a16="http://schemas.microsoft.com/office/drawing/2014/main" id="{FA1D5975-B545-F54E-B266-2A4DDDC8C4C9}"/>
              </a:ext>
            </a:extLst>
          </p:cNvPr>
          <p:cNvSpPr>
            <a:spLocks noGrp="1"/>
          </p:cNvSpPr>
          <p:nvPr>
            <p:ph type="body" idx="11"/>
          </p:nvPr>
        </p:nvSpPr>
        <p:spPr>
          <a:xfrm>
            <a:off x="6291895" y="1989139"/>
            <a:ext cx="5457193" cy="636854"/>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11" name="Rectangle 10">
            <a:extLst>
              <a:ext uri="{FF2B5EF4-FFF2-40B4-BE49-F238E27FC236}">
                <a16:creationId xmlns:a16="http://schemas.microsoft.com/office/drawing/2014/main" id="{E7DD8EBF-04FD-2C40-9C05-F789D32FBBF8}"/>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1481C1D-AD50-8541-B164-831252BE29B7}"/>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cxnSp>
        <p:nvCxnSpPr>
          <p:cNvPr id="15" name="Straight Connector 14">
            <a:extLst>
              <a:ext uri="{FF2B5EF4-FFF2-40B4-BE49-F238E27FC236}">
                <a16:creationId xmlns:a16="http://schemas.microsoft.com/office/drawing/2014/main" id="{01E716D2-90D9-BC49-B315-2712825D6D38}"/>
              </a:ext>
            </a:extLst>
          </p:cNvPr>
          <p:cNvCxnSpPr>
            <a:cxnSpLocks/>
          </p:cNvCxnSpPr>
          <p:nvPr userDrawn="1"/>
        </p:nvCxnSpPr>
        <p:spPr>
          <a:xfrm>
            <a:off x="442913" y="2708543"/>
            <a:ext cx="54737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EAFA18F-ECF5-BE46-96FF-AC96629C4817}"/>
              </a:ext>
            </a:extLst>
          </p:cNvPr>
          <p:cNvCxnSpPr>
            <a:cxnSpLocks/>
          </p:cNvCxnSpPr>
          <p:nvPr userDrawn="1"/>
        </p:nvCxnSpPr>
        <p:spPr>
          <a:xfrm>
            <a:off x="6279194" y="2708543"/>
            <a:ext cx="54737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059B8AE-40F3-FF48-9A28-B9E6935B7B2D}"/>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36353726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wo Column Unsymetrical">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09ECCE-CA94-5841-8835-15D01FC20CFF}"/>
              </a:ext>
            </a:extLst>
          </p:cNvPr>
          <p:cNvSpPr>
            <a:spLocks noGrp="1"/>
          </p:cNvSpPr>
          <p:nvPr>
            <p:ph idx="1"/>
          </p:nvPr>
        </p:nvSpPr>
        <p:spPr>
          <a:xfrm>
            <a:off x="442912" y="1989138"/>
            <a:ext cx="352901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2">
            <a:extLst>
              <a:ext uri="{FF2B5EF4-FFF2-40B4-BE49-F238E27FC236}">
                <a16:creationId xmlns:a16="http://schemas.microsoft.com/office/drawing/2014/main" id="{582F0DD8-CD89-964C-A0BF-3C891A947F9F}"/>
              </a:ext>
            </a:extLst>
          </p:cNvPr>
          <p:cNvSpPr>
            <a:spLocks noGrp="1"/>
          </p:cNvSpPr>
          <p:nvPr>
            <p:ph idx="12"/>
          </p:nvPr>
        </p:nvSpPr>
        <p:spPr>
          <a:xfrm>
            <a:off x="4332288" y="1989138"/>
            <a:ext cx="7416800"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4" name="Title 1">
            <a:extLst>
              <a:ext uri="{FF2B5EF4-FFF2-40B4-BE49-F238E27FC236}">
                <a16:creationId xmlns:a16="http://schemas.microsoft.com/office/drawing/2014/main" id="{FB21EC89-DA5A-2B4B-B94A-FD5D13BA4A1F}"/>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10" name="Rectangle 9">
            <a:extLst>
              <a:ext uri="{FF2B5EF4-FFF2-40B4-BE49-F238E27FC236}">
                <a16:creationId xmlns:a16="http://schemas.microsoft.com/office/drawing/2014/main" id="{9FDB936F-20FE-4F4E-A381-0A8F2F0932BF}"/>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B239072-54E3-D840-94FF-59B5A3DB6780}"/>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12" name="Picture 11">
            <a:extLst>
              <a:ext uri="{FF2B5EF4-FFF2-40B4-BE49-F238E27FC236}">
                <a16:creationId xmlns:a16="http://schemas.microsoft.com/office/drawing/2014/main" id="{A23C9158-08AC-B445-9748-F78BD906B11E}"/>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384586702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wo Column Unsymetrical Secondary">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3" y="2813048"/>
            <a:ext cx="3529012" cy="2884489"/>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Content Placeholder 5">
            <a:extLst>
              <a:ext uri="{FF2B5EF4-FFF2-40B4-BE49-F238E27FC236}">
                <a16:creationId xmlns:a16="http://schemas.microsoft.com/office/drawing/2014/main" id="{0D32B247-F8B0-6A43-86FE-2923DBEF9C8F}"/>
              </a:ext>
            </a:extLst>
          </p:cNvPr>
          <p:cNvSpPr>
            <a:spLocks noGrp="1"/>
          </p:cNvSpPr>
          <p:nvPr>
            <p:ph sz="quarter" idx="4"/>
          </p:nvPr>
        </p:nvSpPr>
        <p:spPr>
          <a:xfrm>
            <a:off x="4332288" y="1989138"/>
            <a:ext cx="7416800"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Title 1">
            <a:extLst>
              <a:ext uri="{FF2B5EF4-FFF2-40B4-BE49-F238E27FC236}">
                <a16:creationId xmlns:a16="http://schemas.microsoft.com/office/drawing/2014/main" id="{62BBD38C-D5E6-E14C-82D7-CDA28865EBF1}"/>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17" name="Text Placeholder 2">
            <a:extLst>
              <a:ext uri="{FF2B5EF4-FFF2-40B4-BE49-F238E27FC236}">
                <a16:creationId xmlns:a16="http://schemas.microsoft.com/office/drawing/2014/main" id="{14952491-1CB4-104F-95DC-3C7A95C113BA}"/>
              </a:ext>
            </a:extLst>
          </p:cNvPr>
          <p:cNvSpPr>
            <a:spLocks noGrp="1"/>
          </p:cNvSpPr>
          <p:nvPr>
            <p:ph type="body" idx="1"/>
          </p:nvPr>
        </p:nvSpPr>
        <p:spPr>
          <a:xfrm>
            <a:off x="442912" y="1989138"/>
            <a:ext cx="3529013"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10" name="Rectangle 9">
            <a:extLst>
              <a:ext uri="{FF2B5EF4-FFF2-40B4-BE49-F238E27FC236}">
                <a16:creationId xmlns:a16="http://schemas.microsoft.com/office/drawing/2014/main" id="{665613FF-87B6-1242-9B4A-D1C3901D261A}"/>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80A7B3E-714F-AB48-A595-128A6711E7C4}"/>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cxnSp>
        <p:nvCxnSpPr>
          <p:cNvPr id="14" name="Straight Connector 13">
            <a:extLst>
              <a:ext uri="{FF2B5EF4-FFF2-40B4-BE49-F238E27FC236}">
                <a16:creationId xmlns:a16="http://schemas.microsoft.com/office/drawing/2014/main" id="{14258EC2-13AA-864B-A386-3B584B311812}"/>
              </a:ext>
            </a:extLst>
          </p:cNvPr>
          <p:cNvCxnSpPr>
            <a:cxnSpLocks/>
          </p:cNvCxnSpPr>
          <p:nvPr userDrawn="1"/>
        </p:nvCxnSpPr>
        <p:spPr>
          <a:xfrm>
            <a:off x="442913" y="2708543"/>
            <a:ext cx="35290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355D7BAC-0665-5645-9AC1-ACF78E923F54}"/>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29275323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Fill Option 2">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0009F349-CC3D-6049-A88D-4E42B2F01C66}"/>
              </a:ext>
            </a:extLst>
          </p:cNvPr>
          <p:cNvSpPr>
            <a:spLocks noGrp="1"/>
          </p:cNvSpPr>
          <p:nvPr>
            <p:ph type="pic" sz="quarter" idx="12"/>
          </p:nvPr>
        </p:nvSpPr>
        <p:spPr>
          <a:xfrm>
            <a:off x="0" y="0"/>
            <a:ext cx="12191999" cy="6857999"/>
          </a:xfrm>
          <a:prstGeom prst="rect">
            <a:avLst/>
          </a:prstGeom>
        </p:spPr>
        <p:txBody>
          <a:bodyPr/>
          <a:lstStyle/>
          <a:p>
            <a:endParaRPr lang="en-US" dirty="0"/>
          </a:p>
        </p:txBody>
      </p:sp>
    </p:spTree>
    <p:extLst>
      <p:ext uri="{BB962C8B-B14F-4D97-AF65-F5344CB8AC3E}">
        <p14:creationId xmlns:p14="http://schemas.microsoft.com/office/powerpoint/2010/main" val="389292498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09ECCE-CA94-5841-8835-15D01FC20CFF}"/>
              </a:ext>
            </a:extLst>
          </p:cNvPr>
          <p:cNvSpPr>
            <a:spLocks noGrp="1"/>
          </p:cNvSpPr>
          <p:nvPr>
            <p:ph idx="1"/>
          </p:nvPr>
        </p:nvSpPr>
        <p:spPr>
          <a:xfrm>
            <a:off x="442912" y="1989138"/>
            <a:ext cx="352901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2">
            <a:extLst>
              <a:ext uri="{FF2B5EF4-FFF2-40B4-BE49-F238E27FC236}">
                <a16:creationId xmlns:a16="http://schemas.microsoft.com/office/drawing/2014/main" id="{582F0DD8-CD89-964C-A0BF-3C891A947F9F}"/>
              </a:ext>
            </a:extLst>
          </p:cNvPr>
          <p:cNvSpPr>
            <a:spLocks noGrp="1"/>
          </p:cNvSpPr>
          <p:nvPr>
            <p:ph idx="12"/>
          </p:nvPr>
        </p:nvSpPr>
        <p:spPr>
          <a:xfrm>
            <a:off x="4332288" y="1989138"/>
            <a:ext cx="352901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Content Placeholder 2">
            <a:extLst>
              <a:ext uri="{FF2B5EF4-FFF2-40B4-BE49-F238E27FC236}">
                <a16:creationId xmlns:a16="http://schemas.microsoft.com/office/drawing/2014/main" id="{A2572A3E-7061-AE46-B81E-7EEEF4B2F2AD}"/>
              </a:ext>
            </a:extLst>
          </p:cNvPr>
          <p:cNvSpPr>
            <a:spLocks noGrp="1"/>
          </p:cNvSpPr>
          <p:nvPr>
            <p:ph idx="13"/>
          </p:nvPr>
        </p:nvSpPr>
        <p:spPr>
          <a:xfrm>
            <a:off x="8221664" y="1989138"/>
            <a:ext cx="352742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5" name="Title 1">
            <a:extLst>
              <a:ext uri="{FF2B5EF4-FFF2-40B4-BE49-F238E27FC236}">
                <a16:creationId xmlns:a16="http://schemas.microsoft.com/office/drawing/2014/main" id="{1C9432BC-F7ED-AD44-955D-1B98B2278695}"/>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11" name="Rectangle 10">
            <a:extLst>
              <a:ext uri="{FF2B5EF4-FFF2-40B4-BE49-F238E27FC236}">
                <a16:creationId xmlns:a16="http://schemas.microsoft.com/office/drawing/2014/main" id="{7510C95B-C793-6442-96A7-72C4D9B9D63A}"/>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0F2A406-933C-EA4D-8AD9-6DEDE6DC43F0}"/>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13" name="Picture 12">
            <a:extLst>
              <a:ext uri="{FF2B5EF4-FFF2-40B4-BE49-F238E27FC236}">
                <a16:creationId xmlns:a16="http://schemas.microsoft.com/office/drawing/2014/main" id="{4C36DCE0-4DF3-CF4A-B791-AC31918D58FC}"/>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394287345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hree Column Secondary">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2" y="2813048"/>
            <a:ext cx="3529013" cy="288449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a:extLst>
              <a:ext uri="{FF2B5EF4-FFF2-40B4-BE49-F238E27FC236}">
                <a16:creationId xmlns:a16="http://schemas.microsoft.com/office/drawing/2014/main" id="{FADD979E-7EEF-5D4A-8AC3-74C6CE848442}"/>
              </a:ext>
            </a:extLst>
          </p:cNvPr>
          <p:cNvSpPr>
            <a:spLocks noGrp="1"/>
          </p:cNvSpPr>
          <p:nvPr>
            <p:ph type="body" sz="quarter" idx="3"/>
          </p:nvPr>
        </p:nvSpPr>
        <p:spPr>
          <a:xfrm>
            <a:off x="8220075" y="1989138"/>
            <a:ext cx="3527425"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a:extLst>
              <a:ext uri="{FF2B5EF4-FFF2-40B4-BE49-F238E27FC236}">
                <a16:creationId xmlns:a16="http://schemas.microsoft.com/office/drawing/2014/main" id="{0D32B247-F8B0-6A43-86FE-2923DBEF9C8F}"/>
              </a:ext>
            </a:extLst>
          </p:cNvPr>
          <p:cNvSpPr>
            <a:spLocks noGrp="1"/>
          </p:cNvSpPr>
          <p:nvPr>
            <p:ph sz="quarter" idx="4"/>
          </p:nvPr>
        </p:nvSpPr>
        <p:spPr>
          <a:xfrm>
            <a:off x="4332288" y="2813047"/>
            <a:ext cx="3527425" cy="288449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Content Placeholder 5">
            <a:extLst>
              <a:ext uri="{FF2B5EF4-FFF2-40B4-BE49-F238E27FC236}">
                <a16:creationId xmlns:a16="http://schemas.microsoft.com/office/drawing/2014/main" id="{C43422A0-145A-7943-95AD-B9C948D26B2D}"/>
              </a:ext>
            </a:extLst>
          </p:cNvPr>
          <p:cNvSpPr>
            <a:spLocks noGrp="1"/>
          </p:cNvSpPr>
          <p:nvPr>
            <p:ph sz="quarter" idx="10"/>
          </p:nvPr>
        </p:nvSpPr>
        <p:spPr>
          <a:xfrm>
            <a:off x="8220076" y="2813046"/>
            <a:ext cx="3529012" cy="2884491"/>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9" name="Title 1">
            <a:extLst>
              <a:ext uri="{FF2B5EF4-FFF2-40B4-BE49-F238E27FC236}">
                <a16:creationId xmlns:a16="http://schemas.microsoft.com/office/drawing/2014/main" id="{AC1D1754-6A16-0A4B-9E06-5B285B1354A6}"/>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20" name="Text Placeholder 2">
            <a:extLst>
              <a:ext uri="{FF2B5EF4-FFF2-40B4-BE49-F238E27FC236}">
                <a16:creationId xmlns:a16="http://schemas.microsoft.com/office/drawing/2014/main" id="{760B23AA-B159-A04B-A49B-76835B62994D}"/>
              </a:ext>
            </a:extLst>
          </p:cNvPr>
          <p:cNvSpPr>
            <a:spLocks noGrp="1"/>
          </p:cNvSpPr>
          <p:nvPr>
            <p:ph type="body" idx="1"/>
          </p:nvPr>
        </p:nvSpPr>
        <p:spPr>
          <a:xfrm>
            <a:off x="442912" y="1989138"/>
            <a:ext cx="3529013"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21" name="Text Placeholder 2">
            <a:extLst>
              <a:ext uri="{FF2B5EF4-FFF2-40B4-BE49-F238E27FC236}">
                <a16:creationId xmlns:a16="http://schemas.microsoft.com/office/drawing/2014/main" id="{EF568595-A127-5846-A037-D0819A0252E6}"/>
              </a:ext>
            </a:extLst>
          </p:cNvPr>
          <p:cNvSpPr>
            <a:spLocks noGrp="1"/>
          </p:cNvSpPr>
          <p:nvPr>
            <p:ph type="body" idx="13"/>
          </p:nvPr>
        </p:nvSpPr>
        <p:spPr>
          <a:xfrm>
            <a:off x="4332288" y="1989138"/>
            <a:ext cx="3527425"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13" name="Rectangle 12">
            <a:extLst>
              <a:ext uri="{FF2B5EF4-FFF2-40B4-BE49-F238E27FC236}">
                <a16:creationId xmlns:a16="http://schemas.microsoft.com/office/drawing/2014/main" id="{11F7FF29-B1B6-8442-A145-D12AFF86234C}"/>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E3B686C-EC9C-6344-8FB9-64E983AEE480}"/>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cxnSp>
        <p:nvCxnSpPr>
          <p:cNvPr id="3" name="Straight Connector 2">
            <a:extLst>
              <a:ext uri="{FF2B5EF4-FFF2-40B4-BE49-F238E27FC236}">
                <a16:creationId xmlns:a16="http://schemas.microsoft.com/office/drawing/2014/main" id="{27A7AEBA-DE94-3649-9F85-41B7E46DB459}"/>
              </a:ext>
            </a:extLst>
          </p:cNvPr>
          <p:cNvCxnSpPr>
            <a:cxnSpLocks/>
          </p:cNvCxnSpPr>
          <p:nvPr userDrawn="1"/>
        </p:nvCxnSpPr>
        <p:spPr>
          <a:xfrm>
            <a:off x="442913" y="2708543"/>
            <a:ext cx="35290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79F11EA-2779-8A40-A867-5D192DAD1113}"/>
              </a:ext>
            </a:extLst>
          </p:cNvPr>
          <p:cNvCxnSpPr>
            <a:cxnSpLocks/>
          </p:cNvCxnSpPr>
          <p:nvPr userDrawn="1"/>
        </p:nvCxnSpPr>
        <p:spPr>
          <a:xfrm>
            <a:off x="4329113" y="2708543"/>
            <a:ext cx="35290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4BEB1C0-51C1-1B40-A5C2-522368FD1EA0}"/>
              </a:ext>
            </a:extLst>
          </p:cNvPr>
          <p:cNvCxnSpPr>
            <a:cxnSpLocks/>
          </p:cNvCxnSpPr>
          <p:nvPr userDrawn="1"/>
        </p:nvCxnSpPr>
        <p:spPr>
          <a:xfrm>
            <a:off x="8220075" y="2708543"/>
            <a:ext cx="35115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33B1E477-135A-B24A-9425-32ABD7C43429}"/>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244528527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B048F09A-B384-8C49-9343-9C78BE372438}"/>
              </a:ext>
            </a:extLst>
          </p:cNvPr>
          <p:cNvSpPr>
            <a:spLocks noGrp="1"/>
          </p:cNvSpPr>
          <p:nvPr>
            <p:ph type="ctrTitle"/>
          </p:nvPr>
        </p:nvSpPr>
        <p:spPr>
          <a:xfrm>
            <a:off x="1406632" y="1989138"/>
            <a:ext cx="9378733" cy="2372252"/>
          </a:xfrm>
          <a:prstGeom prst="rect">
            <a:avLst/>
          </a:prstGeom>
        </p:spPr>
        <p:txBody>
          <a:bodyPr lIns="0" rIns="90000" anchor="ctr" anchorCtr="0">
            <a:normAutofit/>
          </a:bodyPr>
          <a:lstStyle>
            <a:lvl1pPr algn="l">
              <a:defRPr sz="4500" b="1">
                <a:solidFill>
                  <a:srgbClr val="821E69"/>
                </a:solidFill>
              </a:defRPr>
            </a:lvl1pPr>
          </a:lstStyle>
          <a:p>
            <a:r>
              <a:rPr lang="en-GB" dirty="0"/>
              <a:t>Click to edit Master title style</a:t>
            </a:r>
            <a:endParaRPr lang="en-US" dirty="0"/>
          </a:p>
        </p:txBody>
      </p:sp>
      <p:sp>
        <p:nvSpPr>
          <p:cNvPr id="24" name="Subtitle 2">
            <a:extLst>
              <a:ext uri="{FF2B5EF4-FFF2-40B4-BE49-F238E27FC236}">
                <a16:creationId xmlns:a16="http://schemas.microsoft.com/office/drawing/2014/main" id="{338F5E73-6BFD-7748-BFD6-93FCF46A77EB}"/>
              </a:ext>
            </a:extLst>
          </p:cNvPr>
          <p:cNvSpPr>
            <a:spLocks noGrp="1"/>
          </p:cNvSpPr>
          <p:nvPr>
            <p:ph type="subTitle" idx="1"/>
          </p:nvPr>
        </p:nvSpPr>
        <p:spPr>
          <a:xfrm>
            <a:off x="1406632" y="4542366"/>
            <a:ext cx="9378733" cy="1155172"/>
          </a:xfrm>
          <a:prstGeom prst="rect">
            <a:avLst/>
          </a:prstGeom>
        </p:spPr>
        <p:txBody>
          <a:bodyPr lIns="0" anchor="ctr" anchorCtr="0">
            <a:normAutofit/>
          </a:bodyPr>
          <a:lstStyle>
            <a:lvl1pPr marL="0" indent="0" algn="l">
              <a:buNone/>
              <a:defRPr sz="30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4" name="Rectangle 13">
            <a:extLst>
              <a:ext uri="{FF2B5EF4-FFF2-40B4-BE49-F238E27FC236}">
                <a16:creationId xmlns:a16="http://schemas.microsoft.com/office/drawing/2014/main" id="{DA445871-F22C-8149-89B5-7B905A45C8BB}"/>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492D590-6370-9248-A87D-7C043CEB1B97}"/>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2" name="Picture 1">
            <a:extLst>
              <a:ext uri="{FF2B5EF4-FFF2-40B4-BE49-F238E27FC236}">
                <a16:creationId xmlns:a16="http://schemas.microsoft.com/office/drawing/2014/main" id="{D3F8CF18-CDBA-A947-85C6-770E2EC78F8A}"/>
              </a:ext>
            </a:extLst>
          </p:cNvPr>
          <p:cNvPicPr>
            <a:picLocks noChangeAspect="1"/>
          </p:cNvPicPr>
          <p:nvPr userDrawn="1"/>
        </p:nvPicPr>
        <p:blipFill>
          <a:blip r:embed="rId2"/>
          <a:stretch>
            <a:fillRect/>
          </a:stretch>
        </p:blipFill>
        <p:spPr>
          <a:xfrm>
            <a:off x="442913" y="1010601"/>
            <a:ext cx="977432" cy="797562"/>
          </a:xfrm>
          <a:prstGeom prst="rect">
            <a:avLst/>
          </a:prstGeom>
        </p:spPr>
      </p:pic>
      <p:pic>
        <p:nvPicPr>
          <p:cNvPr id="17" name="Picture 16">
            <a:extLst>
              <a:ext uri="{FF2B5EF4-FFF2-40B4-BE49-F238E27FC236}">
                <a16:creationId xmlns:a16="http://schemas.microsoft.com/office/drawing/2014/main" id="{4F2125AF-5301-C24E-AF5E-52CD0605CD59}"/>
              </a:ext>
            </a:extLst>
          </p:cNvPr>
          <p:cNvPicPr>
            <a:picLocks noChangeAspect="1"/>
          </p:cNvPicPr>
          <p:nvPr userDrawn="1"/>
        </p:nvPicPr>
        <p:blipFill>
          <a:blip r:embed="rId2"/>
          <a:stretch>
            <a:fillRect/>
          </a:stretch>
        </p:blipFill>
        <p:spPr>
          <a:xfrm rot="10800000">
            <a:off x="10771654" y="4899976"/>
            <a:ext cx="977432" cy="797562"/>
          </a:xfrm>
          <a:prstGeom prst="rect">
            <a:avLst/>
          </a:prstGeom>
        </p:spPr>
      </p:pic>
      <p:pic>
        <p:nvPicPr>
          <p:cNvPr id="9" name="Picture 8">
            <a:extLst>
              <a:ext uri="{FF2B5EF4-FFF2-40B4-BE49-F238E27FC236}">
                <a16:creationId xmlns:a16="http://schemas.microsoft.com/office/drawing/2014/main" id="{C01AF797-BDF0-9649-8ED0-B1A94DB760A2}"/>
              </a:ext>
            </a:extLst>
          </p:cNvPr>
          <p:cNvPicPr>
            <a:picLocks noChangeAspect="1"/>
          </p:cNvPicPr>
          <p:nvPr userDrawn="1"/>
        </p:nvPicPr>
        <p:blipFill>
          <a:blip r:embed="rId3"/>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366413521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ubtle Orang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C70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1989138"/>
            <a:ext cx="11306175" cy="1848949"/>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5" cy="1155172"/>
          </a:xfrm>
          <a:prstGeom prst="rect">
            <a:avLst/>
          </a:prstGeom>
        </p:spPr>
        <p:txBody>
          <a:bodyPr lIns="0">
            <a:normAutofit/>
          </a:bodyPr>
          <a:lstStyle>
            <a:lvl1pPr marL="0" indent="0" algn="l">
              <a:buNone/>
              <a:defRPr sz="3000" b="1">
                <a:solidFill>
                  <a:srgbClr val="821E6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3" name="Rectangle 12">
            <a:extLst>
              <a:ext uri="{FF2B5EF4-FFF2-40B4-BE49-F238E27FC236}">
                <a16:creationId xmlns:a16="http://schemas.microsoft.com/office/drawing/2014/main" id="{C03F878E-DE03-2942-B907-3CF8B4BF5BA7}"/>
              </a:ext>
            </a:extLst>
          </p:cNvPr>
          <p:cNvSpPr/>
          <p:nvPr userDrawn="1"/>
        </p:nvSpPr>
        <p:spPr>
          <a:xfrm>
            <a:off x="0" y="0"/>
            <a:ext cx="12192000" cy="441325"/>
          </a:xfrm>
          <a:prstGeom prst="rect">
            <a:avLst/>
          </a:prstGeom>
          <a:solidFill>
            <a:srgbClr val="821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6946D80A-BB91-1241-848B-6B912282049B}"/>
              </a:ext>
            </a:extLst>
          </p:cNvPr>
          <p:cNvSpPr/>
          <p:nvPr userDrawn="1"/>
        </p:nvSpPr>
        <p:spPr>
          <a:xfrm>
            <a:off x="0" y="6742113"/>
            <a:ext cx="12191999" cy="125999"/>
          </a:xfrm>
          <a:prstGeom prst="rect">
            <a:avLst/>
          </a:prstGeom>
          <a:solidFill>
            <a:srgbClr val="821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846EAD9-019B-7E48-B955-761A2E21FBB3}"/>
              </a:ext>
            </a:extLst>
          </p:cNvPr>
          <p:cNvPicPr>
            <a:picLocks noChangeAspect="1"/>
          </p:cNvPicPr>
          <p:nvPr userDrawn="1"/>
        </p:nvPicPr>
        <p:blipFill>
          <a:blip r:embed="rId2"/>
          <a:srcRect/>
          <a:stretch/>
        </p:blipFill>
        <p:spPr>
          <a:xfrm>
            <a:off x="442913" y="5832766"/>
            <a:ext cx="2429352" cy="685021"/>
          </a:xfrm>
          <a:prstGeom prst="rect">
            <a:avLst/>
          </a:prstGeom>
        </p:spPr>
      </p:pic>
    </p:spTree>
    <p:extLst>
      <p:ext uri="{BB962C8B-B14F-4D97-AF65-F5344CB8AC3E}">
        <p14:creationId xmlns:p14="http://schemas.microsoft.com/office/powerpoint/2010/main" val="82791017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Formal Purpl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821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C7017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1" name="Rectangle 10">
            <a:extLst>
              <a:ext uri="{FF2B5EF4-FFF2-40B4-BE49-F238E27FC236}">
                <a16:creationId xmlns:a16="http://schemas.microsoft.com/office/drawing/2014/main" id="{B669F709-E7C3-C149-A260-3C4BD44CD5DB}"/>
              </a:ext>
            </a:extLst>
          </p:cNvPr>
          <p:cNvSpPr/>
          <p:nvPr userDrawn="1"/>
        </p:nvSpPr>
        <p:spPr>
          <a:xfrm>
            <a:off x="0" y="1"/>
            <a:ext cx="12192000" cy="452699"/>
          </a:xfrm>
          <a:prstGeom prst="rect">
            <a:avLst/>
          </a:prstGeom>
          <a:solidFill>
            <a:srgbClr val="C70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A9635ED3-5E00-7F4E-9AE5-AF4B24A44CF5}"/>
              </a:ext>
            </a:extLst>
          </p:cNvPr>
          <p:cNvSpPr/>
          <p:nvPr userDrawn="1"/>
        </p:nvSpPr>
        <p:spPr>
          <a:xfrm>
            <a:off x="0" y="6742113"/>
            <a:ext cx="12191999" cy="125999"/>
          </a:xfrm>
          <a:prstGeom prst="rect">
            <a:avLst/>
          </a:prstGeom>
          <a:solidFill>
            <a:srgbClr val="C70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pic>
        <p:nvPicPr>
          <p:cNvPr id="12" name="Picture 11">
            <a:extLst>
              <a:ext uri="{FF2B5EF4-FFF2-40B4-BE49-F238E27FC236}">
                <a16:creationId xmlns:a16="http://schemas.microsoft.com/office/drawing/2014/main" id="{B0644EBE-7026-5544-BDC9-6245FED4C978}"/>
              </a:ext>
            </a:extLst>
          </p:cNvPr>
          <p:cNvPicPr>
            <a:picLocks noChangeAspect="1"/>
          </p:cNvPicPr>
          <p:nvPr userDrawn="1"/>
        </p:nvPicPr>
        <p:blipFill>
          <a:blip r:embed="rId2"/>
          <a:srcRect/>
          <a:stretch/>
        </p:blipFill>
        <p:spPr>
          <a:xfrm>
            <a:off x="442913" y="5832766"/>
            <a:ext cx="2429352" cy="685021"/>
          </a:xfrm>
          <a:prstGeom prst="rect">
            <a:avLst/>
          </a:prstGeom>
        </p:spPr>
      </p:pic>
    </p:spTree>
    <p:extLst>
      <p:ext uri="{BB962C8B-B14F-4D97-AF65-F5344CB8AC3E}">
        <p14:creationId xmlns:p14="http://schemas.microsoft.com/office/powerpoint/2010/main" val="399013983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Presentation End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05F40A0-24CE-1A4E-BEAA-839D1ED1AA27}"/>
              </a:ext>
            </a:extLst>
          </p:cNvPr>
          <p:cNvSpPr/>
          <p:nvPr userDrawn="1"/>
        </p:nvSpPr>
        <p:spPr>
          <a:xfrm>
            <a:off x="0" y="441326"/>
            <a:ext cx="12191999" cy="6300786"/>
          </a:xfrm>
          <a:prstGeom prst="rect">
            <a:avLst/>
          </a:prstGeom>
          <a:gradFill>
            <a:gsLst>
              <a:gs pos="75000">
                <a:srgbClr val="821E69"/>
              </a:gs>
              <a:gs pos="0">
                <a:srgbClr val="C7017F"/>
              </a:gs>
            </a:gsLst>
            <a:lin ang="10800000" scaled="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rgbClr val="E6005B"/>
              </a:solidFill>
            </a:endParaRPr>
          </a:p>
        </p:txBody>
      </p:sp>
      <p:sp>
        <p:nvSpPr>
          <p:cNvPr id="2" name="TextBox 1">
            <a:extLst>
              <a:ext uri="{FF2B5EF4-FFF2-40B4-BE49-F238E27FC236}">
                <a16:creationId xmlns:a16="http://schemas.microsoft.com/office/drawing/2014/main" id="{DEE1A0BD-8134-9B4A-AE3E-E7C0EECCD029}"/>
              </a:ext>
            </a:extLst>
          </p:cNvPr>
          <p:cNvSpPr txBox="1"/>
          <p:nvPr userDrawn="1"/>
        </p:nvSpPr>
        <p:spPr>
          <a:xfrm>
            <a:off x="442913" y="2024062"/>
            <a:ext cx="11306175" cy="1814024"/>
          </a:xfrm>
          <a:prstGeom prst="rect">
            <a:avLst/>
          </a:prstGeom>
          <a:noFill/>
        </p:spPr>
        <p:txBody>
          <a:bodyPr wrap="square" lIns="0" tIns="0" rIns="0" bIns="0" rtlCol="0" anchor="b" anchorCtr="0">
            <a:normAutofit/>
          </a:bodyPr>
          <a:lstStyle/>
          <a:p>
            <a:pPr algn="l"/>
            <a:r>
              <a:rPr lang="en-US" sz="6000" b="1" dirty="0">
                <a:solidFill>
                  <a:schemeClr val="bg1"/>
                </a:solidFill>
              </a:rPr>
              <a:t>Thank you</a:t>
            </a:r>
          </a:p>
        </p:txBody>
      </p:sp>
      <p:pic>
        <p:nvPicPr>
          <p:cNvPr id="7" name="Picture 6">
            <a:extLst>
              <a:ext uri="{FF2B5EF4-FFF2-40B4-BE49-F238E27FC236}">
                <a16:creationId xmlns:a16="http://schemas.microsoft.com/office/drawing/2014/main" id="{F6987525-B118-1D42-AD55-2D98CDF5D50D}"/>
              </a:ext>
            </a:extLst>
          </p:cNvPr>
          <p:cNvPicPr>
            <a:picLocks noChangeAspect="1"/>
          </p:cNvPicPr>
          <p:nvPr userDrawn="1"/>
        </p:nvPicPr>
        <p:blipFill>
          <a:blip r:embed="rId2"/>
          <a:srcRect/>
          <a:stretch/>
        </p:blipFill>
        <p:spPr>
          <a:xfrm>
            <a:off x="442913" y="821854"/>
            <a:ext cx="3427412" cy="966450"/>
          </a:xfrm>
          <a:prstGeom prst="rect">
            <a:avLst/>
          </a:prstGeom>
        </p:spPr>
      </p:pic>
    </p:spTree>
    <p:extLst>
      <p:ext uri="{BB962C8B-B14F-4D97-AF65-F5344CB8AC3E}">
        <p14:creationId xmlns:p14="http://schemas.microsoft.com/office/powerpoint/2010/main" val="2948725509"/>
      </p:ext>
    </p:extLst>
  </p:cSld>
  <p:clrMapOvr>
    <a:masterClrMapping/>
  </p:clrMapOvr>
  <p:extLst>
    <p:ext uri="{DCECCB84-F9BA-43D5-87BE-67443E8EF086}">
      <p15:sldGuideLst xmlns:p15="http://schemas.microsoft.com/office/powerpoint/2012/main"/>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203200" y="1143000"/>
            <a:ext cx="11785600" cy="5562600"/>
          </a:xfrm>
          <a:prstGeom prst="rect">
            <a:avLst/>
          </a:prstGeom>
          <a:solidFill>
            <a:srgbClr val="6F2C91"/>
          </a:solidFill>
          <a:ln>
            <a:noFill/>
          </a:ln>
          <a:effectLst/>
        </p:spPr>
        <p:txBody>
          <a:bodyPr wrap="none" anchor="ctr"/>
          <a:lstStyle>
            <a:lvl1pPr>
              <a:defRPr sz="2800">
                <a:solidFill>
                  <a:srgbClr val="004D75"/>
                </a:solidFill>
                <a:latin typeface="Verdana" panose="020B0604030504040204" pitchFamily="34" charset="0"/>
                <a:cs typeface="Arial" panose="020B0604020202020204" pitchFamily="34" charset="0"/>
              </a:defRPr>
            </a:lvl1pPr>
            <a:lvl2pPr marL="742950" indent="-285750">
              <a:defRPr sz="2800">
                <a:solidFill>
                  <a:srgbClr val="004D75"/>
                </a:solidFill>
                <a:latin typeface="Verdana" panose="020B0604030504040204" pitchFamily="34" charset="0"/>
                <a:cs typeface="Arial" panose="020B0604020202020204" pitchFamily="34" charset="0"/>
              </a:defRPr>
            </a:lvl2pPr>
            <a:lvl3pPr marL="1143000" indent="-228600">
              <a:defRPr sz="2800">
                <a:solidFill>
                  <a:srgbClr val="004D75"/>
                </a:solidFill>
                <a:latin typeface="Verdana" panose="020B0604030504040204" pitchFamily="34" charset="0"/>
                <a:cs typeface="Arial" panose="020B0604020202020204" pitchFamily="34" charset="0"/>
              </a:defRPr>
            </a:lvl3pPr>
            <a:lvl4pPr marL="1600200" indent="-228600">
              <a:defRPr sz="2800">
                <a:solidFill>
                  <a:srgbClr val="004D75"/>
                </a:solidFill>
                <a:latin typeface="Verdana" panose="020B0604030504040204" pitchFamily="34" charset="0"/>
                <a:cs typeface="Arial" panose="020B0604020202020204" pitchFamily="34" charset="0"/>
              </a:defRPr>
            </a:lvl4pPr>
            <a:lvl5pPr marL="2057400" indent="-228600">
              <a:defRPr sz="2800">
                <a:solidFill>
                  <a:srgbClr val="004D75"/>
                </a:solidFill>
                <a:latin typeface="Verdana" panose="020B0604030504040204" pitchFamily="34" charset="0"/>
                <a:cs typeface="Arial" panose="020B0604020202020204" pitchFamily="34" charset="0"/>
              </a:defRPr>
            </a:lvl5pPr>
            <a:lvl6pPr marL="2514600" indent="-228600" algn="r"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6pPr>
            <a:lvl7pPr marL="2971800" indent="-228600" algn="r"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7pPr>
            <a:lvl8pPr marL="3429000" indent="-228600" algn="r"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8pPr>
            <a:lvl9pPr marL="3886200" indent="-228600" algn="r"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9pPr>
          </a:lstStyle>
          <a:p>
            <a:pPr algn="ctr">
              <a:defRPr/>
            </a:pPr>
            <a:endParaRPr lang="en-US" altLang="en-US" sz="3200">
              <a:solidFill>
                <a:schemeClr val="tx1"/>
              </a:solidFill>
              <a:latin typeface="Times" panose="02020603050405020304" pitchFamily="18" charset="0"/>
            </a:endParaRPr>
          </a:p>
        </p:txBody>
      </p:sp>
      <p:pic>
        <p:nvPicPr>
          <p:cNvPr id="5" name="Picture 7"/>
          <p:cNvPicPr>
            <a:picLocks noChangeAspect="1"/>
          </p:cNvPicPr>
          <p:nvPr userDrawn="1"/>
        </p:nvPicPr>
        <p:blipFill>
          <a:blip r:embed="rId2" cstate="print">
            <a:extLst>
              <a:ext uri="{28A0092B-C50C-407E-A947-70E740481C1C}">
                <a14:useLocalDpi xmlns:a14="http://schemas.microsoft.com/office/drawing/2010/main" val="0"/>
              </a:ext>
            </a:extLst>
          </a:blip>
          <a:srcRect l="7915" t="13541" r="6219" b="10622"/>
          <a:stretch>
            <a:fillRect/>
          </a:stretch>
        </p:blipFill>
        <p:spPr bwMode="auto">
          <a:xfrm>
            <a:off x="9584267" y="230190"/>
            <a:ext cx="2404533"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9187" name="Rectangle 3"/>
          <p:cNvSpPr>
            <a:spLocks noGrp="1" noChangeArrowheads="1"/>
          </p:cNvSpPr>
          <p:nvPr>
            <p:ph type="ctrTitle"/>
          </p:nvPr>
        </p:nvSpPr>
        <p:spPr>
          <a:xfrm>
            <a:off x="914400" y="2286000"/>
            <a:ext cx="10363200" cy="990600"/>
          </a:xfrm>
          <a:prstGeom prst="rect">
            <a:avLst/>
          </a:prstGeom>
        </p:spPr>
        <p:txBody>
          <a:bodyPr/>
          <a:lstStyle>
            <a:lvl1pPr>
              <a:defRPr sz="3200" b="1">
                <a:solidFill>
                  <a:schemeClr val="bg1"/>
                </a:solidFill>
              </a:defRPr>
            </a:lvl1pPr>
          </a:lstStyle>
          <a:p>
            <a:pPr lvl="0"/>
            <a:r>
              <a:rPr lang="en-GB" noProof="0" dirty="0"/>
              <a:t>Click to edit Master title style</a:t>
            </a:r>
          </a:p>
        </p:txBody>
      </p:sp>
      <p:sp>
        <p:nvSpPr>
          <p:cNvPr id="349188" name="Rectangle 4"/>
          <p:cNvSpPr>
            <a:spLocks noGrp="1" noChangeArrowheads="1"/>
          </p:cNvSpPr>
          <p:nvPr>
            <p:ph type="subTitle" idx="1"/>
          </p:nvPr>
        </p:nvSpPr>
        <p:spPr>
          <a:xfrm>
            <a:off x="914400" y="3276600"/>
            <a:ext cx="10363200" cy="381771"/>
          </a:xfrm>
        </p:spPr>
        <p:txBody>
          <a:bodyPr/>
          <a:lstStyle>
            <a:lvl1pPr marL="0" indent="0">
              <a:buFontTx/>
              <a:buNone/>
              <a:defRPr>
                <a:solidFill>
                  <a:schemeClr val="bg1"/>
                </a:solidFill>
              </a:defRPr>
            </a:lvl1pPr>
          </a:lstStyle>
          <a:p>
            <a:pPr lvl="0"/>
            <a:r>
              <a:rPr lang="en-GB" noProof="0" dirty="0"/>
              <a:t>Click to edit Master subtitle style</a:t>
            </a:r>
          </a:p>
        </p:txBody>
      </p:sp>
    </p:spTree>
    <p:extLst>
      <p:ext uri="{BB962C8B-B14F-4D97-AF65-F5344CB8AC3E}">
        <p14:creationId xmlns:p14="http://schemas.microsoft.com/office/powerpoint/2010/main" val="325918259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066800"/>
          </a:xfrm>
          <a:prstGeom prst="rect">
            <a:avLst/>
          </a:prstGeom>
          <a:solidFill>
            <a:srgbClr val="6F2C91"/>
          </a:solidFill>
        </p:spPr>
        <p:txBody>
          <a:bodyPr anchor="ct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idx="1"/>
          </p:nvPr>
        </p:nvSpPr>
        <p:spPr>
          <a:xfrm>
            <a:off x="558800" y="1447801"/>
            <a:ext cx="11074400" cy="1732782"/>
          </a:xfrm>
        </p:spPr>
        <p:txBody>
          <a:bodyPr/>
          <a:lstStyle>
            <a:lvl1pPr>
              <a:defRPr>
                <a:solidFill>
                  <a:srgbClr val="053663"/>
                </a:solidFill>
              </a:defRPr>
            </a:lvl1pPr>
            <a:lvl2pPr>
              <a:defRPr>
                <a:solidFill>
                  <a:srgbClr val="053663"/>
                </a:solidFill>
              </a:defRPr>
            </a:lvl2pPr>
            <a:lvl3pPr>
              <a:defRPr>
                <a:solidFill>
                  <a:srgbClr val="053663"/>
                </a:solidFill>
              </a:defRPr>
            </a:lvl3pPr>
            <a:lvl4pPr>
              <a:defRPr>
                <a:solidFill>
                  <a:srgbClr val="053663"/>
                </a:solidFill>
              </a:defRPr>
            </a:lvl4pPr>
            <a:lvl5pPr>
              <a:defRPr>
                <a:solidFill>
                  <a:srgbClr val="05366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72864269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lstStyle>
            <a:lvl1pPr algn="l">
              <a:defRPr sz="5333" b="1" cap="all">
                <a:solidFill>
                  <a:srgbClr val="053663"/>
                </a:solidFill>
              </a:defRPr>
            </a:lvl1pPr>
          </a:lstStyle>
          <a:p>
            <a:r>
              <a:rPr lang="en-US" dirty="0"/>
              <a:t>Click to edit Master title style</a:t>
            </a:r>
            <a:endParaRPr lang="en-GB" dirty="0"/>
          </a:p>
        </p:txBody>
      </p:sp>
      <p:sp>
        <p:nvSpPr>
          <p:cNvPr id="3" name="Text Placeholder 2"/>
          <p:cNvSpPr>
            <a:spLocks noGrp="1"/>
          </p:cNvSpPr>
          <p:nvPr>
            <p:ph type="body" idx="1"/>
          </p:nvPr>
        </p:nvSpPr>
        <p:spPr>
          <a:xfrm>
            <a:off x="963084" y="3885669"/>
            <a:ext cx="10363200" cy="521233"/>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Tree>
    <p:extLst>
      <p:ext uri="{BB962C8B-B14F-4D97-AF65-F5344CB8AC3E}">
        <p14:creationId xmlns:p14="http://schemas.microsoft.com/office/powerpoint/2010/main" val="8908652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08000" y="1447803"/>
            <a:ext cx="5435600" cy="3512756"/>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46800" y="1447802"/>
            <a:ext cx="5435600" cy="3512756"/>
          </a:xfrm>
        </p:spPr>
        <p:txBody>
          <a:bodyPr/>
          <a:lstStyle>
            <a:lvl1pPr>
              <a:defRPr sz="3733">
                <a:solidFill>
                  <a:srgbClr val="053663"/>
                </a:solidFill>
              </a:defRPr>
            </a:lvl1pPr>
            <a:lvl2pPr>
              <a:defRPr sz="3200">
                <a:solidFill>
                  <a:srgbClr val="053663"/>
                </a:solidFill>
              </a:defRPr>
            </a:lvl2pPr>
            <a:lvl3pPr>
              <a:defRPr sz="2667">
                <a:solidFill>
                  <a:srgbClr val="053663"/>
                </a:solidFill>
              </a:defRPr>
            </a:lvl3pPr>
            <a:lvl4pPr>
              <a:defRPr sz="2400">
                <a:solidFill>
                  <a:srgbClr val="053663"/>
                </a:solidFill>
              </a:defRPr>
            </a:lvl4pPr>
            <a:lvl5pPr>
              <a:defRPr sz="2400">
                <a:solidFill>
                  <a:srgbClr val="053663"/>
                </a:solidFill>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537241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3C710-A668-F144-8CC5-039AD81D3231}"/>
              </a:ext>
            </a:extLst>
          </p:cNvPr>
          <p:cNvSpPr>
            <a:spLocks noGrp="1"/>
          </p:cNvSpPr>
          <p:nvPr>
            <p:ph type="title"/>
          </p:nvPr>
        </p:nvSpPr>
        <p:spPr>
          <a:xfrm>
            <a:off x="442912" y="800101"/>
            <a:ext cx="11306176" cy="1001982"/>
          </a:xfrm>
          <a:prstGeom prst="rect">
            <a:avLst/>
          </a:prstGeom>
        </p:spPr>
        <p:txBody>
          <a:bodyPr anchor="ctr" anchorCtr="0"/>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EC09ECCE-CA94-5841-8835-15D01FC20CFF}"/>
              </a:ext>
            </a:extLst>
          </p:cNvPr>
          <p:cNvSpPr>
            <a:spLocks noGrp="1"/>
          </p:cNvSpPr>
          <p:nvPr>
            <p:ph idx="1"/>
          </p:nvPr>
        </p:nvSpPr>
        <p:spPr>
          <a:xfrm>
            <a:off x="442912" y="1989138"/>
            <a:ext cx="5473701" cy="3708399"/>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2">
            <a:extLst>
              <a:ext uri="{FF2B5EF4-FFF2-40B4-BE49-F238E27FC236}">
                <a16:creationId xmlns:a16="http://schemas.microsoft.com/office/drawing/2014/main" id="{582F0DD8-CD89-964C-A0BF-3C891A947F9F}"/>
              </a:ext>
            </a:extLst>
          </p:cNvPr>
          <p:cNvSpPr>
            <a:spLocks noGrp="1"/>
          </p:cNvSpPr>
          <p:nvPr>
            <p:ph idx="12"/>
          </p:nvPr>
        </p:nvSpPr>
        <p:spPr>
          <a:xfrm>
            <a:off x="6275388" y="1989138"/>
            <a:ext cx="5473700"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Rectangle 9">
            <a:extLst>
              <a:ext uri="{FF2B5EF4-FFF2-40B4-BE49-F238E27FC236}">
                <a16:creationId xmlns:a16="http://schemas.microsoft.com/office/drawing/2014/main" id="{90920C73-37A6-4942-A69E-C78ECC18A0C3}"/>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8D3B3AF-D3BA-1045-BAB2-3557246A2F38}"/>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12" name="Picture 11">
            <a:extLst>
              <a:ext uri="{FF2B5EF4-FFF2-40B4-BE49-F238E27FC236}">
                <a16:creationId xmlns:a16="http://schemas.microsoft.com/office/drawing/2014/main" id="{E06F3833-A1D3-0C45-9C27-8F07FBE3CC1C}"/>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14731805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567917"/>
            <a:ext cx="5386917" cy="606961"/>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7"/>
            <a:ext cx="5386917" cy="3065455"/>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72" y="1567917"/>
            <a:ext cx="5389033" cy="606961"/>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2" y="2174877"/>
            <a:ext cx="5389033" cy="3065455"/>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78018344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79207139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371745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1114824"/>
            <a:ext cx="4011084" cy="1162051"/>
          </a:xfrm>
          <a:prstGeom prst="rect">
            <a:avLst/>
          </a:prstGeom>
        </p:spPr>
        <p:txBody>
          <a:bodyPr anchor="b"/>
          <a:lstStyle>
            <a:lvl1pPr algn="l">
              <a:defRPr sz="2667" b="1">
                <a:solidFill>
                  <a:schemeClr val="tx1"/>
                </a:solidFill>
              </a:defRPr>
            </a:lvl1pPr>
          </a:lstStyle>
          <a:p>
            <a:r>
              <a:rPr lang="en-US" dirty="0"/>
              <a:t>Click to edit Master title style</a:t>
            </a:r>
            <a:endParaRPr lang="en-GB" dirty="0"/>
          </a:p>
        </p:txBody>
      </p:sp>
      <p:sp>
        <p:nvSpPr>
          <p:cNvPr id="3" name="Content Placeholder 2"/>
          <p:cNvSpPr>
            <a:spLocks noGrp="1"/>
          </p:cNvSpPr>
          <p:nvPr>
            <p:ph idx="1"/>
          </p:nvPr>
        </p:nvSpPr>
        <p:spPr>
          <a:xfrm>
            <a:off x="4766733" y="1114826"/>
            <a:ext cx="6815667" cy="401340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p:cNvSpPr>
            <a:spLocks noGrp="1"/>
          </p:cNvSpPr>
          <p:nvPr>
            <p:ph type="body" sz="half" idx="2"/>
          </p:nvPr>
        </p:nvSpPr>
        <p:spPr>
          <a:xfrm>
            <a:off x="609603" y="2276875"/>
            <a:ext cx="4011084" cy="392608"/>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Tree>
    <p:extLst>
      <p:ext uri="{BB962C8B-B14F-4D97-AF65-F5344CB8AC3E}">
        <p14:creationId xmlns:p14="http://schemas.microsoft.com/office/powerpoint/2010/main" val="378561525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a:prstGeom prst="rect">
            <a:avLst/>
          </a:prstGeom>
        </p:spPr>
        <p:txBody>
          <a:bodyPr anchor="b"/>
          <a:lstStyle>
            <a:lvl1pPr algn="l">
              <a:defRPr sz="2667" b="1">
                <a:solidFill>
                  <a:schemeClr val="tx1"/>
                </a:solidFill>
              </a:defRPr>
            </a:lvl1pPr>
          </a:lstStyle>
          <a:p>
            <a:r>
              <a:rPr lang="en-US" dirty="0"/>
              <a:t>Click to edit Master title style</a:t>
            </a:r>
            <a:endParaRPr lang="en-GB" dirty="0"/>
          </a:p>
        </p:txBody>
      </p:sp>
      <p:sp>
        <p:nvSpPr>
          <p:cNvPr id="3" name="Picture Placeholder 2"/>
          <p:cNvSpPr>
            <a:spLocks noGrp="1"/>
          </p:cNvSpPr>
          <p:nvPr>
            <p:ph type="pic" idx="1"/>
          </p:nvPr>
        </p:nvSpPr>
        <p:spPr>
          <a:xfrm>
            <a:off x="2389717" y="1252537"/>
            <a:ext cx="7315200" cy="778546"/>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GB" noProof="0" dirty="0"/>
          </a:p>
        </p:txBody>
      </p:sp>
      <p:sp>
        <p:nvSpPr>
          <p:cNvPr id="4" name="Text Placeholder 3"/>
          <p:cNvSpPr>
            <a:spLocks noGrp="1"/>
          </p:cNvSpPr>
          <p:nvPr>
            <p:ph type="body" sz="half" idx="2"/>
          </p:nvPr>
        </p:nvSpPr>
        <p:spPr>
          <a:xfrm>
            <a:off x="2389717" y="5367339"/>
            <a:ext cx="7315200" cy="392608"/>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edit Master text styles</a:t>
            </a:r>
          </a:p>
        </p:txBody>
      </p:sp>
    </p:spTree>
    <p:extLst>
      <p:ext uri="{BB962C8B-B14F-4D97-AF65-F5344CB8AC3E}">
        <p14:creationId xmlns:p14="http://schemas.microsoft.com/office/powerpoint/2010/main" val="392679685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9757286" y="1447800"/>
            <a:ext cx="1825115" cy="4357464"/>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68650174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84299" y="1307434"/>
            <a:ext cx="2768600" cy="2532063"/>
          </a:xfrm>
          <a:prstGeom prst="rect">
            <a:avLst/>
          </a:prstGeom>
        </p:spPr>
        <p:txBody>
          <a:bodyPr vert="eaVert"/>
          <a:lstStyle/>
          <a:p>
            <a:r>
              <a:rPr lang="en-US" dirty="0"/>
              <a:t>Click to edit Master title style</a:t>
            </a:r>
            <a:endParaRPr lang="en-GB" dirty="0"/>
          </a:p>
        </p:txBody>
      </p:sp>
      <p:sp>
        <p:nvSpPr>
          <p:cNvPr id="3" name="Vertical Text Placeholder 2"/>
          <p:cNvSpPr>
            <a:spLocks noGrp="1"/>
          </p:cNvSpPr>
          <p:nvPr>
            <p:ph type="body" orient="vert" idx="1"/>
          </p:nvPr>
        </p:nvSpPr>
        <p:spPr>
          <a:xfrm>
            <a:off x="6182558" y="1340771"/>
            <a:ext cx="2351413" cy="2532063"/>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37664688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14"/>
        <p:cNvGrpSpPr/>
        <p:nvPr/>
      </p:nvGrpSpPr>
      <p:grpSpPr>
        <a:xfrm>
          <a:off x="0" y="0"/>
          <a:ext cx="0" cy="0"/>
          <a:chOff x="0" y="0"/>
          <a:chExt cx="0" cy="0"/>
        </a:xfrm>
      </p:grpSpPr>
      <p:sp>
        <p:nvSpPr>
          <p:cNvPr id="15" name="Google Shape;15;p29"/>
          <p:cNvSpPr/>
          <p:nvPr/>
        </p:nvSpPr>
        <p:spPr>
          <a:xfrm>
            <a:off x="203200" y="1143000"/>
            <a:ext cx="11785600" cy="5562600"/>
          </a:xfrm>
          <a:prstGeom prst="rect">
            <a:avLst/>
          </a:prstGeom>
          <a:solidFill>
            <a:srgbClr val="6F2C91"/>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3200" b="0" i="0" u="none" strike="noStrike" cap="none">
              <a:solidFill>
                <a:schemeClr val="dk1"/>
              </a:solidFill>
              <a:latin typeface="Times"/>
              <a:ea typeface="Times"/>
              <a:cs typeface="Times"/>
              <a:sym typeface="Times"/>
            </a:endParaRPr>
          </a:p>
        </p:txBody>
      </p:sp>
      <p:pic>
        <p:nvPicPr>
          <p:cNvPr id="16" name="Google Shape;16;p29"/>
          <p:cNvPicPr preferRelativeResize="0"/>
          <p:nvPr/>
        </p:nvPicPr>
        <p:blipFill rotWithShape="1">
          <a:blip r:embed="rId2">
            <a:alphaModFix/>
          </a:blip>
          <a:srcRect l="7914" t="13541" r="6219" b="10621"/>
          <a:stretch/>
        </p:blipFill>
        <p:spPr>
          <a:xfrm>
            <a:off x="9584267" y="230190"/>
            <a:ext cx="2404533" cy="758825"/>
          </a:xfrm>
          <a:prstGeom prst="rect">
            <a:avLst/>
          </a:prstGeom>
          <a:noFill/>
          <a:ln>
            <a:noFill/>
          </a:ln>
        </p:spPr>
      </p:pic>
      <p:sp>
        <p:nvSpPr>
          <p:cNvPr id="17" name="Google Shape;17;p29"/>
          <p:cNvSpPr txBox="1">
            <a:spLocks noGrp="1"/>
          </p:cNvSpPr>
          <p:nvPr>
            <p:ph type="ctrTitle"/>
          </p:nvPr>
        </p:nvSpPr>
        <p:spPr>
          <a:xfrm>
            <a:off x="914400" y="2286000"/>
            <a:ext cx="10363200" cy="9906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3200" b="1" i="0" u="none" strike="noStrike" cap="none">
                <a:solidFill>
                  <a:schemeClr val="lt1"/>
                </a:solidFill>
                <a:latin typeface="Verdana"/>
                <a:ea typeface="Verdana"/>
                <a:cs typeface="Verdana"/>
                <a:sym typeface="Verdana"/>
              </a:defRPr>
            </a:lvl1pPr>
            <a:lvl2pPr marR="0" lvl="1"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2pPr>
            <a:lvl3pPr marR="0" lvl="2"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3pPr>
            <a:lvl4pPr marR="0" lvl="3"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4pPr>
            <a:lvl5pPr marR="0" lvl="4"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5pPr>
            <a:lvl6pPr marR="0" lvl="5"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6pPr>
            <a:lvl7pPr marR="0" lvl="6"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7pPr>
            <a:lvl8pPr marR="0" lvl="7"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8pPr>
            <a:lvl9pPr marR="0" lvl="8"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9pPr>
          </a:lstStyle>
          <a:p>
            <a:endParaRPr/>
          </a:p>
        </p:txBody>
      </p:sp>
      <p:sp>
        <p:nvSpPr>
          <p:cNvPr id="18" name="Google Shape;18;p29"/>
          <p:cNvSpPr txBox="1">
            <a:spLocks noGrp="1"/>
          </p:cNvSpPr>
          <p:nvPr>
            <p:ph type="subTitle" idx="1"/>
          </p:nvPr>
        </p:nvSpPr>
        <p:spPr>
          <a:xfrm>
            <a:off x="914400" y="3276600"/>
            <a:ext cx="10363200" cy="486760"/>
          </a:xfrm>
          <a:prstGeom prst="rect">
            <a:avLst/>
          </a:prstGeom>
          <a:noFill/>
          <a:ln>
            <a:noFill/>
          </a:ln>
        </p:spPr>
        <p:txBody>
          <a:bodyPr spcFirstLastPara="1" wrap="square" lIns="91425" tIns="45700" rIns="91425" bIns="45700" anchor="t" anchorCtr="0">
            <a:spAutoFit/>
          </a:bodyPr>
          <a:lstStyle>
            <a:lvl1pPr lvl="0" algn="l">
              <a:lnSpc>
                <a:spcPct val="110000"/>
              </a:lnSpc>
              <a:spcBef>
                <a:spcPts val="720"/>
              </a:spcBef>
              <a:spcAft>
                <a:spcPts val="0"/>
              </a:spcAft>
              <a:buClr>
                <a:schemeClr val="lt1"/>
              </a:buClr>
              <a:buSzPts val="1800"/>
              <a:buFont typeface="Arial"/>
              <a:buNone/>
              <a:defRPr>
                <a:solidFill>
                  <a:schemeClr val="lt1"/>
                </a:solidFill>
              </a:defRPr>
            </a:lvl1pPr>
            <a:lvl2pPr lvl="1" algn="l">
              <a:lnSpc>
                <a:spcPct val="90000"/>
              </a:lnSpc>
              <a:spcBef>
                <a:spcPts val="480"/>
              </a:spcBef>
              <a:spcAft>
                <a:spcPts val="0"/>
              </a:spcAft>
              <a:buClr>
                <a:srgbClr val="053663"/>
              </a:buClr>
              <a:buSzPts val="1800"/>
              <a:buChar char="–"/>
              <a:defRPr/>
            </a:lvl2pPr>
            <a:lvl3pPr lvl="2" algn="l">
              <a:lnSpc>
                <a:spcPct val="90000"/>
              </a:lnSpc>
              <a:spcBef>
                <a:spcPts val="480"/>
              </a:spcBef>
              <a:spcAft>
                <a:spcPts val="0"/>
              </a:spcAft>
              <a:buClr>
                <a:srgbClr val="053663"/>
              </a:buClr>
              <a:buSzPts val="1800"/>
              <a:buChar char="•"/>
              <a:defRPr/>
            </a:lvl3pPr>
            <a:lvl4pPr lvl="3" algn="l">
              <a:lnSpc>
                <a:spcPct val="90000"/>
              </a:lnSpc>
              <a:spcBef>
                <a:spcPts val="480"/>
              </a:spcBef>
              <a:spcAft>
                <a:spcPts val="0"/>
              </a:spcAft>
              <a:buClr>
                <a:srgbClr val="053663"/>
              </a:buClr>
              <a:buSzPts val="1800"/>
              <a:buChar char="–"/>
              <a:defRPr/>
            </a:lvl4pPr>
            <a:lvl5pPr lvl="4" algn="l">
              <a:lnSpc>
                <a:spcPct val="90000"/>
              </a:lnSpc>
              <a:spcBef>
                <a:spcPts val="480"/>
              </a:spcBef>
              <a:spcAft>
                <a:spcPts val="0"/>
              </a:spcAft>
              <a:buClr>
                <a:srgbClr val="053663"/>
              </a:buClr>
              <a:buSzPts val="1800"/>
              <a:buChar char="»"/>
              <a:defRPr/>
            </a:lvl5pPr>
            <a:lvl6pPr lvl="5" algn="l">
              <a:lnSpc>
                <a:spcPct val="90000"/>
              </a:lnSpc>
              <a:spcBef>
                <a:spcPts val="480"/>
              </a:spcBef>
              <a:spcAft>
                <a:spcPts val="0"/>
              </a:spcAft>
              <a:buClr>
                <a:srgbClr val="004D75"/>
              </a:buClr>
              <a:buSzPts val="1800"/>
              <a:buChar char="»"/>
              <a:defRPr/>
            </a:lvl6pPr>
            <a:lvl7pPr lvl="6" algn="l">
              <a:lnSpc>
                <a:spcPct val="90000"/>
              </a:lnSpc>
              <a:spcBef>
                <a:spcPts val="480"/>
              </a:spcBef>
              <a:spcAft>
                <a:spcPts val="0"/>
              </a:spcAft>
              <a:buClr>
                <a:srgbClr val="004D75"/>
              </a:buClr>
              <a:buSzPts val="1800"/>
              <a:buChar char="»"/>
              <a:defRPr/>
            </a:lvl7pPr>
            <a:lvl8pPr lvl="7" algn="l">
              <a:lnSpc>
                <a:spcPct val="90000"/>
              </a:lnSpc>
              <a:spcBef>
                <a:spcPts val="480"/>
              </a:spcBef>
              <a:spcAft>
                <a:spcPts val="0"/>
              </a:spcAft>
              <a:buClr>
                <a:srgbClr val="004D75"/>
              </a:buClr>
              <a:buSzPts val="1800"/>
              <a:buChar char="»"/>
              <a:defRPr/>
            </a:lvl8pPr>
            <a:lvl9pPr lvl="8" algn="l">
              <a:lnSpc>
                <a:spcPct val="90000"/>
              </a:lnSpc>
              <a:spcBef>
                <a:spcPts val="480"/>
              </a:spcBef>
              <a:spcAft>
                <a:spcPts val="480"/>
              </a:spcAft>
              <a:buClr>
                <a:srgbClr val="004D75"/>
              </a:buClr>
              <a:buSzPts val="1800"/>
              <a:buChar char="»"/>
              <a:defRPr/>
            </a:lvl9pPr>
          </a:lstStyle>
          <a:p>
            <a:endParaRPr/>
          </a:p>
        </p:txBody>
      </p:sp>
    </p:spTree>
    <p:extLst>
      <p:ext uri="{BB962C8B-B14F-4D97-AF65-F5344CB8AC3E}">
        <p14:creationId xmlns:p14="http://schemas.microsoft.com/office/powerpoint/2010/main" val="298862010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9"/>
        <p:cNvGrpSpPr/>
        <p:nvPr/>
      </p:nvGrpSpPr>
      <p:grpSpPr>
        <a:xfrm>
          <a:off x="0" y="0"/>
          <a:ext cx="0" cy="0"/>
          <a:chOff x="0" y="0"/>
          <a:chExt cx="0" cy="0"/>
        </a:xfrm>
      </p:grpSpPr>
      <p:sp>
        <p:nvSpPr>
          <p:cNvPr id="20" name="Google Shape;20;p30"/>
          <p:cNvSpPr txBox="1">
            <a:spLocks noGrp="1"/>
          </p:cNvSpPr>
          <p:nvPr>
            <p:ph type="title"/>
          </p:nvPr>
        </p:nvSpPr>
        <p:spPr>
          <a:xfrm>
            <a:off x="0" y="0"/>
            <a:ext cx="12192000" cy="1066800"/>
          </a:xfrm>
          <a:prstGeom prst="rect">
            <a:avLst/>
          </a:prstGeom>
          <a:solidFill>
            <a:srgbClr val="6F2C91"/>
          </a:solid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3733" b="0" i="0" u="none" strike="noStrike" cap="none">
                <a:solidFill>
                  <a:schemeClr val="lt1"/>
                </a:solidFill>
                <a:latin typeface="Verdana"/>
                <a:ea typeface="Verdana"/>
                <a:cs typeface="Verdana"/>
                <a:sym typeface="Verdana"/>
              </a:defRPr>
            </a:lvl1pPr>
            <a:lvl2pPr marR="0" lvl="1"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2pPr>
            <a:lvl3pPr marR="0" lvl="2"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3pPr>
            <a:lvl4pPr marR="0" lvl="3"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4pPr>
            <a:lvl5pPr marR="0" lvl="4"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5pPr>
            <a:lvl6pPr marR="0" lvl="5"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6pPr>
            <a:lvl7pPr marR="0" lvl="6"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7pPr>
            <a:lvl8pPr marR="0" lvl="7"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8pPr>
            <a:lvl9pPr marR="0" lvl="8"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9pPr>
          </a:lstStyle>
          <a:p>
            <a:endParaRPr/>
          </a:p>
        </p:txBody>
      </p:sp>
      <p:sp>
        <p:nvSpPr>
          <p:cNvPr id="21" name="Google Shape;21;p30"/>
          <p:cNvSpPr txBox="1">
            <a:spLocks noGrp="1"/>
          </p:cNvSpPr>
          <p:nvPr>
            <p:ph type="body" idx="1"/>
          </p:nvPr>
        </p:nvSpPr>
        <p:spPr>
          <a:xfrm>
            <a:off x="558800" y="1447801"/>
            <a:ext cx="11074400" cy="486760"/>
          </a:xfrm>
          <a:prstGeom prst="rect">
            <a:avLst/>
          </a:prstGeom>
          <a:noFill/>
          <a:ln>
            <a:noFill/>
          </a:ln>
        </p:spPr>
        <p:txBody>
          <a:bodyPr spcFirstLastPara="1" wrap="square" lIns="91425" tIns="45700" rIns="91425" bIns="45700" anchor="t" anchorCtr="0">
            <a:spAutoFit/>
          </a:bodyPr>
          <a:lstStyle>
            <a:lvl1pPr marL="609585" lvl="0" indent="-457189" algn="l">
              <a:lnSpc>
                <a:spcPct val="110000"/>
              </a:lnSpc>
              <a:spcBef>
                <a:spcPts val="720"/>
              </a:spcBef>
              <a:spcAft>
                <a:spcPts val="0"/>
              </a:spcAft>
              <a:buClr>
                <a:srgbClr val="053663"/>
              </a:buClr>
              <a:buSzPts val="1800"/>
              <a:buFont typeface="Arial"/>
              <a:buChar char="•"/>
              <a:defRPr>
                <a:solidFill>
                  <a:srgbClr val="053663"/>
                </a:solidFill>
              </a:defRPr>
            </a:lvl1pPr>
            <a:lvl2pPr marL="1219170" lvl="1" indent="-431789" algn="l">
              <a:lnSpc>
                <a:spcPct val="90000"/>
              </a:lnSpc>
              <a:spcBef>
                <a:spcPts val="480"/>
              </a:spcBef>
              <a:spcAft>
                <a:spcPts val="0"/>
              </a:spcAft>
              <a:buClr>
                <a:srgbClr val="053663"/>
              </a:buClr>
              <a:buSzPts val="1500"/>
              <a:buFont typeface="Arial"/>
              <a:buChar char="–"/>
              <a:defRPr>
                <a:solidFill>
                  <a:srgbClr val="053663"/>
                </a:solidFill>
              </a:defRPr>
            </a:lvl2pPr>
            <a:lvl3pPr marL="1828754" lvl="2" indent="-406390" algn="l">
              <a:lnSpc>
                <a:spcPct val="90000"/>
              </a:lnSpc>
              <a:spcBef>
                <a:spcPts val="320"/>
              </a:spcBef>
              <a:spcAft>
                <a:spcPts val="0"/>
              </a:spcAft>
              <a:buClr>
                <a:srgbClr val="053663"/>
              </a:buClr>
              <a:buSzPts val="1200"/>
              <a:buFont typeface="Arial"/>
              <a:buChar char="•"/>
              <a:defRPr>
                <a:solidFill>
                  <a:srgbClr val="053663"/>
                </a:solidFill>
              </a:defRPr>
            </a:lvl3pPr>
            <a:lvl4pPr marL="2438339" lvl="3" indent="-406390" algn="l">
              <a:lnSpc>
                <a:spcPct val="90000"/>
              </a:lnSpc>
              <a:spcBef>
                <a:spcPts val="320"/>
              </a:spcBef>
              <a:spcAft>
                <a:spcPts val="0"/>
              </a:spcAft>
              <a:buClr>
                <a:srgbClr val="053663"/>
              </a:buClr>
              <a:buSzPts val="1200"/>
              <a:buFont typeface="Arial"/>
              <a:buChar char="–"/>
              <a:defRPr>
                <a:solidFill>
                  <a:srgbClr val="053663"/>
                </a:solidFill>
              </a:defRPr>
            </a:lvl4pPr>
            <a:lvl5pPr marL="3047924" lvl="4" indent="-406390" algn="l">
              <a:lnSpc>
                <a:spcPct val="90000"/>
              </a:lnSpc>
              <a:spcBef>
                <a:spcPts val="320"/>
              </a:spcBef>
              <a:spcAft>
                <a:spcPts val="0"/>
              </a:spcAft>
              <a:buClr>
                <a:srgbClr val="053663"/>
              </a:buClr>
              <a:buSzPts val="1200"/>
              <a:buFont typeface="Arial"/>
              <a:buChar char="»"/>
              <a:defRPr>
                <a:solidFill>
                  <a:srgbClr val="053663"/>
                </a:solidFill>
              </a:defRPr>
            </a:lvl5pPr>
            <a:lvl6pPr marL="3657509" lvl="5" indent="-457189" algn="l">
              <a:lnSpc>
                <a:spcPct val="90000"/>
              </a:lnSpc>
              <a:spcBef>
                <a:spcPts val="480"/>
              </a:spcBef>
              <a:spcAft>
                <a:spcPts val="0"/>
              </a:spcAft>
              <a:buClr>
                <a:srgbClr val="004D75"/>
              </a:buClr>
              <a:buSzPts val="1800"/>
              <a:buChar char="»"/>
              <a:defRPr/>
            </a:lvl6pPr>
            <a:lvl7pPr marL="4267093" lvl="6" indent="-457189" algn="l">
              <a:lnSpc>
                <a:spcPct val="90000"/>
              </a:lnSpc>
              <a:spcBef>
                <a:spcPts val="480"/>
              </a:spcBef>
              <a:spcAft>
                <a:spcPts val="0"/>
              </a:spcAft>
              <a:buClr>
                <a:srgbClr val="004D75"/>
              </a:buClr>
              <a:buSzPts val="1800"/>
              <a:buChar char="»"/>
              <a:defRPr/>
            </a:lvl7pPr>
            <a:lvl8pPr marL="4876678" lvl="7" indent="-457189" algn="l">
              <a:lnSpc>
                <a:spcPct val="90000"/>
              </a:lnSpc>
              <a:spcBef>
                <a:spcPts val="480"/>
              </a:spcBef>
              <a:spcAft>
                <a:spcPts val="0"/>
              </a:spcAft>
              <a:buClr>
                <a:srgbClr val="004D75"/>
              </a:buClr>
              <a:buSzPts val="1800"/>
              <a:buChar char="»"/>
              <a:defRPr/>
            </a:lvl8pPr>
            <a:lvl9pPr marL="5486263" lvl="8" indent="-457189" algn="l">
              <a:lnSpc>
                <a:spcPct val="90000"/>
              </a:lnSpc>
              <a:spcBef>
                <a:spcPts val="480"/>
              </a:spcBef>
              <a:spcAft>
                <a:spcPts val="480"/>
              </a:spcAft>
              <a:buClr>
                <a:srgbClr val="004D75"/>
              </a:buClr>
              <a:buSzPts val="1800"/>
              <a:buChar char="»"/>
              <a:defRPr/>
            </a:lvl9pPr>
          </a:lstStyle>
          <a:p>
            <a:endParaRPr/>
          </a:p>
        </p:txBody>
      </p:sp>
    </p:spTree>
    <p:extLst>
      <p:ext uri="{BB962C8B-B14F-4D97-AF65-F5344CB8AC3E}">
        <p14:creationId xmlns:p14="http://schemas.microsoft.com/office/powerpoint/2010/main" val="349431375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2"/>
        <p:cNvGrpSpPr/>
        <p:nvPr/>
      </p:nvGrpSpPr>
      <p:grpSpPr>
        <a:xfrm>
          <a:off x="0" y="0"/>
          <a:ext cx="0" cy="0"/>
          <a:chOff x="0" y="0"/>
          <a:chExt cx="0" cy="0"/>
        </a:xfrm>
      </p:grpSpPr>
      <p:sp>
        <p:nvSpPr>
          <p:cNvPr id="23" name="Google Shape;23;p39"/>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5333" b="1" i="0" u="none" strike="noStrike" cap="none">
                <a:solidFill>
                  <a:srgbClr val="053663"/>
                </a:solidFill>
                <a:latin typeface="Verdana"/>
                <a:ea typeface="Verdana"/>
                <a:cs typeface="Verdana"/>
                <a:sym typeface="Verdana"/>
              </a:defRPr>
            </a:lvl1pPr>
            <a:lvl2pPr marR="0" lvl="1"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2pPr>
            <a:lvl3pPr marR="0" lvl="2"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3pPr>
            <a:lvl4pPr marR="0" lvl="3"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4pPr>
            <a:lvl5pPr marR="0" lvl="4"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5pPr>
            <a:lvl6pPr marR="0" lvl="5"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6pPr>
            <a:lvl7pPr marR="0" lvl="6"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7pPr>
            <a:lvl8pPr marR="0" lvl="7"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8pPr>
            <a:lvl9pPr marR="0" lvl="8"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9pPr>
          </a:lstStyle>
          <a:p>
            <a:endParaRPr/>
          </a:p>
        </p:txBody>
      </p:sp>
      <p:sp>
        <p:nvSpPr>
          <p:cNvPr id="24" name="Google Shape;24;p39"/>
          <p:cNvSpPr txBox="1">
            <a:spLocks noGrp="1"/>
          </p:cNvSpPr>
          <p:nvPr>
            <p:ph type="body" idx="1"/>
          </p:nvPr>
        </p:nvSpPr>
        <p:spPr>
          <a:xfrm>
            <a:off x="963084" y="3760547"/>
            <a:ext cx="10363200" cy="646355"/>
          </a:xfrm>
          <a:prstGeom prst="rect">
            <a:avLst/>
          </a:prstGeom>
          <a:noFill/>
          <a:ln>
            <a:noFill/>
          </a:ln>
        </p:spPr>
        <p:txBody>
          <a:bodyPr spcFirstLastPara="1" wrap="square" lIns="91425" tIns="45700" rIns="91425" bIns="45700" anchor="b" anchorCtr="0">
            <a:spAutoFit/>
          </a:bodyPr>
          <a:lstStyle>
            <a:lvl1pPr marL="609585" lvl="0" indent="-304792" algn="l">
              <a:lnSpc>
                <a:spcPct val="110000"/>
              </a:lnSpc>
              <a:spcBef>
                <a:spcPts val="800"/>
              </a:spcBef>
              <a:spcAft>
                <a:spcPts val="0"/>
              </a:spcAft>
              <a:buClr>
                <a:srgbClr val="053663"/>
              </a:buClr>
              <a:buSzPts val="2000"/>
              <a:buFont typeface="Arial"/>
              <a:buNone/>
              <a:defRPr sz="2667"/>
            </a:lvl1pPr>
            <a:lvl2pPr marL="1219170" lvl="1" indent="-304792" algn="l">
              <a:lnSpc>
                <a:spcPct val="90000"/>
              </a:lnSpc>
              <a:spcBef>
                <a:spcPts val="533"/>
              </a:spcBef>
              <a:spcAft>
                <a:spcPts val="0"/>
              </a:spcAft>
              <a:buClr>
                <a:srgbClr val="053663"/>
              </a:buClr>
              <a:buSzPts val="1800"/>
              <a:buFont typeface="Arial"/>
              <a:buNone/>
              <a:defRPr sz="2400"/>
            </a:lvl2pPr>
            <a:lvl3pPr marL="1828754" lvl="2" indent="-304792" algn="l">
              <a:lnSpc>
                <a:spcPct val="90000"/>
              </a:lnSpc>
              <a:spcBef>
                <a:spcPts val="427"/>
              </a:spcBef>
              <a:spcAft>
                <a:spcPts val="0"/>
              </a:spcAft>
              <a:buClr>
                <a:srgbClr val="053663"/>
              </a:buClr>
              <a:buSzPts val="1600"/>
              <a:buFont typeface="Arial"/>
              <a:buNone/>
              <a:defRPr sz="2133"/>
            </a:lvl3pPr>
            <a:lvl4pPr marL="2438339" lvl="3" indent="-304792" algn="l">
              <a:lnSpc>
                <a:spcPct val="90000"/>
              </a:lnSpc>
              <a:spcBef>
                <a:spcPts val="427"/>
              </a:spcBef>
              <a:spcAft>
                <a:spcPts val="0"/>
              </a:spcAft>
              <a:buClr>
                <a:srgbClr val="053663"/>
              </a:buClr>
              <a:buSzPts val="1400"/>
              <a:buFont typeface="Arial"/>
              <a:buNone/>
              <a:defRPr sz="1867"/>
            </a:lvl4pPr>
            <a:lvl5pPr marL="3047924" lvl="4" indent="-304792" algn="l">
              <a:lnSpc>
                <a:spcPct val="90000"/>
              </a:lnSpc>
              <a:spcBef>
                <a:spcPts val="373"/>
              </a:spcBef>
              <a:spcAft>
                <a:spcPts val="0"/>
              </a:spcAft>
              <a:buClr>
                <a:srgbClr val="053663"/>
              </a:buClr>
              <a:buSzPts val="1400"/>
              <a:buFont typeface="Arial"/>
              <a:buNone/>
              <a:defRPr sz="1867"/>
            </a:lvl5pPr>
            <a:lvl6pPr marL="3657509" lvl="5" indent="-304792" algn="l">
              <a:lnSpc>
                <a:spcPct val="90000"/>
              </a:lnSpc>
              <a:spcBef>
                <a:spcPts val="373"/>
              </a:spcBef>
              <a:spcAft>
                <a:spcPts val="0"/>
              </a:spcAft>
              <a:buClr>
                <a:srgbClr val="004D75"/>
              </a:buClr>
              <a:buSzPts val="1400"/>
              <a:buFont typeface="Verdana"/>
              <a:buNone/>
              <a:defRPr sz="1867"/>
            </a:lvl6pPr>
            <a:lvl7pPr marL="4267093" lvl="6" indent="-304792" algn="l">
              <a:lnSpc>
                <a:spcPct val="90000"/>
              </a:lnSpc>
              <a:spcBef>
                <a:spcPts val="373"/>
              </a:spcBef>
              <a:spcAft>
                <a:spcPts val="0"/>
              </a:spcAft>
              <a:buClr>
                <a:srgbClr val="004D75"/>
              </a:buClr>
              <a:buSzPts val="1400"/>
              <a:buFont typeface="Verdana"/>
              <a:buNone/>
              <a:defRPr sz="1867"/>
            </a:lvl7pPr>
            <a:lvl8pPr marL="4876678" lvl="7" indent="-304792" algn="l">
              <a:lnSpc>
                <a:spcPct val="90000"/>
              </a:lnSpc>
              <a:spcBef>
                <a:spcPts val="373"/>
              </a:spcBef>
              <a:spcAft>
                <a:spcPts val="0"/>
              </a:spcAft>
              <a:buClr>
                <a:srgbClr val="004D75"/>
              </a:buClr>
              <a:buSzPts val="1400"/>
              <a:buFont typeface="Verdana"/>
              <a:buNone/>
              <a:defRPr sz="1867"/>
            </a:lvl8pPr>
            <a:lvl9pPr marL="5486263" lvl="8" indent="-304792" algn="l">
              <a:lnSpc>
                <a:spcPct val="90000"/>
              </a:lnSpc>
              <a:spcBef>
                <a:spcPts val="373"/>
              </a:spcBef>
              <a:spcAft>
                <a:spcPts val="373"/>
              </a:spcAft>
              <a:buClr>
                <a:srgbClr val="004D75"/>
              </a:buClr>
              <a:buSzPts val="1400"/>
              <a:buFont typeface="Verdana"/>
              <a:buNone/>
              <a:defRPr sz="1867"/>
            </a:lvl9pPr>
          </a:lstStyle>
          <a:p>
            <a:endParaRPr/>
          </a:p>
        </p:txBody>
      </p:sp>
    </p:spTree>
    <p:extLst>
      <p:ext uri="{BB962C8B-B14F-4D97-AF65-F5344CB8AC3E}">
        <p14:creationId xmlns:p14="http://schemas.microsoft.com/office/powerpoint/2010/main" val="14405933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Secondary">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0" y="2813047"/>
            <a:ext cx="5473701" cy="2847977"/>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Content Placeholder 5">
            <a:extLst>
              <a:ext uri="{FF2B5EF4-FFF2-40B4-BE49-F238E27FC236}">
                <a16:creationId xmlns:a16="http://schemas.microsoft.com/office/drawing/2014/main" id="{0D32B247-F8B0-6A43-86FE-2923DBEF9C8F}"/>
              </a:ext>
            </a:extLst>
          </p:cNvPr>
          <p:cNvSpPr>
            <a:spLocks noGrp="1"/>
          </p:cNvSpPr>
          <p:nvPr>
            <p:ph sz="quarter" idx="4"/>
          </p:nvPr>
        </p:nvSpPr>
        <p:spPr>
          <a:xfrm>
            <a:off x="6291894" y="2813047"/>
            <a:ext cx="5457193" cy="2847977"/>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itle 1">
            <a:extLst>
              <a:ext uri="{FF2B5EF4-FFF2-40B4-BE49-F238E27FC236}">
                <a16:creationId xmlns:a16="http://schemas.microsoft.com/office/drawing/2014/main" id="{EC2A4D7D-88B2-6543-8F2D-B4616BB62DFF}"/>
              </a:ext>
            </a:extLst>
          </p:cNvPr>
          <p:cNvSpPr>
            <a:spLocks noGrp="1"/>
          </p:cNvSpPr>
          <p:nvPr>
            <p:ph type="title"/>
          </p:nvPr>
        </p:nvSpPr>
        <p:spPr>
          <a:xfrm>
            <a:off x="442912" y="800101"/>
            <a:ext cx="11306176" cy="1001982"/>
          </a:xfrm>
          <a:prstGeom prst="rect">
            <a:avLst/>
          </a:prstGeom>
        </p:spPr>
        <p:txBody>
          <a:bodyPr anchor="ctr" anchorCtr="0"/>
          <a:lstStyle/>
          <a:p>
            <a:r>
              <a:rPr lang="en-GB" dirty="0"/>
              <a:t>Click to edit Master title style</a:t>
            </a:r>
            <a:endParaRPr lang="en-US" dirty="0"/>
          </a:p>
        </p:txBody>
      </p:sp>
      <p:sp>
        <p:nvSpPr>
          <p:cNvPr id="22" name="Text Placeholder 2">
            <a:extLst>
              <a:ext uri="{FF2B5EF4-FFF2-40B4-BE49-F238E27FC236}">
                <a16:creationId xmlns:a16="http://schemas.microsoft.com/office/drawing/2014/main" id="{245CF166-1A2B-F24F-9192-1EE62922C0E7}"/>
              </a:ext>
            </a:extLst>
          </p:cNvPr>
          <p:cNvSpPr>
            <a:spLocks noGrp="1"/>
          </p:cNvSpPr>
          <p:nvPr>
            <p:ph type="body" idx="1"/>
          </p:nvPr>
        </p:nvSpPr>
        <p:spPr>
          <a:xfrm>
            <a:off x="442912" y="1989138"/>
            <a:ext cx="5473701"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23" name="Text Placeholder 2">
            <a:extLst>
              <a:ext uri="{FF2B5EF4-FFF2-40B4-BE49-F238E27FC236}">
                <a16:creationId xmlns:a16="http://schemas.microsoft.com/office/drawing/2014/main" id="{FA1D5975-B545-F54E-B266-2A4DDDC8C4C9}"/>
              </a:ext>
            </a:extLst>
          </p:cNvPr>
          <p:cNvSpPr>
            <a:spLocks noGrp="1"/>
          </p:cNvSpPr>
          <p:nvPr>
            <p:ph type="body" idx="11"/>
          </p:nvPr>
        </p:nvSpPr>
        <p:spPr>
          <a:xfrm>
            <a:off x="6291895" y="1989139"/>
            <a:ext cx="5457193" cy="636854"/>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11" name="Rectangle 10">
            <a:extLst>
              <a:ext uri="{FF2B5EF4-FFF2-40B4-BE49-F238E27FC236}">
                <a16:creationId xmlns:a16="http://schemas.microsoft.com/office/drawing/2014/main" id="{E7DD8EBF-04FD-2C40-9C05-F789D32FBBF8}"/>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1481C1D-AD50-8541-B164-831252BE29B7}"/>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cxnSp>
        <p:nvCxnSpPr>
          <p:cNvPr id="15" name="Straight Connector 14">
            <a:extLst>
              <a:ext uri="{FF2B5EF4-FFF2-40B4-BE49-F238E27FC236}">
                <a16:creationId xmlns:a16="http://schemas.microsoft.com/office/drawing/2014/main" id="{01E716D2-90D9-BC49-B315-2712825D6D38}"/>
              </a:ext>
            </a:extLst>
          </p:cNvPr>
          <p:cNvCxnSpPr>
            <a:cxnSpLocks/>
          </p:cNvCxnSpPr>
          <p:nvPr userDrawn="1"/>
        </p:nvCxnSpPr>
        <p:spPr>
          <a:xfrm>
            <a:off x="442913" y="2708543"/>
            <a:ext cx="54737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EAFA18F-ECF5-BE46-96FF-AC96629C4817}"/>
              </a:ext>
            </a:extLst>
          </p:cNvPr>
          <p:cNvCxnSpPr>
            <a:cxnSpLocks/>
          </p:cNvCxnSpPr>
          <p:nvPr userDrawn="1"/>
        </p:nvCxnSpPr>
        <p:spPr>
          <a:xfrm>
            <a:off x="6279194" y="2708543"/>
            <a:ext cx="54737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059B8AE-40F3-FF48-9A28-B9E6935B7B2D}"/>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241717004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25"/>
        <p:cNvGrpSpPr/>
        <p:nvPr/>
      </p:nvGrpSpPr>
      <p:grpSpPr>
        <a:xfrm>
          <a:off x="0" y="0"/>
          <a:ext cx="0" cy="0"/>
          <a:chOff x="0" y="0"/>
          <a:chExt cx="0" cy="0"/>
        </a:xfrm>
      </p:grpSpPr>
      <p:sp>
        <p:nvSpPr>
          <p:cNvPr id="26" name="Google Shape;26;p40"/>
          <p:cNvSpPr txBox="1">
            <a:spLocks noGrp="1"/>
          </p:cNvSpPr>
          <p:nvPr>
            <p:ph type="body" idx="1"/>
          </p:nvPr>
        </p:nvSpPr>
        <p:spPr>
          <a:xfrm>
            <a:off x="508000" y="1447803"/>
            <a:ext cx="5435600" cy="865261"/>
          </a:xfrm>
          <a:prstGeom prst="rect">
            <a:avLst/>
          </a:prstGeom>
          <a:noFill/>
          <a:ln>
            <a:noFill/>
          </a:ln>
        </p:spPr>
        <p:txBody>
          <a:bodyPr spcFirstLastPara="1" wrap="square" lIns="91425" tIns="45700" rIns="91425" bIns="45700" anchor="t" anchorCtr="0">
            <a:spAutoFit/>
          </a:bodyPr>
          <a:lstStyle>
            <a:lvl1pPr marL="609585" lvl="0" indent="-541853" algn="l">
              <a:lnSpc>
                <a:spcPct val="110000"/>
              </a:lnSpc>
              <a:spcBef>
                <a:spcPts val="1120"/>
              </a:spcBef>
              <a:spcAft>
                <a:spcPts val="0"/>
              </a:spcAft>
              <a:buClr>
                <a:srgbClr val="053663"/>
              </a:buClr>
              <a:buSzPts val="2800"/>
              <a:buFont typeface="Arial"/>
              <a:buChar char="•"/>
              <a:defRPr sz="3733"/>
            </a:lvl1pPr>
            <a:lvl2pPr marL="1219170" lvl="1" indent="-507987" algn="l">
              <a:lnSpc>
                <a:spcPct val="90000"/>
              </a:lnSpc>
              <a:spcBef>
                <a:spcPts val="747"/>
              </a:spcBef>
              <a:spcAft>
                <a:spcPts val="0"/>
              </a:spcAft>
              <a:buClr>
                <a:srgbClr val="053663"/>
              </a:buClr>
              <a:buSzPts val="2400"/>
              <a:buFont typeface="Arial"/>
              <a:buChar char="–"/>
              <a:defRPr sz="3200"/>
            </a:lvl2pPr>
            <a:lvl3pPr marL="1828754" lvl="2" indent="-474121" algn="l">
              <a:lnSpc>
                <a:spcPct val="90000"/>
              </a:lnSpc>
              <a:spcBef>
                <a:spcPts val="533"/>
              </a:spcBef>
              <a:spcAft>
                <a:spcPts val="0"/>
              </a:spcAft>
              <a:buClr>
                <a:srgbClr val="053663"/>
              </a:buClr>
              <a:buSzPts val="2000"/>
              <a:buFont typeface="Arial"/>
              <a:buChar char="•"/>
              <a:defRPr sz="2667"/>
            </a:lvl3pPr>
            <a:lvl4pPr marL="2438339" lvl="3" indent="-457189" algn="l">
              <a:lnSpc>
                <a:spcPct val="90000"/>
              </a:lnSpc>
              <a:spcBef>
                <a:spcPts val="533"/>
              </a:spcBef>
              <a:spcAft>
                <a:spcPts val="0"/>
              </a:spcAft>
              <a:buClr>
                <a:srgbClr val="053663"/>
              </a:buClr>
              <a:buSzPts val="1800"/>
              <a:buFont typeface="Arial"/>
              <a:buChar char="–"/>
              <a:defRPr sz="2400"/>
            </a:lvl4pPr>
            <a:lvl5pPr marL="3047924" lvl="4" indent="-457189" algn="l">
              <a:lnSpc>
                <a:spcPct val="90000"/>
              </a:lnSpc>
              <a:spcBef>
                <a:spcPts val="480"/>
              </a:spcBef>
              <a:spcAft>
                <a:spcPts val="0"/>
              </a:spcAft>
              <a:buClr>
                <a:srgbClr val="053663"/>
              </a:buClr>
              <a:buSzPts val="1800"/>
              <a:buFont typeface="Arial"/>
              <a:buChar char="»"/>
              <a:defRPr sz="2400"/>
            </a:lvl5pPr>
            <a:lvl6pPr marL="3657509" lvl="5" indent="-457189" algn="l">
              <a:lnSpc>
                <a:spcPct val="90000"/>
              </a:lnSpc>
              <a:spcBef>
                <a:spcPts val="480"/>
              </a:spcBef>
              <a:spcAft>
                <a:spcPts val="0"/>
              </a:spcAft>
              <a:buClr>
                <a:srgbClr val="004D75"/>
              </a:buClr>
              <a:buSzPts val="1800"/>
              <a:buFont typeface="Verdana"/>
              <a:buChar char="»"/>
              <a:defRPr sz="2400"/>
            </a:lvl6pPr>
            <a:lvl7pPr marL="4267093" lvl="6" indent="-457189" algn="l">
              <a:lnSpc>
                <a:spcPct val="90000"/>
              </a:lnSpc>
              <a:spcBef>
                <a:spcPts val="480"/>
              </a:spcBef>
              <a:spcAft>
                <a:spcPts val="0"/>
              </a:spcAft>
              <a:buClr>
                <a:srgbClr val="004D75"/>
              </a:buClr>
              <a:buSzPts val="1800"/>
              <a:buFont typeface="Verdana"/>
              <a:buChar char="»"/>
              <a:defRPr sz="2400"/>
            </a:lvl7pPr>
            <a:lvl8pPr marL="4876678" lvl="7" indent="-457189" algn="l">
              <a:lnSpc>
                <a:spcPct val="90000"/>
              </a:lnSpc>
              <a:spcBef>
                <a:spcPts val="480"/>
              </a:spcBef>
              <a:spcAft>
                <a:spcPts val="0"/>
              </a:spcAft>
              <a:buClr>
                <a:srgbClr val="004D75"/>
              </a:buClr>
              <a:buSzPts val="1800"/>
              <a:buFont typeface="Verdana"/>
              <a:buChar char="»"/>
              <a:defRPr sz="2400"/>
            </a:lvl8pPr>
            <a:lvl9pPr marL="5486263" lvl="8" indent="-457189" algn="l">
              <a:lnSpc>
                <a:spcPct val="90000"/>
              </a:lnSpc>
              <a:spcBef>
                <a:spcPts val="480"/>
              </a:spcBef>
              <a:spcAft>
                <a:spcPts val="480"/>
              </a:spcAft>
              <a:buClr>
                <a:srgbClr val="004D75"/>
              </a:buClr>
              <a:buSzPts val="1800"/>
              <a:buFont typeface="Verdana"/>
              <a:buChar char="»"/>
              <a:defRPr sz="2400"/>
            </a:lvl9pPr>
          </a:lstStyle>
          <a:p>
            <a:endParaRPr/>
          </a:p>
        </p:txBody>
      </p:sp>
      <p:sp>
        <p:nvSpPr>
          <p:cNvPr id="27" name="Google Shape;27;p40"/>
          <p:cNvSpPr txBox="1">
            <a:spLocks noGrp="1"/>
          </p:cNvSpPr>
          <p:nvPr>
            <p:ph type="body" idx="2"/>
          </p:nvPr>
        </p:nvSpPr>
        <p:spPr>
          <a:xfrm>
            <a:off x="6146800" y="1447802"/>
            <a:ext cx="5435600" cy="865261"/>
          </a:xfrm>
          <a:prstGeom prst="rect">
            <a:avLst/>
          </a:prstGeom>
          <a:noFill/>
          <a:ln>
            <a:noFill/>
          </a:ln>
        </p:spPr>
        <p:txBody>
          <a:bodyPr spcFirstLastPara="1" wrap="square" lIns="91425" tIns="45700" rIns="91425" bIns="45700" anchor="t" anchorCtr="0">
            <a:spAutoFit/>
          </a:bodyPr>
          <a:lstStyle>
            <a:lvl1pPr marL="609585" lvl="0" indent="-541853" algn="l">
              <a:lnSpc>
                <a:spcPct val="110000"/>
              </a:lnSpc>
              <a:spcBef>
                <a:spcPts val="1120"/>
              </a:spcBef>
              <a:spcAft>
                <a:spcPts val="0"/>
              </a:spcAft>
              <a:buClr>
                <a:srgbClr val="053663"/>
              </a:buClr>
              <a:buSzPts val="2800"/>
              <a:buFont typeface="Arial"/>
              <a:buChar char="•"/>
              <a:defRPr sz="3733">
                <a:solidFill>
                  <a:srgbClr val="053663"/>
                </a:solidFill>
              </a:defRPr>
            </a:lvl1pPr>
            <a:lvl2pPr marL="1219170" lvl="1" indent="-507987" algn="l">
              <a:lnSpc>
                <a:spcPct val="90000"/>
              </a:lnSpc>
              <a:spcBef>
                <a:spcPts val="747"/>
              </a:spcBef>
              <a:spcAft>
                <a:spcPts val="0"/>
              </a:spcAft>
              <a:buClr>
                <a:srgbClr val="053663"/>
              </a:buClr>
              <a:buSzPts val="2400"/>
              <a:buFont typeface="Arial"/>
              <a:buChar char="–"/>
              <a:defRPr sz="3200">
                <a:solidFill>
                  <a:srgbClr val="053663"/>
                </a:solidFill>
              </a:defRPr>
            </a:lvl2pPr>
            <a:lvl3pPr marL="1828754" lvl="2" indent="-474121" algn="l">
              <a:lnSpc>
                <a:spcPct val="90000"/>
              </a:lnSpc>
              <a:spcBef>
                <a:spcPts val="533"/>
              </a:spcBef>
              <a:spcAft>
                <a:spcPts val="0"/>
              </a:spcAft>
              <a:buClr>
                <a:srgbClr val="053663"/>
              </a:buClr>
              <a:buSzPts val="2000"/>
              <a:buFont typeface="Arial"/>
              <a:buChar char="•"/>
              <a:defRPr sz="2667">
                <a:solidFill>
                  <a:srgbClr val="053663"/>
                </a:solidFill>
              </a:defRPr>
            </a:lvl3pPr>
            <a:lvl4pPr marL="2438339" lvl="3" indent="-457189" algn="l">
              <a:lnSpc>
                <a:spcPct val="90000"/>
              </a:lnSpc>
              <a:spcBef>
                <a:spcPts val="533"/>
              </a:spcBef>
              <a:spcAft>
                <a:spcPts val="0"/>
              </a:spcAft>
              <a:buClr>
                <a:srgbClr val="053663"/>
              </a:buClr>
              <a:buSzPts val="1800"/>
              <a:buFont typeface="Arial"/>
              <a:buChar char="–"/>
              <a:defRPr sz="2400">
                <a:solidFill>
                  <a:srgbClr val="053663"/>
                </a:solidFill>
              </a:defRPr>
            </a:lvl4pPr>
            <a:lvl5pPr marL="3047924" lvl="4" indent="-457189" algn="l">
              <a:lnSpc>
                <a:spcPct val="90000"/>
              </a:lnSpc>
              <a:spcBef>
                <a:spcPts val="480"/>
              </a:spcBef>
              <a:spcAft>
                <a:spcPts val="0"/>
              </a:spcAft>
              <a:buClr>
                <a:srgbClr val="053663"/>
              </a:buClr>
              <a:buSzPts val="1800"/>
              <a:buFont typeface="Arial"/>
              <a:buChar char="»"/>
              <a:defRPr sz="2400">
                <a:solidFill>
                  <a:srgbClr val="053663"/>
                </a:solidFill>
              </a:defRPr>
            </a:lvl5pPr>
            <a:lvl6pPr marL="3657509" lvl="5" indent="-457189" algn="l">
              <a:lnSpc>
                <a:spcPct val="90000"/>
              </a:lnSpc>
              <a:spcBef>
                <a:spcPts val="480"/>
              </a:spcBef>
              <a:spcAft>
                <a:spcPts val="0"/>
              </a:spcAft>
              <a:buClr>
                <a:srgbClr val="004D75"/>
              </a:buClr>
              <a:buSzPts val="1800"/>
              <a:buFont typeface="Verdana"/>
              <a:buChar char="»"/>
              <a:defRPr sz="2400"/>
            </a:lvl6pPr>
            <a:lvl7pPr marL="4267093" lvl="6" indent="-457189" algn="l">
              <a:lnSpc>
                <a:spcPct val="90000"/>
              </a:lnSpc>
              <a:spcBef>
                <a:spcPts val="480"/>
              </a:spcBef>
              <a:spcAft>
                <a:spcPts val="0"/>
              </a:spcAft>
              <a:buClr>
                <a:srgbClr val="004D75"/>
              </a:buClr>
              <a:buSzPts val="1800"/>
              <a:buFont typeface="Verdana"/>
              <a:buChar char="»"/>
              <a:defRPr sz="2400"/>
            </a:lvl7pPr>
            <a:lvl8pPr marL="4876678" lvl="7" indent="-457189" algn="l">
              <a:lnSpc>
                <a:spcPct val="90000"/>
              </a:lnSpc>
              <a:spcBef>
                <a:spcPts val="480"/>
              </a:spcBef>
              <a:spcAft>
                <a:spcPts val="0"/>
              </a:spcAft>
              <a:buClr>
                <a:srgbClr val="004D75"/>
              </a:buClr>
              <a:buSzPts val="1800"/>
              <a:buFont typeface="Verdana"/>
              <a:buChar char="»"/>
              <a:defRPr sz="2400"/>
            </a:lvl8pPr>
            <a:lvl9pPr marL="5486263" lvl="8" indent="-457189" algn="l">
              <a:lnSpc>
                <a:spcPct val="90000"/>
              </a:lnSpc>
              <a:spcBef>
                <a:spcPts val="480"/>
              </a:spcBef>
              <a:spcAft>
                <a:spcPts val="480"/>
              </a:spcAft>
              <a:buClr>
                <a:srgbClr val="004D75"/>
              </a:buClr>
              <a:buSzPts val="1800"/>
              <a:buFont typeface="Verdana"/>
              <a:buChar char="»"/>
              <a:defRPr sz="2400"/>
            </a:lvl9pPr>
          </a:lstStyle>
          <a:p>
            <a:endParaRPr/>
          </a:p>
        </p:txBody>
      </p:sp>
    </p:spTree>
    <p:extLst>
      <p:ext uri="{BB962C8B-B14F-4D97-AF65-F5344CB8AC3E}">
        <p14:creationId xmlns:p14="http://schemas.microsoft.com/office/powerpoint/2010/main" val="349580389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28"/>
        <p:cNvGrpSpPr/>
        <p:nvPr/>
      </p:nvGrpSpPr>
      <p:grpSpPr>
        <a:xfrm>
          <a:off x="0" y="0"/>
          <a:ext cx="0" cy="0"/>
          <a:chOff x="0" y="0"/>
          <a:chExt cx="0" cy="0"/>
        </a:xfrm>
      </p:grpSpPr>
      <p:sp>
        <p:nvSpPr>
          <p:cNvPr id="29" name="Google Shape;29;p41"/>
          <p:cNvSpPr txBox="1">
            <a:spLocks noGrp="1"/>
          </p:cNvSpPr>
          <p:nvPr>
            <p:ph type="body" idx="1"/>
          </p:nvPr>
        </p:nvSpPr>
        <p:spPr>
          <a:xfrm>
            <a:off x="609600" y="1412658"/>
            <a:ext cx="5386917" cy="762220"/>
          </a:xfrm>
          <a:prstGeom prst="rect">
            <a:avLst/>
          </a:prstGeom>
          <a:noFill/>
          <a:ln>
            <a:noFill/>
          </a:ln>
        </p:spPr>
        <p:txBody>
          <a:bodyPr spcFirstLastPara="1" wrap="square" lIns="91425" tIns="45700" rIns="91425" bIns="45700" anchor="b" anchorCtr="0">
            <a:spAutoFit/>
          </a:bodyPr>
          <a:lstStyle>
            <a:lvl1pPr marL="609585" lvl="0" indent="-304792" algn="l">
              <a:lnSpc>
                <a:spcPct val="110000"/>
              </a:lnSpc>
              <a:spcBef>
                <a:spcPts val="960"/>
              </a:spcBef>
              <a:spcAft>
                <a:spcPts val="0"/>
              </a:spcAft>
              <a:buClr>
                <a:srgbClr val="053663"/>
              </a:buClr>
              <a:buSzPts val="2400"/>
              <a:buFont typeface="Arial"/>
              <a:buNone/>
              <a:defRPr sz="3200" b="1"/>
            </a:lvl1pPr>
            <a:lvl2pPr marL="1219170" lvl="1" indent="-304792" algn="l">
              <a:lnSpc>
                <a:spcPct val="90000"/>
              </a:lnSpc>
              <a:spcBef>
                <a:spcPts val="640"/>
              </a:spcBef>
              <a:spcAft>
                <a:spcPts val="0"/>
              </a:spcAft>
              <a:buClr>
                <a:srgbClr val="053663"/>
              </a:buClr>
              <a:buSzPts val="2000"/>
              <a:buFont typeface="Arial"/>
              <a:buNone/>
              <a:defRPr sz="2667" b="1"/>
            </a:lvl2pPr>
            <a:lvl3pPr marL="1828754" lvl="2" indent="-304792" algn="l">
              <a:lnSpc>
                <a:spcPct val="90000"/>
              </a:lnSpc>
              <a:spcBef>
                <a:spcPts val="480"/>
              </a:spcBef>
              <a:spcAft>
                <a:spcPts val="0"/>
              </a:spcAft>
              <a:buClr>
                <a:srgbClr val="053663"/>
              </a:buClr>
              <a:buSzPts val="1800"/>
              <a:buFont typeface="Arial"/>
              <a:buNone/>
              <a:defRPr sz="2400" b="1"/>
            </a:lvl3pPr>
            <a:lvl4pPr marL="2438339" lvl="3" indent="-304792" algn="l">
              <a:lnSpc>
                <a:spcPct val="90000"/>
              </a:lnSpc>
              <a:spcBef>
                <a:spcPts val="480"/>
              </a:spcBef>
              <a:spcAft>
                <a:spcPts val="0"/>
              </a:spcAft>
              <a:buClr>
                <a:srgbClr val="053663"/>
              </a:buClr>
              <a:buSzPts val="1600"/>
              <a:buFont typeface="Arial"/>
              <a:buNone/>
              <a:defRPr sz="2133" b="1"/>
            </a:lvl4pPr>
            <a:lvl5pPr marL="3047924" lvl="4" indent="-304792" algn="l">
              <a:lnSpc>
                <a:spcPct val="90000"/>
              </a:lnSpc>
              <a:spcBef>
                <a:spcPts val="427"/>
              </a:spcBef>
              <a:spcAft>
                <a:spcPts val="0"/>
              </a:spcAft>
              <a:buClr>
                <a:srgbClr val="053663"/>
              </a:buClr>
              <a:buSzPts val="1600"/>
              <a:buFont typeface="Arial"/>
              <a:buNone/>
              <a:defRPr sz="2133" b="1"/>
            </a:lvl5pPr>
            <a:lvl6pPr marL="3657509" lvl="5" indent="-304792" algn="l">
              <a:lnSpc>
                <a:spcPct val="90000"/>
              </a:lnSpc>
              <a:spcBef>
                <a:spcPts val="427"/>
              </a:spcBef>
              <a:spcAft>
                <a:spcPts val="0"/>
              </a:spcAft>
              <a:buClr>
                <a:srgbClr val="004D75"/>
              </a:buClr>
              <a:buSzPts val="1600"/>
              <a:buFont typeface="Verdana"/>
              <a:buNone/>
              <a:defRPr sz="2133" b="1"/>
            </a:lvl6pPr>
            <a:lvl7pPr marL="4267093" lvl="6" indent="-304792" algn="l">
              <a:lnSpc>
                <a:spcPct val="90000"/>
              </a:lnSpc>
              <a:spcBef>
                <a:spcPts val="427"/>
              </a:spcBef>
              <a:spcAft>
                <a:spcPts val="0"/>
              </a:spcAft>
              <a:buClr>
                <a:srgbClr val="004D75"/>
              </a:buClr>
              <a:buSzPts val="1600"/>
              <a:buFont typeface="Verdana"/>
              <a:buNone/>
              <a:defRPr sz="2133" b="1"/>
            </a:lvl7pPr>
            <a:lvl8pPr marL="4876678" lvl="7" indent="-304792" algn="l">
              <a:lnSpc>
                <a:spcPct val="90000"/>
              </a:lnSpc>
              <a:spcBef>
                <a:spcPts val="427"/>
              </a:spcBef>
              <a:spcAft>
                <a:spcPts val="0"/>
              </a:spcAft>
              <a:buClr>
                <a:srgbClr val="004D75"/>
              </a:buClr>
              <a:buSzPts val="1600"/>
              <a:buFont typeface="Verdana"/>
              <a:buNone/>
              <a:defRPr sz="2133" b="1"/>
            </a:lvl8pPr>
            <a:lvl9pPr marL="5486263" lvl="8" indent="-304792" algn="l">
              <a:lnSpc>
                <a:spcPct val="90000"/>
              </a:lnSpc>
              <a:spcBef>
                <a:spcPts val="427"/>
              </a:spcBef>
              <a:spcAft>
                <a:spcPts val="427"/>
              </a:spcAft>
              <a:buClr>
                <a:srgbClr val="004D75"/>
              </a:buClr>
              <a:buSzPts val="1600"/>
              <a:buFont typeface="Verdana"/>
              <a:buNone/>
              <a:defRPr sz="2133" b="1"/>
            </a:lvl9pPr>
          </a:lstStyle>
          <a:p>
            <a:endParaRPr/>
          </a:p>
        </p:txBody>
      </p:sp>
      <p:sp>
        <p:nvSpPr>
          <p:cNvPr id="30" name="Google Shape;30;p41"/>
          <p:cNvSpPr txBox="1">
            <a:spLocks noGrp="1"/>
          </p:cNvSpPr>
          <p:nvPr>
            <p:ph type="body" idx="2"/>
          </p:nvPr>
        </p:nvSpPr>
        <p:spPr>
          <a:xfrm>
            <a:off x="609600" y="2174877"/>
            <a:ext cx="5386917" cy="762220"/>
          </a:xfrm>
          <a:prstGeom prst="rect">
            <a:avLst/>
          </a:prstGeom>
          <a:noFill/>
          <a:ln>
            <a:noFill/>
          </a:ln>
        </p:spPr>
        <p:txBody>
          <a:bodyPr spcFirstLastPara="1" wrap="square" lIns="91425" tIns="45700" rIns="91425" bIns="45700" anchor="t" anchorCtr="0">
            <a:spAutoFit/>
          </a:bodyPr>
          <a:lstStyle>
            <a:lvl1pPr marL="609585" lvl="0" indent="-507987" algn="l">
              <a:lnSpc>
                <a:spcPct val="110000"/>
              </a:lnSpc>
              <a:spcBef>
                <a:spcPts val="960"/>
              </a:spcBef>
              <a:spcAft>
                <a:spcPts val="0"/>
              </a:spcAft>
              <a:buClr>
                <a:srgbClr val="053663"/>
              </a:buClr>
              <a:buSzPts val="2400"/>
              <a:buFont typeface="Arial"/>
              <a:buChar char="•"/>
              <a:defRPr sz="3200"/>
            </a:lvl1pPr>
            <a:lvl2pPr marL="1219170" lvl="1" indent="-474121" algn="l">
              <a:lnSpc>
                <a:spcPct val="90000"/>
              </a:lnSpc>
              <a:spcBef>
                <a:spcPts val="640"/>
              </a:spcBef>
              <a:spcAft>
                <a:spcPts val="0"/>
              </a:spcAft>
              <a:buClr>
                <a:srgbClr val="053663"/>
              </a:buClr>
              <a:buSzPts val="2000"/>
              <a:buFont typeface="Arial"/>
              <a:buChar char="–"/>
              <a:defRPr sz="2667"/>
            </a:lvl2pPr>
            <a:lvl3pPr marL="1828754" lvl="2" indent="-457189" algn="l">
              <a:lnSpc>
                <a:spcPct val="90000"/>
              </a:lnSpc>
              <a:spcBef>
                <a:spcPts val="480"/>
              </a:spcBef>
              <a:spcAft>
                <a:spcPts val="0"/>
              </a:spcAft>
              <a:buClr>
                <a:srgbClr val="053663"/>
              </a:buClr>
              <a:buSzPts val="1800"/>
              <a:buFont typeface="Arial"/>
              <a:buChar char="•"/>
              <a:defRPr sz="2400"/>
            </a:lvl3pPr>
            <a:lvl4pPr marL="2438339" lvl="3" indent="-440256" algn="l">
              <a:lnSpc>
                <a:spcPct val="90000"/>
              </a:lnSpc>
              <a:spcBef>
                <a:spcPts val="480"/>
              </a:spcBef>
              <a:spcAft>
                <a:spcPts val="0"/>
              </a:spcAft>
              <a:buClr>
                <a:srgbClr val="053663"/>
              </a:buClr>
              <a:buSzPts val="1600"/>
              <a:buFont typeface="Arial"/>
              <a:buChar char="–"/>
              <a:defRPr sz="2133"/>
            </a:lvl4pPr>
            <a:lvl5pPr marL="3047924" lvl="4" indent="-440256" algn="l">
              <a:lnSpc>
                <a:spcPct val="90000"/>
              </a:lnSpc>
              <a:spcBef>
                <a:spcPts val="427"/>
              </a:spcBef>
              <a:spcAft>
                <a:spcPts val="0"/>
              </a:spcAft>
              <a:buClr>
                <a:srgbClr val="053663"/>
              </a:buClr>
              <a:buSzPts val="1600"/>
              <a:buFont typeface="Arial"/>
              <a:buChar char="»"/>
              <a:defRPr sz="2133"/>
            </a:lvl5pPr>
            <a:lvl6pPr marL="3657509" lvl="5" indent="-440256" algn="l">
              <a:lnSpc>
                <a:spcPct val="90000"/>
              </a:lnSpc>
              <a:spcBef>
                <a:spcPts val="427"/>
              </a:spcBef>
              <a:spcAft>
                <a:spcPts val="0"/>
              </a:spcAft>
              <a:buClr>
                <a:srgbClr val="004D75"/>
              </a:buClr>
              <a:buSzPts val="1600"/>
              <a:buFont typeface="Verdana"/>
              <a:buChar char="»"/>
              <a:defRPr sz="2133"/>
            </a:lvl6pPr>
            <a:lvl7pPr marL="4267093" lvl="6" indent="-440256" algn="l">
              <a:lnSpc>
                <a:spcPct val="90000"/>
              </a:lnSpc>
              <a:spcBef>
                <a:spcPts val="427"/>
              </a:spcBef>
              <a:spcAft>
                <a:spcPts val="0"/>
              </a:spcAft>
              <a:buClr>
                <a:srgbClr val="004D75"/>
              </a:buClr>
              <a:buSzPts val="1600"/>
              <a:buFont typeface="Verdana"/>
              <a:buChar char="»"/>
              <a:defRPr sz="2133"/>
            </a:lvl7pPr>
            <a:lvl8pPr marL="4876678" lvl="7" indent="-440256" algn="l">
              <a:lnSpc>
                <a:spcPct val="90000"/>
              </a:lnSpc>
              <a:spcBef>
                <a:spcPts val="427"/>
              </a:spcBef>
              <a:spcAft>
                <a:spcPts val="0"/>
              </a:spcAft>
              <a:buClr>
                <a:srgbClr val="004D75"/>
              </a:buClr>
              <a:buSzPts val="1600"/>
              <a:buFont typeface="Verdana"/>
              <a:buChar char="»"/>
              <a:defRPr sz="2133"/>
            </a:lvl8pPr>
            <a:lvl9pPr marL="5486263" lvl="8" indent="-440256" algn="l">
              <a:lnSpc>
                <a:spcPct val="90000"/>
              </a:lnSpc>
              <a:spcBef>
                <a:spcPts val="427"/>
              </a:spcBef>
              <a:spcAft>
                <a:spcPts val="427"/>
              </a:spcAft>
              <a:buClr>
                <a:srgbClr val="004D75"/>
              </a:buClr>
              <a:buSzPts val="1600"/>
              <a:buFont typeface="Verdana"/>
              <a:buChar char="»"/>
              <a:defRPr sz="2133"/>
            </a:lvl9pPr>
          </a:lstStyle>
          <a:p>
            <a:endParaRPr/>
          </a:p>
        </p:txBody>
      </p:sp>
      <p:sp>
        <p:nvSpPr>
          <p:cNvPr id="31" name="Google Shape;31;p41"/>
          <p:cNvSpPr txBox="1">
            <a:spLocks noGrp="1"/>
          </p:cNvSpPr>
          <p:nvPr>
            <p:ph type="body" idx="3"/>
          </p:nvPr>
        </p:nvSpPr>
        <p:spPr>
          <a:xfrm>
            <a:off x="6193372" y="1412658"/>
            <a:ext cx="5389033" cy="762220"/>
          </a:xfrm>
          <a:prstGeom prst="rect">
            <a:avLst/>
          </a:prstGeom>
          <a:noFill/>
          <a:ln>
            <a:noFill/>
          </a:ln>
        </p:spPr>
        <p:txBody>
          <a:bodyPr spcFirstLastPara="1" wrap="square" lIns="91425" tIns="45700" rIns="91425" bIns="45700" anchor="b" anchorCtr="0">
            <a:spAutoFit/>
          </a:bodyPr>
          <a:lstStyle>
            <a:lvl1pPr marL="609585" lvl="0" indent="-304792" algn="l">
              <a:lnSpc>
                <a:spcPct val="110000"/>
              </a:lnSpc>
              <a:spcBef>
                <a:spcPts val="960"/>
              </a:spcBef>
              <a:spcAft>
                <a:spcPts val="0"/>
              </a:spcAft>
              <a:buClr>
                <a:srgbClr val="053663"/>
              </a:buClr>
              <a:buSzPts val="2400"/>
              <a:buFont typeface="Arial"/>
              <a:buNone/>
              <a:defRPr sz="3200" b="1"/>
            </a:lvl1pPr>
            <a:lvl2pPr marL="1219170" lvl="1" indent="-304792" algn="l">
              <a:lnSpc>
                <a:spcPct val="90000"/>
              </a:lnSpc>
              <a:spcBef>
                <a:spcPts val="640"/>
              </a:spcBef>
              <a:spcAft>
                <a:spcPts val="0"/>
              </a:spcAft>
              <a:buClr>
                <a:srgbClr val="053663"/>
              </a:buClr>
              <a:buSzPts val="2000"/>
              <a:buFont typeface="Arial"/>
              <a:buNone/>
              <a:defRPr sz="2667" b="1"/>
            </a:lvl2pPr>
            <a:lvl3pPr marL="1828754" lvl="2" indent="-304792" algn="l">
              <a:lnSpc>
                <a:spcPct val="90000"/>
              </a:lnSpc>
              <a:spcBef>
                <a:spcPts val="480"/>
              </a:spcBef>
              <a:spcAft>
                <a:spcPts val="0"/>
              </a:spcAft>
              <a:buClr>
                <a:srgbClr val="053663"/>
              </a:buClr>
              <a:buSzPts val="1800"/>
              <a:buFont typeface="Arial"/>
              <a:buNone/>
              <a:defRPr sz="2400" b="1"/>
            </a:lvl3pPr>
            <a:lvl4pPr marL="2438339" lvl="3" indent="-304792" algn="l">
              <a:lnSpc>
                <a:spcPct val="90000"/>
              </a:lnSpc>
              <a:spcBef>
                <a:spcPts val="480"/>
              </a:spcBef>
              <a:spcAft>
                <a:spcPts val="0"/>
              </a:spcAft>
              <a:buClr>
                <a:srgbClr val="053663"/>
              </a:buClr>
              <a:buSzPts val="1600"/>
              <a:buFont typeface="Arial"/>
              <a:buNone/>
              <a:defRPr sz="2133" b="1"/>
            </a:lvl4pPr>
            <a:lvl5pPr marL="3047924" lvl="4" indent="-304792" algn="l">
              <a:lnSpc>
                <a:spcPct val="90000"/>
              </a:lnSpc>
              <a:spcBef>
                <a:spcPts val="427"/>
              </a:spcBef>
              <a:spcAft>
                <a:spcPts val="0"/>
              </a:spcAft>
              <a:buClr>
                <a:srgbClr val="053663"/>
              </a:buClr>
              <a:buSzPts val="1600"/>
              <a:buFont typeface="Arial"/>
              <a:buNone/>
              <a:defRPr sz="2133" b="1"/>
            </a:lvl5pPr>
            <a:lvl6pPr marL="3657509" lvl="5" indent="-304792" algn="l">
              <a:lnSpc>
                <a:spcPct val="90000"/>
              </a:lnSpc>
              <a:spcBef>
                <a:spcPts val="427"/>
              </a:spcBef>
              <a:spcAft>
                <a:spcPts val="0"/>
              </a:spcAft>
              <a:buClr>
                <a:srgbClr val="004D75"/>
              </a:buClr>
              <a:buSzPts val="1600"/>
              <a:buFont typeface="Verdana"/>
              <a:buNone/>
              <a:defRPr sz="2133" b="1"/>
            </a:lvl6pPr>
            <a:lvl7pPr marL="4267093" lvl="6" indent="-304792" algn="l">
              <a:lnSpc>
                <a:spcPct val="90000"/>
              </a:lnSpc>
              <a:spcBef>
                <a:spcPts val="427"/>
              </a:spcBef>
              <a:spcAft>
                <a:spcPts val="0"/>
              </a:spcAft>
              <a:buClr>
                <a:srgbClr val="004D75"/>
              </a:buClr>
              <a:buSzPts val="1600"/>
              <a:buFont typeface="Verdana"/>
              <a:buNone/>
              <a:defRPr sz="2133" b="1"/>
            </a:lvl7pPr>
            <a:lvl8pPr marL="4876678" lvl="7" indent="-304792" algn="l">
              <a:lnSpc>
                <a:spcPct val="90000"/>
              </a:lnSpc>
              <a:spcBef>
                <a:spcPts val="427"/>
              </a:spcBef>
              <a:spcAft>
                <a:spcPts val="0"/>
              </a:spcAft>
              <a:buClr>
                <a:srgbClr val="004D75"/>
              </a:buClr>
              <a:buSzPts val="1600"/>
              <a:buFont typeface="Verdana"/>
              <a:buNone/>
              <a:defRPr sz="2133" b="1"/>
            </a:lvl8pPr>
            <a:lvl9pPr marL="5486263" lvl="8" indent="-304792" algn="l">
              <a:lnSpc>
                <a:spcPct val="90000"/>
              </a:lnSpc>
              <a:spcBef>
                <a:spcPts val="427"/>
              </a:spcBef>
              <a:spcAft>
                <a:spcPts val="427"/>
              </a:spcAft>
              <a:buClr>
                <a:srgbClr val="004D75"/>
              </a:buClr>
              <a:buSzPts val="1600"/>
              <a:buFont typeface="Verdana"/>
              <a:buNone/>
              <a:defRPr sz="2133" b="1"/>
            </a:lvl9pPr>
          </a:lstStyle>
          <a:p>
            <a:endParaRPr/>
          </a:p>
        </p:txBody>
      </p:sp>
      <p:sp>
        <p:nvSpPr>
          <p:cNvPr id="32" name="Google Shape;32;p41"/>
          <p:cNvSpPr txBox="1">
            <a:spLocks noGrp="1"/>
          </p:cNvSpPr>
          <p:nvPr>
            <p:ph type="body" idx="4"/>
          </p:nvPr>
        </p:nvSpPr>
        <p:spPr>
          <a:xfrm>
            <a:off x="6193372" y="2174877"/>
            <a:ext cx="5389033" cy="762220"/>
          </a:xfrm>
          <a:prstGeom prst="rect">
            <a:avLst/>
          </a:prstGeom>
          <a:noFill/>
          <a:ln>
            <a:noFill/>
          </a:ln>
        </p:spPr>
        <p:txBody>
          <a:bodyPr spcFirstLastPara="1" wrap="square" lIns="91425" tIns="45700" rIns="91425" bIns="45700" anchor="t" anchorCtr="0">
            <a:spAutoFit/>
          </a:bodyPr>
          <a:lstStyle>
            <a:lvl1pPr marL="609585" lvl="0" indent="-507987" algn="l">
              <a:lnSpc>
                <a:spcPct val="110000"/>
              </a:lnSpc>
              <a:spcBef>
                <a:spcPts val="960"/>
              </a:spcBef>
              <a:spcAft>
                <a:spcPts val="0"/>
              </a:spcAft>
              <a:buClr>
                <a:srgbClr val="053663"/>
              </a:buClr>
              <a:buSzPts val="2400"/>
              <a:buFont typeface="Arial"/>
              <a:buChar char="•"/>
              <a:defRPr sz="3200"/>
            </a:lvl1pPr>
            <a:lvl2pPr marL="1219170" lvl="1" indent="-474121" algn="l">
              <a:lnSpc>
                <a:spcPct val="90000"/>
              </a:lnSpc>
              <a:spcBef>
                <a:spcPts val="640"/>
              </a:spcBef>
              <a:spcAft>
                <a:spcPts val="0"/>
              </a:spcAft>
              <a:buClr>
                <a:srgbClr val="053663"/>
              </a:buClr>
              <a:buSzPts val="2000"/>
              <a:buFont typeface="Arial"/>
              <a:buChar char="–"/>
              <a:defRPr sz="2667"/>
            </a:lvl2pPr>
            <a:lvl3pPr marL="1828754" lvl="2" indent="-457189" algn="l">
              <a:lnSpc>
                <a:spcPct val="90000"/>
              </a:lnSpc>
              <a:spcBef>
                <a:spcPts val="480"/>
              </a:spcBef>
              <a:spcAft>
                <a:spcPts val="0"/>
              </a:spcAft>
              <a:buClr>
                <a:srgbClr val="053663"/>
              </a:buClr>
              <a:buSzPts val="1800"/>
              <a:buFont typeface="Arial"/>
              <a:buChar char="•"/>
              <a:defRPr sz="2400"/>
            </a:lvl3pPr>
            <a:lvl4pPr marL="2438339" lvl="3" indent="-440256" algn="l">
              <a:lnSpc>
                <a:spcPct val="90000"/>
              </a:lnSpc>
              <a:spcBef>
                <a:spcPts val="480"/>
              </a:spcBef>
              <a:spcAft>
                <a:spcPts val="0"/>
              </a:spcAft>
              <a:buClr>
                <a:srgbClr val="053663"/>
              </a:buClr>
              <a:buSzPts val="1600"/>
              <a:buFont typeface="Arial"/>
              <a:buChar char="–"/>
              <a:defRPr sz="2133"/>
            </a:lvl4pPr>
            <a:lvl5pPr marL="3047924" lvl="4" indent="-440256" algn="l">
              <a:lnSpc>
                <a:spcPct val="90000"/>
              </a:lnSpc>
              <a:spcBef>
                <a:spcPts val="427"/>
              </a:spcBef>
              <a:spcAft>
                <a:spcPts val="0"/>
              </a:spcAft>
              <a:buClr>
                <a:srgbClr val="053663"/>
              </a:buClr>
              <a:buSzPts val="1600"/>
              <a:buFont typeface="Arial"/>
              <a:buChar char="»"/>
              <a:defRPr sz="2133"/>
            </a:lvl5pPr>
            <a:lvl6pPr marL="3657509" lvl="5" indent="-440256" algn="l">
              <a:lnSpc>
                <a:spcPct val="90000"/>
              </a:lnSpc>
              <a:spcBef>
                <a:spcPts val="427"/>
              </a:spcBef>
              <a:spcAft>
                <a:spcPts val="0"/>
              </a:spcAft>
              <a:buClr>
                <a:srgbClr val="004D75"/>
              </a:buClr>
              <a:buSzPts val="1600"/>
              <a:buFont typeface="Verdana"/>
              <a:buChar char="»"/>
              <a:defRPr sz="2133"/>
            </a:lvl6pPr>
            <a:lvl7pPr marL="4267093" lvl="6" indent="-440256" algn="l">
              <a:lnSpc>
                <a:spcPct val="90000"/>
              </a:lnSpc>
              <a:spcBef>
                <a:spcPts val="427"/>
              </a:spcBef>
              <a:spcAft>
                <a:spcPts val="0"/>
              </a:spcAft>
              <a:buClr>
                <a:srgbClr val="004D75"/>
              </a:buClr>
              <a:buSzPts val="1600"/>
              <a:buFont typeface="Verdana"/>
              <a:buChar char="»"/>
              <a:defRPr sz="2133"/>
            </a:lvl7pPr>
            <a:lvl8pPr marL="4876678" lvl="7" indent="-440256" algn="l">
              <a:lnSpc>
                <a:spcPct val="90000"/>
              </a:lnSpc>
              <a:spcBef>
                <a:spcPts val="427"/>
              </a:spcBef>
              <a:spcAft>
                <a:spcPts val="0"/>
              </a:spcAft>
              <a:buClr>
                <a:srgbClr val="004D75"/>
              </a:buClr>
              <a:buSzPts val="1600"/>
              <a:buFont typeface="Verdana"/>
              <a:buChar char="»"/>
              <a:defRPr sz="2133"/>
            </a:lvl8pPr>
            <a:lvl9pPr marL="5486263" lvl="8" indent="-440256" algn="l">
              <a:lnSpc>
                <a:spcPct val="90000"/>
              </a:lnSpc>
              <a:spcBef>
                <a:spcPts val="427"/>
              </a:spcBef>
              <a:spcAft>
                <a:spcPts val="427"/>
              </a:spcAft>
              <a:buClr>
                <a:srgbClr val="004D75"/>
              </a:buClr>
              <a:buSzPts val="1600"/>
              <a:buFont typeface="Verdana"/>
              <a:buChar char="»"/>
              <a:defRPr sz="2133"/>
            </a:lvl9pPr>
          </a:lstStyle>
          <a:p>
            <a:endParaRPr/>
          </a:p>
        </p:txBody>
      </p:sp>
    </p:spTree>
    <p:extLst>
      <p:ext uri="{BB962C8B-B14F-4D97-AF65-F5344CB8AC3E}">
        <p14:creationId xmlns:p14="http://schemas.microsoft.com/office/powerpoint/2010/main" val="83320791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33"/>
        <p:cNvGrpSpPr/>
        <p:nvPr/>
      </p:nvGrpSpPr>
      <p:grpSpPr>
        <a:xfrm>
          <a:off x="0" y="0"/>
          <a:ext cx="0" cy="0"/>
          <a:chOff x="0" y="0"/>
          <a:chExt cx="0" cy="0"/>
        </a:xfrm>
      </p:grpSpPr>
    </p:spTree>
    <p:extLst>
      <p:ext uri="{BB962C8B-B14F-4D97-AF65-F5344CB8AC3E}">
        <p14:creationId xmlns:p14="http://schemas.microsoft.com/office/powerpoint/2010/main" val="127137040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4"/>
        <p:cNvGrpSpPr/>
        <p:nvPr/>
      </p:nvGrpSpPr>
      <p:grpSpPr>
        <a:xfrm>
          <a:off x="0" y="0"/>
          <a:ext cx="0" cy="0"/>
          <a:chOff x="0" y="0"/>
          <a:chExt cx="0" cy="0"/>
        </a:xfrm>
      </p:grpSpPr>
    </p:spTree>
    <p:extLst>
      <p:ext uri="{BB962C8B-B14F-4D97-AF65-F5344CB8AC3E}">
        <p14:creationId xmlns:p14="http://schemas.microsoft.com/office/powerpoint/2010/main" val="167517638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35"/>
        <p:cNvGrpSpPr/>
        <p:nvPr/>
      </p:nvGrpSpPr>
      <p:grpSpPr>
        <a:xfrm>
          <a:off x="0" y="0"/>
          <a:ext cx="0" cy="0"/>
          <a:chOff x="0" y="0"/>
          <a:chExt cx="0" cy="0"/>
        </a:xfrm>
      </p:grpSpPr>
      <p:sp>
        <p:nvSpPr>
          <p:cNvPr id="36" name="Google Shape;36;p44"/>
          <p:cNvSpPr txBox="1">
            <a:spLocks noGrp="1"/>
          </p:cNvSpPr>
          <p:nvPr>
            <p:ph type="title"/>
          </p:nvPr>
        </p:nvSpPr>
        <p:spPr>
          <a:xfrm>
            <a:off x="609603" y="1114824"/>
            <a:ext cx="4011084" cy="1162051"/>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2667" b="1" i="0" u="none" strike="noStrike" cap="none">
                <a:solidFill>
                  <a:schemeClr val="dk1"/>
                </a:solidFill>
                <a:latin typeface="Verdana"/>
                <a:ea typeface="Verdana"/>
                <a:cs typeface="Verdana"/>
                <a:sym typeface="Verdana"/>
              </a:defRPr>
            </a:lvl1pPr>
            <a:lvl2pPr marR="0" lvl="1"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2pPr>
            <a:lvl3pPr marR="0" lvl="2"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3pPr>
            <a:lvl4pPr marR="0" lvl="3"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4pPr>
            <a:lvl5pPr marR="0" lvl="4"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5pPr>
            <a:lvl6pPr marR="0" lvl="5"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6pPr>
            <a:lvl7pPr marR="0" lvl="6"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7pPr>
            <a:lvl8pPr marR="0" lvl="7"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8pPr>
            <a:lvl9pPr marR="0" lvl="8"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9pPr>
          </a:lstStyle>
          <a:p>
            <a:endParaRPr/>
          </a:p>
        </p:txBody>
      </p:sp>
      <p:sp>
        <p:nvSpPr>
          <p:cNvPr id="37" name="Google Shape;37;p44"/>
          <p:cNvSpPr txBox="1">
            <a:spLocks noGrp="1"/>
          </p:cNvSpPr>
          <p:nvPr>
            <p:ph type="body" idx="1"/>
          </p:nvPr>
        </p:nvSpPr>
        <p:spPr>
          <a:xfrm>
            <a:off x="4766733" y="1114826"/>
            <a:ext cx="6815667" cy="981319"/>
          </a:xfrm>
          <a:prstGeom prst="rect">
            <a:avLst/>
          </a:prstGeom>
          <a:noFill/>
          <a:ln>
            <a:noFill/>
          </a:ln>
        </p:spPr>
        <p:txBody>
          <a:bodyPr spcFirstLastPara="1" wrap="square" lIns="91425" tIns="45700" rIns="91425" bIns="45700" anchor="t" anchorCtr="0">
            <a:spAutoFit/>
          </a:bodyPr>
          <a:lstStyle>
            <a:lvl1pPr marL="609585" lvl="0" indent="-575719" algn="l">
              <a:lnSpc>
                <a:spcPct val="110000"/>
              </a:lnSpc>
              <a:spcBef>
                <a:spcPts val="1280"/>
              </a:spcBef>
              <a:spcAft>
                <a:spcPts val="0"/>
              </a:spcAft>
              <a:buClr>
                <a:srgbClr val="053663"/>
              </a:buClr>
              <a:buSzPts val="3200"/>
              <a:buFont typeface="Arial"/>
              <a:buChar char="•"/>
              <a:defRPr sz="4267"/>
            </a:lvl1pPr>
            <a:lvl2pPr marL="1219170" lvl="1" indent="-541853" algn="l">
              <a:lnSpc>
                <a:spcPct val="90000"/>
              </a:lnSpc>
              <a:spcBef>
                <a:spcPts val="853"/>
              </a:spcBef>
              <a:spcAft>
                <a:spcPts val="0"/>
              </a:spcAft>
              <a:buClr>
                <a:srgbClr val="053663"/>
              </a:buClr>
              <a:buSzPts val="2800"/>
              <a:buFont typeface="Arial"/>
              <a:buChar char="–"/>
              <a:defRPr sz="3733"/>
            </a:lvl2pPr>
            <a:lvl3pPr marL="1828754" lvl="2" indent="-507987" algn="l">
              <a:lnSpc>
                <a:spcPct val="90000"/>
              </a:lnSpc>
              <a:spcBef>
                <a:spcPts val="640"/>
              </a:spcBef>
              <a:spcAft>
                <a:spcPts val="0"/>
              </a:spcAft>
              <a:buClr>
                <a:srgbClr val="053663"/>
              </a:buClr>
              <a:buSzPts val="2400"/>
              <a:buFont typeface="Arial"/>
              <a:buChar char="•"/>
              <a:defRPr sz="3200"/>
            </a:lvl3pPr>
            <a:lvl4pPr marL="2438339" lvl="3" indent="-474121" algn="l">
              <a:lnSpc>
                <a:spcPct val="90000"/>
              </a:lnSpc>
              <a:spcBef>
                <a:spcPts val="640"/>
              </a:spcBef>
              <a:spcAft>
                <a:spcPts val="0"/>
              </a:spcAft>
              <a:buClr>
                <a:srgbClr val="053663"/>
              </a:buClr>
              <a:buSzPts val="2000"/>
              <a:buFont typeface="Arial"/>
              <a:buChar char="–"/>
              <a:defRPr sz="2667"/>
            </a:lvl4pPr>
            <a:lvl5pPr marL="3047924" lvl="4" indent="-474121" algn="l">
              <a:lnSpc>
                <a:spcPct val="90000"/>
              </a:lnSpc>
              <a:spcBef>
                <a:spcPts val="533"/>
              </a:spcBef>
              <a:spcAft>
                <a:spcPts val="0"/>
              </a:spcAft>
              <a:buClr>
                <a:srgbClr val="053663"/>
              </a:buClr>
              <a:buSzPts val="2000"/>
              <a:buFont typeface="Arial"/>
              <a:buChar char="»"/>
              <a:defRPr sz="2667"/>
            </a:lvl5pPr>
            <a:lvl6pPr marL="3657509" lvl="5" indent="-474121" algn="l">
              <a:lnSpc>
                <a:spcPct val="90000"/>
              </a:lnSpc>
              <a:spcBef>
                <a:spcPts val="533"/>
              </a:spcBef>
              <a:spcAft>
                <a:spcPts val="0"/>
              </a:spcAft>
              <a:buClr>
                <a:srgbClr val="004D75"/>
              </a:buClr>
              <a:buSzPts val="2000"/>
              <a:buFont typeface="Verdana"/>
              <a:buChar char="»"/>
              <a:defRPr sz="2667"/>
            </a:lvl6pPr>
            <a:lvl7pPr marL="4267093" lvl="6" indent="-474121" algn="l">
              <a:lnSpc>
                <a:spcPct val="90000"/>
              </a:lnSpc>
              <a:spcBef>
                <a:spcPts val="533"/>
              </a:spcBef>
              <a:spcAft>
                <a:spcPts val="0"/>
              </a:spcAft>
              <a:buClr>
                <a:srgbClr val="004D75"/>
              </a:buClr>
              <a:buSzPts val="2000"/>
              <a:buFont typeface="Verdana"/>
              <a:buChar char="»"/>
              <a:defRPr sz="2667"/>
            </a:lvl7pPr>
            <a:lvl8pPr marL="4876678" lvl="7" indent="-474121" algn="l">
              <a:lnSpc>
                <a:spcPct val="90000"/>
              </a:lnSpc>
              <a:spcBef>
                <a:spcPts val="533"/>
              </a:spcBef>
              <a:spcAft>
                <a:spcPts val="0"/>
              </a:spcAft>
              <a:buClr>
                <a:srgbClr val="004D75"/>
              </a:buClr>
              <a:buSzPts val="2000"/>
              <a:buFont typeface="Verdana"/>
              <a:buChar char="»"/>
              <a:defRPr sz="2667"/>
            </a:lvl8pPr>
            <a:lvl9pPr marL="5486263" lvl="8" indent="-474121" algn="l">
              <a:lnSpc>
                <a:spcPct val="90000"/>
              </a:lnSpc>
              <a:spcBef>
                <a:spcPts val="533"/>
              </a:spcBef>
              <a:spcAft>
                <a:spcPts val="533"/>
              </a:spcAft>
              <a:buClr>
                <a:srgbClr val="004D75"/>
              </a:buClr>
              <a:buSzPts val="2000"/>
              <a:buFont typeface="Verdana"/>
              <a:buChar char="»"/>
              <a:defRPr sz="2667"/>
            </a:lvl9pPr>
          </a:lstStyle>
          <a:p>
            <a:endParaRPr/>
          </a:p>
        </p:txBody>
      </p:sp>
      <p:sp>
        <p:nvSpPr>
          <p:cNvPr id="38" name="Google Shape;38;p44"/>
          <p:cNvSpPr txBox="1">
            <a:spLocks noGrp="1"/>
          </p:cNvSpPr>
          <p:nvPr>
            <p:ph type="body" idx="2"/>
          </p:nvPr>
        </p:nvSpPr>
        <p:spPr>
          <a:xfrm>
            <a:off x="609603" y="2276875"/>
            <a:ext cx="4011084" cy="485285"/>
          </a:xfrm>
          <a:prstGeom prst="rect">
            <a:avLst/>
          </a:prstGeom>
          <a:noFill/>
          <a:ln>
            <a:noFill/>
          </a:ln>
        </p:spPr>
        <p:txBody>
          <a:bodyPr spcFirstLastPara="1" wrap="square" lIns="91425" tIns="45700" rIns="91425" bIns="45700" anchor="t" anchorCtr="0">
            <a:spAutoFit/>
          </a:bodyPr>
          <a:lstStyle>
            <a:lvl1pPr marL="609585" lvl="0" indent="-304792" algn="l">
              <a:lnSpc>
                <a:spcPct val="110000"/>
              </a:lnSpc>
              <a:spcBef>
                <a:spcPts val="560"/>
              </a:spcBef>
              <a:spcAft>
                <a:spcPts val="0"/>
              </a:spcAft>
              <a:buClr>
                <a:srgbClr val="053663"/>
              </a:buClr>
              <a:buSzPts val="1400"/>
              <a:buFont typeface="Arial"/>
              <a:buNone/>
              <a:defRPr sz="1867"/>
            </a:lvl1pPr>
            <a:lvl2pPr marL="1219170" lvl="1" indent="-304792" algn="l">
              <a:lnSpc>
                <a:spcPct val="90000"/>
              </a:lnSpc>
              <a:spcBef>
                <a:spcPts val="373"/>
              </a:spcBef>
              <a:spcAft>
                <a:spcPts val="0"/>
              </a:spcAft>
              <a:buClr>
                <a:srgbClr val="053663"/>
              </a:buClr>
              <a:buSzPts val="1200"/>
              <a:buFont typeface="Arial"/>
              <a:buNone/>
              <a:defRPr sz="1600"/>
            </a:lvl2pPr>
            <a:lvl3pPr marL="1828754" lvl="2" indent="-304792" algn="l">
              <a:lnSpc>
                <a:spcPct val="90000"/>
              </a:lnSpc>
              <a:spcBef>
                <a:spcPts val="267"/>
              </a:spcBef>
              <a:spcAft>
                <a:spcPts val="0"/>
              </a:spcAft>
              <a:buClr>
                <a:srgbClr val="053663"/>
              </a:buClr>
              <a:buSzPts val="1000"/>
              <a:buFont typeface="Arial"/>
              <a:buNone/>
              <a:defRPr sz="1333"/>
            </a:lvl3pPr>
            <a:lvl4pPr marL="2438339" lvl="3" indent="-304792" algn="l">
              <a:lnSpc>
                <a:spcPct val="90000"/>
              </a:lnSpc>
              <a:spcBef>
                <a:spcPts val="267"/>
              </a:spcBef>
              <a:spcAft>
                <a:spcPts val="0"/>
              </a:spcAft>
              <a:buClr>
                <a:srgbClr val="053663"/>
              </a:buClr>
              <a:buSzPts val="900"/>
              <a:buFont typeface="Arial"/>
              <a:buNone/>
              <a:defRPr sz="1200"/>
            </a:lvl4pPr>
            <a:lvl5pPr marL="3047924" lvl="4" indent="-304792" algn="l">
              <a:lnSpc>
                <a:spcPct val="90000"/>
              </a:lnSpc>
              <a:spcBef>
                <a:spcPts val="240"/>
              </a:spcBef>
              <a:spcAft>
                <a:spcPts val="0"/>
              </a:spcAft>
              <a:buClr>
                <a:srgbClr val="053663"/>
              </a:buClr>
              <a:buSzPts val="900"/>
              <a:buFont typeface="Arial"/>
              <a:buNone/>
              <a:defRPr sz="1200"/>
            </a:lvl5pPr>
            <a:lvl6pPr marL="3657509" lvl="5" indent="-304792" algn="l">
              <a:lnSpc>
                <a:spcPct val="90000"/>
              </a:lnSpc>
              <a:spcBef>
                <a:spcPts val="240"/>
              </a:spcBef>
              <a:spcAft>
                <a:spcPts val="0"/>
              </a:spcAft>
              <a:buClr>
                <a:srgbClr val="004D75"/>
              </a:buClr>
              <a:buSzPts val="900"/>
              <a:buFont typeface="Verdana"/>
              <a:buNone/>
              <a:defRPr sz="1200"/>
            </a:lvl6pPr>
            <a:lvl7pPr marL="4267093" lvl="6" indent="-304792" algn="l">
              <a:lnSpc>
                <a:spcPct val="90000"/>
              </a:lnSpc>
              <a:spcBef>
                <a:spcPts val="240"/>
              </a:spcBef>
              <a:spcAft>
                <a:spcPts val="0"/>
              </a:spcAft>
              <a:buClr>
                <a:srgbClr val="004D75"/>
              </a:buClr>
              <a:buSzPts val="900"/>
              <a:buFont typeface="Verdana"/>
              <a:buNone/>
              <a:defRPr sz="1200"/>
            </a:lvl7pPr>
            <a:lvl8pPr marL="4876678" lvl="7" indent="-304792" algn="l">
              <a:lnSpc>
                <a:spcPct val="90000"/>
              </a:lnSpc>
              <a:spcBef>
                <a:spcPts val="240"/>
              </a:spcBef>
              <a:spcAft>
                <a:spcPts val="0"/>
              </a:spcAft>
              <a:buClr>
                <a:srgbClr val="004D75"/>
              </a:buClr>
              <a:buSzPts val="900"/>
              <a:buFont typeface="Verdana"/>
              <a:buNone/>
              <a:defRPr sz="1200"/>
            </a:lvl8pPr>
            <a:lvl9pPr marL="5486263" lvl="8" indent="-304792" algn="l">
              <a:lnSpc>
                <a:spcPct val="90000"/>
              </a:lnSpc>
              <a:spcBef>
                <a:spcPts val="240"/>
              </a:spcBef>
              <a:spcAft>
                <a:spcPts val="240"/>
              </a:spcAft>
              <a:buClr>
                <a:srgbClr val="004D75"/>
              </a:buClr>
              <a:buSzPts val="900"/>
              <a:buFont typeface="Verdana"/>
              <a:buNone/>
              <a:defRPr sz="1200"/>
            </a:lvl9pPr>
          </a:lstStyle>
          <a:p>
            <a:endParaRPr/>
          </a:p>
        </p:txBody>
      </p:sp>
    </p:spTree>
    <p:extLst>
      <p:ext uri="{BB962C8B-B14F-4D97-AF65-F5344CB8AC3E}">
        <p14:creationId xmlns:p14="http://schemas.microsoft.com/office/powerpoint/2010/main" val="184646780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39"/>
        <p:cNvGrpSpPr/>
        <p:nvPr/>
      </p:nvGrpSpPr>
      <p:grpSpPr>
        <a:xfrm>
          <a:off x="0" y="0"/>
          <a:ext cx="0" cy="0"/>
          <a:chOff x="0" y="0"/>
          <a:chExt cx="0" cy="0"/>
        </a:xfrm>
      </p:grpSpPr>
      <p:sp>
        <p:nvSpPr>
          <p:cNvPr id="40" name="Google Shape;40;p45"/>
          <p:cNvSpPr txBox="1">
            <a:spLocks noGrp="1"/>
          </p:cNvSpPr>
          <p:nvPr>
            <p:ph type="title"/>
          </p:nvPr>
        </p:nvSpPr>
        <p:spPr>
          <a:xfrm>
            <a:off x="2389717" y="4800601"/>
            <a:ext cx="7315200" cy="566739"/>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2667" b="1" i="0" u="none" strike="noStrike" cap="none">
                <a:solidFill>
                  <a:schemeClr val="dk1"/>
                </a:solidFill>
                <a:latin typeface="Verdana"/>
                <a:ea typeface="Verdana"/>
                <a:cs typeface="Verdana"/>
                <a:sym typeface="Verdana"/>
              </a:defRPr>
            </a:lvl1pPr>
            <a:lvl2pPr marR="0" lvl="1"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2pPr>
            <a:lvl3pPr marR="0" lvl="2"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3pPr>
            <a:lvl4pPr marR="0" lvl="3"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4pPr>
            <a:lvl5pPr marR="0" lvl="4"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5pPr>
            <a:lvl6pPr marR="0" lvl="5"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6pPr>
            <a:lvl7pPr marR="0" lvl="6"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7pPr>
            <a:lvl8pPr marR="0" lvl="7"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8pPr>
            <a:lvl9pPr marR="0" lvl="8"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9pPr>
          </a:lstStyle>
          <a:p>
            <a:endParaRPr/>
          </a:p>
        </p:txBody>
      </p:sp>
      <p:sp>
        <p:nvSpPr>
          <p:cNvPr id="41" name="Google Shape;41;p45"/>
          <p:cNvSpPr>
            <a:spLocks noGrp="1"/>
          </p:cNvSpPr>
          <p:nvPr>
            <p:ph type="pic" idx="2"/>
          </p:nvPr>
        </p:nvSpPr>
        <p:spPr>
          <a:xfrm>
            <a:off x="2389717" y="1252537"/>
            <a:ext cx="7315200" cy="845360"/>
          </a:xfrm>
          <a:prstGeom prst="rect">
            <a:avLst/>
          </a:prstGeom>
          <a:noFill/>
          <a:ln>
            <a:noFill/>
          </a:ln>
        </p:spPr>
      </p:sp>
      <p:sp>
        <p:nvSpPr>
          <p:cNvPr id="42" name="Google Shape;42;p45"/>
          <p:cNvSpPr txBox="1">
            <a:spLocks noGrp="1"/>
          </p:cNvSpPr>
          <p:nvPr>
            <p:ph type="body" idx="1"/>
          </p:nvPr>
        </p:nvSpPr>
        <p:spPr>
          <a:xfrm>
            <a:off x="2389717" y="5367339"/>
            <a:ext cx="7315200" cy="485285"/>
          </a:xfrm>
          <a:prstGeom prst="rect">
            <a:avLst/>
          </a:prstGeom>
          <a:noFill/>
          <a:ln>
            <a:noFill/>
          </a:ln>
        </p:spPr>
        <p:txBody>
          <a:bodyPr spcFirstLastPara="1" wrap="square" lIns="91425" tIns="45700" rIns="91425" bIns="45700" anchor="t" anchorCtr="0">
            <a:spAutoFit/>
          </a:bodyPr>
          <a:lstStyle>
            <a:lvl1pPr marL="609585" lvl="0" indent="-304792" algn="l">
              <a:lnSpc>
                <a:spcPct val="110000"/>
              </a:lnSpc>
              <a:spcBef>
                <a:spcPts val="560"/>
              </a:spcBef>
              <a:spcAft>
                <a:spcPts val="0"/>
              </a:spcAft>
              <a:buClr>
                <a:srgbClr val="053663"/>
              </a:buClr>
              <a:buSzPts val="1400"/>
              <a:buFont typeface="Arial"/>
              <a:buNone/>
              <a:defRPr sz="1867"/>
            </a:lvl1pPr>
            <a:lvl2pPr marL="1219170" lvl="1" indent="-304792" algn="l">
              <a:lnSpc>
                <a:spcPct val="90000"/>
              </a:lnSpc>
              <a:spcBef>
                <a:spcPts val="373"/>
              </a:spcBef>
              <a:spcAft>
                <a:spcPts val="0"/>
              </a:spcAft>
              <a:buClr>
                <a:srgbClr val="053663"/>
              </a:buClr>
              <a:buSzPts val="1200"/>
              <a:buFont typeface="Arial"/>
              <a:buNone/>
              <a:defRPr sz="1600"/>
            </a:lvl2pPr>
            <a:lvl3pPr marL="1828754" lvl="2" indent="-304792" algn="l">
              <a:lnSpc>
                <a:spcPct val="90000"/>
              </a:lnSpc>
              <a:spcBef>
                <a:spcPts val="267"/>
              </a:spcBef>
              <a:spcAft>
                <a:spcPts val="0"/>
              </a:spcAft>
              <a:buClr>
                <a:srgbClr val="053663"/>
              </a:buClr>
              <a:buSzPts val="1000"/>
              <a:buFont typeface="Arial"/>
              <a:buNone/>
              <a:defRPr sz="1333"/>
            </a:lvl3pPr>
            <a:lvl4pPr marL="2438339" lvl="3" indent="-304792" algn="l">
              <a:lnSpc>
                <a:spcPct val="90000"/>
              </a:lnSpc>
              <a:spcBef>
                <a:spcPts val="267"/>
              </a:spcBef>
              <a:spcAft>
                <a:spcPts val="0"/>
              </a:spcAft>
              <a:buClr>
                <a:srgbClr val="053663"/>
              </a:buClr>
              <a:buSzPts val="900"/>
              <a:buFont typeface="Arial"/>
              <a:buNone/>
              <a:defRPr sz="1200"/>
            </a:lvl4pPr>
            <a:lvl5pPr marL="3047924" lvl="4" indent="-304792" algn="l">
              <a:lnSpc>
                <a:spcPct val="90000"/>
              </a:lnSpc>
              <a:spcBef>
                <a:spcPts val="240"/>
              </a:spcBef>
              <a:spcAft>
                <a:spcPts val="0"/>
              </a:spcAft>
              <a:buClr>
                <a:srgbClr val="053663"/>
              </a:buClr>
              <a:buSzPts val="900"/>
              <a:buFont typeface="Arial"/>
              <a:buNone/>
              <a:defRPr sz="1200"/>
            </a:lvl5pPr>
            <a:lvl6pPr marL="3657509" lvl="5" indent="-304792" algn="l">
              <a:lnSpc>
                <a:spcPct val="90000"/>
              </a:lnSpc>
              <a:spcBef>
                <a:spcPts val="240"/>
              </a:spcBef>
              <a:spcAft>
                <a:spcPts val="0"/>
              </a:spcAft>
              <a:buClr>
                <a:srgbClr val="004D75"/>
              </a:buClr>
              <a:buSzPts val="900"/>
              <a:buFont typeface="Verdana"/>
              <a:buNone/>
              <a:defRPr sz="1200"/>
            </a:lvl6pPr>
            <a:lvl7pPr marL="4267093" lvl="6" indent="-304792" algn="l">
              <a:lnSpc>
                <a:spcPct val="90000"/>
              </a:lnSpc>
              <a:spcBef>
                <a:spcPts val="240"/>
              </a:spcBef>
              <a:spcAft>
                <a:spcPts val="0"/>
              </a:spcAft>
              <a:buClr>
                <a:srgbClr val="004D75"/>
              </a:buClr>
              <a:buSzPts val="900"/>
              <a:buFont typeface="Verdana"/>
              <a:buNone/>
              <a:defRPr sz="1200"/>
            </a:lvl7pPr>
            <a:lvl8pPr marL="4876678" lvl="7" indent="-304792" algn="l">
              <a:lnSpc>
                <a:spcPct val="90000"/>
              </a:lnSpc>
              <a:spcBef>
                <a:spcPts val="240"/>
              </a:spcBef>
              <a:spcAft>
                <a:spcPts val="0"/>
              </a:spcAft>
              <a:buClr>
                <a:srgbClr val="004D75"/>
              </a:buClr>
              <a:buSzPts val="900"/>
              <a:buFont typeface="Verdana"/>
              <a:buNone/>
              <a:defRPr sz="1200"/>
            </a:lvl8pPr>
            <a:lvl9pPr marL="5486263" lvl="8" indent="-304792" algn="l">
              <a:lnSpc>
                <a:spcPct val="90000"/>
              </a:lnSpc>
              <a:spcBef>
                <a:spcPts val="240"/>
              </a:spcBef>
              <a:spcAft>
                <a:spcPts val="240"/>
              </a:spcAft>
              <a:buClr>
                <a:srgbClr val="004D75"/>
              </a:buClr>
              <a:buSzPts val="900"/>
              <a:buFont typeface="Verdana"/>
              <a:buNone/>
              <a:defRPr sz="1200"/>
            </a:lvl9pPr>
          </a:lstStyle>
          <a:p>
            <a:endParaRPr/>
          </a:p>
        </p:txBody>
      </p:sp>
    </p:spTree>
    <p:extLst>
      <p:ext uri="{BB962C8B-B14F-4D97-AF65-F5344CB8AC3E}">
        <p14:creationId xmlns:p14="http://schemas.microsoft.com/office/powerpoint/2010/main" val="247793756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and Vertical Text">
  <p:cSld name="Title and Vertical Text">
    <p:spTree>
      <p:nvGrpSpPr>
        <p:cNvPr id="1" name="Shape 43"/>
        <p:cNvGrpSpPr/>
        <p:nvPr/>
      </p:nvGrpSpPr>
      <p:grpSpPr>
        <a:xfrm>
          <a:off x="0" y="0"/>
          <a:ext cx="0" cy="0"/>
          <a:chOff x="0" y="0"/>
          <a:chExt cx="0" cy="0"/>
        </a:xfrm>
      </p:grpSpPr>
      <p:sp>
        <p:nvSpPr>
          <p:cNvPr id="44" name="Google Shape;44;p46"/>
          <p:cNvSpPr txBox="1">
            <a:spLocks noGrp="1"/>
          </p:cNvSpPr>
          <p:nvPr>
            <p:ph type="body" idx="1"/>
          </p:nvPr>
        </p:nvSpPr>
        <p:spPr>
          <a:xfrm rot="5400000">
            <a:off x="8197185" y="3383152"/>
            <a:ext cx="4357464" cy="486760"/>
          </a:xfrm>
          <a:prstGeom prst="rect">
            <a:avLst/>
          </a:prstGeom>
          <a:noFill/>
          <a:ln>
            <a:noFill/>
          </a:ln>
        </p:spPr>
        <p:txBody>
          <a:bodyPr spcFirstLastPara="1" wrap="square" lIns="91425" tIns="45700" rIns="91425" bIns="45700" anchor="t" anchorCtr="0">
            <a:spAutoFit/>
          </a:bodyPr>
          <a:lstStyle>
            <a:lvl1pPr marL="609585" lvl="0" indent="-457189" algn="l">
              <a:lnSpc>
                <a:spcPct val="110000"/>
              </a:lnSpc>
              <a:spcBef>
                <a:spcPts val="720"/>
              </a:spcBef>
              <a:spcAft>
                <a:spcPts val="0"/>
              </a:spcAft>
              <a:buClr>
                <a:srgbClr val="053663"/>
              </a:buClr>
              <a:buSzPts val="1800"/>
              <a:buChar char="•"/>
              <a:defRPr/>
            </a:lvl1pPr>
            <a:lvl2pPr marL="1219170" lvl="1" indent="-457189" algn="l">
              <a:lnSpc>
                <a:spcPct val="90000"/>
              </a:lnSpc>
              <a:spcBef>
                <a:spcPts val="480"/>
              </a:spcBef>
              <a:spcAft>
                <a:spcPts val="0"/>
              </a:spcAft>
              <a:buClr>
                <a:srgbClr val="053663"/>
              </a:buClr>
              <a:buSzPts val="1800"/>
              <a:buChar char="–"/>
              <a:defRPr/>
            </a:lvl2pPr>
            <a:lvl3pPr marL="1828754" lvl="2" indent="-457189" algn="l">
              <a:lnSpc>
                <a:spcPct val="90000"/>
              </a:lnSpc>
              <a:spcBef>
                <a:spcPts val="480"/>
              </a:spcBef>
              <a:spcAft>
                <a:spcPts val="0"/>
              </a:spcAft>
              <a:buClr>
                <a:srgbClr val="053663"/>
              </a:buClr>
              <a:buSzPts val="1800"/>
              <a:buChar char="•"/>
              <a:defRPr/>
            </a:lvl3pPr>
            <a:lvl4pPr marL="2438339" lvl="3" indent="-457189" algn="l">
              <a:lnSpc>
                <a:spcPct val="90000"/>
              </a:lnSpc>
              <a:spcBef>
                <a:spcPts val="480"/>
              </a:spcBef>
              <a:spcAft>
                <a:spcPts val="0"/>
              </a:spcAft>
              <a:buClr>
                <a:srgbClr val="053663"/>
              </a:buClr>
              <a:buSzPts val="1800"/>
              <a:buChar char="–"/>
              <a:defRPr/>
            </a:lvl4pPr>
            <a:lvl5pPr marL="3047924" lvl="4" indent="-457189" algn="l">
              <a:lnSpc>
                <a:spcPct val="90000"/>
              </a:lnSpc>
              <a:spcBef>
                <a:spcPts val="480"/>
              </a:spcBef>
              <a:spcAft>
                <a:spcPts val="0"/>
              </a:spcAft>
              <a:buClr>
                <a:srgbClr val="053663"/>
              </a:buClr>
              <a:buSzPts val="1800"/>
              <a:buChar char="»"/>
              <a:defRPr/>
            </a:lvl5pPr>
            <a:lvl6pPr marL="3657509" lvl="5" indent="-457189" algn="l">
              <a:lnSpc>
                <a:spcPct val="90000"/>
              </a:lnSpc>
              <a:spcBef>
                <a:spcPts val="480"/>
              </a:spcBef>
              <a:spcAft>
                <a:spcPts val="0"/>
              </a:spcAft>
              <a:buClr>
                <a:srgbClr val="004D75"/>
              </a:buClr>
              <a:buSzPts val="1800"/>
              <a:buChar char="»"/>
              <a:defRPr/>
            </a:lvl6pPr>
            <a:lvl7pPr marL="4267093" lvl="6" indent="-457189" algn="l">
              <a:lnSpc>
                <a:spcPct val="90000"/>
              </a:lnSpc>
              <a:spcBef>
                <a:spcPts val="480"/>
              </a:spcBef>
              <a:spcAft>
                <a:spcPts val="0"/>
              </a:spcAft>
              <a:buClr>
                <a:srgbClr val="004D75"/>
              </a:buClr>
              <a:buSzPts val="1800"/>
              <a:buChar char="»"/>
              <a:defRPr/>
            </a:lvl7pPr>
            <a:lvl8pPr marL="4876678" lvl="7" indent="-457189" algn="l">
              <a:lnSpc>
                <a:spcPct val="90000"/>
              </a:lnSpc>
              <a:spcBef>
                <a:spcPts val="480"/>
              </a:spcBef>
              <a:spcAft>
                <a:spcPts val="0"/>
              </a:spcAft>
              <a:buClr>
                <a:srgbClr val="004D75"/>
              </a:buClr>
              <a:buSzPts val="1800"/>
              <a:buChar char="»"/>
              <a:defRPr/>
            </a:lvl8pPr>
            <a:lvl9pPr marL="5486263" lvl="8" indent="-457189" algn="l">
              <a:lnSpc>
                <a:spcPct val="90000"/>
              </a:lnSpc>
              <a:spcBef>
                <a:spcPts val="480"/>
              </a:spcBef>
              <a:spcAft>
                <a:spcPts val="480"/>
              </a:spcAft>
              <a:buClr>
                <a:srgbClr val="004D75"/>
              </a:buClr>
              <a:buSzPts val="1800"/>
              <a:buChar char="»"/>
              <a:defRPr/>
            </a:lvl9pPr>
          </a:lstStyle>
          <a:p>
            <a:endParaRPr/>
          </a:p>
        </p:txBody>
      </p:sp>
    </p:spTree>
    <p:extLst>
      <p:ext uri="{BB962C8B-B14F-4D97-AF65-F5344CB8AC3E}">
        <p14:creationId xmlns:p14="http://schemas.microsoft.com/office/powerpoint/2010/main" val="402856606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45"/>
        <p:cNvGrpSpPr/>
        <p:nvPr/>
      </p:nvGrpSpPr>
      <p:grpSpPr>
        <a:xfrm>
          <a:off x="0" y="0"/>
          <a:ext cx="0" cy="0"/>
          <a:chOff x="0" y="0"/>
          <a:chExt cx="0" cy="0"/>
        </a:xfrm>
      </p:grpSpPr>
      <p:sp>
        <p:nvSpPr>
          <p:cNvPr id="46" name="Google Shape;46;p47"/>
          <p:cNvSpPr txBox="1">
            <a:spLocks noGrp="1"/>
          </p:cNvSpPr>
          <p:nvPr>
            <p:ph type="title"/>
          </p:nvPr>
        </p:nvSpPr>
        <p:spPr>
          <a:xfrm rot="5400000">
            <a:off x="8902569" y="1189165"/>
            <a:ext cx="2532063" cy="27686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1pPr>
            <a:lvl2pPr marR="0" lvl="1"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2pPr>
            <a:lvl3pPr marR="0" lvl="2"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3pPr>
            <a:lvl4pPr marR="0" lvl="3"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4pPr>
            <a:lvl5pPr marR="0" lvl="4"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5pPr>
            <a:lvl6pPr marR="0" lvl="5"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6pPr>
            <a:lvl7pPr marR="0" lvl="6"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7pPr>
            <a:lvl8pPr marR="0" lvl="7"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8pPr>
            <a:lvl9pPr marR="0" lvl="8"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9pPr>
          </a:lstStyle>
          <a:p>
            <a:endParaRPr/>
          </a:p>
        </p:txBody>
      </p:sp>
      <p:sp>
        <p:nvSpPr>
          <p:cNvPr id="47" name="Google Shape;47;p47"/>
          <p:cNvSpPr txBox="1">
            <a:spLocks noGrp="1"/>
          </p:cNvSpPr>
          <p:nvPr>
            <p:ph type="body" idx="1"/>
          </p:nvPr>
        </p:nvSpPr>
        <p:spPr>
          <a:xfrm rot="5400000">
            <a:off x="5747525" y="2363423"/>
            <a:ext cx="2532063" cy="486760"/>
          </a:xfrm>
          <a:prstGeom prst="rect">
            <a:avLst/>
          </a:prstGeom>
          <a:noFill/>
          <a:ln>
            <a:noFill/>
          </a:ln>
        </p:spPr>
        <p:txBody>
          <a:bodyPr spcFirstLastPara="1" wrap="square" lIns="91425" tIns="45700" rIns="91425" bIns="45700" anchor="t" anchorCtr="0">
            <a:spAutoFit/>
          </a:bodyPr>
          <a:lstStyle>
            <a:lvl1pPr marL="609585" lvl="0" indent="-457189" algn="l">
              <a:lnSpc>
                <a:spcPct val="110000"/>
              </a:lnSpc>
              <a:spcBef>
                <a:spcPts val="720"/>
              </a:spcBef>
              <a:spcAft>
                <a:spcPts val="0"/>
              </a:spcAft>
              <a:buClr>
                <a:srgbClr val="053663"/>
              </a:buClr>
              <a:buSzPts val="1800"/>
              <a:buChar char="•"/>
              <a:defRPr/>
            </a:lvl1pPr>
            <a:lvl2pPr marL="1219170" lvl="1" indent="-457189" algn="l">
              <a:lnSpc>
                <a:spcPct val="90000"/>
              </a:lnSpc>
              <a:spcBef>
                <a:spcPts val="480"/>
              </a:spcBef>
              <a:spcAft>
                <a:spcPts val="0"/>
              </a:spcAft>
              <a:buClr>
                <a:srgbClr val="053663"/>
              </a:buClr>
              <a:buSzPts val="1800"/>
              <a:buChar char="–"/>
              <a:defRPr/>
            </a:lvl2pPr>
            <a:lvl3pPr marL="1828754" lvl="2" indent="-457189" algn="l">
              <a:lnSpc>
                <a:spcPct val="90000"/>
              </a:lnSpc>
              <a:spcBef>
                <a:spcPts val="480"/>
              </a:spcBef>
              <a:spcAft>
                <a:spcPts val="0"/>
              </a:spcAft>
              <a:buClr>
                <a:srgbClr val="053663"/>
              </a:buClr>
              <a:buSzPts val="1800"/>
              <a:buChar char="•"/>
              <a:defRPr/>
            </a:lvl3pPr>
            <a:lvl4pPr marL="2438339" lvl="3" indent="-457189" algn="l">
              <a:lnSpc>
                <a:spcPct val="90000"/>
              </a:lnSpc>
              <a:spcBef>
                <a:spcPts val="480"/>
              </a:spcBef>
              <a:spcAft>
                <a:spcPts val="0"/>
              </a:spcAft>
              <a:buClr>
                <a:srgbClr val="053663"/>
              </a:buClr>
              <a:buSzPts val="1800"/>
              <a:buChar char="–"/>
              <a:defRPr/>
            </a:lvl4pPr>
            <a:lvl5pPr marL="3047924" lvl="4" indent="-457189" algn="l">
              <a:lnSpc>
                <a:spcPct val="90000"/>
              </a:lnSpc>
              <a:spcBef>
                <a:spcPts val="480"/>
              </a:spcBef>
              <a:spcAft>
                <a:spcPts val="0"/>
              </a:spcAft>
              <a:buClr>
                <a:srgbClr val="053663"/>
              </a:buClr>
              <a:buSzPts val="1800"/>
              <a:buChar char="»"/>
              <a:defRPr/>
            </a:lvl5pPr>
            <a:lvl6pPr marL="3657509" lvl="5" indent="-457189" algn="l">
              <a:lnSpc>
                <a:spcPct val="90000"/>
              </a:lnSpc>
              <a:spcBef>
                <a:spcPts val="480"/>
              </a:spcBef>
              <a:spcAft>
                <a:spcPts val="0"/>
              </a:spcAft>
              <a:buClr>
                <a:srgbClr val="004D75"/>
              </a:buClr>
              <a:buSzPts val="1800"/>
              <a:buChar char="»"/>
              <a:defRPr/>
            </a:lvl6pPr>
            <a:lvl7pPr marL="4267093" lvl="6" indent="-457189" algn="l">
              <a:lnSpc>
                <a:spcPct val="90000"/>
              </a:lnSpc>
              <a:spcBef>
                <a:spcPts val="480"/>
              </a:spcBef>
              <a:spcAft>
                <a:spcPts val="0"/>
              </a:spcAft>
              <a:buClr>
                <a:srgbClr val="004D75"/>
              </a:buClr>
              <a:buSzPts val="1800"/>
              <a:buChar char="»"/>
              <a:defRPr/>
            </a:lvl7pPr>
            <a:lvl8pPr marL="4876678" lvl="7" indent="-457189" algn="l">
              <a:lnSpc>
                <a:spcPct val="90000"/>
              </a:lnSpc>
              <a:spcBef>
                <a:spcPts val="480"/>
              </a:spcBef>
              <a:spcAft>
                <a:spcPts val="0"/>
              </a:spcAft>
              <a:buClr>
                <a:srgbClr val="004D75"/>
              </a:buClr>
              <a:buSzPts val="1800"/>
              <a:buChar char="»"/>
              <a:defRPr/>
            </a:lvl8pPr>
            <a:lvl9pPr marL="5486263" lvl="8" indent="-457189" algn="l">
              <a:lnSpc>
                <a:spcPct val="90000"/>
              </a:lnSpc>
              <a:spcBef>
                <a:spcPts val="480"/>
              </a:spcBef>
              <a:spcAft>
                <a:spcPts val="480"/>
              </a:spcAft>
              <a:buClr>
                <a:srgbClr val="004D75"/>
              </a:buClr>
              <a:buSzPts val="1800"/>
              <a:buChar char="»"/>
              <a:defRPr/>
            </a:lvl9pPr>
          </a:lstStyle>
          <a:p>
            <a:endParaRPr/>
          </a:p>
        </p:txBody>
      </p:sp>
    </p:spTree>
    <p:extLst>
      <p:ext uri="{BB962C8B-B14F-4D97-AF65-F5344CB8AC3E}">
        <p14:creationId xmlns:p14="http://schemas.microsoft.com/office/powerpoint/2010/main" val="12932577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3.xml"/><Relationship Id="rId18" Type="http://schemas.openxmlformats.org/officeDocument/2006/relationships/slideLayout" Target="../slideLayouts/slideLayout38.xml"/><Relationship Id="rId26" Type="http://schemas.openxmlformats.org/officeDocument/2006/relationships/slideLayout" Target="../slideLayouts/slideLayout46.xml"/><Relationship Id="rId3" Type="http://schemas.openxmlformats.org/officeDocument/2006/relationships/slideLayout" Target="../slideLayouts/slideLayout23.xml"/><Relationship Id="rId21" Type="http://schemas.openxmlformats.org/officeDocument/2006/relationships/slideLayout" Target="../slideLayouts/slideLayout41.xml"/><Relationship Id="rId34" Type="http://schemas.openxmlformats.org/officeDocument/2006/relationships/theme" Target="../theme/theme2.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5" Type="http://schemas.openxmlformats.org/officeDocument/2006/relationships/slideLayout" Target="../slideLayouts/slideLayout45.xml"/><Relationship Id="rId33" Type="http://schemas.openxmlformats.org/officeDocument/2006/relationships/slideLayout" Target="../slideLayouts/slideLayout53.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29" Type="http://schemas.openxmlformats.org/officeDocument/2006/relationships/slideLayout" Target="../slideLayouts/slideLayout49.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24" Type="http://schemas.openxmlformats.org/officeDocument/2006/relationships/slideLayout" Target="../slideLayouts/slideLayout44.xml"/><Relationship Id="rId32" Type="http://schemas.openxmlformats.org/officeDocument/2006/relationships/slideLayout" Target="../slideLayouts/slideLayout52.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slideLayout" Target="../slideLayouts/slideLayout43.xml"/><Relationship Id="rId28" Type="http://schemas.openxmlformats.org/officeDocument/2006/relationships/slideLayout" Target="../slideLayouts/slideLayout48.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31" Type="http://schemas.openxmlformats.org/officeDocument/2006/relationships/slideLayout" Target="../slideLayouts/slideLayout51.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slideLayout" Target="../slideLayouts/slideLayout42.xml"/><Relationship Id="rId27" Type="http://schemas.openxmlformats.org/officeDocument/2006/relationships/slideLayout" Target="../slideLayouts/slideLayout47.xml"/><Relationship Id="rId30" Type="http://schemas.openxmlformats.org/officeDocument/2006/relationships/slideLayout" Target="../slideLayouts/slideLayout50.xml"/><Relationship Id="rId8"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theme" Target="../theme/theme3.xml"/><Relationship Id="rId5" Type="http://schemas.openxmlformats.org/officeDocument/2006/relationships/slideLayout" Target="../slideLayouts/slideLayout58.xml"/><Relationship Id="rId4" Type="http://schemas.openxmlformats.org/officeDocument/2006/relationships/slideLayout" Target="../slideLayouts/slideLayout5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theme" Target="../theme/theme4.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image" Target="../media/image17.jpg"/><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5.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image" Target="../media/image17.jpg"/><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6.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38E3CDC0-E15C-3D43-A94A-65D5EBAC0EC4}"/>
              </a:ext>
            </a:extLst>
          </p:cNvPr>
          <p:cNvSpPr>
            <a:spLocks noGrp="1"/>
          </p:cNvSpPr>
          <p:nvPr>
            <p:ph type="body" idx="1"/>
          </p:nvPr>
        </p:nvSpPr>
        <p:spPr>
          <a:xfrm>
            <a:off x="442912" y="1989139"/>
            <a:ext cx="11306175" cy="4068762"/>
          </a:xfrm>
          <a:prstGeom prst="rect">
            <a:avLst/>
          </a:prstGeom>
        </p:spPr>
        <p:txBody>
          <a:bodyPr vert="horz" lIns="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itle Placeholder 10">
            <a:extLst>
              <a:ext uri="{FF2B5EF4-FFF2-40B4-BE49-F238E27FC236}">
                <a16:creationId xmlns:a16="http://schemas.microsoft.com/office/drawing/2014/main" id="{CB133162-9D93-054D-BEB3-A08241D4C88C}"/>
              </a:ext>
            </a:extLst>
          </p:cNvPr>
          <p:cNvSpPr>
            <a:spLocks noGrp="1"/>
          </p:cNvSpPr>
          <p:nvPr>
            <p:ph type="title"/>
          </p:nvPr>
        </p:nvSpPr>
        <p:spPr>
          <a:xfrm>
            <a:off x="442912" y="800100"/>
            <a:ext cx="11306175" cy="1001714"/>
          </a:xfrm>
          <a:prstGeom prst="rect">
            <a:avLst/>
          </a:prstGeom>
        </p:spPr>
        <p:txBody>
          <a:bodyPr vert="horz" lIns="0" tIns="45720" rIns="91440" bIns="45720" rtlCol="0" anchor="ctr">
            <a:normAutofit/>
          </a:bodyPr>
          <a:lstStyle/>
          <a:p>
            <a:r>
              <a:rPr lang="en-GB" dirty="0"/>
              <a:t>Click to edit Master title style</a:t>
            </a:r>
            <a:endParaRPr lang="en-US" dirty="0"/>
          </a:p>
        </p:txBody>
      </p:sp>
    </p:spTree>
    <p:extLst>
      <p:ext uri="{BB962C8B-B14F-4D97-AF65-F5344CB8AC3E}">
        <p14:creationId xmlns:p14="http://schemas.microsoft.com/office/powerpoint/2010/main" val="4195769896"/>
      </p:ext>
    </p:extLst>
  </p:cSld>
  <p:clrMap bg1="lt1" tx1="dk1" bg2="lt2" tx2="dk2" accent1="accent1" accent2="accent2" accent3="accent3" accent4="accent4" accent5="accent5" accent6="accent6" hlink="hlink" folHlink="folHlink"/>
  <p:sldLayoutIdLst>
    <p:sldLayoutId id="2147483649" r:id="rId1"/>
    <p:sldLayoutId id="2147483681" r:id="rId2"/>
    <p:sldLayoutId id="2147483682" r:id="rId3"/>
    <p:sldLayoutId id="2147483652" r:id="rId4"/>
    <p:sldLayoutId id="2147483676" r:id="rId5"/>
    <p:sldLayoutId id="2147483670" r:id="rId6"/>
    <p:sldLayoutId id="2147483684" r:id="rId7"/>
    <p:sldLayoutId id="2147483659" r:id="rId8"/>
    <p:sldLayoutId id="2147483653" r:id="rId9"/>
    <p:sldLayoutId id="2147483679" r:id="rId10"/>
    <p:sldLayoutId id="2147483680" r:id="rId11"/>
    <p:sldLayoutId id="2147483677" r:id="rId12"/>
    <p:sldLayoutId id="2147483678" r:id="rId13"/>
    <p:sldLayoutId id="2147483683" r:id="rId14"/>
    <p:sldLayoutId id="2147483651" r:id="rId15"/>
    <p:sldLayoutId id="2147483667" r:id="rId16"/>
    <p:sldLayoutId id="2147483658" r:id="rId17"/>
    <p:sldLayoutId id="2147483685" r:id="rId18"/>
    <p:sldLayoutId id="2147483723" r:id="rId19"/>
    <p:sldLayoutId id="2147483789" r:id="rId20"/>
  </p:sldLayoutIdLst>
  <p:hf sldNum="0" hdr="0"/>
  <p:txStyles>
    <p:titleStyle>
      <a:lvl1pPr algn="l" defTabSz="914400" rtl="0" eaLnBrk="1" latinLnBrk="0" hangingPunct="1">
        <a:lnSpc>
          <a:spcPct val="100000"/>
        </a:lnSpc>
        <a:spcBef>
          <a:spcPct val="0"/>
        </a:spcBef>
        <a:buNone/>
        <a:defRPr sz="4400" b="1" kern="1200">
          <a:solidFill>
            <a:srgbClr val="821E69"/>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Clr>
          <a:srgbClr val="821E69"/>
        </a:buClr>
        <a:buFont typeface="Wingdings" pitchFamily="2" charset="2"/>
        <a:buChar char="§"/>
        <a:defRPr sz="2500" b="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821E69"/>
        </a:buClr>
        <a:buFont typeface="Wingdings" pitchFamily="2" charset="2"/>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821E69"/>
        </a:buClr>
        <a:buFont typeface="Wingdings"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821E69"/>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821E69"/>
        </a:buClr>
        <a:buFont typeface="Wingdings"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9" userDrawn="1">
          <p15:clr>
            <a:srgbClr val="A4A3A4"/>
          </p15:clr>
        </p15:guide>
        <p15:guide id="2" orient="horz" pos="278" userDrawn="1">
          <p15:clr>
            <a:srgbClr val="A4A3A4"/>
          </p15:clr>
        </p15:guide>
        <p15:guide id="3" pos="2502" userDrawn="1">
          <p15:clr>
            <a:srgbClr val="A4A3A4"/>
          </p15:clr>
        </p15:guide>
        <p15:guide id="4" pos="2729" userDrawn="1">
          <p15:clr>
            <a:srgbClr val="A4A3A4"/>
          </p15:clr>
        </p15:guide>
        <p15:guide id="5" pos="4951" userDrawn="1">
          <p15:clr>
            <a:srgbClr val="A4A3A4"/>
          </p15:clr>
        </p15:guide>
        <p15:guide id="6" pos="5178" userDrawn="1">
          <p15:clr>
            <a:srgbClr val="A4A3A4"/>
          </p15:clr>
        </p15:guide>
        <p15:guide id="7" pos="7401" userDrawn="1">
          <p15:clr>
            <a:srgbClr val="A4A3A4"/>
          </p15:clr>
        </p15:guide>
        <p15:guide id="8" orient="horz" pos="504" userDrawn="1">
          <p15:clr>
            <a:srgbClr val="A4A3A4"/>
          </p15:clr>
        </p15:guide>
        <p15:guide id="9" orient="horz" pos="3816" userDrawn="1">
          <p15:clr>
            <a:srgbClr val="A4A3A4"/>
          </p15:clr>
        </p15:guide>
        <p15:guide id="10" orient="horz" pos="4042" userDrawn="1">
          <p15:clr>
            <a:srgbClr val="A4A3A4"/>
          </p15:clr>
        </p15:guide>
        <p15:guide id="11" pos="3727" userDrawn="1">
          <p15:clr>
            <a:srgbClr val="A4A3A4"/>
          </p15:clr>
        </p15:guide>
        <p15:guide id="12" pos="3953" userDrawn="1">
          <p15:clr>
            <a:srgbClr val="A4A3A4"/>
          </p15:clr>
        </p15:guide>
        <p15:guide id="13" orient="horz" pos="3589" userDrawn="1">
          <p15:clr>
            <a:srgbClr val="A4A3A4"/>
          </p15:clr>
        </p15:guide>
        <p15:guide id="14" orient="horz" pos="1139" userDrawn="1">
          <p15:clr>
            <a:srgbClr val="A4A3A4"/>
          </p15:clr>
        </p15:guide>
        <p15:guide id="15" orient="horz" pos="1253" userDrawn="1">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38E3CDC0-E15C-3D43-A94A-65D5EBAC0EC4}"/>
              </a:ext>
            </a:extLst>
          </p:cNvPr>
          <p:cNvSpPr>
            <a:spLocks noGrp="1"/>
          </p:cNvSpPr>
          <p:nvPr>
            <p:ph type="body" idx="1"/>
          </p:nvPr>
        </p:nvSpPr>
        <p:spPr>
          <a:xfrm>
            <a:off x="442912" y="1989139"/>
            <a:ext cx="11306175" cy="4068762"/>
          </a:xfrm>
          <a:prstGeom prst="rect">
            <a:avLst/>
          </a:prstGeom>
        </p:spPr>
        <p:txBody>
          <a:bodyPr vert="horz" lIns="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itle Placeholder 10">
            <a:extLst>
              <a:ext uri="{FF2B5EF4-FFF2-40B4-BE49-F238E27FC236}">
                <a16:creationId xmlns:a16="http://schemas.microsoft.com/office/drawing/2014/main" id="{CB133162-9D93-054D-BEB3-A08241D4C88C}"/>
              </a:ext>
            </a:extLst>
          </p:cNvPr>
          <p:cNvSpPr>
            <a:spLocks noGrp="1"/>
          </p:cNvSpPr>
          <p:nvPr>
            <p:ph type="title"/>
          </p:nvPr>
        </p:nvSpPr>
        <p:spPr>
          <a:xfrm>
            <a:off x="442912" y="800100"/>
            <a:ext cx="11306175" cy="1001714"/>
          </a:xfrm>
          <a:prstGeom prst="rect">
            <a:avLst/>
          </a:prstGeom>
        </p:spPr>
        <p:txBody>
          <a:bodyPr vert="horz" lIns="0" tIns="45720" rIns="91440" bIns="45720" rtlCol="0" anchor="ctr">
            <a:normAutofit/>
          </a:bodyPr>
          <a:lstStyle/>
          <a:p>
            <a:r>
              <a:rPr lang="en-GB" dirty="0"/>
              <a:t>Click to edit Master title style</a:t>
            </a:r>
            <a:endParaRPr lang="en-US" dirty="0"/>
          </a:p>
        </p:txBody>
      </p:sp>
    </p:spTree>
    <p:extLst>
      <p:ext uri="{BB962C8B-B14F-4D97-AF65-F5344CB8AC3E}">
        <p14:creationId xmlns:p14="http://schemas.microsoft.com/office/powerpoint/2010/main" val="2857499607"/>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 id="2147483710" r:id="rId23"/>
    <p:sldLayoutId id="2147483711" r:id="rId24"/>
    <p:sldLayoutId id="2147483712" r:id="rId25"/>
    <p:sldLayoutId id="2147483713" r:id="rId26"/>
    <p:sldLayoutId id="2147483714" r:id="rId27"/>
    <p:sldLayoutId id="2147483715" r:id="rId28"/>
    <p:sldLayoutId id="2147483718" r:id="rId29"/>
    <p:sldLayoutId id="2147483719" r:id="rId30"/>
    <p:sldLayoutId id="2147483720" r:id="rId31"/>
    <p:sldLayoutId id="2147483721" r:id="rId32"/>
    <p:sldLayoutId id="2147483726" r:id="rId33"/>
  </p:sldLayoutIdLst>
  <p:hf sldNum="0" hdr="0"/>
  <p:txStyles>
    <p:titleStyle>
      <a:lvl1pPr algn="l" defTabSz="914400" rtl="0" eaLnBrk="1" latinLnBrk="0" hangingPunct="1">
        <a:lnSpc>
          <a:spcPct val="100000"/>
        </a:lnSpc>
        <a:spcBef>
          <a:spcPct val="0"/>
        </a:spcBef>
        <a:buNone/>
        <a:defRPr sz="4400" b="1" kern="1200">
          <a:solidFill>
            <a:srgbClr val="E6005B"/>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Clr>
          <a:srgbClr val="E6005B"/>
        </a:buClr>
        <a:buFont typeface="Wingdings" pitchFamily="2" charset="2"/>
        <a:buChar char="§"/>
        <a:defRPr sz="2500" b="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E6005B"/>
        </a:buClr>
        <a:buFont typeface="Wingdings" pitchFamily="2" charset="2"/>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E6005B"/>
        </a:buClr>
        <a:buFont typeface="Wingdings"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E6005B"/>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E6005B"/>
        </a:buClr>
        <a:buFont typeface="Wingdings"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9">
          <p15:clr>
            <a:srgbClr val="A4A3A4"/>
          </p15:clr>
        </p15:guide>
        <p15:guide id="2" orient="horz" pos="278">
          <p15:clr>
            <a:srgbClr val="A4A3A4"/>
          </p15:clr>
        </p15:guide>
        <p15:guide id="3" pos="2502">
          <p15:clr>
            <a:srgbClr val="A4A3A4"/>
          </p15:clr>
        </p15:guide>
        <p15:guide id="4" pos="2729">
          <p15:clr>
            <a:srgbClr val="A4A3A4"/>
          </p15:clr>
        </p15:guide>
        <p15:guide id="5" pos="4951">
          <p15:clr>
            <a:srgbClr val="A4A3A4"/>
          </p15:clr>
        </p15:guide>
        <p15:guide id="6" pos="5178">
          <p15:clr>
            <a:srgbClr val="A4A3A4"/>
          </p15:clr>
        </p15:guide>
        <p15:guide id="7" pos="7401">
          <p15:clr>
            <a:srgbClr val="A4A3A4"/>
          </p15:clr>
        </p15:guide>
        <p15:guide id="8" orient="horz" pos="504">
          <p15:clr>
            <a:srgbClr val="A4A3A4"/>
          </p15:clr>
        </p15:guide>
        <p15:guide id="9" orient="horz" pos="3816">
          <p15:clr>
            <a:srgbClr val="A4A3A4"/>
          </p15:clr>
        </p15:guide>
        <p15:guide id="10" orient="horz" pos="4042">
          <p15:clr>
            <a:srgbClr val="A4A3A4"/>
          </p15:clr>
        </p15:guide>
        <p15:guide id="11" pos="3727">
          <p15:clr>
            <a:srgbClr val="A4A3A4"/>
          </p15:clr>
        </p15:guide>
        <p15:guide id="12" pos="3953">
          <p15:clr>
            <a:srgbClr val="A4A3A4"/>
          </p15:clr>
        </p15:guide>
        <p15:guide id="13" orient="horz" pos="3589">
          <p15:clr>
            <a:srgbClr val="A4A3A4"/>
          </p15:clr>
        </p15:guide>
        <p15:guide id="14" orient="horz" pos="1139">
          <p15:clr>
            <a:srgbClr val="A4A3A4"/>
          </p15:clr>
        </p15:guide>
        <p15:guide id="15" orient="horz" pos="1253">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458000"/>
            <a:ext cx="10515600" cy="4718963"/>
          </a:xfrm>
          <a:prstGeom prst="rect">
            <a:avLst/>
          </a:prstGeom>
        </p:spPr>
        <p:txBody>
          <a:bodyPr vert="horz" lIns="91440" tIns="45720" rIns="91440" bIns="45720" rtlCol="0">
            <a:normAutofit/>
          </a:bodyPr>
          <a:lstStyle/>
          <a:p>
            <a:pPr lvl="0"/>
            <a:r>
              <a:rPr lang="en-US"/>
              <a:t>Edit Master text styles</a:t>
            </a:r>
          </a:p>
          <a:p>
            <a:pPr lvl="1"/>
            <a:r>
              <a:rPr lang="en-US"/>
              <a:t>Second level</a:t>
            </a:r>
          </a:p>
        </p:txBody>
      </p:sp>
      <p:sp>
        <p:nvSpPr>
          <p:cNvPr id="7" name="Rectangle 6"/>
          <p:cNvSpPr/>
          <p:nvPr userDrawn="1"/>
        </p:nvSpPr>
        <p:spPr>
          <a:xfrm>
            <a:off x="0" y="0"/>
            <a:ext cx="12192000" cy="12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solidFill>
                <a:schemeClr val="bg1"/>
              </a:solidFill>
            </a:endParaRPr>
          </a:p>
        </p:txBody>
      </p:sp>
      <p:sp>
        <p:nvSpPr>
          <p:cNvPr id="2" name="Title Placeholder 1"/>
          <p:cNvSpPr>
            <a:spLocks noGrp="1"/>
          </p:cNvSpPr>
          <p:nvPr>
            <p:ph type="title"/>
          </p:nvPr>
        </p:nvSpPr>
        <p:spPr>
          <a:xfrm>
            <a:off x="838200" y="198000"/>
            <a:ext cx="7200000" cy="887125"/>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10" name="Slide Number Placeholder 5"/>
          <p:cNvSpPr>
            <a:spLocks noGrp="1"/>
          </p:cNvSpPr>
          <p:nvPr>
            <p:ph type="sldNum" sz="quarter" idx="4"/>
          </p:nvPr>
        </p:nvSpPr>
        <p:spPr>
          <a:xfrm>
            <a:off x="11506200" y="6492875"/>
            <a:ext cx="685800" cy="365125"/>
          </a:xfrm>
          <a:prstGeom prst="rect">
            <a:avLst/>
          </a:prstGeom>
        </p:spPr>
        <p:txBody>
          <a:bodyPr/>
          <a:lstStyle>
            <a:lvl1pPr algn="ctr">
              <a:defRPr sz="2000" b="1">
                <a:solidFill>
                  <a:srgbClr val="C3C114"/>
                </a:solidFill>
              </a:defRPr>
            </a:lvl1pPr>
          </a:lstStyle>
          <a:p>
            <a:fld id="{09AB7D12-A524-4A37-822E-86680631D2B1}" type="slidenum">
              <a:rPr lang="en-GB" smtClean="0"/>
              <a:pPr/>
              <a:t>‹#›</a:t>
            </a:fld>
            <a:endParaRPr lang="en-GB"/>
          </a:p>
        </p:txBody>
      </p:sp>
    </p:spTree>
    <p:extLst>
      <p:ext uri="{BB962C8B-B14F-4D97-AF65-F5344CB8AC3E}">
        <p14:creationId xmlns:p14="http://schemas.microsoft.com/office/powerpoint/2010/main" val="757412216"/>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Lst>
  <p:txStyles>
    <p:titleStyle>
      <a:lvl1pPr algn="l" defTabSz="914400" rtl="0" eaLnBrk="1" latinLnBrk="0" hangingPunct="1">
        <a:lnSpc>
          <a:spcPct val="90000"/>
        </a:lnSpc>
        <a:spcBef>
          <a:spcPct val="0"/>
        </a:spcBef>
        <a:buNone/>
        <a:defRPr sz="36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C3C114"/>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C3C114"/>
        </a:buClr>
        <a:buFont typeface="Calibri" panose="020F0502020204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C3C114"/>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C3C11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C3C11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38E3CDC0-E15C-3D43-A94A-65D5EBAC0EC4}"/>
              </a:ext>
            </a:extLst>
          </p:cNvPr>
          <p:cNvSpPr>
            <a:spLocks noGrp="1"/>
          </p:cNvSpPr>
          <p:nvPr>
            <p:ph type="body" idx="1"/>
          </p:nvPr>
        </p:nvSpPr>
        <p:spPr>
          <a:xfrm>
            <a:off x="442912" y="1989139"/>
            <a:ext cx="11306175" cy="4068762"/>
          </a:xfrm>
          <a:prstGeom prst="rect">
            <a:avLst/>
          </a:prstGeom>
        </p:spPr>
        <p:txBody>
          <a:bodyPr vert="horz" lIns="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itle Placeholder 10">
            <a:extLst>
              <a:ext uri="{FF2B5EF4-FFF2-40B4-BE49-F238E27FC236}">
                <a16:creationId xmlns:a16="http://schemas.microsoft.com/office/drawing/2014/main" id="{CB133162-9D93-054D-BEB3-A08241D4C88C}"/>
              </a:ext>
            </a:extLst>
          </p:cNvPr>
          <p:cNvSpPr>
            <a:spLocks noGrp="1"/>
          </p:cNvSpPr>
          <p:nvPr>
            <p:ph type="title"/>
          </p:nvPr>
        </p:nvSpPr>
        <p:spPr>
          <a:xfrm>
            <a:off x="442912" y="800100"/>
            <a:ext cx="11306175" cy="1001714"/>
          </a:xfrm>
          <a:prstGeom prst="rect">
            <a:avLst/>
          </a:prstGeom>
        </p:spPr>
        <p:txBody>
          <a:bodyPr vert="horz" lIns="0" tIns="45720" rIns="91440" bIns="45720" rtlCol="0" anchor="ctr">
            <a:normAutofit/>
          </a:bodyPr>
          <a:lstStyle/>
          <a:p>
            <a:r>
              <a:rPr lang="en-GB" dirty="0"/>
              <a:t>Click to edit Master title style</a:t>
            </a:r>
            <a:endParaRPr lang="en-US" dirty="0"/>
          </a:p>
        </p:txBody>
      </p:sp>
    </p:spTree>
    <p:extLst>
      <p:ext uri="{BB962C8B-B14F-4D97-AF65-F5344CB8AC3E}">
        <p14:creationId xmlns:p14="http://schemas.microsoft.com/office/powerpoint/2010/main" val="1676156061"/>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 id="2147483762" r:id="rId15"/>
    <p:sldLayoutId id="2147483763" r:id="rId16"/>
    <p:sldLayoutId id="2147483764" r:id="rId17"/>
  </p:sldLayoutIdLst>
  <p:hf sldNum="0" hdr="0"/>
  <p:txStyles>
    <p:titleStyle>
      <a:lvl1pPr algn="l" defTabSz="914400" rtl="0" eaLnBrk="1" latinLnBrk="0" hangingPunct="1">
        <a:lnSpc>
          <a:spcPct val="100000"/>
        </a:lnSpc>
        <a:spcBef>
          <a:spcPct val="0"/>
        </a:spcBef>
        <a:buNone/>
        <a:defRPr sz="4400" b="1" kern="1200">
          <a:solidFill>
            <a:srgbClr val="821E69"/>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Clr>
          <a:srgbClr val="821E69"/>
        </a:buClr>
        <a:buFont typeface="Wingdings" pitchFamily="2" charset="2"/>
        <a:buChar char="§"/>
        <a:defRPr sz="2500" b="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821E69"/>
        </a:buClr>
        <a:buFont typeface="Wingdings" pitchFamily="2" charset="2"/>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821E69"/>
        </a:buClr>
        <a:buFont typeface="Wingdings"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821E69"/>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821E69"/>
        </a:buClr>
        <a:buFont typeface="Wingdings"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9">
          <p15:clr>
            <a:srgbClr val="A4A3A4"/>
          </p15:clr>
        </p15:guide>
        <p15:guide id="2" orient="horz" pos="278">
          <p15:clr>
            <a:srgbClr val="A4A3A4"/>
          </p15:clr>
        </p15:guide>
        <p15:guide id="3" pos="2502">
          <p15:clr>
            <a:srgbClr val="A4A3A4"/>
          </p15:clr>
        </p15:guide>
        <p15:guide id="4" pos="2729">
          <p15:clr>
            <a:srgbClr val="A4A3A4"/>
          </p15:clr>
        </p15:guide>
        <p15:guide id="5" pos="4951">
          <p15:clr>
            <a:srgbClr val="A4A3A4"/>
          </p15:clr>
        </p15:guide>
        <p15:guide id="6" pos="5178">
          <p15:clr>
            <a:srgbClr val="A4A3A4"/>
          </p15:clr>
        </p15:guide>
        <p15:guide id="7" pos="7401">
          <p15:clr>
            <a:srgbClr val="A4A3A4"/>
          </p15:clr>
        </p15:guide>
        <p15:guide id="8" orient="horz" pos="504">
          <p15:clr>
            <a:srgbClr val="A4A3A4"/>
          </p15:clr>
        </p15:guide>
        <p15:guide id="9" orient="horz" pos="3816">
          <p15:clr>
            <a:srgbClr val="A4A3A4"/>
          </p15:clr>
        </p15:guide>
        <p15:guide id="10" orient="horz" pos="4042">
          <p15:clr>
            <a:srgbClr val="A4A3A4"/>
          </p15:clr>
        </p15:guide>
        <p15:guide id="11" pos="3727">
          <p15:clr>
            <a:srgbClr val="A4A3A4"/>
          </p15:clr>
        </p15:guide>
        <p15:guide id="12" pos="3953">
          <p15:clr>
            <a:srgbClr val="A4A3A4"/>
          </p15:clr>
        </p15:guide>
        <p15:guide id="13" orient="horz" pos="3589">
          <p15:clr>
            <a:srgbClr val="A4A3A4"/>
          </p15:clr>
        </p15:guide>
        <p15:guide id="14" orient="horz" pos="1139">
          <p15:clr>
            <a:srgbClr val="A4A3A4"/>
          </p15:clr>
        </p15:guide>
        <p15:guide id="15" orient="horz" pos="1253">
          <p15:clr>
            <a:srgbClr val="A4A3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508000" y="1447801"/>
            <a:ext cx="11074400" cy="1732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lvl="0"/>
            <a:r>
              <a:rPr lang="en-GB" altLang="en-US" dirty="0"/>
              <a:t>Click to edit Master text styles</a:t>
            </a:r>
          </a:p>
          <a:p>
            <a:pPr lvl="1"/>
            <a:r>
              <a:rPr lang="en-GB" altLang="en-US" dirty="0"/>
              <a:t>Second level</a:t>
            </a:r>
          </a:p>
          <a:p>
            <a:pPr lvl="2"/>
            <a:r>
              <a:rPr lang="en-GB" altLang="en-US" dirty="0"/>
              <a:t>Third level</a:t>
            </a:r>
          </a:p>
          <a:p>
            <a:pPr lvl="3"/>
            <a:r>
              <a:rPr lang="en-GB" altLang="en-US" dirty="0"/>
              <a:t>Fourth level</a:t>
            </a:r>
          </a:p>
          <a:p>
            <a:pPr lvl="4"/>
            <a:r>
              <a:rPr lang="en-GB" altLang="en-US" dirty="0"/>
              <a:t>Fifth level</a:t>
            </a:r>
          </a:p>
        </p:txBody>
      </p:sp>
      <p:sp>
        <p:nvSpPr>
          <p:cNvPr id="1028" name="Text Box 6"/>
          <p:cNvSpPr txBox="1">
            <a:spLocks noChangeArrowheads="1"/>
          </p:cNvSpPr>
          <p:nvPr/>
        </p:nvSpPr>
        <p:spPr bwMode="auto">
          <a:xfrm>
            <a:off x="527051" y="6165853"/>
            <a:ext cx="134408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rgbClr val="004D75"/>
                </a:solidFill>
                <a:latin typeface="Verdana" panose="020B0604030504040204" pitchFamily="34" charset="0"/>
                <a:cs typeface="Arial" panose="020B0604020202020204" pitchFamily="34" charset="0"/>
              </a:defRPr>
            </a:lvl1pPr>
            <a:lvl2pPr marL="742950" indent="-285750">
              <a:defRPr sz="2800">
                <a:solidFill>
                  <a:srgbClr val="004D75"/>
                </a:solidFill>
                <a:latin typeface="Verdana" panose="020B0604030504040204" pitchFamily="34" charset="0"/>
                <a:cs typeface="Arial" panose="020B0604020202020204" pitchFamily="34" charset="0"/>
              </a:defRPr>
            </a:lvl2pPr>
            <a:lvl3pPr marL="1143000" indent="-228600">
              <a:defRPr sz="2800">
                <a:solidFill>
                  <a:srgbClr val="004D75"/>
                </a:solidFill>
                <a:latin typeface="Verdana" panose="020B0604030504040204" pitchFamily="34" charset="0"/>
                <a:cs typeface="Arial" panose="020B0604020202020204" pitchFamily="34" charset="0"/>
              </a:defRPr>
            </a:lvl3pPr>
            <a:lvl4pPr marL="1600200" indent="-228600">
              <a:defRPr sz="2800">
                <a:solidFill>
                  <a:srgbClr val="004D75"/>
                </a:solidFill>
                <a:latin typeface="Verdana" panose="020B0604030504040204" pitchFamily="34" charset="0"/>
                <a:cs typeface="Arial" panose="020B0604020202020204" pitchFamily="34" charset="0"/>
              </a:defRPr>
            </a:lvl4pPr>
            <a:lvl5pPr marL="2057400" indent="-228600">
              <a:defRPr sz="2800">
                <a:solidFill>
                  <a:srgbClr val="004D75"/>
                </a:solidFill>
                <a:latin typeface="Verdana" panose="020B0604030504040204" pitchFamily="34" charset="0"/>
                <a:cs typeface="Arial" panose="020B0604020202020204" pitchFamily="34" charset="0"/>
              </a:defRPr>
            </a:lvl5pPr>
            <a:lvl6pPr marL="2514600" indent="-228600" algn="r"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6pPr>
            <a:lvl7pPr marL="2971800" indent="-228600" algn="r"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7pPr>
            <a:lvl8pPr marL="3429000" indent="-228600" algn="r"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8pPr>
            <a:lvl9pPr marL="3886200" indent="-228600" algn="r"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9pPr>
          </a:lstStyle>
          <a:p>
            <a:pPr>
              <a:spcBef>
                <a:spcPct val="50000"/>
              </a:spcBef>
              <a:defRPr/>
            </a:pPr>
            <a:endParaRPr lang="en-US" altLang="en-US" sz="3200">
              <a:solidFill>
                <a:schemeClr val="tx1"/>
              </a:solidFill>
              <a:latin typeface="Times" panose="02020603050405020304" pitchFamily="18" charset="0"/>
            </a:endParaRPr>
          </a:p>
        </p:txBody>
      </p:sp>
      <p:sp>
        <p:nvSpPr>
          <p:cNvPr id="1029" name="Title 1"/>
          <p:cNvSpPr txBox="1">
            <a:spLocks/>
          </p:cNvSpPr>
          <p:nvPr/>
        </p:nvSpPr>
        <p:spPr bwMode="auto">
          <a:xfrm>
            <a:off x="0" y="0"/>
            <a:ext cx="12192000" cy="1066800"/>
          </a:xfrm>
          <a:prstGeom prst="rect">
            <a:avLst/>
          </a:prstGeom>
          <a:solidFill>
            <a:srgbClr val="6F2C91"/>
          </a:solidFill>
          <a:ln>
            <a:noFill/>
          </a:ln>
        </p:spPr>
        <p:txBody>
          <a:bodyPr anchor="ctr"/>
          <a:lstStyle>
            <a:lvl1pPr algn="r">
              <a:defRPr sz="2800">
                <a:solidFill>
                  <a:srgbClr val="004D75"/>
                </a:solidFill>
                <a:latin typeface="Verdana" panose="020B0604030504040204" pitchFamily="34" charset="0"/>
                <a:cs typeface="Arial" panose="020B0604020202020204" pitchFamily="34" charset="0"/>
              </a:defRPr>
            </a:lvl1pPr>
            <a:lvl2pPr marL="742950" indent="-285750" algn="r">
              <a:defRPr sz="2800">
                <a:solidFill>
                  <a:srgbClr val="004D75"/>
                </a:solidFill>
                <a:latin typeface="Verdana" panose="020B0604030504040204" pitchFamily="34" charset="0"/>
                <a:cs typeface="Arial" panose="020B0604020202020204" pitchFamily="34" charset="0"/>
              </a:defRPr>
            </a:lvl2pPr>
            <a:lvl3pPr marL="1143000" indent="-228600" algn="r">
              <a:defRPr sz="2800">
                <a:solidFill>
                  <a:srgbClr val="004D75"/>
                </a:solidFill>
                <a:latin typeface="Verdana" panose="020B0604030504040204" pitchFamily="34" charset="0"/>
                <a:cs typeface="Arial" panose="020B0604020202020204" pitchFamily="34" charset="0"/>
              </a:defRPr>
            </a:lvl3pPr>
            <a:lvl4pPr marL="1600200" indent="-228600" algn="r">
              <a:defRPr sz="2800">
                <a:solidFill>
                  <a:srgbClr val="004D75"/>
                </a:solidFill>
                <a:latin typeface="Verdana" panose="020B0604030504040204" pitchFamily="34" charset="0"/>
                <a:cs typeface="Arial" panose="020B0604020202020204" pitchFamily="34" charset="0"/>
              </a:defRPr>
            </a:lvl4pPr>
            <a:lvl5pPr marL="2057400" indent="-228600" algn="r">
              <a:defRPr sz="2800">
                <a:solidFill>
                  <a:srgbClr val="004D75"/>
                </a:solidFill>
                <a:latin typeface="Verdana" panose="020B0604030504040204" pitchFamily="34" charset="0"/>
                <a:cs typeface="Arial" panose="020B0604020202020204" pitchFamily="34" charset="0"/>
              </a:defRPr>
            </a:lvl5pPr>
            <a:lvl6pPr marL="2514600" indent="-228600" algn="r"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6pPr>
            <a:lvl7pPr marL="2971800" indent="-228600" algn="r"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7pPr>
            <a:lvl8pPr marL="3429000" indent="-228600" algn="r"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8pPr>
            <a:lvl9pPr marL="3886200" indent="-228600" algn="r"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9pPr>
          </a:lstStyle>
          <a:p>
            <a:pPr algn="l">
              <a:defRPr/>
            </a:pPr>
            <a:r>
              <a:rPr lang="en-US" altLang="en-US" sz="3733" dirty="0">
                <a:solidFill>
                  <a:schemeClr val="bg1"/>
                </a:solidFill>
                <a:latin typeface="Museo Sans 500"/>
                <a:cs typeface="Museo Sans 500"/>
              </a:rPr>
              <a:t>Click to edit Master title style</a:t>
            </a:r>
            <a:endParaRPr lang="en-GB" altLang="en-US" sz="3733" dirty="0">
              <a:solidFill>
                <a:schemeClr val="bg1"/>
              </a:solidFill>
              <a:latin typeface="Museo Sans 500"/>
              <a:cs typeface="Museo Sans 500"/>
            </a:endParaRPr>
          </a:p>
        </p:txBody>
      </p:sp>
      <p:pic>
        <p:nvPicPr>
          <p:cNvPr id="2" name="Picture 5"/>
          <p:cNvPicPr>
            <a:picLocks noChangeAspect="1"/>
          </p:cNvPicPr>
          <p:nvPr/>
        </p:nvPicPr>
        <p:blipFill>
          <a:blip r:embed="rId13" cstate="print">
            <a:extLst>
              <a:ext uri="{28A0092B-C50C-407E-A947-70E740481C1C}">
                <a14:useLocalDpi xmlns:a14="http://schemas.microsoft.com/office/drawing/2010/main" val="0"/>
              </a:ext>
            </a:extLst>
          </a:blip>
          <a:srcRect l="7915" t="13541" r="6219" b="10622"/>
          <a:stretch>
            <a:fillRect/>
          </a:stretch>
        </p:blipFill>
        <p:spPr bwMode="auto">
          <a:xfrm>
            <a:off x="9647767" y="6015041"/>
            <a:ext cx="2406651"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0813936"/>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Lst>
  <p:hf sldNum="0" hdr="0" dt="0"/>
  <p:txStyles>
    <p:titleStyle>
      <a:lvl1pPr algn="l" rtl="0" eaLnBrk="0" fontAlgn="base" hangingPunct="0">
        <a:spcBef>
          <a:spcPct val="0"/>
        </a:spcBef>
        <a:spcAft>
          <a:spcPct val="0"/>
        </a:spcAft>
        <a:defRPr sz="3733">
          <a:solidFill>
            <a:srgbClr val="004D75"/>
          </a:solidFill>
          <a:latin typeface="+mj-lt"/>
          <a:ea typeface="+mj-ea"/>
          <a:cs typeface="+mj-cs"/>
        </a:defRPr>
      </a:lvl1pPr>
      <a:lvl2pPr algn="l" rtl="0" eaLnBrk="0" fontAlgn="base" hangingPunct="0">
        <a:spcBef>
          <a:spcPct val="0"/>
        </a:spcBef>
        <a:spcAft>
          <a:spcPct val="0"/>
        </a:spcAft>
        <a:defRPr sz="3733">
          <a:solidFill>
            <a:srgbClr val="004D75"/>
          </a:solidFill>
          <a:latin typeface="Verdana" pitchFamily="34" charset="0"/>
        </a:defRPr>
      </a:lvl2pPr>
      <a:lvl3pPr algn="l" rtl="0" eaLnBrk="0" fontAlgn="base" hangingPunct="0">
        <a:spcBef>
          <a:spcPct val="0"/>
        </a:spcBef>
        <a:spcAft>
          <a:spcPct val="0"/>
        </a:spcAft>
        <a:defRPr sz="3733">
          <a:solidFill>
            <a:srgbClr val="004D75"/>
          </a:solidFill>
          <a:latin typeface="Verdana" pitchFamily="34" charset="0"/>
        </a:defRPr>
      </a:lvl3pPr>
      <a:lvl4pPr algn="l" rtl="0" eaLnBrk="0" fontAlgn="base" hangingPunct="0">
        <a:spcBef>
          <a:spcPct val="0"/>
        </a:spcBef>
        <a:spcAft>
          <a:spcPct val="0"/>
        </a:spcAft>
        <a:defRPr sz="3733">
          <a:solidFill>
            <a:srgbClr val="004D75"/>
          </a:solidFill>
          <a:latin typeface="Verdana" pitchFamily="34" charset="0"/>
        </a:defRPr>
      </a:lvl4pPr>
      <a:lvl5pPr algn="l" rtl="0" eaLnBrk="0" fontAlgn="base" hangingPunct="0">
        <a:spcBef>
          <a:spcPct val="0"/>
        </a:spcBef>
        <a:spcAft>
          <a:spcPct val="0"/>
        </a:spcAft>
        <a:defRPr sz="3733">
          <a:solidFill>
            <a:srgbClr val="004D75"/>
          </a:solidFill>
          <a:latin typeface="Verdana" pitchFamily="34" charset="0"/>
        </a:defRPr>
      </a:lvl5pPr>
      <a:lvl6pPr marL="609585" algn="l" rtl="0" fontAlgn="base">
        <a:spcBef>
          <a:spcPct val="0"/>
        </a:spcBef>
        <a:spcAft>
          <a:spcPct val="0"/>
        </a:spcAft>
        <a:defRPr sz="3733">
          <a:solidFill>
            <a:srgbClr val="004D75"/>
          </a:solidFill>
          <a:latin typeface="Verdana" pitchFamily="34" charset="0"/>
        </a:defRPr>
      </a:lvl6pPr>
      <a:lvl7pPr marL="1219170" algn="l" rtl="0" fontAlgn="base">
        <a:spcBef>
          <a:spcPct val="0"/>
        </a:spcBef>
        <a:spcAft>
          <a:spcPct val="0"/>
        </a:spcAft>
        <a:defRPr sz="3733">
          <a:solidFill>
            <a:srgbClr val="004D75"/>
          </a:solidFill>
          <a:latin typeface="Verdana" pitchFamily="34" charset="0"/>
        </a:defRPr>
      </a:lvl7pPr>
      <a:lvl8pPr marL="1828754" algn="l" rtl="0" fontAlgn="base">
        <a:spcBef>
          <a:spcPct val="0"/>
        </a:spcBef>
        <a:spcAft>
          <a:spcPct val="0"/>
        </a:spcAft>
        <a:defRPr sz="3733">
          <a:solidFill>
            <a:srgbClr val="004D75"/>
          </a:solidFill>
          <a:latin typeface="Verdana" pitchFamily="34" charset="0"/>
        </a:defRPr>
      </a:lvl8pPr>
      <a:lvl9pPr marL="2438339" algn="l" rtl="0" fontAlgn="base">
        <a:spcBef>
          <a:spcPct val="0"/>
        </a:spcBef>
        <a:spcAft>
          <a:spcPct val="0"/>
        </a:spcAft>
        <a:defRPr sz="3733">
          <a:solidFill>
            <a:srgbClr val="004D75"/>
          </a:solidFill>
          <a:latin typeface="Verdana" pitchFamily="34" charset="0"/>
        </a:defRPr>
      </a:lvl9pPr>
    </p:titleStyle>
    <p:bodyStyle>
      <a:lvl1pPr marL="251878" indent="-251878" algn="l" rtl="0" eaLnBrk="0" fontAlgn="base" hangingPunct="0">
        <a:lnSpc>
          <a:spcPct val="110000"/>
        </a:lnSpc>
        <a:spcBef>
          <a:spcPct val="30000"/>
        </a:spcBef>
        <a:spcAft>
          <a:spcPct val="20000"/>
        </a:spcAft>
        <a:buChar char="•"/>
        <a:defRPr>
          <a:solidFill>
            <a:srgbClr val="053663"/>
          </a:solidFill>
          <a:latin typeface="Museo Sans 500"/>
          <a:ea typeface="+mn-ea"/>
          <a:cs typeface="Museo Sans 500"/>
        </a:defRPr>
      </a:lvl1pPr>
      <a:lvl2pPr marL="505871" indent="-251878" algn="l" rtl="0" eaLnBrk="0" fontAlgn="base" hangingPunct="0">
        <a:lnSpc>
          <a:spcPct val="90000"/>
        </a:lnSpc>
        <a:spcBef>
          <a:spcPct val="20000"/>
        </a:spcBef>
        <a:spcAft>
          <a:spcPct val="10000"/>
        </a:spcAft>
        <a:buChar char="–"/>
        <a:defRPr sz="2000">
          <a:solidFill>
            <a:srgbClr val="053663"/>
          </a:solidFill>
          <a:latin typeface="Museo Sans 500"/>
          <a:cs typeface="Museo Sans 500"/>
        </a:defRPr>
      </a:lvl2pPr>
      <a:lvl3pPr marL="706949" indent="-198962" algn="l" rtl="0" eaLnBrk="0" fontAlgn="base" hangingPunct="0">
        <a:lnSpc>
          <a:spcPct val="90000"/>
        </a:lnSpc>
        <a:spcBef>
          <a:spcPct val="20000"/>
        </a:spcBef>
        <a:spcAft>
          <a:spcPct val="20000"/>
        </a:spcAft>
        <a:buChar char="•"/>
        <a:defRPr sz="1600">
          <a:solidFill>
            <a:srgbClr val="053663"/>
          </a:solidFill>
          <a:latin typeface="Museo Sans 500"/>
          <a:cs typeface="Museo Sans 500"/>
        </a:defRPr>
      </a:lvl3pPr>
      <a:lvl4pPr marL="1149322" indent="-188379" algn="l" rtl="0" eaLnBrk="0" fontAlgn="base" hangingPunct="0">
        <a:lnSpc>
          <a:spcPct val="90000"/>
        </a:lnSpc>
        <a:spcBef>
          <a:spcPct val="20000"/>
        </a:spcBef>
        <a:spcAft>
          <a:spcPct val="20000"/>
        </a:spcAft>
        <a:buChar char="–"/>
        <a:defRPr sz="1600">
          <a:solidFill>
            <a:srgbClr val="053663"/>
          </a:solidFill>
          <a:latin typeface="Museo Sans 500"/>
          <a:cs typeface="Museo Sans 500"/>
        </a:defRPr>
      </a:lvl4pPr>
      <a:lvl5pPr marL="1646725" indent="-243411" algn="l" rtl="0" eaLnBrk="0" fontAlgn="base" hangingPunct="0">
        <a:lnSpc>
          <a:spcPct val="90000"/>
        </a:lnSpc>
        <a:spcBef>
          <a:spcPct val="20000"/>
        </a:spcBef>
        <a:spcAft>
          <a:spcPct val="20000"/>
        </a:spcAft>
        <a:buChar char="»"/>
        <a:defRPr sz="1600">
          <a:solidFill>
            <a:srgbClr val="053663"/>
          </a:solidFill>
          <a:latin typeface="Museo Sans 500"/>
          <a:cs typeface="Museo Sans 500"/>
        </a:defRPr>
      </a:lvl5pPr>
      <a:lvl6pPr marL="2256310" indent="-243411" algn="l" rtl="0" fontAlgn="base">
        <a:lnSpc>
          <a:spcPct val="90000"/>
        </a:lnSpc>
        <a:spcBef>
          <a:spcPct val="20000"/>
        </a:spcBef>
        <a:spcAft>
          <a:spcPct val="20000"/>
        </a:spcAft>
        <a:buChar char="»"/>
        <a:defRPr sz="1600">
          <a:solidFill>
            <a:srgbClr val="004D75"/>
          </a:solidFill>
          <a:latin typeface="+mn-lt"/>
        </a:defRPr>
      </a:lvl6pPr>
      <a:lvl7pPr marL="2865895" indent="-243411" algn="l" rtl="0" fontAlgn="base">
        <a:lnSpc>
          <a:spcPct val="90000"/>
        </a:lnSpc>
        <a:spcBef>
          <a:spcPct val="20000"/>
        </a:spcBef>
        <a:spcAft>
          <a:spcPct val="20000"/>
        </a:spcAft>
        <a:buChar char="»"/>
        <a:defRPr sz="1600">
          <a:solidFill>
            <a:srgbClr val="004D75"/>
          </a:solidFill>
          <a:latin typeface="+mn-lt"/>
        </a:defRPr>
      </a:lvl7pPr>
      <a:lvl8pPr marL="3475480" indent="-243411" algn="l" rtl="0" fontAlgn="base">
        <a:lnSpc>
          <a:spcPct val="90000"/>
        </a:lnSpc>
        <a:spcBef>
          <a:spcPct val="20000"/>
        </a:spcBef>
        <a:spcAft>
          <a:spcPct val="20000"/>
        </a:spcAft>
        <a:buChar char="»"/>
        <a:defRPr sz="1600">
          <a:solidFill>
            <a:srgbClr val="004D75"/>
          </a:solidFill>
          <a:latin typeface="+mn-lt"/>
        </a:defRPr>
      </a:lvl8pPr>
      <a:lvl9pPr marL="4085065" indent="-243411" algn="l" rtl="0" fontAlgn="base">
        <a:lnSpc>
          <a:spcPct val="90000"/>
        </a:lnSpc>
        <a:spcBef>
          <a:spcPct val="20000"/>
        </a:spcBef>
        <a:spcAft>
          <a:spcPct val="20000"/>
        </a:spcAft>
        <a:buChar char="»"/>
        <a:defRPr sz="1600">
          <a:solidFill>
            <a:srgbClr val="004D75"/>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8"/>
          <p:cNvSpPr txBox="1">
            <a:spLocks noGrp="1"/>
          </p:cNvSpPr>
          <p:nvPr>
            <p:ph type="body" idx="1"/>
          </p:nvPr>
        </p:nvSpPr>
        <p:spPr>
          <a:xfrm>
            <a:off x="508000" y="1447801"/>
            <a:ext cx="11074400" cy="461111"/>
          </a:xfrm>
          <a:prstGeom prst="rect">
            <a:avLst/>
          </a:prstGeom>
          <a:noFill/>
          <a:ln>
            <a:noFill/>
          </a:ln>
        </p:spPr>
        <p:txBody>
          <a:bodyPr spcFirstLastPara="1" wrap="square" lIns="91425" tIns="45700" rIns="91425" bIns="45700" anchor="t" anchorCtr="0">
            <a:spAutoFit/>
          </a:bodyPr>
          <a:lstStyle>
            <a:lvl1pPr marL="457200" marR="0" lvl="0" indent="-342900" algn="l" rtl="0">
              <a:lnSpc>
                <a:spcPct val="110000"/>
              </a:lnSpc>
              <a:spcBef>
                <a:spcPts val="540"/>
              </a:spcBef>
              <a:spcAft>
                <a:spcPts val="0"/>
              </a:spcAft>
              <a:buClr>
                <a:srgbClr val="053663"/>
              </a:buClr>
              <a:buSzPts val="1800"/>
              <a:buFont typeface="Arial"/>
              <a:buChar char="•"/>
              <a:defRPr sz="1800" b="0" i="0" u="none" strike="noStrike" cap="none">
                <a:solidFill>
                  <a:srgbClr val="053663"/>
                </a:solidFill>
                <a:latin typeface="Arial"/>
                <a:ea typeface="Arial"/>
                <a:cs typeface="Arial"/>
                <a:sym typeface="Arial"/>
              </a:defRPr>
            </a:lvl1pPr>
            <a:lvl2pPr marL="914400" marR="0" lvl="1" indent="-323850" algn="l" rtl="0">
              <a:lnSpc>
                <a:spcPct val="90000"/>
              </a:lnSpc>
              <a:spcBef>
                <a:spcPts val="360"/>
              </a:spcBef>
              <a:spcAft>
                <a:spcPts val="0"/>
              </a:spcAft>
              <a:buClr>
                <a:srgbClr val="053663"/>
              </a:buClr>
              <a:buSzPts val="1500"/>
              <a:buFont typeface="Arial"/>
              <a:buChar char="–"/>
              <a:defRPr sz="1500" b="0" i="0" u="none" strike="noStrike" cap="none">
                <a:solidFill>
                  <a:srgbClr val="053663"/>
                </a:solidFill>
                <a:latin typeface="Arial"/>
                <a:ea typeface="Arial"/>
                <a:cs typeface="Arial"/>
                <a:sym typeface="Arial"/>
              </a:defRPr>
            </a:lvl2pPr>
            <a:lvl3pPr marL="1371600" marR="0" lvl="2" indent="-304800" algn="l" rtl="0">
              <a:lnSpc>
                <a:spcPct val="90000"/>
              </a:lnSpc>
              <a:spcBef>
                <a:spcPts val="240"/>
              </a:spcBef>
              <a:spcAft>
                <a:spcPts val="0"/>
              </a:spcAft>
              <a:buClr>
                <a:srgbClr val="053663"/>
              </a:buClr>
              <a:buSzPts val="1200"/>
              <a:buFont typeface="Arial"/>
              <a:buChar char="•"/>
              <a:defRPr sz="1200" b="0" i="0" u="none" strike="noStrike" cap="none">
                <a:solidFill>
                  <a:srgbClr val="053663"/>
                </a:solidFill>
                <a:latin typeface="Arial"/>
                <a:ea typeface="Arial"/>
                <a:cs typeface="Arial"/>
                <a:sym typeface="Arial"/>
              </a:defRPr>
            </a:lvl3pPr>
            <a:lvl4pPr marL="1828800" marR="0" lvl="3" indent="-304800" algn="l" rtl="0">
              <a:lnSpc>
                <a:spcPct val="90000"/>
              </a:lnSpc>
              <a:spcBef>
                <a:spcPts val="240"/>
              </a:spcBef>
              <a:spcAft>
                <a:spcPts val="0"/>
              </a:spcAft>
              <a:buClr>
                <a:srgbClr val="053663"/>
              </a:buClr>
              <a:buSzPts val="1200"/>
              <a:buFont typeface="Arial"/>
              <a:buChar char="–"/>
              <a:defRPr sz="1200" b="0" i="0" u="none" strike="noStrike" cap="none">
                <a:solidFill>
                  <a:srgbClr val="053663"/>
                </a:solidFill>
                <a:latin typeface="Arial"/>
                <a:ea typeface="Arial"/>
                <a:cs typeface="Arial"/>
                <a:sym typeface="Arial"/>
              </a:defRPr>
            </a:lvl4pPr>
            <a:lvl5pPr marL="2286000" marR="0" lvl="4" indent="-304800" algn="l" rtl="0">
              <a:lnSpc>
                <a:spcPct val="90000"/>
              </a:lnSpc>
              <a:spcBef>
                <a:spcPts val="240"/>
              </a:spcBef>
              <a:spcAft>
                <a:spcPts val="0"/>
              </a:spcAft>
              <a:buClr>
                <a:srgbClr val="053663"/>
              </a:buClr>
              <a:buSzPts val="1200"/>
              <a:buFont typeface="Arial"/>
              <a:buChar char="»"/>
              <a:defRPr sz="1200" b="0" i="0" u="none" strike="noStrike" cap="none">
                <a:solidFill>
                  <a:srgbClr val="053663"/>
                </a:solidFill>
                <a:latin typeface="Arial"/>
                <a:ea typeface="Arial"/>
                <a:cs typeface="Arial"/>
                <a:sym typeface="Arial"/>
              </a:defRPr>
            </a:lvl5pPr>
            <a:lvl6pPr marL="2743200" marR="0" lvl="5" indent="-304800" algn="l" rtl="0">
              <a:lnSpc>
                <a:spcPct val="90000"/>
              </a:lnSpc>
              <a:spcBef>
                <a:spcPts val="240"/>
              </a:spcBef>
              <a:spcAft>
                <a:spcPts val="0"/>
              </a:spcAft>
              <a:buClr>
                <a:srgbClr val="004D75"/>
              </a:buClr>
              <a:buSzPts val="1200"/>
              <a:buFont typeface="Verdana"/>
              <a:buChar char="»"/>
              <a:defRPr sz="1200" b="0" i="0" u="none" strike="noStrike" cap="none">
                <a:solidFill>
                  <a:srgbClr val="004D75"/>
                </a:solidFill>
                <a:latin typeface="Verdana"/>
                <a:ea typeface="Verdana"/>
                <a:cs typeface="Verdana"/>
                <a:sym typeface="Verdana"/>
              </a:defRPr>
            </a:lvl6pPr>
            <a:lvl7pPr marL="3200400" marR="0" lvl="6" indent="-304800" algn="l" rtl="0">
              <a:lnSpc>
                <a:spcPct val="90000"/>
              </a:lnSpc>
              <a:spcBef>
                <a:spcPts val="240"/>
              </a:spcBef>
              <a:spcAft>
                <a:spcPts val="0"/>
              </a:spcAft>
              <a:buClr>
                <a:srgbClr val="004D75"/>
              </a:buClr>
              <a:buSzPts val="1200"/>
              <a:buFont typeface="Verdana"/>
              <a:buChar char="»"/>
              <a:defRPr sz="1200" b="0" i="0" u="none" strike="noStrike" cap="none">
                <a:solidFill>
                  <a:srgbClr val="004D75"/>
                </a:solidFill>
                <a:latin typeface="Verdana"/>
                <a:ea typeface="Verdana"/>
                <a:cs typeface="Verdana"/>
                <a:sym typeface="Verdana"/>
              </a:defRPr>
            </a:lvl7pPr>
            <a:lvl8pPr marL="3657600" marR="0" lvl="7" indent="-304800" algn="l" rtl="0">
              <a:lnSpc>
                <a:spcPct val="90000"/>
              </a:lnSpc>
              <a:spcBef>
                <a:spcPts val="240"/>
              </a:spcBef>
              <a:spcAft>
                <a:spcPts val="0"/>
              </a:spcAft>
              <a:buClr>
                <a:srgbClr val="004D75"/>
              </a:buClr>
              <a:buSzPts val="1200"/>
              <a:buFont typeface="Verdana"/>
              <a:buChar char="»"/>
              <a:defRPr sz="1200" b="0" i="0" u="none" strike="noStrike" cap="none">
                <a:solidFill>
                  <a:srgbClr val="004D75"/>
                </a:solidFill>
                <a:latin typeface="Verdana"/>
                <a:ea typeface="Verdana"/>
                <a:cs typeface="Verdana"/>
                <a:sym typeface="Verdana"/>
              </a:defRPr>
            </a:lvl8pPr>
            <a:lvl9pPr marL="4114800" marR="0" lvl="8" indent="-304800" algn="l" rtl="0">
              <a:lnSpc>
                <a:spcPct val="90000"/>
              </a:lnSpc>
              <a:spcBef>
                <a:spcPts val="240"/>
              </a:spcBef>
              <a:spcAft>
                <a:spcPts val="240"/>
              </a:spcAft>
              <a:buClr>
                <a:srgbClr val="004D75"/>
              </a:buClr>
              <a:buSzPts val="1200"/>
              <a:buFont typeface="Verdana"/>
              <a:buChar char="»"/>
              <a:defRPr sz="1200" b="0" i="0" u="none" strike="noStrike" cap="none">
                <a:solidFill>
                  <a:srgbClr val="004D75"/>
                </a:solidFill>
                <a:latin typeface="Verdana"/>
                <a:ea typeface="Verdana"/>
                <a:cs typeface="Verdana"/>
                <a:sym typeface="Verdana"/>
              </a:defRPr>
            </a:lvl9pPr>
          </a:lstStyle>
          <a:p>
            <a:endParaRPr/>
          </a:p>
        </p:txBody>
      </p:sp>
      <p:sp>
        <p:nvSpPr>
          <p:cNvPr id="11" name="Google Shape;11;p28"/>
          <p:cNvSpPr txBox="1"/>
          <p:nvPr/>
        </p:nvSpPr>
        <p:spPr>
          <a:xfrm>
            <a:off x="527051" y="6165853"/>
            <a:ext cx="1344083" cy="615499"/>
          </a:xfrm>
          <a:prstGeom prst="rect">
            <a:avLst/>
          </a:prstGeom>
          <a:noFill/>
          <a:ln>
            <a:noFill/>
          </a:ln>
        </p:spPr>
        <p:txBody>
          <a:bodyPr spcFirstLastPara="1" wrap="square" lIns="121900" tIns="60933" rIns="121900" bIns="60933" anchor="t" anchorCtr="0">
            <a:spAutoFit/>
          </a:bodyPr>
          <a:lstStyle/>
          <a:p>
            <a:pPr marL="0" marR="0" lvl="0" indent="0" algn="l" rtl="0">
              <a:spcBef>
                <a:spcPts val="0"/>
              </a:spcBef>
              <a:spcAft>
                <a:spcPts val="0"/>
              </a:spcAft>
              <a:buNone/>
            </a:pPr>
            <a:endParaRPr sz="3200" b="0" i="0" u="none" strike="noStrike" cap="none">
              <a:solidFill>
                <a:schemeClr val="dk1"/>
              </a:solidFill>
              <a:latin typeface="Times"/>
              <a:ea typeface="Times"/>
              <a:cs typeface="Times"/>
              <a:sym typeface="Times"/>
            </a:endParaRPr>
          </a:p>
        </p:txBody>
      </p:sp>
      <p:sp>
        <p:nvSpPr>
          <p:cNvPr id="12" name="Google Shape;12;p28"/>
          <p:cNvSpPr txBox="1"/>
          <p:nvPr/>
        </p:nvSpPr>
        <p:spPr>
          <a:xfrm>
            <a:off x="0" y="0"/>
            <a:ext cx="12192000" cy="1066800"/>
          </a:xfrm>
          <a:prstGeom prst="rect">
            <a:avLst/>
          </a:prstGeom>
          <a:solidFill>
            <a:srgbClr val="6F2C9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r>
              <a:rPr lang="en-GB" sz="3733" b="0" i="0" u="none" strike="noStrike" cap="none">
                <a:solidFill>
                  <a:schemeClr val="lt1"/>
                </a:solidFill>
                <a:latin typeface="Arial"/>
                <a:ea typeface="Arial"/>
                <a:cs typeface="Arial"/>
                <a:sym typeface="Arial"/>
              </a:rPr>
              <a:t>Click to edit Master title style</a:t>
            </a:r>
            <a:endParaRPr sz="3733" b="0" i="0" u="none" strike="noStrike" cap="none">
              <a:solidFill>
                <a:schemeClr val="lt1"/>
              </a:solidFill>
              <a:latin typeface="Arial"/>
              <a:ea typeface="Arial"/>
              <a:cs typeface="Arial"/>
              <a:sym typeface="Arial"/>
            </a:endParaRPr>
          </a:p>
        </p:txBody>
      </p:sp>
      <p:pic>
        <p:nvPicPr>
          <p:cNvPr id="13" name="Google Shape;13;p28"/>
          <p:cNvPicPr preferRelativeResize="0"/>
          <p:nvPr/>
        </p:nvPicPr>
        <p:blipFill rotWithShape="1">
          <a:blip r:embed="rId13">
            <a:alphaModFix/>
          </a:blip>
          <a:srcRect l="7914" t="13541" r="6219" b="10621"/>
          <a:stretch/>
        </p:blipFill>
        <p:spPr>
          <a:xfrm>
            <a:off x="9647767" y="6015041"/>
            <a:ext cx="2406651" cy="758825"/>
          </a:xfrm>
          <a:prstGeom prst="rect">
            <a:avLst/>
          </a:prstGeom>
          <a:noFill/>
          <a:ln>
            <a:noFill/>
          </a:ln>
        </p:spPr>
      </p:pic>
    </p:spTree>
    <p:extLst>
      <p:ext uri="{BB962C8B-B14F-4D97-AF65-F5344CB8AC3E}">
        <p14:creationId xmlns:p14="http://schemas.microsoft.com/office/powerpoint/2010/main" val="552393231"/>
      </p:ext>
    </p:extLst>
  </p:cSld>
  <p:clrMap bg1="lt1" tx1="dk1" bg2="dk2" tx2="lt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routledge.com/The-Handbook-of-Carbon-Management-A-Step-by-Step-Guide-to-High-Impact-Climate/Molthan-Hill-Winfield-Howarth-Mazhar/p/book/9781032227603" TargetMode="Externa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www.futurelearn.com/courses/climate-literacy-and-action-for-all" TargetMode="Externa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3.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8.xml"/><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eur03.safelinks.protection.outlook.com/?url=https%3A%2F%2Fus02web.zoom.us%2Fmeeting%2Fregister%2FtZIucuqorDwtHdItWHqhWUJO8zpus9KBfZhH&amp;data=05%7C01%7Cpetra.molthan-hill%40ntu.ac.uk%7Cecd255fff7054ef87cc208db2ba25a03%7C8acbc2c5c8ed42c78169ba438a0dbe2f%7C1%7C0%7C638151748526702448%7CUnknown%7CTWFpbGZsb3d8eyJWIjoiMC4wLjAwMDAiLCJQIjoiV2luMzIiLCJBTiI6Ik1haWwiLCJXVCI6Mn0%3D%7C3000%7C%7C%7C&amp;sdata=%2BWs9NojVIcJfOO0DtQyGk7eLEjE9j0dPJijOogRW13Y%3D&amp;reserved=0" TargetMode="Externa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hyperlink" Target="https://www.unprmeclimate.org/" TargetMode="External"/><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slideLayout" Target="../slideLayouts/slideLayout63.xml"/><Relationship Id="rId1" Type="http://schemas.openxmlformats.org/officeDocument/2006/relationships/video" Target="https://www.youtube.com/embed/VwgbFjb6Ado?feature=oembed"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10.xml"/><Relationship Id="rId5" Type="http://schemas.openxmlformats.org/officeDocument/2006/relationships/image" Target="../media/image33.jpg"/><Relationship Id="rId4" Type="http://schemas.openxmlformats.org/officeDocument/2006/relationships/hyperlink" Target="https://www.futurelearn.com/courses/climate-solutions-for-a-net-zero-future" TargetMode="External"/></Relationships>
</file>

<file path=ppt/slides/_rels/slide2.xml.rels><?xml version="1.0" encoding="UTF-8" standalone="yes"?>
<Relationships xmlns="http://schemas.openxmlformats.org/package/2006/relationships"><Relationship Id="rId2" Type="http://schemas.openxmlformats.org/officeDocument/2006/relationships/hyperlink" Target="https://sciencebasedtargets.org/resources/files/foundations-for-net-zero-full-paper.pdf" TargetMode="Externa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88.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4DFE8-7E94-7D42-8F57-AE1BC6C92109}"/>
              </a:ext>
            </a:extLst>
          </p:cNvPr>
          <p:cNvSpPr>
            <a:spLocks noGrp="1"/>
          </p:cNvSpPr>
          <p:nvPr>
            <p:ph type="ctrTitle"/>
          </p:nvPr>
        </p:nvSpPr>
        <p:spPr>
          <a:xfrm>
            <a:off x="114300" y="1959429"/>
            <a:ext cx="12077700" cy="2056149"/>
          </a:xfrm>
        </p:spPr>
        <p:txBody>
          <a:bodyPr>
            <a:normAutofit fontScale="90000"/>
          </a:bodyPr>
          <a:lstStyle/>
          <a:p>
            <a:pPr>
              <a:lnSpc>
                <a:spcPct val="115000"/>
              </a:lnSpc>
              <a:spcAft>
                <a:spcPts val="800"/>
              </a:spcAft>
            </a:pPr>
            <a:r>
              <a:rPr lang="en-GB" sz="2700" b="1" dirty="0">
                <a:effectLst/>
                <a:latin typeface="Times New Roman" panose="02020603050405020304" pitchFamily="18" charset="0"/>
                <a:ea typeface="Calibri" panose="020F0502020204030204" pitchFamily="34" charset="0"/>
                <a:cs typeface="Arial" panose="020B0604020202020204" pitchFamily="34" charset="0"/>
              </a:rPr>
              <a:t>How can we save our climate?</a:t>
            </a:r>
            <a:br>
              <a:rPr lang="en-GB" sz="2700" dirty="0">
                <a:effectLst/>
                <a:latin typeface="Calibri" panose="020F0502020204030204" pitchFamily="34" charset="0"/>
                <a:ea typeface="Calibri" panose="020F0502020204030204" pitchFamily="34" charset="0"/>
                <a:cs typeface="Arial" panose="020B0604020202020204" pitchFamily="34" charset="0"/>
              </a:rPr>
            </a:br>
            <a:r>
              <a:rPr lang="en-GB" sz="2700" b="1" dirty="0">
                <a:effectLst/>
                <a:latin typeface="Times New Roman" panose="02020603050405020304" pitchFamily="18" charset="0"/>
                <a:ea typeface="Calibri" panose="020F0502020204030204" pitchFamily="34" charset="0"/>
                <a:cs typeface="Arial" panose="020B0604020202020204" pitchFamily="34" charset="0"/>
              </a:rPr>
              <a:t>Understanding the challenges of climate change and exploring business and management responses </a:t>
            </a:r>
            <a:br>
              <a:rPr lang="en-GB" sz="2700" b="1" dirty="0">
                <a:effectLst/>
                <a:latin typeface="Times New Roman" panose="02020603050405020304" pitchFamily="18" charset="0"/>
                <a:ea typeface="Calibri" panose="020F0502020204030204" pitchFamily="34" charset="0"/>
                <a:cs typeface="Arial" panose="020B0604020202020204" pitchFamily="34" charset="0"/>
              </a:rPr>
            </a:br>
            <a:br>
              <a:rPr lang="en-GB" sz="1800" dirty="0">
                <a:effectLst/>
                <a:latin typeface="Calibri" panose="020F0502020204030204" pitchFamily="34" charset="0"/>
                <a:ea typeface="Calibri" panose="020F0502020204030204" pitchFamily="34" charset="0"/>
                <a:cs typeface="Arial" panose="020B0604020202020204" pitchFamily="34" charset="0"/>
              </a:rPr>
            </a:br>
            <a:r>
              <a:rPr lang="en-GB" sz="2000" b="1" dirty="0">
                <a:effectLst/>
                <a:latin typeface="Times New Roman" panose="02020603050405020304" pitchFamily="18" charset="0"/>
                <a:ea typeface="Calibri" panose="020F0502020204030204" pitchFamily="34" charset="0"/>
                <a:cs typeface="Arial" panose="020B0604020202020204" pitchFamily="34" charset="0"/>
              </a:rPr>
              <a:t>BAM SIG: Sustainable and Responsible Business (Keynote) </a:t>
            </a:r>
            <a:endParaRPr lang="en-US" sz="2000" dirty="0"/>
          </a:p>
        </p:txBody>
      </p:sp>
      <p:sp>
        <p:nvSpPr>
          <p:cNvPr id="3" name="Subtitle 2">
            <a:extLst>
              <a:ext uri="{FF2B5EF4-FFF2-40B4-BE49-F238E27FC236}">
                <a16:creationId xmlns:a16="http://schemas.microsoft.com/office/drawing/2014/main" id="{6A8E7974-55B9-AA4E-BF3A-6C5D6E054143}"/>
              </a:ext>
            </a:extLst>
          </p:cNvPr>
          <p:cNvSpPr>
            <a:spLocks noGrp="1"/>
          </p:cNvSpPr>
          <p:nvPr>
            <p:ph type="subTitle" idx="1"/>
          </p:nvPr>
        </p:nvSpPr>
        <p:spPr>
          <a:xfrm>
            <a:off x="442914" y="4146207"/>
            <a:ext cx="11306174" cy="1538348"/>
          </a:xfrm>
        </p:spPr>
        <p:txBody>
          <a:bodyPr>
            <a:noAutofit/>
          </a:bodyPr>
          <a:lstStyle/>
          <a:p>
            <a:r>
              <a:rPr lang="en-US" sz="2000" dirty="0"/>
              <a:t>Prof Dr Petra Molthan-Hill </a:t>
            </a:r>
          </a:p>
          <a:p>
            <a:r>
              <a:rPr lang="en-GB" sz="2000" dirty="0"/>
              <a:t>Professor of Sustainable Management and Education for Sustainable Development</a:t>
            </a:r>
            <a:br>
              <a:rPr lang="en-GB" sz="2000" dirty="0"/>
            </a:br>
            <a:r>
              <a:rPr lang="en-GB" sz="2000" dirty="0"/>
              <a:t>and Co-Chair UN PRME Working Group on Climate Change &amp; the Environment </a:t>
            </a:r>
          </a:p>
          <a:p>
            <a:r>
              <a:rPr lang="en-US" sz="2000" dirty="0"/>
              <a:t>Nottingham Business School, Nottingham Trent University, UK</a:t>
            </a:r>
          </a:p>
        </p:txBody>
      </p:sp>
      <p:sp>
        <p:nvSpPr>
          <p:cNvPr id="5" name="Date Placeholder 3">
            <a:extLst>
              <a:ext uri="{FF2B5EF4-FFF2-40B4-BE49-F238E27FC236}">
                <a16:creationId xmlns:a16="http://schemas.microsoft.com/office/drawing/2014/main" id="{EDD29188-3675-A942-AEBA-40F0F7643B91}"/>
              </a:ext>
            </a:extLst>
          </p:cNvPr>
          <p:cNvSpPr>
            <a:spLocks noGrp="1"/>
          </p:cNvSpPr>
          <p:nvPr>
            <p:ph type="dt" sz="half" idx="10"/>
          </p:nvPr>
        </p:nvSpPr>
        <p:spPr>
          <a:xfrm>
            <a:off x="6275386" y="5195151"/>
            <a:ext cx="5473701" cy="358775"/>
          </a:xfrm>
          <a:prstGeom prst="rect">
            <a:avLst/>
          </a:prstGeom>
        </p:spPr>
        <p:txBody>
          <a:bodyPr/>
          <a:lstStyle/>
          <a:p>
            <a:fld id="{197342E9-89D0-D246-B0E5-635614E13D75}" type="datetime1">
              <a:rPr lang="en-GB" smtClean="0"/>
              <a:pPr/>
              <a:t>31/07/2023</a:t>
            </a:fld>
            <a:endParaRPr lang="en-US" dirty="0"/>
          </a:p>
        </p:txBody>
      </p:sp>
    </p:spTree>
    <p:extLst>
      <p:ext uri="{BB962C8B-B14F-4D97-AF65-F5344CB8AC3E}">
        <p14:creationId xmlns:p14="http://schemas.microsoft.com/office/powerpoint/2010/main" val="23834949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3D0EBF4-0C3A-4607-9FEF-3545384548AC}"/>
              </a:ext>
            </a:extLst>
          </p:cNvPr>
          <p:cNvSpPr txBox="1"/>
          <p:nvPr/>
        </p:nvSpPr>
        <p:spPr>
          <a:xfrm>
            <a:off x="814387" y="5900420"/>
            <a:ext cx="10563225" cy="676275"/>
          </a:xfrm>
          <a:prstGeom prst="rect">
            <a:avLst/>
          </a:prstGeom>
          <a:noFill/>
        </p:spPr>
        <p:txBody>
          <a:bodyPr wrap="square" lIns="0" tIns="0" rIns="0" bIns="0" rtlCol="0" anchor="b" anchorCtr="0">
            <a:normAutofit fontScale="70000" lnSpcReduction="20000"/>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Table published in: Molthan-Hill, P et al (2021), </a:t>
            </a:r>
            <a:r>
              <a:rPr kumimoji="0" lang="en-GB" sz="1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Climate change education at universities: Relevance and strategies for every discipline.</a:t>
            </a:r>
            <a:r>
              <a:rPr kumimoji="0" lang="en-GB"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in: Handbook of Climate Change Adaptation and Mitigation (3rd edition), Springer: Cham, Switzerland. Adapted from definitions provided by Mochizuki Y, Bryan A (2015) Climate change education in the context of education for sustainable development: Rationale and principles. Research 9(1): 4-26. </a:t>
            </a:r>
            <a:endPar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graphicFrame>
        <p:nvGraphicFramePr>
          <p:cNvPr id="4" name="Diagram 3">
            <a:extLst>
              <a:ext uri="{FF2B5EF4-FFF2-40B4-BE49-F238E27FC236}">
                <a16:creationId xmlns:a16="http://schemas.microsoft.com/office/drawing/2014/main" id="{2F639CD7-082D-4148-8457-C9B8D908F8DB}"/>
              </a:ext>
            </a:extLst>
          </p:cNvPr>
          <p:cNvGraphicFramePr>
            <a:graphicFrameLocks/>
          </p:cNvGraphicFramePr>
          <p:nvPr/>
        </p:nvGraphicFramePr>
        <p:xfrm>
          <a:off x="288000" y="561638"/>
          <a:ext cx="11520000" cy="5436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Box 12">
            <a:extLst>
              <a:ext uri="{FF2B5EF4-FFF2-40B4-BE49-F238E27FC236}">
                <a16:creationId xmlns:a16="http://schemas.microsoft.com/office/drawing/2014/main" id="{8274DBD2-64CF-471F-BEB9-BA6C00AF64EE}"/>
              </a:ext>
            </a:extLst>
          </p:cNvPr>
          <p:cNvSpPr txBox="1"/>
          <p:nvPr/>
        </p:nvSpPr>
        <p:spPr>
          <a:xfrm>
            <a:off x="0" y="155575"/>
            <a:ext cx="1219200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9D043D"/>
                </a:solidFill>
                <a:effectLst/>
                <a:uLnTx/>
                <a:uFillTx/>
                <a:latin typeface="Arial" panose="020B0604020202020204"/>
                <a:ea typeface="+mn-ea"/>
                <a:cs typeface="+mn-cs"/>
              </a:rPr>
              <a:t> </a:t>
            </a:r>
            <a:r>
              <a:rPr kumimoji="0" lang="en-GB" sz="2800" b="1" i="0" u="none" strike="noStrike" kern="1200" cap="none" spc="0" normalizeH="0" baseline="0" noProof="0" dirty="0">
                <a:ln>
                  <a:noFill/>
                </a:ln>
                <a:solidFill>
                  <a:srgbClr val="9D043D"/>
                </a:solidFill>
                <a:effectLst/>
                <a:uLnTx/>
                <a:uFillTx/>
                <a:latin typeface="Arial" panose="020B0604020202020204" pitchFamily="34" charset="0"/>
                <a:ea typeface="+mn-ea"/>
                <a:cs typeface="Arial" panose="020B0604020202020204" pitchFamily="34" charset="0"/>
              </a:rPr>
              <a:t>3. Climate Change Adaptation Education</a:t>
            </a:r>
            <a:endParaRPr kumimoji="0" lang="en-NL" sz="2800" b="1" i="0" u="none" strike="noStrike" kern="1200" cap="none" spc="0" normalizeH="0" baseline="0" noProof="0" dirty="0">
              <a:ln>
                <a:noFill/>
              </a:ln>
              <a:solidFill>
                <a:srgbClr val="9D043D"/>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514707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1DFE577-C7F0-4D1C-A189-D51000F271F9}"/>
              </a:ext>
            </a:extLst>
          </p:cNvPr>
          <p:cNvSpPr>
            <a:spLocks noGrp="1"/>
          </p:cNvSpPr>
          <p:nvPr>
            <p:ph sz="half" idx="1"/>
          </p:nvPr>
        </p:nvSpPr>
        <p:spPr>
          <a:xfrm>
            <a:off x="442913" y="1802083"/>
            <a:ext cx="7078349" cy="4006289"/>
          </a:xfrm>
        </p:spPr>
        <p:txBody>
          <a:bodyPr>
            <a:normAutofit fontScale="92500" lnSpcReduction="10000"/>
          </a:bodyPr>
          <a:lstStyle/>
          <a:p>
            <a:pPr marL="0" indent="0">
              <a:buNone/>
            </a:pPr>
            <a:r>
              <a:rPr lang="en-GB" sz="2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Handbook of Carbon Management:</a:t>
            </a:r>
            <a:r>
              <a:rPr lang="en-GB" sz="2400" b="1" dirty="0">
                <a:effectLst/>
                <a:latin typeface="Calibri" panose="020F0502020204030204" pitchFamily="34" charset="0"/>
                <a:ea typeface="Yu Mincho" panose="02020400000000000000" pitchFamily="18" charset="-128"/>
                <a:cs typeface="Arial" panose="020B0604020202020204" pitchFamily="34" charset="0"/>
              </a:rPr>
              <a:t> A step-by-step guide to high-impact climate solutions for every manager in every function (</a:t>
            </a:r>
            <a:r>
              <a:rPr lang="en-GB" sz="2400" b="1" dirty="0">
                <a:effectLst/>
                <a:latin typeface="Calibri" panose="020F0502020204030204" pitchFamily="34" charset="0"/>
                <a:ea typeface="Yu Mincho" panose="02020400000000000000" pitchFamily="18" charset="-128"/>
                <a:cs typeface="Arial" panose="020B0604020202020204" pitchFamily="34" charset="0"/>
                <a:hlinkClick r:id="rId2"/>
              </a:rPr>
              <a:t>Routledge</a:t>
            </a:r>
            <a:r>
              <a:rPr lang="en-GB" sz="2400" b="1" dirty="0">
                <a:effectLst/>
                <a:latin typeface="Calibri" panose="020F0502020204030204" pitchFamily="34" charset="0"/>
                <a:ea typeface="Yu Mincho" panose="02020400000000000000" pitchFamily="18" charset="-128"/>
                <a:cs typeface="Arial" panose="020B0604020202020204" pitchFamily="34" charset="0"/>
              </a:rPr>
              <a:t>)</a:t>
            </a:r>
          </a:p>
          <a:p>
            <a:r>
              <a:rPr lang="en-GB" sz="2400" dirty="0">
                <a:effectLst/>
                <a:latin typeface="Calibri" panose="020F0502020204030204" pitchFamily="34" charset="0"/>
                <a:ea typeface="Yu Mincho" panose="02020400000000000000" pitchFamily="18" charset="-128"/>
                <a:cs typeface="Arial" panose="020B0604020202020204" pitchFamily="34" charset="0"/>
              </a:rPr>
              <a:t>Procurement and Supply: pushing the boundaries to remove carbon emissions </a:t>
            </a:r>
          </a:p>
          <a:p>
            <a:r>
              <a:rPr lang="en-GB" sz="2400" dirty="0">
                <a:effectLst/>
                <a:latin typeface="Calibri" panose="020F0502020204030204" pitchFamily="34" charset="0"/>
                <a:ea typeface="Yu Mincho" panose="02020400000000000000" pitchFamily="18" charset="-128"/>
                <a:cs typeface="Arial" panose="020B0604020202020204" pitchFamily="34" charset="0"/>
              </a:rPr>
              <a:t>Marketing for a better climate </a:t>
            </a:r>
          </a:p>
          <a:p>
            <a:r>
              <a:rPr lang="en-GB" sz="2400" dirty="0">
                <a:effectLst/>
                <a:latin typeface="Calibri" panose="020F0502020204030204" pitchFamily="34" charset="0"/>
                <a:ea typeface="Yu Mincho" panose="02020400000000000000" pitchFamily="18" charset="-128"/>
                <a:cs typeface="Arial" panose="020B0604020202020204" pitchFamily="34" charset="0"/>
              </a:rPr>
              <a:t>Pension funds, accounts and other investments</a:t>
            </a:r>
          </a:p>
          <a:p>
            <a:r>
              <a:rPr lang="en-GB" sz="2400" dirty="0">
                <a:effectLst/>
                <a:latin typeface="Calibri" panose="020F0502020204030204" pitchFamily="34" charset="0"/>
                <a:ea typeface="Yu Mincho" panose="02020400000000000000" pitchFamily="18" charset="-128"/>
                <a:cs typeface="Arial" panose="020B0604020202020204" pitchFamily="34" charset="0"/>
              </a:rPr>
              <a:t>GHG emissions accounting </a:t>
            </a:r>
          </a:p>
          <a:p>
            <a:r>
              <a:rPr lang="en-GB" sz="2400" dirty="0">
                <a:effectLst/>
                <a:latin typeface="Calibri" panose="020F0502020204030204" pitchFamily="34" charset="0"/>
                <a:ea typeface="Yu Mincho" panose="02020400000000000000" pitchFamily="18" charset="-128"/>
                <a:cs typeface="Arial" panose="020B0604020202020204" pitchFamily="34" charset="0"/>
              </a:rPr>
              <a:t>Climate communication and reporting to internal and external stakeholders </a:t>
            </a:r>
            <a:endParaRPr lang="en-GB" sz="2400" dirty="0"/>
          </a:p>
        </p:txBody>
      </p:sp>
      <p:sp>
        <p:nvSpPr>
          <p:cNvPr id="3" name="Title 2">
            <a:extLst>
              <a:ext uri="{FF2B5EF4-FFF2-40B4-BE49-F238E27FC236}">
                <a16:creationId xmlns:a16="http://schemas.microsoft.com/office/drawing/2014/main" id="{B2A01368-D592-4D22-8397-4184AFAD9B39}"/>
              </a:ext>
            </a:extLst>
          </p:cNvPr>
          <p:cNvSpPr>
            <a:spLocks noGrp="1"/>
          </p:cNvSpPr>
          <p:nvPr>
            <p:ph type="title"/>
          </p:nvPr>
        </p:nvSpPr>
        <p:spPr/>
        <p:txBody>
          <a:bodyPr/>
          <a:lstStyle/>
          <a:p>
            <a:r>
              <a:rPr lang="en-GB" dirty="0"/>
              <a:t>Integrated into every discipline/function</a:t>
            </a:r>
          </a:p>
        </p:txBody>
      </p:sp>
      <p:pic>
        <p:nvPicPr>
          <p:cNvPr id="4" name="Picture 3">
            <a:extLst>
              <a:ext uri="{FF2B5EF4-FFF2-40B4-BE49-F238E27FC236}">
                <a16:creationId xmlns:a16="http://schemas.microsoft.com/office/drawing/2014/main" id="{9BCD7DF7-5588-4C4C-93F2-1608937C3A8F}"/>
              </a:ext>
            </a:extLst>
          </p:cNvPr>
          <p:cNvPicPr>
            <a:picLocks noChangeAspect="1"/>
          </p:cNvPicPr>
          <p:nvPr/>
        </p:nvPicPr>
        <p:blipFill>
          <a:blip r:embed="rId3"/>
          <a:stretch>
            <a:fillRect/>
          </a:stretch>
        </p:blipFill>
        <p:spPr>
          <a:xfrm>
            <a:off x="7606383" y="1802083"/>
            <a:ext cx="4142704" cy="4255817"/>
          </a:xfrm>
          <a:prstGeom prst="rect">
            <a:avLst/>
          </a:prstGeom>
        </p:spPr>
      </p:pic>
      <p:sp>
        <p:nvSpPr>
          <p:cNvPr id="5" name="Arrow: Right 4">
            <a:extLst>
              <a:ext uri="{FF2B5EF4-FFF2-40B4-BE49-F238E27FC236}">
                <a16:creationId xmlns:a16="http://schemas.microsoft.com/office/drawing/2014/main" id="{FD685667-12A9-43AF-B4D3-EA3FEF80FD28}"/>
              </a:ext>
            </a:extLst>
          </p:cNvPr>
          <p:cNvSpPr/>
          <p:nvPr/>
        </p:nvSpPr>
        <p:spPr>
          <a:xfrm>
            <a:off x="3065172" y="5055918"/>
            <a:ext cx="4541211" cy="1548375"/>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F1912023-CFC6-4F52-911A-5CAAF4694E97}"/>
              </a:ext>
            </a:extLst>
          </p:cNvPr>
          <p:cNvSpPr txBox="1"/>
          <p:nvPr/>
        </p:nvSpPr>
        <p:spPr>
          <a:xfrm>
            <a:off x="3065172" y="5473521"/>
            <a:ext cx="4245735" cy="682579"/>
          </a:xfrm>
          <a:prstGeom prst="rect">
            <a:avLst/>
          </a:prstGeom>
          <a:noFill/>
        </p:spPr>
        <p:txBody>
          <a:bodyPr wrap="square" lIns="0" tIns="0" rIns="0" bIns="0" rtlCol="0" anchor="b" anchorCtr="0">
            <a:normAutofit fontScale="70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rPr>
              <a:t>https://www.routledge.com/The-Handbook-of-Carbon-Management-A-Step-by-Step-Guide-to-High-Impact-Climate/Molthan-Hill-Winfield-Howarth-Mazhar/p/book/9781032227603</a:t>
            </a:r>
          </a:p>
        </p:txBody>
      </p:sp>
    </p:spTree>
    <p:extLst>
      <p:ext uri="{BB962C8B-B14F-4D97-AF65-F5344CB8AC3E}">
        <p14:creationId xmlns:p14="http://schemas.microsoft.com/office/powerpoint/2010/main" val="8292746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7EC4C27-3C2E-45B6-A94B-0B08BB80FE36}"/>
              </a:ext>
            </a:extLst>
          </p:cNvPr>
          <p:cNvSpPr>
            <a:spLocks noGrp="1"/>
          </p:cNvSpPr>
          <p:nvPr>
            <p:ph idx="1"/>
          </p:nvPr>
        </p:nvSpPr>
        <p:spPr>
          <a:xfrm>
            <a:off x="442912" y="1779814"/>
            <a:ext cx="3529013" cy="3917724"/>
          </a:xfrm>
        </p:spPr>
        <p:txBody>
          <a:bodyPr>
            <a:normAutofit/>
          </a:bodyPr>
          <a:lstStyle/>
          <a:p>
            <a:pPr marL="0" indent="0">
              <a:buNone/>
            </a:pPr>
            <a:r>
              <a:rPr lang="en-GB" dirty="0"/>
              <a:t>Free online course: </a:t>
            </a:r>
          </a:p>
          <a:p>
            <a:pPr marL="0" indent="0">
              <a:buNone/>
            </a:pPr>
            <a:endParaRPr lang="en-GB" dirty="0"/>
          </a:p>
          <a:p>
            <a:pPr marL="0" indent="0">
              <a:buNone/>
            </a:pPr>
            <a:r>
              <a:rPr lang="en-GB" dirty="0">
                <a:hlinkClick r:id="rId2"/>
              </a:rPr>
              <a:t>https://www.futurelearn.com/courses/climate-literacy-and-action-for-all</a:t>
            </a:r>
            <a:endParaRPr lang="en-GB" dirty="0"/>
          </a:p>
        </p:txBody>
      </p:sp>
      <p:sp>
        <p:nvSpPr>
          <p:cNvPr id="4" name="Title 3">
            <a:extLst>
              <a:ext uri="{FF2B5EF4-FFF2-40B4-BE49-F238E27FC236}">
                <a16:creationId xmlns:a16="http://schemas.microsoft.com/office/drawing/2014/main" id="{A5DA8EC1-EDBB-450E-A8BD-58CF469B0977}"/>
              </a:ext>
            </a:extLst>
          </p:cNvPr>
          <p:cNvSpPr>
            <a:spLocks noGrp="1"/>
          </p:cNvSpPr>
          <p:nvPr>
            <p:ph type="title"/>
          </p:nvPr>
        </p:nvSpPr>
        <p:spPr>
          <a:xfrm>
            <a:off x="442912" y="636810"/>
            <a:ext cx="11306175" cy="1001983"/>
          </a:xfrm>
        </p:spPr>
        <p:txBody>
          <a:bodyPr/>
          <a:lstStyle/>
          <a:p>
            <a:r>
              <a:rPr lang="en-GB" dirty="0"/>
              <a:t>In your own time….</a:t>
            </a:r>
          </a:p>
        </p:txBody>
      </p:sp>
      <p:pic>
        <p:nvPicPr>
          <p:cNvPr id="7" name="Picture 6">
            <a:extLst>
              <a:ext uri="{FF2B5EF4-FFF2-40B4-BE49-F238E27FC236}">
                <a16:creationId xmlns:a16="http://schemas.microsoft.com/office/drawing/2014/main" id="{CA453EF0-B24D-430B-9389-33095F56F211}"/>
              </a:ext>
            </a:extLst>
          </p:cNvPr>
          <p:cNvPicPr>
            <a:picLocks noChangeAspect="1"/>
          </p:cNvPicPr>
          <p:nvPr/>
        </p:nvPicPr>
        <p:blipFill>
          <a:blip r:embed="rId3"/>
          <a:stretch>
            <a:fillRect/>
          </a:stretch>
        </p:blipFill>
        <p:spPr>
          <a:xfrm>
            <a:off x="4430332" y="1779814"/>
            <a:ext cx="6864440" cy="3917724"/>
          </a:xfrm>
          <a:prstGeom prst="rect">
            <a:avLst/>
          </a:prstGeom>
        </p:spPr>
      </p:pic>
    </p:spTree>
    <p:extLst>
      <p:ext uri="{BB962C8B-B14F-4D97-AF65-F5344CB8AC3E}">
        <p14:creationId xmlns:p14="http://schemas.microsoft.com/office/powerpoint/2010/main" val="12684658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A90E8AC9-E196-4338-9E99-B18BDAB78B19}"/>
              </a:ext>
            </a:extLst>
          </p:cNvPr>
          <p:cNvPicPr>
            <a:picLocks noGrp="1" noChangeAspect="1"/>
          </p:cNvPicPr>
          <p:nvPr>
            <p:ph sz="half" idx="1"/>
          </p:nvPr>
        </p:nvPicPr>
        <p:blipFill rotWithShape="1">
          <a:blip r:embed="rId2"/>
          <a:srcRect l="30745" t="9091" r="27887" b="-1"/>
          <a:stretch/>
        </p:blipFill>
        <p:spPr>
          <a:xfrm>
            <a:off x="3962400" y="10"/>
            <a:ext cx="8229600" cy="6857990"/>
          </a:xfrm>
          <a:prstGeom prst="rect">
            <a:avLst/>
          </a:prstGeom>
        </p:spPr>
      </p:pic>
      <p:sp>
        <p:nvSpPr>
          <p:cNvPr id="12" name="Rectangle 11">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B9E3310A-69FE-4CEA-83CE-6AE0E22B535C}"/>
              </a:ext>
            </a:extLst>
          </p:cNvPr>
          <p:cNvSpPr>
            <a:spLocks noGrp="1"/>
          </p:cNvSpPr>
          <p:nvPr>
            <p:ph type="title"/>
          </p:nvPr>
        </p:nvSpPr>
        <p:spPr>
          <a:xfrm>
            <a:off x="371094" y="1161288"/>
            <a:ext cx="3438144" cy="1124712"/>
          </a:xfrm>
        </p:spPr>
        <p:txBody>
          <a:bodyPr vert="horz" lIns="91440" tIns="45720" rIns="91440" bIns="45720" rtlCol="0" anchor="b">
            <a:normAutofit/>
          </a:bodyPr>
          <a:lstStyle/>
          <a:p>
            <a:pPr>
              <a:lnSpc>
                <a:spcPct val="90000"/>
              </a:lnSpc>
            </a:pPr>
            <a:r>
              <a:rPr lang="en-US" sz="2600">
                <a:solidFill>
                  <a:schemeClr val="tx1"/>
                </a:solidFill>
                <a:latin typeface="+mj-lt"/>
                <a:cs typeface="+mj-cs"/>
              </a:rPr>
              <a:t>Inspired by Carbon Literacy Training in:</a:t>
            </a:r>
          </a:p>
        </p:txBody>
      </p:sp>
      <p:sp>
        <p:nvSpPr>
          <p:cNvPr id="14" name="Rectangle 13">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9FA0C6CC-2087-49B9-A36E-873EAE9EE210}"/>
              </a:ext>
            </a:extLst>
          </p:cNvPr>
          <p:cNvSpPr/>
          <p:nvPr/>
        </p:nvSpPr>
        <p:spPr>
          <a:xfrm>
            <a:off x="371094" y="2718054"/>
            <a:ext cx="3792692" cy="3207258"/>
          </a:xfrm>
          <a:prstGeom prst="rect">
            <a:avLst/>
          </a:prstGeom>
        </p:spPr>
        <p:txBody>
          <a:bodyPr vert="horz" wrap="square"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000" dirty="0"/>
              <a:t>Chapple, W., Molthan-Hill, P., Welton, R., Hewitt, M.</a:t>
            </a:r>
          </a:p>
          <a:p>
            <a:pPr indent="-228600">
              <a:lnSpc>
                <a:spcPct val="90000"/>
              </a:lnSpc>
              <a:spcAft>
                <a:spcPts val="600"/>
              </a:spcAft>
              <a:buFont typeface="Arial" panose="020B0604020202020204" pitchFamily="34" charset="0"/>
              <a:buChar char="•"/>
            </a:pPr>
            <a:r>
              <a:rPr lang="en-US" sz="2000" b="1" dirty="0"/>
              <a:t>Lights Off, Spot On: Carbon Literacy Training Crossing Boundaries in the Television Industry.</a:t>
            </a:r>
            <a:r>
              <a:rPr lang="en-US" sz="2000" dirty="0"/>
              <a:t> </a:t>
            </a:r>
          </a:p>
          <a:p>
            <a:pPr indent="-228600">
              <a:lnSpc>
                <a:spcPct val="90000"/>
              </a:lnSpc>
              <a:spcAft>
                <a:spcPts val="600"/>
              </a:spcAft>
              <a:buFont typeface="Arial" panose="020B0604020202020204" pitchFamily="34" charset="0"/>
              <a:buChar char="•"/>
            </a:pPr>
            <a:r>
              <a:rPr lang="en-US" sz="2000" i="1" dirty="0"/>
              <a:t>J Bus Ethics</a:t>
            </a:r>
            <a:r>
              <a:rPr lang="en-US" sz="2000" dirty="0"/>
              <a:t> </a:t>
            </a:r>
            <a:r>
              <a:rPr lang="en-US" sz="2000" b="1" dirty="0"/>
              <a:t>162, </a:t>
            </a:r>
            <a:r>
              <a:rPr lang="en-US" sz="2000" dirty="0"/>
              <a:t>813–834 (2020). </a:t>
            </a:r>
          </a:p>
          <a:p>
            <a:pPr>
              <a:lnSpc>
                <a:spcPct val="90000"/>
              </a:lnSpc>
              <a:spcAft>
                <a:spcPts val="600"/>
              </a:spcAft>
            </a:pPr>
            <a:r>
              <a:rPr lang="en-US" sz="2000" dirty="0"/>
              <a:t>https://doi.org/10.1007/s10551-019-04363-w</a:t>
            </a:r>
          </a:p>
        </p:txBody>
      </p:sp>
    </p:spTree>
    <p:extLst>
      <p:ext uri="{BB962C8B-B14F-4D97-AF65-F5344CB8AC3E}">
        <p14:creationId xmlns:p14="http://schemas.microsoft.com/office/powerpoint/2010/main" val="34909466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EB2CE-B8A8-45A3-8D11-778CFBF3836F}"/>
              </a:ext>
            </a:extLst>
          </p:cNvPr>
          <p:cNvSpPr>
            <a:spLocks noGrp="1"/>
          </p:cNvSpPr>
          <p:nvPr>
            <p:ph type="title"/>
          </p:nvPr>
        </p:nvSpPr>
        <p:spPr>
          <a:xfrm>
            <a:off x="6940295" y="1396289"/>
            <a:ext cx="4668257" cy="1325563"/>
          </a:xfrm>
        </p:spPr>
        <p:txBody>
          <a:bodyPr vert="horz" lIns="91440" tIns="45720" rIns="91440" bIns="45720" rtlCol="0" anchor="ctr">
            <a:normAutofit/>
          </a:bodyPr>
          <a:lstStyle/>
          <a:p>
            <a:pPr>
              <a:lnSpc>
                <a:spcPct val="90000"/>
              </a:lnSpc>
            </a:pPr>
            <a:r>
              <a:rPr lang="en-US" altLang="en-US" sz="2800" b="1" kern="1200">
                <a:solidFill>
                  <a:schemeClr val="tx1"/>
                </a:solidFill>
                <a:latin typeface="+mj-lt"/>
                <a:ea typeface="+mj-ea"/>
                <a:cs typeface="+mj-cs"/>
              </a:rPr>
              <a:t>Carbon Literacy Training for Business Schools</a:t>
            </a:r>
            <a:endParaRPr lang="en-US" sz="2800" kern="1200">
              <a:solidFill>
                <a:schemeClr val="tx1"/>
              </a:solidFill>
              <a:latin typeface="+mj-lt"/>
              <a:ea typeface="+mj-ea"/>
              <a:cs typeface="+mj-cs"/>
            </a:endParaRPr>
          </a:p>
        </p:txBody>
      </p:sp>
      <p:sp>
        <p:nvSpPr>
          <p:cNvPr id="15" name="Freeform: Shape 14">
            <a:extLst>
              <a:ext uri="{FF2B5EF4-FFF2-40B4-BE49-F238E27FC236}">
                <a16:creationId xmlns:a16="http://schemas.microsoft.com/office/drawing/2014/main" id="{2EEE8F11-3582-44B7-9869-F2D26D7DD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133221" cy="3548529"/>
          </a:xfrm>
          <a:custGeom>
            <a:avLst/>
            <a:gdLst>
              <a:gd name="connsiteX0" fmla="*/ 0 w 4133221"/>
              <a:gd name="connsiteY0" fmla="*/ 0 h 3548529"/>
              <a:gd name="connsiteX1" fmla="*/ 3798429 w 4133221"/>
              <a:gd name="connsiteY1" fmla="*/ 0 h 3548529"/>
              <a:gd name="connsiteX2" fmla="*/ 3850140 w 4133221"/>
              <a:gd name="connsiteY2" fmla="*/ 85119 h 3548529"/>
              <a:gd name="connsiteX3" fmla="*/ 4133221 w 4133221"/>
              <a:gd name="connsiteY3" fmla="*/ 1203093 h 3548529"/>
              <a:gd name="connsiteX4" fmla="*/ 1787785 w 4133221"/>
              <a:gd name="connsiteY4" fmla="*/ 3548529 h 3548529"/>
              <a:gd name="connsiteX5" fmla="*/ 129311 w 4133221"/>
              <a:gd name="connsiteY5" fmla="*/ 2861567 h 3548529"/>
              <a:gd name="connsiteX6" fmla="*/ 0 w 4133221"/>
              <a:gd name="connsiteY6" fmla="*/ 2719289 h 354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3221" h="3548529">
                <a:moveTo>
                  <a:pt x="0" y="0"/>
                </a:moveTo>
                <a:lnTo>
                  <a:pt x="3798429" y="0"/>
                </a:lnTo>
                <a:lnTo>
                  <a:pt x="3850140" y="85119"/>
                </a:lnTo>
                <a:cubicBezTo>
                  <a:pt x="4030674" y="417451"/>
                  <a:pt x="4133221" y="798296"/>
                  <a:pt x="4133221" y="1203093"/>
                </a:cubicBezTo>
                <a:cubicBezTo>
                  <a:pt x="4133221" y="2498442"/>
                  <a:pt x="3083134" y="3548529"/>
                  <a:pt x="1787785" y="3548529"/>
                </a:cubicBezTo>
                <a:cubicBezTo>
                  <a:pt x="1140111" y="3548529"/>
                  <a:pt x="553752" y="3286007"/>
                  <a:pt x="129311" y="2861567"/>
                </a:cubicBezTo>
                <a:lnTo>
                  <a:pt x="0" y="2719289"/>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2141F1CC-6A53-4BCF-9127-AABB52E249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1" y="3842187"/>
            <a:ext cx="3321156" cy="3015812"/>
          </a:xfrm>
          <a:custGeom>
            <a:avLst/>
            <a:gdLst>
              <a:gd name="connsiteX0" fmla="*/ 1359768 w 3321156"/>
              <a:gd name="connsiteY0" fmla="*/ 0 h 3015812"/>
              <a:gd name="connsiteX1" fmla="*/ 3321156 w 3321156"/>
              <a:gd name="connsiteY1" fmla="*/ 1961388 h 3015812"/>
              <a:gd name="connsiteX2" fmla="*/ 3084427 w 3321156"/>
              <a:gd name="connsiteY2" fmla="*/ 2896302 h 3015812"/>
              <a:gd name="connsiteX3" fmla="*/ 3011823 w 3321156"/>
              <a:gd name="connsiteY3" fmla="*/ 3015812 h 3015812"/>
              <a:gd name="connsiteX4" fmla="*/ 0 w 3321156"/>
              <a:gd name="connsiteY4" fmla="*/ 3015812 h 3015812"/>
              <a:gd name="connsiteX5" fmla="*/ 0 w 3321156"/>
              <a:gd name="connsiteY5" fmla="*/ 549808 h 3015812"/>
              <a:gd name="connsiteX6" fmla="*/ 112143 w 3321156"/>
              <a:gd name="connsiteY6" fmla="*/ 447886 h 3015812"/>
              <a:gd name="connsiteX7" fmla="*/ 1359768 w 3321156"/>
              <a:gd name="connsiteY7" fmla="*/ 0 h 301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156" h="3015812">
                <a:moveTo>
                  <a:pt x="1359768" y="0"/>
                </a:moveTo>
                <a:cubicBezTo>
                  <a:pt x="2443013" y="0"/>
                  <a:pt x="3321156" y="878143"/>
                  <a:pt x="3321156" y="1961388"/>
                </a:cubicBezTo>
                <a:cubicBezTo>
                  <a:pt x="3321156" y="2299902"/>
                  <a:pt x="3235400" y="2618387"/>
                  <a:pt x="3084427" y="2896302"/>
                </a:cubicBezTo>
                <a:lnTo>
                  <a:pt x="3011823" y="3015812"/>
                </a:lnTo>
                <a:lnTo>
                  <a:pt x="0" y="3015812"/>
                </a:lnTo>
                <a:lnTo>
                  <a:pt x="0" y="549808"/>
                </a:lnTo>
                <a:lnTo>
                  <a:pt x="112143" y="447886"/>
                </a:lnTo>
                <a:cubicBezTo>
                  <a:pt x="451187" y="168082"/>
                  <a:pt x="885848" y="0"/>
                  <a:pt x="135976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561B2B49-7142-4CA8-A929-4671548E6A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4530" y="2496668"/>
            <a:ext cx="3118104" cy="3118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Content Placeholder 5">
            <a:extLst>
              <a:ext uri="{FF2B5EF4-FFF2-40B4-BE49-F238E27FC236}">
                <a16:creationId xmlns:a16="http://schemas.microsoft.com/office/drawing/2014/main" id="{F20B8071-B982-49E8-B53F-D92CCB1EF10E}"/>
              </a:ext>
            </a:extLst>
          </p:cNvPr>
          <p:cNvPicPr>
            <a:picLocks noGrp="1" noChangeAspect="1"/>
          </p:cNvPicPr>
          <p:nvPr>
            <p:ph idx="12"/>
          </p:nvPr>
        </p:nvPicPr>
        <p:blipFill rotWithShape="1">
          <a:blip r:embed="rId3"/>
          <a:srcRect l="18532" r="6465" b="-4"/>
          <a:stretch/>
        </p:blipFill>
        <p:spPr>
          <a:xfrm>
            <a:off x="3559122" y="2661260"/>
            <a:ext cx="2788920" cy="2788920"/>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p:spPr>
      </p:pic>
      <p:pic>
        <p:nvPicPr>
          <p:cNvPr id="10" name="Picture 6" descr="prme-stacked-solid-rgb">
            <a:extLst>
              <a:ext uri="{FF2B5EF4-FFF2-40B4-BE49-F238E27FC236}">
                <a16:creationId xmlns:a16="http://schemas.microsoft.com/office/drawing/2014/main" id="{36676C66-08A0-43C8-9DB0-8A900322048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471" r="19549"/>
          <a:stretch/>
        </p:blipFill>
        <p:spPr bwMode="auto">
          <a:xfrm>
            <a:off x="4825" y="10"/>
            <a:ext cx="3963148" cy="3383270"/>
          </a:xfrm>
          <a:custGeom>
            <a:avLst/>
            <a:gdLst/>
            <a:ahLst/>
            <a:cxnLst/>
            <a:rect l="l" t="t" r="r" b="b"/>
            <a:pathLst>
              <a:path w="3967973" h="3383280">
                <a:moveTo>
                  <a:pt x="0" y="0"/>
                </a:moveTo>
                <a:lnTo>
                  <a:pt x="3605273" y="0"/>
                </a:lnTo>
                <a:lnTo>
                  <a:pt x="3704836" y="163887"/>
                </a:lnTo>
                <a:cubicBezTo>
                  <a:pt x="3872651" y="472804"/>
                  <a:pt x="3967973" y="826817"/>
                  <a:pt x="3967973" y="1203093"/>
                </a:cubicBezTo>
                <a:cubicBezTo>
                  <a:pt x="3967973" y="2407177"/>
                  <a:pt x="2991870" y="3383280"/>
                  <a:pt x="1787786" y="3383280"/>
                </a:cubicBezTo>
                <a:cubicBezTo>
                  <a:pt x="1110489" y="3383280"/>
                  <a:pt x="505326" y="3074435"/>
                  <a:pt x="105448" y="2589894"/>
                </a:cubicBezTo>
                <a:lnTo>
                  <a:pt x="0" y="2448881"/>
                </a:lnTo>
                <a:close/>
              </a:path>
            </a:pathLst>
          </a:custGeom>
          <a:noFill/>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9" name="Picture 7">
            <a:extLst>
              <a:ext uri="{FF2B5EF4-FFF2-40B4-BE49-F238E27FC236}">
                <a16:creationId xmlns:a16="http://schemas.microsoft.com/office/drawing/2014/main" id="{03909788-32AB-4464-BFF6-56F38C6EA751}"/>
              </a:ext>
            </a:extLst>
          </p:cNvPr>
          <p:cNvPicPr>
            <a:picLocks noChangeAspect="1"/>
          </p:cNvPicPr>
          <p:nvPr/>
        </p:nvPicPr>
        <p:blipFill rotWithShape="1">
          <a:blip r:embed="rId5">
            <a:extLst>
              <a:ext uri="{28A0092B-C50C-407E-A947-70E740481C1C}">
                <a14:useLocalDpi xmlns:a14="http://schemas.microsoft.com/office/drawing/2010/main" val="0"/>
              </a:ext>
            </a:extLst>
          </a:blip>
          <a:srcRect t="4242" r="-2" b="5402"/>
          <a:stretch/>
        </p:blipFill>
        <p:spPr bwMode="auto">
          <a:xfrm>
            <a:off x="4825" y="4007260"/>
            <a:ext cx="3155071" cy="2850749"/>
          </a:xfrm>
          <a:custGeom>
            <a:avLst/>
            <a:gdLst/>
            <a:ahLst/>
            <a:cxnLst/>
            <a:rect l="l" t="t" r="r" b="b"/>
            <a:pathLst>
              <a:path w="3155071" h="2850749">
                <a:moveTo>
                  <a:pt x="1358746" y="0"/>
                </a:moveTo>
                <a:cubicBezTo>
                  <a:pt x="2350829" y="0"/>
                  <a:pt x="3155071" y="804242"/>
                  <a:pt x="3155071" y="1796325"/>
                </a:cubicBezTo>
                <a:cubicBezTo>
                  <a:pt x="3155071" y="2168356"/>
                  <a:pt x="3041975" y="2513972"/>
                  <a:pt x="2848287" y="2800668"/>
                </a:cubicBezTo>
                <a:lnTo>
                  <a:pt x="2810837" y="2850749"/>
                </a:lnTo>
                <a:lnTo>
                  <a:pt x="0" y="2850749"/>
                </a:lnTo>
                <a:lnTo>
                  <a:pt x="0" y="623564"/>
                </a:lnTo>
                <a:lnTo>
                  <a:pt x="88552" y="526132"/>
                </a:lnTo>
                <a:cubicBezTo>
                  <a:pt x="413623" y="201061"/>
                  <a:pt x="862705" y="0"/>
                  <a:pt x="1358746" y="0"/>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0B8A8A70-8EEC-4CD4-A95F-C4E96A4540CE}"/>
              </a:ext>
            </a:extLst>
          </p:cNvPr>
          <p:cNvSpPr>
            <a:spLocks noGrp="1"/>
          </p:cNvSpPr>
          <p:nvPr>
            <p:ph idx="1"/>
          </p:nvPr>
        </p:nvSpPr>
        <p:spPr>
          <a:xfrm>
            <a:off x="6940296" y="2642785"/>
            <a:ext cx="4668256" cy="3977934"/>
          </a:xfrm>
        </p:spPr>
        <p:txBody>
          <a:bodyPr vert="horz" lIns="91440" tIns="45720" rIns="91440" bIns="45720" rtlCol="0" anchor="t">
            <a:normAutofit fontScale="92500" lnSpcReduction="10000"/>
          </a:bodyPr>
          <a:lstStyle/>
          <a:p>
            <a:pPr marL="0" marR="0" lvl="0" indent="0" fontAlgn="auto">
              <a:lnSpc>
                <a:spcPct val="90000"/>
              </a:lnSpc>
              <a:spcBef>
                <a:spcPts val="0"/>
              </a:spcBef>
              <a:spcAft>
                <a:spcPts val="0"/>
              </a:spcAft>
              <a:buClrTx/>
              <a:buSzTx/>
              <a:buNone/>
              <a:tabLst/>
              <a:defRPr/>
            </a:pPr>
            <a:r>
              <a:rPr kumimoji="0" lang="en-US" sz="2000" b="0" i="0" u="none" strike="noStrike" cap="none" spc="0" normalizeH="0" baseline="0" noProof="0" dirty="0">
                <a:ln>
                  <a:noFill/>
                </a:ln>
                <a:effectLst/>
                <a:uLnTx/>
                <a:uFillTx/>
                <a:latin typeface="+mn-lt"/>
                <a:cs typeface="+mn-cs"/>
              </a:rPr>
              <a:t>Developed by </a:t>
            </a:r>
            <a:r>
              <a:rPr kumimoji="0" lang="en-US" sz="2000" b="1" i="0" u="none" strike="noStrike" cap="none" spc="0" normalizeH="0" baseline="0" noProof="0" dirty="0">
                <a:ln>
                  <a:noFill/>
                </a:ln>
                <a:effectLst/>
                <a:uLnTx/>
                <a:uFillTx/>
                <a:latin typeface="+mn-lt"/>
                <a:cs typeface="+mn-cs"/>
              </a:rPr>
              <a:t>Nottingham Business School (Nottingham Trent University)</a:t>
            </a:r>
            <a:r>
              <a:rPr kumimoji="0" lang="en-US" sz="2000" b="0" i="0" u="none" strike="noStrike" cap="none" spc="0" normalizeH="0" baseline="0" noProof="0" dirty="0">
                <a:ln>
                  <a:noFill/>
                </a:ln>
                <a:effectLst/>
                <a:uLnTx/>
                <a:uFillTx/>
                <a:latin typeface="+mn-lt"/>
                <a:cs typeface="+mn-cs"/>
              </a:rPr>
              <a:t> in collaboration with the </a:t>
            </a:r>
            <a:r>
              <a:rPr kumimoji="0" lang="en-US" sz="2000" b="1" i="0" u="none" strike="noStrike" cap="none" spc="0" normalizeH="0" baseline="0" noProof="0" dirty="0">
                <a:ln>
                  <a:noFill/>
                </a:ln>
                <a:effectLst/>
                <a:uLnTx/>
                <a:uFillTx/>
                <a:latin typeface="+mn-lt"/>
                <a:cs typeface="+mn-cs"/>
              </a:rPr>
              <a:t>UN PRME Champions, Oikos International and the Carbon Literacy Project.</a:t>
            </a:r>
            <a:r>
              <a:rPr kumimoji="0" lang="en-US" sz="2000" b="0" i="0" u="none" strike="noStrike" cap="none" spc="0" normalizeH="0" baseline="0" noProof="0" dirty="0">
                <a:ln>
                  <a:noFill/>
                </a:ln>
                <a:effectLst/>
                <a:uLnTx/>
                <a:uFillTx/>
                <a:latin typeface="+mn-lt"/>
                <a:cs typeface="+mn-cs"/>
              </a:rPr>
              <a:t> </a:t>
            </a:r>
          </a:p>
          <a:p>
            <a:pPr marL="0" marR="0" lvl="0" fontAlgn="auto">
              <a:lnSpc>
                <a:spcPct val="90000"/>
              </a:lnSpc>
              <a:spcBef>
                <a:spcPts val="0"/>
              </a:spcBef>
              <a:spcAft>
                <a:spcPts val="0"/>
              </a:spcAft>
              <a:buClrTx/>
              <a:buSzTx/>
              <a:buFont typeface="Arial" panose="020B0604020202020204" pitchFamily="34" charset="0"/>
              <a:buChar char="•"/>
              <a:tabLst/>
              <a:defRPr/>
            </a:pPr>
            <a:endParaRPr kumimoji="0" lang="en-US" sz="1600" b="0" i="0" u="none" strike="noStrike" cap="none" spc="0" normalizeH="0" baseline="0" noProof="0" dirty="0">
              <a:ln>
                <a:noFill/>
              </a:ln>
              <a:effectLst/>
              <a:uLnTx/>
              <a:uFillTx/>
              <a:latin typeface="+mn-lt"/>
              <a:cs typeface="+mn-cs"/>
            </a:endParaRPr>
          </a:p>
          <a:p>
            <a:pPr marL="0" marR="0" lvl="0" indent="0" fontAlgn="auto">
              <a:lnSpc>
                <a:spcPct val="90000"/>
              </a:lnSpc>
              <a:spcBef>
                <a:spcPts val="0"/>
              </a:spcBef>
              <a:spcAft>
                <a:spcPts val="0"/>
              </a:spcAft>
              <a:buClrTx/>
              <a:buSzTx/>
              <a:buNone/>
              <a:tabLst/>
              <a:defRPr/>
            </a:pPr>
            <a:r>
              <a:rPr kumimoji="0" lang="en-US" sz="1600" b="0" i="0" u="none" strike="noStrike" cap="none" spc="0" normalizeH="0" baseline="0" noProof="0" dirty="0">
                <a:ln>
                  <a:noFill/>
                </a:ln>
                <a:effectLst/>
                <a:uLnTx/>
                <a:uFillTx/>
                <a:latin typeface="+mn-lt"/>
                <a:cs typeface="+mn-cs"/>
              </a:rPr>
              <a:t>The aim is to ensure that academics, students and others are Carbon Literate within a short time frame, to ensure that as many people as possible are actively involved in embedding climate solutions in their own life and work. </a:t>
            </a:r>
            <a:br>
              <a:rPr kumimoji="0" lang="en-US" sz="1600" b="0" i="0" u="none" strike="noStrike" cap="none" spc="0" normalizeH="0" baseline="0" noProof="0" dirty="0">
                <a:ln>
                  <a:noFill/>
                </a:ln>
                <a:effectLst/>
                <a:uLnTx/>
                <a:uFillTx/>
                <a:latin typeface="+mn-lt"/>
                <a:cs typeface="+mn-cs"/>
              </a:rPr>
            </a:br>
            <a:endParaRPr kumimoji="0" lang="en-US" sz="1600" b="0" i="0" u="none" strike="noStrike" cap="none" spc="0" normalizeH="0" baseline="0" noProof="0" dirty="0">
              <a:ln>
                <a:noFill/>
              </a:ln>
              <a:effectLst/>
              <a:uLnTx/>
              <a:uFillTx/>
              <a:latin typeface="+mn-lt"/>
              <a:cs typeface="+mn-cs"/>
            </a:endParaRPr>
          </a:p>
          <a:p>
            <a:pPr marL="0" marR="0" lvl="0" indent="0" fontAlgn="auto">
              <a:lnSpc>
                <a:spcPct val="90000"/>
              </a:lnSpc>
              <a:spcBef>
                <a:spcPts val="0"/>
              </a:spcBef>
              <a:spcAft>
                <a:spcPts val="0"/>
              </a:spcAft>
              <a:buClrTx/>
              <a:buSzTx/>
              <a:buNone/>
              <a:tabLst/>
              <a:defRPr/>
            </a:pPr>
            <a:r>
              <a:rPr lang="en-US" sz="1600" dirty="0">
                <a:latin typeface="+mn-lt"/>
                <a:cs typeface="+mn-cs"/>
              </a:rPr>
              <a:t>T</a:t>
            </a:r>
            <a:r>
              <a:rPr kumimoji="0" lang="en-US" sz="1600" b="0" i="0" u="none" strike="noStrike" cap="none" spc="0" normalizeH="0" baseline="0" noProof="0" dirty="0">
                <a:ln>
                  <a:noFill/>
                </a:ln>
                <a:effectLst/>
                <a:uLnTx/>
                <a:uFillTx/>
                <a:latin typeface="+mn-lt"/>
                <a:cs typeface="+mn-cs"/>
              </a:rPr>
              <a:t>o do this, we have chosen a train-the-trainer approach, where we offer regional events inviting all the universities and business schools in the vicinity to train academics and students there, so they can become trainers in their own institutions and/or get involved in training in other parts of the world.</a:t>
            </a:r>
          </a:p>
        </p:txBody>
      </p:sp>
      <p:sp>
        <p:nvSpPr>
          <p:cNvPr id="8" name="TextBox 7">
            <a:extLst>
              <a:ext uri="{FF2B5EF4-FFF2-40B4-BE49-F238E27FC236}">
                <a16:creationId xmlns:a16="http://schemas.microsoft.com/office/drawing/2014/main" id="{C73EDE7F-CBAD-4413-8FC8-FE9E02B47643}"/>
              </a:ext>
            </a:extLst>
          </p:cNvPr>
          <p:cNvSpPr txBox="1"/>
          <p:nvPr/>
        </p:nvSpPr>
        <p:spPr>
          <a:xfrm>
            <a:off x="4390718" y="445150"/>
            <a:ext cx="7212918" cy="1246495"/>
          </a:xfrm>
          <a:prstGeom prst="rect">
            <a:avLst/>
          </a:prstGeom>
          <a:noFill/>
        </p:spPr>
        <p:txBody>
          <a:bodyPr wrap="square">
            <a:spAutoFit/>
          </a:bodyPr>
          <a:lstStyle/>
          <a:p>
            <a:pPr marL="0" marR="0" lvl="0" indent="0" algn="l" defTabSz="914400" rtl="0" eaLnBrk="1" fontAlgn="auto" latinLnBrk="0" hangingPunct="1">
              <a:lnSpc>
                <a:spcPct val="100000"/>
              </a:lnSpc>
              <a:spcBef>
                <a:spcPts val="1000"/>
              </a:spcBef>
              <a:spcAft>
                <a:spcPts val="0"/>
              </a:spcAft>
              <a:buClr>
                <a:srgbClr val="E6005B"/>
              </a:buClr>
              <a:buSzTx/>
              <a:buFontTx/>
              <a:buNone/>
              <a:tabLst/>
              <a:defRPr/>
            </a:pPr>
            <a:r>
              <a:rPr kumimoji="0" lang="en-GB" altLang="en-US" sz="2400" b="1" i="1" u="none" strike="noStrike" kern="1200" cap="none" spc="0" normalizeH="0" baseline="0" noProof="0" dirty="0">
                <a:ln>
                  <a:noFill/>
                </a:ln>
                <a:solidFill>
                  <a:srgbClr val="E6005B"/>
                </a:solidFill>
                <a:effectLst/>
                <a:uLnTx/>
                <a:uFillTx/>
                <a:latin typeface="Arial" panose="020B0604020202020204" pitchFamily="34" charset="0"/>
                <a:ea typeface="+mn-ea"/>
                <a:cs typeface="Arial" panose="020B0604020202020204" pitchFamily="34" charset="0"/>
              </a:rPr>
              <a:t>What if every recruit in every organisation from the world’s business schools were qualified as Carbon Literate? </a:t>
            </a:r>
            <a:endParaRPr kumimoji="0" lang="en-US" altLang="en-US" sz="2400" b="0" i="0" u="none" strike="noStrike" kern="1200" cap="none" spc="0" normalizeH="0" baseline="0" noProof="0" dirty="0">
              <a:ln>
                <a:noFill/>
              </a:ln>
              <a:solidFill>
                <a:srgbClr val="E6005B"/>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79055955"/>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66B30C-EA2E-4FE7-A750-1044824B7662}"/>
              </a:ext>
            </a:extLst>
          </p:cNvPr>
          <p:cNvSpPr>
            <a:spLocks noGrp="1"/>
          </p:cNvSpPr>
          <p:nvPr>
            <p:ph idx="12"/>
          </p:nvPr>
        </p:nvSpPr>
        <p:spPr>
          <a:xfrm>
            <a:off x="4332288" y="1989138"/>
            <a:ext cx="7416800" cy="4205600"/>
          </a:xfrm>
        </p:spPr>
        <p:txBody>
          <a:bodyPr>
            <a:normAutofit lnSpcReduction="10000"/>
          </a:bodyPr>
          <a:lstStyle/>
          <a:p>
            <a:pPr marL="0" indent="0">
              <a:buNone/>
            </a:pPr>
            <a:r>
              <a:rPr lang="en-GB" sz="2400" dirty="0"/>
              <a:t>Take our free Climate Literacy &amp; Action Training in June and July (on fixed days, virtual, interactive):</a:t>
            </a:r>
          </a:p>
          <a:p>
            <a:pPr marL="0" indent="0">
              <a:buNone/>
            </a:pPr>
            <a:endParaRPr lang="en-GB" sz="2400" dirty="0"/>
          </a:p>
          <a:p>
            <a:pPr marL="0" indent="0">
              <a:buNone/>
            </a:pPr>
            <a:r>
              <a:rPr lang="en-GB" sz="2400" i="1" dirty="0"/>
              <a:t>On behalf of the </a:t>
            </a:r>
            <a:r>
              <a:rPr lang="en-GB" sz="2400" b="1" i="1" dirty="0"/>
              <a:t>UN PRME Working Group on Climate Change &amp; Environment and QS World Merit charity</a:t>
            </a:r>
            <a:r>
              <a:rPr lang="en-GB" sz="2400" i="1" dirty="0"/>
              <a:t>, we would like to invite you to join our upcoming Climate Literacy &amp; Action Training CLT-ECOS. </a:t>
            </a:r>
          </a:p>
          <a:p>
            <a:pPr marL="0" indent="0">
              <a:buNone/>
            </a:pPr>
            <a:endParaRPr lang="en-GB" sz="2400" i="1" dirty="0"/>
          </a:p>
          <a:p>
            <a:pPr marL="0" indent="0">
              <a:buNone/>
            </a:pPr>
            <a:r>
              <a:rPr lang="en-GB" sz="2400" dirty="0">
                <a:highlight>
                  <a:srgbClr val="FFFF00"/>
                </a:highlight>
              </a:rPr>
              <a:t>Please register here: </a:t>
            </a:r>
            <a:r>
              <a:rPr lang="en-GB" sz="2400" b="0" i="0" dirty="0">
                <a:solidFill>
                  <a:srgbClr val="242424"/>
                </a:solidFill>
                <a:effectLst/>
                <a:latin typeface="Segoe UI" panose="020B0502040204020203" pitchFamily="34" charset="0"/>
              </a:rPr>
              <a:t> </a:t>
            </a:r>
            <a:r>
              <a:rPr lang="en-GB" sz="2400" dirty="0">
                <a:latin typeface="Segoe UI" panose="020B0502040204020203" pitchFamily="34" charset="0"/>
                <a:hlinkClick r:id="rId2" tooltip="Original URL: https://us02web.zoom.us/meeting/register/tZIucuqorDwtHdItWHqhWUJO8zpus9KBfZhH. Click or tap if you trust this link."/>
              </a:rPr>
              <a:t>Meeting Registration - Zoom</a:t>
            </a:r>
            <a:endParaRPr lang="en-GB" sz="2400" i="1" dirty="0"/>
          </a:p>
          <a:p>
            <a:pPr marL="0" indent="0">
              <a:buNone/>
            </a:pPr>
            <a:endParaRPr lang="en-GB" dirty="0"/>
          </a:p>
        </p:txBody>
      </p:sp>
      <p:sp>
        <p:nvSpPr>
          <p:cNvPr id="4" name="Title 3">
            <a:extLst>
              <a:ext uri="{FF2B5EF4-FFF2-40B4-BE49-F238E27FC236}">
                <a16:creationId xmlns:a16="http://schemas.microsoft.com/office/drawing/2014/main" id="{A5DA8EC1-EDBB-450E-A8BD-58CF469B0977}"/>
              </a:ext>
            </a:extLst>
          </p:cNvPr>
          <p:cNvSpPr>
            <a:spLocks noGrp="1"/>
          </p:cNvSpPr>
          <p:nvPr>
            <p:ph type="title"/>
          </p:nvPr>
        </p:nvSpPr>
        <p:spPr>
          <a:xfrm>
            <a:off x="442912" y="347730"/>
            <a:ext cx="11306175" cy="1390918"/>
          </a:xfrm>
        </p:spPr>
        <p:txBody>
          <a:bodyPr>
            <a:normAutofit fontScale="90000"/>
          </a:bodyPr>
          <a:lstStyle/>
          <a:p>
            <a:r>
              <a:rPr lang="en-GB" dirty="0"/>
              <a:t>Get the certificate and be part of a community….</a:t>
            </a:r>
          </a:p>
        </p:txBody>
      </p:sp>
      <p:pic>
        <p:nvPicPr>
          <p:cNvPr id="5" name="Picture 4">
            <a:extLst>
              <a:ext uri="{FF2B5EF4-FFF2-40B4-BE49-F238E27FC236}">
                <a16:creationId xmlns:a16="http://schemas.microsoft.com/office/drawing/2014/main" id="{A55E1332-9B39-44D0-8C13-54BE6E7B3002}"/>
              </a:ext>
            </a:extLst>
          </p:cNvPr>
          <p:cNvPicPr>
            <a:picLocks noChangeAspect="1"/>
          </p:cNvPicPr>
          <p:nvPr/>
        </p:nvPicPr>
        <p:blipFill>
          <a:blip r:embed="rId3"/>
          <a:stretch>
            <a:fillRect/>
          </a:stretch>
        </p:blipFill>
        <p:spPr>
          <a:xfrm>
            <a:off x="0" y="1638793"/>
            <a:ext cx="4332288" cy="3895682"/>
          </a:xfrm>
          <a:prstGeom prst="rect">
            <a:avLst/>
          </a:prstGeom>
        </p:spPr>
      </p:pic>
    </p:spTree>
    <p:extLst>
      <p:ext uri="{BB962C8B-B14F-4D97-AF65-F5344CB8AC3E}">
        <p14:creationId xmlns:p14="http://schemas.microsoft.com/office/powerpoint/2010/main" val="24862449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6E48AFA-8884-4F68-A44F-D2C1E8609C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p:cNvSpPr>
            <a:spLocks noGrp="1"/>
          </p:cNvSpPr>
          <p:nvPr>
            <p:ph type="title"/>
          </p:nvPr>
        </p:nvSpPr>
        <p:spPr>
          <a:xfrm>
            <a:off x="259693" y="3312218"/>
            <a:ext cx="3981854" cy="2216513"/>
          </a:xfrm>
        </p:spPr>
        <p:txBody>
          <a:bodyPr vert="horz" lIns="91440" tIns="45720" rIns="91440" bIns="45720" rtlCol="0" anchor="ctr">
            <a:normAutofit/>
          </a:bodyPr>
          <a:lstStyle/>
          <a:p>
            <a:pPr>
              <a:lnSpc>
                <a:spcPct val="90000"/>
              </a:lnSpc>
            </a:pPr>
            <a:r>
              <a:rPr lang="en-US" sz="3700" kern="1200" dirty="0">
                <a:solidFill>
                  <a:schemeClr val="tx1"/>
                </a:solidFill>
                <a:latin typeface="+mj-lt"/>
                <a:ea typeface="+mj-ea"/>
                <a:cs typeface="+mj-cs"/>
              </a:rPr>
              <a:t>UN PRME Working Group on Climate Change</a:t>
            </a:r>
          </a:p>
        </p:txBody>
      </p:sp>
      <p:sp>
        <p:nvSpPr>
          <p:cNvPr id="12" name="Arc 11">
            <a:extLst>
              <a:ext uri="{FF2B5EF4-FFF2-40B4-BE49-F238E27FC236}">
                <a16:creationId xmlns:a16="http://schemas.microsoft.com/office/drawing/2014/main" id="{969D19A6-08CB-498C-93EC-3FFB021FC6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269068">
            <a:off x="8717845" y="3339275"/>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82C17BEB-3CEF-AC4E-B286-4AB8A38DABC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9914" y="729089"/>
            <a:ext cx="10872172" cy="2216514"/>
          </a:xfrm>
          <a:custGeom>
            <a:avLst/>
            <a:gdLst/>
            <a:ahLst/>
            <a:cxnLst/>
            <a:rect l="l" t="t" r="r" b="b"/>
            <a:pathLst>
              <a:path w="10580201" h="2957472">
                <a:moveTo>
                  <a:pt x="88961" y="0"/>
                </a:moveTo>
                <a:lnTo>
                  <a:pt x="10491240" y="0"/>
                </a:lnTo>
                <a:cubicBezTo>
                  <a:pt x="10540372" y="0"/>
                  <a:pt x="10580201" y="39829"/>
                  <a:pt x="10580201" y="88961"/>
                </a:cubicBezTo>
                <a:lnTo>
                  <a:pt x="10580201" y="2868511"/>
                </a:lnTo>
                <a:cubicBezTo>
                  <a:pt x="10580201" y="2917643"/>
                  <a:pt x="10540372" y="2957472"/>
                  <a:pt x="10491240" y="2957472"/>
                </a:cubicBezTo>
                <a:lnTo>
                  <a:pt x="88961" y="2957472"/>
                </a:lnTo>
                <a:cubicBezTo>
                  <a:pt x="39829" y="2957472"/>
                  <a:pt x="0" y="2917643"/>
                  <a:pt x="0" y="2868511"/>
                </a:cubicBezTo>
                <a:lnTo>
                  <a:pt x="0" y="88961"/>
                </a:lnTo>
                <a:cubicBezTo>
                  <a:pt x="0" y="39829"/>
                  <a:pt x="39829" y="0"/>
                  <a:pt x="88961" y="0"/>
                </a:cubicBezTo>
                <a:close/>
              </a:path>
            </a:pathLst>
          </a:custGeom>
        </p:spPr>
      </p:pic>
      <p:sp>
        <p:nvSpPr>
          <p:cNvPr id="3" name="Content Placeholder 2"/>
          <p:cNvSpPr>
            <a:spLocks noGrp="1"/>
          </p:cNvSpPr>
          <p:nvPr>
            <p:ph sz="half" idx="1"/>
          </p:nvPr>
        </p:nvSpPr>
        <p:spPr>
          <a:xfrm>
            <a:off x="4457700" y="3013096"/>
            <a:ext cx="7347857" cy="3201435"/>
          </a:xfrm>
        </p:spPr>
        <p:txBody>
          <a:bodyPr vert="horz" lIns="91440" tIns="45720" rIns="91440" bIns="45720" rtlCol="0">
            <a:normAutofit/>
          </a:bodyPr>
          <a:lstStyle/>
          <a:p>
            <a:pPr>
              <a:lnSpc>
                <a:spcPct val="90000"/>
              </a:lnSpc>
              <a:buFont typeface="Arial" panose="020B0604020202020204" pitchFamily="34" charset="0"/>
              <a:buChar char="•"/>
            </a:pPr>
            <a:r>
              <a:rPr lang="en-US" sz="2400" dirty="0">
                <a:latin typeface="+mn-lt"/>
                <a:cs typeface="+mn-cs"/>
              </a:rPr>
              <a:t>Please join us </a:t>
            </a:r>
            <a:r>
              <a:rPr lang="en-US" sz="2400" dirty="0">
                <a:latin typeface="+mn-lt"/>
                <a:cs typeface="+mn-cs"/>
                <a:hlinkClick r:id="rId3"/>
              </a:rPr>
              <a:t>https://www.unprmeclimate.org/</a:t>
            </a:r>
            <a:endParaRPr lang="en-US" sz="2400" dirty="0">
              <a:latin typeface="+mn-lt"/>
              <a:cs typeface="+mn-cs"/>
            </a:endParaRPr>
          </a:p>
          <a:p>
            <a:pPr>
              <a:lnSpc>
                <a:spcPct val="90000"/>
              </a:lnSpc>
              <a:buFont typeface="Arial" panose="020B0604020202020204" pitchFamily="34" charset="0"/>
              <a:buChar char="•"/>
            </a:pPr>
            <a:r>
              <a:rPr lang="en-US" sz="2400" dirty="0">
                <a:latin typeface="+mn-lt"/>
                <a:cs typeface="+mn-cs"/>
              </a:rPr>
              <a:t>Register as a member </a:t>
            </a:r>
          </a:p>
          <a:p>
            <a:pPr>
              <a:lnSpc>
                <a:spcPct val="90000"/>
              </a:lnSpc>
              <a:buFont typeface="Arial" panose="020B0604020202020204" pitchFamily="34" charset="0"/>
              <a:buChar char="•"/>
            </a:pPr>
            <a:r>
              <a:rPr lang="en-US" sz="2400" dirty="0">
                <a:latin typeface="+mn-lt"/>
                <a:cs typeface="+mn-cs"/>
              </a:rPr>
              <a:t>Get the newsletter</a:t>
            </a:r>
          </a:p>
          <a:p>
            <a:pPr>
              <a:lnSpc>
                <a:spcPct val="90000"/>
              </a:lnSpc>
              <a:buFont typeface="Arial" panose="020B0604020202020204" pitchFamily="34" charset="0"/>
              <a:buChar char="•"/>
            </a:pPr>
            <a:r>
              <a:rPr lang="en-US" sz="2400" dirty="0">
                <a:latin typeface="+mn-lt"/>
                <a:cs typeface="+mn-cs"/>
              </a:rPr>
              <a:t>Join our Working Group as a trainer when you get your certificate – send us your photo and a short profile</a:t>
            </a:r>
          </a:p>
          <a:p>
            <a:pPr>
              <a:lnSpc>
                <a:spcPct val="90000"/>
              </a:lnSpc>
              <a:buFont typeface="Arial" panose="020B0604020202020204" pitchFamily="34" charset="0"/>
              <a:buChar char="•"/>
            </a:pPr>
            <a:r>
              <a:rPr lang="en-US" sz="2400" dirty="0">
                <a:latin typeface="+mn-lt"/>
                <a:cs typeface="+mn-cs"/>
              </a:rPr>
              <a:t>Share your research in a webinar</a:t>
            </a:r>
          </a:p>
          <a:p>
            <a:pPr>
              <a:lnSpc>
                <a:spcPct val="90000"/>
              </a:lnSpc>
              <a:buFont typeface="Arial" panose="020B0604020202020204" pitchFamily="34" charset="0"/>
              <a:buChar char="•"/>
            </a:pPr>
            <a:endParaRPr lang="en-US" sz="1900" dirty="0">
              <a:latin typeface="+mn-lt"/>
              <a:cs typeface="+mn-cs"/>
            </a:endParaRPr>
          </a:p>
        </p:txBody>
      </p:sp>
    </p:spTree>
    <p:extLst>
      <p:ext uri="{BB962C8B-B14F-4D97-AF65-F5344CB8AC3E}">
        <p14:creationId xmlns:p14="http://schemas.microsoft.com/office/powerpoint/2010/main" val="21294140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F7A9B9B-3067-4AC0-85A7-7533B2129BC4}"/>
              </a:ext>
            </a:extLst>
          </p:cNvPr>
          <p:cNvSpPr>
            <a:spLocks noGrp="1"/>
          </p:cNvSpPr>
          <p:nvPr>
            <p:ph idx="1"/>
          </p:nvPr>
        </p:nvSpPr>
        <p:spPr>
          <a:xfrm>
            <a:off x="442912" y="1989138"/>
            <a:ext cx="3330598" cy="3708400"/>
          </a:xfrm>
        </p:spPr>
        <p:txBody>
          <a:bodyPr/>
          <a:lstStyle/>
          <a:p>
            <a:pPr marL="0" lvl="0" indent="0" algn="l" rtl="0">
              <a:lnSpc>
                <a:spcPct val="100000"/>
              </a:lnSpc>
              <a:spcBef>
                <a:spcPts val="0"/>
              </a:spcBef>
              <a:spcAft>
                <a:spcPts val="0"/>
              </a:spcAft>
              <a:buSzPts val="2800"/>
              <a:buNone/>
            </a:pPr>
            <a:r>
              <a:rPr lang="en-GB" sz="2800" dirty="0">
                <a:solidFill>
                  <a:schemeClr val="dk1"/>
                </a:solidFill>
              </a:rPr>
              <a:t>Please put your ideas in the chat</a:t>
            </a:r>
            <a:endParaRPr lang="en-GB" dirty="0"/>
          </a:p>
        </p:txBody>
      </p:sp>
      <p:sp>
        <p:nvSpPr>
          <p:cNvPr id="4" name="Title 3">
            <a:extLst>
              <a:ext uri="{FF2B5EF4-FFF2-40B4-BE49-F238E27FC236}">
                <a16:creationId xmlns:a16="http://schemas.microsoft.com/office/drawing/2014/main" id="{FD17D145-28AA-40F5-8708-09C74407C658}"/>
              </a:ext>
            </a:extLst>
          </p:cNvPr>
          <p:cNvSpPr>
            <a:spLocks noGrp="1"/>
          </p:cNvSpPr>
          <p:nvPr>
            <p:ph type="title"/>
          </p:nvPr>
        </p:nvSpPr>
        <p:spPr/>
        <p:txBody>
          <a:bodyPr>
            <a:noAutofit/>
          </a:bodyPr>
          <a:lstStyle/>
          <a:p>
            <a:r>
              <a:rPr lang="en-GB" sz="3200" dirty="0"/>
              <a:t>What is your idea to achieve Net Zero (Research/Project/Action)?</a:t>
            </a:r>
          </a:p>
        </p:txBody>
      </p:sp>
      <p:sp>
        <p:nvSpPr>
          <p:cNvPr id="3" name="Oval 2">
            <a:extLst>
              <a:ext uri="{FF2B5EF4-FFF2-40B4-BE49-F238E27FC236}">
                <a16:creationId xmlns:a16="http://schemas.microsoft.com/office/drawing/2014/main" id="{7B13BE1B-E12A-4082-8110-26CC081E7AC0}"/>
              </a:ext>
            </a:extLst>
          </p:cNvPr>
          <p:cNvSpPr/>
          <p:nvPr/>
        </p:nvSpPr>
        <p:spPr>
          <a:xfrm>
            <a:off x="3265715" y="1970995"/>
            <a:ext cx="8926286" cy="40869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Transforming society</a:t>
            </a:r>
          </a:p>
          <a:p>
            <a:pPr algn="ctr"/>
            <a:r>
              <a:rPr lang="en-GB" sz="2400" dirty="0"/>
              <a:t>How can we nurture climate entrepreneurship in technology and innovation for climate action? </a:t>
            </a:r>
            <a:br>
              <a:rPr lang="en-GB" sz="2400" dirty="0"/>
            </a:br>
            <a:r>
              <a:rPr lang="en-GB" sz="2400" dirty="0"/>
              <a:t>What made organisations change in the past? </a:t>
            </a:r>
          </a:p>
          <a:p>
            <a:pPr algn="ctr"/>
            <a:r>
              <a:rPr lang="en-GB" sz="2400" dirty="0"/>
              <a:t>Analysing the changes made by the fossil fuel industry in the past decades </a:t>
            </a:r>
          </a:p>
          <a:p>
            <a:pPr algn="ctr"/>
            <a:r>
              <a:rPr lang="en-GB" sz="2400" dirty="0"/>
              <a:t>Organisational transformation of the fossil fuel industry</a:t>
            </a:r>
          </a:p>
        </p:txBody>
      </p:sp>
    </p:spTree>
    <p:extLst>
      <p:ext uri="{BB962C8B-B14F-4D97-AF65-F5344CB8AC3E}">
        <p14:creationId xmlns:p14="http://schemas.microsoft.com/office/powerpoint/2010/main" val="35039110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B791BF27-DA84-4D6E-B92C-F1D632AFF759}"/>
              </a:ext>
            </a:extLst>
          </p:cNvPr>
          <p:cNvSpPr>
            <a:spLocks noGrp="1"/>
          </p:cNvSpPr>
          <p:nvPr>
            <p:ph type="title"/>
          </p:nvPr>
        </p:nvSpPr>
        <p:spPr>
          <a:xfrm>
            <a:off x="1113810" y="2825248"/>
            <a:ext cx="4036334" cy="2387600"/>
          </a:xfrm>
        </p:spPr>
        <p:txBody>
          <a:bodyPr vert="horz" lIns="91440" tIns="45720" rIns="91440" bIns="45720" rtlCol="0" anchor="t">
            <a:normAutofit/>
          </a:bodyPr>
          <a:lstStyle/>
          <a:p>
            <a:pPr>
              <a:lnSpc>
                <a:spcPct val="90000"/>
              </a:lnSpc>
            </a:pPr>
            <a:r>
              <a:rPr lang="en-US" sz="5400" kern="1200" dirty="0">
                <a:latin typeface="+mj-lt"/>
                <a:ea typeface="+mj-ea"/>
                <a:cs typeface="+mj-cs"/>
              </a:rPr>
              <a:t>Pass it on</a:t>
            </a:r>
          </a:p>
        </p:txBody>
      </p:sp>
      <p:pic>
        <p:nvPicPr>
          <p:cNvPr id="10" name="Online Media 7" descr="Hands holding the earth&#10;&#10;Description automatically generated with low confidence">
            <a:hlinkClick r:id="" action="ppaction://media"/>
            <a:extLst>
              <a:ext uri="{FF2B5EF4-FFF2-40B4-BE49-F238E27FC236}">
                <a16:creationId xmlns:a16="http://schemas.microsoft.com/office/drawing/2014/main" id="{EA31F633-700D-417A-A8C1-E4484DF46EA5}"/>
              </a:ext>
            </a:extLst>
          </p:cNvPr>
          <p:cNvPicPr>
            <a:picLocks noRot="1" noChangeAspect="1"/>
          </p:cNvPicPr>
          <p:nvPr>
            <a:videoFile r:link="rId1"/>
          </p:nvPr>
        </p:nvPicPr>
        <p:blipFill>
          <a:blip r:embed="rId3"/>
          <a:stretch/>
        </p:blipFill>
        <p:spPr>
          <a:xfrm>
            <a:off x="5922492" y="1744712"/>
            <a:ext cx="5536001" cy="3293920"/>
          </a:xfrm>
          <a:prstGeom prst="rect">
            <a:avLst/>
          </a:prstGeom>
        </p:spPr>
      </p:pic>
    </p:spTree>
    <p:extLst>
      <p:ext uri="{BB962C8B-B14F-4D97-AF65-F5344CB8AC3E}">
        <p14:creationId xmlns:p14="http://schemas.microsoft.com/office/powerpoint/2010/main" val="535675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fill="hold" display="0">
                  <p:stCondLst>
                    <p:cond delay="indefinite"/>
                  </p:stCondLst>
                </p:cTn>
                <p:tgtEl>
                  <p:spTgt spid="10"/>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576CB327-F7C3-4204-AB7C-37288B6EDD65}"/>
              </a:ext>
            </a:extLst>
          </p:cNvPr>
          <p:cNvSpPr>
            <a:spLocks noGrp="1"/>
          </p:cNvSpPr>
          <p:nvPr>
            <p:ph type="title"/>
          </p:nvPr>
        </p:nvSpPr>
        <p:spPr>
          <a:xfrm>
            <a:off x="6657716" y="467271"/>
            <a:ext cx="4195674" cy="2052522"/>
          </a:xfrm>
        </p:spPr>
        <p:txBody>
          <a:bodyPr vert="horz" lIns="91440" tIns="45720" rIns="91440" bIns="45720" rtlCol="0" anchor="b">
            <a:normAutofit fontScale="90000"/>
          </a:bodyPr>
          <a:lstStyle/>
          <a:p>
            <a:pPr>
              <a:lnSpc>
                <a:spcPct val="90000"/>
              </a:lnSpc>
            </a:pPr>
            <a:r>
              <a:rPr lang="en-US" sz="4300" dirty="0">
                <a:solidFill>
                  <a:schemeClr val="tx1"/>
                </a:solidFill>
                <a:latin typeface="+mj-lt"/>
                <a:cs typeface="+mj-cs"/>
              </a:rPr>
              <a:t>Get expertise through a master’s module</a:t>
            </a:r>
          </a:p>
        </p:txBody>
      </p:sp>
      <p:grpSp>
        <p:nvGrpSpPr>
          <p:cNvPr id="29" name="Group 28">
            <a:extLst>
              <a:ext uri="{FF2B5EF4-FFF2-40B4-BE49-F238E27FC236}">
                <a16:creationId xmlns:a16="http://schemas.microsoft.com/office/drawing/2014/main" id="{05BBA018-FA75-43BF-99E6-1F5245727D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2753" y="703679"/>
            <a:ext cx="753718" cy="1016562"/>
            <a:chOff x="422753" y="703679"/>
            <a:chExt cx="753718" cy="1016562"/>
          </a:xfrm>
        </p:grpSpPr>
        <p:sp>
          <p:nvSpPr>
            <p:cNvPr id="30"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31"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grpSp>
      <p:sp>
        <p:nvSpPr>
          <p:cNvPr id="33" name="Freeform: Shape 32">
            <a:extLst>
              <a:ext uri="{FF2B5EF4-FFF2-40B4-BE49-F238E27FC236}">
                <a16:creationId xmlns:a16="http://schemas.microsoft.com/office/drawing/2014/main" id="{AB673405-BF85-493E-8558-0DCBEDB2BB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779610"/>
            <a:ext cx="4831130" cy="4078390"/>
          </a:xfrm>
          <a:custGeom>
            <a:avLst/>
            <a:gdLst>
              <a:gd name="connsiteX0" fmla="*/ 1960035 w 4831130"/>
              <a:gd name="connsiteY0" fmla="*/ 0 h 4078390"/>
              <a:gd name="connsiteX1" fmla="*/ 4831130 w 4831130"/>
              <a:gd name="connsiteY1" fmla="*/ 2871095 h 4078390"/>
              <a:gd name="connsiteX2" fmla="*/ 4605505 w 4831130"/>
              <a:gd name="connsiteY2" fmla="*/ 3988655 h 4078390"/>
              <a:gd name="connsiteX3" fmla="*/ 4562278 w 4831130"/>
              <a:gd name="connsiteY3" fmla="*/ 4078390 h 4078390"/>
              <a:gd name="connsiteX4" fmla="*/ 0 w 4831130"/>
              <a:gd name="connsiteY4" fmla="*/ 4078390 h 4078390"/>
              <a:gd name="connsiteX5" fmla="*/ 0 w 4831130"/>
              <a:gd name="connsiteY5" fmla="*/ 777181 h 4078390"/>
              <a:gd name="connsiteX6" fmla="*/ 133752 w 4831130"/>
              <a:gd name="connsiteY6" fmla="*/ 655619 h 4078390"/>
              <a:gd name="connsiteX7" fmla="*/ 1960035 w 4831130"/>
              <a:gd name="connsiteY7" fmla="*/ 0 h 4078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1130" h="4078390">
                <a:moveTo>
                  <a:pt x="1960035" y="0"/>
                </a:moveTo>
                <a:cubicBezTo>
                  <a:pt x="3545697" y="0"/>
                  <a:pt x="4831130" y="1285433"/>
                  <a:pt x="4831130" y="2871095"/>
                </a:cubicBezTo>
                <a:cubicBezTo>
                  <a:pt x="4831130" y="3267511"/>
                  <a:pt x="4750791" y="3645162"/>
                  <a:pt x="4605505" y="3988655"/>
                </a:cubicBezTo>
                <a:lnTo>
                  <a:pt x="4562278" y="4078390"/>
                </a:lnTo>
                <a:lnTo>
                  <a:pt x="0" y="4078390"/>
                </a:lnTo>
                <a:lnTo>
                  <a:pt x="0" y="777181"/>
                </a:lnTo>
                <a:lnTo>
                  <a:pt x="133752" y="655619"/>
                </a:lnTo>
                <a:cubicBezTo>
                  <a:pt x="630047" y="246040"/>
                  <a:pt x="1266308" y="0"/>
                  <a:pt x="1960035" y="0"/>
                </a:cubicBezTo>
                <a:close/>
              </a:path>
            </a:pathLst>
          </a:cu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Freeform: Shape 34">
            <a:extLst>
              <a:ext uri="{FF2B5EF4-FFF2-40B4-BE49-F238E27FC236}">
                <a16:creationId xmlns:a16="http://schemas.microsoft.com/office/drawing/2014/main" id="{C64EAE84-A813-4501-BC71-DBD14BA026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59782" y="1"/>
            <a:ext cx="4195674" cy="3095741"/>
          </a:xfrm>
          <a:custGeom>
            <a:avLst/>
            <a:gdLst>
              <a:gd name="connsiteX0" fmla="*/ 252211 w 4195674"/>
              <a:gd name="connsiteY0" fmla="*/ 0 h 3095741"/>
              <a:gd name="connsiteX1" fmla="*/ 3943464 w 4195674"/>
              <a:gd name="connsiteY1" fmla="*/ 0 h 3095741"/>
              <a:gd name="connsiteX2" fmla="*/ 4030816 w 4195674"/>
              <a:gd name="connsiteY2" fmla="*/ 181331 h 3095741"/>
              <a:gd name="connsiteX3" fmla="*/ 4195674 w 4195674"/>
              <a:gd name="connsiteY3" fmla="*/ 997904 h 3095741"/>
              <a:gd name="connsiteX4" fmla="*/ 2097837 w 4195674"/>
              <a:gd name="connsiteY4" fmla="*/ 3095741 h 3095741"/>
              <a:gd name="connsiteX5" fmla="*/ 0 w 4195674"/>
              <a:gd name="connsiteY5" fmla="*/ 997904 h 3095741"/>
              <a:gd name="connsiteX6" fmla="*/ 164859 w 4195674"/>
              <a:gd name="connsiteY6" fmla="*/ 181331 h 3095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5674" h="3095741">
                <a:moveTo>
                  <a:pt x="252211" y="0"/>
                </a:moveTo>
                <a:lnTo>
                  <a:pt x="3943464" y="0"/>
                </a:lnTo>
                <a:lnTo>
                  <a:pt x="4030816" y="181331"/>
                </a:lnTo>
                <a:cubicBezTo>
                  <a:pt x="4136972" y="432313"/>
                  <a:pt x="4195674" y="708253"/>
                  <a:pt x="4195674" y="997904"/>
                </a:cubicBezTo>
                <a:cubicBezTo>
                  <a:pt x="4195674" y="2156507"/>
                  <a:pt x="3256440" y="3095741"/>
                  <a:pt x="2097837" y="3095741"/>
                </a:cubicBezTo>
                <a:cubicBezTo>
                  <a:pt x="939234" y="3095741"/>
                  <a:pt x="0" y="2156507"/>
                  <a:pt x="0" y="997904"/>
                </a:cubicBezTo>
                <a:cubicBezTo>
                  <a:pt x="0" y="708253"/>
                  <a:pt x="58702" y="432313"/>
                  <a:pt x="164859" y="181331"/>
                </a:cubicBezTo>
                <a:close/>
              </a:path>
            </a:pathLst>
          </a:cu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6" name="Content Placeholder 5" descr="Qr code&#10;&#10;Description automatically generated">
            <a:extLst>
              <a:ext uri="{FF2B5EF4-FFF2-40B4-BE49-F238E27FC236}">
                <a16:creationId xmlns:a16="http://schemas.microsoft.com/office/drawing/2014/main" id="{B61D9DF6-BAA7-403D-AA46-D2054989BE5D}"/>
              </a:ext>
            </a:extLst>
          </p:cNvPr>
          <p:cNvPicPr>
            <a:picLocks noChangeAspect="1"/>
          </p:cNvPicPr>
          <p:nvPr/>
        </p:nvPicPr>
        <p:blipFill>
          <a:blip r:embed="rId3"/>
          <a:stretch>
            <a:fillRect/>
          </a:stretch>
        </p:blipFill>
        <p:spPr>
          <a:xfrm>
            <a:off x="3036211" y="165871"/>
            <a:ext cx="2353922" cy="2353922"/>
          </a:xfrm>
          <a:prstGeom prst="rect">
            <a:avLst/>
          </a:prstGeom>
        </p:spPr>
      </p:pic>
      <p:sp>
        <p:nvSpPr>
          <p:cNvPr id="22" name="Content Placeholder 11">
            <a:extLst>
              <a:ext uri="{FF2B5EF4-FFF2-40B4-BE49-F238E27FC236}">
                <a16:creationId xmlns:a16="http://schemas.microsoft.com/office/drawing/2014/main" id="{868C899F-DFF4-A222-CB94-B74DAB829B3D}"/>
              </a:ext>
            </a:extLst>
          </p:cNvPr>
          <p:cNvSpPr>
            <a:spLocks noGrp="1"/>
          </p:cNvSpPr>
          <p:nvPr>
            <p:ph idx="1"/>
          </p:nvPr>
        </p:nvSpPr>
        <p:spPr>
          <a:xfrm>
            <a:off x="5786632" y="2990817"/>
            <a:ext cx="5529063" cy="3399911"/>
          </a:xfrm>
        </p:spPr>
        <p:txBody>
          <a:bodyPr vert="horz" lIns="91440" tIns="45720" rIns="91440" bIns="45720" rtlCol="0" anchor="t">
            <a:noAutofit/>
          </a:bodyPr>
          <a:lstStyle/>
          <a:p>
            <a:pPr marL="0" indent="0">
              <a:lnSpc>
                <a:spcPct val="90000"/>
              </a:lnSpc>
              <a:buNone/>
            </a:pPr>
            <a:r>
              <a:rPr lang="en-US" sz="1800" b="1" i="0" dirty="0">
                <a:effectLst/>
                <a:latin typeface="+mn-lt"/>
                <a:cs typeface="+mn-cs"/>
              </a:rPr>
              <a:t>Climate Solutions for a Net Zero Future</a:t>
            </a:r>
          </a:p>
          <a:p>
            <a:pPr marL="0" indent="0">
              <a:lnSpc>
                <a:spcPct val="90000"/>
              </a:lnSpc>
              <a:buNone/>
            </a:pPr>
            <a:r>
              <a:rPr lang="en-US" sz="1800" b="0" i="0" dirty="0">
                <a:effectLst/>
                <a:latin typeface="+mn-lt"/>
                <a:cs typeface="+mn-cs"/>
              </a:rPr>
              <a:t>Discover climate solutions you can implement in your industry, workplace, or household to help achieve a net zero future.</a:t>
            </a:r>
          </a:p>
          <a:p>
            <a:pPr marL="0" indent="0">
              <a:lnSpc>
                <a:spcPct val="90000"/>
              </a:lnSpc>
              <a:buNone/>
            </a:pPr>
            <a:r>
              <a:rPr lang="en-US" sz="1800" b="1" i="1" dirty="0">
                <a:latin typeface="+mn-lt"/>
                <a:cs typeface="+mn-cs"/>
              </a:rPr>
              <a:t>Master’s level, 100 hours, 10 credits, starting in May!</a:t>
            </a:r>
          </a:p>
          <a:p>
            <a:pPr marL="0" indent="0">
              <a:lnSpc>
                <a:spcPct val="90000"/>
              </a:lnSpc>
              <a:buNone/>
            </a:pPr>
            <a:endParaRPr lang="en-US" sz="1800" dirty="0">
              <a:latin typeface="+mn-lt"/>
              <a:cs typeface="+mn-cs"/>
            </a:endParaRPr>
          </a:p>
          <a:p>
            <a:pPr marL="0" indent="0">
              <a:lnSpc>
                <a:spcPct val="90000"/>
              </a:lnSpc>
              <a:buNone/>
            </a:pPr>
            <a:r>
              <a:rPr lang="en-US" sz="1800" dirty="0">
                <a:latin typeface="+mn-lt"/>
                <a:cs typeface="+mn-cs"/>
              </a:rPr>
              <a:t>More info here: </a:t>
            </a:r>
          </a:p>
          <a:p>
            <a:pPr marL="0" indent="0">
              <a:lnSpc>
                <a:spcPct val="90000"/>
              </a:lnSpc>
              <a:buNone/>
            </a:pPr>
            <a:r>
              <a:rPr lang="en-US" sz="1800" dirty="0">
                <a:latin typeface="+mn-lt"/>
                <a:cs typeface="+mn-cs"/>
                <a:hlinkClick r:id="rId4"/>
              </a:rPr>
              <a:t>https://www.futurelearn.com/courses/climate-solutions-for-a-net-zero-future</a:t>
            </a:r>
            <a:r>
              <a:rPr lang="en-US" sz="1800" dirty="0">
                <a:latin typeface="+mn-lt"/>
                <a:cs typeface="+mn-cs"/>
              </a:rPr>
              <a:t> </a:t>
            </a:r>
          </a:p>
        </p:txBody>
      </p:sp>
      <p:pic>
        <p:nvPicPr>
          <p:cNvPr id="8" name="Content Placeholder 7" descr="A picture containing text, person&#10;&#10;Description automatically generated">
            <a:extLst>
              <a:ext uri="{FF2B5EF4-FFF2-40B4-BE49-F238E27FC236}">
                <a16:creationId xmlns:a16="http://schemas.microsoft.com/office/drawing/2014/main" id="{464D0BD7-AA74-4FE2-A131-5E63C6A70214}"/>
              </a:ext>
            </a:extLst>
          </p:cNvPr>
          <p:cNvPicPr>
            <a:picLocks noGrp="1" noChangeAspect="1"/>
          </p:cNvPicPr>
          <p:nvPr>
            <p:ph idx="12"/>
          </p:nvPr>
        </p:nvPicPr>
        <p:blipFill>
          <a:blip r:embed="rId5"/>
          <a:stretch>
            <a:fillRect/>
          </a:stretch>
        </p:blipFill>
        <p:spPr>
          <a:xfrm>
            <a:off x="648639" y="3850355"/>
            <a:ext cx="2865781" cy="2421584"/>
          </a:xfrm>
          <a:prstGeom prst="rect">
            <a:avLst/>
          </a:prstGeom>
        </p:spPr>
      </p:pic>
      <p:sp>
        <p:nvSpPr>
          <p:cNvPr id="37"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solidFill>
                <a:srgbClr val="FFFFFF"/>
              </a:solidFill>
            </a:endParaRPr>
          </a:p>
        </p:txBody>
      </p:sp>
      <p:cxnSp>
        <p:nvCxnSpPr>
          <p:cNvPr id="39" name="Straight Connector 38">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9741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B6DBD586-28A6-496D-91A9-D274C55FF8D9}"/>
              </a:ext>
            </a:extLst>
          </p:cNvPr>
          <p:cNvSpPr>
            <a:spLocks noGrp="1"/>
          </p:cNvSpPr>
          <p:nvPr>
            <p:ph sz="half" idx="1"/>
          </p:nvPr>
        </p:nvSpPr>
        <p:spPr/>
        <p:txBody>
          <a:bodyPr>
            <a:normAutofit lnSpcReduction="10000"/>
          </a:bodyPr>
          <a:lstStyle/>
          <a:p>
            <a:pPr marL="0" indent="0">
              <a:buNone/>
            </a:pPr>
            <a:r>
              <a:rPr lang="en-GB" sz="3200" dirty="0">
                <a:effectLst/>
                <a:latin typeface="Calibri" panose="020F0502020204030204" pitchFamily="34" charset="0"/>
                <a:ea typeface="Yu Mincho" panose="02020400000000000000" pitchFamily="18" charset="-128"/>
                <a:cs typeface="Arial" panose="020B0604020202020204" pitchFamily="34" charset="0"/>
              </a:rPr>
              <a:t>In order to limit global warming to </a:t>
            </a:r>
            <a:r>
              <a:rPr lang="en-GB" sz="3200" dirty="0" err="1">
                <a:effectLst/>
                <a:latin typeface="Calibri" panose="020F0502020204030204" pitchFamily="34" charset="0"/>
                <a:ea typeface="Yu Mincho" panose="02020400000000000000" pitchFamily="18" charset="-128"/>
                <a:cs typeface="Arial" panose="020B0604020202020204" pitchFamily="34" charset="0"/>
              </a:rPr>
              <a:t>1.5</a:t>
            </a:r>
            <a:r>
              <a:rPr lang="en-GB" sz="3200" dirty="0" err="1">
                <a:effectLst/>
                <a:latin typeface="Calibri" panose="020F0502020204030204" pitchFamily="34" charset="0"/>
                <a:ea typeface="Yu Mincho" panose="02020400000000000000" pitchFamily="18" charset="-128"/>
                <a:cs typeface="Arial" panose="020B0604020202020204" pitchFamily="34" charset="0"/>
                <a:sym typeface="Symbol" panose="05050102010706020507" pitchFamily="18" charset="2"/>
              </a:rPr>
              <a:t></a:t>
            </a:r>
            <a:r>
              <a:rPr lang="en-GB" sz="3200" dirty="0" err="1">
                <a:effectLst/>
                <a:latin typeface="Calibri" panose="020F0502020204030204" pitchFamily="34" charset="0"/>
                <a:ea typeface="Yu Mincho" panose="02020400000000000000" pitchFamily="18" charset="-128"/>
                <a:cs typeface="Arial" panose="020B0604020202020204" pitchFamily="34" charset="0"/>
              </a:rPr>
              <a:t>C</a:t>
            </a:r>
            <a:r>
              <a:rPr lang="en-GB" sz="3200" dirty="0">
                <a:effectLst/>
                <a:latin typeface="Calibri" panose="020F0502020204030204" pitchFamily="34" charset="0"/>
                <a:ea typeface="Yu Mincho" panose="02020400000000000000" pitchFamily="18" charset="-128"/>
                <a:cs typeface="Arial" panose="020B0604020202020204" pitchFamily="34" charset="0"/>
              </a:rPr>
              <a:t>, the IPCC stresses that the world needs </a:t>
            </a:r>
            <a:r>
              <a:rPr lang="en-GB" sz="3200" b="1" dirty="0">
                <a:effectLst/>
                <a:latin typeface="Calibri" panose="020F0502020204030204" pitchFamily="34" charset="0"/>
                <a:ea typeface="Yu Mincho" panose="02020400000000000000" pitchFamily="18" charset="-128"/>
                <a:cs typeface="Arial" panose="020B0604020202020204" pitchFamily="34" charset="0"/>
              </a:rPr>
              <a:t>to halve CO</a:t>
            </a:r>
            <a:r>
              <a:rPr lang="en-GB" sz="3200" b="1" baseline="-25000" dirty="0">
                <a:effectLst/>
                <a:latin typeface="Calibri" panose="020F0502020204030204" pitchFamily="34" charset="0"/>
                <a:ea typeface="Yu Mincho" panose="02020400000000000000" pitchFamily="18" charset="-128"/>
                <a:cs typeface="Arial" panose="020B0604020202020204" pitchFamily="34" charset="0"/>
              </a:rPr>
              <a:t>2 </a:t>
            </a:r>
            <a:r>
              <a:rPr lang="en-GB" sz="3200" b="1" dirty="0">
                <a:effectLst/>
                <a:latin typeface="Calibri" panose="020F0502020204030204" pitchFamily="34" charset="0"/>
                <a:ea typeface="Yu Mincho" panose="02020400000000000000" pitchFamily="18" charset="-128"/>
                <a:cs typeface="Arial" panose="020B0604020202020204" pitchFamily="34" charset="0"/>
              </a:rPr>
              <a:t>emissions by around 2030</a:t>
            </a:r>
            <a:r>
              <a:rPr lang="en-GB" sz="3200" dirty="0">
                <a:effectLst/>
                <a:latin typeface="Calibri" panose="020F0502020204030204" pitchFamily="34" charset="0"/>
                <a:ea typeface="Yu Mincho" panose="02020400000000000000" pitchFamily="18" charset="-128"/>
                <a:cs typeface="Arial" panose="020B0604020202020204" pitchFamily="34" charset="0"/>
              </a:rPr>
              <a:t> and reach Net </a:t>
            </a:r>
            <a:r>
              <a:rPr lang="en-GB" sz="3200" dirty="0">
                <a:latin typeface="Calibri" panose="020F0502020204030204" pitchFamily="34" charset="0"/>
                <a:ea typeface="Yu Mincho" panose="02020400000000000000" pitchFamily="18" charset="-128"/>
              </a:rPr>
              <a:t>Z</a:t>
            </a:r>
            <a:r>
              <a:rPr lang="en-GB" sz="3200" dirty="0">
                <a:effectLst/>
                <a:latin typeface="Calibri" panose="020F0502020204030204" pitchFamily="34" charset="0"/>
                <a:ea typeface="Yu Mincho" panose="02020400000000000000" pitchFamily="18" charset="-128"/>
                <a:cs typeface="Arial" panose="020B0604020202020204" pitchFamily="34" charset="0"/>
              </a:rPr>
              <a:t>ero CO</a:t>
            </a:r>
            <a:r>
              <a:rPr lang="en-GB" sz="3200" baseline="-25000" dirty="0">
                <a:effectLst/>
                <a:latin typeface="Calibri" panose="020F0502020204030204" pitchFamily="34" charset="0"/>
                <a:ea typeface="Yu Mincho" panose="02020400000000000000" pitchFamily="18" charset="-128"/>
                <a:cs typeface="Arial" panose="020B0604020202020204" pitchFamily="34" charset="0"/>
              </a:rPr>
              <a:t>2</a:t>
            </a:r>
            <a:r>
              <a:rPr lang="en-GB" sz="3200" dirty="0">
                <a:effectLst/>
                <a:latin typeface="Calibri" panose="020F0502020204030204" pitchFamily="34" charset="0"/>
                <a:ea typeface="Yu Mincho" panose="02020400000000000000" pitchFamily="18" charset="-128"/>
                <a:cs typeface="Arial" panose="020B0604020202020204" pitchFamily="34" charset="0"/>
              </a:rPr>
              <a:t> emissions by mid-century. </a:t>
            </a:r>
          </a:p>
          <a:p>
            <a:pPr marL="0" indent="0">
              <a:buNone/>
            </a:pPr>
            <a:r>
              <a:rPr lang="en-GB" sz="3200" dirty="0">
                <a:effectLst/>
                <a:latin typeface="Calibri" panose="020F0502020204030204" pitchFamily="34" charset="0"/>
                <a:ea typeface="Yu Mincho" panose="02020400000000000000" pitchFamily="18" charset="-128"/>
                <a:cs typeface="Arial" panose="020B0604020202020204" pitchFamily="34" charset="0"/>
              </a:rPr>
              <a:t>In addition, the IPCC emphasises </a:t>
            </a:r>
            <a:r>
              <a:rPr lang="en-GB" sz="3200" b="1" i="1" dirty="0">
                <a:effectLst/>
                <a:latin typeface="Calibri" panose="020F0502020204030204" pitchFamily="34" charset="0"/>
                <a:ea typeface="Yu Mincho" panose="02020400000000000000" pitchFamily="18" charset="-128"/>
                <a:cs typeface="Arial" panose="020B0604020202020204" pitchFamily="34" charset="0"/>
              </a:rPr>
              <a:t>the need for deep reductions in non-CO</a:t>
            </a:r>
            <a:r>
              <a:rPr lang="en-GB" sz="3200" b="1" i="1" baseline="-25000" dirty="0">
                <a:effectLst/>
                <a:latin typeface="Calibri" panose="020F0502020204030204" pitchFamily="34" charset="0"/>
                <a:ea typeface="Yu Mincho" panose="02020400000000000000" pitchFamily="18" charset="-128"/>
                <a:cs typeface="Arial" panose="020B0604020202020204" pitchFamily="34" charset="0"/>
              </a:rPr>
              <a:t>2</a:t>
            </a:r>
            <a:r>
              <a:rPr lang="en-GB" sz="3200" b="1" i="1" dirty="0">
                <a:effectLst/>
                <a:latin typeface="Calibri" panose="020F0502020204030204" pitchFamily="34" charset="0"/>
                <a:ea typeface="Yu Mincho" panose="02020400000000000000" pitchFamily="18" charset="-128"/>
                <a:cs typeface="Arial" panose="020B0604020202020204" pitchFamily="34" charset="0"/>
              </a:rPr>
              <a:t> emissions across the economy</a:t>
            </a:r>
            <a:r>
              <a:rPr lang="en-GB" sz="3200" dirty="0">
                <a:effectLst/>
                <a:latin typeface="Calibri" panose="020F0502020204030204" pitchFamily="34" charset="0"/>
                <a:ea typeface="Yu Mincho" panose="02020400000000000000" pitchFamily="18" charset="-128"/>
                <a:cs typeface="Arial" panose="020B0604020202020204" pitchFamily="34" charset="0"/>
              </a:rPr>
              <a:t> to achieve this limit. </a:t>
            </a:r>
          </a:p>
          <a:p>
            <a:pPr marL="0" indent="0">
              <a:buNone/>
            </a:pPr>
            <a:endParaRPr lang="en-GB" sz="2000" dirty="0">
              <a:effectLst/>
              <a:latin typeface="Calibri" panose="020F0502020204030204" pitchFamily="34" charset="0"/>
              <a:ea typeface="Yu Mincho" panose="02020400000000000000" pitchFamily="18" charset="-128"/>
              <a:cs typeface="Arial" panose="020B0604020202020204" pitchFamily="34" charset="0"/>
            </a:endParaRPr>
          </a:p>
          <a:p>
            <a:pPr marL="0" indent="0">
              <a:buNone/>
            </a:pPr>
            <a:r>
              <a:rPr lang="en-GB" sz="2000" dirty="0">
                <a:effectLst/>
                <a:latin typeface="Calibri" panose="020F0502020204030204" pitchFamily="34" charset="0"/>
                <a:ea typeface="Yu Mincho" panose="02020400000000000000" pitchFamily="18" charset="-128"/>
                <a:cs typeface="Arial" panose="020B0604020202020204" pitchFamily="34" charset="0"/>
              </a:rPr>
              <a:t>CDP (2020) </a:t>
            </a:r>
            <a:r>
              <a:rPr lang="en-GB" sz="2000" i="1" dirty="0">
                <a:effectLst/>
                <a:latin typeface="Calibri" panose="020F0502020204030204" pitchFamily="34" charset="0"/>
                <a:ea typeface="Yu Mincho" panose="02020400000000000000" pitchFamily="18" charset="-128"/>
                <a:cs typeface="Arial" panose="020B0604020202020204" pitchFamily="34" charset="0"/>
              </a:rPr>
              <a:t>Foundations for science-based net-zero target setting in the corporate sector: </a:t>
            </a:r>
            <a:r>
              <a:rPr lang="en-GB" sz="2000" u="sng" dirty="0">
                <a:solidFill>
                  <a:srgbClr val="0563C1"/>
                </a:solidFill>
                <a:effectLst/>
                <a:latin typeface="Calibri" panose="020F0502020204030204" pitchFamily="34" charset="0"/>
                <a:ea typeface="Yu Mincho" panose="02020400000000000000" pitchFamily="18" charset="-128"/>
                <a:cs typeface="Arial" panose="020B0604020202020204" pitchFamily="34" charset="0"/>
                <a:hlinkClick r:id="rId2"/>
              </a:rPr>
              <a:t>https://sciencebasedtargets.org/resources/files/foundations-for-net-zero-full-paper.pdf</a:t>
            </a:r>
            <a:r>
              <a:rPr lang="en-GB" sz="2000" dirty="0">
                <a:effectLst/>
                <a:latin typeface="Calibri" panose="020F0502020204030204" pitchFamily="34" charset="0"/>
                <a:ea typeface="Yu Mincho" panose="02020400000000000000" pitchFamily="18" charset="-128"/>
                <a:cs typeface="Arial" panose="020B0604020202020204" pitchFamily="34" charset="0"/>
              </a:rPr>
              <a:t> p5</a:t>
            </a:r>
          </a:p>
          <a:p>
            <a:endParaRPr lang="en-GB" dirty="0"/>
          </a:p>
        </p:txBody>
      </p:sp>
      <p:sp>
        <p:nvSpPr>
          <p:cNvPr id="6" name="Title 5">
            <a:extLst>
              <a:ext uri="{FF2B5EF4-FFF2-40B4-BE49-F238E27FC236}">
                <a16:creationId xmlns:a16="http://schemas.microsoft.com/office/drawing/2014/main" id="{FA9A762C-C462-41DA-9523-CD6B3ABE2550}"/>
              </a:ext>
            </a:extLst>
          </p:cNvPr>
          <p:cNvSpPr>
            <a:spLocks noGrp="1"/>
          </p:cNvSpPr>
          <p:nvPr>
            <p:ph type="title"/>
          </p:nvPr>
        </p:nvSpPr>
        <p:spPr/>
        <p:txBody>
          <a:bodyPr/>
          <a:lstStyle/>
          <a:p>
            <a:r>
              <a:rPr lang="en-GB" sz="4400" b="1" dirty="0">
                <a:effectLst/>
                <a:latin typeface="Calibri" panose="020F0502020204030204" pitchFamily="34" charset="0"/>
                <a:ea typeface="Yu Mincho" panose="02020400000000000000" pitchFamily="18" charset="-128"/>
                <a:cs typeface="Arial" panose="020B0604020202020204" pitchFamily="34" charset="0"/>
              </a:rPr>
              <a:t>Halve CO</a:t>
            </a:r>
            <a:r>
              <a:rPr lang="en-GB" sz="4400" b="1" baseline="-25000" dirty="0">
                <a:effectLst/>
                <a:latin typeface="Calibri" panose="020F0502020204030204" pitchFamily="34" charset="0"/>
                <a:ea typeface="Yu Mincho" panose="02020400000000000000" pitchFamily="18" charset="-128"/>
                <a:cs typeface="Arial" panose="020B0604020202020204" pitchFamily="34" charset="0"/>
              </a:rPr>
              <a:t>2 </a:t>
            </a:r>
            <a:r>
              <a:rPr lang="en-GB" sz="4400" b="1" dirty="0">
                <a:effectLst/>
                <a:latin typeface="Calibri" panose="020F0502020204030204" pitchFamily="34" charset="0"/>
                <a:ea typeface="Yu Mincho" panose="02020400000000000000" pitchFamily="18" charset="-128"/>
                <a:cs typeface="Arial" panose="020B0604020202020204" pitchFamily="34" charset="0"/>
              </a:rPr>
              <a:t>emissions by around 2030</a:t>
            </a:r>
            <a:endParaRPr lang="en-GB" dirty="0"/>
          </a:p>
        </p:txBody>
      </p:sp>
      <p:sp>
        <p:nvSpPr>
          <p:cNvPr id="8" name="Text Placeholder 7">
            <a:extLst>
              <a:ext uri="{FF2B5EF4-FFF2-40B4-BE49-F238E27FC236}">
                <a16:creationId xmlns:a16="http://schemas.microsoft.com/office/drawing/2014/main" id="{23C89C2D-D576-433C-82CC-327AA5A7EEFC}"/>
              </a:ext>
            </a:extLst>
          </p:cNvPr>
          <p:cNvSpPr>
            <a:spLocks noGrp="1"/>
          </p:cNvSpPr>
          <p:nvPr>
            <p:ph type="body" sz="quarter" idx="10"/>
          </p:nvPr>
        </p:nvSpPr>
        <p:spPr/>
        <p:txBody>
          <a:bodyPr/>
          <a:lstStyle/>
          <a:p>
            <a:endParaRPr lang="en-GB" dirty="0"/>
          </a:p>
        </p:txBody>
      </p:sp>
    </p:spTree>
    <p:extLst>
      <p:ext uri="{BB962C8B-B14F-4D97-AF65-F5344CB8AC3E}">
        <p14:creationId xmlns:p14="http://schemas.microsoft.com/office/powerpoint/2010/main" val="41057448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AADF974-9179-4EE0-AD8F-D02D45DB693F}"/>
              </a:ext>
            </a:extLst>
          </p:cNvPr>
          <p:cNvSpPr txBox="1"/>
          <p:nvPr/>
        </p:nvSpPr>
        <p:spPr>
          <a:xfrm>
            <a:off x="942975" y="4186237"/>
            <a:ext cx="10458450" cy="2071687"/>
          </a:xfrm>
          <a:prstGeom prst="rect">
            <a:avLst/>
          </a:prstGeom>
          <a:noFill/>
        </p:spPr>
        <p:txBody>
          <a:bodyPr wrap="square" lIns="0" tIns="0" rIns="0" bIns="0" rtlCol="0" anchor="b" anchorCtr="0">
            <a:normAutofit/>
          </a:bodyPr>
          <a:lstStyle/>
          <a:p>
            <a:pPr algn="ctr"/>
            <a:r>
              <a:rPr lang="en-GB" sz="4000" b="1" dirty="0"/>
              <a:t>Want to find out more?</a:t>
            </a:r>
            <a:br>
              <a:rPr lang="en-GB" sz="4000" b="1" dirty="0"/>
            </a:br>
            <a:r>
              <a:rPr lang="en-GB" sz="4000" b="1" dirty="0"/>
              <a:t>Please contact Prof Dr Petra Molthan-Hill  </a:t>
            </a:r>
          </a:p>
          <a:p>
            <a:pPr algn="ctr"/>
            <a:r>
              <a:rPr lang="en-GB" sz="4000" b="1" dirty="0"/>
              <a:t>petra.molthan-hill@ntu.ac.uk</a:t>
            </a:r>
          </a:p>
        </p:txBody>
      </p:sp>
    </p:spTree>
    <p:extLst>
      <p:ext uri="{BB962C8B-B14F-4D97-AF65-F5344CB8AC3E}">
        <p14:creationId xmlns:p14="http://schemas.microsoft.com/office/powerpoint/2010/main" val="31920344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0673911-1A14-47AE-B9FC-3B697AAE34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0040" y="4892040"/>
            <a:ext cx="11548872" cy="1645920"/>
          </a:xfrm>
          <a:prstGeom prst="rect">
            <a:avLst/>
          </a:prstGeom>
          <a:solidFill>
            <a:srgbClr val="262626"/>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1FB6138-1EBD-B74E-82D2-FD7608E85B83}"/>
              </a:ext>
            </a:extLst>
          </p:cNvPr>
          <p:cNvSpPr>
            <a:spLocks noGrp="1"/>
          </p:cNvSpPr>
          <p:nvPr>
            <p:ph type="ctrTitle" idx="4294967295"/>
          </p:nvPr>
        </p:nvSpPr>
        <p:spPr>
          <a:xfrm>
            <a:off x="5138670" y="5093208"/>
            <a:ext cx="6387922" cy="1261872"/>
          </a:xfrm>
        </p:spPr>
        <p:txBody>
          <a:bodyPr vert="horz" lIns="91440" tIns="45720" rIns="91440" bIns="45720" rtlCol="0" anchor="ctr">
            <a:normAutofit/>
          </a:bodyPr>
          <a:lstStyle/>
          <a:p>
            <a:pPr marL="0" indent="0">
              <a:lnSpc>
                <a:spcPct val="90000"/>
              </a:lnSpc>
            </a:pPr>
            <a:r>
              <a:rPr lang="en-US" sz="2600" kern="1200" dirty="0" err="1">
                <a:solidFill>
                  <a:srgbClr val="FFFFFF"/>
                </a:solidFill>
                <a:latin typeface="+mj-lt"/>
                <a:ea typeface="+mj-ea"/>
                <a:cs typeface="+mj-cs"/>
              </a:rPr>
              <a:t>En</a:t>
            </a:r>
            <a:r>
              <a:rPr lang="en-US" sz="2600" kern="1200" dirty="0">
                <a:solidFill>
                  <a:srgbClr val="FFFFFF"/>
                </a:solidFill>
                <a:latin typeface="+mj-lt"/>
                <a:ea typeface="+mj-ea"/>
                <a:cs typeface="+mj-cs"/>
              </a:rPr>
              <a:t>-ROADS </a:t>
            </a:r>
            <a:r>
              <a:rPr lang="en-US" sz="2600" b="0" kern="1200" dirty="0">
                <a:solidFill>
                  <a:srgbClr val="FFFFFF"/>
                </a:solidFill>
                <a:latin typeface="+mj-lt"/>
                <a:ea typeface="+mj-ea"/>
                <a:cs typeface="+mj-cs"/>
              </a:rPr>
              <a:t>is a cutting-edge simulation model used to test climate solutions and generate climate scenarios for the future.</a:t>
            </a:r>
          </a:p>
        </p:txBody>
      </p:sp>
      <p:pic>
        <p:nvPicPr>
          <p:cNvPr id="4" name="Picture 3">
            <a:extLst>
              <a:ext uri="{FF2B5EF4-FFF2-40B4-BE49-F238E27FC236}">
                <a16:creationId xmlns:a16="http://schemas.microsoft.com/office/drawing/2014/main" id="{95CBB78F-4B26-DE45-AF8F-0E7C7D091120}"/>
              </a:ext>
            </a:extLst>
          </p:cNvPr>
          <p:cNvPicPr>
            <a:picLocks noChangeAspect="1"/>
          </p:cNvPicPr>
          <p:nvPr/>
        </p:nvPicPr>
        <p:blipFill>
          <a:blip r:embed="rId3"/>
          <a:stretch>
            <a:fillRect/>
          </a:stretch>
        </p:blipFill>
        <p:spPr>
          <a:xfrm>
            <a:off x="1798929" y="69575"/>
            <a:ext cx="9056660" cy="4664180"/>
          </a:xfrm>
          <a:prstGeom prst="rect">
            <a:avLst/>
          </a:prstGeom>
          <a:ln w="25400">
            <a:solidFill>
              <a:schemeClr val="accent2"/>
            </a:solidFill>
          </a:ln>
        </p:spPr>
      </p:pic>
      <p:cxnSp>
        <p:nvCxnSpPr>
          <p:cNvPr id="13" name="Straight Connector 10">
            <a:extLst>
              <a:ext uri="{FF2B5EF4-FFF2-40B4-BE49-F238E27FC236}">
                <a16:creationId xmlns:a16="http://schemas.microsoft.com/office/drawing/2014/main" id="{9392F240-FCCC-4D1B-89FD-0485B2F8F41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CD93E0E-8EC7-4CCA-8ECA-50D9457EB8A8}"/>
              </a:ext>
            </a:extLst>
          </p:cNvPr>
          <p:cNvSpPr txBox="1"/>
          <p:nvPr/>
        </p:nvSpPr>
        <p:spPr>
          <a:xfrm>
            <a:off x="631065" y="5105822"/>
            <a:ext cx="4172755" cy="1072684"/>
          </a:xfrm>
          <a:prstGeom prst="rect">
            <a:avLst/>
          </a:prstGeom>
          <a:noFill/>
        </p:spPr>
        <p:txBody>
          <a:bodyPr wrap="square" lIns="0" tIns="0" rIns="0" bIns="0" rtlCol="0" anchor="b" anchorCtr="0">
            <a:normAutofit/>
          </a:bodyPr>
          <a:lstStyle/>
          <a:p>
            <a:r>
              <a:rPr lang="en-GB" sz="3200" dirty="0">
                <a:solidFill>
                  <a:srgbClr val="00B050"/>
                </a:solidFill>
              </a:rPr>
              <a:t>Our key challenge: How to get to </a:t>
            </a:r>
            <a:r>
              <a:rPr lang="en-GB" sz="3200" dirty="0" err="1">
                <a:solidFill>
                  <a:srgbClr val="00B050"/>
                </a:solidFill>
              </a:rPr>
              <a:t>1.5</a:t>
            </a:r>
            <a:r>
              <a:rPr lang="en-GB" sz="3200" dirty="0" err="1">
                <a:solidFill>
                  <a:srgbClr val="00B050"/>
                </a:solidFill>
                <a:sym typeface="Symbol" panose="05050102010706020507" pitchFamily="18" charset="2"/>
              </a:rPr>
              <a:t></a:t>
            </a:r>
            <a:r>
              <a:rPr lang="en-GB" sz="3200" dirty="0" err="1">
                <a:solidFill>
                  <a:srgbClr val="00B050"/>
                </a:solidFill>
              </a:rPr>
              <a:t>C</a:t>
            </a:r>
            <a:r>
              <a:rPr lang="en-GB" sz="3200" dirty="0">
                <a:solidFill>
                  <a:srgbClr val="00B050"/>
                </a:solidFill>
              </a:rPr>
              <a:t>?</a:t>
            </a:r>
          </a:p>
        </p:txBody>
      </p:sp>
    </p:spTree>
    <p:extLst>
      <p:ext uri="{BB962C8B-B14F-4D97-AF65-F5344CB8AC3E}">
        <p14:creationId xmlns:p14="http://schemas.microsoft.com/office/powerpoint/2010/main" val="18050409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5E629CC-7972-49B0-91A6-5FFDEB383A19}"/>
              </a:ext>
            </a:extLst>
          </p:cNvPr>
          <p:cNvSpPr>
            <a:spLocks noGrp="1"/>
          </p:cNvSpPr>
          <p:nvPr>
            <p:ph sz="half" idx="1"/>
          </p:nvPr>
        </p:nvSpPr>
        <p:spPr/>
        <p:txBody>
          <a:bodyPr/>
          <a:lstStyle/>
          <a:p>
            <a:endParaRPr lang="en-GB"/>
          </a:p>
        </p:txBody>
      </p:sp>
      <p:sp>
        <p:nvSpPr>
          <p:cNvPr id="3" name="Title 2">
            <a:extLst>
              <a:ext uri="{FF2B5EF4-FFF2-40B4-BE49-F238E27FC236}">
                <a16:creationId xmlns:a16="http://schemas.microsoft.com/office/drawing/2014/main" id="{9413F9EB-0AC4-4F86-8E8B-9E1828AA3550}"/>
              </a:ext>
            </a:extLst>
          </p:cNvPr>
          <p:cNvSpPr>
            <a:spLocks noGrp="1"/>
          </p:cNvSpPr>
          <p:nvPr>
            <p:ph type="title"/>
          </p:nvPr>
        </p:nvSpPr>
        <p:spPr/>
        <p:txBody>
          <a:bodyPr/>
          <a:lstStyle/>
          <a:p>
            <a:endParaRPr lang="en-GB"/>
          </a:p>
        </p:txBody>
      </p:sp>
      <p:pic>
        <p:nvPicPr>
          <p:cNvPr id="5" name="Picture 4">
            <a:extLst>
              <a:ext uri="{FF2B5EF4-FFF2-40B4-BE49-F238E27FC236}">
                <a16:creationId xmlns:a16="http://schemas.microsoft.com/office/drawing/2014/main" id="{23A5605C-52F4-414A-BB77-BDFD8021B832}"/>
              </a:ext>
            </a:extLst>
          </p:cNvPr>
          <p:cNvPicPr>
            <a:picLocks noChangeAspect="1"/>
          </p:cNvPicPr>
          <p:nvPr/>
        </p:nvPicPr>
        <p:blipFill>
          <a:blip r:embed="rId2"/>
          <a:stretch>
            <a:fillRect/>
          </a:stretch>
        </p:blipFill>
        <p:spPr>
          <a:xfrm>
            <a:off x="0" y="231820"/>
            <a:ext cx="12192000" cy="6626180"/>
          </a:xfrm>
          <a:prstGeom prst="rect">
            <a:avLst/>
          </a:prstGeom>
        </p:spPr>
      </p:pic>
    </p:spTree>
    <p:extLst>
      <p:ext uri="{BB962C8B-B14F-4D97-AF65-F5344CB8AC3E}">
        <p14:creationId xmlns:p14="http://schemas.microsoft.com/office/powerpoint/2010/main" val="37834576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D3AD06-F62A-4827-A4E6-3F5E41BEB741}"/>
              </a:ext>
            </a:extLst>
          </p:cNvPr>
          <p:cNvSpPr>
            <a:spLocks noGrp="1"/>
          </p:cNvSpPr>
          <p:nvPr>
            <p:ph idx="12"/>
          </p:nvPr>
        </p:nvSpPr>
        <p:spPr>
          <a:xfrm>
            <a:off x="5834130" y="1989138"/>
            <a:ext cx="5914958" cy="3708400"/>
          </a:xfrm>
        </p:spPr>
        <p:txBody>
          <a:bodyPr>
            <a:normAutofit fontScale="92500" lnSpcReduction="10000"/>
          </a:bodyPr>
          <a:lstStyle/>
          <a:p>
            <a:pPr marL="0" indent="0">
              <a:buNone/>
            </a:pPr>
            <a:r>
              <a:rPr lang="en-GB" sz="2400" dirty="0"/>
              <a:t>Big changes will be achieved by:</a:t>
            </a:r>
          </a:p>
          <a:p>
            <a:r>
              <a:rPr lang="en-GB" sz="2400" dirty="0"/>
              <a:t>Increasing energy efficiency and electrification in transport, buildings and industry.</a:t>
            </a:r>
          </a:p>
          <a:p>
            <a:r>
              <a:rPr lang="en-GB" sz="2400" dirty="0"/>
              <a:t>Reducing Methane e.g. by reducing food waste.</a:t>
            </a:r>
          </a:p>
          <a:p>
            <a:r>
              <a:rPr lang="en-GB" sz="2400" dirty="0"/>
              <a:t>Increasing natural carbon capture as much as possible, including stopping deforestation and increasing afforestation.</a:t>
            </a:r>
          </a:p>
          <a:p>
            <a:r>
              <a:rPr lang="en-GB" sz="2400" dirty="0"/>
              <a:t>Agreeing on a carbon price.</a:t>
            </a:r>
          </a:p>
          <a:p>
            <a:endParaRPr lang="en-GB" dirty="0"/>
          </a:p>
          <a:p>
            <a:pPr marL="0" indent="0">
              <a:buNone/>
            </a:pPr>
            <a:endParaRPr lang="en-GB" dirty="0"/>
          </a:p>
        </p:txBody>
      </p:sp>
      <p:sp>
        <p:nvSpPr>
          <p:cNvPr id="4" name="Title 3">
            <a:extLst>
              <a:ext uri="{FF2B5EF4-FFF2-40B4-BE49-F238E27FC236}">
                <a16:creationId xmlns:a16="http://schemas.microsoft.com/office/drawing/2014/main" id="{2F8835C8-A940-4FC3-A47A-3A027216F11E}"/>
              </a:ext>
            </a:extLst>
          </p:cNvPr>
          <p:cNvSpPr>
            <a:spLocks noGrp="1"/>
          </p:cNvSpPr>
          <p:nvPr>
            <p:ph type="title"/>
          </p:nvPr>
        </p:nvSpPr>
        <p:spPr>
          <a:xfrm>
            <a:off x="442912" y="619794"/>
            <a:ext cx="11306175" cy="1001983"/>
          </a:xfrm>
        </p:spPr>
        <p:txBody>
          <a:bodyPr>
            <a:normAutofit/>
          </a:bodyPr>
          <a:lstStyle/>
          <a:p>
            <a:r>
              <a:rPr lang="en-GB" sz="4000" dirty="0"/>
              <a:t>Solutions from </a:t>
            </a:r>
            <a:r>
              <a:rPr lang="en-GB" sz="4000" dirty="0" err="1"/>
              <a:t>En</a:t>
            </a:r>
            <a:r>
              <a:rPr lang="en-GB" sz="4000" dirty="0"/>
              <a:t>-ROADS</a:t>
            </a:r>
          </a:p>
        </p:txBody>
      </p:sp>
      <p:pic>
        <p:nvPicPr>
          <p:cNvPr id="5" name="Content Placeholder 4">
            <a:extLst>
              <a:ext uri="{FF2B5EF4-FFF2-40B4-BE49-F238E27FC236}">
                <a16:creationId xmlns:a16="http://schemas.microsoft.com/office/drawing/2014/main" id="{A8E6C479-36FB-4C3E-832C-C1A08EF4490B}"/>
              </a:ext>
            </a:extLst>
          </p:cNvPr>
          <p:cNvPicPr>
            <a:picLocks noGrp="1" noChangeAspect="1"/>
          </p:cNvPicPr>
          <p:nvPr>
            <p:ph idx="1"/>
          </p:nvPr>
        </p:nvPicPr>
        <p:blipFill>
          <a:blip r:embed="rId3"/>
          <a:stretch>
            <a:fillRect/>
          </a:stretch>
        </p:blipFill>
        <p:spPr>
          <a:xfrm>
            <a:off x="442913" y="1989138"/>
            <a:ext cx="4708636" cy="3587413"/>
          </a:xfrm>
          <a:prstGeom prst="rect">
            <a:avLst/>
          </a:prstGeom>
          <a:ln w="25400">
            <a:solidFill>
              <a:schemeClr val="accent2"/>
            </a:solidFill>
          </a:ln>
        </p:spPr>
      </p:pic>
    </p:spTree>
    <p:extLst>
      <p:ext uri="{BB962C8B-B14F-4D97-AF65-F5344CB8AC3E}">
        <p14:creationId xmlns:p14="http://schemas.microsoft.com/office/powerpoint/2010/main" val="29384861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267" b="1" dirty="0">
                <a:latin typeface="Museo Sans 500"/>
                <a:cs typeface="Museo Sans 500"/>
              </a:rPr>
              <a:t>How much is too much?</a:t>
            </a:r>
          </a:p>
        </p:txBody>
      </p:sp>
      <p:pic>
        <p:nvPicPr>
          <p:cNvPr id="3" name="Global Goals and emission reduction at the G7 summit 2018.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1140" y="1150086"/>
            <a:ext cx="11511869" cy="4661740"/>
          </a:xfrm>
          <a:prstGeom prst="rect">
            <a:avLst/>
          </a:prstGeom>
        </p:spPr>
      </p:pic>
      <p:pic>
        <p:nvPicPr>
          <p:cNvPr id="4" name="Google Shape;575;p21">
            <a:extLst>
              <a:ext uri="{FF2B5EF4-FFF2-40B4-BE49-F238E27FC236}">
                <a16:creationId xmlns:a16="http://schemas.microsoft.com/office/drawing/2014/main" id="{77BF6DB5-14E0-809D-C4A4-CA3630FFD204}"/>
              </a:ext>
            </a:extLst>
          </p:cNvPr>
          <p:cNvPicPr preferRelativeResize="0"/>
          <p:nvPr/>
        </p:nvPicPr>
        <p:blipFill>
          <a:blip r:embed="rId6">
            <a:alphaModFix/>
          </a:blip>
          <a:stretch>
            <a:fillRect/>
          </a:stretch>
        </p:blipFill>
        <p:spPr>
          <a:xfrm>
            <a:off x="9502600" y="194384"/>
            <a:ext cx="2540000" cy="678033"/>
          </a:xfrm>
          <a:prstGeom prst="rect">
            <a:avLst/>
          </a:prstGeom>
          <a:noFill/>
          <a:ln>
            <a:noFill/>
          </a:ln>
        </p:spPr>
      </p:pic>
    </p:spTree>
    <p:extLst>
      <p:ext uri="{BB962C8B-B14F-4D97-AF65-F5344CB8AC3E}">
        <p14:creationId xmlns:p14="http://schemas.microsoft.com/office/powerpoint/2010/main" val="19999179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pic>
        <p:nvPicPr>
          <p:cNvPr id="573" name="Google Shape;573;p21" descr="sdgs_poster_new1.png"/>
          <p:cNvPicPr preferRelativeResize="0"/>
          <p:nvPr/>
        </p:nvPicPr>
        <p:blipFill rotWithShape="1">
          <a:blip r:embed="rId3">
            <a:alphaModFix/>
          </a:blip>
          <a:srcRect t="2290" r="4435"/>
          <a:stretch/>
        </p:blipFill>
        <p:spPr>
          <a:xfrm>
            <a:off x="719403" y="1119891"/>
            <a:ext cx="10385485" cy="4802027"/>
          </a:xfrm>
          <a:prstGeom prst="rect">
            <a:avLst/>
          </a:prstGeom>
          <a:noFill/>
          <a:ln>
            <a:noFill/>
          </a:ln>
        </p:spPr>
      </p:pic>
      <p:sp>
        <p:nvSpPr>
          <p:cNvPr id="574" name="Google Shape;574;p21"/>
          <p:cNvSpPr txBox="1">
            <a:spLocks noGrp="1"/>
          </p:cNvSpPr>
          <p:nvPr>
            <p:ph type="title"/>
          </p:nvPr>
        </p:nvSpPr>
        <p:spPr>
          <a:xfrm>
            <a:off x="0" y="0"/>
            <a:ext cx="12192000" cy="1066800"/>
          </a:xfrm>
          <a:prstGeom prst="rect">
            <a:avLst/>
          </a:prstGeom>
          <a:solidFill>
            <a:srgbClr val="6F2C91"/>
          </a:solidFill>
          <a:ln>
            <a:noFill/>
          </a:ln>
        </p:spPr>
        <p:txBody>
          <a:bodyPr spcFirstLastPara="1" wrap="square" lIns="121900" tIns="60933" rIns="121900" bIns="60933" anchor="ctr" anchorCtr="0">
            <a:noAutofit/>
          </a:bodyPr>
          <a:lstStyle/>
          <a:p>
            <a:r>
              <a:rPr lang="en-GB" sz="4267" b="1">
                <a:latin typeface="Arial"/>
                <a:ea typeface="Arial"/>
                <a:cs typeface="Arial"/>
                <a:sym typeface="Arial"/>
              </a:rPr>
              <a:t>UN Sustainable Development Goals</a:t>
            </a:r>
            <a:endParaRPr/>
          </a:p>
        </p:txBody>
      </p:sp>
      <p:pic>
        <p:nvPicPr>
          <p:cNvPr id="575" name="Google Shape;575;p21"/>
          <p:cNvPicPr preferRelativeResize="0"/>
          <p:nvPr/>
        </p:nvPicPr>
        <p:blipFill>
          <a:blip r:embed="rId4">
            <a:alphaModFix/>
          </a:blip>
          <a:stretch>
            <a:fillRect/>
          </a:stretch>
        </p:blipFill>
        <p:spPr>
          <a:xfrm>
            <a:off x="9502600" y="194384"/>
            <a:ext cx="2540000" cy="67803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3D0EBF4-0C3A-4607-9FEF-3545384548AC}"/>
              </a:ext>
            </a:extLst>
          </p:cNvPr>
          <p:cNvSpPr txBox="1"/>
          <p:nvPr/>
        </p:nvSpPr>
        <p:spPr>
          <a:xfrm>
            <a:off x="924560" y="5661615"/>
            <a:ext cx="10563225" cy="676275"/>
          </a:xfrm>
          <a:prstGeom prst="rect">
            <a:avLst/>
          </a:prstGeom>
          <a:noFill/>
        </p:spPr>
        <p:txBody>
          <a:bodyPr wrap="square" lIns="0" tIns="0" rIns="0" bIns="0" rtlCol="0" anchor="b" anchorCtr="0">
            <a:normAutofit fontScale="70000" lnSpcReduction="20000"/>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Table published in: Molthan-Hill, P et al (2021), </a:t>
            </a:r>
            <a:r>
              <a:rPr kumimoji="0" lang="en-GB" sz="1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Climate change education at universities: Relevance and strategies for every discipline.</a:t>
            </a:r>
            <a:r>
              <a:rPr kumimoji="0" lang="en-GB"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in: Handbook of Climate Change Adaptation and Mitigation (3rd edition), Springer: Cham, Switzerland. Adapted from definitions provided by Mochizuki Y, Bryan A (2015) Climate change education in the context of education for sustainable development: Rationale and principles. Research 9(1): 4-26. </a:t>
            </a:r>
            <a:endPar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graphicFrame>
        <p:nvGraphicFramePr>
          <p:cNvPr id="4" name="Diagram 3">
            <a:extLst>
              <a:ext uri="{FF2B5EF4-FFF2-40B4-BE49-F238E27FC236}">
                <a16:creationId xmlns:a16="http://schemas.microsoft.com/office/drawing/2014/main" id="{2F639CD7-082D-4148-8457-C9B8D908F8DB}"/>
              </a:ext>
            </a:extLst>
          </p:cNvPr>
          <p:cNvGraphicFramePr>
            <a:graphicFrameLocks/>
          </p:cNvGraphicFramePr>
          <p:nvPr/>
        </p:nvGraphicFramePr>
        <p:xfrm>
          <a:off x="323385" y="520110"/>
          <a:ext cx="11520000" cy="529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Box 12">
            <a:extLst>
              <a:ext uri="{FF2B5EF4-FFF2-40B4-BE49-F238E27FC236}">
                <a16:creationId xmlns:a16="http://schemas.microsoft.com/office/drawing/2014/main" id="{8274DBD2-64CF-471F-BEB9-BA6C00AF64EE}"/>
              </a:ext>
            </a:extLst>
          </p:cNvPr>
          <p:cNvSpPr txBox="1"/>
          <p:nvPr/>
        </p:nvSpPr>
        <p:spPr>
          <a:xfrm>
            <a:off x="-12615" y="170190"/>
            <a:ext cx="1219200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9D043D"/>
                </a:solidFill>
                <a:effectLst/>
                <a:uLnTx/>
                <a:uFillTx/>
                <a:latin typeface="Arial" panose="020B0604020202020204"/>
                <a:ea typeface="+mn-ea"/>
                <a:cs typeface="+mn-cs"/>
              </a:rPr>
              <a:t>Every business school student needs one hour of </a:t>
            </a:r>
            <a:r>
              <a:rPr kumimoji="0" lang="en-GB" sz="2800" b="1" i="0" u="none" strike="noStrike" kern="1200" cap="none" spc="0" normalizeH="0" baseline="0" noProof="0" dirty="0">
                <a:ln>
                  <a:noFill/>
                </a:ln>
                <a:solidFill>
                  <a:srgbClr val="9D043D"/>
                </a:solidFill>
                <a:effectLst/>
                <a:uLnTx/>
                <a:uFillTx/>
                <a:latin typeface="Arial" panose="020B0604020202020204" pitchFamily="34" charset="0"/>
                <a:ea typeface="+mn-ea"/>
                <a:cs typeface="Arial" panose="020B0604020202020204" pitchFamily="34" charset="0"/>
              </a:rPr>
              <a:t>Climate Change Science Education</a:t>
            </a:r>
            <a:endParaRPr kumimoji="0" lang="en-NL" sz="2800" b="1" i="0" u="none" strike="noStrike" kern="1200" cap="none" spc="0" normalizeH="0" baseline="0" noProof="0" dirty="0">
              <a:ln>
                <a:noFill/>
              </a:ln>
              <a:solidFill>
                <a:srgbClr val="9D043D"/>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331039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3D0EBF4-0C3A-4607-9FEF-3545384548AC}"/>
              </a:ext>
            </a:extLst>
          </p:cNvPr>
          <p:cNvSpPr txBox="1"/>
          <p:nvPr/>
        </p:nvSpPr>
        <p:spPr>
          <a:xfrm>
            <a:off x="937260" y="5815236"/>
            <a:ext cx="10563225" cy="676275"/>
          </a:xfrm>
          <a:prstGeom prst="rect">
            <a:avLst/>
          </a:prstGeom>
          <a:noFill/>
        </p:spPr>
        <p:txBody>
          <a:bodyPr wrap="square" lIns="0" tIns="0" rIns="0" bIns="0" rtlCol="0" anchor="b" anchorCtr="0">
            <a:normAutofit fontScale="70000" lnSpcReduction="20000"/>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9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Table published in: Molthan-Hill, P et al (2021), </a:t>
            </a:r>
            <a:r>
              <a:rPr kumimoji="0" lang="en-GB" sz="19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Climate change education at universities: Relevance and strategies for every discipline.</a:t>
            </a:r>
            <a:r>
              <a:rPr kumimoji="0" lang="en-GB" sz="19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in: Handbook of Climate Change Adaptation and Mitigation (3rd edition), Springer: Cham, Switzerland. Adapted from definitions provided by Mochizuki Y, Bryan A (2015) Climate change education in the context of education for sustainable development: Rationale and principles. Research 9(1): 4-26. </a:t>
            </a:r>
            <a:endParaRPr kumimoji="0" lang="en-GB" sz="19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graphicFrame>
        <p:nvGraphicFramePr>
          <p:cNvPr id="4" name="Diagram 3">
            <a:extLst>
              <a:ext uri="{FF2B5EF4-FFF2-40B4-BE49-F238E27FC236}">
                <a16:creationId xmlns:a16="http://schemas.microsoft.com/office/drawing/2014/main" id="{2F639CD7-082D-4148-8457-C9B8D908F8DB}"/>
              </a:ext>
            </a:extLst>
          </p:cNvPr>
          <p:cNvGraphicFramePr>
            <a:graphicFrameLocks/>
          </p:cNvGraphicFramePr>
          <p:nvPr>
            <p:extLst>
              <p:ext uri="{D42A27DB-BD31-4B8C-83A1-F6EECF244321}">
                <p14:modId xmlns:p14="http://schemas.microsoft.com/office/powerpoint/2010/main" val="3142411126"/>
              </p:ext>
            </p:extLst>
          </p:nvPr>
        </p:nvGraphicFramePr>
        <p:xfrm>
          <a:off x="323385" y="520110"/>
          <a:ext cx="11520000" cy="529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Box 12">
            <a:extLst>
              <a:ext uri="{FF2B5EF4-FFF2-40B4-BE49-F238E27FC236}">
                <a16:creationId xmlns:a16="http://schemas.microsoft.com/office/drawing/2014/main" id="{8274DBD2-64CF-471F-BEB9-BA6C00AF64EE}"/>
              </a:ext>
            </a:extLst>
          </p:cNvPr>
          <p:cNvSpPr txBox="1"/>
          <p:nvPr/>
        </p:nvSpPr>
        <p:spPr>
          <a:xfrm>
            <a:off x="-141668" y="-6236"/>
            <a:ext cx="1232105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D043D"/>
                </a:solidFill>
                <a:effectLst/>
                <a:uLnTx/>
                <a:uFillTx/>
                <a:latin typeface="Arial" panose="020B0604020202020204" pitchFamily="34" charset="0"/>
                <a:ea typeface="+mn-ea"/>
                <a:cs typeface="Arial" panose="020B0604020202020204" pitchFamily="34" charset="0"/>
              </a:rPr>
              <a:t>Climate Change Mitigation Education </a:t>
            </a:r>
            <a:r>
              <a:rPr kumimoji="0" lang="en-GB" sz="2000" b="1" i="0" u="none" strike="noStrike" kern="1200" cap="none" spc="0" normalizeH="0" baseline="0" noProof="0" dirty="0">
                <a:ln>
                  <a:noFill/>
                </a:ln>
                <a:solidFill>
                  <a:srgbClr val="9D043D"/>
                </a:solidFill>
                <a:effectLst/>
                <a:uLnTx/>
                <a:uFillTx/>
                <a:latin typeface="Arial" panose="020B0604020202020204" pitchFamily="34" charset="0"/>
                <a:ea typeface="+mn-ea"/>
                <a:cs typeface="Arial" panose="020B0604020202020204" pitchFamily="34" charset="0"/>
              </a:rPr>
              <a:t>into the core curriculum of every discipline</a:t>
            </a:r>
            <a:endParaRPr kumimoji="0" lang="en-NL" sz="2000" b="1" i="0" u="none" strike="noStrike" kern="1200" cap="none" spc="0" normalizeH="0" baseline="0" noProof="0" dirty="0">
              <a:ln>
                <a:noFill/>
              </a:ln>
              <a:solidFill>
                <a:srgbClr val="9D043D"/>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52504038"/>
      </p:ext>
    </p:extLst>
  </p:cSld>
  <p:clrMapOvr>
    <a:masterClrMapping/>
  </p:clrMapOvr>
</p:sld>
</file>

<file path=ppt/theme/theme1.xml><?xml version="1.0" encoding="utf-8"?>
<a:theme xmlns:a="http://schemas.openxmlformats.org/drawingml/2006/main" name="Office Theme">
  <a:themeElements>
    <a:clrScheme name="NBS COLOURS">
      <a:dk1>
        <a:srgbClr val="000000"/>
      </a:dk1>
      <a:lt1>
        <a:srgbClr val="FFFFFF"/>
      </a:lt1>
      <a:dk2>
        <a:srgbClr val="000000"/>
      </a:dk2>
      <a:lt2>
        <a:srgbClr val="E5E5E5"/>
      </a:lt2>
      <a:accent1>
        <a:srgbClr val="821D69"/>
      </a:accent1>
      <a:accent2>
        <a:srgbClr val="C7007F"/>
      </a:accent2>
      <a:accent3>
        <a:srgbClr val="6E6257"/>
      </a:accent3>
      <a:accent4>
        <a:srgbClr val="821D69"/>
      </a:accent4>
      <a:accent5>
        <a:srgbClr val="C7007F"/>
      </a:accent5>
      <a:accent6>
        <a:srgbClr val="6E6257"/>
      </a:accent6>
      <a:hlink>
        <a:srgbClr val="005B94"/>
      </a:hlink>
      <a:folHlink>
        <a:srgbClr val="821D6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chor="b" anchorCtr="0">
        <a:normAutofit/>
      </a:bodyPr>
      <a:lstStyle>
        <a:defPPr algn="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NTU3">
      <a:dk1>
        <a:srgbClr val="000000"/>
      </a:dk1>
      <a:lt1>
        <a:srgbClr val="FFFFFF"/>
      </a:lt1>
      <a:dk2>
        <a:srgbClr val="000000"/>
      </a:dk2>
      <a:lt2>
        <a:srgbClr val="E5E5E5"/>
      </a:lt2>
      <a:accent1>
        <a:srgbClr val="E5005B"/>
      </a:accent1>
      <a:accent2>
        <a:srgbClr val="9D043D"/>
      </a:accent2>
      <a:accent3>
        <a:srgbClr val="6D951A"/>
      </a:accent3>
      <a:accent4>
        <a:srgbClr val="00A6E1"/>
      </a:accent4>
      <a:accent5>
        <a:srgbClr val="F07C00"/>
      </a:accent5>
      <a:accent6>
        <a:srgbClr val="C7007F"/>
      </a:accent6>
      <a:hlink>
        <a:srgbClr val="005B94"/>
      </a:hlink>
      <a:folHlink>
        <a:srgbClr val="821D6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chor="b" anchorCtr="0">
        <a:normAutofit/>
      </a:bodyPr>
      <a:lstStyle>
        <a:defPPr algn="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Office Theme">
  <a:themeElements>
    <a:clrScheme name="EAUC">
      <a:dk1>
        <a:sysClr val="windowText" lastClr="000000"/>
      </a:dk1>
      <a:lt1>
        <a:sysClr val="window" lastClr="FFFFFF"/>
      </a:lt1>
      <a:dk2>
        <a:srgbClr val="44546A"/>
      </a:dk2>
      <a:lt2>
        <a:srgbClr val="E7E6E6"/>
      </a:lt2>
      <a:accent1>
        <a:srgbClr val="5CC4E4"/>
      </a:accent1>
      <a:accent2>
        <a:srgbClr val="A6C83D"/>
      </a:accent2>
      <a:accent3>
        <a:srgbClr val="FAB51D"/>
      </a:accent3>
      <a:accent4>
        <a:srgbClr val="1C5FAA"/>
      </a:accent4>
      <a:accent5>
        <a:srgbClr val="804F9B"/>
      </a:accent5>
      <a:accent6>
        <a:srgbClr val="C5E0B3"/>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NBS COLOURS">
      <a:dk1>
        <a:srgbClr val="000000"/>
      </a:dk1>
      <a:lt1>
        <a:srgbClr val="FFFFFF"/>
      </a:lt1>
      <a:dk2>
        <a:srgbClr val="000000"/>
      </a:dk2>
      <a:lt2>
        <a:srgbClr val="E5E5E5"/>
      </a:lt2>
      <a:accent1>
        <a:srgbClr val="821D69"/>
      </a:accent1>
      <a:accent2>
        <a:srgbClr val="C7007F"/>
      </a:accent2>
      <a:accent3>
        <a:srgbClr val="6E6257"/>
      </a:accent3>
      <a:accent4>
        <a:srgbClr val="821D69"/>
      </a:accent4>
      <a:accent5>
        <a:srgbClr val="C7007F"/>
      </a:accent5>
      <a:accent6>
        <a:srgbClr val="6E6257"/>
      </a:accent6>
      <a:hlink>
        <a:srgbClr val="005B94"/>
      </a:hlink>
      <a:folHlink>
        <a:srgbClr val="821D6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chor="b" anchorCtr="0">
        <a:normAutofit/>
      </a:bodyPr>
      <a:lstStyle>
        <a:defPPr algn="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GB" sz="2800" b="0" i="0" u="none" strike="noStrike" cap="none" normalizeH="0" baseline="0" smtClean="0">
            <a:ln>
              <a:noFill/>
            </a:ln>
            <a:solidFill>
              <a:srgbClr val="004D75"/>
            </a:solidFill>
            <a:effectLst/>
            <a:latin typeface="Verdana"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GB" sz="2800" b="0" i="0" u="none" strike="noStrike" cap="none" normalizeH="0" baseline="0" smtClean="0">
            <a:ln>
              <a:noFill/>
            </a:ln>
            <a:solidFill>
              <a:srgbClr val="004D75"/>
            </a:solidFill>
            <a:effectLst/>
            <a:latin typeface="Verdana" pitchFamily="34" charset="0"/>
            <a:cs typeface="Arial"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248A64365211844BF30BC3ADD420261" ma:contentTypeVersion="9" ma:contentTypeDescription="Create a new document." ma:contentTypeScope="" ma:versionID="75e0c5aee79607807b15ab6d12f79388">
  <xsd:schema xmlns:xsd="http://www.w3.org/2001/XMLSchema" xmlns:xs="http://www.w3.org/2001/XMLSchema" xmlns:p="http://schemas.microsoft.com/office/2006/metadata/properties" xmlns:ns2="8dbe2aa3-3237-4830-85c4-3d48417ef302" targetNamespace="http://schemas.microsoft.com/office/2006/metadata/properties" ma:root="true" ma:fieldsID="e664cca9d083112af5a16716c027d5cf" ns2:_="">
    <xsd:import namespace="8dbe2aa3-3237-4830-85c4-3d48417ef30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dbe2aa3-3237-4830-85c4-3d48417ef30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8EB7606-F0DE-4E35-ADFF-7F76928EE48B}">
  <ds:schemaRefs>
    <ds:schemaRef ds:uri="http://www.w3.org/XML/1998/namespace"/>
    <ds:schemaRef ds:uri="http://purl.org/dc/dcmitype/"/>
    <ds:schemaRef ds:uri="http://schemas.microsoft.com/office/2006/documentManagement/types"/>
    <ds:schemaRef ds:uri="http://purl.org/dc/terms/"/>
    <ds:schemaRef ds:uri="http://schemas.microsoft.com/office/2006/metadata/properties"/>
    <ds:schemaRef ds:uri="http://schemas.openxmlformats.org/package/2006/metadata/core-properties"/>
    <ds:schemaRef ds:uri="http://purl.org/dc/elements/1.1/"/>
    <ds:schemaRef ds:uri="http://schemas.microsoft.com/office/infopath/2007/PartnerControls"/>
    <ds:schemaRef ds:uri="8dbe2aa3-3237-4830-85c4-3d48417ef302"/>
  </ds:schemaRefs>
</ds:datastoreItem>
</file>

<file path=customXml/itemProps2.xml><?xml version="1.0" encoding="utf-8"?>
<ds:datastoreItem xmlns:ds="http://schemas.openxmlformats.org/officeDocument/2006/customXml" ds:itemID="{BC62A570-BE0F-402C-93AD-2B52047D967B}">
  <ds:schemaRefs>
    <ds:schemaRef ds:uri="http://schemas.microsoft.com/sharepoint/v3/contenttype/forms"/>
  </ds:schemaRefs>
</ds:datastoreItem>
</file>

<file path=customXml/itemProps3.xml><?xml version="1.0" encoding="utf-8"?>
<ds:datastoreItem xmlns:ds="http://schemas.openxmlformats.org/officeDocument/2006/customXml" ds:itemID="{5CAF4DDC-74AA-4AC4-9EBF-8C3A311B159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dbe2aa3-3237-4830-85c4-3d48417ef30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0</TotalTime>
  <Words>1890</Words>
  <Application>Microsoft Office PowerPoint</Application>
  <PresentationFormat>Widescreen</PresentationFormat>
  <Paragraphs>111</Paragraphs>
  <Slides>20</Slides>
  <Notes>10</Notes>
  <HiddenSlides>0</HiddenSlides>
  <MMClips>2</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20</vt:i4>
      </vt:variant>
    </vt:vector>
  </HeadingPairs>
  <TitlesOfParts>
    <vt:vector size="37" baseType="lpstr">
      <vt:lpstr>Museo Sans 500</vt:lpstr>
      <vt:lpstr>Arial</vt:lpstr>
      <vt:lpstr>Calibri</vt:lpstr>
      <vt:lpstr>Calibri Light</vt:lpstr>
      <vt:lpstr>Century Gothic</vt:lpstr>
      <vt:lpstr>Helvetica</vt:lpstr>
      <vt:lpstr>Segoe UI</vt:lpstr>
      <vt:lpstr>Times</vt:lpstr>
      <vt:lpstr>Times New Roman</vt:lpstr>
      <vt:lpstr>Verdana</vt:lpstr>
      <vt:lpstr>Wingdings</vt:lpstr>
      <vt:lpstr>Office Theme</vt:lpstr>
      <vt:lpstr>1_Office Theme</vt:lpstr>
      <vt:lpstr>6_Office Theme</vt:lpstr>
      <vt:lpstr>3_Office Theme</vt:lpstr>
      <vt:lpstr>1_blank</vt:lpstr>
      <vt:lpstr>blank</vt:lpstr>
      <vt:lpstr>How can we save our climate? Understanding the challenges of climate change and exploring business and management responses   BAM SIG: Sustainable and Responsible Business (Keynote) </vt:lpstr>
      <vt:lpstr>Halve CO2 emissions by around 2030</vt:lpstr>
      <vt:lpstr>En-ROADS is a cutting-edge simulation model used to test climate solutions and generate climate scenarios for the future.</vt:lpstr>
      <vt:lpstr>PowerPoint Presentation</vt:lpstr>
      <vt:lpstr>Solutions from En-ROADS</vt:lpstr>
      <vt:lpstr>How much is too much?</vt:lpstr>
      <vt:lpstr>UN Sustainable Development Goals</vt:lpstr>
      <vt:lpstr>PowerPoint Presentation</vt:lpstr>
      <vt:lpstr>PowerPoint Presentation</vt:lpstr>
      <vt:lpstr>PowerPoint Presentation</vt:lpstr>
      <vt:lpstr>Integrated into every discipline/function</vt:lpstr>
      <vt:lpstr>In your own time….</vt:lpstr>
      <vt:lpstr>Inspired by Carbon Literacy Training in:</vt:lpstr>
      <vt:lpstr>Carbon Literacy Training for Business Schools</vt:lpstr>
      <vt:lpstr>Get the certificate and be part of a community….</vt:lpstr>
      <vt:lpstr>UN PRME Working Group on Climate Change</vt:lpstr>
      <vt:lpstr>What is your idea to achieve Net Zero (Research/Project/Action)?</vt:lpstr>
      <vt:lpstr>Pass it on</vt:lpstr>
      <vt:lpstr>Get expertise through a master’s module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Kayleigh Meller</dc:creator>
  <cp:lastModifiedBy>Ward, Laura</cp:lastModifiedBy>
  <cp:revision>174</cp:revision>
  <cp:lastPrinted>2021-07-26T13:03:06Z</cp:lastPrinted>
  <dcterms:created xsi:type="dcterms:W3CDTF">2020-08-07T10:40:47Z</dcterms:created>
  <dcterms:modified xsi:type="dcterms:W3CDTF">2023-07-31T10:41:00Z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0x010100E248A64365211844BF30BC3ADD420261</vt:lpwstr>
  </property>
</Properties>
</file>