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sldIdLst>
    <p:sldId id="910" r:id="rId5"/>
    <p:sldId id="934" r:id="rId6"/>
    <p:sldId id="937" r:id="rId7"/>
    <p:sldId id="938" r:id="rId8"/>
    <p:sldId id="913" r:id="rId9"/>
    <p:sldId id="941" r:id="rId10"/>
    <p:sldId id="912" r:id="rId11"/>
    <p:sldId id="914" r:id="rId12"/>
    <p:sldId id="256" r:id="rId13"/>
    <p:sldId id="901" r:id="rId14"/>
    <p:sldId id="897" r:id="rId15"/>
    <p:sldId id="898" r:id="rId16"/>
    <p:sldId id="922" r:id="rId17"/>
    <p:sldId id="923" r:id="rId18"/>
    <p:sldId id="865" r:id="rId19"/>
    <p:sldId id="896" r:id="rId20"/>
    <p:sldId id="925" r:id="rId21"/>
    <p:sldId id="867" r:id="rId22"/>
    <p:sldId id="924" r:id="rId23"/>
    <p:sldId id="939" r:id="rId24"/>
    <p:sldId id="915" r:id="rId25"/>
    <p:sldId id="906" r:id="rId26"/>
    <p:sldId id="932" r:id="rId27"/>
    <p:sldId id="928" r:id="rId28"/>
    <p:sldId id="929" r:id="rId29"/>
    <p:sldId id="931" r:id="rId30"/>
    <p:sldId id="882" r:id="rId31"/>
    <p:sldId id="908" r:id="rId32"/>
    <p:sldId id="927" r:id="rId33"/>
    <p:sldId id="926" r:id="rId34"/>
    <p:sldId id="920" r:id="rId35"/>
    <p:sldId id="940" r:id="rId36"/>
    <p:sldId id="8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edios, Richard" initials="RR" lastIdx="1" clrIdx="0">
    <p:extLst>
      <p:ext uri="{19B8F6BF-5375-455C-9EA6-DF929625EA0E}">
        <p15:presenceInfo xmlns:p15="http://schemas.microsoft.com/office/powerpoint/2012/main" userId="S::richard.remedios@ntu.ac.uk::f80637aa-092d-42ec-8a35-e1e68204c0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D86"/>
    <a:srgbClr val="E6005B"/>
    <a:srgbClr val="6F6258"/>
    <a:srgbClr val="BB3F07"/>
    <a:srgbClr val="B5B0AC"/>
    <a:srgbClr val="E5E5E5"/>
    <a:srgbClr val="9E043D"/>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3FC4E-46E9-4704-838F-DD75933BD9B7}" v="741" dt="2023-09-07T09:48:16.421"/>
    <p1510:client id="{A5D7F865-1347-F350-8BD0-C895AD4CACCA}" v="56" dt="2023-09-06T17:20:38.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94711"/>
  </p:normalViewPr>
  <p:slideViewPr>
    <p:cSldViewPr snapToGrid="0" snapToObjects="1">
      <p:cViewPr varScale="1">
        <p:scale>
          <a:sx n="79" d="100"/>
          <a:sy n="79" d="100"/>
        </p:scale>
        <p:origin x="86" y="120"/>
      </p:cViewPr>
      <p:guideLst/>
    </p:cSldViewPr>
  </p:slideViewPr>
  <p:notesTextViewPr>
    <p:cViewPr>
      <p:scale>
        <a:sx n="1" d="1"/>
        <a:sy n="1" d="1"/>
      </p:scale>
      <p:origin x="0" y="0"/>
    </p:cViewPr>
  </p:notesTextViewPr>
  <p:sorterViewPr>
    <p:cViewPr>
      <p:scale>
        <a:sx n="70" d="100"/>
        <a:sy n="70" d="100"/>
      </p:scale>
      <p:origin x="0" y="-3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kousi, Violeta" userId="S::violeta.baikousi@ntu.ac.uk::addab0a9-4875-4689-ac91-cef004254af8" providerId="AD" clId="Web-{65FAB961-5B1A-0EB7-33F6-D07D49F2F464}"/>
    <pc:docChg chg="addSld delSld modSld">
      <pc:chgData name="Baikousi, Violeta" userId="S::violeta.baikousi@ntu.ac.uk::addab0a9-4875-4689-ac91-cef004254af8" providerId="AD" clId="Web-{65FAB961-5B1A-0EB7-33F6-D07D49F2F464}" dt="2023-09-05T09:27:45.768" v="457"/>
      <pc:docMkLst>
        <pc:docMk/>
      </pc:docMkLst>
      <pc:sldChg chg="del">
        <pc:chgData name="Baikousi, Violeta" userId="S::violeta.baikousi@ntu.ac.uk::addab0a9-4875-4689-ac91-cef004254af8" providerId="AD" clId="Web-{65FAB961-5B1A-0EB7-33F6-D07D49F2F464}" dt="2023-09-05T08:56:04.930" v="141"/>
        <pc:sldMkLst>
          <pc:docMk/>
          <pc:sldMk cId="3452929740" sldId="868"/>
        </pc:sldMkLst>
      </pc:sldChg>
      <pc:sldChg chg="modSp">
        <pc:chgData name="Baikousi, Violeta" userId="S::violeta.baikousi@ntu.ac.uk::addab0a9-4875-4689-ac91-cef004254af8" providerId="AD" clId="Web-{65FAB961-5B1A-0EB7-33F6-D07D49F2F464}" dt="2023-09-05T08:38:28.983" v="128" actId="20577"/>
        <pc:sldMkLst>
          <pc:docMk/>
          <pc:sldMk cId="1525294217" sldId="896"/>
        </pc:sldMkLst>
        <pc:spChg chg="mod">
          <ac:chgData name="Baikousi, Violeta" userId="S::violeta.baikousi@ntu.ac.uk::addab0a9-4875-4689-ac91-cef004254af8" providerId="AD" clId="Web-{65FAB961-5B1A-0EB7-33F6-D07D49F2F464}" dt="2023-09-05T08:38:28.983" v="128" actId="20577"/>
          <ac:spMkLst>
            <pc:docMk/>
            <pc:sldMk cId="1525294217" sldId="896"/>
            <ac:spMk id="2" creationId="{FB95AC59-7629-44A8-B595-A4A10A05E42F}"/>
          </ac:spMkLst>
        </pc:spChg>
      </pc:sldChg>
      <pc:sldChg chg="modSp">
        <pc:chgData name="Baikousi, Violeta" userId="S::violeta.baikousi@ntu.ac.uk::addab0a9-4875-4689-ac91-cef004254af8" providerId="AD" clId="Web-{65FAB961-5B1A-0EB7-33F6-D07D49F2F464}" dt="2023-09-05T09:27:45.768" v="457"/>
        <pc:sldMkLst>
          <pc:docMk/>
          <pc:sldMk cId="1876517157" sldId="925"/>
        </pc:sldMkLst>
        <pc:graphicFrameChg chg="mod modGraphic">
          <ac:chgData name="Baikousi, Violeta" userId="S::violeta.baikousi@ntu.ac.uk::addab0a9-4875-4689-ac91-cef004254af8" providerId="AD" clId="Web-{65FAB961-5B1A-0EB7-33F6-D07D49F2F464}" dt="2023-09-05T09:27:45.768" v="457"/>
          <ac:graphicFrameMkLst>
            <pc:docMk/>
            <pc:sldMk cId="1876517157" sldId="925"/>
            <ac:graphicFrameMk id="8" creationId="{15AA4B81-AD11-1911-4EF9-250D571A94D2}"/>
          </ac:graphicFrameMkLst>
        </pc:graphicFrameChg>
      </pc:sldChg>
      <pc:sldChg chg="new del">
        <pc:chgData name="Baikousi, Violeta" userId="S::violeta.baikousi@ntu.ac.uk::addab0a9-4875-4689-ac91-cef004254af8" providerId="AD" clId="Web-{65FAB961-5B1A-0EB7-33F6-D07D49F2F464}" dt="2023-09-05T08:53:31.392" v="130"/>
        <pc:sldMkLst>
          <pc:docMk/>
          <pc:sldMk cId="1275591166" sldId="939"/>
        </pc:sldMkLst>
      </pc:sldChg>
      <pc:sldChg chg="modSp add replId">
        <pc:chgData name="Baikousi, Violeta" userId="S::violeta.baikousi@ntu.ac.uk::addab0a9-4875-4689-ac91-cef004254af8" providerId="AD" clId="Web-{65FAB961-5B1A-0EB7-33F6-D07D49F2F464}" dt="2023-09-05T09:15:35.443" v="225" actId="20577"/>
        <pc:sldMkLst>
          <pc:docMk/>
          <pc:sldMk cId="1471637530" sldId="939"/>
        </pc:sldMkLst>
        <pc:spChg chg="mod">
          <ac:chgData name="Baikousi, Violeta" userId="S::violeta.baikousi@ntu.ac.uk::addab0a9-4875-4689-ac91-cef004254af8" providerId="AD" clId="Web-{65FAB961-5B1A-0EB7-33F6-D07D49F2F464}" dt="2023-09-05T09:15:35.443" v="225" actId="20577"/>
          <ac:spMkLst>
            <pc:docMk/>
            <pc:sldMk cId="1471637530" sldId="939"/>
            <ac:spMk id="2" creationId="{FB95AC59-7629-44A8-B595-A4A10A05E42F}"/>
          </ac:spMkLst>
        </pc:spChg>
        <pc:spChg chg="mod">
          <ac:chgData name="Baikousi, Violeta" userId="S::violeta.baikousi@ntu.ac.uk::addab0a9-4875-4689-ac91-cef004254af8" providerId="AD" clId="Web-{65FAB961-5B1A-0EB7-33F6-D07D49F2F464}" dt="2023-09-05T08:55:54.960" v="140" actId="20577"/>
          <ac:spMkLst>
            <pc:docMk/>
            <pc:sldMk cId="1471637530" sldId="939"/>
            <ac:spMk id="3" creationId="{1145567B-498E-4808-A3E2-E017527D2441}"/>
          </ac:spMkLst>
        </pc:spChg>
      </pc:sldChg>
      <pc:sldChg chg="add del replId">
        <pc:chgData name="Baikousi, Violeta" userId="S::violeta.baikousi@ntu.ac.uk::addab0a9-4875-4689-ac91-cef004254af8" providerId="AD" clId="Web-{65FAB961-5B1A-0EB7-33F6-D07D49F2F464}" dt="2023-09-05T08:55:09.334" v="132"/>
        <pc:sldMkLst>
          <pc:docMk/>
          <pc:sldMk cId="1941994351" sldId="939"/>
        </pc:sldMkLst>
      </pc:sldChg>
    </pc:docChg>
  </pc:docChgLst>
  <pc:docChgLst>
    <pc:chgData name="Baikousi, Violeta" userId="S::violeta.baikousi@ntu.ac.uk::addab0a9-4875-4689-ac91-cef004254af8" providerId="AD" clId="Web-{72DC6235-A866-6105-B1B1-E829388EB68C}"/>
    <pc:docChg chg="modSld sldOrd">
      <pc:chgData name="Baikousi, Violeta" userId="S::violeta.baikousi@ntu.ac.uk::addab0a9-4875-4689-ac91-cef004254af8" providerId="AD" clId="Web-{72DC6235-A866-6105-B1B1-E829388EB68C}" dt="2023-09-05T11:10:58.110" v="176" actId="20577"/>
      <pc:docMkLst>
        <pc:docMk/>
      </pc:docMkLst>
      <pc:sldChg chg="modSp">
        <pc:chgData name="Baikousi, Violeta" userId="S::violeta.baikousi@ntu.ac.uk::addab0a9-4875-4689-ac91-cef004254af8" providerId="AD" clId="Web-{72DC6235-A866-6105-B1B1-E829388EB68C}" dt="2023-09-05T11:10:05.937" v="170" actId="20577"/>
        <pc:sldMkLst>
          <pc:docMk/>
          <pc:sldMk cId="1525294217" sldId="896"/>
        </pc:sldMkLst>
        <pc:spChg chg="mod">
          <ac:chgData name="Baikousi, Violeta" userId="S::violeta.baikousi@ntu.ac.uk::addab0a9-4875-4689-ac91-cef004254af8" providerId="AD" clId="Web-{72DC6235-A866-6105-B1B1-E829388EB68C}" dt="2023-09-05T11:10:05.937" v="170" actId="20577"/>
          <ac:spMkLst>
            <pc:docMk/>
            <pc:sldMk cId="1525294217" sldId="896"/>
            <ac:spMk id="2" creationId="{FB95AC59-7629-44A8-B595-A4A10A05E42F}"/>
          </ac:spMkLst>
        </pc:spChg>
      </pc:sldChg>
      <pc:sldChg chg="ord">
        <pc:chgData name="Baikousi, Violeta" userId="S::violeta.baikousi@ntu.ac.uk::addab0a9-4875-4689-ac91-cef004254af8" providerId="AD" clId="Web-{72DC6235-A866-6105-B1B1-E829388EB68C}" dt="2023-09-05T10:36:27.794" v="157"/>
        <pc:sldMkLst>
          <pc:docMk/>
          <pc:sldMk cId="130855961" sldId="926"/>
        </pc:sldMkLst>
      </pc:sldChg>
      <pc:sldChg chg="modSp">
        <pc:chgData name="Baikousi, Violeta" userId="S::violeta.baikousi@ntu.ac.uk::addab0a9-4875-4689-ac91-cef004254af8" providerId="AD" clId="Web-{72DC6235-A866-6105-B1B1-E829388EB68C}" dt="2023-09-05T10:14:13.488" v="86" actId="20577"/>
        <pc:sldMkLst>
          <pc:docMk/>
          <pc:sldMk cId="2596037831" sldId="928"/>
        </pc:sldMkLst>
        <pc:spChg chg="mod">
          <ac:chgData name="Baikousi, Violeta" userId="S::violeta.baikousi@ntu.ac.uk::addab0a9-4875-4689-ac91-cef004254af8" providerId="AD" clId="Web-{72DC6235-A866-6105-B1B1-E829388EB68C}" dt="2023-09-05T10:14:13.488" v="86" actId="20577"/>
          <ac:spMkLst>
            <pc:docMk/>
            <pc:sldMk cId="2596037831" sldId="928"/>
            <ac:spMk id="2" creationId="{FB95AC59-7629-44A8-B595-A4A10A05E42F}"/>
          </ac:spMkLst>
        </pc:spChg>
      </pc:sldChg>
      <pc:sldChg chg="modSp">
        <pc:chgData name="Baikousi, Violeta" userId="S::violeta.baikousi@ntu.ac.uk::addab0a9-4875-4689-ac91-cef004254af8" providerId="AD" clId="Web-{72DC6235-A866-6105-B1B1-E829388EB68C}" dt="2023-09-05T11:10:58.110" v="176" actId="20577"/>
        <pc:sldMkLst>
          <pc:docMk/>
          <pc:sldMk cId="3069478166" sldId="929"/>
        </pc:sldMkLst>
        <pc:spChg chg="mod">
          <ac:chgData name="Baikousi, Violeta" userId="S::violeta.baikousi@ntu.ac.uk::addab0a9-4875-4689-ac91-cef004254af8" providerId="AD" clId="Web-{72DC6235-A866-6105-B1B1-E829388EB68C}" dt="2023-09-05T11:10:58.110" v="176" actId="20577"/>
          <ac:spMkLst>
            <pc:docMk/>
            <pc:sldMk cId="3069478166" sldId="929"/>
            <ac:spMk id="2" creationId="{FB95AC59-7629-44A8-B595-A4A10A05E42F}"/>
          </ac:spMkLst>
        </pc:spChg>
      </pc:sldChg>
      <pc:sldChg chg="modSp ord">
        <pc:chgData name="Baikousi, Violeta" userId="S::violeta.baikousi@ntu.ac.uk::addab0a9-4875-4689-ac91-cef004254af8" providerId="AD" clId="Web-{72DC6235-A866-6105-B1B1-E829388EB68C}" dt="2023-09-05T10:36:11.622" v="156" actId="14100"/>
        <pc:sldMkLst>
          <pc:docMk/>
          <pc:sldMk cId="599013719" sldId="931"/>
        </pc:sldMkLst>
        <pc:spChg chg="mod">
          <ac:chgData name="Baikousi, Violeta" userId="S::violeta.baikousi@ntu.ac.uk::addab0a9-4875-4689-ac91-cef004254af8" providerId="AD" clId="Web-{72DC6235-A866-6105-B1B1-E829388EB68C}" dt="2023-09-05T10:36:11.622" v="156" actId="14100"/>
          <ac:spMkLst>
            <pc:docMk/>
            <pc:sldMk cId="599013719" sldId="931"/>
            <ac:spMk id="2" creationId="{FB95AC59-7629-44A8-B595-A4A10A05E42F}"/>
          </ac:spMkLst>
        </pc:spChg>
      </pc:sldChg>
    </pc:docChg>
  </pc:docChgLst>
  <pc:docChgLst>
    <pc:chgData name="Baikousi, Violeta" userId="S::violeta.baikousi@ntu.ac.uk::addab0a9-4875-4689-ac91-cef004254af8" providerId="AD" clId="Web-{A5D7F865-1347-F350-8BD0-C895AD4CACCA}"/>
    <pc:docChg chg="modSld">
      <pc:chgData name="Baikousi, Violeta" userId="S::violeta.baikousi@ntu.ac.uk::addab0a9-4875-4689-ac91-cef004254af8" providerId="AD" clId="Web-{A5D7F865-1347-F350-8BD0-C895AD4CACCA}" dt="2023-09-06T17:20:38.620" v="17" actId="1076"/>
      <pc:docMkLst>
        <pc:docMk/>
      </pc:docMkLst>
      <pc:sldChg chg="modSp">
        <pc:chgData name="Baikousi, Violeta" userId="S::violeta.baikousi@ntu.ac.uk::addab0a9-4875-4689-ac91-cef004254af8" providerId="AD" clId="Web-{A5D7F865-1347-F350-8BD0-C895AD4CACCA}" dt="2023-09-06T16:27:52.722" v="16" actId="20577"/>
        <pc:sldMkLst>
          <pc:docMk/>
          <pc:sldMk cId="1525294217" sldId="896"/>
        </pc:sldMkLst>
        <pc:spChg chg="mod">
          <ac:chgData name="Baikousi, Violeta" userId="S::violeta.baikousi@ntu.ac.uk::addab0a9-4875-4689-ac91-cef004254af8" providerId="AD" clId="Web-{A5D7F865-1347-F350-8BD0-C895AD4CACCA}" dt="2023-09-06T16:27:52.722" v="16" actId="20577"/>
          <ac:spMkLst>
            <pc:docMk/>
            <pc:sldMk cId="1525294217" sldId="896"/>
            <ac:spMk id="2" creationId="{FB95AC59-7629-44A8-B595-A4A10A05E42F}"/>
          </ac:spMkLst>
        </pc:spChg>
      </pc:sldChg>
      <pc:sldChg chg="modSp">
        <pc:chgData name="Baikousi, Violeta" userId="S::violeta.baikousi@ntu.ac.uk::addab0a9-4875-4689-ac91-cef004254af8" providerId="AD" clId="Web-{A5D7F865-1347-F350-8BD0-C895AD4CACCA}" dt="2023-09-06T17:20:38.620" v="17" actId="1076"/>
        <pc:sldMkLst>
          <pc:docMk/>
          <pc:sldMk cId="2945002227" sldId="906"/>
        </pc:sldMkLst>
        <pc:spChg chg="mod">
          <ac:chgData name="Baikousi, Violeta" userId="S::violeta.baikousi@ntu.ac.uk::addab0a9-4875-4689-ac91-cef004254af8" providerId="AD" clId="Web-{A5D7F865-1347-F350-8BD0-C895AD4CACCA}" dt="2023-09-06T17:20:38.620" v="17" actId="1076"/>
          <ac:spMkLst>
            <pc:docMk/>
            <pc:sldMk cId="2945002227" sldId="906"/>
            <ac:spMk id="2" creationId="{FB95AC59-7629-44A8-B595-A4A10A05E42F}"/>
          </ac:spMkLst>
        </pc:spChg>
      </pc:sldChg>
      <pc:sldChg chg="modSp">
        <pc:chgData name="Baikousi, Violeta" userId="S::violeta.baikousi@ntu.ac.uk::addab0a9-4875-4689-ac91-cef004254af8" providerId="AD" clId="Web-{A5D7F865-1347-F350-8BD0-C895AD4CACCA}" dt="2023-09-06T16:12:52.556" v="11"/>
        <pc:sldMkLst>
          <pc:docMk/>
          <pc:sldMk cId="1876517157" sldId="925"/>
        </pc:sldMkLst>
        <pc:graphicFrameChg chg="mod modGraphic">
          <ac:chgData name="Baikousi, Violeta" userId="S::violeta.baikousi@ntu.ac.uk::addab0a9-4875-4689-ac91-cef004254af8" providerId="AD" clId="Web-{A5D7F865-1347-F350-8BD0-C895AD4CACCA}" dt="2023-09-06T16:12:52.556" v="11"/>
          <ac:graphicFrameMkLst>
            <pc:docMk/>
            <pc:sldMk cId="1876517157" sldId="925"/>
            <ac:graphicFrameMk id="8" creationId="{15AA4B81-AD11-1911-4EF9-250D571A94D2}"/>
          </ac:graphicFrameMkLst>
        </pc:graphicFrameChg>
      </pc:sldChg>
      <pc:sldChg chg="addSp delSp modSp">
        <pc:chgData name="Baikousi, Violeta" userId="S::violeta.baikousi@ntu.ac.uk::addab0a9-4875-4689-ac91-cef004254af8" providerId="AD" clId="Web-{A5D7F865-1347-F350-8BD0-C895AD4CACCA}" dt="2023-09-06T16:05:27.863" v="3" actId="1076"/>
        <pc:sldMkLst>
          <pc:docMk/>
          <pc:sldMk cId="2566062559" sldId="934"/>
        </pc:sldMkLst>
        <pc:picChg chg="add mod">
          <ac:chgData name="Baikousi, Violeta" userId="S::violeta.baikousi@ntu.ac.uk::addab0a9-4875-4689-ac91-cef004254af8" providerId="AD" clId="Web-{A5D7F865-1347-F350-8BD0-C895AD4CACCA}" dt="2023-09-06T16:05:27.863" v="3" actId="1076"/>
          <ac:picMkLst>
            <pc:docMk/>
            <pc:sldMk cId="2566062559" sldId="934"/>
            <ac:picMk id="3" creationId="{7C0632F8-F72F-927A-3D07-71CBD17195AD}"/>
          </ac:picMkLst>
        </pc:picChg>
        <pc:picChg chg="del">
          <ac:chgData name="Baikousi, Violeta" userId="S::violeta.baikousi@ntu.ac.uk::addab0a9-4875-4689-ac91-cef004254af8" providerId="AD" clId="Web-{A5D7F865-1347-F350-8BD0-C895AD4CACCA}" dt="2023-09-06T16:04:37.173" v="0"/>
          <ac:picMkLst>
            <pc:docMk/>
            <pc:sldMk cId="2566062559" sldId="934"/>
            <ac:picMk id="12" creationId="{B1DBC8C5-DFDD-C0EB-4081-AB00EAEAB526}"/>
          </ac:picMkLst>
        </pc:picChg>
      </pc:sldChg>
    </pc:docChg>
  </pc:docChgLst>
  <pc:docChgLst>
    <pc:chgData name="Remedios, Richard" userId="f80637aa-092d-42ec-8a35-e1e68204c0bd" providerId="ADAL" clId="{68F3FC4E-46E9-4704-838F-DD75933BD9B7}"/>
    <pc:docChg chg="undo custSel addSld delSld modSld sldOrd modShowInfo">
      <pc:chgData name="Remedios, Richard" userId="f80637aa-092d-42ec-8a35-e1e68204c0bd" providerId="ADAL" clId="{68F3FC4E-46E9-4704-838F-DD75933BD9B7}" dt="2023-09-07T09:48:41.080" v="3835" actId="14100"/>
      <pc:docMkLst>
        <pc:docMk/>
      </pc:docMkLst>
      <pc:sldChg chg="addSp modSp mod">
        <pc:chgData name="Remedios, Richard" userId="f80637aa-092d-42ec-8a35-e1e68204c0bd" providerId="ADAL" clId="{68F3FC4E-46E9-4704-838F-DD75933BD9B7}" dt="2023-09-07T09:26:09.006" v="3798" actId="20577"/>
        <pc:sldMkLst>
          <pc:docMk/>
          <pc:sldMk cId="2383494940" sldId="256"/>
        </pc:sldMkLst>
        <pc:spChg chg="mod">
          <ac:chgData name="Remedios, Richard" userId="f80637aa-092d-42ec-8a35-e1e68204c0bd" providerId="ADAL" clId="{68F3FC4E-46E9-4704-838F-DD75933BD9B7}" dt="2023-08-29T10:59:41.381" v="404" actId="1076"/>
          <ac:spMkLst>
            <pc:docMk/>
            <pc:sldMk cId="2383494940" sldId="256"/>
            <ac:spMk id="2" creationId="{1154DFE8-7E94-7D42-8F57-AE1BC6C92109}"/>
          </ac:spMkLst>
        </pc:spChg>
        <pc:spChg chg="mod">
          <ac:chgData name="Remedios, Richard" userId="f80637aa-092d-42ec-8a35-e1e68204c0bd" providerId="ADAL" clId="{68F3FC4E-46E9-4704-838F-DD75933BD9B7}" dt="2023-09-07T09:26:09.006" v="3798" actId="20577"/>
          <ac:spMkLst>
            <pc:docMk/>
            <pc:sldMk cId="2383494940" sldId="256"/>
            <ac:spMk id="3" creationId="{6A8E7974-55B9-AA4E-BF3A-6C5D6E054143}"/>
          </ac:spMkLst>
        </pc:spChg>
        <pc:picChg chg="add mod">
          <ac:chgData name="Remedios, Richard" userId="f80637aa-092d-42ec-8a35-e1e68204c0bd" providerId="ADAL" clId="{68F3FC4E-46E9-4704-838F-DD75933BD9B7}" dt="2023-09-07T08:52:15.941" v="2733" actId="1076"/>
          <ac:picMkLst>
            <pc:docMk/>
            <pc:sldMk cId="2383494940" sldId="256"/>
            <ac:picMk id="4" creationId="{F25C274F-0F60-C070-2D50-A64BC5E34B72}"/>
          </ac:picMkLst>
        </pc:picChg>
      </pc:sldChg>
      <pc:sldChg chg="del">
        <pc:chgData name="Remedios, Richard" userId="f80637aa-092d-42ec-8a35-e1e68204c0bd" providerId="ADAL" clId="{68F3FC4E-46E9-4704-838F-DD75933BD9B7}" dt="2023-08-29T10:59:53.084" v="405" actId="47"/>
        <pc:sldMkLst>
          <pc:docMk/>
          <pc:sldMk cId="3272785840" sldId="848"/>
        </pc:sldMkLst>
      </pc:sldChg>
      <pc:sldChg chg="del">
        <pc:chgData name="Remedios, Richard" userId="f80637aa-092d-42ec-8a35-e1e68204c0bd" providerId="ADAL" clId="{68F3FC4E-46E9-4704-838F-DD75933BD9B7}" dt="2023-08-29T12:35:11.350" v="1716" actId="47"/>
        <pc:sldMkLst>
          <pc:docMk/>
          <pc:sldMk cId="3317092078" sldId="852"/>
        </pc:sldMkLst>
      </pc:sldChg>
      <pc:sldChg chg="addSp modSp mod">
        <pc:chgData name="Remedios, Richard" userId="f80637aa-092d-42ec-8a35-e1e68204c0bd" providerId="ADAL" clId="{68F3FC4E-46E9-4704-838F-DD75933BD9B7}" dt="2023-09-07T08:52:47.580" v="2739" actId="1076"/>
        <pc:sldMkLst>
          <pc:docMk/>
          <pc:sldMk cId="1683207634" sldId="865"/>
        </pc:sldMkLst>
        <pc:picChg chg="add mod">
          <ac:chgData name="Remedios, Richard" userId="f80637aa-092d-42ec-8a35-e1e68204c0bd" providerId="ADAL" clId="{68F3FC4E-46E9-4704-838F-DD75933BD9B7}" dt="2023-09-07T08:52:47.580" v="2739" actId="1076"/>
          <ac:picMkLst>
            <pc:docMk/>
            <pc:sldMk cId="1683207634" sldId="865"/>
            <ac:picMk id="4" creationId="{EF158DF2-E923-A6A6-0AC2-EE922C9AEC84}"/>
          </ac:picMkLst>
        </pc:picChg>
      </pc:sldChg>
      <pc:sldChg chg="modSp mod">
        <pc:chgData name="Remedios, Richard" userId="f80637aa-092d-42ec-8a35-e1e68204c0bd" providerId="ADAL" clId="{68F3FC4E-46E9-4704-838F-DD75933BD9B7}" dt="2023-09-06T12:43:21.658" v="2641" actId="12"/>
        <pc:sldMkLst>
          <pc:docMk/>
          <pc:sldMk cId="253578177" sldId="867"/>
        </pc:sldMkLst>
        <pc:spChg chg="mod">
          <ac:chgData name="Remedios, Richard" userId="f80637aa-092d-42ec-8a35-e1e68204c0bd" providerId="ADAL" clId="{68F3FC4E-46E9-4704-838F-DD75933BD9B7}" dt="2023-09-06T12:43:21.658" v="2641" actId="12"/>
          <ac:spMkLst>
            <pc:docMk/>
            <pc:sldMk cId="253578177" sldId="867"/>
            <ac:spMk id="2" creationId="{FB95AC59-7629-44A8-B595-A4A10A05E42F}"/>
          </ac:spMkLst>
        </pc:spChg>
        <pc:spChg chg="mod">
          <ac:chgData name="Remedios, Richard" userId="f80637aa-092d-42ec-8a35-e1e68204c0bd" providerId="ADAL" clId="{68F3FC4E-46E9-4704-838F-DD75933BD9B7}" dt="2023-08-29T11:37:06.116" v="1141" actId="20577"/>
          <ac:spMkLst>
            <pc:docMk/>
            <pc:sldMk cId="253578177" sldId="867"/>
            <ac:spMk id="3" creationId="{1145567B-498E-4808-A3E2-E017527D2441}"/>
          </ac:spMkLst>
        </pc:spChg>
      </pc:sldChg>
      <pc:sldChg chg="modSp mod">
        <pc:chgData name="Remedios, Richard" userId="f80637aa-092d-42ec-8a35-e1e68204c0bd" providerId="ADAL" clId="{68F3FC4E-46E9-4704-838F-DD75933BD9B7}" dt="2023-08-29T11:46:46.665" v="1209" actId="27636"/>
        <pc:sldMkLst>
          <pc:docMk/>
          <pc:sldMk cId="3452929740" sldId="868"/>
        </pc:sldMkLst>
        <pc:spChg chg="mod">
          <ac:chgData name="Remedios, Richard" userId="f80637aa-092d-42ec-8a35-e1e68204c0bd" providerId="ADAL" clId="{68F3FC4E-46E9-4704-838F-DD75933BD9B7}" dt="2023-08-29T11:46:46.665" v="1209" actId="27636"/>
          <ac:spMkLst>
            <pc:docMk/>
            <pc:sldMk cId="3452929740" sldId="868"/>
            <ac:spMk id="2" creationId="{FB95AC59-7629-44A8-B595-A4A10A05E42F}"/>
          </ac:spMkLst>
        </pc:spChg>
        <pc:spChg chg="mod">
          <ac:chgData name="Remedios, Richard" userId="f80637aa-092d-42ec-8a35-e1e68204c0bd" providerId="ADAL" clId="{68F3FC4E-46E9-4704-838F-DD75933BD9B7}" dt="2023-08-29T11:46:41.794" v="1207" actId="20577"/>
          <ac:spMkLst>
            <pc:docMk/>
            <pc:sldMk cId="3452929740" sldId="868"/>
            <ac:spMk id="3" creationId="{1145567B-498E-4808-A3E2-E017527D2441}"/>
          </ac:spMkLst>
        </pc:spChg>
      </pc:sldChg>
      <pc:sldChg chg="del">
        <pc:chgData name="Remedios, Richard" userId="f80637aa-092d-42ec-8a35-e1e68204c0bd" providerId="ADAL" clId="{68F3FC4E-46E9-4704-838F-DD75933BD9B7}" dt="2023-08-29T12:35:11.350" v="1716" actId="47"/>
        <pc:sldMkLst>
          <pc:docMk/>
          <pc:sldMk cId="2824630172" sldId="870"/>
        </pc:sldMkLst>
      </pc:sldChg>
      <pc:sldChg chg="addSp modSp mod">
        <pc:chgData name="Remedios, Richard" userId="f80637aa-092d-42ec-8a35-e1e68204c0bd" providerId="ADAL" clId="{68F3FC4E-46E9-4704-838F-DD75933BD9B7}" dt="2023-09-07T08:53:29.085" v="2747" actId="1076"/>
        <pc:sldMkLst>
          <pc:docMk/>
          <pc:sldMk cId="3033131853" sldId="882"/>
        </pc:sldMkLst>
        <pc:spChg chg="mod">
          <ac:chgData name="Remedios, Richard" userId="f80637aa-092d-42ec-8a35-e1e68204c0bd" providerId="ADAL" clId="{68F3FC4E-46E9-4704-838F-DD75933BD9B7}" dt="2023-08-29T12:38:07.759" v="1742" actId="207"/>
          <ac:spMkLst>
            <pc:docMk/>
            <pc:sldMk cId="3033131853" sldId="882"/>
            <ac:spMk id="3" creationId="{56F6176B-1793-4949-9DBD-1C10E45230D1}"/>
          </ac:spMkLst>
        </pc:spChg>
        <pc:picChg chg="add mod">
          <ac:chgData name="Remedios, Richard" userId="f80637aa-092d-42ec-8a35-e1e68204c0bd" providerId="ADAL" clId="{68F3FC4E-46E9-4704-838F-DD75933BD9B7}" dt="2023-09-07T08:53:29.085" v="2747" actId="1076"/>
          <ac:picMkLst>
            <pc:docMk/>
            <pc:sldMk cId="3033131853" sldId="882"/>
            <ac:picMk id="4" creationId="{2882AD00-0928-9089-55A4-E08E1431FB36}"/>
          </ac:picMkLst>
        </pc:picChg>
      </pc:sldChg>
      <pc:sldChg chg="delSp mod">
        <pc:chgData name="Remedios, Richard" userId="f80637aa-092d-42ec-8a35-e1e68204c0bd" providerId="ADAL" clId="{68F3FC4E-46E9-4704-838F-DD75933BD9B7}" dt="2023-09-06T12:37:43.307" v="2546" actId="478"/>
        <pc:sldMkLst>
          <pc:docMk/>
          <pc:sldMk cId="2816437329" sldId="883"/>
        </pc:sldMkLst>
        <pc:picChg chg="del">
          <ac:chgData name="Remedios, Richard" userId="f80637aa-092d-42ec-8a35-e1e68204c0bd" providerId="ADAL" clId="{68F3FC4E-46E9-4704-838F-DD75933BD9B7}" dt="2023-09-06T12:37:43.307" v="2546" actId="478"/>
          <ac:picMkLst>
            <pc:docMk/>
            <pc:sldMk cId="2816437329" sldId="883"/>
            <ac:picMk id="3" creationId="{D8022FC2-5893-48D0-BB53-824699BBA543}"/>
          </ac:picMkLst>
        </pc:picChg>
        <pc:picChg chg="del">
          <ac:chgData name="Remedios, Richard" userId="f80637aa-092d-42ec-8a35-e1e68204c0bd" providerId="ADAL" clId="{68F3FC4E-46E9-4704-838F-DD75933BD9B7}" dt="2023-08-29T12:35:18.700" v="1717" actId="478"/>
          <ac:picMkLst>
            <pc:docMk/>
            <pc:sldMk cId="2816437329" sldId="883"/>
            <ac:picMk id="5" creationId="{CFC5ECEE-95F6-4821-8CC9-B2F45BE4F839}"/>
          </ac:picMkLst>
        </pc:picChg>
      </pc:sldChg>
      <pc:sldChg chg="addSp delSp modSp mod">
        <pc:chgData name="Remedios, Richard" userId="f80637aa-092d-42ec-8a35-e1e68204c0bd" providerId="ADAL" clId="{68F3FC4E-46E9-4704-838F-DD75933BD9B7}" dt="2023-09-07T08:52:58.710" v="2741" actId="1076"/>
        <pc:sldMkLst>
          <pc:docMk/>
          <pc:sldMk cId="1525294217" sldId="896"/>
        </pc:sldMkLst>
        <pc:spChg chg="mod">
          <ac:chgData name="Remedios, Richard" userId="f80637aa-092d-42ec-8a35-e1e68204c0bd" providerId="ADAL" clId="{68F3FC4E-46E9-4704-838F-DD75933BD9B7}" dt="2023-09-07T08:42:01.052" v="2731" actId="20577"/>
          <ac:spMkLst>
            <pc:docMk/>
            <pc:sldMk cId="1525294217" sldId="896"/>
            <ac:spMk id="2" creationId="{FB95AC59-7629-44A8-B595-A4A10A05E42F}"/>
          </ac:spMkLst>
        </pc:spChg>
        <pc:spChg chg="del">
          <ac:chgData name="Remedios, Richard" userId="f80637aa-092d-42ec-8a35-e1e68204c0bd" providerId="ADAL" clId="{68F3FC4E-46E9-4704-838F-DD75933BD9B7}" dt="2023-09-01T09:05:26.379" v="1780" actId="478"/>
          <ac:spMkLst>
            <pc:docMk/>
            <pc:sldMk cId="1525294217" sldId="896"/>
            <ac:spMk id="4" creationId="{67551B69-57BA-43C4-9E85-265F640E7EBA}"/>
          </ac:spMkLst>
        </pc:spChg>
        <pc:graphicFrameChg chg="add del mod modGraphic">
          <ac:chgData name="Remedios, Richard" userId="f80637aa-092d-42ec-8a35-e1e68204c0bd" providerId="ADAL" clId="{68F3FC4E-46E9-4704-838F-DD75933BD9B7}" dt="2023-08-29T11:39:23.197" v="1165" actId="478"/>
          <ac:graphicFrameMkLst>
            <pc:docMk/>
            <pc:sldMk cId="1525294217" sldId="896"/>
            <ac:graphicFrameMk id="5" creationId="{CA30DB3F-1D98-1302-FFA3-B80F90555BAF}"/>
          </ac:graphicFrameMkLst>
        </pc:graphicFrameChg>
        <pc:graphicFrameChg chg="add del mod">
          <ac:chgData name="Remedios, Richard" userId="f80637aa-092d-42ec-8a35-e1e68204c0bd" providerId="ADAL" clId="{68F3FC4E-46E9-4704-838F-DD75933BD9B7}" dt="2023-08-29T11:40:00.911" v="1167" actId="478"/>
          <ac:graphicFrameMkLst>
            <pc:docMk/>
            <pc:sldMk cId="1525294217" sldId="896"/>
            <ac:graphicFrameMk id="6" creationId="{81C28D9E-9C4D-9D6B-0DDA-C17CAA42A771}"/>
          </ac:graphicFrameMkLst>
        </pc:graphicFrameChg>
        <pc:graphicFrameChg chg="add del mod">
          <ac:chgData name="Remedios, Richard" userId="f80637aa-092d-42ec-8a35-e1e68204c0bd" providerId="ADAL" clId="{68F3FC4E-46E9-4704-838F-DD75933BD9B7}" dt="2023-08-29T11:40:33.487" v="1169"/>
          <ac:graphicFrameMkLst>
            <pc:docMk/>
            <pc:sldMk cId="1525294217" sldId="896"/>
            <ac:graphicFrameMk id="7" creationId="{B974E0F4-CB2B-742D-57FB-21AEB34DDCD0}"/>
          </ac:graphicFrameMkLst>
        </pc:graphicFrameChg>
        <pc:graphicFrameChg chg="add del mod modGraphic">
          <ac:chgData name="Remedios, Richard" userId="f80637aa-092d-42ec-8a35-e1e68204c0bd" providerId="ADAL" clId="{68F3FC4E-46E9-4704-838F-DD75933BD9B7}" dt="2023-08-29T11:47:39.459" v="1248" actId="478"/>
          <ac:graphicFrameMkLst>
            <pc:docMk/>
            <pc:sldMk cId="1525294217" sldId="896"/>
            <ac:graphicFrameMk id="8" creationId="{15AA4B81-AD11-1911-4EF9-250D571A94D2}"/>
          </ac:graphicFrameMkLst>
        </pc:graphicFrameChg>
        <pc:picChg chg="add mod">
          <ac:chgData name="Remedios, Richard" userId="f80637aa-092d-42ec-8a35-e1e68204c0bd" providerId="ADAL" clId="{68F3FC4E-46E9-4704-838F-DD75933BD9B7}" dt="2023-09-07T08:52:58.710" v="2741" actId="1076"/>
          <ac:picMkLst>
            <pc:docMk/>
            <pc:sldMk cId="1525294217" sldId="896"/>
            <ac:picMk id="5" creationId="{907D8786-A7C9-6666-2A1F-EAC8D0699127}"/>
          </ac:picMkLst>
        </pc:picChg>
      </pc:sldChg>
      <pc:sldChg chg="modSp mod">
        <pc:chgData name="Remedios, Richard" userId="f80637aa-092d-42ec-8a35-e1e68204c0bd" providerId="ADAL" clId="{68F3FC4E-46E9-4704-838F-DD75933BD9B7}" dt="2023-09-04T14:57:35.085" v="2022" actId="6549"/>
        <pc:sldMkLst>
          <pc:docMk/>
          <pc:sldMk cId="1251161995" sldId="897"/>
        </pc:sldMkLst>
        <pc:spChg chg="mod">
          <ac:chgData name="Remedios, Richard" userId="f80637aa-092d-42ec-8a35-e1e68204c0bd" providerId="ADAL" clId="{68F3FC4E-46E9-4704-838F-DD75933BD9B7}" dt="2023-09-04T14:57:35.085" v="2022" actId="6549"/>
          <ac:spMkLst>
            <pc:docMk/>
            <pc:sldMk cId="1251161995" sldId="897"/>
            <ac:spMk id="6" creationId="{51A3E047-6E67-40F7-9822-D3550CFAFA4C}"/>
          </ac:spMkLst>
        </pc:spChg>
      </pc:sldChg>
      <pc:sldChg chg="addSp modSp mod">
        <pc:chgData name="Remedios, Richard" userId="f80637aa-092d-42ec-8a35-e1e68204c0bd" providerId="ADAL" clId="{68F3FC4E-46E9-4704-838F-DD75933BD9B7}" dt="2023-09-04T15:01:01.224" v="2182" actId="14100"/>
        <pc:sldMkLst>
          <pc:docMk/>
          <pc:sldMk cId="4209864495" sldId="898"/>
        </pc:sldMkLst>
        <pc:spChg chg="add mod">
          <ac:chgData name="Remedios, Richard" userId="f80637aa-092d-42ec-8a35-e1e68204c0bd" providerId="ADAL" clId="{68F3FC4E-46E9-4704-838F-DD75933BD9B7}" dt="2023-09-04T15:00:27.561" v="2177" actId="20577"/>
          <ac:spMkLst>
            <pc:docMk/>
            <pc:sldMk cId="4209864495" sldId="898"/>
            <ac:spMk id="2" creationId="{DAA455CF-D240-3EBC-26DF-2C328C55D014}"/>
          </ac:spMkLst>
        </pc:spChg>
        <pc:spChg chg="mod">
          <ac:chgData name="Remedios, Richard" userId="f80637aa-092d-42ec-8a35-e1e68204c0bd" providerId="ADAL" clId="{68F3FC4E-46E9-4704-838F-DD75933BD9B7}" dt="2023-09-04T14:57:48.234" v="2023" actId="1076"/>
          <ac:spMkLst>
            <pc:docMk/>
            <pc:sldMk cId="4209864495" sldId="898"/>
            <ac:spMk id="4" creationId="{6C689C40-30D1-4C4A-814E-5353801D2388}"/>
          </ac:spMkLst>
        </pc:spChg>
        <pc:spChg chg="mod">
          <ac:chgData name="Remedios, Richard" userId="f80637aa-092d-42ec-8a35-e1e68204c0bd" providerId="ADAL" clId="{68F3FC4E-46E9-4704-838F-DD75933BD9B7}" dt="2023-09-04T15:01:01.224" v="2182" actId="14100"/>
          <ac:spMkLst>
            <pc:docMk/>
            <pc:sldMk cId="4209864495" sldId="898"/>
            <ac:spMk id="9" creationId="{F0A39132-1F1E-45F8-A7DC-3DAAE65AD8F7}"/>
          </ac:spMkLst>
        </pc:spChg>
        <pc:picChg chg="mod">
          <ac:chgData name="Remedios, Richard" userId="f80637aa-092d-42ec-8a35-e1e68204c0bd" providerId="ADAL" clId="{68F3FC4E-46E9-4704-838F-DD75933BD9B7}" dt="2023-09-04T14:57:50.670" v="2024" actId="1076"/>
          <ac:picMkLst>
            <pc:docMk/>
            <pc:sldMk cId="4209864495" sldId="898"/>
            <ac:picMk id="8" creationId="{B31CA08E-E848-4576-8287-123B265CFA49}"/>
          </ac:picMkLst>
        </pc:picChg>
      </pc:sldChg>
      <pc:sldChg chg="addSp modSp mod">
        <pc:chgData name="Remedios, Richard" userId="f80637aa-092d-42ec-8a35-e1e68204c0bd" providerId="ADAL" clId="{68F3FC4E-46E9-4704-838F-DD75933BD9B7}" dt="2023-09-07T08:52:22.724" v="2735" actId="1076"/>
        <pc:sldMkLst>
          <pc:docMk/>
          <pc:sldMk cId="3432524186" sldId="901"/>
        </pc:sldMkLst>
        <pc:picChg chg="add mod">
          <ac:chgData name="Remedios, Richard" userId="f80637aa-092d-42ec-8a35-e1e68204c0bd" providerId="ADAL" clId="{68F3FC4E-46E9-4704-838F-DD75933BD9B7}" dt="2023-09-07T08:52:22.724" v="2735" actId="1076"/>
          <ac:picMkLst>
            <pc:docMk/>
            <pc:sldMk cId="3432524186" sldId="901"/>
            <ac:picMk id="4" creationId="{9E8C07DE-4B23-FC19-B7EB-2A96F12F3A40}"/>
          </ac:picMkLst>
        </pc:picChg>
      </pc:sldChg>
      <pc:sldChg chg="del">
        <pc:chgData name="Remedios, Richard" userId="f80637aa-092d-42ec-8a35-e1e68204c0bd" providerId="ADAL" clId="{68F3FC4E-46E9-4704-838F-DD75933BD9B7}" dt="2023-08-29T12:35:11.350" v="1716" actId="47"/>
        <pc:sldMkLst>
          <pc:docMk/>
          <pc:sldMk cId="680790670" sldId="903"/>
        </pc:sldMkLst>
      </pc:sldChg>
      <pc:sldChg chg="modSp mod ord modAnim">
        <pc:chgData name="Remedios, Richard" userId="f80637aa-092d-42ec-8a35-e1e68204c0bd" providerId="ADAL" clId="{68F3FC4E-46E9-4704-838F-DD75933BD9B7}" dt="2023-09-01T09:08:33.364" v="1782" actId="313"/>
        <pc:sldMkLst>
          <pc:docMk/>
          <pc:sldMk cId="2945002227" sldId="906"/>
        </pc:sldMkLst>
        <pc:spChg chg="mod">
          <ac:chgData name="Remedios, Richard" userId="f80637aa-092d-42ec-8a35-e1e68204c0bd" providerId="ADAL" clId="{68F3FC4E-46E9-4704-838F-DD75933BD9B7}" dt="2023-09-01T09:08:33.364" v="1782" actId="313"/>
          <ac:spMkLst>
            <pc:docMk/>
            <pc:sldMk cId="2945002227" sldId="906"/>
            <ac:spMk id="2" creationId="{FB95AC59-7629-44A8-B595-A4A10A05E42F}"/>
          </ac:spMkLst>
        </pc:spChg>
        <pc:spChg chg="mod">
          <ac:chgData name="Remedios, Richard" userId="f80637aa-092d-42ec-8a35-e1e68204c0bd" providerId="ADAL" clId="{68F3FC4E-46E9-4704-838F-DD75933BD9B7}" dt="2023-08-29T12:32:52.213" v="1530" actId="20577"/>
          <ac:spMkLst>
            <pc:docMk/>
            <pc:sldMk cId="2945002227" sldId="906"/>
            <ac:spMk id="3" creationId="{1145567B-498E-4808-A3E2-E017527D2441}"/>
          </ac:spMkLst>
        </pc:spChg>
      </pc:sldChg>
      <pc:sldChg chg="modSp mod">
        <pc:chgData name="Remedios, Richard" userId="f80637aa-092d-42ec-8a35-e1e68204c0bd" providerId="ADAL" clId="{68F3FC4E-46E9-4704-838F-DD75933BD9B7}" dt="2023-08-29T12:42:38.272" v="1765" actId="6549"/>
        <pc:sldMkLst>
          <pc:docMk/>
          <pc:sldMk cId="3965859437" sldId="908"/>
        </pc:sldMkLst>
        <pc:spChg chg="mod">
          <ac:chgData name="Remedios, Richard" userId="f80637aa-092d-42ec-8a35-e1e68204c0bd" providerId="ADAL" clId="{68F3FC4E-46E9-4704-838F-DD75933BD9B7}" dt="2023-08-29T12:42:38.272" v="1765" actId="6549"/>
          <ac:spMkLst>
            <pc:docMk/>
            <pc:sldMk cId="3965859437" sldId="908"/>
            <ac:spMk id="2" creationId="{FB95AC59-7629-44A8-B595-A4A10A05E42F}"/>
          </ac:spMkLst>
        </pc:spChg>
        <pc:spChg chg="mod">
          <ac:chgData name="Remedios, Richard" userId="f80637aa-092d-42ec-8a35-e1e68204c0bd" providerId="ADAL" clId="{68F3FC4E-46E9-4704-838F-DD75933BD9B7}" dt="2023-08-29T12:42:22.672" v="1757" actId="20577"/>
          <ac:spMkLst>
            <pc:docMk/>
            <pc:sldMk cId="3965859437" sldId="908"/>
            <ac:spMk id="3" creationId="{1145567B-498E-4808-A3E2-E017527D2441}"/>
          </ac:spMkLst>
        </pc:spChg>
      </pc:sldChg>
      <pc:sldChg chg="del">
        <pc:chgData name="Remedios, Richard" userId="f80637aa-092d-42ec-8a35-e1e68204c0bd" providerId="ADAL" clId="{68F3FC4E-46E9-4704-838F-DD75933BD9B7}" dt="2023-08-29T12:35:11.350" v="1716" actId="47"/>
        <pc:sldMkLst>
          <pc:docMk/>
          <pc:sldMk cId="853629996" sldId="909"/>
        </pc:sldMkLst>
      </pc:sldChg>
      <pc:sldChg chg="addSp delSp modSp mod">
        <pc:chgData name="Remedios, Richard" userId="f80637aa-092d-42ec-8a35-e1e68204c0bd" providerId="ADAL" clId="{68F3FC4E-46E9-4704-838F-DD75933BD9B7}" dt="2023-09-07T09:04:55.653" v="3758" actId="1076"/>
        <pc:sldMkLst>
          <pc:docMk/>
          <pc:sldMk cId="428209112" sldId="910"/>
        </pc:sldMkLst>
        <pc:spChg chg="mod">
          <ac:chgData name="Remedios, Richard" userId="f80637aa-092d-42ec-8a35-e1e68204c0bd" providerId="ADAL" clId="{68F3FC4E-46E9-4704-838F-DD75933BD9B7}" dt="2023-08-29T10:58:09.675" v="377" actId="14100"/>
          <ac:spMkLst>
            <pc:docMk/>
            <pc:sldMk cId="428209112" sldId="910"/>
            <ac:spMk id="2" creationId="{1154DFE8-7E94-7D42-8F57-AE1BC6C92109}"/>
          </ac:spMkLst>
        </pc:spChg>
        <pc:spChg chg="mod">
          <ac:chgData name="Remedios, Richard" userId="f80637aa-092d-42ec-8a35-e1e68204c0bd" providerId="ADAL" clId="{68F3FC4E-46E9-4704-838F-DD75933BD9B7}" dt="2023-09-04T15:23:43.097" v="2533" actId="20577"/>
          <ac:spMkLst>
            <pc:docMk/>
            <pc:sldMk cId="428209112" sldId="910"/>
            <ac:spMk id="3" creationId="{6A8E7974-55B9-AA4E-BF3A-6C5D6E054143}"/>
          </ac:spMkLst>
        </pc:spChg>
        <pc:picChg chg="mod">
          <ac:chgData name="Remedios, Richard" userId="f80637aa-092d-42ec-8a35-e1e68204c0bd" providerId="ADAL" clId="{68F3FC4E-46E9-4704-838F-DD75933BD9B7}" dt="2023-08-29T10:58:25.009" v="380" actId="14100"/>
          <ac:picMkLst>
            <pc:docMk/>
            <pc:sldMk cId="428209112" sldId="910"/>
            <ac:picMk id="5" creationId="{D75BD26F-9549-41CC-96E2-9914B94BBC10}"/>
          </ac:picMkLst>
        </pc:picChg>
        <pc:picChg chg="add del">
          <ac:chgData name="Remedios, Richard" userId="f80637aa-092d-42ec-8a35-e1e68204c0bd" providerId="ADAL" clId="{68F3FC4E-46E9-4704-838F-DD75933BD9B7}" dt="2023-09-04T15:23:17.224" v="2527" actId="22"/>
          <ac:picMkLst>
            <pc:docMk/>
            <pc:sldMk cId="428209112" sldId="910"/>
            <ac:picMk id="6" creationId="{ECB197BD-1BBE-3000-D6F4-829DF3BF3D1C}"/>
          </ac:picMkLst>
        </pc:picChg>
        <pc:picChg chg="add mod">
          <ac:chgData name="Remedios, Richard" userId="f80637aa-092d-42ec-8a35-e1e68204c0bd" providerId="ADAL" clId="{68F3FC4E-46E9-4704-838F-DD75933BD9B7}" dt="2023-09-07T09:04:55.653" v="3758" actId="1076"/>
          <ac:picMkLst>
            <pc:docMk/>
            <pc:sldMk cId="428209112" sldId="910"/>
            <ac:picMk id="7" creationId="{70DA4FEC-24EF-B5ED-43BF-AC063818F130}"/>
          </ac:picMkLst>
        </pc:picChg>
      </pc:sldChg>
      <pc:sldChg chg="addSp delSp modSp del mod ord">
        <pc:chgData name="Remedios, Richard" userId="f80637aa-092d-42ec-8a35-e1e68204c0bd" providerId="ADAL" clId="{68F3FC4E-46E9-4704-838F-DD75933BD9B7}" dt="2023-09-04T14:56:21.591" v="2017" actId="47"/>
        <pc:sldMkLst>
          <pc:docMk/>
          <pc:sldMk cId="3429084629" sldId="911"/>
        </pc:sldMkLst>
        <pc:spChg chg="mod">
          <ac:chgData name="Remedios, Richard" userId="f80637aa-092d-42ec-8a35-e1e68204c0bd" providerId="ADAL" clId="{68F3FC4E-46E9-4704-838F-DD75933BD9B7}" dt="2023-08-29T10:48:24.788" v="138" actId="1076"/>
          <ac:spMkLst>
            <pc:docMk/>
            <pc:sldMk cId="3429084629" sldId="911"/>
            <ac:spMk id="3" creationId="{1145567B-498E-4808-A3E2-E017527D2441}"/>
          </ac:spMkLst>
        </pc:spChg>
        <pc:spChg chg="add del mod">
          <ac:chgData name="Remedios, Richard" userId="f80637aa-092d-42ec-8a35-e1e68204c0bd" providerId="ADAL" clId="{68F3FC4E-46E9-4704-838F-DD75933BD9B7}" dt="2023-09-04T14:54:57.435" v="1984" actId="21"/>
          <ac:spMkLst>
            <pc:docMk/>
            <pc:sldMk cId="3429084629" sldId="911"/>
            <ac:spMk id="4" creationId="{6F666316-D516-5A4E-566A-52AB5A6A2F80}"/>
          </ac:spMkLst>
        </pc:spChg>
        <pc:spChg chg="add del mod">
          <ac:chgData name="Remedios, Richard" userId="f80637aa-092d-42ec-8a35-e1e68204c0bd" providerId="ADAL" clId="{68F3FC4E-46E9-4704-838F-DD75933BD9B7}" dt="2023-09-04T14:49:05.605" v="1941" actId="478"/>
          <ac:spMkLst>
            <pc:docMk/>
            <pc:sldMk cId="3429084629" sldId="911"/>
            <ac:spMk id="6" creationId="{D63CEA2F-EFA1-4697-0E28-80094187EB03}"/>
          </ac:spMkLst>
        </pc:spChg>
        <pc:spChg chg="add mod">
          <ac:chgData name="Remedios, Richard" userId="f80637aa-092d-42ec-8a35-e1e68204c0bd" providerId="ADAL" clId="{68F3FC4E-46E9-4704-838F-DD75933BD9B7}" dt="2023-09-04T14:49:32.106" v="1946" actId="14100"/>
          <ac:spMkLst>
            <pc:docMk/>
            <pc:sldMk cId="3429084629" sldId="911"/>
            <ac:spMk id="7" creationId="{F8D5C28E-EB80-6FA1-0366-8EEBE77B2E3F}"/>
          </ac:spMkLst>
        </pc:spChg>
        <pc:spChg chg="add del mod">
          <ac:chgData name="Remedios, Richard" userId="f80637aa-092d-42ec-8a35-e1e68204c0bd" providerId="ADAL" clId="{68F3FC4E-46E9-4704-838F-DD75933BD9B7}" dt="2023-09-04T14:49:19.376" v="1942" actId="478"/>
          <ac:spMkLst>
            <pc:docMk/>
            <pc:sldMk cId="3429084629" sldId="911"/>
            <ac:spMk id="8" creationId="{23762892-0EE8-984D-8BAD-2200941301DA}"/>
          </ac:spMkLst>
        </pc:spChg>
        <pc:picChg chg="del mod">
          <ac:chgData name="Remedios, Richard" userId="f80637aa-092d-42ec-8a35-e1e68204c0bd" providerId="ADAL" clId="{68F3FC4E-46E9-4704-838F-DD75933BD9B7}" dt="2023-09-04T14:49:04.171" v="1940" actId="478"/>
          <ac:picMkLst>
            <pc:docMk/>
            <pc:sldMk cId="3429084629" sldId="911"/>
            <ac:picMk id="2" creationId="{0F545260-5597-490F-894F-BB7E11DE7E51}"/>
          </ac:picMkLst>
        </pc:picChg>
        <pc:picChg chg="del">
          <ac:chgData name="Remedios, Richard" userId="f80637aa-092d-42ec-8a35-e1e68204c0bd" providerId="ADAL" clId="{68F3FC4E-46E9-4704-838F-DD75933BD9B7}" dt="2023-08-29T10:45:54.114" v="40" actId="478"/>
          <ac:picMkLst>
            <pc:docMk/>
            <pc:sldMk cId="3429084629" sldId="911"/>
            <ac:picMk id="4" creationId="{5278D975-1BBD-4D5A-9023-F17ECBE2F43B}"/>
          </ac:picMkLst>
        </pc:picChg>
        <pc:picChg chg="del mod">
          <ac:chgData name="Remedios, Richard" userId="f80637aa-092d-42ec-8a35-e1e68204c0bd" providerId="ADAL" clId="{68F3FC4E-46E9-4704-838F-DD75933BD9B7}" dt="2023-09-04T14:49:22.879" v="1943" actId="478"/>
          <ac:picMkLst>
            <pc:docMk/>
            <pc:sldMk cId="3429084629" sldId="911"/>
            <ac:picMk id="5" creationId="{5C2C14CC-F1EF-49BD-93CF-2C21EF5E576F}"/>
          </ac:picMkLst>
        </pc:picChg>
        <pc:picChg chg="mod">
          <ac:chgData name="Remedios, Richard" userId="f80637aa-092d-42ec-8a35-e1e68204c0bd" providerId="ADAL" clId="{68F3FC4E-46E9-4704-838F-DD75933BD9B7}" dt="2023-09-04T14:49:26.778" v="1944" actId="1076"/>
          <ac:picMkLst>
            <pc:docMk/>
            <pc:sldMk cId="3429084629" sldId="911"/>
            <ac:picMk id="19" creationId="{07AE0A27-F485-4012-9D77-B7AF40251255}"/>
          </ac:picMkLst>
        </pc:picChg>
      </pc:sldChg>
      <pc:sldChg chg="addSp delSp modSp mod">
        <pc:chgData name="Remedios, Richard" userId="f80637aa-092d-42ec-8a35-e1e68204c0bd" providerId="ADAL" clId="{68F3FC4E-46E9-4704-838F-DD75933BD9B7}" dt="2023-09-06T12:37:15.499" v="2542" actId="1076"/>
        <pc:sldMkLst>
          <pc:docMk/>
          <pc:sldMk cId="526226333" sldId="912"/>
        </pc:sldMkLst>
        <pc:spChg chg="mod">
          <ac:chgData name="Remedios, Richard" userId="f80637aa-092d-42ec-8a35-e1e68204c0bd" providerId="ADAL" clId="{68F3FC4E-46E9-4704-838F-DD75933BD9B7}" dt="2023-08-29T10:51:10.295" v="279" actId="20577"/>
          <ac:spMkLst>
            <pc:docMk/>
            <pc:sldMk cId="526226333" sldId="912"/>
            <ac:spMk id="3" creationId="{1145567B-498E-4808-A3E2-E017527D2441}"/>
          </ac:spMkLst>
        </pc:spChg>
        <pc:spChg chg="mod">
          <ac:chgData name="Remedios, Richard" userId="f80637aa-092d-42ec-8a35-e1e68204c0bd" providerId="ADAL" clId="{68F3FC4E-46E9-4704-838F-DD75933BD9B7}" dt="2023-08-29T10:51:06.439" v="274" actId="20577"/>
          <ac:spMkLst>
            <pc:docMk/>
            <pc:sldMk cId="526226333" sldId="912"/>
            <ac:spMk id="17" creationId="{3954CDA2-C0F7-411A-A4F7-7599E5AFD552}"/>
          </ac:spMkLst>
        </pc:spChg>
        <pc:picChg chg="add mod">
          <ac:chgData name="Remedios, Richard" userId="f80637aa-092d-42ec-8a35-e1e68204c0bd" providerId="ADAL" clId="{68F3FC4E-46E9-4704-838F-DD75933BD9B7}" dt="2023-09-06T12:37:15.499" v="2542" actId="1076"/>
          <ac:picMkLst>
            <pc:docMk/>
            <pc:sldMk cId="526226333" sldId="912"/>
            <ac:picMk id="2" creationId="{AA0D49CB-E265-081B-B349-287D615ACE23}"/>
          </ac:picMkLst>
        </pc:picChg>
        <pc:picChg chg="del mod">
          <ac:chgData name="Remedios, Richard" userId="f80637aa-092d-42ec-8a35-e1e68204c0bd" providerId="ADAL" clId="{68F3FC4E-46E9-4704-838F-DD75933BD9B7}" dt="2023-09-06T12:37:07.240" v="2540" actId="478"/>
          <ac:picMkLst>
            <pc:docMk/>
            <pc:sldMk cId="526226333" sldId="912"/>
            <ac:picMk id="10" creationId="{EA7B517F-729A-49BF-BCDB-1961EAD2C6A1}"/>
          </ac:picMkLst>
        </pc:picChg>
        <pc:picChg chg="mod">
          <ac:chgData name="Remedios, Richard" userId="f80637aa-092d-42ec-8a35-e1e68204c0bd" providerId="ADAL" clId="{68F3FC4E-46E9-4704-838F-DD75933BD9B7}" dt="2023-08-29T10:51:18.450" v="280" actId="1076"/>
          <ac:picMkLst>
            <pc:docMk/>
            <pc:sldMk cId="526226333" sldId="912"/>
            <ac:picMk id="1026" creationId="{7B3EDC80-5811-4989-99D7-F5CB3A03D221}"/>
          </ac:picMkLst>
        </pc:picChg>
        <pc:cxnChg chg="mod">
          <ac:chgData name="Remedios, Richard" userId="f80637aa-092d-42ec-8a35-e1e68204c0bd" providerId="ADAL" clId="{68F3FC4E-46E9-4704-838F-DD75933BD9B7}" dt="2023-09-06T12:37:07.240" v="2540" actId="478"/>
          <ac:cxnSpMkLst>
            <pc:docMk/>
            <pc:sldMk cId="526226333" sldId="912"/>
            <ac:cxnSpMk id="18" creationId="{63F168C3-3605-46DB-95E6-C2F7C0A0D661}"/>
          </ac:cxnSpMkLst>
        </pc:cxnChg>
      </pc:sldChg>
      <pc:sldChg chg="addSp delSp modSp mod">
        <pc:chgData name="Remedios, Richard" userId="f80637aa-092d-42ec-8a35-e1e68204c0bd" providerId="ADAL" clId="{68F3FC4E-46E9-4704-838F-DD75933BD9B7}" dt="2023-09-06T12:37:00.421" v="2539" actId="1076"/>
        <pc:sldMkLst>
          <pc:docMk/>
          <pc:sldMk cId="2879402919" sldId="913"/>
        </pc:sldMkLst>
        <pc:picChg chg="add mod">
          <ac:chgData name="Remedios, Richard" userId="f80637aa-092d-42ec-8a35-e1e68204c0bd" providerId="ADAL" clId="{68F3FC4E-46E9-4704-838F-DD75933BD9B7}" dt="2023-09-06T12:37:00.421" v="2539" actId="1076"/>
          <ac:picMkLst>
            <pc:docMk/>
            <pc:sldMk cId="2879402919" sldId="913"/>
            <ac:picMk id="2" creationId="{1F808F9A-5B5E-3A48-E9AD-0CE1086E998A}"/>
          </ac:picMkLst>
        </pc:picChg>
        <pc:picChg chg="del">
          <ac:chgData name="Remedios, Richard" userId="f80637aa-092d-42ec-8a35-e1e68204c0bd" providerId="ADAL" clId="{68F3FC4E-46E9-4704-838F-DD75933BD9B7}" dt="2023-09-06T12:36:44.907" v="2534" actId="478"/>
          <ac:picMkLst>
            <pc:docMk/>
            <pc:sldMk cId="2879402919" sldId="913"/>
            <ac:picMk id="10" creationId="{EA7B517F-729A-49BF-BCDB-1961EAD2C6A1}"/>
          </ac:picMkLst>
        </pc:picChg>
        <pc:cxnChg chg="mod">
          <ac:chgData name="Remedios, Richard" userId="f80637aa-092d-42ec-8a35-e1e68204c0bd" providerId="ADAL" clId="{68F3FC4E-46E9-4704-838F-DD75933BD9B7}" dt="2023-09-06T12:36:44.907" v="2534" actId="478"/>
          <ac:cxnSpMkLst>
            <pc:docMk/>
            <pc:sldMk cId="2879402919" sldId="913"/>
            <ac:cxnSpMk id="14" creationId="{BEAE518B-6EFD-4900-B033-8790313D1845}"/>
          </ac:cxnSpMkLst>
        </pc:cxnChg>
      </pc:sldChg>
      <pc:sldChg chg="addSp delSp modSp mod">
        <pc:chgData name="Remedios, Richard" userId="f80637aa-092d-42ec-8a35-e1e68204c0bd" providerId="ADAL" clId="{68F3FC4E-46E9-4704-838F-DD75933BD9B7}" dt="2023-09-06T12:37:30.956" v="2545" actId="1076"/>
        <pc:sldMkLst>
          <pc:docMk/>
          <pc:sldMk cId="2509983737" sldId="914"/>
        </pc:sldMkLst>
        <pc:picChg chg="add mod">
          <ac:chgData name="Remedios, Richard" userId="f80637aa-092d-42ec-8a35-e1e68204c0bd" providerId="ADAL" clId="{68F3FC4E-46E9-4704-838F-DD75933BD9B7}" dt="2023-09-06T12:37:30.956" v="2545" actId="1076"/>
          <ac:picMkLst>
            <pc:docMk/>
            <pc:sldMk cId="2509983737" sldId="914"/>
            <ac:picMk id="2" creationId="{2E0F903E-E9E7-107E-F4B1-A46E1E183C11}"/>
          </ac:picMkLst>
        </pc:picChg>
        <pc:picChg chg="del">
          <ac:chgData name="Remedios, Richard" userId="f80637aa-092d-42ec-8a35-e1e68204c0bd" providerId="ADAL" clId="{68F3FC4E-46E9-4704-838F-DD75933BD9B7}" dt="2023-08-29T10:51:38.953" v="282" actId="478"/>
          <ac:picMkLst>
            <pc:docMk/>
            <pc:sldMk cId="2509983737" sldId="914"/>
            <ac:picMk id="7" creationId="{C35D0E2D-FD04-41B1-AF1C-4A85B9D97CBE}"/>
          </ac:picMkLst>
        </pc:picChg>
        <pc:picChg chg="del mod">
          <ac:chgData name="Remedios, Richard" userId="f80637aa-092d-42ec-8a35-e1e68204c0bd" providerId="ADAL" clId="{68F3FC4E-46E9-4704-838F-DD75933BD9B7}" dt="2023-09-06T12:37:22.087" v="2543" actId="478"/>
          <ac:picMkLst>
            <pc:docMk/>
            <pc:sldMk cId="2509983737" sldId="914"/>
            <ac:picMk id="10" creationId="{EA7B517F-729A-49BF-BCDB-1961EAD2C6A1}"/>
          </ac:picMkLst>
        </pc:picChg>
        <pc:cxnChg chg="del mod">
          <ac:chgData name="Remedios, Richard" userId="f80637aa-092d-42ec-8a35-e1e68204c0bd" providerId="ADAL" clId="{68F3FC4E-46E9-4704-838F-DD75933BD9B7}" dt="2023-08-29T10:51:41.599" v="283" actId="478"/>
          <ac:cxnSpMkLst>
            <pc:docMk/>
            <pc:sldMk cId="2509983737" sldId="914"/>
            <ac:cxnSpMk id="22" creationId="{9A5E2F6C-ADAC-4BE3-B757-306E327F7E75}"/>
          </ac:cxnSpMkLst>
        </pc:cxnChg>
        <pc:cxnChg chg="mod">
          <ac:chgData name="Remedios, Richard" userId="f80637aa-092d-42ec-8a35-e1e68204c0bd" providerId="ADAL" clId="{68F3FC4E-46E9-4704-838F-DD75933BD9B7}" dt="2023-09-06T12:37:22.087" v="2543" actId="478"/>
          <ac:cxnSpMkLst>
            <pc:docMk/>
            <pc:sldMk cId="2509983737" sldId="914"/>
            <ac:cxnSpMk id="25" creationId="{D2E4BB67-45C1-40D7-967C-7EDE78E33671}"/>
          </ac:cxnSpMkLst>
        </pc:cxnChg>
      </pc:sldChg>
      <pc:sldChg chg="addSp modSp mod ord">
        <pc:chgData name="Remedios, Richard" userId="f80637aa-092d-42ec-8a35-e1e68204c0bd" providerId="ADAL" clId="{68F3FC4E-46E9-4704-838F-DD75933BD9B7}" dt="2023-09-07T08:53:15.653" v="2745" actId="1076"/>
        <pc:sldMkLst>
          <pc:docMk/>
          <pc:sldMk cId="3142709529" sldId="915"/>
        </pc:sldMkLst>
        <pc:spChg chg="mod">
          <ac:chgData name="Remedios, Richard" userId="f80637aa-092d-42ec-8a35-e1e68204c0bd" providerId="ADAL" clId="{68F3FC4E-46E9-4704-838F-DD75933BD9B7}" dt="2023-08-29T11:49:27.798" v="1293" actId="20577"/>
          <ac:spMkLst>
            <pc:docMk/>
            <pc:sldMk cId="3142709529" sldId="915"/>
            <ac:spMk id="2" creationId="{66221D56-E137-497E-82D4-EC4DCF0EEF89}"/>
          </ac:spMkLst>
        </pc:spChg>
        <pc:picChg chg="add mod">
          <ac:chgData name="Remedios, Richard" userId="f80637aa-092d-42ec-8a35-e1e68204c0bd" providerId="ADAL" clId="{68F3FC4E-46E9-4704-838F-DD75933BD9B7}" dt="2023-09-07T08:53:15.653" v="2745" actId="1076"/>
          <ac:picMkLst>
            <pc:docMk/>
            <pc:sldMk cId="3142709529" sldId="915"/>
            <ac:picMk id="3" creationId="{800AB5C7-FECE-EE80-6E42-55F5705E1BF4}"/>
          </ac:picMkLst>
        </pc:picChg>
      </pc:sldChg>
      <pc:sldChg chg="del">
        <pc:chgData name="Remedios, Richard" userId="f80637aa-092d-42ec-8a35-e1e68204c0bd" providerId="ADAL" clId="{68F3FC4E-46E9-4704-838F-DD75933BD9B7}" dt="2023-08-29T12:35:11.350" v="1716" actId="47"/>
        <pc:sldMkLst>
          <pc:docMk/>
          <pc:sldMk cId="3187962757" sldId="916"/>
        </pc:sldMkLst>
      </pc:sldChg>
      <pc:sldChg chg="del">
        <pc:chgData name="Remedios, Richard" userId="f80637aa-092d-42ec-8a35-e1e68204c0bd" providerId="ADAL" clId="{68F3FC4E-46E9-4704-838F-DD75933BD9B7}" dt="2023-08-29T12:35:11.350" v="1716" actId="47"/>
        <pc:sldMkLst>
          <pc:docMk/>
          <pc:sldMk cId="927028515" sldId="917"/>
        </pc:sldMkLst>
      </pc:sldChg>
      <pc:sldChg chg="del">
        <pc:chgData name="Remedios, Richard" userId="f80637aa-092d-42ec-8a35-e1e68204c0bd" providerId="ADAL" clId="{68F3FC4E-46E9-4704-838F-DD75933BD9B7}" dt="2023-08-29T12:35:11.350" v="1716" actId="47"/>
        <pc:sldMkLst>
          <pc:docMk/>
          <pc:sldMk cId="3296026065" sldId="918"/>
        </pc:sldMkLst>
      </pc:sldChg>
      <pc:sldChg chg="del">
        <pc:chgData name="Remedios, Richard" userId="f80637aa-092d-42ec-8a35-e1e68204c0bd" providerId="ADAL" clId="{68F3FC4E-46E9-4704-838F-DD75933BD9B7}" dt="2023-08-29T12:35:11.350" v="1716" actId="47"/>
        <pc:sldMkLst>
          <pc:docMk/>
          <pc:sldMk cId="2656333269" sldId="919"/>
        </pc:sldMkLst>
      </pc:sldChg>
      <pc:sldChg chg="modSp mod ord">
        <pc:chgData name="Remedios, Richard" userId="f80637aa-092d-42ec-8a35-e1e68204c0bd" providerId="ADAL" clId="{68F3FC4E-46E9-4704-838F-DD75933BD9B7}" dt="2023-09-07T09:01:47.642" v="3746" actId="20577"/>
        <pc:sldMkLst>
          <pc:docMk/>
          <pc:sldMk cId="1728495763" sldId="920"/>
        </pc:sldMkLst>
        <pc:spChg chg="mod">
          <ac:chgData name="Remedios, Richard" userId="f80637aa-092d-42ec-8a35-e1e68204c0bd" providerId="ADAL" clId="{68F3FC4E-46E9-4704-838F-DD75933BD9B7}" dt="2023-09-07T09:01:47.642" v="3746" actId="20577"/>
          <ac:spMkLst>
            <pc:docMk/>
            <pc:sldMk cId="1728495763" sldId="920"/>
            <ac:spMk id="2" creationId="{FB95AC59-7629-44A8-B595-A4A10A05E42F}"/>
          </ac:spMkLst>
        </pc:spChg>
        <pc:spChg chg="mod">
          <ac:chgData name="Remedios, Richard" userId="f80637aa-092d-42ec-8a35-e1e68204c0bd" providerId="ADAL" clId="{68F3FC4E-46E9-4704-838F-DD75933BD9B7}" dt="2023-09-07T08:59:54.145" v="3389" actId="20577"/>
          <ac:spMkLst>
            <pc:docMk/>
            <pc:sldMk cId="1728495763" sldId="920"/>
            <ac:spMk id="3" creationId="{1145567B-498E-4808-A3E2-E017527D2441}"/>
          </ac:spMkLst>
        </pc:spChg>
      </pc:sldChg>
      <pc:sldChg chg="modSp del mod">
        <pc:chgData name="Remedios, Richard" userId="f80637aa-092d-42ec-8a35-e1e68204c0bd" providerId="ADAL" clId="{68F3FC4E-46E9-4704-838F-DD75933BD9B7}" dt="2023-09-04T14:56:21.591" v="2017" actId="47"/>
        <pc:sldMkLst>
          <pc:docMk/>
          <pc:sldMk cId="1569479574" sldId="921"/>
        </pc:sldMkLst>
        <pc:spChg chg="mod">
          <ac:chgData name="Remedios, Richard" userId="f80637aa-092d-42ec-8a35-e1e68204c0bd" providerId="ADAL" clId="{68F3FC4E-46E9-4704-838F-DD75933BD9B7}" dt="2023-09-04T14:50:38.320" v="1949" actId="313"/>
          <ac:spMkLst>
            <pc:docMk/>
            <pc:sldMk cId="1569479574" sldId="921"/>
            <ac:spMk id="2" creationId="{FB95AC59-7629-44A8-B595-A4A10A05E42F}"/>
          </ac:spMkLst>
        </pc:spChg>
        <pc:spChg chg="mod">
          <ac:chgData name="Remedios, Richard" userId="f80637aa-092d-42ec-8a35-e1e68204c0bd" providerId="ADAL" clId="{68F3FC4E-46E9-4704-838F-DD75933BD9B7}" dt="2023-08-29T10:52:43.359" v="299" actId="20577"/>
          <ac:spMkLst>
            <pc:docMk/>
            <pc:sldMk cId="1569479574" sldId="921"/>
            <ac:spMk id="3" creationId="{1145567B-498E-4808-A3E2-E017527D2441}"/>
          </ac:spMkLst>
        </pc:spChg>
      </pc:sldChg>
      <pc:sldChg chg="addSp delSp modSp mod">
        <pc:chgData name="Remedios, Richard" userId="f80637aa-092d-42ec-8a35-e1e68204c0bd" providerId="ADAL" clId="{68F3FC4E-46E9-4704-838F-DD75933BD9B7}" dt="2023-09-07T09:48:41.080" v="3835" actId="14100"/>
        <pc:sldMkLst>
          <pc:docMk/>
          <pc:sldMk cId="1541461304" sldId="922"/>
        </pc:sldMkLst>
        <pc:spChg chg="mod">
          <ac:chgData name="Remedios, Richard" userId="f80637aa-092d-42ec-8a35-e1e68204c0bd" providerId="ADAL" clId="{68F3FC4E-46E9-4704-838F-DD75933BD9B7}" dt="2023-08-29T11:11:22.512" v="537" actId="1076"/>
          <ac:spMkLst>
            <pc:docMk/>
            <pc:sldMk cId="1541461304" sldId="922"/>
            <ac:spMk id="4" creationId="{6C689C40-30D1-4C4A-814E-5353801D2388}"/>
          </ac:spMkLst>
        </pc:spChg>
        <pc:spChg chg="mod">
          <ac:chgData name="Remedios, Richard" userId="f80637aa-092d-42ec-8a35-e1e68204c0bd" providerId="ADAL" clId="{68F3FC4E-46E9-4704-838F-DD75933BD9B7}" dt="2023-09-07T09:48:41.080" v="3835" actId="14100"/>
          <ac:spMkLst>
            <pc:docMk/>
            <pc:sldMk cId="1541461304" sldId="922"/>
            <ac:spMk id="9" creationId="{F0A39132-1F1E-45F8-A7DC-3DAAE65AD8F7}"/>
          </ac:spMkLst>
        </pc:spChg>
        <pc:picChg chg="add mod">
          <ac:chgData name="Remedios, Richard" userId="f80637aa-092d-42ec-8a35-e1e68204c0bd" providerId="ADAL" clId="{68F3FC4E-46E9-4704-838F-DD75933BD9B7}" dt="2023-08-29T11:11:24.534" v="538" actId="1076"/>
          <ac:picMkLst>
            <pc:docMk/>
            <pc:sldMk cId="1541461304" sldId="922"/>
            <ac:picMk id="2" creationId="{2C58031D-FBD0-88AE-F6C6-FC340C70EDDF}"/>
          </ac:picMkLst>
        </pc:picChg>
        <pc:picChg chg="add mod ord">
          <ac:chgData name="Remedios, Richard" userId="f80637aa-092d-42ec-8a35-e1e68204c0bd" providerId="ADAL" clId="{68F3FC4E-46E9-4704-838F-DD75933BD9B7}" dt="2023-09-07T09:48:35.133" v="3834" actId="1076"/>
          <ac:picMkLst>
            <pc:docMk/>
            <pc:sldMk cId="1541461304" sldId="922"/>
            <ac:picMk id="3" creationId="{9E50CB06-BE81-3349-68B4-DA6483DC63C4}"/>
          </ac:picMkLst>
        </pc:picChg>
        <pc:picChg chg="add mod">
          <ac:chgData name="Remedios, Richard" userId="f80637aa-092d-42ec-8a35-e1e68204c0bd" providerId="ADAL" clId="{68F3FC4E-46E9-4704-838F-DD75933BD9B7}" dt="2023-09-07T09:48:31.973" v="3833" actId="1076"/>
          <ac:picMkLst>
            <pc:docMk/>
            <pc:sldMk cId="1541461304" sldId="922"/>
            <ac:picMk id="5" creationId="{43B94ADA-9A75-3EAC-EF37-9FCE2C94C21D}"/>
          </ac:picMkLst>
        </pc:picChg>
        <pc:picChg chg="add del">
          <ac:chgData name="Remedios, Richard" userId="f80637aa-092d-42ec-8a35-e1e68204c0bd" providerId="ADAL" clId="{68F3FC4E-46E9-4704-838F-DD75933BD9B7}" dt="2023-09-07T09:48:06.820" v="3828" actId="478"/>
          <ac:picMkLst>
            <pc:docMk/>
            <pc:sldMk cId="1541461304" sldId="922"/>
            <ac:picMk id="8" creationId="{141E77E4-7F48-ECB9-447E-54D0CFFB2221}"/>
          </ac:picMkLst>
        </pc:picChg>
        <pc:picChg chg="del">
          <ac:chgData name="Remedios, Richard" userId="f80637aa-092d-42ec-8a35-e1e68204c0bd" providerId="ADAL" clId="{68F3FC4E-46E9-4704-838F-DD75933BD9B7}" dt="2023-08-29T11:05:04.460" v="406" actId="478"/>
          <ac:picMkLst>
            <pc:docMk/>
            <pc:sldMk cId="1541461304" sldId="922"/>
            <ac:picMk id="8" creationId="{B31CA08E-E848-4576-8287-123B265CFA49}"/>
          </ac:picMkLst>
        </pc:picChg>
        <pc:picChg chg="add del">
          <ac:chgData name="Remedios, Richard" userId="f80637aa-092d-42ec-8a35-e1e68204c0bd" providerId="ADAL" clId="{68F3FC4E-46E9-4704-838F-DD75933BD9B7}" dt="2023-08-29T11:05:14.724" v="408" actId="478"/>
          <ac:picMkLst>
            <pc:docMk/>
            <pc:sldMk cId="1541461304" sldId="922"/>
            <ac:picMk id="1026" creationId="{A04528C1-117E-A48D-2E33-04E128FD7BDB}"/>
          </ac:picMkLst>
        </pc:picChg>
        <pc:cxnChg chg="add mod">
          <ac:chgData name="Remedios, Richard" userId="f80637aa-092d-42ec-8a35-e1e68204c0bd" providerId="ADAL" clId="{68F3FC4E-46E9-4704-838F-DD75933BD9B7}" dt="2023-09-07T09:48:31.973" v="3833" actId="1076"/>
          <ac:cxnSpMkLst>
            <pc:docMk/>
            <pc:sldMk cId="1541461304" sldId="922"/>
            <ac:cxnSpMk id="7" creationId="{F285C161-73FD-5229-2538-5DEFC3C76EDD}"/>
          </ac:cxnSpMkLst>
        </pc:cxnChg>
        <pc:cxnChg chg="add mod">
          <ac:chgData name="Remedios, Richard" userId="f80637aa-092d-42ec-8a35-e1e68204c0bd" providerId="ADAL" clId="{68F3FC4E-46E9-4704-838F-DD75933BD9B7}" dt="2023-09-07T09:48:35.133" v="3834" actId="1076"/>
          <ac:cxnSpMkLst>
            <pc:docMk/>
            <pc:sldMk cId="1541461304" sldId="922"/>
            <ac:cxnSpMk id="10" creationId="{8A771770-35D4-C2C8-B02D-BF452F6E588F}"/>
          </ac:cxnSpMkLst>
        </pc:cxnChg>
      </pc:sldChg>
      <pc:sldChg chg="addSp modSp mod modAnim">
        <pc:chgData name="Remedios, Richard" userId="f80637aa-092d-42ec-8a35-e1e68204c0bd" providerId="ADAL" clId="{68F3FC4E-46E9-4704-838F-DD75933BD9B7}" dt="2023-09-07T08:52:39.137" v="2737" actId="1076"/>
        <pc:sldMkLst>
          <pc:docMk/>
          <pc:sldMk cId="1339780017" sldId="923"/>
        </pc:sldMkLst>
        <pc:spChg chg="mod">
          <ac:chgData name="Remedios, Richard" userId="f80637aa-092d-42ec-8a35-e1e68204c0bd" providerId="ADAL" clId="{68F3FC4E-46E9-4704-838F-DD75933BD9B7}" dt="2023-08-29T11:17:23.724" v="913" actId="5793"/>
          <ac:spMkLst>
            <pc:docMk/>
            <pc:sldMk cId="1339780017" sldId="923"/>
            <ac:spMk id="2" creationId="{FB95AC59-7629-44A8-B595-A4A10A05E42F}"/>
          </ac:spMkLst>
        </pc:spChg>
        <pc:spChg chg="mod">
          <ac:chgData name="Remedios, Richard" userId="f80637aa-092d-42ec-8a35-e1e68204c0bd" providerId="ADAL" clId="{68F3FC4E-46E9-4704-838F-DD75933BD9B7}" dt="2023-08-29T11:14:28.388" v="649" actId="20577"/>
          <ac:spMkLst>
            <pc:docMk/>
            <pc:sldMk cId="1339780017" sldId="923"/>
            <ac:spMk id="3" creationId="{1145567B-498E-4808-A3E2-E017527D2441}"/>
          </ac:spMkLst>
        </pc:spChg>
        <pc:picChg chg="add mod">
          <ac:chgData name="Remedios, Richard" userId="f80637aa-092d-42ec-8a35-e1e68204c0bd" providerId="ADAL" clId="{68F3FC4E-46E9-4704-838F-DD75933BD9B7}" dt="2023-09-07T08:52:39.137" v="2737" actId="1076"/>
          <ac:picMkLst>
            <pc:docMk/>
            <pc:sldMk cId="1339780017" sldId="923"/>
            <ac:picMk id="5" creationId="{4F44D0C6-C88F-06F2-9B14-2EFC74ED0047}"/>
          </ac:picMkLst>
        </pc:picChg>
      </pc:sldChg>
      <pc:sldChg chg="modSp mod">
        <pc:chgData name="Remedios, Richard" userId="f80637aa-092d-42ec-8a35-e1e68204c0bd" providerId="ADAL" clId="{68F3FC4E-46E9-4704-838F-DD75933BD9B7}" dt="2023-09-06T12:43:55.452" v="2653" actId="27636"/>
        <pc:sldMkLst>
          <pc:docMk/>
          <pc:sldMk cId="4031255491" sldId="924"/>
        </pc:sldMkLst>
        <pc:spChg chg="mod">
          <ac:chgData name="Remedios, Richard" userId="f80637aa-092d-42ec-8a35-e1e68204c0bd" providerId="ADAL" clId="{68F3FC4E-46E9-4704-838F-DD75933BD9B7}" dt="2023-09-06T12:43:55.452" v="2653" actId="27636"/>
          <ac:spMkLst>
            <pc:docMk/>
            <pc:sldMk cId="4031255491" sldId="924"/>
            <ac:spMk id="2" creationId="{FB95AC59-7629-44A8-B595-A4A10A05E42F}"/>
          </ac:spMkLst>
        </pc:spChg>
        <pc:spChg chg="mod">
          <ac:chgData name="Remedios, Richard" userId="f80637aa-092d-42ec-8a35-e1e68204c0bd" providerId="ADAL" clId="{68F3FC4E-46E9-4704-838F-DD75933BD9B7}" dt="2023-08-29T11:37:20.978" v="1156" actId="6549"/>
          <ac:spMkLst>
            <pc:docMk/>
            <pc:sldMk cId="4031255491" sldId="924"/>
            <ac:spMk id="3" creationId="{1145567B-498E-4808-A3E2-E017527D2441}"/>
          </ac:spMkLst>
        </pc:spChg>
      </pc:sldChg>
      <pc:sldChg chg="addSp delSp modSp mod">
        <pc:chgData name="Remedios, Richard" userId="f80637aa-092d-42ec-8a35-e1e68204c0bd" providerId="ADAL" clId="{68F3FC4E-46E9-4704-838F-DD75933BD9B7}" dt="2023-08-29T11:48:41.248" v="1270" actId="1076"/>
        <pc:sldMkLst>
          <pc:docMk/>
          <pc:sldMk cId="1876517157" sldId="925"/>
        </pc:sldMkLst>
        <pc:spChg chg="del">
          <ac:chgData name="Remedios, Richard" userId="f80637aa-092d-42ec-8a35-e1e68204c0bd" providerId="ADAL" clId="{68F3FC4E-46E9-4704-838F-DD75933BD9B7}" dt="2023-08-29T11:47:58.014" v="1250" actId="478"/>
          <ac:spMkLst>
            <pc:docMk/>
            <pc:sldMk cId="1876517157" sldId="925"/>
            <ac:spMk id="2" creationId="{FB95AC59-7629-44A8-B595-A4A10A05E42F}"/>
          </ac:spMkLst>
        </pc:spChg>
        <pc:spChg chg="mod">
          <ac:chgData name="Remedios, Richard" userId="f80637aa-092d-42ec-8a35-e1e68204c0bd" providerId="ADAL" clId="{68F3FC4E-46E9-4704-838F-DD75933BD9B7}" dt="2023-08-29T11:48:28.934" v="1268" actId="313"/>
          <ac:spMkLst>
            <pc:docMk/>
            <pc:sldMk cId="1876517157" sldId="925"/>
            <ac:spMk id="3" creationId="{1145567B-498E-4808-A3E2-E017527D2441}"/>
          </ac:spMkLst>
        </pc:spChg>
        <pc:spChg chg="del">
          <ac:chgData name="Remedios, Richard" userId="f80637aa-092d-42ec-8a35-e1e68204c0bd" providerId="ADAL" clId="{68F3FC4E-46E9-4704-838F-DD75933BD9B7}" dt="2023-08-29T11:48:25.399" v="1267" actId="478"/>
          <ac:spMkLst>
            <pc:docMk/>
            <pc:sldMk cId="1876517157" sldId="925"/>
            <ac:spMk id="4" creationId="{67551B69-57BA-43C4-9E85-265F640E7EBA}"/>
          </ac:spMkLst>
        </pc:spChg>
        <pc:spChg chg="add del mod">
          <ac:chgData name="Remedios, Richard" userId="f80637aa-092d-42ec-8a35-e1e68204c0bd" providerId="ADAL" clId="{68F3FC4E-46E9-4704-838F-DD75933BD9B7}" dt="2023-08-29T11:48:00.182" v="1251" actId="478"/>
          <ac:spMkLst>
            <pc:docMk/>
            <pc:sldMk cId="1876517157" sldId="925"/>
            <ac:spMk id="6" creationId="{324062FB-8917-6E9D-1CA8-B2BB668CD365}"/>
          </ac:spMkLst>
        </pc:spChg>
        <pc:graphicFrameChg chg="mod modGraphic">
          <ac:chgData name="Remedios, Richard" userId="f80637aa-092d-42ec-8a35-e1e68204c0bd" providerId="ADAL" clId="{68F3FC4E-46E9-4704-838F-DD75933BD9B7}" dt="2023-08-29T11:48:41.248" v="1270" actId="1076"/>
          <ac:graphicFrameMkLst>
            <pc:docMk/>
            <pc:sldMk cId="1876517157" sldId="925"/>
            <ac:graphicFrameMk id="8" creationId="{15AA4B81-AD11-1911-4EF9-250D571A94D2}"/>
          </ac:graphicFrameMkLst>
        </pc:graphicFrameChg>
      </pc:sldChg>
      <pc:sldChg chg="modSp mod ord modAnim">
        <pc:chgData name="Remedios, Richard" userId="f80637aa-092d-42ec-8a35-e1e68204c0bd" providerId="ADAL" clId="{68F3FC4E-46E9-4704-838F-DD75933BD9B7}" dt="2023-09-07T08:57:36.950" v="3218" actId="6549"/>
        <pc:sldMkLst>
          <pc:docMk/>
          <pc:sldMk cId="130855961" sldId="926"/>
        </pc:sldMkLst>
        <pc:spChg chg="mod">
          <ac:chgData name="Remedios, Richard" userId="f80637aa-092d-42ec-8a35-e1e68204c0bd" providerId="ADAL" clId="{68F3FC4E-46E9-4704-838F-DD75933BD9B7}" dt="2023-09-07T08:57:25.112" v="3217" actId="20577"/>
          <ac:spMkLst>
            <pc:docMk/>
            <pc:sldMk cId="130855961" sldId="926"/>
            <ac:spMk id="2" creationId="{FB95AC59-7629-44A8-B595-A4A10A05E42F}"/>
          </ac:spMkLst>
        </pc:spChg>
        <pc:spChg chg="mod">
          <ac:chgData name="Remedios, Richard" userId="f80637aa-092d-42ec-8a35-e1e68204c0bd" providerId="ADAL" clId="{68F3FC4E-46E9-4704-838F-DD75933BD9B7}" dt="2023-09-07T08:57:36.950" v="3218" actId="6549"/>
          <ac:spMkLst>
            <pc:docMk/>
            <pc:sldMk cId="130855961" sldId="926"/>
            <ac:spMk id="3" creationId="{1145567B-498E-4808-A3E2-E017527D2441}"/>
          </ac:spMkLst>
        </pc:spChg>
      </pc:sldChg>
      <pc:sldChg chg="addSp delSp modSp mod">
        <pc:chgData name="Remedios, Richard" userId="f80637aa-092d-42ec-8a35-e1e68204c0bd" providerId="ADAL" clId="{68F3FC4E-46E9-4704-838F-DD75933BD9B7}" dt="2023-09-04T14:24:20.390" v="1920" actId="313"/>
        <pc:sldMkLst>
          <pc:docMk/>
          <pc:sldMk cId="2940490791" sldId="927"/>
        </pc:sldMkLst>
        <pc:spChg chg="mod">
          <ac:chgData name="Remedios, Richard" userId="f80637aa-092d-42ec-8a35-e1e68204c0bd" providerId="ADAL" clId="{68F3FC4E-46E9-4704-838F-DD75933BD9B7}" dt="2023-08-29T12:48:06.152" v="1779" actId="6549"/>
          <ac:spMkLst>
            <pc:docMk/>
            <pc:sldMk cId="2940490791" sldId="927"/>
            <ac:spMk id="2" creationId="{FB95AC59-7629-44A8-B595-A4A10A05E42F}"/>
          </ac:spMkLst>
        </pc:spChg>
        <pc:spChg chg="mod">
          <ac:chgData name="Remedios, Richard" userId="f80637aa-092d-42ec-8a35-e1e68204c0bd" providerId="ADAL" clId="{68F3FC4E-46E9-4704-838F-DD75933BD9B7}" dt="2023-09-04T14:03:08.621" v="1844" actId="27636"/>
          <ac:spMkLst>
            <pc:docMk/>
            <pc:sldMk cId="2940490791" sldId="927"/>
            <ac:spMk id="3" creationId="{1145567B-498E-4808-A3E2-E017527D2441}"/>
          </ac:spMkLst>
        </pc:spChg>
        <pc:spChg chg="add del">
          <ac:chgData name="Remedios, Richard" userId="f80637aa-092d-42ec-8a35-e1e68204c0bd" providerId="ADAL" clId="{68F3FC4E-46E9-4704-838F-DD75933BD9B7}" dt="2023-09-04T14:01:04.996" v="1831" actId="478"/>
          <ac:spMkLst>
            <pc:docMk/>
            <pc:sldMk cId="2940490791" sldId="927"/>
            <ac:spMk id="4" creationId="{67551B69-57BA-43C4-9E85-265F640E7EBA}"/>
          </ac:spMkLst>
        </pc:spChg>
        <pc:spChg chg="add del mod">
          <ac:chgData name="Remedios, Richard" userId="f80637aa-092d-42ec-8a35-e1e68204c0bd" providerId="ADAL" clId="{68F3FC4E-46E9-4704-838F-DD75933BD9B7}" dt="2023-09-04T13:59:09.421" v="1822"/>
          <ac:spMkLst>
            <pc:docMk/>
            <pc:sldMk cId="2940490791" sldId="927"/>
            <ac:spMk id="6" creationId="{95400516-30AE-0AFE-EEC5-AC4B9252E03A}"/>
          </ac:spMkLst>
        </pc:spChg>
        <pc:spChg chg="add del mod">
          <ac:chgData name="Remedios, Richard" userId="f80637aa-092d-42ec-8a35-e1e68204c0bd" providerId="ADAL" clId="{68F3FC4E-46E9-4704-838F-DD75933BD9B7}" dt="2023-09-04T14:01:43.544" v="1837"/>
          <ac:spMkLst>
            <pc:docMk/>
            <pc:sldMk cId="2940490791" sldId="927"/>
            <ac:spMk id="9" creationId="{057E08DF-DF4A-BCD9-6267-E64FD2C9FF70}"/>
          </ac:spMkLst>
        </pc:spChg>
        <pc:spChg chg="add mod">
          <ac:chgData name="Remedios, Richard" userId="f80637aa-092d-42ec-8a35-e1e68204c0bd" providerId="ADAL" clId="{68F3FC4E-46E9-4704-838F-DD75933BD9B7}" dt="2023-09-04T14:24:20.390" v="1920" actId="313"/>
          <ac:spMkLst>
            <pc:docMk/>
            <pc:sldMk cId="2940490791" sldId="927"/>
            <ac:spMk id="12" creationId="{A771C582-EF69-E01F-DE40-DBB06C94D841}"/>
          </ac:spMkLst>
        </pc:spChg>
        <pc:spChg chg="add mod">
          <ac:chgData name="Remedios, Richard" userId="f80637aa-092d-42ec-8a35-e1e68204c0bd" providerId="ADAL" clId="{68F3FC4E-46E9-4704-838F-DD75933BD9B7}" dt="2023-09-04T14:18:59.733" v="1879" actId="692"/>
          <ac:spMkLst>
            <pc:docMk/>
            <pc:sldMk cId="2940490791" sldId="927"/>
            <ac:spMk id="13" creationId="{48A44BF3-AFCD-48CA-CDBD-7C36D43564B2}"/>
          </ac:spMkLst>
        </pc:spChg>
        <pc:graphicFrameChg chg="add del mod">
          <ac:chgData name="Remedios, Richard" userId="f80637aa-092d-42ec-8a35-e1e68204c0bd" providerId="ADAL" clId="{68F3FC4E-46E9-4704-838F-DD75933BD9B7}" dt="2023-09-04T13:59:09.421" v="1822"/>
          <ac:graphicFrameMkLst>
            <pc:docMk/>
            <pc:sldMk cId="2940490791" sldId="927"/>
            <ac:graphicFrameMk id="5" creationId="{6DDF6671-719F-976C-D3E1-ABA8D62AB182}"/>
          </ac:graphicFrameMkLst>
        </pc:graphicFrameChg>
        <pc:graphicFrameChg chg="add del mod">
          <ac:chgData name="Remedios, Richard" userId="f80637aa-092d-42ec-8a35-e1e68204c0bd" providerId="ADAL" clId="{68F3FC4E-46E9-4704-838F-DD75933BD9B7}" dt="2023-09-04T14:01:43.544" v="1837"/>
          <ac:graphicFrameMkLst>
            <pc:docMk/>
            <pc:sldMk cId="2940490791" sldId="927"/>
            <ac:graphicFrameMk id="8" creationId="{533E8099-F497-7FDC-0342-2E4B1DC462F3}"/>
          </ac:graphicFrameMkLst>
        </pc:graphicFrameChg>
        <pc:picChg chg="add del mod">
          <ac:chgData name="Remedios, Richard" userId="f80637aa-092d-42ec-8a35-e1e68204c0bd" providerId="ADAL" clId="{68F3FC4E-46E9-4704-838F-DD75933BD9B7}" dt="2023-09-04T14:00:25.726" v="1830"/>
          <ac:picMkLst>
            <pc:docMk/>
            <pc:sldMk cId="2940490791" sldId="927"/>
            <ac:picMk id="7" creationId="{1392D05D-12C7-5B46-CC64-F89B3AC7521C}"/>
          </ac:picMkLst>
        </pc:picChg>
        <pc:picChg chg="add mod">
          <ac:chgData name="Remedios, Richard" userId="f80637aa-092d-42ec-8a35-e1e68204c0bd" providerId="ADAL" clId="{68F3FC4E-46E9-4704-838F-DD75933BD9B7}" dt="2023-09-04T14:16:33.574" v="1848" actId="1076"/>
          <ac:picMkLst>
            <pc:docMk/>
            <pc:sldMk cId="2940490791" sldId="927"/>
            <ac:picMk id="10" creationId="{0B6DE60F-6C12-E667-A15C-10D287D60FAA}"/>
          </ac:picMkLst>
        </pc:picChg>
      </pc:sldChg>
      <pc:sldChg chg="modSp mod modAnim">
        <pc:chgData name="Remedios, Richard" userId="f80637aa-092d-42ec-8a35-e1e68204c0bd" providerId="ADAL" clId="{68F3FC4E-46E9-4704-838F-DD75933BD9B7}" dt="2023-09-01T09:13:36.148" v="1794" actId="20577"/>
        <pc:sldMkLst>
          <pc:docMk/>
          <pc:sldMk cId="2596037831" sldId="928"/>
        </pc:sldMkLst>
        <pc:spChg chg="mod">
          <ac:chgData name="Remedios, Richard" userId="f80637aa-092d-42ec-8a35-e1e68204c0bd" providerId="ADAL" clId="{68F3FC4E-46E9-4704-838F-DD75933BD9B7}" dt="2023-09-01T09:13:36.148" v="1794" actId="20577"/>
          <ac:spMkLst>
            <pc:docMk/>
            <pc:sldMk cId="2596037831" sldId="928"/>
            <ac:spMk id="2" creationId="{FB95AC59-7629-44A8-B595-A4A10A05E42F}"/>
          </ac:spMkLst>
        </pc:spChg>
        <pc:spChg chg="mod">
          <ac:chgData name="Remedios, Richard" userId="f80637aa-092d-42ec-8a35-e1e68204c0bd" providerId="ADAL" clId="{68F3FC4E-46E9-4704-838F-DD75933BD9B7}" dt="2023-09-01T09:13:11.821" v="1785" actId="27636"/>
          <ac:spMkLst>
            <pc:docMk/>
            <pc:sldMk cId="2596037831" sldId="928"/>
            <ac:spMk id="3" creationId="{1145567B-498E-4808-A3E2-E017527D2441}"/>
          </ac:spMkLst>
        </pc:spChg>
      </pc:sldChg>
      <pc:sldChg chg="modSp mod modAnim">
        <pc:chgData name="Remedios, Richard" userId="f80637aa-092d-42ec-8a35-e1e68204c0bd" providerId="ADAL" clId="{68F3FC4E-46E9-4704-838F-DD75933BD9B7}" dt="2023-09-01T09:13:59.723" v="1804" actId="20577"/>
        <pc:sldMkLst>
          <pc:docMk/>
          <pc:sldMk cId="3069478166" sldId="929"/>
        </pc:sldMkLst>
        <pc:spChg chg="mod">
          <ac:chgData name="Remedios, Richard" userId="f80637aa-092d-42ec-8a35-e1e68204c0bd" providerId="ADAL" clId="{68F3FC4E-46E9-4704-838F-DD75933BD9B7}" dt="2023-09-01T09:13:59.723" v="1804" actId="20577"/>
          <ac:spMkLst>
            <pc:docMk/>
            <pc:sldMk cId="3069478166" sldId="929"/>
            <ac:spMk id="2" creationId="{FB95AC59-7629-44A8-B595-A4A10A05E42F}"/>
          </ac:spMkLst>
        </pc:spChg>
        <pc:spChg chg="mod">
          <ac:chgData name="Remedios, Richard" userId="f80637aa-092d-42ec-8a35-e1e68204c0bd" providerId="ADAL" clId="{68F3FC4E-46E9-4704-838F-DD75933BD9B7}" dt="2023-09-01T09:13:52.490" v="1796" actId="27636"/>
          <ac:spMkLst>
            <pc:docMk/>
            <pc:sldMk cId="3069478166" sldId="929"/>
            <ac:spMk id="3" creationId="{1145567B-498E-4808-A3E2-E017527D2441}"/>
          </ac:spMkLst>
        </pc:spChg>
      </pc:sldChg>
      <pc:sldChg chg="del">
        <pc:chgData name="Remedios, Richard" userId="f80637aa-092d-42ec-8a35-e1e68204c0bd" providerId="ADAL" clId="{68F3FC4E-46E9-4704-838F-DD75933BD9B7}" dt="2023-09-01T09:14:50.659" v="1810" actId="47"/>
        <pc:sldMkLst>
          <pc:docMk/>
          <pc:sldMk cId="3960927624" sldId="930"/>
        </pc:sldMkLst>
      </pc:sldChg>
      <pc:sldChg chg="modSp mod">
        <pc:chgData name="Remedios, Richard" userId="f80637aa-092d-42ec-8a35-e1e68204c0bd" providerId="ADAL" clId="{68F3FC4E-46E9-4704-838F-DD75933BD9B7}" dt="2023-09-01T09:14:39.182" v="1809" actId="1076"/>
        <pc:sldMkLst>
          <pc:docMk/>
          <pc:sldMk cId="599013719" sldId="931"/>
        </pc:sldMkLst>
        <pc:spChg chg="mod">
          <ac:chgData name="Remedios, Richard" userId="f80637aa-092d-42ec-8a35-e1e68204c0bd" providerId="ADAL" clId="{68F3FC4E-46E9-4704-838F-DD75933BD9B7}" dt="2023-09-01T09:14:35.925" v="1808" actId="14100"/>
          <ac:spMkLst>
            <pc:docMk/>
            <pc:sldMk cId="599013719" sldId="931"/>
            <ac:spMk id="2" creationId="{FB95AC59-7629-44A8-B595-A4A10A05E42F}"/>
          </ac:spMkLst>
        </pc:spChg>
        <pc:spChg chg="mod">
          <ac:chgData name="Remedios, Richard" userId="f80637aa-092d-42ec-8a35-e1e68204c0bd" providerId="ADAL" clId="{68F3FC4E-46E9-4704-838F-DD75933BD9B7}" dt="2023-09-01T09:14:39.182" v="1809" actId="1076"/>
          <ac:spMkLst>
            <pc:docMk/>
            <pc:sldMk cId="599013719" sldId="931"/>
            <ac:spMk id="3" creationId="{1145567B-498E-4808-A3E2-E017527D2441}"/>
          </ac:spMkLst>
        </pc:spChg>
      </pc:sldChg>
      <pc:sldChg chg="modSp modAnim">
        <pc:chgData name="Remedios, Richard" userId="f80637aa-092d-42ec-8a35-e1e68204c0bd" providerId="ADAL" clId="{68F3FC4E-46E9-4704-838F-DD75933BD9B7}" dt="2023-09-07T09:46:39.837" v="3821" actId="313"/>
        <pc:sldMkLst>
          <pc:docMk/>
          <pc:sldMk cId="2974929447" sldId="932"/>
        </pc:sldMkLst>
        <pc:spChg chg="mod">
          <ac:chgData name="Remedios, Richard" userId="f80637aa-092d-42ec-8a35-e1e68204c0bd" providerId="ADAL" clId="{68F3FC4E-46E9-4704-838F-DD75933BD9B7}" dt="2023-09-07T09:46:39.837" v="3821" actId="313"/>
          <ac:spMkLst>
            <pc:docMk/>
            <pc:sldMk cId="2974929447" sldId="932"/>
            <ac:spMk id="2" creationId="{FB95AC59-7629-44A8-B595-A4A10A05E42F}"/>
          </ac:spMkLst>
        </pc:spChg>
      </pc:sldChg>
      <pc:sldChg chg="addSp delSp modSp del mod ord delDesignElem">
        <pc:chgData name="Remedios, Richard" userId="f80637aa-092d-42ec-8a35-e1e68204c0bd" providerId="ADAL" clId="{68F3FC4E-46E9-4704-838F-DD75933BD9B7}" dt="2023-09-04T15:17:20.791" v="2525" actId="47"/>
        <pc:sldMkLst>
          <pc:docMk/>
          <pc:sldMk cId="2487805131" sldId="933"/>
        </pc:sldMkLst>
        <pc:spChg chg="mod">
          <ac:chgData name="Remedios, Richard" userId="f80637aa-092d-42ec-8a35-e1e68204c0bd" providerId="ADAL" clId="{68F3FC4E-46E9-4704-838F-DD75933BD9B7}" dt="2023-09-04T14:55:58.522" v="2016" actId="20577"/>
          <ac:spMkLst>
            <pc:docMk/>
            <pc:sldMk cId="2487805131" sldId="933"/>
            <ac:spMk id="3" creationId="{1145567B-498E-4808-A3E2-E017527D2441}"/>
          </ac:spMkLst>
        </pc:spChg>
        <pc:spChg chg="add mod">
          <ac:chgData name="Remedios, Richard" userId="f80637aa-092d-42ec-8a35-e1e68204c0bd" providerId="ADAL" clId="{68F3FC4E-46E9-4704-838F-DD75933BD9B7}" dt="2023-09-04T14:55:10.964" v="1985"/>
          <ac:spMkLst>
            <pc:docMk/>
            <pc:sldMk cId="2487805131" sldId="933"/>
            <ac:spMk id="4" creationId="{1084333A-0BE8-1E9F-988A-285244A4A4CF}"/>
          </ac:spMkLst>
        </pc:spChg>
        <pc:spChg chg="del">
          <ac:chgData name="Remedios, Richard" userId="f80637aa-092d-42ec-8a35-e1e68204c0bd" providerId="ADAL" clId="{68F3FC4E-46E9-4704-838F-DD75933BD9B7}" dt="2023-09-04T14:52:54.556" v="1972" actId="478"/>
          <ac:spMkLst>
            <pc:docMk/>
            <pc:sldMk cId="2487805131" sldId="933"/>
            <ac:spMk id="6" creationId="{D63CEA2F-EFA1-4697-0E28-80094187EB03}"/>
          </ac:spMkLst>
        </pc:spChg>
        <pc:spChg chg="del">
          <ac:chgData name="Remedios, Richard" userId="f80637aa-092d-42ec-8a35-e1e68204c0bd" providerId="ADAL" clId="{68F3FC4E-46E9-4704-838F-DD75933BD9B7}" dt="2023-09-04T14:52:00.276" v="1964" actId="21"/>
          <ac:spMkLst>
            <pc:docMk/>
            <pc:sldMk cId="2487805131" sldId="933"/>
            <ac:spMk id="7" creationId="{F8D5C28E-EB80-6FA1-0366-8EEBE77B2E3F}"/>
          </ac:spMkLst>
        </pc:spChg>
        <pc:spChg chg="del mod">
          <ac:chgData name="Remedios, Richard" userId="f80637aa-092d-42ec-8a35-e1e68204c0bd" providerId="ADAL" clId="{68F3FC4E-46E9-4704-838F-DD75933BD9B7}" dt="2023-09-04T15:16:02.921" v="2454" actId="21"/>
          <ac:spMkLst>
            <pc:docMk/>
            <pc:sldMk cId="2487805131" sldId="933"/>
            <ac:spMk id="8" creationId="{23762892-0EE8-984D-8BAD-2200941301DA}"/>
          </ac:spMkLst>
        </pc:spChg>
        <pc:picChg chg="del">
          <ac:chgData name="Remedios, Richard" userId="f80637aa-092d-42ec-8a35-e1e68204c0bd" providerId="ADAL" clId="{68F3FC4E-46E9-4704-838F-DD75933BD9B7}" dt="2023-09-04T14:52:56.237" v="1973" actId="478"/>
          <ac:picMkLst>
            <pc:docMk/>
            <pc:sldMk cId="2487805131" sldId="933"/>
            <ac:picMk id="2" creationId="{0F545260-5597-490F-894F-BB7E11DE7E51}"/>
          </ac:picMkLst>
        </pc:picChg>
        <pc:picChg chg="del mod">
          <ac:chgData name="Remedios, Richard" userId="f80637aa-092d-42ec-8a35-e1e68204c0bd" providerId="ADAL" clId="{68F3FC4E-46E9-4704-838F-DD75933BD9B7}" dt="2023-09-04T15:15:39.254" v="2449" actId="21"/>
          <ac:picMkLst>
            <pc:docMk/>
            <pc:sldMk cId="2487805131" sldId="933"/>
            <ac:picMk id="5" creationId="{5C2C14CC-F1EF-49BD-93CF-2C21EF5E576F}"/>
          </ac:picMkLst>
        </pc:picChg>
        <pc:picChg chg="del">
          <ac:chgData name="Remedios, Richard" userId="f80637aa-092d-42ec-8a35-e1e68204c0bd" providerId="ADAL" clId="{68F3FC4E-46E9-4704-838F-DD75933BD9B7}" dt="2023-09-04T14:51:42.335" v="1961" actId="21"/>
          <ac:picMkLst>
            <pc:docMk/>
            <pc:sldMk cId="2487805131" sldId="933"/>
            <ac:picMk id="19" creationId="{07AE0A27-F485-4012-9D77-B7AF40251255}"/>
          </ac:picMkLst>
        </pc:picChg>
      </pc:sldChg>
      <pc:sldChg chg="addSp delSp modSp mod delDesignElem">
        <pc:chgData name="Remedios, Richard" userId="f80637aa-092d-42ec-8a35-e1e68204c0bd" providerId="ADAL" clId="{68F3FC4E-46E9-4704-838F-DD75933BD9B7}" dt="2023-09-07T09:26:23.971" v="3818" actId="20577"/>
        <pc:sldMkLst>
          <pc:docMk/>
          <pc:sldMk cId="2566062559" sldId="934"/>
        </pc:sldMkLst>
        <pc:spChg chg="del mod">
          <ac:chgData name="Remedios, Richard" userId="f80637aa-092d-42ec-8a35-e1e68204c0bd" providerId="ADAL" clId="{68F3FC4E-46E9-4704-838F-DD75933BD9B7}" dt="2023-09-04T15:05:51.683" v="2195" actId="478"/>
          <ac:spMkLst>
            <pc:docMk/>
            <pc:sldMk cId="2566062559" sldId="934"/>
            <ac:spMk id="3" creationId="{1145567B-498E-4808-A3E2-E017527D2441}"/>
          </ac:spMkLst>
        </pc:spChg>
        <pc:spChg chg="mod">
          <ac:chgData name="Remedios, Richard" userId="f80637aa-092d-42ec-8a35-e1e68204c0bd" providerId="ADAL" clId="{68F3FC4E-46E9-4704-838F-DD75933BD9B7}" dt="2023-09-04T15:09:41.171" v="2355" actId="27636"/>
          <ac:spMkLst>
            <pc:docMk/>
            <pc:sldMk cId="2566062559" sldId="934"/>
            <ac:spMk id="6" creationId="{D63CEA2F-EFA1-4697-0E28-80094187EB03}"/>
          </ac:spMkLst>
        </pc:spChg>
        <pc:spChg chg="del">
          <ac:chgData name="Remedios, Richard" userId="f80637aa-092d-42ec-8a35-e1e68204c0bd" providerId="ADAL" clId="{68F3FC4E-46E9-4704-838F-DD75933BD9B7}" dt="2023-09-04T14:46:57.070" v="1925" actId="478"/>
          <ac:spMkLst>
            <pc:docMk/>
            <pc:sldMk cId="2566062559" sldId="934"/>
            <ac:spMk id="7" creationId="{F8D5C28E-EB80-6FA1-0366-8EEBE77B2E3F}"/>
          </ac:spMkLst>
        </pc:spChg>
        <pc:spChg chg="del">
          <ac:chgData name="Remedios, Richard" userId="f80637aa-092d-42ec-8a35-e1e68204c0bd" providerId="ADAL" clId="{68F3FC4E-46E9-4704-838F-DD75933BD9B7}" dt="2023-09-04T14:46:59.794" v="1926" actId="478"/>
          <ac:spMkLst>
            <pc:docMk/>
            <pc:sldMk cId="2566062559" sldId="934"/>
            <ac:spMk id="8" creationId="{23762892-0EE8-984D-8BAD-2200941301DA}"/>
          </ac:spMkLst>
        </pc:spChg>
        <pc:spChg chg="add del mod">
          <ac:chgData name="Remedios, Richard" userId="f80637aa-092d-42ec-8a35-e1e68204c0bd" providerId="ADAL" clId="{68F3FC4E-46E9-4704-838F-DD75933BD9B7}" dt="2023-09-04T15:06:40.876" v="2205"/>
          <ac:spMkLst>
            <pc:docMk/>
            <pc:sldMk cId="2566062559" sldId="934"/>
            <ac:spMk id="9" creationId="{4D33FB2D-83E4-A18D-592F-AE1AFB230793}"/>
          </ac:spMkLst>
        </pc:spChg>
        <pc:spChg chg="add mod">
          <ac:chgData name="Remedios, Richard" userId="f80637aa-092d-42ec-8a35-e1e68204c0bd" providerId="ADAL" clId="{68F3FC4E-46E9-4704-838F-DD75933BD9B7}" dt="2023-09-07T09:03:44.018" v="3752" actId="255"/>
          <ac:spMkLst>
            <pc:docMk/>
            <pc:sldMk cId="2566062559" sldId="934"/>
            <ac:spMk id="14" creationId="{8AD84938-954B-894D-CE9E-191E1DA627B9}"/>
          </ac:spMkLst>
        </pc:spChg>
        <pc:spChg chg="add mod">
          <ac:chgData name="Remedios, Richard" userId="f80637aa-092d-42ec-8a35-e1e68204c0bd" providerId="ADAL" clId="{68F3FC4E-46E9-4704-838F-DD75933BD9B7}" dt="2023-09-07T09:03:10.919" v="3750" actId="1076"/>
          <ac:spMkLst>
            <pc:docMk/>
            <pc:sldMk cId="2566062559" sldId="934"/>
            <ac:spMk id="15" creationId="{418EDB4A-EA8E-05FA-1D62-B0A35F297CEB}"/>
          </ac:spMkLst>
        </pc:spChg>
        <pc:spChg chg="add mod">
          <ac:chgData name="Remedios, Richard" userId="f80637aa-092d-42ec-8a35-e1e68204c0bd" providerId="ADAL" clId="{68F3FC4E-46E9-4704-838F-DD75933BD9B7}" dt="2023-09-07T09:26:23.971" v="3818" actId="20577"/>
          <ac:spMkLst>
            <pc:docMk/>
            <pc:sldMk cId="2566062559" sldId="934"/>
            <ac:spMk id="16" creationId="{CE477549-A432-22B4-F12A-89A075B892FF}"/>
          </ac:spMkLst>
        </pc:spChg>
        <pc:picChg chg="mod">
          <ac:chgData name="Remedios, Richard" userId="f80637aa-092d-42ec-8a35-e1e68204c0bd" providerId="ADAL" clId="{68F3FC4E-46E9-4704-838F-DD75933BD9B7}" dt="2023-09-04T15:09:36.071" v="2352" actId="1076"/>
          <ac:picMkLst>
            <pc:docMk/>
            <pc:sldMk cId="2566062559" sldId="934"/>
            <ac:picMk id="2" creationId="{0F545260-5597-490F-894F-BB7E11DE7E51}"/>
          </ac:picMkLst>
        </pc:picChg>
        <pc:picChg chg="mod">
          <ac:chgData name="Remedios, Richard" userId="f80637aa-092d-42ec-8a35-e1e68204c0bd" providerId="ADAL" clId="{68F3FC4E-46E9-4704-838F-DD75933BD9B7}" dt="2023-09-07T09:03:00.478" v="3747" actId="1076"/>
          <ac:picMkLst>
            <pc:docMk/>
            <pc:sldMk cId="2566062559" sldId="934"/>
            <ac:picMk id="3" creationId="{7C0632F8-F72F-927A-3D07-71CBD17195AD}"/>
          </ac:picMkLst>
        </pc:picChg>
        <pc:picChg chg="del">
          <ac:chgData name="Remedios, Richard" userId="f80637aa-092d-42ec-8a35-e1e68204c0bd" providerId="ADAL" clId="{68F3FC4E-46E9-4704-838F-DD75933BD9B7}" dt="2023-09-04T14:47:01.245" v="1927" actId="478"/>
          <ac:picMkLst>
            <pc:docMk/>
            <pc:sldMk cId="2566062559" sldId="934"/>
            <ac:picMk id="5" creationId="{5C2C14CC-F1EF-49BD-93CF-2C21EF5E576F}"/>
          </ac:picMkLst>
        </pc:picChg>
        <pc:picChg chg="add mod">
          <ac:chgData name="Remedios, Richard" userId="f80637aa-092d-42ec-8a35-e1e68204c0bd" providerId="ADAL" clId="{68F3FC4E-46E9-4704-838F-DD75933BD9B7}" dt="2023-09-07T09:03:06.604" v="3749" actId="1076"/>
          <ac:picMkLst>
            <pc:docMk/>
            <pc:sldMk cId="2566062559" sldId="934"/>
            <ac:picMk id="11" creationId="{BB7EBF1A-6848-A3EF-72EE-D4BBAEABA85D}"/>
          </ac:picMkLst>
        </pc:picChg>
        <pc:picChg chg="add mod">
          <ac:chgData name="Remedios, Richard" userId="f80637aa-092d-42ec-8a35-e1e68204c0bd" providerId="ADAL" clId="{68F3FC4E-46E9-4704-838F-DD75933BD9B7}" dt="2023-09-04T15:07:25.980" v="2213" actId="1076"/>
          <ac:picMkLst>
            <pc:docMk/>
            <pc:sldMk cId="2566062559" sldId="934"/>
            <ac:picMk id="12" creationId="{B1DBC8C5-DFDD-C0EB-4081-AB00EAEAB526}"/>
          </ac:picMkLst>
        </pc:picChg>
        <pc:picChg chg="del">
          <ac:chgData name="Remedios, Richard" userId="f80637aa-092d-42ec-8a35-e1e68204c0bd" providerId="ADAL" clId="{68F3FC4E-46E9-4704-838F-DD75933BD9B7}" dt="2023-09-04T14:46:55.799" v="1924" actId="478"/>
          <ac:picMkLst>
            <pc:docMk/>
            <pc:sldMk cId="2566062559" sldId="934"/>
            <ac:picMk id="19" creationId="{07AE0A27-F485-4012-9D77-B7AF40251255}"/>
          </ac:picMkLst>
        </pc:picChg>
      </pc:sldChg>
      <pc:sldChg chg="addSp delSp modSp del mod">
        <pc:chgData name="Remedios, Richard" userId="f80637aa-092d-42ec-8a35-e1e68204c0bd" providerId="ADAL" clId="{68F3FC4E-46E9-4704-838F-DD75933BD9B7}" dt="2023-09-04T14:56:21.591" v="2017" actId="47"/>
        <pc:sldMkLst>
          <pc:docMk/>
          <pc:sldMk cId="2673000146" sldId="935"/>
        </pc:sldMkLst>
        <pc:spChg chg="add del mod">
          <ac:chgData name="Remedios, Richard" userId="f80637aa-092d-42ec-8a35-e1e68204c0bd" providerId="ADAL" clId="{68F3FC4E-46E9-4704-838F-DD75933BD9B7}" dt="2023-09-04T14:54:03.186" v="1981" actId="21"/>
          <ac:spMkLst>
            <pc:docMk/>
            <pc:sldMk cId="2673000146" sldId="935"/>
            <ac:spMk id="5" creationId="{8222A8F1-8D09-8C02-E48D-D262A5D862FF}"/>
          </ac:spMkLst>
        </pc:spChg>
        <pc:spChg chg="del">
          <ac:chgData name="Remedios, Richard" userId="f80637aa-092d-42ec-8a35-e1e68204c0bd" providerId="ADAL" clId="{68F3FC4E-46E9-4704-838F-DD75933BD9B7}" dt="2023-09-04T14:50:11.964" v="1947" actId="478"/>
          <ac:spMkLst>
            <pc:docMk/>
            <pc:sldMk cId="2673000146" sldId="935"/>
            <ac:spMk id="9" creationId="{4D33FB2D-83E4-A18D-592F-AE1AFB230793}"/>
          </ac:spMkLst>
        </pc:spChg>
      </pc:sldChg>
      <pc:sldChg chg="addSp delSp modSp add del mod ord">
        <pc:chgData name="Remedios, Richard" userId="f80637aa-092d-42ec-8a35-e1e68204c0bd" providerId="ADAL" clId="{68F3FC4E-46E9-4704-838F-DD75933BD9B7}" dt="2023-09-04T15:17:20.791" v="2525" actId="47"/>
        <pc:sldMkLst>
          <pc:docMk/>
          <pc:sldMk cId="401091483" sldId="936"/>
        </pc:sldMkLst>
        <pc:spChg chg="mod">
          <ac:chgData name="Remedios, Richard" userId="f80637aa-092d-42ec-8a35-e1e68204c0bd" providerId="ADAL" clId="{68F3FC4E-46E9-4704-838F-DD75933BD9B7}" dt="2023-09-04T14:55:49.136" v="2006" actId="20577"/>
          <ac:spMkLst>
            <pc:docMk/>
            <pc:sldMk cId="401091483" sldId="936"/>
            <ac:spMk id="3" creationId="{1145567B-498E-4808-A3E2-E017527D2441}"/>
          </ac:spMkLst>
        </pc:spChg>
        <pc:spChg chg="add mod">
          <ac:chgData name="Remedios, Richard" userId="f80637aa-092d-42ec-8a35-e1e68204c0bd" providerId="ADAL" clId="{68F3FC4E-46E9-4704-838F-DD75933BD9B7}" dt="2023-09-04T14:51:18.460" v="1956" actId="13926"/>
          <ac:spMkLst>
            <pc:docMk/>
            <pc:sldMk cId="401091483" sldId="936"/>
            <ac:spMk id="5" creationId="{A019D5EA-B21E-19F0-5F2E-B946EF978A6E}"/>
          </ac:spMkLst>
        </pc:spChg>
        <pc:spChg chg="del mod">
          <ac:chgData name="Remedios, Richard" userId="f80637aa-092d-42ec-8a35-e1e68204c0bd" providerId="ADAL" clId="{68F3FC4E-46E9-4704-838F-DD75933BD9B7}" dt="2023-09-04T14:51:32.264" v="1960" actId="478"/>
          <ac:spMkLst>
            <pc:docMk/>
            <pc:sldMk cId="401091483" sldId="936"/>
            <ac:spMk id="6" creationId="{D63CEA2F-EFA1-4697-0E28-80094187EB03}"/>
          </ac:spMkLst>
        </pc:spChg>
        <pc:spChg chg="add mod">
          <ac:chgData name="Remedios, Richard" userId="f80637aa-092d-42ec-8a35-e1e68204c0bd" providerId="ADAL" clId="{68F3FC4E-46E9-4704-838F-DD75933BD9B7}" dt="2023-09-04T14:52:11.042" v="1967" actId="14100"/>
          <ac:spMkLst>
            <pc:docMk/>
            <pc:sldMk cId="401091483" sldId="936"/>
            <ac:spMk id="8" creationId="{E4E4DBB6-FCAA-D45A-D9CE-4D1DE5C8EB2A}"/>
          </ac:spMkLst>
        </pc:spChg>
        <pc:spChg chg="del">
          <ac:chgData name="Remedios, Richard" userId="f80637aa-092d-42ec-8a35-e1e68204c0bd" providerId="ADAL" clId="{68F3FC4E-46E9-4704-838F-DD75933BD9B7}" dt="2023-09-04T14:50:54.295" v="1951" actId="478"/>
          <ac:spMkLst>
            <pc:docMk/>
            <pc:sldMk cId="401091483" sldId="936"/>
            <ac:spMk id="9" creationId="{4D33FB2D-83E4-A18D-592F-AE1AFB230793}"/>
          </ac:spMkLst>
        </pc:spChg>
        <pc:picChg chg="del">
          <ac:chgData name="Remedios, Richard" userId="f80637aa-092d-42ec-8a35-e1e68204c0bd" providerId="ADAL" clId="{68F3FC4E-46E9-4704-838F-DD75933BD9B7}" dt="2023-09-04T14:51:27.348" v="1957" actId="478"/>
          <ac:picMkLst>
            <pc:docMk/>
            <pc:sldMk cId="401091483" sldId="936"/>
            <ac:picMk id="2" creationId="{0F545260-5597-490F-894F-BB7E11DE7E51}"/>
          </ac:picMkLst>
        </pc:picChg>
        <pc:picChg chg="add del mod">
          <ac:chgData name="Remedios, Richard" userId="f80637aa-092d-42ec-8a35-e1e68204c0bd" providerId="ADAL" clId="{68F3FC4E-46E9-4704-838F-DD75933BD9B7}" dt="2023-09-04T15:13:54.865" v="2437" actId="21"/>
          <ac:picMkLst>
            <pc:docMk/>
            <pc:sldMk cId="401091483" sldId="936"/>
            <ac:picMk id="7" creationId="{2193947F-FBF1-F720-9EF5-CD1D2888547C}"/>
          </ac:picMkLst>
        </pc:picChg>
      </pc:sldChg>
      <pc:sldChg chg="addSp delSp modSp mod">
        <pc:chgData name="Remedios, Richard" userId="f80637aa-092d-42ec-8a35-e1e68204c0bd" providerId="ADAL" clId="{68F3FC4E-46E9-4704-838F-DD75933BD9B7}" dt="2023-09-07T09:03:55.576" v="3754" actId="113"/>
        <pc:sldMkLst>
          <pc:docMk/>
          <pc:sldMk cId="4053921439" sldId="937"/>
        </pc:sldMkLst>
        <pc:spChg chg="add mod">
          <ac:chgData name="Remedios, Richard" userId="f80637aa-092d-42ec-8a35-e1e68204c0bd" providerId="ADAL" clId="{68F3FC4E-46E9-4704-838F-DD75933BD9B7}" dt="2023-09-04T15:14:36.022" v="2445" actId="14100"/>
          <ac:spMkLst>
            <pc:docMk/>
            <pc:sldMk cId="4053921439" sldId="937"/>
            <ac:spMk id="5" creationId="{26E01103-95AE-BBFC-4D8B-C9BED75211E6}"/>
          </ac:spMkLst>
        </pc:spChg>
        <pc:spChg chg="del">
          <ac:chgData name="Remedios, Richard" userId="f80637aa-092d-42ec-8a35-e1e68204c0bd" providerId="ADAL" clId="{68F3FC4E-46E9-4704-838F-DD75933BD9B7}" dt="2023-09-04T15:13:34.999" v="2435" actId="478"/>
          <ac:spMkLst>
            <pc:docMk/>
            <pc:sldMk cId="4053921439" sldId="937"/>
            <ac:spMk id="6" creationId="{D63CEA2F-EFA1-4697-0E28-80094187EB03}"/>
          </ac:spMkLst>
        </pc:spChg>
        <pc:spChg chg="mod">
          <ac:chgData name="Remedios, Richard" userId="f80637aa-092d-42ec-8a35-e1e68204c0bd" providerId="ADAL" clId="{68F3FC4E-46E9-4704-838F-DD75933BD9B7}" dt="2023-09-07T09:03:55.576" v="3754" actId="113"/>
          <ac:spMkLst>
            <pc:docMk/>
            <pc:sldMk cId="4053921439" sldId="937"/>
            <ac:spMk id="14" creationId="{8AD84938-954B-894D-CE9E-191E1DA627B9}"/>
          </ac:spMkLst>
        </pc:spChg>
        <pc:spChg chg="mod">
          <ac:chgData name="Remedios, Richard" userId="f80637aa-092d-42ec-8a35-e1e68204c0bd" providerId="ADAL" clId="{68F3FC4E-46E9-4704-838F-DD75933BD9B7}" dt="2023-09-04T15:14:40.260" v="2446" actId="313"/>
          <ac:spMkLst>
            <pc:docMk/>
            <pc:sldMk cId="4053921439" sldId="937"/>
            <ac:spMk id="15" creationId="{418EDB4A-EA8E-05FA-1D62-B0A35F297CEB}"/>
          </ac:spMkLst>
        </pc:spChg>
        <pc:spChg chg="del">
          <ac:chgData name="Remedios, Richard" userId="f80637aa-092d-42ec-8a35-e1e68204c0bd" providerId="ADAL" clId="{68F3FC4E-46E9-4704-838F-DD75933BD9B7}" dt="2023-09-04T15:12:15.157" v="2363" actId="478"/>
          <ac:spMkLst>
            <pc:docMk/>
            <pc:sldMk cId="4053921439" sldId="937"/>
            <ac:spMk id="16" creationId="{CE477549-A432-22B4-F12A-89A075B892FF}"/>
          </ac:spMkLst>
        </pc:spChg>
        <pc:picChg chg="del">
          <ac:chgData name="Remedios, Richard" userId="f80637aa-092d-42ec-8a35-e1e68204c0bd" providerId="ADAL" clId="{68F3FC4E-46E9-4704-838F-DD75933BD9B7}" dt="2023-09-04T15:13:33.375" v="2434" actId="478"/>
          <ac:picMkLst>
            <pc:docMk/>
            <pc:sldMk cId="4053921439" sldId="937"/>
            <ac:picMk id="2" creationId="{0F545260-5597-490F-894F-BB7E11DE7E51}"/>
          </ac:picMkLst>
        </pc:picChg>
        <pc:picChg chg="add mod">
          <ac:chgData name="Remedios, Richard" userId="f80637aa-092d-42ec-8a35-e1e68204c0bd" providerId="ADAL" clId="{68F3FC4E-46E9-4704-838F-DD75933BD9B7}" dt="2023-09-04T15:12:23.600" v="2365" actId="1076"/>
          <ac:picMkLst>
            <pc:docMk/>
            <pc:sldMk cId="4053921439" sldId="937"/>
            <ac:picMk id="3" creationId="{FD478D5C-5BC5-DFD0-2658-BB6CCE71F282}"/>
          </ac:picMkLst>
        </pc:picChg>
        <pc:picChg chg="add mod">
          <ac:chgData name="Remedios, Richard" userId="f80637aa-092d-42ec-8a35-e1e68204c0bd" providerId="ADAL" clId="{68F3FC4E-46E9-4704-838F-DD75933BD9B7}" dt="2023-09-04T15:14:29.642" v="2443" actId="14100"/>
          <ac:picMkLst>
            <pc:docMk/>
            <pc:sldMk cId="4053921439" sldId="937"/>
            <ac:picMk id="4" creationId="{AEC88A41-8405-A0A9-4AE8-B350065A6F99}"/>
          </ac:picMkLst>
        </pc:picChg>
        <pc:picChg chg="del">
          <ac:chgData name="Remedios, Richard" userId="f80637aa-092d-42ec-8a35-e1e68204c0bd" providerId="ADAL" clId="{68F3FC4E-46E9-4704-838F-DD75933BD9B7}" dt="2023-09-04T15:12:04.416" v="2358" actId="478"/>
          <ac:picMkLst>
            <pc:docMk/>
            <pc:sldMk cId="4053921439" sldId="937"/>
            <ac:picMk id="11" creationId="{BB7EBF1A-6848-A3EF-72EE-D4BBAEABA85D}"/>
          </ac:picMkLst>
        </pc:picChg>
        <pc:picChg chg="del">
          <ac:chgData name="Remedios, Richard" userId="f80637aa-092d-42ec-8a35-e1e68204c0bd" providerId="ADAL" clId="{68F3FC4E-46E9-4704-838F-DD75933BD9B7}" dt="2023-09-04T15:12:05.240" v="2359" actId="478"/>
          <ac:picMkLst>
            <pc:docMk/>
            <pc:sldMk cId="4053921439" sldId="937"/>
            <ac:picMk id="12" creationId="{B1DBC8C5-DFDD-C0EB-4081-AB00EAEAB526}"/>
          </ac:picMkLst>
        </pc:picChg>
      </pc:sldChg>
      <pc:sldChg chg="addSp delSp modSp mod">
        <pc:chgData name="Remedios, Richard" userId="f80637aa-092d-42ec-8a35-e1e68204c0bd" providerId="ADAL" clId="{68F3FC4E-46E9-4704-838F-DD75933BD9B7}" dt="2023-09-07T09:04:11.295" v="3756" actId="255"/>
        <pc:sldMkLst>
          <pc:docMk/>
          <pc:sldMk cId="3761621090" sldId="938"/>
        </pc:sldMkLst>
        <pc:spChg chg="add mod">
          <ac:chgData name="Remedios, Richard" userId="f80637aa-092d-42ec-8a35-e1e68204c0bd" providerId="ADAL" clId="{68F3FC4E-46E9-4704-838F-DD75933BD9B7}" dt="2023-09-04T15:16:20.383" v="2459" actId="27636"/>
          <ac:spMkLst>
            <pc:docMk/>
            <pc:sldMk cId="3761621090" sldId="938"/>
            <ac:spMk id="4" creationId="{FBF137D6-5AAE-0A0C-7DB4-9512E057B200}"/>
          </ac:spMkLst>
        </pc:spChg>
        <pc:spChg chg="del">
          <ac:chgData name="Remedios, Richard" userId="f80637aa-092d-42ec-8a35-e1e68204c0bd" providerId="ADAL" clId="{68F3FC4E-46E9-4704-838F-DD75933BD9B7}" dt="2023-09-04T15:16:07.933" v="2455" actId="478"/>
          <ac:spMkLst>
            <pc:docMk/>
            <pc:sldMk cId="3761621090" sldId="938"/>
            <ac:spMk id="6" creationId="{D63CEA2F-EFA1-4697-0E28-80094187EB03}"/>
          </ac:spMkLst>
        </pc:spChg>
        <pc:spChg chg="add mod">
          <ac:chgData name="Remedios, Richard" userId="f80637aa-092d-42ec-8a35-e1e68204c0bd" providerId="ADAL" clId="{68F3FC4E-46E9-4704-838F-DD75933BD9B7}" dt="2023-09-07T08:40:44.121" v="2704" actId="20577"/>
          <ac:spMkLst>
            <pc:docMk/>
            <pc:sldMk cId="3761621090" sldId="938"/>
            <ac:spMk id="8" creationId="{C7D62E33-9F42-F176-88F3-737284A677CE}"/>
          </ac:spMkLst>
        </pc:spChg>
        <pc:spChg chg="mod">
          <ac:chgData name="Remedios, Richard" userId="f80637aa-092d-42ec-8a35-e1e68204c0bd" providerId="ADAL" clId="{68F3FC4E-46E9-4704-838F-DD75933BD9B7}" dt="2023-09-07T09:04:11.295" v="3756" actId="255"/>
          <ac:spMkLst>
            <pc:docMk/>
            <pc:sldMk cId="3761621090" sldId="938"/>
            <ac:spMk id="14" creationId="{8AD84938-954B-894D-CE9E-191E1DA627B9}"/>
          </ac:spMkLst>
        </pc:spChg>
        <pc:spChg chg="mod">
          <ac:chgData name="Remedios, Richard" userId="f80637aa-092d-42ec-8a35-e1e68204c0bd" providerId="ADAL" clId="{68F3FC4E-46E9-4704-838F-DD75933BD9B7}" dt="2023-09-07T08:39:47.906" v="2660" actId="1076"/>
          <ac:spMkLst>
            <pc:docMk/>
            <pc:sldMk cId="3761621090" sldId="938"/>
            <ac:spMk id="15" creationId="{418EDB4A-EA8E-05FA-1D62-B0A35F297CEB}"/>
          </ac:spMkLst>
        </pc:spChg>
        <pc:spChg chg="del">
          <ac:chgData name="Remedios, Richard" userId="f80637aa-092d-42ec-8a35-e1e68204c0bd" providerId="ADAL" clId="{68F3FC4E-46E9-4704-838F-DD75933BD9B7}" dt="2023-09-04T15:16:27.721" v="2461" actId="478"/>
          <ac:spMkLst>
            <pc:docMk/>
            <pc:sldMk cId="3761621090" sldId="938"/>
            <ac:spMk id="16" creationId="{CE477549-A432-22B4-F12A-89A075B892FF}"/>
          </ac:spMkLst>
        </pc:spChg>
        <pc:picChg chg="del">
          <ac:chgData name="Remedios, Richard" userId="f80637aa-092d-42ec-8a35-e1e68204c0bd" providerId="ADAL" clId="{68F3FC4E-46E9-4704-838F-DD75933BD9B7}" dt="2023-09-04T15:15:44.843" v="2450" actId="478"/>
          <ac:picMkLst>
            <pc:docMk/>
            <pc:sldMk cId="3761621090" sldId="938"/>
            <ac:picMk id="2" creationId="{0F545260-5597-490F-894F-BB7E11DE7E51}"/>
          </ac:picMkLst>
        </pc:picChg>
        <pc:picChg chg="add mod">
          <ac:chgData name="Remedios, Richard" userId="f80637aa-092d-42ec-8a35-e1e68204c0bd" providerId="ADAL" clId="{68F3FC4E-46E9-4704-838F-DD75933BD9B7}" dt="2023-09-04T15:15:53.483" v="2453" actId="14100"/>
          <ac:picMkLst>
            <pc:docMk/>
            <pc:sldMk cId="3761621090" sldId="938"/>
            <ac:picMk id="3" creationId="{49DD1DE9-A31D-9AF5-B084-C16D0487BF28}"/>
          </ac:picMkLst>
        </pc:picChg>
        <pc:picChg chg="add mod">
          <ac:chgData name="Remedios, Richard" userId="f80637aa-092d-42ec-8a35-e1e68204c0bd" providerId="ADAL" clId="{68F3FC4E-46E9-4704-838F-DD75933BD9B7}" dt="2023-09-07T08:39:09.662" v="2655" actId="1076"/>
          <ac:picMkLst>
            <pc:docMk/>
            <pc:sldMk cId="3761621090" sldId="938"/>
            <ac:picMk id="5" creationId="{C350219D-FE7C-9FB3-1AA2-44A1E0A8A26E}"/>
          </ac:picMkLst>
        </pc:picChg>
        <pc:picChg chg="add mod">
          <ac:chgData name="Remedios, Richard" userId="f80637aa-092d-42ec-8a35-e1e68204c0bd" providerId="ADAL" clId="{68F3FC4E-46E9-4704-838F-DD75933BD9B7}" dt="2023-09-07T08:39:23.302" v="2657" actId="1076"/>
          <ac:picMkLst>
            <pc:docMk/>
            <pc:sldMk cId="3761621090" sldId="938"/>
            <ac:picMk id="7" creationId="{89954463-526B-43DB-6E5B-0B93D87D31F7}"/>
          </ac:picMkLst>
        </pc:picChg>
        <pc:picChg chg="del">
          <ac:chgData name="Remedios, Richard" userId="f80637aa-092d-42ec-8a35-e1e68204c0bd" providerId="ADAL" clId="{68F3FC4E-46E9-4704-838F-DD75933BD9B7}" dt="2023-09-04T15:16:28.994" v="2462" actId="478"/>
          <ac:picMkLst>
            <pc:docMk/>
            <pc:sldMk cId="3761621090" sldId="938"/>
            <ac:picMk id="11" creationId="{BB7EBF1A-6848-A3EF-72EE-D4BBAEABA85D}"/>
          </ac:picMkLst>
        </pc:picChg>
        <pc:picChg chg="del">
          <ac:chgData name="Remedios, Richard" userId="f80637aa-092d-42ec-8a35-e1e68204c0bd" providerId="ADAL" clId="{68F3FC4E-46E9-4704-838F-DD75933BD9B7}" dt="2023-09-04T15:16:26.387" v="2460" actId="478"/>
          <ac:picMkLst>
            <pc:docMk/>
            <pc:sldMk cId="3761621090" sldId="938"/>
            <ac:picMk id="12" creationId="{B1DBC8C5-DFDD-C0EB-4081-AB00EAEAB526}"/>
          </ac:picMkLst>
        </pc:picChg>
      </pc:sldChg>
      <pc:sldChg chg="addSp modSp mod">
        <pc:chgData name="Remedios, Richard" userId="f80637aa-092d-42ec-8a35-e1e68204c0bd" providerId="ADAL" clId="{68F3FC4E-46E9-4704-838F-DD75933BD9B7}" dt="2023-09-07T08:53:08.221" v="2743" actId="1076"/>
        <pc:sldMkLst>
          <pc:docMk/>
          <pc:sldMk cId="1471637530" sldId="939"/>
        </pc:sldMkLst>
        <pc:picChg chg="add mod">
          <ac:chgData name="Remedios, Richard" userId="f80637aa-092d-42ec-8a35-e1e68204c0bd" providerId="ADAL" clId="{68F3FC4E-46E9-4704-838F-DD75933BD9B7}" dt="2023-09-07T08:53:08.221" v="2743" actId="1076"/>
          <ac:picMkLst>
            <pc:docMk/>
            <pc:sldMk cId="1471637530" sldId="939"/>
            <ac:picMk id="5" creationId="{CC8EEECD-16F2-DC57-089F-9CC2D3CF9A77}"/>
          </ac:picMkLst>
        </pc:picChg>
      </pc:sldChg>
      <pc:sldChg chg="addSp delSp modSp mod">
        <pc:chgData name="Remedios, Richard" userId="f80637aa-092d-42ec-8a35-e1e68204c0bd" providerId="ADAL" clId="{68F3FC4E-46E9-4704-838F-DD75933BD9B7}" dt="2023-09-06T12:39:23.999" v="2610" actId="122"/>
        <pc:sldMkLst>
          <pc:docMk/>
          <pc:sldMk cId="1518620778" sldId="940"/>
        </pc:sldMkLst>
        <pc:spChg chg="del">
          <ac:chgData name="Remedios, Richard" userId="f80637aa-092d-42ec-8a35-e1e68204c0bd" providerId="ADAL" clId="{68F3FC4E-46E9-4704-838F-DD75933BD9B7}" dt="2023-09-06T12:38:17.379" v="2573" actId="478"/>
          <ac:spMkLst>
            <pc:docMk/>
            <pc:sldMk cId="1518620778" sldId="940"/>
            <ac:spMk id="2" creationId="{FB95AC59-7629-44A8-B595-A4A10A05E42F}"/>
          </ac:spMkLst>
        </pc:spChg>
        <pc:spChg chg="mod">
          <ac:chgData name="Remedios, Richard" userId="f80637aa-092d-42ec-8a35-e1e68204c0bd" providerId="ADAL" clId="{68F3FC4E-46E9-4704-838F-DD75933BD9B7}" dt="2023-09-06T12:39:23.999" v="2610" actId="122"/>
          <ac:spMkLst>
            <pc:docMk/>
            <pc:sldMk cId="1518620778" sldId="940"/>
            <ac:spMk id="3" creationId="{1145567B-498E-4808-A3E2-E017527D2441}"/>
          </ac:spMkLst>
        </pc:spChg>
        <pc:spChg chg="add del mod">
          <ac:chgData name="Remedios, Richard" userId="f80637aa-092d-42ec-8a35-e1e68204c0bd" providerId="ADAL" clId="{68F3FC4E-46E9-4704-838F-DD75933BD9B7}" dt="2023-09-06T12:38:20.781" v="2574" actId="478"/>
          <ac:spMkLst>
            <pc:docMk/>
            <pc:sldMk cId="1518620778" sldId="940"/>
            <ac:spMk id="6" creationId="{30EE2B7D-8B24-4A6C-843E-D812E22D81B6}"/>
          </ac:spMkLst>
        </pc:spChg>
        <pc:picChg chg="add del">
          <ac:chgData name="Remedios, Richard" userId="f80637aa-092d-42ec-8a35-e1e68204c0bd" providerId="ADAL" clId="{68F3FC4E-46E9-4704-838F-DD75933BD9B7}" dt="2023-09-06T12:38:26.701" v="2576" actId="478"/>
          <ac:picMkLst>
            <pc:docMk/>
            <pc:sldMk cId="1518620778" sldId="940"/>
            <ac:picMk id="7" creationId="{FF5F3994-6B99-237E-C6BC-A95187046E11}"/>
          </ac:picMkLst>
        </pc:picChg>
        <pc:picChg chg="add mod">
          <ac:chgData name="Remedios, Richard" userId="f80637aa-092d-42ec-8a35-e1e68204c0bd" providerId="ADAL" clId="{68F3FC4E-46E9-4704-838F-DD75933BD9B7}" dt="2023-09-06T12:39:16.249" v="2608" actId="14100"/>
          <ac:picMkLst>
            <pc:docMk/>
            <pc:sldMk cId="1518620778" sldId="940"/>
            <ac:picMk id="8" creationId="{CB8CB1FC-2AD3-0566-D673-9D5FF8101A02}"/>
          </ac:picMkLst>
        </pc:picChg>
      </pc:sldChg>
      <pc:sldChg chg="addSp delSp modSp new mod">
        <pc:chgData name="Remedios, Richard" userId="f80637aa-092d-42ec-8a35-e1e68204c0bd" providerId="ADAL" clId="{68F3FC4E-46E9-4704-838F-DD75933BD9B7}" dt="2023-09-06T12:41:55.387" v="2620" actId="1076"/>
        <pc:sldMkLst>
          <pc:docMk/>
          <pc:sldMk cId="5530899" sldId="941"/>
        </pc:sldMkLst>
        <pc:spChg chg="del">
          <ac:chgData name="Remedios, Richard" userId="f80637aa-092d-42ec-8a35-e1e68204c0bd" providerId="ADAL" clId="{68F3FC4E-46E9-4704-838F-DD75933BD9B7}" dt="2023-09-06T12:39:45.844" v="2612" actId="478"/>
          <ac:spMkLst>
            <pc:docMk/>
            <pc:sldMk cId="5530899" sldId="941"/>
            <ac:spMk id="2" creationId="{65C780F5-C141-754E-FB9F-BA9663B2A4A3}"/>
          </ac:spMkLst>
        </pc:spChg>
        <pc:spChg chg="add mod">
          <ac:chgData name="Remedios, Richard" userId="f80637aa-092d-42ec-8a35-e1e68204c0bd" providerId="ADAL" clId="{68F3FC4E-46E9-4704-838F-DD75933BD9B7}" dt="2023-09-06T12:41:11.245" v="2617" actId="20577"/>
          <ac:spMkLst>
            <pc:docMk/>
            <pc:sldMk cId="5530899" sldId="941"/>
            <ac:spMk id="4" creationId="{27EC4B1E-B597-49A4-B7E7-842F426B3E84}"/>
          </ac:spMkLst>
        </pc:spChg>
        <pc:picChg chg="add mod">
          <ac:chgData name="Remedios, Richard" userId="f80637aa-092d-42ec-8a35-e1e68204c0bd" providerId="ADAL" clId="{68F3FC4E-46E9-4704-838F-DD75933BD9B7}" dt="2023-09-06T12:41:55.387" v="2620" actId="1076"/>
          <ac:picMkLst>
            <pc:docMk/>
            <pc:sldMk cId="5530899" sldId="941"/>
            <ac:picMk id="6" creationId="{759014B3-6014-92BF-1A6E-758E3F06F61E}"/>
          </ac:picMkLst>
        </pc:picChg>
      </pc:sldChg>
    </pc:docChg>
  </pc:docChgLst>
  <pc:docChgLst>
    <pc:chgData name="Baikousi, Violeta" userId="S::violeta.baikousi@ntu.ac.uk::addab0a9-4875-4689-ac91-cef004254af8" providerId="AD" clId="Web-{721E84F6-AF6D-AB42-EB29-AE8EA905BEDC}"/>
    <pc:docChg chg="modSld">
      <pc:chgData name="Baikousi, Violeta" userId="S::violeta.baikousi@ntu.ac.uk::addab0a9-4875-4689-ac91-cef004254af8" providerId="AD" clId="Web-{721E84F6-AF6D-AB42-EB29-AE8EA905BEDC}" dt="2023-09-05T08:27:41.996" v="76" actId="20577"/>
      <pc:docMkLst>
        <pc:docMk/>
      </pc:docMkLst>
      <pc:sldChg chg="modSp">
        <pc:chgData name="Baikousi, Violeta" userId="S::violeta.baikousi@ntu.ac.uk::addab0a9-4875-4689-ac91-cef004254af8" providerId="AD" clId="Web-{721E84F6-AF6D-AB42-EB29-AE8EA905BEDC}" dt="2023-09-05T08:27:41.996" v="76" actId="20577"/>
        <pc:sldMkLst>
          <pc:docMk/>
          <pc:sldMk cId="1525294217" sldId="896"/>
        </pc:sldMkLst>
        <pc:spChg chg="mod">
          <ac:chgData name="Baikousi, Violeta" userId="S::violeta.baikousi@ntu.ac.uk::addab0a9-4875-4689-ac91-cef004254af8" providerId="AD" clId="Web-{721E84F6-AF6D-AB42-EB29-AE8EA905BEDC}" dt="2023-09-05T08:27:41.996" v="76" actId="20577"/>
          <ac:spMkLst>
            <pc:docMk/>
            <pc:sldMk cId="1525294217" sldId="896"/>
            <ac:spMk id="2" creationId="{FB95AC59-7629-44A8-B595-A4A10A05E42F}"/>
          </ac:spMkLst>
        </pc:spChg>
      </pc:sldChg>
      <pc:sldChg chg="modSp">
        <pc:chgData name="Baikousi, Violeta" userId="S::violeta.baikousi@ntu.ac.uk::addab0a9-4875-4689-ac91-cef004254af8" providerId="AD" clId="Web-{721E84F6-AF6D-AB42-EB29-AE8EA905BEDC}" dt="2023-09-05T08:00:46.178" v="23" actId="20577"/>
        <pc:sldMkLst>
          <pc:docMk/>
          <pc:sldMk cId="2566062559" sldId="934"/>
        </pc:sldMkLst>
        <pc:spChg chg="mod">
          <ac:chgData name="Baikousi, Violeta" userId="S::violeta.baikousi@ntu.ac.uk::addab0a9-4875-4689-ac91-cef004254af8" providerId="AD" clId="Web-{721E84F6-AF6D-AB42-EB29-AE8EA905BEDC}" dt="2023-09-05T08:00:22.271" v="1" actId="20577"/>
          <ac:spMkLst>
            <pc:docMk/>
            <pc:sldMk cId="2566062559" sldId="934"/>
            <ac:spMk id="15" creationId="{418EDB4A-EA8E-05FA-1D62-B0A35F297CEB}"/>
          </ac:spMkLst>
        </pc:spChg>
        <pc:spChg chg="mod">
          <ac:chgData name="Baikousi, Violeta" userId="S::violeta.baikousi@ntu.ac.uk::addab0a9-4875-4689-ac91-cef004254af8" providerId="AD" clId="Web-{721E84F6-AF6D-AB42-EB29-AE8EA905BEDC}" dt="2023-09-05T08:00:46.178" v="23" actId="20577"/>
          <ac:spMkLst>
            <pc:docMk/>
            <pc:sldMk cId="2566062559" sldId="934"/>
            <ac:spMk id="16" creationId="{CE477549-A432-22B4-F12A-89A075B892FF}"/>
          </ac:spMkLst>
        </pc:spChg>
      </pc:sldChg>
    </pc:docChg>
  </pc:docChgLst>
  <pc:docChgLst>
    <pc:chgData name="Baikousi, Violeta" userId="S::violeta.baikousi@ntu.ac.uk::addab0a9-4875-4689-ac91-cef004254af8" providerId="AD" clId="Web-{00F46002-836F-4872-AB16-EDC108003865}"/>
    <pc:docChg chg="modSld">
      <pc:chgData name="Baikousi, Violeta" userId="S::violeta.baikousi@ntu.ac.uk::addab0a9-4875-4689-ac91-cef004254af8" providerId="AD" clId="Web-{00F46002-836F-4872-AB16-EDC108003865}" dt="2023-09-05T07:59:13.458" v="172" actId="20577"/>
      <pc:docMkLst>
        <pc:docMk/>
      </pc:docMkLst>
      <pc:sldChg chg="modSp">
        <pc:chgData name="Baikousi, Violeta" userId="S::violeta.baikousi@ntu.ac.uk::addab0a9-4875-4689-ac91-cef004254af8" providerId="AD" clId="Web-{00F46002-836F-4872-AB16-EDC108003865}" dt="2023-09-05T07:59:13.458" v="172" actId="20577"/>
        <pc:sldMkLst>
          <pc:docMk/>
          <pc:sldMk cId="2566062559" sldId="934"/>
        </pc:sldMkLst>
        <pc:spChg chg="mod">
          <ac:chgData name="Baikousi, Violeta" userId="S::violeta.baikousi@ntu.ac.uk::addab0a9-4875-4689-ac91-cef004254af8" providerId="AD" clId="Web-{00F46002-836F-4872-AB16-EDC108003865}" dt="2023-09-05T07:59:13.458" v="172" actId="20577"/>
          <ac:spMkLst>
            <pc:docMk/>
            <pc:sldMk cId="2566062559" sldId="934"/>
            <ac:spMk id="15" creationId="{418EDB4A-EA8E-05FA-1D62-B0A35F297CEB}"/>
          </ac:spMkLst>
        </pc:spChg>
        <pc:spChg chg="mod">
          <ac:chgData name="Baikousi, Violeta" userId="S::violeta.baikousi@ntu.ac.uk::addab0a9-4875-4689-ac91-cef004254af8" providerId="AD" clId="Web-{00F46002-836F-4872-AB16-EDC108003865}" dt="2023-09-05T07:57:57.096" v="169" actId="20577"/>
          <ac:spMkLst>
            <pc:docMk/>
            <pc:sldMk cId="2566062559" sldId="934"/>
            <ac:spMk id="16" creationId="{CE477549-A432-22B4-F12A-89A075B892FF}"/>
          </ac:spMkLst>
        </pc:spChg>
      </pc:sldChg>
    </pc:docChg>
  </pc:docChgLst>
  <pc:docChgLst>
    <pc:chgData name="Baikousi, Violeta" userId="S::violeta.baikousi@ntu.ac.uk::addab0a9-4875-4689-ac91-cef004254af8" providerId="AD" clId="Web-{DDD4B3A6-4BFA-12DD-C958-010BAE9E2550}"/>
    <pc:docChg chg="addSld delSld">
      <pc:chgData name="Baikousi, Violeta" userId="S::violeta.baikousi@ntu.ac.uk::addab0a9-4875-4689-ac91-cef004254af8" providerId="AD" clId="Web-{DDD4B3A6-4BFA-12DD-C958-010BAE9E2550}" dt="2023-09-06T08:05:22.817" v="1"/>
      <pc:docMkLst>
        <pc:docMk/>
      </pc:docMkLst>
      <pc:sldChg chg="new del">
        <pc:chgData name="Baikousi, Violeta" userId="S::violeta.baikousi@ntu.ac.uk::addab0a9-4875-4689-ac91-cef004254af8" providerId="AD" clId="Web-{DDD4B3A6-4BFA-12DD-C958-010BAE9E2550}" dt="2023-09-06T08:05:22.817" v="1"/>
        <pc:sldMkLst>
          <pc:docMk/>
          <pc:sldMk cId="3718161273" sldId="940"/>
        </pc:sldMkLst>
      </pc:sldChg>
    </pc:docChg>
  </pc:docChgLst>
  <pc:docChgLst>
    <pc:chgData name="Baikousi, Violeta" userId="S::violeta.baikousi@ntu.ac.uk::addab0a9-4875-4689-ac91-cef004254af8" providerId="AD" clId="Web-{DA0DB3D4-9BA8-97EA-A6C6-BCFC83FA191D}"/>
    <pc:docChg chg="modSld">
      <pc:chgData name="Baikousi, Violeta" userId="S::violeta.baikousi@ntu.ac.uk::addab0a9-4875-4689-ac91-cef004254af8" providerId="AD" clId="Web-{DA0DB3D4-9BA8-97EA-A6C6-BCFC83FA191D}" dt="2023-09-05T09:43:12.609" v="89"/>
      <pc:docMkLst>
        <pc:docMk/>
      </pc:docMkLst>
      <pc:sldChg chg="addSp delSp modSp">
        <pc:chgData name="Baikousi, Violeta" userId="S::violeta.baikousi@ntu.ac.uk::addab0a9-4875-4689-ac91-cef004254af8" providerId="AD" clId="Web-{DA0DB3D4-9BA8-97EA-A6C6-BCFC83FA191D}" dt="2023-09-05T09:43:12.609" v="89"/>
        <pc:sldMkLst>
          <pc:docMk/>
          <pc:sldMk cId="1876517157" sldId="925"/>
        </pc:sldMkLst>
        <pc:graphicFrameChg chg="add del mod">
          <ac:chgData name="Baikousi, Violeta" userId="S::violeta.baikousi@ntu.ac.uk::addab0a9-4875-4689-ac91-cef004254af8" providerId="AD" clId="Web-{DA0DB3D4-9BA8-97EA-A6C6-BCFC83FA191D}" dt="2023-09-05T09:42:33.155" v="67"/>
          <ac:graphicFrameMkLst>
            <pc:docMk/>
            <pc:sldMk cId="1876517157" sldId="925"/>
            <ac:graphicFrameMk id="2" creationId="{8BE6DDE8-E60F-8149-3191-0DFEB995F812}"/>
          </ac:graphicFrameMkLst>
        </pc:graphicFrameChg>
        <pc:graphicFrameChg chg="mod modGraphic">
          <ac:chgData name="Baikousi, Violeta" userId="S::violeta.baikousi@ntu.ac.uk::addab0a9-4875-4689-ac91-cef004254af8" providerId="AD" clId="Web-{DA0DB3D4-9BA8-97EA-A6C6-BCFC83FA191D}" dt="2023-09-05T09:43:12.609" v="89"/>
          <ac:graphicFrameMkLst>
            <pc:docMk/>
            <pc:sldMk cId="1876517157" sldId="925"/>
            <ac:graphicFrameMk id="8" creationId="{15AA4B81-AD11-1911-4EF9-250D571A94D2}"/>
          </ac:graphicFrameMkLst>
        </pc:graphicFrameChg>
      </pc:sldChg>
      <pc:sldChg chg="modSp">
        <pc:chgData name="Baikousi, Violeta" userId="S::violeta.baikousi@ntu.ac.uk::addab0a9-4875-4689-ac91-cef004254af8" providerId="AD" clId="Web-{DA0DB3D4-9BA8-97EA-A6C6-BCFC83FA191D}" dt="2023-09-05T09:41:15.528" v="64" actId="20577"/>
        <pc:sldMkLst>
          <pc:docMk/>
          <pc:sldMk cId="2596037831" sldId="928"/>
        </pc:sldMkLst>
        <pc:spChg chg="mod">
          <ac:chgData name="Baikousi, Violeta" userId="S::violeta.baikousi@ntu.ac.uk::addab0a9-4875-4689-ac91-cef004254af8" providerId="AD" clId="Web-{DA0DB3D4-9BA8-97EA-A6C6-BCFC83FA191D}" dt="2023-09-05T09:41:15.528" v="64" actId="20577"/>
          <ac:spMkLst>
            <pc:docMk/>
            <pc:sldMk cId="2596037831" sldId="928"/>
            <ac:spMk id="2" creationId="{FB95AC59-7629-44A8-B595-A4A10A05E4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5C66673-3569-44E5-9851-7D7130AE81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D93C0EF2-E6A2-4F96-B69B-5EE85126CDA2}"/>
              </a:ext>
            </a:extLst>
          </p:cNvPr>
          <p:cNvSpPr>
            <a:spLocks noGrp="1" noChangeArrowheads="1"/>
          </p:cNvSpPr>
          <p:nvPr>
            <p:ph type="sldNum" sz="quarter" idx="11"/>
          </p:nvPr>
        </p:nvSpPr>
        <p:spPr>
          <a:ln/>
        </p:spPr>
        <p:txBody>
          <a:bodyPr/>
          <a:lstStyle>
            <a:lvl1pPr>
              <a:defRPr/>
            </a:lvl1pPr>
          </a:lstStyle>
          <a:p>
            <a:pPr>
              <a:defRPr/>
            </a:pPr>
            <a:fld id="{E2066901-F08C-43B2-B5C0-336B13630C95}" type="slidenum">
              <a:rPr lang="en-GB" altLang="en-US"/>
              <a:pPr>
                <a:defRPr/>
              </a:pPr>
              <a:t>‹#›</a:t>
            </a:fld>
            <a:endParaRPr lang="en-GB" altLang="en-US"/>
          </a:p>
        </p:txBody>
      </p:sp>
    </p:spTree>
    <p:extLst>
      <p:ext uri="{BB962C8B-B14F-4D97-AF65-F5344CB8AC3E}">
        <p14:creationId xmlns:p14="http://schemas.microsoft.com/office/powerpoint/2010/main" val="9595014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 id="2147483690" r:id="rId29"/>
  </p:sldLayoutIdLst>
  <p:hf hdr="0" dt="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tu.ac.uk/research/groups-and-centres/groups/education,-motivation-and-learning-research-group"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mailto:richard.remedios@ntu.ac.uk"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ottinghamtrent16.padlet.org/sarahbuglass/symposium-student-experiences-in-new-contexts-in-higher-educ-aqg0xlaxb03h6u5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1989138"/>
            <a:ext cx="11306175" cy="1236947"/>
          </a:xfrm>
        </p:spPr>
        <p:txBody>
          <a:bodyPr>
            <a:noAutofit/>
          </a:bodyPr>
          <a:lstStyle/>
          <a:p>
            <a:pPr>
              <a:lnSpc>
                <a:spcPct val="107000"/>
              </a:lnSpc>
              <a:spcAft>
                <a:spcPts val="800"/>
              </a:spcAft>
            </a:pPr>
            <a:r>
              <a:rPr lang="en-GB" sz="4000" dirty="0">
                <a:effectLst/>
                <a:latin typeface="Calibri" panose="020F0502020204030204" pitchFamily="34" charset="0"/>
                <a:ea typeface="PMingLiU" panose="02020500000000000000" pitchFamily="18" charset="-120"/>
                <a:cs typeface="Arial" panose="020B0604020202020204" pitchFamily="34" charset="0"/>
              </a:rPr>
              <a:t>Student experiences in new contexts in HE</a:t>
            </a:r>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207244" y="3525383"/>
            <a:ext cx="8531404" cy="1963421"/>
          </a:xfrm>
        </p:spPr>
        <p:txBody>
          <a:bodyPr>
            <a:normAutofit fontScale="55000" lnSpcReduction="20000"/>
          </a:bodyPr>
          <a:lstStyle/>
          <a:p>
            <a:r>
              <a:rPr lang="en-US" dirty="0"/>
              <a:t>The Education, Motivation and Learning Research Group (EDMAL)</a:t>
            </a:r>
          </a:p>
          <a:p>
            <a:r>
              <a:rPr lang="en-US" dirty="0">
                <a:hlinkClick r:id="rId2"/>
              </a:rPr>
              <a:t>https://www.ntu.ac.uk/research/groups-and-centres/groups/education,-motivation-and-learning-research-group</a:t>
            </a:r>
            <a:r>
              <a:rPr lang="en-US" dirty="0"/>
              <a:t> </a:t>
            </a:r>
          </a:p>
          <a:p>
            <a:r>
              <a:rPr lang="en-US" dirty="0"/>
              <a:t>Twitter: @EDMAL_NTU</a:t>
            </a:r>
          </a:p>
          <a:p>
            <a:r>
              <a:rPr lang="en-US" dirty="0"/>
              <a:t>Nottingham Trent University</a:t>
            </a:r>
          </a:p>
          <a:p>
            <a:r>
              <a:rPr lang="en-US" dirty="0"/>
              <a:t>Thursday, 14</a:t>
            </a:r>
            <a:r>
              <a:rPr lang="en-US" baseline="30000" dirty="0"/>
              <a:t>th</a:t>
            </a:r>
            <a:r>
              <a:rPr lang="en-US" dirty="0"/>
              <a:t> September, 2023</a:t>
            </a:r>
          </a:p>
        </p:txBody>
      </p:sp>
      <p:pic>
        <p:nvPicPr>
          <p:cNvPr id="5" name="Picture 4">
            <a:extLst>
              <a:ext uri="{FF2B5EF4-FFF2-40B4-BE49-F238E27FC236}">
                <a16:creationId xmlns:a16="http://schemas.microsoft.com/office/drawing/2014/main" id="{D75BD26F-9549-41CC-96E2-9914B94BBC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872" y="3336937"/>
            <a:ext cx="2989780" cy="2989780"/>
          </a:xfrm>
          <a:prstGeom prst="rect">
            <a:avLst/>
          </a:prstGeom>
          <a:noFill/>
          <a:ln>
            <a:noFill/>
          </a:ln>
        </p:spPr>
      </p:pic>
      <p:pic>
        <p:nvPicPr>
          <p:cNvPr id="7" name="Picture 6">
            <a:extLst>
              <a:ext uri="{FF2B5EF4-FFF2-40B4-BE49-F238E27FC236}">
                <a16:creationId xmlns:a16="http://schemas.microsoft.com/office/drawing/2014/main" id="{70DA4FEC-24EF-B5ED-43BF-AC063818F130}"/>
              </a:ext>
            </a:extLst>
          </p:cNvPr>
          <p:cNvPicPr>
            <a:picLocks noChangeAspect="1"/>
          </p:cNvPicPr>
          <p:nvPr/>
        </p:nvPicPr>
        <p:blipFill>
          <a:blip r:embed="rId4"/>
          <a:stretch>
            <a:fillRect/>
          </a:stretch>
        </p:blipFill>
        <p:spPr>
          <a:xfrm>
            <a:off x="9639888" y="607950"/>
            <a:ext cx="1999661" cy="1999661"/>
          </a:xfrm>
          <a:prstGeom prst="rect">
            <a:avLst/>
          </a:prstGeom>
        </p:spPr>
      </p:pic>
    </p:spTree>
    <p:extLst>
      <p:ext uri="{BB962C8B-B14F-4D97-AF65-F5344CB8AC3E}">
        <p14:creationId xmlns:p14="http://schemas.microsoft.com/office/powerpoint/2010/main" val="42820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lstStyle/>
          <a:p>
            <a:r>
              <a:rPr lang="en-GB" dirty="0"/>
              <a:t>Background</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9E8C07DE-4B23-FC19-B7EB-2A96F12F3A40}"/>
              </a:ext>
            </a:extLst>
          </p:cNvPr>
          <p:cNvPicPr>
            <a:picLocks noChangeAspect="1"/>
          </p:cNvPicPr>
          <p:nvPr/>
        </p:nvPicPr>
        <p:blipFill>
          <a:blip r:embed="rId2"/>
          <a:stretch>
            <a:fillRect/>
          </a:stretch>
        </p:blipFill>
        <p:spPr>
          <a:xfrm>
            <a:off x="9646735" y="811647"/>
            <a:ext cx="2000000" cy="2000000"/>
          </a:xfrm>
          <a:prstGeom prst="rect">
            <a:avLst/>
          </a:prstGeom>
        </p:spPr>
      </p:pic>
    </p:spTree>
    <p:extLst>
      <p:ext uri="{BB962C8B-B14F-4D97-AF65-F5344CB8AC3E}">
        <p14:creationId xmlns:p14="http://schemas.microsoft.com/office/powerpoint/2010/main" val="343252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77E37A1-C1EA-45DF-9CFA-5B57823CFDDC}"/>
              </a:ext>
            </a:extLst>
          </p:cNvPr>
          <p:cNvPicPr>
            <a:picLocks noGrp="1" noChangeAspect="1"/>
          </p:cNvPicPr>
          <p:nvPr>
            <p:ph type="pic" sz="quarter" idx="12"/>
          </p:nvPr>
        </p:nvPicPr>
        <p:blipFill>
          <a:blip r:embed="rId2"/>
          <a:srcRect t="8967" b="8967"/>
          <a:stretch>
            <a:fillRect/>
          </a:stretch>
        </p:blipFill>
        <p:spPr>
          <a:xfrm>
            <a:off x="1618060" y="1451345"/>
            <a:ext cx="5079999" cy="2760927"/>
          </a:xfrm>
          <a:prstGeom prst="rect">
            <a:avLst/>
          </a:prstGeom>
        </p:spPr>
      </p:pic>
      <p:sp>
        <p:nvSpPr>
          <p:cNvPr id="4" name="TextBox 3">
            <a:extLst>
              <a:ext uri="{FF2B5EF4-FFF2-40B4-BE49-F238E27FC236}">
                <a16:creationId xmlns:a16="http://schemas.microsoft.com/office/drawing/2014/main" id="{6C689C40-30D1-4C4A-814E-5353801D2388}"/>
              </a:ext>
            </a:extLst>
          </p:cNvPr>
          <p:cNvSpPr txBox="1">
            <a:spLocks noChangeArrowheads="1"/>
          </p:cNvSpPr>
          <p:nvPr/>
        </p:nvSpPr>
        <p:spPr bwMode="auto">
          <a:xfrm>
            <a:off x="744718" y="427988"/>
            <a:ext cx="10294070" cy="954107"/>
          </a:xfrm>
          <a:prstGeom prst="rect">
            <a:avLst/>
          </a:prstGeom>
          <a:solidFill>
            <a:schemeClr val="accent1"/>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dirty="0">
                <a:solidFill>
                  <a:srgbClr val="FFFFFF"/>
                </a:solidFill>
              </a:rPr>
              <a:t>Fear Appeals in Education during times of high-stakes testing e.g., GCSEs, A levels.</a:t>
            </a:r>
          </a:p>
        </p:txBody>
      </p:sp>
      <p:sp>
        <p:nvSpPr>
          <p:cNvPr id="5" name="Rounded Rectangular Callout 6">
            <a:extLst>
              <a:ext uri="{FF2B5EF4-FFF2-40B4-BE49-F238E27FC236}">
                <a16:creationId xmlns:a16="http://schemas.microsoft.com/office/drawing/2014/main" id="{4930F70E-00BF-4E1E-A9D3-DEA065A5CCEC}"/>
              </a:ext>
            </a:extLst>
          </p:cNvPr>
          <p:cNvSpPr>
            <a:spLocks noChangeArrowheads="1"/>
          </p:cNvSpPr>
          <p:nvPr/>
        </p:nvSpPr>
        <p:spPr bwMode="auto">
          <a:xfrm>
            <a:off x="7358752" y="2280764"/>
            <a:ext cx="2663825" cy="1655763"/>
          </a:xfrm>
          <a:prstGeom prst="wedgeRoundRectCallout">
            <a:avLst>
              <a:gd name="adj1" fmla="val -193312"/>
              <a:gd name="adj2" fmla="val -58824"/>
              <a:gd name="adj3" fmla="val 16667"/>
            </a:avLst>
          </a:prstGeom>
          <a:solidFill>
            <a:schemeClr val="accent1">
              <a:lumMod val="20000"/>
              <a:lumOff val="80000"/>
            </a:schemeClr>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2400">
                <a:solidFill>
                  <a:srgbClr val="000000"/>
                </a:solidFill>
              </a:rPr>
              <a:t>If you </a:t>
            </a:r>
            <a:r>
              <a:rPr lang="en-US" altLang="en-US" sz="2400" b="1">
                <a:solidFill>
                  <a:srgbClr val="FF0000"/>
                </a:solidFill>
              </a:rPr>
              <a:t>don’t </a:t>
            </a:r>
            <a:r>
              <a:rPr lang="en-US" altLang="en-US" sz="2400">
                <a:solidFill>
                  <a:srgbClr val="000000"/>
                </a:solidFill>
              </a:rPr>
              <a:t>work hard, you </a:t>
            </a:r>
            <a:r>
              <a:rPr lang="en-US" altLang="en-US" sz="2400" b="1">
                <a:solidFill>
                  <a:srgbClr val="FF0000"/>
                </a:solidFill>
              </a:rPr>
              <a:t>won’t </a:t>
            </a:r>
            <a:r>
              <a:rPr lang="en-US" altLang="en-US" sz="2400">
                <a:solidFill>
                  <a:srgbClr val="000000"/>
                </a:solidFill>
              </a:rPr>
              <a:t>get into college</a:t>
            </a:r>
          </a:p>
        </p:txBody>
      </p:sp>
      <p:sp>
        <p:nvSpPr>
          <p:cNvPr id="6" name="Rectangle 1">
            <a:extLst>
              <a:ext uri="{FF2B5EF4-FFF2-40B4-BE49-F238E27FC236}">
                <a16:creationId xmlns:a16="http://schemas.microsoft.com/office/drawing/2014/main" id="{51A3E047-6E67-40F7-9822-D3550CFAFA4C}"/>
              </a:ext>
            </a:extLst>
          </p:cNvPr>
          <p:cNvSpPr>
            <a:spLocks noChangeArrowheads="1"/>
          </p:cNvSpPr>
          <p:nvPr/>
        </p:nvSpPr>
        <p:spPr bwMode="auto">
          <a:xfrm>
            <a:off x="744718" y="4649842"/>
            <a:ext cx="10294070" cy="1200329"/>
          </a:xfrm>
          <a:prstGeom prst="rect">
            <a:avLst/>
          </a:prstGeom>
          <a:solidFill>
            <a:schemeClr val="accent1">
              <a:lumMod val="20000"/>
              <a:lumOff val="80000"/>
            </a:schemeClr>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defRPr/>
            </a:pPr>
            <a:r>
              <a:rPr lang="en-GB" altLang="en-US" sz="1800" dirty="0">
                <a:solidFill>
                  <a:srgbClr val="000000"/>
                </a:solidFill>
                <a:latin typeface="Verdana"/>
              </a:rPr>
              <a:t>Putwain, D. W., Symes, W., Nicholson, L. J., and </a:t>
            </a:r>
            <a:r>
              <a:rPr lang="en-GB" altLang="en-US" sz="1800" dirty="0">
                <a:solidFill>
                  <a:srgbClr val="FF0000"/>
                </a:solidFill>
                <a:latin typeface="Verdana"/>
              </a:rPr>
              <a:t>Remedios, R. </a:t>
            </a:r>
            <a:r>
              <a:rPr lang="en-GB" altLang="en-US" sz="1800" dirty="0">
                <a:solidFill>
                  <a:srgbClr val="000000"/>
                </a:solidFill>
                <a:latin typeface="Verdana"/>
              </a:rPr>
              <a:t>(2020). Teacher motivational messages used prior to examinations: What are they, how are they evaluated, and what are their educational outcomes? </a:t>
            </a:r>
            <a:r>
              <a:rPr lang="en-GB" altLang="en-US" sz="1800" i="1" dirty="0">
                <a:solidFill>
                  <a:srgbClr val="000000"/>
                </a:solidFill>
                <a:latin typeface="Verdana"/>
              </a:rPr>
              <a:t>Advances in Motivation Science, Elsevier. </a:t>
            </a:r>
            <a:r>
              <a:rPr lang="en-GB" altLang="en-US" sz="1800" dirty="0">
                <a:solidFill>
                  <a:srgbClr val="000000"/>
                </a:solidFill>
                <a:latin typeface="Verdana"/>
              </a:rPr>
              <a:t>https://doi.org/10.1016/bs.adms.2020.01.001.</a:t>
            </a:r>
          </a:p>
        </p:txBody>
      </p:sp>
    </p:spTree>
    <p:extLst>
      <p:ext uri="{BB962C8B-B14F-4D97-AF65-F5344CB8AC3E}">
        <p14:creationId xmlns:p14="http://schemas.microsoft.com/office/powerpoint/2010/main" val="125116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89C40-30D1-4C4A-814E-5353801D2388}"/>
              </a:ext>
            </a:extLst>
          </p:cNvPr>
          <p:cNvSpPr txBox="1">
            <a:spLocks noChangeArrowheads="1"/>
          </p:cNvSpPr>
          <p:nvPr/>
        </p:nvSpPr>
        <p:spPr bwMode="auto">
          <a:xfrm>
            <a:off x="744718" y="131506"/>
            <a:ext cx="10294070" cy="1323439"/>
          </a:xfrm>
          <a:prstGeom prst="rect">
            <a:avLst/>
          </a:prstGeom>
          <a:solidFill>
            <a:schemeClr val="accent1"/>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4000" dirty="0">
                <a:solidFill>
                  <a:srgbClr val="FFFFFF"/>
                </a:solidFill>
              </a:rPr>
              <a:t>Parents Motivational Messages</a:t>
            </a:r>
          </a:p>
          <a:p>
            <a:pPr algn="ctr" eaLnBrk="0" fontAlgn="base" hangingPunct="0">
              <a:spcBef>
                <a:spcPct val="0"/>
              </a:spcBef>
              <a:spcAft>
                <a:spcPct val="0"/>
              </a:spcAft>
            </a:pPr>
            <a:r>
              <a:rPr lang="en-US" altLang="en-US" sz="4000" dirty="0">
                <a:solidFill>
                  <a:srgbClr val="FFFFFF"/>
                </a:solidFill>
              </a:rPr>
              <a:t>in High School</a:t>
            </a:r>
          </a:p>
        </p:txBody>
      </p:sp>
      <p:pic>
        <p:nvPicPr>
          <p:cNvPr id="8" name="Picture 7">
            <a:extLst>
              <a:ext uri="{FF2B5EF4-FFF2-40B4-BE49-F238E27FC236}">
                <a16:creationId xmlns:a16="http://schemas.microsoft.com/office/drawing/2014/main" id="{B31CA08E-E848-4576-8287-123B265CFA49}"/>
              </a:ext>
            </a:extLst>
          </p:cNvPr>
          <p:cNvPicPr>
            <a:picLocks noChangeAspect="1"/>
          </p:cNvPicPr>
          <p:nvPr/>
        </p:nvPicPr>
        <p:blipFill>
          <a:blip r:embed="rId2"/>
          <a:stretch>
            <a:fillRect/>
          </a:stretch>
        </p:blipFill>
        <p:spPr>
          <a:xfrm>
            <a:off x="744718" y="1566069"/>
            <a:ext cx="4410075" cy="3533775"/>
          </a:xfrm>
          <a:prstGeom prst="rect">
            <a:avLst/>
          </a:prstGeom>
        </p:spPr>
      </p:pic>
      <p:sp>
        <p:nvSpPr>
          <p:cNvPr id="9" name="Rounded Rectangular Callout 6">
            <a:extLst>
              <a:ext uri="{FF2B5EF4-FFF2-40B4-BE49-F238E27FC236}">
                <a16:creationId xmlns:a16="http://schemas.microsoft.com/office/drawing/2014/main" id="{F0A39132-1F1E-45F8-A7DC-3DAAE65AD8F7}"/>
              </a:ext>
            </a:extLst>
          </p:cNvPr>
          <p:cNvSpPr>
            <a:spLocks noChangeArrowheads="1"/>
          </p:cNvSpPr>
          <p:nvPr/>
        </p:nvSpPr>
        <p:spPr bwMode="auto">
          <a:xfrm>
            <a:off x="6506574" y="2686639"/>
            <a:ext cx="2665706" cy="1036949"/>
          </a:xfrm>
          <a:prstGeom prst="wedgeRoundRectCallout">
            <a:avLst>
              <a:gd name="adj1" fmla="val -160094"/>
              <a:gd name="adj2" fmla="val -33066"/>
              <a:gd name="adj3" fmla="val 16667"/>
            </a:avLst>
          </a:prstGeom>
          <a:solidFill>
            <a:schemeClr val="accent1">
              <a:lumMod val="20000"/>
              <a:lumOff val="80000"/>
            </a:schemeClr>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2000" dirty="0">
                <a:solidFill>
                  <a:srgbClr val="000000"/>
                </a:solidFill>
              </a:rPr>
              <a:t>If you </a:t>
            </a:r>
            <a:r>
              <a:rPr lang="en-US" altLang="en-US" sz="2000" b="1" dirty="0">
                <a:solidFill>
                  <a:srgbClr val="FF0000"/>
                </a:solidFill>
              </a:rPr>
              <a:t>don’t </a:t>
            </a:r>
            <a:r>
              <a:rPr lang="en-US" altLang="en-US" sz="2000" dirty="0">
                <a:solidFill>
                  <a:srgbClr val="000000"/>
                </a:solidFill>
              </a:rPr>
              <a:t>work hard, you </a:t>
            </a:r>
            <a:r>
              <a:rPr lang="en-US" altLang="en-US" sz="2000" b="1" dirty="0">
                <a:solidFill>
                  <a:srgbClr val="FF0000"/>
                </a:solidFill>
              </a:rPr>
              <a:t>won’t </a:t>
            </a:r>
            <a:r>
              <a:rPr lang="en-US" altLang="en-US" sz="2000" dirty="0">
                <a:solidFill>
                  <a:srgbClr val="000000"/>
                </a:solidFill>
              </a:rPr>
              <a:t>get into college</a:t>
            </a:r>
          </a:p>
        </p:txBody>
      </p:sp>
      <p:sp>
        <p:nvSpPr>
          <p:cNvPr id="2" name="Rectangle 1">
            <a:extLst>
              <a:ext uri="{FF2B5EF4-FFF2-40B4-BE49-F238E27FC236}">
                <a16:creationId xmlns:a16="http://schemas.microsoft.com/office/drawing/2014/main" id="{DAA455CF-D240-3EBC-26DF-2C328C55D014}"/>
              </a:ext>
            </a:extLst>
          </p:cNvPr>
          <p:cNvSpPr>
            <a:spLocks noChangeArrowheads="1"/>
          </p:cNvSpPr>
          <p:nvPr/>
        </p:nvSpPr>
        <p:spPr bwMode="auto">
          <a:xfrm>
            <a:off x="756225" y="5291931"/>
            <a:ext cx="10294070" cy="646331"/>
          </a:xfrm>
          <a:prstGeom prst="rect">
            <a:avLst/>
          </a:prstGeom>
          <a:solidFill>
            <a:schemeClr val="accent1">
              <a:lumMod val="20000"/>
              <a:lumOff val="80000"/>
            </a:schemeClr>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defRPr/>
            </a:pPr>
            <a:r>
              <a:rPr lang="en-GB" altLang="en-US" sz="1800" dirty="0">
                <a:solidFill>
                  <a:srgbClr val="FF0000"/>
                </a:solidFill>
                <a:latin typeface="Verdana"/>
              </a:rPr>
              <a:t>Remedios, R., </a:t>
            </a:r>
            <a:r>
              <a:rPr lang="en-GB" altLang="en-US" sz="1800" dirty="0">
                <a:solidFill>
                  <a:srgbClr val="000000"/>
                </a:solidFill>
                <a:latin typeface="Verdana"/>
              </a:rPr>
              <a:t>Putwain, D. W., &amp; Symes, W. (</a:t>
            </a:r>
            <a:r>
              <a:rPr lang="en-GB" altLang="en-US" sz="1800" i="1" dirty="0">
                <a:solidFill>
                  <a:srgbClr val="000000"/>
                </a:solidFill>
                <a:latin typeface="Verdana"/>
              </a:rPr>
              <a:t>in prep</a:t>
            </a:r>
            <a:r>
              <a:rPr lang="en-GB" altLang="en-US" sz="1800" dirty="0">
                <a:solidFill>
                  <a:srgbClr val="000000"/>
                </a:solidFill>
                <a:latin typeface="Verdana"/>
              </a:rPr>
              <a:t>.). The effect of parent motivational messages on student motivation and performance.</a:t>
            </a:r>
          </a:p>
        </p:txBody>
      </p:sp>
    </p:spTree>
    <p:extLst>
      <p:ext uri="{BB962C8B-B14F-4D97-AF65-F5344CB8AC3E}">
        <p14:creationId xmlns:p14="http://schemas.microsoft.com/office/powerpoint/2010/main" val="420986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50CB06-BE81-3349-68B4-DA6483DC63C4}"/>
              </a:ext>
            </a:extLst>
          </p:cNvPr>
          <p:cNvPicPr>
            <a:picLocks noChangeAspect="1"/>
          </p:cNvPicPr>
          <p:nvPr/>
        </p:nvPicPr>
        <p:blipFill>
          <a:blip r:embed="rId2"/>
          <a:stretch>
            <a:fillRect/>
          </a:stretch>
        </p:blipFill>
        <p:spPr>
          <a:xfrm>
            <a:off x="6054647" y="3650395"/>
            <a:ext cx="4329809" cy="2886539"/>
          </a:xfrm>
          <a:prstGeom prst="rect">
            <a:avLst/>
          </a:prstGeom>
        </p:spPr>
      </p:pic>
      <p:sp>
        <p:nvSpPr>
          <p:cNvPr id="4" name="TextBox 3">
            <a:extLst>
              <a:ext uri="{FF2B5EF4-FFF2-40B4-BE49-F238E27FC236}">
                <a16:creationId xmlns:a16="http://schemas.microsoft.com/office/drawing/2014/main" id="{6C689C40-30D1-4C4A-814E-5353801D2388}"/>
              </a:ext>
            </a:extLst>
          </p:cNvPr>
          <p:cNvSpPr txBox="1">
            <a:spLocks noChangeArrowheads="1"/>
          </p:cNvSpPr>
          <p:nvPr/>
        </p:nvSpPr>
        <p:spPr bwMode="auto">
          <a:xfrm>
            <a:off x="744718" y="218277"/>
            <a:ext cx="10294070" cy="707886"/>
          </a:xfrm>
          <a:prstGeom prst="rect">
            <a:avLst/>
          </a:prstGeom>
          <a:solidFill>
            <a:schemeClr val="accent1"/>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4000" dirty="0">
                <a:solidFill>
                  <a:srgbClr val="FFFFFF"/>
                </a:solidFill>
              </a:rPr>
              <a:t>Out of sight</a:t>
            </a:r>
          </a:p>
        </p:txBody>
      </p:sp>
      <p:sp>
        <p:nvSpPr>
          <p:cNvPr id="9" name="Rounded Rectangular Callout 6">
            <a:extLst>
              <a:ext uri="{FF2B5EF4-FFF2-40B4-BE49-F238E27FC236}">
                <a16:creationId xmlns:a16="http://schemas.microsoft.com/office/drawing/2014/main" id="{F0A39132-1F1E-45F8-A7DC-3DAAE65AD8F7}"/>
              </a:ext>
            </a:extLst>
          </p:cNvPr>
          <p:cNvSpPr>
            <a:spLocks noChangeArrowheads="1"/>
          </p:cNvSpPr>
          <p:nvPr/>
        </p:nvSpPr>
        <p:spPr bwMode="auto">
          <a:xfrm>
            <a:off x="7304927" y="1163582"/>
            <a:ext cx="3733862" cy="1655763"/>
          </a:xfrm>
          <a:prstGeom prst="wedgeRoundRectCallout">
            <a:avLst>
              <a:gd name="adj1" fmla="val -33054"/>
              <a:gd name="adj2" fmla="val 159676"/>
              <a:gd name="adj3" fmla="val 16667"/>
            </a:avLst>
          </a:prstGeom>
          <a:solidFill>
            <a:schemeClr val="accent3">
              <a:lumMod val="20000"/>
              <a:lumOff val="80000"/>
            </a:schemeClr>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2400" dirty="0">
                <a:solidFill>
                  <a:srgbClr val="000000"/>
                </a:solidFill>
              </a:rPr>
              <a:t>If you </a:t>
            </a:r>
            <a:r>
              <a:rPr lang="en-US" altLang="en-US" sz="2400" b="1" dirty="0">
                <a:solidFill>
                  <a:srgbClr val="FF0000"/>
                </a:solidFill>
              </a:rPr>
              <a:t>don’t </a:t>
            </a:r>
            <a:r>
              <a:rPr lang="en-US" altLang="en-US" sz="2400" dirty="0">
                <a:solidFill>
                  <a:srgbClr val="000000"/>
                </a:solidFill>
              </a:rPr>
              <a:t>work hard, you </a:t>
            </a:r>
            <a:r>
              <a:rPr lang="en-US" altLang="en-US" sz="2400" b="1" dirty="0">
                <a:solidFill>
                  <a:srgbClr val="FF0000"/>
                </a:solidFill>
              </a:rPr>
              <a:t>won’t </a:t>
            </a:r>
            <a:r>
              <a:rPr lang="en-US" altLang="en-US" sz="2400" dirty="0">
                <a:solidFill>
                  <a:srgbClr val="000000"/>
                </a:solidFill>
              </a:rPr>
              <a:t>get the degree/job you wanted</a:t>
            </a:r>
          </a:p>
        </p:txBody>
      </p:sp>
      <p:pic>
        <p:nvPicPr>
          <p:cNvPr id="2" name="Picture 1">
            <a:extLst>
              <a:ext uri="{FF2B5EF4-FFF2-40B4-BE49-F238E27FC236}">
                <a16:creationId xmlns:a16="http://schemas.microsoft.com/office/drawing/2014/main" id="{2C58031D-FBD0-88AE-F6C6-FC340C70EDDF}"/>
              </a:ext>
            </a:extLst>
          </p:cNvPr>
          <p:cNvPicPr>
            <a:picLocks noChangeAspect="1"/>
          </p:cNvPicPr>
          <p:nvPr/>
        </p:nvPicPr>
        <p:blipFill>
          <a:blip r:embed="rId3"/>
          <a:stretch>
            <a:fillRect/>
          </a:stretch>
        </p:blipFill>
        <p:spPr>
          <a:xfrm>
            <a:off x="744718" y="1154602"/>
            <a:ext cx="4248522" cy="2833935"/>
          </a:xfrm>
          <a:prstGeom prst="rect">
            <a:avLst/>
          </a:prstGeom>
        </p:spPr>
      </p:pic>
      <p:pic>
        <p:nvPicPr>
          <p:cNvPr id="5" name="Picture 4">
            <a:extLst>
              <a:ext uri="{FF2B5EF4-FFF2-40B4-BE49-F238E27FC236}">
                <a16:creationId xmlns:a16="http://schemas.microsoft.com/office/drawing/2014/main" id="{43B94ADA-9A75-3EAC-EF37-9FCE2C94C21D}"/>
              </a:ext>
            </a:extLst>
          </p:cNvPr>
          <p:cNvPicPr>
            <a:picLocks noChangeAspect="1"/>
          </p:cNvPicPr>
          <p:nvPr/>
        </p:nvPicPr>
        <p:blipFill>
          <a:blip r:embed="rId4"/>
          <a:stretch>
            <a:fillRect/>
          </a:stretch>
        </p:blipFill>
        <p:spPr>
          <a:xfrm>
            <a:off x="1765507" y="4209669"/>
            <a:ext cx="2206943" cy="1767993"/>
          </a:xfrm>
          <a:prstGeom prst="rect">
            <a:avLst/>
          </a:prstGeom>
        </p:spPr>
      </p:pic>
      <p:cxnSp>
        <p:nvCxnSpPr>
          <p:cNvPr id="7" name="Straight Arrow Connector 6">
            <a:extLst>
              <a:ext uri="{FF2B5EF4-FFF2-40B4-BE49-F238E27FC236}">
                <a16:creationId xmlns:a16="http://schemas.microsoft.com/office/drawing/2014/main" id="{F285C161-73FD-5229-2538-5DEFC3C76EDD}"/>
              </a:ext>
            </a:extLst>
          </p:cNvPr>
          <p:cNvCxnSpPr>
            <a:stCxn id="5" idx="0"/>
            <a:endCxn id="2" idx="2"/>
          </p:cNvCxnSpPr>
          <p:nvPr/>
        </p:nvCxnSpPr>
        <p:spPr>
          <a:xfrm flipV="1">
            <a:off x="2868979" y="3988537"/>
            <a:ext cx="0" cy="221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A771770-35D4-C2C8-B02D-BF452F6E588F}"/>
              </a:ext>
            </a:extLst>
          </p:cNvPr>
          <p:cNvCxnSpPr>
            <a:cxnSpLocks/>
            <a:stCxn id="5" idx="3"/>
            <a:endCxn id="3" idx="1"/>
          </p:cNvCxnSpPr>
          <p:nvPr/>
        </p:nvCxnSpPr>
        <p:spPr>
          <a:xfrm flipV="1">
            <a:off x="3972450" y="5093665"/>
            <a:ext cx="208219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46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04214"/>
            <a:ext cx="11306174" cy="3510519"/>
          </a:xfrm>
        </p:spPr>
        <p:txBody>
          <a:bodyPr>
            <a:normAutofit/>
          </a:bodyPr>
          <a:lstStyle/>
          <a:p>
            <a:r>
              <a:rPr lang="en-GB" dirty="0"/>
              <a:t>What types of motivational messages are students experiencing from their parents when they enter higher education?</a:t>
            </a:r>
          </a:p>
          <a:p>
            <a:r>
              <a:rPr lang="en-GB" dirty="0"/>
              <a:t>How do students experience these messages. For example, are these messages relevant to students?</a:t>
            </a:r>
          </a:p>
          <a:p>
            <a:pPr marL="0" indent="0">
              <a:buNone/>
            </a:pPr>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Some research questions</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4F44D0C6-C88F-06F2-9B14-2EFC74ED0047}"/>
              </a:ext>
            </a:extLst>
          </p:cNvPr>
          <p:cNvPicPr>
            <a:picLocks noChangeAspect="1"/>
          </p:cNvPicPr>
          <p:nvPr/>
        </p:nvPicPr>
        <p:blipFill>
          <a:blip r:embed="rId2"/>
          <a:stretch>
            <a:fillRect/>
          </a:stretch>
        </p:blipFill>
        <p:spPr>
          <a:xfrm>
            <a:off x="4479311" y="3864396"/>
            <a:ext cx="2000000" cy="2000000"/>
          </a:xfrm>
          <a:prstGeom prst="rect">
            <a:avLst/>
          </a:prstGeom>
        </p:spPr>
      </p:pic>
    </p:spTree>
    <p:extLst>
      <p:ext uri="{BB962C8B-B14F-4D97-AF65-F5344CB8AC3E}">
        <p14:creationId xmlns:p14="http://schemas.microsoft.com/office/powerpoint/2010/main" val="133978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lstStyle/>
          <a:p>
            <a:r>
              <a:rPr lang="en-GB" dirty="0"/>
              <a:t>Methods</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EF158DF2-E923-A6A6-0AC2-EE922C9AEC84}"/>
              </a:ext>
            </a:extLst>
          </p:cNvPr>
          <p:cNvPicPr>
            <a:picLocks noChangeAspect="1"/>
          </p:cNvPicPr>
          <p:nvPr/>
        </p:nvPicPr>
        <p:blipFill>
          <a:blip r:embed="rId2"/>
          <a:stretch>
            <a:fillRect/>
          </a:stretch>
        </p:blipFill>
        <p:spPr>
          <a:xfrm>
            <a:off x="9338390" y="811647"/>
            <a:ext cx="2000000" cy="2000000"/>
          </a:xfrm>
          <a:prstGeom prst="rect">
            <a:avLst/>
          </a:prstGeom>
        </p:spPr>
      </p:pic>
    </p:spTree>
    <p:extLst>
      <p:ext uri="{BB962C8B-B14F-4D97-AF65-F5344CB8AC3E}">
        <p14:creationId xmlns:p14="http://schemas.microsoft.com/office/powerpoint/2010/main" val="168320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89138"/>
            <a:ext cx="10889483" cy="3708400"/>
          </a:xfrm>
        </p:spPr>
        <p:txBody>
          <a:bodyPr vert="horz" lIns="0" tIns="45720" rIns="91440" bIns="45720" rtlCol="0" anchor="t">
            <a:normAutofit/>
          </a:bodyPr>
          <a:lstStyle/>
          <a:p>
            <a:r>
              <a:rPr lang="en-GB" dirty="0">
                <a:latin typeface="Arial"/>
                <a:cs typeface="Arial"/>
              </a:rPr>
              <a:t>Design: Semi-structured interviews</a:t>
            </a:r>
          </a:p>
          <a:p>
            <a:r>
              <a:rPr lang="en-GB" dirty="0">
                <a:latin typeface="Arial"/>
                <a:cs typeface="Arial"/>
              </a:rPr>
              <a:t>Participants: N=13 (3 x Y1, 4 x Y2, 6 x Y3)</a:t>
            </a:r>
            <a:endParaRPr lang="en-GB" dirty="0"/>
          </a:p>
          <a:p>
            <a:r>
              <a:rPr lang="en-GB" dirty="0">
                <a:latin typeface="Arial"/>
                <a:cs typeface="Arial"/>
              </a:rPr>
              <a:t>Recruitment: SONA, social media, advertisement on campus</a:t>
            </a:r>
            <a:endParaRPr lang="en-GB" sz="2400" dirty="0"/>
          </a:p>
          <a:p>
            <a:r>
              <a:rPr lang="en-GB" dirty="0">
                <a:latin typeface="Arial"/>
                <a:cs typeface="Arial"/>
              </a:rPr>
              <a:t> </a:t>
            </a:r>
            <a:r>
              <a:rPr lang="en-GB" sz="2400" dirty="0">
                <a:latin typeface="Arial"/>
                <a:cs typeface="Arial"/>
              </a:rPr>
              <a:t>(£15 shopping voucher)</a:t>
            </a:r>
            <a:endParaRPr lang="en-GB" sz="2400" dirty="0"/>
          </a:p>
          <a:p>
            <a:r>
              <a:rPr lang="en-GB" dirty="0">
                <a:latin typeface="Arial"/>
                <a:cs typeface="Arial"/>
              </a:rPr>
              <a:t>Interview procedure:	Online (30min – 1h)</a:t>
            </a:r>
          </a:p>
          <a:p>
            <a:pPr marL="0" indent="0">
              <a:buNone/>
            </a:pPr>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lstStyle/>
          <a:p>
            <a:r>
              <a:rPr lang="en-GB" dirty="0"/>
              <a:t>Study Methods </a:t>
            </a:r>
          </a:p>
        </p:txBody>
      </p:sp>
      <p:pic>
        <p:nvPicPr>
          <p:cNvPr id="5" name="Picture 4">
            <a:extLst>
              <a:ext uri="{FF2B5EF4-FFF2-40B4-BE49-F238E27FC236}">
                <a16:creationId xmlns:a16="http://schemas.microsoft.com/office/drawing/2014/main" id="{907D8786-A7C9-6666-2A1F-EAC8D0699127}"/>
              </a:ext>
            </a:extLst>
          </p:cNvPr>
          <p:cNvPicPr>
            <a:picLocks noChangeAspect="1"/>
          </p:cNvPicPr>
          <p:nvPr/>
        </p:nvPicPr>
        <p:blipFill>
          <a:blip r:embed="rId2"/>
          <a:stretch>
            <a:fillRect/>
          </a:stretch>
        </p:blipFill>
        <p:spPr>
          <a:xfrm>
            <a:off x="9332395" y="800100"/>
            <a:ext cx="2000000" cy="2000000"/>
          </a:xfrm>
          <a:prstGeom prst="rect">
            <a:avLst/>
          </a:prstGeom>
        </p:spPr>
      </p:pic>
    </p:spTree>
    <p:extLst>
      <p:ext uri="{BB962C8B-B14F-4D97-AF65-F5344CB8AC3E}">
        <p14:creationId xmlns:p14="http://schemas.microsoft.com/office/powerpoint/2010/main" val="152529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lstStyle/>
          <a:p>
            <a:r>
              <a:rPr lang="en-GB" dirty="0"/>
              <a:t>Participants</a:t>
            </a:r>
          </a:p>
        </p:txBody>
      </p:sp>
      <p:graphicFrame>
        <p:nvGraphicFramePr>
          <p:cNvPr id="8" name="Table 7">
            <a:extLst>
              <a:ext uri="{FF2B5EF4-FFF2-40B4-BE49-F238E27FC236}">
                <a16:creationId xmlns:a16="http://schemas.microsoft.com/office/drawing/2014/main" id="{15AA4B81-AD11-1911-4EF9-250D571A94D2}"/>
              </a:ext>
            </a:extLst>
          </p:cNvPr>
          <p:cNvGraphicFramePr>
            <a:graphicFrameLocks noGrp="1"/>
          </p:cNvGraphicFramePr>
          <p:nvPr>
            <p:extLst>
              <p:ext uri="{D42A27DB-BD31-4B8C-83A1-F6EECF244321}">
                <p14:modId xmlns:p14="http://schemas.microsoft.com/office/powerpoint/2010/main" val="864092832"/>
              </p:ext>
            </p:extLst>
          </p:nvPr>
        </p:nvGraphicFramePr>
        <p:xfrm>
          <a:off x="2989779" y="1699342"/>
          <a:ext cx="6123399" cy="4783645"/>
        </p:xfrm>
        <a:graphic>
          <a:graphicData uri="http://schemas.openxmlformats.org/drawingml/2006/table">
            <a:tbl>
              <a:tblPr firstRow="1" firstCol="1" bandRow="1">
                <a:tableStyleId>{5C22544A-7EE6-4342-B048-85BDC9FD1C3A}</a:tableStyleId>
              </a:tblPr>
              <a:tblGrid>
                <a:gridCol w="1819752">
                  <a:extLst>
                    <a:ext uri="{9D8B030D-6E8A-4147-A177-3AD203B41FA5}">
                      <a16:colId xmlns:a16="http://schemas.microsoft.com/office/drawing/2014/main" val="2642120028"/>
                    </a:ext>
                  </a:extLst>
                </a:gridCol>
                <a:gridCol w="1882371">
                  <a:extLst>
                    <a:ext uri="{9D8B030D-6E8A-4147-A177-3AD203B41FA5}">
                      <a16:colId xmlns:a16="http://schemas.microsoft.com/office/drawing/2014/main" val="1140630769"/>
                    </a:ext>
                  </a:extLst>
                </a:gridCol>
                <a:gridCol w="2421276">
                  <a:extLst>
                    <a:ext uri="{9D8B030D-6E8A-4147-A177-3AD203B41FA5}">
                      <a16:colId xmlns:a16="http://schemas.microsoft.com/office/drawing/2014/main" val="132782926"/>
                    </a:ext>
                  </a:extLst>
                </a:gridCol>
              </a:tblGrid>
              <a:tr h="341689">
                <a:tc>
                  <a:txBody>
                    <a:bodyPr/>
                    <a:lstStyle/>
                    <a:p>
                      <a:pPr algn="ctr">
                        <a:lnSpc>
                          <a:spcPct val="107000"/>
                        </a:lnSpc>
                        <a:spcAft>
                          <a:spcPts val="800"/>
                        </a:spcAft>
                      </a:pPr>
                      <a:r>
                        <a:rPr lang="en-GB" sz="1800" dirty="0">
                          <a:effectLst/>
                        </a:rPr>
                        <a:t>Year</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dirty="0">
                          <a:effectLst/>
                        </a:rPr>
                        <a:t>Age</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Nationality</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833641604"/>
                  </a:ext>
                </a:extLst>
              </a:tr>
              <a:tr h="341689">
                <a:tc>
                  <a:txBody>
                    <a:bodyPr/>
                    <a:lstStyle/>
                    <a:p>
                      <a:pPr algn="ctr">
                        <a:lnSpc>
                          <a:spcPct val="107000"/>
                        </a:lnSpc>
                        <a:spcAft>
                          <a:spcPts val="800"/>
                        </a:spcAft>
                      </a:pPr>
                      <a:r>
                        <a:rPr lang="en-GB" sz="1800" dirty="0">
                          <a:effectLst/>
                        </a:rPr>
                        <a:t>1</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19 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352309325"/>
                  </a:ext>
                </a:extLst>
              </a:tr>
              <a:tr h="341688">
                <a:tc>
                  <a:txBody>
                    <a:bodyPr/>
                    <a:lstStyle/>
                    <a:p>
                      <a:pPr lvl="0" algn="ctr">
                        <a:lnSpc>
                          <a:spcPct val="107000"/>
                        </a:lnSpc>
                        <a:spcAft>
                          <a:spcPts val="800"/>
                        </a:spcAft>
                        <a:buNone/>
                      </a:pPr>
                      <a:r>
                        <a:rPr lang="en-GB" sz="1800" dirty="0">
                          <a:effectLst/>
                        </a:rPr>
                        <a:t>1</a:t>
                      </a:r>
                    </a:p>
                  </a:txBody>
                  <a:tcPr marL="68580" marR="68580" marT="0" marB="0"/>
                </a:tc>
                <a:tc>
                  <a:txBody>
                    <a:bodyPr/>
                    <a:lstStyle/>
                    <a:p>
                      <a:pPr lvl="0" algn="ctr">
                        <a:lnSpc>
                          <a:spcPct val="107000"/>
                        </a:lnSpc>
                        <a:spcAft>
                          <a:spcPts val="800"/>
                        </a:spcAft>
                        <a:buNone/>
                      </a:pPr>
                      <a:r>
                        <a:rPr lang="en-GB" sz="1800" dirty="0">
                          <a:effectLst/>
                        </a:rPr>
                        <a:t>20</a:t>
                      </a:r>
                    </a:p>
                  </a:txBody>
                  <a:tcPr marL="68580" marR="68580" marT="0" marB="0"/>
                </a:tc>
                <a:tc>
                  <a:txBody>
                    <a:bodyPr/>
                    <a:lstStyle/>
                    <a:p>
                      <a:pPr lvl="0" algn="ctr">
                        <a:lnSpc>
                          <a:spcPct val="107000"/>
                        </a:lnSpc>
                        <a:spcAft>
                          <a:spcPts val="800"/>
                        </a:spcAft>
                        <a:buNone/>
                      </a:pPr>
                      <a:r>
                        <a:rPr lang="en-GB" sz="1800" dirty="0">
                          <a:effectLst/>
                        </a:rPr>
                        <a:t>British</a:t>
                      </a:r>
                    </a:p>
                  </a:txBody>
                  <a:tcPr marL="68580" marR="68580" marT="0" marB="0"/>
                </a:tc>
                <a:extLst>
                  <a:ext uri="{0D108BD9-81ED-4DB2-BD59-A6C34878D82A}">
                    <a16:rowId xmlns:a16="http://schemas.microsoft.com/office/drawing/2014/main" val="2628605660"/>
                  </a:ext>
                </a:extLst>
              </a:tr>
              <a:tr h="341689">
                <a:tc>
                  <a:txBody>
                    <a:bodyPr/>
                    <a:lstStyle/>
                    <a:p>
                      <a:pPr algn="ctr">
                        <a:lnSpc>
                          <a:spcPct val="107000"/>
                        </a:lnSpc>
                        <a:spcAft>
                          <a:spcPts val="800"/>
                        </a:spcAft>
                      </a:pPr>
                      <a:r>
                        <a:rPr lang="en-GB" sz="1800">
                          <a:effectLst/>
                        </a:rPr>
                        <a:t>1</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latin typeface="Arial"/>
                          <a:ea typeface="PMingLiU"/>
                          <a:cs typeface="Arial"/>
                        </a:rPr>
                        <a:t>20</a:t>
                      </a:r>
                      <a:endParaRPr lang="en-GB" sz="1800" dirty="0">
                        <a:effectLst/>
                        <a:latin typeface="Arial"/>
                        <a:ea typeface="PMingLiU"/>
                        <a:cs typeface="Arial"/>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168260254"/>
                  </a:ext>
                </a:extLst>
              </a:tr>
              <a:tr h="341689">
                <a:tc>
                  <a:txBody>
                    <a:bodyPr/>
                    <a:lstStyle/>
                    <a:p>
                      <a:pPr algn="ctr">
                        <a:lnSpc>
                          <a:spcPct val="107000"/>
                        </a:lnSpc>
                        <a:spcAft>
                          <a:spcPts val="800"/>
                        </a:spcAft>
                      </a:pPr>
                      <a:r>
                        <a:rPr lang="en-GB" sz="1800">
                          <a:effectLst/>
                        </a:rPr>
                        <a:t>2</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20 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34051874"/>
                  </a:ext>
                </a:extLst>
              </a:tr>
              <a:tr h="341689">
                <a:tc>
                  <a:txBody>
                    <a:bodyPr/>
                    <a:lstStyle/>
                    <a:p>
                      <a:pPr algn="ctr">
                        <a:lnSpc>
                          <a:spcPct val="107000"/>
                        </a:lnSpc>
                        <a:spcAft>
                          <a:spcPts val="800"/>
                        </a:spcAft>
                      </a:pPr>
                      <a:r>
                        <a:rPr lang="en-GB" sz="1800">
                          <a:effectLst/>
                        </a:rPr>
                        <a:t>2</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20</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020579968"/>
                  </a:ext>
                </a:extLst>
              </a:tr>
              <a:tr h="341689">
                <a:tc>
                  <a:txBody>
                    <a:bodyPr/>
                    <a:lstStyle/>
                    <a:p>
                      <a:pPr algn="ctr">
                        <a:lnSpc>
                          <a:spcPct val="107000"/>
                        </a:lnSpc>
                        <a:spcAft>
                          <a:spcPts val="800"/>
                        </a:spcAft>
                      </a:pPr>
                      <a:r>
                        <a:rPr lang="en-GB" sz="1800">
                          <a:effectLst/>
                        </a:rPr>
                        <a:t>2</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20</a:t>
                      </a:r>
                      <a:endParaRPr lang="en-GB" sz="1800" dirty="0">
                        <a:effectLst/>
                      </a:endParaRPr>
                    </a:p>
                  </a:txBody>
                  <a:tcPr marL="68580" marR="68580" marT="0" marB="0"/>
                </a:tc>
                <a:tc>
                  <a:txBody>
                    <a:bodyPr/>
                    <a:lstStyle/>
                    <a:p>
                      <a:pPr algn="ctr">
                        <a:lnSpc>
                          <a:spcPct val="107000"/>
                        </a:lnSpc>
                        <a:spcAft>
                          <a:spcPts val="800"/>
                        </a:spcAft>
                      </a:pPr>
                      <a:r>
                        <a:rPr lang="en-GB" sz="1800">
                          <a:effectLst/>
                        </a:rPr>
                        <a:t>Indian</a:t>
                      </a:r>
                      <a:endParaRPr lang="en-GB" sz="1800" dirty="0">
                        <a:effectLst/>
                      </a:endParaRPr>
                    </a:p>
                  </a:txBody>
                  <a:tcPr marL="68580" marR="68580" marT="0" marB="0"/>
                </a:tc>
                <a:extLst>
                  <a:ext uri="{0D108BD9-81ED-4DB2-BD59-A6C34878D82A}">
                    <a16:rowId xmlns:a16="http://schemas.microsoft.com/office/drawing/2014/main" val="833093629"/>
                  </a:ext>
                </a:extLst>
              </a:tr>
              <a:tr h="341689">
                <a:tc>
                  <a:txBody>
                    <a:bodyPr/>
                    <a:lstStyle/>
                    <a:p>
                      <a:pPr algn="ctr">
                        <a:lnSpc>
                          <a:spcPct val="107000"/>
                        </a:lnSpc>
                        <a:spcAft>
                          <a:spcPts val="800"/>
                        </a:spcAft>
                      </a:pPr>
                      <a:r>
                        <a:rPr lang="en-GB" sz="1800">
                          <a:effectLst/>
                        </a:rPr>
                        <a:t>2</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20</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956542927"/>
                  </a:ext>
                </a:extLst>
              </a:tr>
              <a:tr h="341689">
                <a:tc>
                  <a:txBody>
                    <a:bodyPr/>
                    <a:lstStyle/>
                    <a:p>
                      <a:pPr algn="ctr">
                        <a:lnSpc>
                          <a:spcPct val="107000"/>
                        </a:lnSpc>
                        <a:spcAft>
                          <a:spcPts val="800"/>
                        </a:spcAft>
                      </a:pPr>
                      <a:r>
                        <a:rPr lang="en-GB" sz="1800">
                          <a:effectLst/>
                        </a:rPr>
                        <a:t>3</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22 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538655125"/>
                  </a:ext>
                </a:extLst>
              </a:tr>
              <a:tr h="341689">
                <a:tc>
                  <a:txBody>
                    <a:bodyPr/>
                    <a:lstStyle/>
                    <a:p>
                      <a:pPr algn="ctr">
                        <a:lnSpc>
                          <a:spcPct val="107000"/>
                        </a:lnSpc>
                        <a:spcAft>
                          <a:spcPts val="800"/>
                        </a:spcAft>
                      </a:pPr>
                      <a:r>
                        <a:rPr lang="en-GB" sz="1800">
                          <a:effectLst/>
                        </a:rPr>
                        <a:t>3</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22 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German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4129323651"/>
                  </a:ext>
                </a:extLst>
              </a:tr>
              <a:tr h="341689">
                <a:tc>
                  <a:txBody>
                    <a:bodyPr/>
                    <a:lstStyle/>
                    <a:p>
                      <a:pPr algn="ctr">
                        <a:lnSpc>
                          <a:spcPct val="107000"/>
                        </a:lnSpc>
                        <a:spcAft>
                          <a:spcPts val="800"/>
                        </a:spcAft>
                      </a:pPr>
                      <a:r>
                        <a:rPr lang="en-GB" sz="1800">
                          <a:effectLst/>
                        </a:rPr>
                        <a:t>3</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26 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697002505"/>
                  </a:ext>
                </a:extLst>
              </a:tr>
              <a:tr h="341689">
                <a:tc>
                  <a:txBody>
                    <a:bodyPr/>
                    <a:lstStyle/>
                    <a:p>
                      <a:pPr algn="ctr">
                        <a:lnSpc>
                          <a:spcPct val="107000"/>
                        </a:lnSpc>
                        <a:spcAft>
                          <a:spcPts val="800"/>
                        </a:spcAft>
                      </a:pPr>
                      <a:r>
                        <a:rPr lang="en-GB" sz="1800">
                          <a:effectLst/>
                        </a:rPr>
                        <a:t>3</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22 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4144609222"/>
                  </a:ext>
                </a:extLst>
              </a:tr>
              <a:tr h="341689">
                <a:tc>
                  <a:txBody>
                    <a:bodyPr/>
                    <a:lstStyle/>
                    <a:p>
                      <a:pPr algn="ctr">
                        <a:lnSpc>
                          <a:spcPct val="107000"/>
                        </a:lnSpc>
                        <a:spcAft>
                          <a:spcPts val="800"/>
                        </a:spcAft>
                      </a:pPr>
                      <a:r>
                        <a:rPr lang="en-GB" sz="1800">
                          <a:effectLst/>
                        </a:rPr>
                        <a:t>3</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21</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317667518"/>
                  </a:ext>
                </a:extLst>
              </a:tr>
              <a:tr h="341689">
                <a:tc>
                  <a:txBody>
                    <a:bodyPr/>
                    <a:lstStyle/>
                    <a:p>
                      <a:pPr algn="ctr">
                        <a:lnSpc>
                          <a:spcPct val="107000"/>
                        </a:lnSpc>
                        <a:spcAft>
                          <a:spcPts val="800"/>
                        </a:spcAft>
                      </a:pPr>
                      <a:r>
                        <a:rPr lang="en-GB" sz="1800">
                          <a:effectLst/>
                        </a:rPr>
                        <a:t>3</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21</a:t>
                      </a:r>
                      <a:endParaRPr lang="en-GB" sz="18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rPr>
                        <a:t>British </a:t>
                      </a:r>
                      <a:endParaRPr lang="en-GB" sz="18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941780216"/>
                  </a:ext>
                </a:extLst>
              </a:tr>
            </a:tbl>
          </a:graphicData>
        </a:graphic>
      </p:graphicFrame>
    </p:spTree>
    <p:extLst>
      <p:ext uri="{BB962C8B-B14F-4D97-AF65-F5344CB8AC3E}">
        <p14:creationId xmlns:p14="http://schemas.microsoft.com/office/powerpoint/2010/main" val="187651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p:txBody>
          <a:bodyPr>
            <a:normAutofit fontScale="85000" lnSpcReduction="10000"/>
          </a:bodyPr>
          <a:lstStyle/>
          <a:p>
            <a:pPr marL="457200" indent="-457200">
              <a:buFont typeface="+mj-lt"/>
              <a:buAutoNum type="arabicPeriod"/>
            </a:pPr>
            <a:r>
              <a:rPr lang="en-GB" dirty="0"/>
              <a:t>Have you kept in regular contact with your parent(s)/Carer(s) since leaving home / attending University? </a:t>
            </a:r>
          </a:p>
          <a:p>
            <a:pPr marL="457200" indent="-457200">
              <a:buFont typeface="+mj-lt"/>
              <a:buAutoNum type="arabicPeriod"/>
            </a:pPr>
            <a:r>
              <a:rPr lang="en-GB" dirty="0"/>
              <a:t>Tell me about the types of things your parents/caregivers say to motivate you at university? </a:t>
            </a:r>
          </a:p>
          <a:p>
            <a:pPr marL="457200" indent="-457200">
              <a:buFont typeface="+mj-lt"/>
              <a:buAutoNum type="arabicPeriod"/>
            </a:pPr>
            <a:r>
              <a:rPr lang="en-GB" dirty="0"/>
              <a:t>In what ways, if any, are these messages different to the ones you received when you studied for your GCSEs or A-levels? </a:t>
            </a:r>
          </a:p>
          <a:p>
            <a:pPr marL="457200" indent="-457200">
              <a:buFont typeface="+mj-lt"/>
              <a:buAutoNum type="arabicPeriod"/>
            </a:pPr>
            <a:r>
              <a:rPr lang="en-GB" dirty="0"/>
              <a:t>How do your parents feel about you studying at the university? Why do you think they feel that way?   </a:t>
            </a:r>
          </a:p>
          <a:p>
            <a:pPr marL="457200" indent="-457200">
              <a:buFont typeface="+mj-lt"/>
              <a:buAutoNum type="arabicPeriod"/>
            </a:pPr>
            <a:r>
              <a:rPr lang="en-GB" dirty="0"/>
              <a:t>Do you find getting high grades in your course assignments of high importance for you? Why is that?  </a:t>
            </a:r>
          </a:p>
          <a:p>
            <a:pPr marL="457200" indent="-457200">
              <a:buFont typeface="+mj-lt"/>
              <a:buAutoNum type="arabicPeriod"/>
            </a:pPr>
            <a:r>
              <a:rPr lang="en-GB" dirty="0"/>
              <a:t>Who or what else motivates you at the university? PROMPTS: Peers, lecturers? </a:t>
            </a:r>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Questions asked in the interviews (Open)</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357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2174073"/>
            <a:ext cx="11306174" cy="3708400"/>
          </a:xfrm>
        </p:spPr>
        <p:txBody>
          <a:bodyPr>
            <a:normAutofit fontScale="92500"/>
          </a:bodyPr>
          <a:lstStyle/>
          <a:p>
            <a:pPr marL="457200" indent="-457200">
              <a:buFont typeface="+mj-lt"/>
              <a:buAutoNum type="arabicPeriod"/>
            </a:pPr>
            <a:r>
              <a:rPr lang="en-GB" dirty="0"/>
              <a:t>To what extent do you think you want to do well to make your parents proud? Can you say more about your answer? [</a:t>
            </a:r>
            <a:r>
              <a:rPr lang="en-GB" dirty="0">
                <a:highlight>
                  <a:srgbClr val="FFFF00"/>
                </a:highlight>
              </a:rPr>
              <a:t>Construct = Pride</a:t>
            </a:r>
            <a:r>
              <a:rPr lang="en-GB" dirty="0"/>
              <a:t>]</a:t>
            </a:r>
          </a:p>
          <a:p>
            <a:pPr marL="457200" indent="-457200">
              <a:buFont typeface="+mj-lt"/>
              <a:buAutoNum type="arabicPeriod"/>
            </a:pPr>
            <a:r>
              <a:rPr lang="en-GB" dirty="0"/>
              <a:t>When your parents motivate you, to what extent do their messages make you want to change your (study) behaviour? [</a:t>
            </a:r>
            <a:r>
              <a:rPr lang="en-GB" dirty="0">
                <a:highlight>
                  <a:srgbClr val="FFFF00"/>
                </a:highlight>
              </a:rPr>
              <a:t>Construct = Changing behaviour</a:t>
            </a:r>
            <a:r>
              <a:rPr lang="en-GB" dirty="0"/>
              <a:t>]</a:t>
            </a:r>
          </a:p>
          <a:p>
            <a:pPr marL="457200" indent="-457200">
              <a:buFont typeface="+mj-lt"/>
              <a:buAutoNum type="arabicPeriod"/>
            </a:pPr>
            <a:r>
              <a:rPr lang="en-GB" dirty="0"/>
              <a:t>Have your parents ever told you that you don’t need to worry over your degree? If they have, how does this make you feel? If they haven’t, why do you think this is? [</a:t>
            </a:r>
            <a:r>
              <a:rPr lang="en-GB" dirty="0">
                <a:highlight>
                  <a:srgbClr val="FFFF00"/>
                </a:highlight>
              </a:rPr>
              <a:t>Construct = Reassurance</a:t>
            </a:r>
            <a:r>
              <a:rPr lang="en-GB" dirty="0"/>
              <a:t>]</a:t>
            </a:r>
          </a:p>
          <a:p>
            <a:pPr marL="457200" indent="-457200">
              <a:buFont typeface="+mj-lt"/>
              <a:buAutoNum type="arabicPeriod"/>
            </a:pPr>
            <a:r>
              <a:rPr lang="en-GB" dirty="0"/>
              <a:t>Do your parents tell you that you need to get a good degree classification to be able to have a good job in the future? [</a:t>
            </a:r>
            <a:r>
              <a:rPr lang="en-GB" dirty="0">
                <a:highlight>
                  <a:srgbClr val="FFFF00"/>
                </a:highlight>
              </a:rPr>
              <a:t>Construct = Consequence</a:t>
            </a:r>
            <a:r>
              <a:rPr lang="en-GB" dirty="0"/>
              <a:t>]</a:t>
            </a:r>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fontScale="90000"/>
          </a:bodyPr>
          <a:lstStyle/>
          <a:p>
            <a:r>
              <a:rPr lang="en-GB" dirty="0"/>
              <a:t>Mapping questions against PMM questionnaire constructs (Specific)</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3125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a child looking at a book&#10;&#10;Description automatically generated with low confidence">
            <a:extLst>
              <a:ext uri="{FF2B5EF4-FFF2-40B4-BE49-F238E27FC236}">
                <a16:creationId xmlns:a16="http://schemas.microsoft.com/office/drawing/2014/main" id="{0F545260-5597-490F-894F-BB7E11DE7E51}"/>
              </a:ext>
            </a:extLst>
          </p:cNvPr>
          <p:cNvPicPr>
            <a:picLocks noChangeAspect="1"/>
          </p:cNvPicPr>
          <p:nvPr/>
        </p:nvPicPr>
        <p:blipFill>
          <a:blip r:embed="rId2"/>
          <a:stretch>
            <a:fillRect/>
          </a:stretch>
        </p:blipFill>
        <p:spPr>
          <a:xfrm>
            <a:off x="722427" y="2733069"/>
            <a:ext cx="3821293" cy="3048006"/>
          </a:xfrm>
          <a:prstGeom prst="rect">
            <a:avLst/>
          </a:prstGeom>
        </p:spPr>
      </p:pic>
      <p:sp>
        <p:nvSpPr>
          <p:cNvPr id="6" name="TextBox 5">
            <a:extLst>
              <a:ext uri="{FF2B5EF4-FFF2-40B4-BE49-F238E27FC236}">
                <a16:creationId xmlns:a16="http://schemas.microsoft.com/office/drawing/2014/main" id="{D63CEA2F-EFA1-4697-0E28-80094187EB03}"/>
              </a:ext>
            </a:extLst>
          </p:cNvPr>
          <p:cNvSpPr txBox="1"/>
          <p:nvPr/>
        </p:nvSpPr>
        <p:spPr>
          <a:xfrm>
            <a:off x="722427" y="2097001"/>
            <a:ext cx="3906134" cy="546494"/>
          </a:xfrm>
          <a:prstGeom prst="rect">
            <a:avLst/>
          </a:prstGeom>
          <a:solidFill>
            <a:schemeClr val="accent3">
              <a:lumMod val="20000"/>
              <a:lumOff val="80000"/>
            </a:schemeClr>
          </a:solidFill>
        </p:spPr>
        <p:txBody>
          <a:bodyPr wrap="square" lIns="0" tIns="0" rIns="0" bIns="0" rtlCol="0" anchor="b" anchorCtr="0">
            <a:normAutofit lnSpcReduction="10000"/>
          </a:bodyPr>
          <a:lstStyle/>
          <a:p>
            <a:pPr algn="ctr"/>
            <a:r>
              <a:rPr lang="en-GB" dirty="0"/>
              <a:t>Parents Motivational Messages in Higher Education</a:t>
            </a:r>
          </a:p>
        </p:txBody>
      </p:sp>
      <p:pic>
        <p:nvPicPr>
          <p:cNvPr id="11" name="Picture 10" descr="A person wearing glasses and a red tie&#10;&#10;Description automatically generated">
            <a:extLst>
              <a:ext uri="{FF2B5EF4-FFF2-40B4-BE49-F238E27FC236}">
                <a16:creationId xmlns:a16="http://schemas.microsoft.com/office/drawing/2014/main" id="{BB7EBF1A-6848-A3EF-72EE-D4BBAEABA85D}"/>
              </a:ext>
            </a:extLst>
          </p:cNvPr>
          <p:cNvPicPr>
            <a:picLocks noChangeAspect="1"/>
          </p:cNvPicPr>
          <p:nvPr/>
        </p:nvPicPr>
        <p:blipFill>
          <a:blip r:embed="rId3"/>
          <a:stretch>
            <a:fillRect/>
          </a:stretch>
        </p:blipFill>
        <p:spPr>
          <a:xfrm>
            <a:off x="5230707" y="2370248"/>
            <a:ext cx="1954700" cy="1297956"/>
          </a:xfrm>
          <a:prstGeom prst="rect">
            <a:avLst/>
          </a:prstGeom>
        </p:spPr>
      </p:pic>
      <p:sp>
        <p:nvSpPr>
          <p:cNvPr id="14" name="Title 13">
            <a:extLst>
              <a:ext uri="{FF2B5EF4-FFF2-40B4-BE49-F238E27FC236}">
                <a16:creationId xmlns:a16="http://schemas.microsoft.com/office/drawing/2014/main" id="{8AD84938-954B-894D-CE9E-191E1DA627B9}"/>
              </a:ext>
            </a:extLst>
          </p:cNvPr>
          <p:cNvSpPr>
            <a:spLocks noGrp="1"/>
          </p:cNvSpPr>
          <p:nvPr>
            <p:ph type="title"/>
          </p:nvPr>
        </p:nvSpPr>
        <p:spPr>
          <a:xfrm>
            <a:off x="496183" y="601957"/>
            <a:ext cx="11306175" cy="1001983"/>
          </a:xfrm>
        </p:spPr>
        <p:txBody>
          <a:bodyPr>
            <a:normAutofit fontScale="90000"/>
          </a:bodyPr>
          <a:lstStyle/>
          <a:p>
            <a:r>
              <a:rPr lang="en-GB" sz="2700" dirty="0"/>
              <a:t>Out of sight, out of mind: Individual differences in students’ experiences of their parents’ motivational messages in higher education. </a:t>
            </a:r>
            <a:r>
              <a:rPr lang="en-GB" sz="2000" b="0" dirty="0"/>
              <a:t>(</a:t>
            </a:r>
            <a:r>
              <a:rPr lang="en-GB" sz="2000" b="0" dirty="0">
                <a:highlight>
                  <a:srgbClr val="00FFFF"/>
                </a:highlight>
              </a:rPr>
              <a:t>Richard Remedios &amp; Violeta Baikousi</a:t>
            </a:r>
            <a:r>
              <a:rPr lang="en-GB" sz="2000" b="0" dirty="0"/>
              <a:t>)</a:t>
            </a:r>
          </a:p>
        </p:txBody>
      </p:sp>
      <p:sp>
        <p:nvSpPr>
          <p:cNvPr id="15" name="TextBox 14">
            <a:extLst>
              <a:ext uri="{FF2B5EF4-FFF2-40B4-BE49-F238E27FC236}">
                <a16:creationId xmlns:a16="http://schemas.microsoft.com/office/drawing/2014/main" id="{418EDB4A-EA8E-05FA-1D62-B0A35F297CEB}"/>
              </a:ext>
            </a:extLst>
          </p:cNvPr>
          <p:cNvSpPr txBox="1"/>
          <p:nvPr/>
        </p:nvSpPr>
        <p:spPr>
          <a:xfrm>
            <a:off x="7409468" y="2675598"/>
            <a:ext cx="3808428" cy="687256"/>
          </a:xfrm>
          <a:prstGeom prst="rect">
            <a:avLst/>
          </a:prstGeom>
          <a:solidFill>
            <a:schemeClr val="accent5">
              <a:lumMod val="20000"/>
              <a:lumOff val="80000"/>
            </a:schemeClr>
          </a:solidFill>
        </p:spPr>
        <p:txBody>
          <a:bodyPr wrap="square" lIns="0" tIns="0" rIns="0" bIns="0" rtlCol="0" anchor="b" anchorCtr="0">
            <a:normAutofit fontScale="92500" lnSpcReduction="20000"/>
          </a:bodyPr>
          <a:lstStyle/>
          <a:p>
            <a:pPr algn="ctr"/>
            <a:r>
              <a:rPr lang="en-GB" dirty="0"/>
              <a:t>Associate Professor in Student Motivation and Engagement</a:t>
            </a:r>
          </a:p>
          <a:p>
            <a:pPr algn="ctr"/>
            <a:r>
              <a:rPr lang="en-GB" dirty="0"/>
              <a:t>Email: richard.remedios</a:t>
            </a:r>
            <a:r>
              <a:rPr lang="en-GB" dirty="0">
                <a:ea typeface="+mn-lt"/>
                <a:cs typeface="+mn-lt"/>
              </a:rPr>
              <a:t>@</a:t>
            </a:r>
            <a:r>
              <a:rPr lang="en-GB" dirty="0"/>
              <a:t>ntu.ac.uk</a:t>
            </a:r>
            <a:endParaRPr lang="en-GB" dirty="0">
              <a:cs typeface="Arial"/>
            </a:endParaRPr>
          </a:p>
        </p:txBody>
      </p:sp>
      <p:sp>
        <p:nvSpPr>
          <p:cNvPr id="16" name="TextBox 15">
            <a:extLst>
              <a:ext uri="{FF2B5EF4-FFF2-40B4-BE49-F238E27FC236}">
                <a16:creationId xmlns:a16="http://schemas.microsoft.com/office/drawing/2014/main" id="{CE477549-A432-22B4-F12A-89A075B892FF}"/>
              </a:ext>
            </a:extLst>
          </p:cNvPr>
          <p:cNvSpPr txBox="1"/>
          <p:nvPr/>
        </p:nvSpPr>
        <p:spPr>
          <a:xfrm>
            <a:off x="7409468" y="4600055"/>
            <a:ext cx="3808428" cy="687256"/>
          </a:xfrm>
          <a:prstGeom prst="rect">
            <a:avLst/>
          </a:prstGeom>
          <a:solidFill>
            <a:schemeClr val="accent5">
              <a:lumMod val="20000"/>
              <a:lumOff val="80000"/>
            </a:schemeClr>
          </a:solidFill>
        </p:spPr>
        <p:txBody>
          <a:bodyPr wrap="square" lIns="0" tIns="0" rIns="0" bIns="0" rtlCol="0" anchor="b" anchorCtr="0">
            <a:normAutofit fontScale="92500" lnSpcReduction="20000"/>
          </a:bodyPr>
          <a:lstStyle/>
          <a:p>
            <a:pPr algn="ctr"/>
            <a:r>
              <a:rPr lang="en-GB" dirty="0">
                <a:cs typeface="Arial" panose="020B0604020202020204"/>
              </a:rPr>
              <a:t>Violeta Baikousi</a:t>
            </a:r>
          </a:p>
          <a:p>
            <a:pPr algn="ctr"/>
            <a:r>
              <a:rPr lang="en-GB" dirty="0">
                <a:cs typeface="Arial" panose="020B0604020202020204"/>
              </a:rPr>
              <a:t>Research fellow and PhD candidate</a:t>
            </a:r>
          </a:p>
          <a:p>
            <a:pPr algn="ctr"/>
            <a:r>
              <a:rPr lang="en-GB" dirty="0">
                <a:cs typeface="Arial" panose="020B0604020202020204"/>
              </a:rPr>
              <a:t>Email: violeta.baikousi</a:t>
            </a:r>
            <a:r>
              <a:rPr lang="en-GB" dirty="0">
                <a:ea typeface="+mn-lt"/>
                <a:cs typeface="+mn-lt"/>
              </a:rPr>
              <a:t>@ntu.ac.uk</a:t>
            </a:r>
          </a:p>
        </p:txBody>
      </p:sp>
      <p:pic>
        <p:nvPicPr>
          <p:cNvPr id="3" name="Picture 2" descr="A person smiling at camera&#10;&#10;Description automatically generated">
            <a:extLst>
              <a:ext uri="{FF2B5EF4-FFF2-40B4-BE49-F238E27FC236}">
                <a16:creationId xmlns:a16="http://schemas.microsoft.com/office/drawing/2014/main" id="{7C0632F8-F72F-927A-3D07-71CBD17195AD}"/>
              </a:ext>
            </a:extLst>
          </p:cNvPr>
          <p:cNvPicPr>
            <a:picLocks noChangeAspect="1"/>
          </p:cNvPicPr>
          <p:nvPr/>
        </p:nvPicPr>
        <p:blipFill>
          <a:blip r:embed="rId4"/>
          <a:stretch>
            <a:fillRect/>
          </a:stretch>
        </p:blipFill>
        <p:spPr>
          <a:xfrm>
            <a:off x="5355570" y="4076908"/>
            <a:ext cx="1704975" cy="1733550"/>
          </a:xfrm>
          <a:prstGeom prst="rect">
            <a:avLst/>
          </a:prstGeom>
        </p:spPr>
      </p:pic>
    </p:spTree>
    <p:extLst>
      <p:ext uri="{BB962C8B-B14F-4D97-AF65-F5344CB8AC3E}">
        <p14:creationId xmlns:p14="http://schemas.microsoft.com/office/powerpoint/2010/main" val="256606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2174073"/>
            <a:ext cx="11306174" cy="3708400"/>
          </a:xfrm>
        </p:spPr>
        <p:txBody>
          <a:bodyPr vert="horz" lIns="0" tIns="45720" rIns="91440" bIns="45720" rtlCol="0" anchor="t">
            <a:normAutofit/>
          </a:bodyPr>
          <a:lstStyle/>
          <a:p>
            <a:r>
              <a:rPr lang="en-GB">
                <a:latin typeface="Arial"/>
                <a:cs typeface="Arial"/>
              </a:rPr>
              <a:t>Inductive Thematic Analysis (Braun &amp; Clarke, 2006)</a:t>
            </a:r>
            <a:endParaRPr lang="en-US"/>
          </a:p>
          <a:p>
            <a:pPr marL="0" indent="0">
              <a:buNone/>
            </a:pPr>
            <a:endParaRPr lang="en-GB">
              <a:latin typeface="Arial"/>
              <a:cs typeface="Arial"/>
            </a:endParaRPr>
          </a:p>
          <a:p>
            <a:r>
              <a:rPr lang="en-GB">
                <a:latin typeface="Arial"/>
                <a:cs typeface="Arial"/>
              </a:rPr>
              <a:t>6 steps key-themes identification</a:t>
            </a:r>
            <a:endParaRPr lang="en-GB" err="1"/>
          </a:p>
          <a:p>
            <a:pPr marL="0" indent="0">
              <a:buNone/>
            </a:pPr>
            <a:endParaRPr lang="en-GB"/>
          </a:p>
          <a:p>
            <a:endParaRPr lang="en-GB"/>
          </a:p>
          <a:p>
            <a:endParaRPr lang="en-GB"/>
          </a:p>
          <a:p>
            <a:endParaRPr lang="en-GB"/>
          </a:p>
          <a:p>
            <a:endParaRPr lang="en-GB"/>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pPr algn="ctr"/>
            <a:r>
              <a:rPr lang="en-GB">
                <a:latin typeface="Arial"/>
                <a:cs typeface="Arial"/>
              </a:rPr>
              <a:t>Analytic Methods</a:t>
            </a:r>
            <a:endParaRPr lang="en-GB"/>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CC8EEECD-16F2-DC57-089F-9CC2D3CF9A77}"/>
              </a:ext>
            </a:extLst>
          </p:cNvPr>
          <p:cNvPicPr>
            <a:picLocks noChangeAspect="1"/>
          </p:cNvPicPr>
          <p:nvPr/>
        </p:nvPicPr>
        <p:blipFill>
          <a:blip r:embed="rId2"/>
          <a:stretch>
            <a:fillRect/>
          </a:stretch>
        </p:blipFill>
        <p:spPr>
          <a:xfrm>
            <a:off x="9380921" y="2174073"/>
            <a:ext cx="2000000" cy="2000000"/>
          </a:xfrm>
          <a:prstGeom prst="rect">
            <a:avLst/>
          </a:prstGeom>
        </p:spPr>
      </p:pic>
    </p:spTree>
    <p:extLst>
      <p:ext uri="{BB962C8B-B14F-4D97-AF65-F5344CB8AC3E}">
        <p14:creationId xmlns:p14="http://schemas.microsoft.com/office/powerpoint/2010/main" val="147163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a:xfrm>
            <a:off x="339218" y="2375637"/>
            <a:ext cx="11306175" cy="1848949"/>
          </a:xfrm>
        </p:spPr>
        <p:txBody>
          <a:bodyPr>
            <a:noAutofit/>
          </a:bodyPr>
          <a:lstStyle/>
          <a:p>
            <a:r>
              <a:rPr lang="en-GB" sz="4400" b="0" dirty="0"/>
              <a:t>Key themes identified</a:t>
            </a:r>
          </a:p>
        </p:txBody>
      </p:sp>
      <p:pic>
        <p:nvPicPr>
          <p:cNvPr id="3" name="Picture 2">
            <a:extLst>
              <a:ext uri="{FF2B5EF4-FFF2-40B4-BE49-F238E27FC236}">
                <a16:creationId xmlns:a16="http://schemas.microsoft.com/office/drawing/2014/main" id="{800AB5C7-FECE-EE80-6E42-55F5705E1BF4}"/>
              </a:ext>
            </a:extLst>
          </p:cNvPr>
          <p:cNvPicPr>
            <a:picLocks noChangeAspect="1"/>
          </p:cNvPicPr>
          <p:nvPr/>
        </p:nvPicPr>
        <p:blipFill>
          <a:blip r:embed="rId2"/>
          <a:stretch>
            <a:fillRect/>
          </a:stretch>
        </p:blipFill>
        <p:spPr>
          <a:xfrm>
            <a:off x="9645393" y="897911"/>
            <a:ext cx="2000000" cy="2000000"/>
          </a:xfrm>
          <a:prstGeom prst="rect">
            <a:avLst/>
          </a:prstGeom>
        </p:spPr>
      </p:pic>
    </p:spTree>
    <p:extLst>
      <p:ext uri="{BB962C8B-B14F-4D97-AF65-F5344CB8AC3E}">
        <p14:creationId xmlns:p14="http://schemas.microsoft.com/office/powerpoint/2010/main" val="3142709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803361"/>
            <a:ext cx="11306174" cy="3510519"/>
          </a:xfrm>
        </p:spPr>
        <p:txBody>
          <a:bodyPr>
            <a:normAutofit/>
          </a:bodyPr>
          <a:lstStyle/>
          <a:p>
            <a:pPr marL="457200" indent="-457200">
              <a:buFont typeface="+mj-lt"/>
              <a:buAutoNum type="arabicPeriod"/>
            </a:pPr>
            <a:r>
              <a:rPr lang="en-GB" dirty="0"/>
              <a:t>Parental focus on utility value of degree</a:t>
            </a:r>
          </a:p>
          <a:p>
            <a:pPr marL="457200" indent="-457200">
              <a:buFont typeface="+mj-lt"/>
              <a:buAutoNum type="arabicPeriod"/>
            </a:pPr>
            <a:r>
              <a:rPr lang="en-GB" dirty="0"/>
              <a:t>Student focus on utility value of degree</a:t>
            </a:r>
          </a:p>
          <a:p>
            <a:pPr marL="457200" indent="-457200">
              <a:buFont typeface="+mj-lt"/>
              <a:buAutoNum type="arabicPeriod"/>
            </a:pPr>
            <a:r>
              <a:rPr lang="en-GB" dirty="0"/>
              <a:t>Parental concern about student mental health</a:t>
            </a:r>
          </a:p>
          <a:p>
            <a:pPr marL="457200" indent="-457200">
              <a:buFont typeface="+mj-lt"/>
              <a:buAutoNum type="arabicPeriod"/>
            </a:pPr>
            <a:r>
              <a:rPr lang="en-GB" dirty="0"/>
              <a:t>Parents messages experienced as stress-relieving</a:t>
            </a:r>
          </a:p>
          <a:p>
            <a:pPr marL="457200" indent="-457200">
              <a:buFont typeface="+mj-lt"/>
              <a:buAutoNum type="arabicPeriod"/>
            </a:pPr>
            <a:r>
              <a:rPr lang="en-GB" dirty="0"/>
              <a:t>Students as self-motivated</a:t>
            </a:r>
          </a:p>
          <a:p>
            <a:pPr marL="457200" indent="-457200">
              <a:buFont typeface="+mj-lt"/>
              <a:buAutoNum type="arabicPeriod"/>
            </a:pPr>
            <a:r>
              <a:rPr lang="en-GB" dirty="0"/>
              <a:t>Students less likely to be influenced by parents’ messages if parents did not go to university themselves**</a:t>
            </a:r>
          </a:p>
          <a:p>
            <a:pPr marL="0" indent="0">
              <a:buNone/>
            </a:pPr>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Key themes and findings</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450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04214"/>
            <a:ext cx="11306174" cy="3510519"/>
          </a:xfrm>
        </p:spPr>
        <p:txBody>
          <a:bodyPr>
            <a:normAutofit/>
          </a:bodyPr>
          <a:lstStyle/>
          <a:p>
            <a:pPr marL="457200" indent="-457200">
              <a:buFont typeface="+mj-lt"/>
              <a:buAutoNum type="arabicPeriod"/>
            </a:pPr>
            <a:r>
              <a:rPr lang="en-GB" dirty="0"/>
              <a:t>Parental focus on utility value of degree</a:t>
            </a:r>
          </a:p>
          <a:p>
            <a:pPr marL="457200" indent="-457200">
              <a:buFont typeface="+mj-lt"/>
              <a:buAutoNum type="arabicPeriod"/>
            </a:pPr>
            <a:r>
              <a:rPr lang="en-GB" dirty="0"/>
              <a:t>Student focus on utility value of degree</a:t>
            </a:r>
          </a:p>
          <a:p>
            <a:pPr marL="457200" indent="-457200">
              <a:buFont typeface="+mj-lt"/>
              <a:buAutoNum type="arabicPeriod"/>
            </a:pPr>
            <a:r>
              <a:rPr lang="en-GB" dirty="0">
                <a:highlight>
                  <a:srgbClr val="FFFF00"/>
                </a:highlight>
              </a:rPr>
              <a:t>Parental concern about student mental health</a:t>
            </a:r>
          </a:p>
          <a:p>
            <a:pPr marL="457200" indent="-457200">
              <a:buFont typeface="+mj-lt"/>
              <a:buAutoNum type="arabicPeriod"/>
            </a:pPr>
            <a:r>
              <a:rPr lang="en-GB" dirty="0">
                <a:highlight>
                  <a:srgbClr val="FFFF00"/>
                </a:highlight>
              </a:rPr>
              <a:t>Parents messages experienced as stress-relieving</a:t>
            </a:r>
          </a:p>
          <a:p>
            <a:pPr marL="457200" indent="-457200">
              <a:buFont typeface="+mj-lt"/>
              <a:buAutoNum type="arabicPeriod"/>
            </a:pPr>
            <a:r>
              <a:rPr lang="en-GB" dirty="0"/>
              <a:t>Students as self-motivated</a:t>
            </a:r>
          </a:p>
          <a:p>
            <a:pPr marL="457200" indent="-457200">
              <a:buFont typeface="+mj-lt"/>
              <a:buAutoNum type="arabicPeriod"/>
            </a:pPr>
            <a:r>
              <a:rPr lang="en-GB" dirty="0">
                <a:highlight>
                  <a:srgbClr val="FFFF00"/>
                </a:highlight>
              </a:rPr>
              <a:t>Students less likely to be influenced by parents’ messages if parents did not go to university themselves**</a:t>
            </a:r>
          </a:p>
          <a:p>
            <a:pPr marL="0" indent="0">
              <a:buNone/>
            </a:pPr>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Key themes and findings</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74929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04214"/>
            <a:ext cx="11306174" cy="3510519"/>
          </a:xfrm>
        </p:spPr>
        <p:txBody>
          <a:bodyPr vert="horz" lIns="0" tIns="45720" rIns="91440" bIns="45720" rtlCol="0" anchor="t">
            <a:normAutofit fontScale="85000" lnSpcReduction="20000"/>
          </a:bodyPr>
          <a:lstStyle/>
          <a:p>
            <a:pPr marL="0" indent="0">
              <a:buNone/>
            </a:pPr>
            <a:r>
              <a:rPr lang="en-GB" dirty="0">
                <a:latin typeface="Arial"/>
                <a:cs typeface="Arial"/>
              </a:rPr>
              <a:t>Quotes: </a:t>
            </a:r>
            <a:endParaRPr lang="en-US"/>
          </a:p>
          <a:p>
            <a:pPr marL="0" indent="0">
              <a:buNone/>
            </a:pPr>
            <a:r>
              <a:rPr lang="en-GB" sz="2400" i="1" dirty="0">
                <a:latin typeface="Arial"/>
                <a:cs typeface="Arial"/>
              </a:rPr>
              <a:t>"they do tell me that I don't have to stress myself, you know, like excessively stress myself out to do well"</a:t>
            </a:r>
            <a:endParaRPr lang="en-GB" sz="2400" i="1" dirty="0"/>
          </a:p>
          <a:p>
            <a:pPr marL="0" indent="0">
              <a:buNone/>
            </a:pPr>
            <a:endParaRPr lang="en-GB" sz="2400" i="1" dirty="0">
              <a:latin typeface="Arial"/>
              <a:cs typeface="Arial"/>
            </a:endParaRPr>
          </a:p>
          <a:p>
            <a:pPr marL="0" indent="0">
              <a:buNone/>
            </a:pPr>
            <a:r>
              <a:rPr lang="en-GB" sz="2400" i="1" dirty="0">
                <a:latin typeface="Arial"/>
                <a:cs typeface="Arial"/>
              </a:rPr>
              <a:t>"she'll just drop me an email with, like, a link she's found to like, ‘’ways to stay motivated’’ or ‘’things that can help you with statistics and stuff’’ and she just, she goes out of her way to sort of send me help"</a:t>
            </a:r>
            <a:endParaRPr lang="en-GB" dirty="0"/>
          </a:p>
          <a:p>
            <a:pPr marL="0" indent="0">
              <a:buNone/>
            </a:pPr>
            <a:endParaRPr lang="en-GB" sz="2400" i="1" dirty="0">
              <a:latin typeface="Arial"/>
              <a:cs typeface="Arial"/>
            </a:endParaRPr>
          </a:p>
          <a:p>
            <a:pPr marL="0" indent="0">
              <a:buNone/>
            </a:pPr>
            <a:r>
              <a:rPr lang="en-GB" sz="2400" i="1" dirty="0">
                <a:latin typeface="Arial"/>
                <a:cs typeface="Arial"/>
              </a:rPr>
              <a:t>"she always gave me tips on how to get the day like to go for a walk or get out of the house and do something, make some food and just get out my room really and the flat because that's obviously a big thing"</a:t>
            </a:r>
            <a:endParaRPr lang="en-GB" sz="2400" i="1"/>
          </a:p>
          <a:p>
            <a:pPr marL="0" indent="0">
              <a:buNone/>
            </a:pPr>
            <a:endParaRPr lang="en-GB" sz="2400" i="1" dirty="0"/>
          </a:p>
          <a:p>
            <a:pPr marL="0" indent="0">
              <a:buNone/>
            </a:pPr>
            <a:endParaRPr lang="en-GB" sz="2400" i="1" dirty="0"/>
          </a:p>
          <a:p>
            <a:pPr marL="0" indent="0">
              <a:buNone/>
            </a:pPr>
            <a:endParaRPr lang="en-GB" sz="2400" i="1" dirty="0"/>
          </a:p>
          <a:p>
            <a:pPr marL="0" indent="0">
              <a:buNone/>
            </a:pPr>
            <a:endParaRPr lang="en-GB" sz="2400" i="1" dirty="0"/>
          </a:p>
          <a:p>
            <a:pPr marL="0" indent="0">
              <a:buNone/>
            </a:pPr>
            <a:endParaRPr lang="en-GB" sz="2400" i="1" dirty="0"/>
          </a:p>
          <a:p>
            <a:pPr marL="0" indent="0">
              <a:buNone/>
            </a:pPr>
            <a:endParaRPr lang="en-GB" sz="2400" i="1" dirty="0"/>
          </a:p>
          <a:p>
            <a:pPr marL="0" indent="0">
              <a:buNone/>
            </a:pPr>
            <a:endParaRPr lang="en-GB" sz="2400" i="1" dirty="0"/>
          </a:p>
          <a:p>
            <a:pPr marL="0" indent="0">
              <a:buNone/>
            </a:pPr>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fontScale="90000"/>
          </a:bodyPr>
          <a:lstStyle/>
          <a:p>
            <a:r>
              <a:rPr lang="en-GB" dirty="0"/>
              <a:t>Parental concern about student mental health</a:t>
            </a:r>
            <a:br>
              <a:rPr lang="en-GB" dirty="0"/>
            </a:br>
            <a:endParaRPr lang="en-GB" dirty="0"/>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9603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04214"/>
            <a:ext cx="11306174" cy="3510519"/>
          </a:xfrm>
        </p:spPr>
        <p:txBody>
          <a:bodyPr vert="horz" lIns="0" tIns="45720" rIns="91440" bIns="45720" rtlCol="0" anchor="t">
            <a:normAutofit/>
          </a:bodyPr>
          <a:lstStyle/>
          <a:p>
            <a:pPr marL="0" indent="0">
              <a:buNone/>
            </a:pPr>
            <a:r>
              <a:rPr lang="en-GB" dirty="0">
                <a:latin typeface="Arial"/>
                <a:cs typeface="Arial"/>
              </a:rPr>
              <a:t>Quotes:</a:t>
            </a:r>
          </a:p>
          <a:p>
            <a:pPr marL="0" indent="0">
              <a:buNone/>
            </a:pPr>
            <a:endParaRPr lang="en-GB" sz="2400" i="1" dirty="0"/>
          </a:p>
          <a:p>
            <a:pPr marL="0" indent="0">
              <a:buNone/>
            </a:pPr>
            <a:r>
              <a:rPr lang="en-GB" sz="2400" i="1" dirty="0">
                <a:latin typeface="Arial"/>
                <a:cs typeface="Arial"/>
              </a:rPr>
              <a:t>"It's really reassuring to know that If I don't go down a certain path, or if I do almost anything that she should support me and be proud of me, so it's a bit of like relaxing"</a:t>
            </a:r>
            <a:endParaRPr lang="en-GB" i="1"/>
          </a:p>
          <a:p>
            <a:pPr marL="0" indent="0">
              <a:buNone/>
            </a:pPr>
            <a:endParaRPr lang="en-GB" sz="2400" i="1" dirty="0">
              <a:latin typeface="Arial"/>
              <a:cs typeface="Arial"/>
            </a:endParaRPr>
          </a:p>
          <a:p>
            <a:pPr marL="0" indent="0">
              <a:buNone/>
            </a:pPr>
            <a:r>
              <a:rPr lang="en-GB" sz="2400" i="1" dirty="0">
                <a:latin typeface="Arial"/>
                <a:cs typeface="Arial"/>
              </a:rPr>
              <a:t> "They just make you feel comforted. It makes you feel at ease"</a:t>
            </a:r>
            <a:endParaRPr lang="en-GB" i="1" dirty="0">
              <a:latin typeface="Arial"/>
              <a:cs typeface="Arial"/>
            </a:endParaRPr>
          </a:p>
          <a:p>
            <a:pPr marL="0" indent="0">
              <a:buNone/>
            </a:pPr>
            <a:endParaRPr lang="en-GB" sz="2400" i="1"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fontScale="90000"/>
          </a:bodyPr>
          <a:lstStyle/>
          <a:p>
            <a:r>
              <a:rPr lang="en-GB" dirty="0"/>
              <a:t>Parents messages experienced as stress-relieving</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69478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398089" y="2641446"/>
            <a:ext cx="11350997" cy="2862933"/>
          </a:xfrm>
        </p:spPr>
        <p:txBody>
          <a:bodyPr vert="horz" lIns="0" tIns="45720" rIns="91440" bIns="45720" rtlCol="0" anchor="t">
            <a:noAutofit/>
          </a:bodyPr>
          <a:lstStyle/>
          <a:p>
            <a:pPr marL="0" indent="0">
              <a:buNone/>
            </a:pPr>
            <a:r>
              <a:rPr lang="en-GB" sz="2000" dirty="0">
                <a:latin typeface="Arial"/>
                <a:cs typeface="Arial"/>
              </a:rPr>
              <a:t>Quotes:</a:t>
            </a:r>
          </a:p>
          <a:p>
            <a:pPr marL="0" indent="0">
              <a:buNone/>
            </a:pPr>
            <a:r>
              <a:rPr lang="en-GB" sz="2000" i="1" dirty="0">
                <a:latin typeface="Arial"/>
                <a:cs typeface="Arial"/>
              </a:rPr>
              <a:t>"now is a topic which he doesn't know anything about It's harder for him to do so. I think he doesn't instruct me as much anymore"</a:t>
            </a:r>
            <a:endParaRPr lang="en-GB" sz="2000" i="1"/>
          </a:p>
          <a:p>
            <a:pPr marL="0" indent="0">
              <a:buNone/>
            </a:pPr>
            <a:r>
              <a:rPr lang="en-GB" sz="2000" i="1" dirty="0">
                <a:latin typeface="Arial"/>
                <a:cs typeface="Arial"/>
              </a:rPr>
              <a:t>"they don't know what a degree is, I believe they don't know the true value of it and the effort that goes into attaining a degree, so I think they can’t, I think they don't have the knowledge and experience to tell me "</a:t>
            </a:r>
            <a:endParaRPr lang="en-GB" sz="2000" i="1"/>
          </a:p>
          <a:p>
            <a:pPr marL="0" indent="0">
              <a:buNone/>
            </a:pPr>
            <a:r>
              <a:rPr lang="en-GB" sz="2000" i="1" dirty="0">
                <a:latin typeface="Arial"/>
                <a:cs typeface="Calibri"/>
              </a:rPr>
              <a:t>" it's not like they would say something by themselves kind of like because they never went through University they don't really know what it entails"</a:t>
            </a:r>
            <a:endParaRPr lang="en-GB" sz="2000" i="1">
              <a:latin typeface="Arial"/>
            </a:endParaRPr>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a:xfrm>
            <a:off x="442911" y="1168990"/>
            <a:ext cx="11306175" cy="1000420"/>
          </a:xfrm>
        </p:spPr>
        <p:txBody>
          <a:bodyPr>
            <a:normAutofit fontScale="90000"/>
          </a:bodyPr>
          <a:lstStyle/>
          <a:p>
            <a:r>
              <a:rPr lang="en-GB" dirty="0"/>
              <a:t>Students less likely to be influenced by parents’ messages if parents did not go to university themselves**</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59901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normAutofit/>
          </a:bodyPr>
          <a:lstStyle/>
          <a:p>
            <a:r>
              <a:rPr lang="en-GB" dirty="0"/>
              <a:t>Further research</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r>
              <a:rPr lang="en-GB" dirty="0">
                <a:solidFill>
                  <a:schemeClr val="bg1"/>
                </a:solidFill>
              </a:rPr>
              <a:t>Value placed on advice</a:t>
            </a:r>
          </a:p>
        </p:txBody>
      </p:sp>
      <p:pic>
        <p:nvPicPr>
          <p:cNvPr id="4" name="Picture 3">
            <a:extLst>
              <a:ext uri="{FF2B5EF4-FFF2-40B4-BE49-F238E27FC236}">
                <a16:creationId xmlns:a16="http://schemas.microsoft.com/office/drawing/2014/main" id="{2882AD00-0928-9089-55A4-E08E1431FB36}"/>
              </a:ext>
            </a:extLst>
          </p:cNvPr>
          <p:cNvPicPr>
            <a:picLocks noChangeAspect="1"/>
          </p:cNvPicPr>
          <p:nvPr/>
        </p:nvPicPr>
        <p:blipFill>
          <a:blip r:embed="rId2"/>
          <a:stretch>
            <a:fillRect/>
          </a:stretch>
        </p:blipFill>
        <p:spPr>
          <a:xfrm>
            <a:off x="9529777" y="687250"/>
            <a:ext cx="2000000" cy="2000000"/>
          </a:xfrm>
          <a:prstGeom prst="rect">
            <a:avLst/>
          </a:prstGeom>
        </p:spPr>
      </p:pic>
    </p:spTree>
    <p:extLst>
      <p:ext uri="{BB962C8B-B14F-4D97-AF65-F5344CB8AC3E}">
        <p14:creationId xmlns:p14="http://schemas.microsoft.com/office/powerpoint/2010/main" val="3033131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23068"/>
            <a:ext cx="11306174" cy="3510519"/>
          </a:xfrm>
        </p:spPr>
        <p:txBody>
          <a:bodyPr>
            <a:normAutofit/>
          </a:bodyPr>
          <a:lstStyle/>
          <a:p>
            <a:r>
              <a:rPr lang="en-GB" dirty="0"/>
              <a:t>How often do you listen to your parent’s advice regarding your education?</a:t>
            </a:r>
          </a:p>
          <a:p>
            <a:r>
              <a:rPr lang="en-GB" dirty="0"/>
              <a:t>How often do you go to your parents for advice regarding your higher education?</a:t>
            </a:r>
          </a:p>
          <a:p>
            <a:r>
              <a:rPr lang="en-GB" dirty="0"/>
              <a:t>How often would you say you trust your parent’s advice on your education?</a:t>
            </a:r>
          </a:p>
          <a:p>
            <a:r>
              <a:rPr lang="en-GB" dirty="0"/>
              <a:t>How often do you ask for help from your parent’s before making a decision that will affect your education?</a:t>
            </a:r>
          </a:p>
          <a:p>
            <a:pPr marL="0" indent="0">
              <a:buNone/>
            </a:pPr>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New construct</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965859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23068"/>
            <a:ext cx="11306174" cy="3510519"/>
          </a:xfrm>
        </p:spPr>
        <p:txBody>
          <a:bodyPr>
            <a:normAutofit/>
          </a:bodyPr>
          <a:lstStyle/>
          <a:p>
            <a:pPr marL="0" indent="0">
              <a:buNone/>
            </a:pPr>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sz="2000" dirty="0"/>
              <a:t>Table 1:  Factor loadings for 20-item, 5-construct Parental Motivational Messages scale (highest secondary loadings in italics &gt; .20).</a:t>
            </a:r>
          </a:p>
        </p:txBody>
      </p:sp>
      <p:pic>
        <p:nvPicPr>
          <p:cNvPr id="10" name="Picture 9">
            <a:extLst>
              <a:ext uri="{FF2B5EF4-FFF2-40B4-BE49-F238E27FC236}">
                <a16:creationId xmlns:a16="http://schemas.microsoft.com/office/drawing/2014/main" id="{0B6DE60F-6C12-E667-A15C-10D287D60FAA}"/>
              </a:ext>
            </a:extLst>
          </p:cNvPr>
          <p:cNvPicPr>
            <a:picLocks noChangeAspect="1"/>
          </p:cNvPicPr>
          <p:nvPr/>
        </p:nvPicPr>
        <p:blipFill>
          <a:blip r:embed="rId2"/>
          <a:stretch>
            <a:fillRect/>
          </a:stretch>
        </p:blipFill>
        <p:spPr>
          <a:xfrm>
            <a:off x="1144435" y="1301091"/>
            <a:ext cx="6718342" cy="5318109"/>
          </a:xfrm>
          <a:prstGeom prst="rect">
            <a:avLst/>
          </a:prstGeom>
        </p:spPr>
      </p:pic>
      <p:sp>
        <p:nvSpPr>
          <p:cNvPr id="12" name="TextBox 11">
            <a:extLst>
              <a:ext uri="{FF2B5EF4-FFF2-40B4-BE49-F238E27FC236}">
                <a16:creationId xmlns:a16="http://schemas.microsoft.com/office/drawing/2014/main" id="{A771C582-EF69-E01F-DE40-DBB06C94D841}"/>
              </a:ext>
            </a:extLst>
          </p:cNvPr>
          <p:cNvSpPr txBox="1"/>
          <p:nvPr/>
        </p:nvSpPr>
        <p:spPr>
          <a:xfrm>
            <a:off x="7735104" y="2551837"/>
            <a:ext cx="3968685" cy="2031325"/>
          </a:xfrm>
          <a:prstGeom prst="rect">
            <a:avLst/>
          </a:prstGeom>
          <a:solidFill>
            <a:schemeClr val="accent3">
              <a:lumMod val="20000"/>
              <a:lumOff val="80000"/>
            </a:schemeClr>
          </a:solidFill>
        </p:spPr>
        <p:txBody>
          <a:bodyPr wrap="square">
            <a:spAutoFit/>
          </a:bodyPr>
          <a:lstStyle/>
          <a:p>
            <a:pPr marL="285750" indent="-285750">
              <a:buFont typeface="Arial" panose="020B0604020202020204" pitchFamily="34" charset="0"/>
              <a:buChar char="•"/>
            </a:pPr>
            <a:r>
              <a:rPr lang="en-GB" dirty="0"/>
              <a:t>Principal Components analysis with varimax with kaiser normalization as the rotation method. </a:t>
            </a:r>
          </a:p>
          <a:p>
            <a:pPr marL="285750" indent="-285750">
              <a:buFont typeface="Arial" panose="020B0604020202020204" pitchFamily="34" charset="0"/>
              <a:buChar char="•"/>
            </a:pPr>
            <a:r>
              <a:rPr lang="en-GB" dirty="0" err="1"/>
              <a:t>Barlett’s</a:t>
            </a:r>
            <a:r>
              <a:rPr lang="en-GB" dirty="0"/>
              <a:t> test of sphericity = </a:t>
            </a:r>
            <a:r>
              <a:rPr lang="en-GB" i="1" dirty="0"/>
              <a:t>X</a:t>
            </a:r>
            <a:r>
              <a:rPr lang="en-GB" baseline="30000" dirty="0"/>
              <a:t>2</a:t>
            </a:r>
            <a:r>
              <a:rPr lang="en-GB" dirty="0"/>
              <a:t> (190) = 1043.06, </a:t>
            </a:r>
            <a:r>
              <a:rPr lang="en-GB" i="1" dirty="0"/>
              <a:t>p &lt; .001</a:t>
            </a:r>
          </a:p>
          <a:p>
            <a:pPr marL="285750" indent="-285750">
              <a:buFont typeface="Arial" panose="020B0604020202020204" pitchFamily="34" charset="0"/>
              <a:buChar char="•"/>
            </a:pPr>
            <a:r>
              <a:rPr lang="en-GB" dirty="0"/>
              <a:t>Kaiser-Meyer-Olkin (KMO) = 0.82</a:t>
            </a:r>
          </a:p>
        </p:txBody>
      </p:sp>
      <p:sp>
        <p:nvSpPr>
          <p:cNvPr id="13" name="Rectangle 12">
            <a:extLst>
              <a:ext uri="{FF2B5EF4-FFF2-40B4-BE49-F238E27FC236}">
                <a16:creationId xmlns:a16="http://schemas.microsoft.com/office/drawing/2014/main" id="{48A44BF3-AFCD-48CA-CDBD-7C36D43564B2}"/>
              </a:ext>
            </a:extLst>
          </p:cNvPr>
          <p:cNvSpPr/>
          <p:nvPr/>
        </p:nvSpPr>
        <p:spPr>
          <a:xfrm>
            <a:off x="1253765" y="5433587"/>
            <a:ext cx="5967167" cy="863518"/>
          </a:xfrm>
          <a:prstGeom prst="rect">
            <a:avLst/>
          </a:prstGeom>
          <a:no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049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AD84938-954B-894D-CE9E-191E1DA627B9}"/>
              </a:ext>
            </a:extLst>
          </p:cNvPr>
          <p:cNvSpPr>
            <a:spLocks noGrp="1"/>
          </p:cNvSpPr>
          <p:nvPr>
            <p:ph type="title"/>
          </p:nvPr>
        </p:nvSpPr>
        <p:spPr>
          <a:xfrm>
            <a:off x="496183" y="601957"/>
            <a:ext cx="11306175" cy="1001983"/>
          </a:xfrm>
        </p:spPr>
        <p:txBody>
          <a:bodyPr>
            <a:normAutofit fontScale="90000"/>
          </a:bodyPr>
          <a:lstStyle/>
          <a:p>
            <a:r>
              <a:rPr lang="en-GB" sz="2700" dirty="0"/>
              <a:t>Hy Flex: taking teaching and learning into a new era of flexibility </a:t>
            </a:r>
            <a:r>
              <a:rPr lang="en-GB" sz="2000" b="0" dirty="0"/>
              <a:t>(</a:t>
            </a:r>
            <a:r>
              <a:rPr lang="en-GB" sz="2000" b="0" dirty="0">
                <a:highlight>
                  <a:srgbClr val="00FFFF"/>
                </a:highlight>
              </a:rPr>
              <a:t>Sarah Buglass</a:t>
            </a:r>
            <a:r>
              <a:rPr lang="en-GB" sz="2000" b="0" dirty="0"/>
              <a:t>, Russell Turk, Lucy Justice, Darel Cookson, Maria Kontogianni, Sarah Gardner, Chloe Ryding, Jens </a:t>
            </a:r>
            <a:r>
              <a:rPr lang="en-GB" sz="2000" b="0" dirty="0" err="1"/>
              <a:t>Roeser</a:t>
            </a:r>
            <a:r>
              <a:rPr lang="en-GB" sz="2000" b="0" dirty="0"/>
              <a:t>, Peter Williams).</a:t>
            </a:r>
          </a:p>
        </p:txBody>
      </p:sp>
      <p:sp>
        <p:nvSpPr>
          <p:cNvPr id="15" name="TextBox 14">
            <a:extLst>
              <a:ext uri="{FF2B5EF4-FFF2-40B4-BE49-F238E27FC236}">
                <a16:creationId xmlns:a16="http://schemas.microsoft.com/office/drawing/2014/main" id="{418EDB4A-EA8E-05FA-1D62-B0A35F297CEB}"/>
              </a:ext>
            </a:extLst>
          </p:cNvPr>
          <p:cNvSpPr txBox="1"/>
          <p:nvPr/>
        </p:nvSpPr>
        <p:spPr>
          <a:xfrm>
            <a:off x="6702458" y="4496581"/>
            <a:ext cx="3808428" cy="687256"/>
          </a:xfrm>
          <a:prstGeom prst="rect">
            <a:avLst/>
          </a:prstGeom>
          <a:solidFill>
            <a:schemeClr val="accent5">
              <a:lumMod val="20000"/>
              <a:lumOff val="80000"/>
            </a:schemeClr>
          </a:solidFill>
        </p:spPr>
        <p:txBody>
          <a:bodyPr wrap="square" lIns="0" tIns="0" rIns="0" bIns="0" rtlCol="0" anchor="b" anchorCtr="0">
            <a:normAutofit fontScale="92500" lnSpcReduction="20000"/>
          </a:bodyPr>
          <a:lstStyle/>
          <a:p>
            <a:pPr algn="ctr"/>
            <a:r>
              <a:rPr lang="en-GB" dirty="0"/>
              <a:t>Principal Lecturer</a:t>
            </a:r>
          </a:p>
          <a:p>
            <a:pPr algn="ctr"/>
            <a:r>
              <a:rPr lang="en-GB" dirty="0"/>
              <a:t>NTU Psychology</a:t>
            </a:r>
          </a:p>
          <a:p>
            <a:pPr algn="ctr"/>
            <a:r>
              <a:rPr lang="en-GB" dirty="0"/>
              <a:t>Email: sarah.buglass@ntu.ac.uk</a:t>
            </a:r>
          </a:p>
        </p:txBody>
      </p:sp>
      <p:pic>
        <p:nvPicPr>
          <p:cNvPr id="3" name="Picture 2">
            <a:extLst>
              <a:ext uri="{FF2B5EF4-FFF2-40B4-BE49-F238E27FC236}">
                <a16:creationId xmlns:a16="http://schemas.microsoft.com/office/drawing/2014/main" id="{FD478D5C-5BC5-DFD0-2658-BB6CCE71F282}"/>
              </a:ext>
            </a:extLst>
          </p:cNvPr>
          <p:cNvPicPr>
            <a:picLocks noChangeAspect="1"/>
          </p:cNvPicPr>
          <p:nvPr/>
        </p:nvPicPr>
        <p:blipFill>
          <a:blip r:embed="rId2"/>
          <a:stretch>
            <a:fillRect/>
          </a:stretch>
        </p:blipFill>
        <p:spPr>
          <a:xfrm>
            <a:off x="6994688" y="2290947"/>
            <a:ext cx="2853719" cy="1862255"/>
          </a:xfrm>
          <a:prstGeom prst="rect">
            <a:avLst/>
          </a:prstGeom>
        </p:spPr>
      </p:pic>
      <p:pic>
        <p:nvPicPr>
          <p:cNvPr id="4" name="Picture 3" descr="Digital Skills as a way of accessing learning opportunities… the position  of the EPALE community! | EPALE">
            <a:extLst>
              <a:ext uri="{FF2B5EF4-FFF2-40B4-BE49-F238E27FC236}">
                <a16:creationId xmlns:a16="http://schemas.microsoft.com/office/drawing/2014/main" id="{AEC88A41-8405-A0A9-4AE8-B350065A6F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005" y="2997201"/>
            <a:ext cx="4661799" cy="2418080"/>
          </a:xfrm>
          <a:prstGeom prst="rect">
            <a:avLst/>
          </a:prstGeom>
        </p:spPr>
      </p:pic>
      <p:sp>
        <p:nvSpPr>
          <p:cNvPr id="5" name="TextBox 4">
            <a:extLst>
              <a:ext uri="{FF2B5EF4-FFF2-40B4-BE49-F238E27FC236}">
                <a16:creationId xmlns:a16="http://schemas.microsoft.com/office/drawing/2014/main" id="{26E01103-95AE-BBFC-4D8B-C9BED75211E6}"/>
              </a:ext>
            </a:extLst>
          </p:cNvPr>
          <p:cNvSpPr txBox="1"/>
          <p:nvPr/>
        </p:nvSpPr>
        <p:spPr>
          <a:xfrm>
            <a:off x="833004" y="2096466"/>
            <a:ext cx="4661799" cy="655264"/>
          </a:xfrm>
          <a:prstGeom prst="rect">
            <a:avLst/>
          </a:prstGeom>
          <a:solidFill>
            <a:schemeClr val="accent1">
              <a:lumMod val="20000"/>
              <a:lumOff val="80000"/>
            </a:schemeClr>
          </a:solidFill>
        </p:spPr>
        <p:txBody>
          <a:bodyPr wrap="square" lIns="0" tIns="0" rIns="0" bIns="0" rtlCol="0" anchor="b" anchorCtr="0">
            <a:normAutofit/>
          </a:bodyPr>
          <a:lstStyle/>
          <a:p>
            <a:pPr algn="ctr"/>
            <a:r>
              <a:rPr lang="en-GB" dirty="0"/>
              <a:t>Flexible learning in Higher Education</a:t>
            </a:r>
          </a:p>
        </p:txBody>
      </p:sp>
    </p:spTree>
    <p:extLst>
      <p:ext uri="{BB962C8B-B14F-4D97-AF65-F5344CB8AC3E}">
        <p14:creationId xmlns:p14="http://schemas.microsoft.com/office/powerpoint/2010/main" val="4053921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04214"/>
            <a:ext cx="11306174" cy="3510519"/>
          </a:xfrm>
        </p:spPr>
        <p:txBody>
          <a:bodyPr>
            <a:normAutofit/>
          </a:bodyPr>
          <a:lstStyle/>
          <a:p>
            <a:pPr marL="0" indent="0">
              <a:buNone/>
            </a:pPr>
            <a:r>
              <a:rPr lang="en-GB" dirty="0"/>
              <a:t>Students are definitely still aware of their caregivers motivational messages and these messages are often reassuring.</a:t>
            </a:r>
          </a:p>
          <a:p>
            <a:pPr marL="0" indent="0">
              <a:buNone/>
            </a:pPr>
            <a:r>
              <a:rPr lang="en-GB" dirty="0"/>
              <a:t>Caregivers’ messages can help buffer students from issues related to their mental health.</a:t>
            </a:r>
          </a:p>
          <a:p>
            <a:pPr marL="0" indent="0">
              <a:buNone/>
            </a:pPr>
            <a:r>
              <a:rPr lang="en-GB" dirty="0"/>
              <a:t>HOWEVER – it seems clear that whether the parent has experienced a university degree is a determinant of the value of the messages that are received. </a:t>
            </a:r>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Summary</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085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23068"/>
            <a:ext cx="11306174" cy="3510519"/>
          </a:xfrm>
        </p:spPr>
        <p:txBody>
          <a:bodyPr>
            <a:normAutofit/>
          </a:bodyPr>
          <a:lstStyle/>
          <a:p>
            <a:r>
              <a:rPr lang="en-GB" dirty="0"/>
              <a:t>How parents’ motivational messages are processed in HE seems an important issue to research.</a:t>
            </a:r>
          </a:p>
          <a:p>
            <a:r>
              <a:rPr lang="en-GB" dirty="0"/>
              <a:t>There is good evidence that there may be distinct construct about the “perceived value of the message.”</a:t>
            </a:r>
          </a:p>
          <a:p>
            <a:r>
              <a:rPr lang="en-GB" dirty="0"/>
              <a:t>We are really at the start of this research so looking more specifically at different types of cultural relationships we think could be valuable.</a:t>
            </a:r>
          </a:p>
          <a:p>
            <a:r>
              <a:rPr lang="en-GB" dirty="0"/>
              <a:t>Email </a:t>
            </a:r>
            <a:r>
              <a:rPr lang="en-GB" dirty="0">
                <a:hlinkClick r:id="rId2"/>
              </a:rPr>
              <a:t>richard.remedios@ntu.ac.uk</a:t>
            </a:r>
            <a:r>
              <a:rPr lang="en-GB" dirty="0"/>
              <a:t> if you are interested in collaborative work.</a:t>
            </a:r>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Conclusions and further research</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72849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fontScale="90000"/>
          </a:bodyPr>
          <a:lstStyle/>
          <a:p>
            <a:pPr algn="ctr"/>
            <a:r>
              <a:rPr lang="en-GB" dirty="0"/>
              <a:t>If you haven’t done so, </a:t>
            </a:r>
            <a:br>
              <a:rPr lang="en-GB" dirty="0"/>
            </a:br>
            <a:r>
              <a:rPr lang="en-GB" dirty="0"/>
              <a:t>please post your questions</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pic>
        <p:nvPicPr>
          <p:cNvPr id="8" name="Picture 7">
            <a:extLst>
              <a:ext uri="{FF2B5EF4-FFF2-40B4-BE49-F238E27FC236}">
                <a16:creationId xmlns:a16="http://schemas.microsoft.com/office/drawing/2014/main" id="{CB8CB1FC-2AD3-0566-D673-9D5FF8101A02}"/>
              </a:ext>
            </a:extLst>
          </p:cNvPr>
          <p:cNvPicPr>
            <a:picLocks noChangeAspect="1"/>
          </p:cNvPicPr>
          <p:nvPr/>
        </p:nvPicPr>
        <p:blipFill>
          <a:blip r:embed="rId2"/>
          <a:stretch>
            <a:fillRect/>
          </a:stretch>
        </p:blipFill>
        <p:spPr>
          <a:xfrm>
            <a:off x="3877632" y="2294682"/>
            <a:ext cx="3817712" cy="3817712"/>
          </a:xfrm>
          <a:prstGeom prst="rect">
            <a:avLst/>
          </a:prstGeom>
        </p:spPr>
      </p:pic>
    </p:spTree>
    <p:extLst>
      <p:ext uri="{BB962C8B-B14F-4D97-AF65-F5344CB8AC3E}">
        <p14:creationId xmlns:p14="http://schemas.microsoft.com/office/powerpoint/2010/main" val="1518620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39DA-72AE-4541-8B14-03DF8F33464E}"/>
              </a:ext>
            </a:extLst>
          </p:cNvPr>
          <p:cNvSpPr>
            <a:spLocks noGrp="1"/>
          </p:cNvSpPr>
          <p:nvPr>
            <p:ph type="sldNum" sz="quarter" idx="11"/>
          </p:nvPr>
        </p:nvSpPr>
        <p:spPr/>
        <p:txBody>
          <a:bodyPr/>
          <a:lstStyle/>
          <a:p>
            <a:pPr>
              <a:spcAft>
                <a:spcPts val="600"/>
              </a:spcAft>
              <a:defRPr/>
            </a:pPr>
            <a:fld id="{E2066901-F08C-43B2-B5C0-336B13630C95}" type="slidenum">
              <a:rPr lang="en-GB" altLang="en-US" smtClean="0"/>
              <a:pPr>
                <a:spcAft>
                  <a:spcPts val="600"/>
                </a:spcAft>
                <a:defRPr/>
              </a:pPr>
              <a:t>33</a:t>
            </a:fld>
            <a:endParaRPr lang="en-GB" altLang="en-US"/>
          </a:p>
        </p:txBody>
      </p:sp>
    </p:spTree>
    <p:extLst>
      <p:ext uri="{BB962C8B-B14F-4D97-AF65-F5344CB8AC3E}">
        <p14:creationId xmlns:p14="http://schemas.microsoft.com/office/powerpoint/2010/main" val="28164373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AD84938-954B-894D-CE9E-191E1DA627B9}"/>
              </a:ext>
            </a:extLst>
          </p:cNvPr>
          <p:cNvSpPr>
            <a:spLocks noGrp="1"/>
          </p:cNvSpPr>
          <p:nvPr>
            <p:ph type="title"/>
          </p:nvPr>
        </p:nvSpPr>
        <p:spPr>
          <a:xfrm>
            <a:off x="496183" y="601957"/>
            <a:ext cx="11306175" cy="1001983"/>
          </a:xfrm>
        </p:spPr>
        <p:txBody>
          <a:bodyPr>
            <a:normAutofit fontScale="90000"/>
          </a:bodyPr>
          <a:lstStyle/>
          <a:p>
            <a:r>
              <a:rPr lang="en-GB" sz="2700" dirty="0"/>
              <a:t>Academic Buoyancy and Statistics Anxiety: A study of first- and second-year psychology university students studying statistics. </a:t>
            </a:r>
            <a:r>
              <a:rPr lang="en-GB" sz="2000" b="0" dirty="0">
                <a:highlight>
                  <a:srgbClr val="00FFFF"/>
                </a:highlight>
              </a:rPr>
              <a:t>(Caroline Ford, Brandon Outten, &amp; Richard Remedios.)</a:t>
            </a:r>
          </a:p>
        </p:txBody>
      </p:sp>
      <p:sp>
        <p:nvSpPr>
          <p:cNvPr id="15" name="TextBox 14">
            <a:extLst>
              <a:ext uri="{FF2B5EF4-FFF2-40B4-BE49-F238E27FC236}">
                <a16:creationId xmlns:a16="http://schemas.microsoft.com/office/drawing/2014/main" id="{418EDB4A-EA8E-05FA-1D62-B0A35F297CEB}"/>
              </a:ext>
            </a:extLst>
          </p:cNvPr>
          <p:cNvSpPr txBox="1"/>
          <p:nvPr/>
        </p:nvSpPr>
        <p:spPr>
          <a:xfrm>
            <a:off x="7409468" y="2471148"/>
            <a:ext cx="3808428" cy="687256"/>
          </a:xfrm>
          <a:prstGeom prst="rect">
            <a:avLst/>
          </a:prstGeom>
          <a:solidFill>
            <a:schemeClr val="accent5">
              <a:lumMod val="20000"/>
              <a:lumOff val="80000"/>
            </a:schemeClr>
          </a:solidFill>
        </p:spPr>
        <p:txBody>
          <a:bodyPr wrap="square" lIns="0" tIns="0" rIns="0" bIns="0" rtlCol="0" anchor="b" anchorCtr="0">
            <a:normAutofit fontScale="92500" lnSpcReduction="20000"/>
          </a:bodyPr>
          <a:lstStyle/>
          <a:p>
            <a:pPr algn="ctr"/>
            <a:r>
              <a:rPr lang="en-GB" dirty="0"/>
              <a:t>Caroline Ford</a:t>
            </a:r>
          </a:p>
          <a:p>
            <a:pPr algn="ctr"/>
            <a:r>
              <a:rPr lang="en-GB" dirty="0"/>
              <a:t>Senior Lecturer, NTU Psychology</a:t>
            </a:r>
          </a:p>
          <a:p>
            <a:pPr algn="ctr"/>
            <a:r>
              <a:rPr lang="en-GB" dirty="0"/>
              <a:t>Email: caroline.ford@ntu.ac.uk</a:t>
            </a:r>
          </a:p>
        </p:txBody>
      </p:sp>
      <p:pic>
        <p:nvPicPr>
          <p:cNvPr id="3" name="Picture 2">
            <a:extLst>
              <a:ext uri="{FF2B5EF4-FFF2-40B4-BE49-F238E27FC236}">
                <a16:creationId xmlns:a16="http://schemas.microsoft.com/office/drawing/2014/main" id="{49DD1DE9-A31D-9AF5-B084-C16D0487BF28}"/>
              </a:ext>
            </a:extLst>
          </p:cNvPr>
          <p:cNvPicPr>
            <a:picLocks noChangeAspect="1"/>
          </p:cNvPicPr>
          <p:nvPr/>
        </p:nvPicPr>
        <p:blipFill>
          <a:blip r:embed="rId2"/>
          <a:stretch>
            <a:fillRect/>
          </a:stretch>
        </p:blipFill>
        <p:spPr>
          <a:xfrm>
            <a:off x="722427" y="2959115"/>
            <a:ext cx="3906134" cy="2323903"/>
          </a:xfrm>
          <a:prstGeom prst="rect">
            <a:avLst/>
          </a:prstGeom>
        </p:spPr>
      </p:pic>
      <p:sp>
        <p:nvSpPr>
          <p:cNvPr id="4" name="TextBox 3">
            <a:extLst>
              <a:ext uri="{FF2B5EF4-FFF2-40B4-BE49-F238E27FC236}">
                <a16:creationId xmlns:a16="http://schemas.microsoft.com/office/drawing/2014/main" id="{FBF137D6-5AAE-0A0C-7DB4-9512E057B200}"/>
              </a:ext>
            </a:extLst>
          </p:cNvPr>
          <p:cNvSpPr txBox="1"/>
          <p:nvPr/>
        </p:nvSpPr>
        <p:spPr>
          <a:xfrm>
            <a:off x="722428" y="2247230"/>
            <a:ext cx="3906134" cy="447837"/>
          </a:xfrm>
          <a:prstGeom prst="rect">
            <a:avLst/>
          </a:prstGeom>
          <a:solidFill>
            <a:schemeClr val="accent5">
              <a:lumMod val="20000"/>
              <a:lumOff val="80000"/>
            </a:schemeClr>
          </a:solidFill>
        </p:spPr>
        <p:txBody>
          <a:bodyPr wrap="square" lIns="0" tIns="0" rIns="0" bIns="0" rtlCol="0" anchor="b" anchorCtr="0">
            <a:normAutofit fontScale="92500"/>
          </a:bodyPr>
          <a:lstStyle/>
          <a:p>
            <a:pPr algn="ctr"/>
            <a:r>
              <a:rPr lang="en-GB" dirty="0"/>
              <a:t>Statistics anxiety in Year 1 at University</a:t>
            </a:r>
          </a:p>
        </p:txBody>
      </p:sp>
      <p:pic>
        <p:nvPicPr>
          <p:cNvPr id="5" name="Picture 4">
            <a:extLst>
              <a:ext uri="{FF2B5EF4-FFF2-40B4-BE49-F238E27FC236}">
                <a16:creationId xmlns:a16="http://schemas.microsoft.com/office/drawing/2014/main" id="{C350219D-FE7C-9FB3-1AA2-44A1E0A8A26E}"/>
              </a:ext>
            </a:extLst>
          </p:cNvPr>
          <p:cNvPicPr>
            <a:picLocks noChangeAspect="1"/>
          </p:cNvPicPr>
          <p:nvPr/>
        </p:nvPicPr>
        <p:blipFill>
          <a:blip r:embed="rId3"/>
          <a:stretch>
            <a:fillRect/>
          </a:stretch>
        </p:blipFill>
        <p:spPr>
          <a:xfrm>
            <a:off x="5434124" y="3893010"/>
            <a:ext cx="1615580" cy="1390008"/>
          </a:xfrm>
          <a:prstGeom prst="rect">
            <a:avLst/>
          </a:prstGeom>
        </p:spPr>
      </p:pic>
      <p:pic>
        <p:nvPicPr>
          <p:cNvPr id="7" name="Picture 6">
            <a:extLst>
              <a:ext uri="{FF2B5EF4-FFF2-40B4-BE49-F238E27FC236}">
                <a16:creationId xmlns:a16="http://schemas.microsoft.com/office/drawing/2014/main" id="{89954463-526B-43DB-6E5B-0B93D87D31F7}"/>
              </a:ext>
            </a:extLst>
          </p:cNvPr>
          <p:cNvPicPr>
            <a:picLocks noChangeAspect="1"/>
          </p:cNvPicPr>
          <p:nvPr/>
        </p:nvPicPr>
        <p:blipFill>
          <a:blip r:embed="rId4"/>
          <a:stretch>
            <a:fillRect/>
          </a:stretch>
        </p:blipFill>
        <p:spPr>
          <a:xfrm>
            <a:off x="5189067" y="2054931"/>
            <a:ext cx="1920406" cy="1280271"/>
          </a:xfrm>
          <a:prstGeom prst="rect">
            <a:avLst/>
          </a:prstGeom>
        </p:spPr>
      </p:pic>
      <p:sp>
        <p:nvSpPr>
          <p:cNvPr id="8" name="TextBox 7">
            <a:extLst>
              <a:ext uri="{FF2B5EF4-FFF2-40B4-BE49-F238E27FC236}">
                <a16:creationId xmlns:a16="http://schemas.microsoft.com/office/drawing/2014/main" id="{C7D62E33-9F42-F176-88F3-737284A677CE}"/>
              </a:ext>
            </a:extLst>
          </p:cNvPr>
          <p:cNvSpPr txBox="1"/>
          <p:nvPr/>
        </p:nvSpPr>
        <p:spPr>
          <a:xfrm>
            <a:off x="7409468" y="4244386"/>
            <a:ext cx="3808428" cy="687256"/>
          </a:xfrm>
          <a:prstGeom prst="rect">
            <a:avLst/>
          </a:prstGeom>
          <a:solidFill>
            <a:schemeClr val="accent5">
              <a:lumMod val="20000"/>
              <a:lumOff val="80000"/>
            </a:schemeClr>
          </a:solidFill>
        </p:spPr>
        <p:txBody>
          <a:bodyPr wrap="square" lIns="0" tIns="0" rIns="0" bIns="0" rtlCol="0" anchor="b" anchorCtr="0">
            <a:normAutofit fontScale="92500" lnSpcReduction="20000"/>
          </a:bodyPr>
          <a:lstStyle/>
          <a:p>
            <a:pPr algn="ctr"/>
            <a:r>
              <a:rPr lang="en-GB" dirty="0"/>
              <a:t>Brandon Outten</a:t>
            </a:r>
          </a:p>
          <a:p>
            <a:pPr algn="ctr"/>
            <a:r>
              <a:rPr lang="en-GB" dirty="0"/>
              <a:t>Postgraduate Researcher</a:t>
            </a:r>
          </a:p>
          <a:p>
            <a:pPr algn="ctr"/>
            <a:r>
              <a:rPr lang="en-GB" dirty="0"/>
              <a:t>brandonoutten@outlook.com</a:t>
            </a:r>
          </a:p>
        </p:txBody>
      </p:sp>
    </p:spTree>
    <p:extLst>
      <p:ext uri="{BB962C8B-B14F-4D97-AF65-F5344CB8AC3E}">
        <p14:creationId xmlns:p14="http://schemas.microsoft.com/office/powerpoint/2010/main" val="376162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Symposium structure</a:t>
            </a:r>
          </a:p>
        </p:txBody>
      </p:sp>
      <p:pic>
        <p:nvPicPr>
          <p:cNvPr id="11" name="Picture 10">
            <a:extLst>
              <a:ext uri="{FF2B5EF4-FFF2-40B4-BE49-F238E27FC236}">
                <a16:creationId xmlns:a16="http://schemas.microsoft.com/office/drawing/2014/main" id="{AD317463-D5E2-490B-8D71-4E5B82226F76}"/>
              </a:ext>
            </a:extLst>
          </p:cNvPr>
          <p:cNvPicPr>
            <a:picLocks noChangeAspect="1"/>
          </p:cNvPicPr>
          <p:nvPr/>
        </p:nvPicPr>
        <p:blipFill>
          <a:blip r:embed="rId2"/>
          <a:stretch>
            <a:fillRect/>
          </a:stretch>
        </p:blipFill>
        <p:spPr>
          <a:xfrm>
            <a:off x="1022032" y="2447147"/>
            <a:ext cx="3884800" cy="2608771"/>
          </a:xfrm>
          <a:prstGeom prst="rect">
            <a:avLst/>
          </a:prstGeom>
        </p:spPr>
      </p:pic>
      <p:sp>
        <p:nvSpPr>
          <p:cNvPr id="13" name="Subtitle 2">
            <a:extLst>
              <a:ext uri="{FF2B5EF4-FFF2-40B4-BE49-F238E27FC236}">
                <a16:creationId xmlns:a16="http://schemas.microsoft.com/office/drawing/2014/main" id="{66266E6D-C36F-4F65-98BE-D6301892A45D}"/>
              </a:ext>
            </a:extLst>
          </p:cNvPr>
          <p:cNvSpPr txBox="1">
            <a:spLocks/>
          </p:cNvSpPr>
          <p:nvPr/>
        </p:nvSpPr>
        <p:spPr>
          <a:xfrm>
            <a:off x="1022032" y="5188889"/>
            <a:ext cx="3884800" cy="374650"/>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Talk (15 minutes)</a:t>
            </a:r>
          </a:p>
        </p:txBody>
      </p:sp>
      <p:cxnSp>
        <p:nvCxnSpPr>
          <p:cNvPr id="14" name="Straight Arrow Connector 13">
            <a:extLst>
              <a:ext uri="{FF2B5EF4-FFF2-40B4-BE49-F238E27FC236}">
                <a16:creationId xmlns:a16="http://schemas.microsoft.com/office/drawing/2014/main" id="{BEAE518B-6EFD-4900-B033-8790313D1845}"/>
              </a:ext>
            </a:extLst>
          </p:cNvPr>
          <p:cNvCxnSpPr>
            <a:cxnSpLocks/>
            <a:stCxn id="11" idx="3"/>
          </p:cNvCxnSpPr>
          <p:nvPr/>
        </p:nvCxnSpPr>
        <p:spPr>
          <a:xfrm flipV="1">
            <a:off x="4906832" y="3750169"/>
            <a:ext cx="2129620" cy="1364"/>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388DE679-7AFC-49D8-AAE3-5641F463CEFC}"/>
              </a:ext>
            </a:extLst>
          </p:cNvPr>
          <p:cNvSpPr txBox="1">
            <a:spLocks/>
          </p:cNvSpPr>
          <p:nvPr/>
        </p:nvSpPr>
        <p:spPr>
          <a:xfrm>
            <a:off x="8093846" y="5704852"/>
            <a:ext cx="1900293" cy="706095"/>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6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Post your questions via this </a:t>
            </a:r>
            <a:r>
              <a:rPr kumimoji="0" lang="en-US" sz="1600" b="0" i="0" u="none" strike="noStrike" kern="1200" cap="none" spc="0" normalizeH="0" baseline="0" noProof="0" dirty="0" err="1">
                <a:ln>
                  <a:noFill/>
                </a:ln>
                <a:solidFill>
                  <a:srgbClr val="9E043D"/>
                </a:solidFill>
                <a:effectLst/>
                <a:uLnTx/>
                <a:uFillTx/>
                <a:latin typeface="Arial" panose="020B0604020202020204" pitchFamily="34" charset="0"/>
                <a:ea typeface="+mn-ea"/>
                <a:cs typeface="Arial" panose="020B0604020202020204" pitchFamily="34" charset="0"/>
              </a:rPr>
              <a:t>padlet</a:t>
            </a:r>
            <a:endParaRPr kumimoji="0" lang="en-US" sz="16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1F808F9A-5B5E-3A48-E9AD-0CE1086E998A}"/>
              </a:ext>
            </a:extLst>
          </p:cNvPr>
          <p:cNvPicPr>
            <a:picLocks noChangeAspect="1"/>
          </p:cNvPicPr>
          <p:nvPr/>
        </p:nvPicPr>
        <p:blipFill>
          <a:blip r:embed="rId3"/>
          <a:stretch>
            <a:fillRect/>
          </a:stretch>
        </p:blipFill>
        <p:spPr>
          <a:xfrm>
            <a:off x="7149428" y="2107965"/>
            <a:ext cx="3284407" cy="3284407"/>
          </a:xfrm>
          <a:prstGeom prst="rect">
            <a:avLst/>
          </a:prstGeom>
        </p:spPr>
      </p:pic>
    </p:spTree>
    <p:extLst>
      <p:ext uri="{BB962C8B-B14F-4D97-AF65-F5344CB8AC3E}">
        <p14:creationId xmlns:p14="http://schemas.microsoft.com/office/powerpoint/2010/main" val="287940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EC4B1E-B597-49A4-B7E7-842F426B3E84}"/>
              </a:ext>
            </a:extLst>
          </p:cNvPr>
          <p:cNvSpPr txBox="1"/>
          <p:nvPr/>
        </p:nvSpPr>
        <p:spPr>
          <a:xfrm>
            <a:off x="606175" y="391089"/>
            <a:ext cx="10633753" cy="646331"/>
          </a:xfrm>
          <a:prstGeom prst="rect">
            <a:avLst/>
          </a:prstGeom>
          <a:noFill/>
        </p:spPr>
        <p:txBody>
          <a:bodyPr wrap="square">
            <a:spAutoFit/>
          </a:bodyPr>
          <a:lstStyle/>
          <a:p>
            <a:r>
              <a:rPr lang="en-GB" dirty="0">
                <a:hlinkClick r:id="rId2"/>
              </a:rPr>
              <a:t>https://nottinghamtrent16.padlet.org/sarahbuglass/symposium-student-experiences-in-new-contexts-in-higher-educ-aqg0xlaxb03h6u5r</a:t>
            </a:r>
            <a:r>
              <a:rPr lang="en-GB" dirty="0"/>
              <a:t> </a:t>
            </a:r>
          </a:p>
        </p:txBody>
      </p:sp>
      <p:pic>
        <p:nvPicPr>
          <p:cNvPr id="6" name="Picture 5">
            <a:extLst>
              <a:ext uri="{FF2B5EF4-FFF2-40B4-BE49-F238E27FC236}">
                <a16:creationId xmlns:a16="http://schemas.microsoft.com/office/drawing/2014/main" id="{759014B3-6014-92BF-1A6E-758E3F06F61E}"/>
              </a:ext>
            </a:extLst>
          </p:cNvPr>
          <p:cNvPicPr>
            <a:picLocks noChangeAspect="1"/>
          </p:cNvPicPr>
          <p:nvPr/>
        </p:nvPicPr>
        <p:blipFill>
          <a:blip r:embed="rId3"/>
          <a:stretch>
            <a:fillRect/>
          </a:stretch>
        </p:blipFill>
        <p:spPr>
          <a:xfrm>
            <a:off x="1047964" y="1156360"/>
            <a:ext cx="10332378" cy="5542890"/>
          </a:xfrm>
          <a:prstGeom prst="rect">
            <a:avLst/>
          </a:prstGeom>
        </p:spPr>
      </p:pic>
    </p:spTree>
    <p:extLst>
      <p:ext uri="{BB962C8B-B14F-4D97-AF65-F5344CB8AC3E}">
        <p14:creationId xmlns:p14="http://schemas.microsoft.com/office/powerpoint/2010/main" val="553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Our Chair</a:t>
            </a:r>
          </a:p>
        </p:txBody>
      </p:sp>
      <p:pic>
        <p:nvPicPr>
          <p:cNvPr id="1026" name="Picture 2" descr="LAURA NICHOLSON — Edge Hill University">
            <a:extLst>
              <a:ext uri="{FF2B5EF4-FFF2-40B4-BE49-F238E27FC236}">
                <a16:creationId xmlns:a16="http://schemas.microsoft.com/office/drawing/2014/main" id="{7B3EDC80-5811-4989-99D7-F5CB3A03D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099" y="3006826"/>
            <a:ext cx="3537931" cy="2358984"/>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a:extLst>
              <a:ext uri="{FF2B5EF4-FFF2-40B4-BE49-F238E27FC236}">
                <a16:creationId xmlns:a16="http://schemas.microsoft.com/office/drawing/2014/main" id="{3954CDA2-C0F7-411A-A4F7-7599E5AFD552}"/>
              </a:ext>
            </a:extLst>
          </p:cNvPr>
          <p:cNvSpPr txBox="1">
            <a:spLocks/>
          </p:cNvSpPr>
          <p:nvPr/>
        </p:nvSpPr>
        <p:spPr>
          <a:xfrm>
            <a:off x="5610353" y="1492190"/>
            <a:ext cx="5579421" cy="1097739"/>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2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Chair: Laura Nicholson (Edge Hill University) will chair the session based on your questions</a:t>
            </a:r>
          </a:p>
        </p:txBody>
      </p:sp>
      <p:cxnSp>
        <p:nvCxnSpPr>
          <p:cNvPr id="18" name="Straight Arrow Connector 17">
            <a:extLst>
              <a:ext uri="{FF2B5EF4-FFF2-40B4-BE49-F238E27FC236}">
                <a16:creationId xmlns:a16="http://schemas.microsoft.com/office/drawing/2014/main" id="{63F168C3-3605-46DB-95E6-C2F7C0A0D661}"/>
              </a:ext>
            </a:extLst>
          </p:cNvPr>
          <p:cNvCxnSpPr>
            <a:cxnSpLocks/>
            <a:endCxn id="1026" idx="1"/>
          </p:cNvCxnSpPr>
          <p:nvPr/>
        </p:nvCxnSpPr>
        <p:spPr>
          <a:xfrm>
            <a:off x="3980009" y="4186318"/>
            <a:ext cx="2651090"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A0D49CB-E265-081B-B349-287D615ACE23}"/>
              </a:ext>
            </a:extLst>
          </p:cNvPr>
          <p:cNvPicPr>
            <a:picLocks noChangeAspect="1"/>
          </p:cNvPicPr>
          <p:nvPr/>
        </p:nvPicPr>
        <p:blipFill>
          <a:blip r:embed="rId3"/>
          <a:stretch>
            <a:fillRect/>
          </a:stretch>
        </p:blipFill>
        <p:spPr>
          <a:xfrm>
            <a:off x="693980" y="2543303"/>
            <a:ext cx="3286029" cy="3286029"/>
          </a:xfrm>
          <a:prstGeom prst="rect">
            <a:avLst/>
          </a:prstGeom>
        </p:spPr>
      </p:pic>
    </p:spTree>
    <p:extLst>
      <p:ext uri="{BB962C8B-B14F-4D97-AF65-F5344CB8AC3E}">
        <p14:creationId xmlns:p14="http://schemas.microsoft.com/office/powerpoint/2010/main" val="52622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After the symposium</a:t>
            </a:r>
          </a:p>
        </p:txBody>
      </p:sp>
      <p:pic>
        <p:nvPicPr>
          <p:cNvPr id="8" name="Picture 7">
            <a:extLst>
              <a:ext uri="{FF2B5EF4-FFF2-40B4-BE49-F238E27FC236}">
                <a16:creationId xmlns:a16="http://schemas.microsoft.com/office/drawing/2014/main" id="{52687A55-3559-4C3C-84C8-52FE06E9A6A0}"/>
              </a:ext>
            </a:extLst>
          </p:cNvPr>
          <p:cNvPicPr>
            <a:picLocks noChangeAspect="1"/>
          </p:cNvPicPr>
          <p:nvPr/>
        </p:nvPicPr>
        <p:blipFill>
          <a:blip r:embed="rId2"/>
          <a:stretch>
            <a:fillRect/>
          </a:stretch>
        </p:blipFill>
        <p:spPr>
          <a:xfrm>
            <a:off x="7584521" y="2065917"/>
            <a:ext cx="3288579" cy="3288579"/>
          </a:xfrm>
          <a:prstGeom prst="rect">
            <a:avLst/>
          </a:prstGeom>
        </p:spPr>
      </p:pic>
      <p:cxnSp>
        <p:nvCxnSpPr>
          <p:cNvPr id="25" name="Straight Arrow Connector 24">
            <a:extLst>
              <a:ext uri="{FF2B5EF4-FFF2-40B4-BE49-F238E27FC236}">
                <a16:creationId xmlns:a16="http://schemas.microsoft.com/office/drawing/2014/main" id="{D2E4BB67-45C1-40D7-967C-7EDE78E33671}"/>
              </a:ext>
            </a:extLst>
          </p:cNvPr>
          <p:cNvCxnSpPr>
            <a:cxnSpLocks/>
            <a:endCxn id="8" idx="1"/>
          </p:cNvCxnSpPr>
          <p:nvPr/>
        </p:nvCxnSpPr>
        <p:spPr>
          <a:xfrm flipV="1">
            <a:off x="3959916" y="3710207"/>
            <a:ext cx="3624605" cy="34704"/>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E0F903E-E9E7-107E-F4B1-A46E1E183C11}"/>
              </a:ext>
            </a:extLst>
          </p:cNvPr>
          <p:cNvPicPr>
            <a:picLocks noChangeAspect="1"/>
          </p:cNvPicPr>
          <p:nvPr/>
        </p:nvPicPr>
        <p:blipFill>
          <a:blip r:embed="rId3"/>
          <a:stretch>
            <a:fillRect/>
          </a:stretch>
        </p:blipFill>
        <p:spPr>
          <a:xfrm>
            <a:off x="528572" y="2101896"/>
            <a:ext cx="3286029" cy="3286029"/>
          </a:xfrm>
          <a:prstGeom prst="rect">
            <a:avLst/>
          </a:prstGeom>
        </p:spPr>
      </p:pic>
    </p:spTree>
    <p:extLst>
      <p:ext uri="{BB962C8B-B14F-4D97-AF65-F5344CB8AC3E}">
        <p14:creationId xmlns:p14="http://schemas.microsoft.com/office/powerpoint/2010/main" val="250998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2667232"/>
            <a:ext cx="11306175" cy="1848949"/>
          </a:xfrm>
        </p:spPr>
        <p:txBody>
          <a:bodyPr>
            <a:noAutofit/>
          </a:bodyPr>
          <a:lstStyle/>
          <a:p>
            <a:r>
              <a:rPr lang="en-GB" sz="4000" dirty="0"/>
              <a:t>Out of sight, out of mind: Individual differences in students’ experiences of their parents’ motivational messages in higher education. </a:t>
            </a:r>
            <a:endParaRPr lang="en-US" sz="400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950527"/>
            <a:ext cx="11306174" cy="1155172"/>
          </a:xfrm>
        </p:spPr>
        <p:txBody>
          <a:bodyPr>
            <a:normAutofit fontScale="77500" lnSpcReduction="20000"/>
          </a:bodyPr>
          <a:lstStyle/>
          <a:p>
            <a:r>
              <a:rPr lang="en-US" dirty="0"/>
              <a:t>Richard Remedios, Assistant Professor in Student Motivation and Engagement.</a:t>
            </a:r>
          </a:p>
          <a:p>
            <a:r>
              <a:rPr lang="en-US" dirty="0"/>
              <a:t>Violeta Baikousi, Research Fellow, NTU Psychology.</a:t>
            </a:r>
          </a:p>
        </p:txBody>
      </p:sp>
      <p:pic>
        <p:nvPicPr>
          <p:cNvPr id="4" name="Picture 3">
            <a:extLst>
              <a:ext uri="{FF2B5EF4-FFF2-40B4-BE49-F238E27FC236}">
                <a16:creationId xmlns:a16="http://schemas.microsoft.com/office/drawing/2014/main" id="{F25C274F-0F60-C070-2D50-A64BC5E34B72}"/>
              </a:ext>
            </a:extLst>
          </p:cNvPr>
          <p:cNvPicPr>
            <a:picLocks noChangeAspect="1"/>
          </p:cNvPicPr>
          <p:nvPr/>
        </p:nvPicPr>
        <p:blipFill>
          <a:blip r:embed="rId2"/>
          <a:stretch>
            <a:fillRect/>
          </a:stretch>
        </p:blipFill>
        <p:spPr>
          <a:xfrm>
            <a:off x="9859386" y="547037"/>
            <a:ext cx="2000000" cy="2000000"/>
          </a:xfrm>
          <a:prstGeom prst="rect">
            <a:avLst/>
          </a:prstGeom>
        </p:spPr>
      </p:pic>
    </p:spTree>
    <p:extLst>
      <p:ext uri="{BB962C8B-B14F-4D97-AF65-F5344CB8AC3E}">
        <p14:creationId xmlns:p14="http://schemas.microsoft.com/office/powerpoint/2010/main" val="2383494940"/>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3.xml><?xml version="1.0" encoding="utf-8"?>
<ds:datastoreItem xmlns:ds="http://schemas.openxmlformats.org/officeDocument/2006/customXml" ds:itemID="{72E4F038-6994-4608-A1EA-AF583DA06B5C}">
  <ds:schemaRefs>
    <ds:schemaRef ds:uri="8dbe2aa3-3237-4830-85c4-3d48417ef302"/>
    <ds:schemaRef ds:uri="b317b901-4ab4-4161-80c3-da5df50c25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1635</Words>
  <Application>Microsoft Office PowerPoint</Application>
  <PresentationFormat>Widescreen</PresentationFormat>
  <Paragraphs>196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Verdana</vt:lpstr>
      <vt:lpstr>Wingdings</vt:lpstr>
      <vt:lpstr>Office Theme</vt:lpstr>
      <vt:lpstr>Student experiences in new contexts in HE</vt:lpstr>
      <vt:lpstr>Out of sight, out of mind: Individual differences in students’ experiences of their parents’ motivational messages in higher education. (Richard Remedios &amp; Violeta Baikousi)</vt:lpstr>
      <vt:lpstr>Hy Flex: taking teaching and learning into a new era of flexibility (Sarah Buglass, Russell Turk, Lucy Justice, Darel Cookson, Maria Kontogianni, Sarah Gardner, Chloe Ryding, Jens Roeser, Peter Williams).</vt:lpstr>
      <vt:lpstr>Academic Buoyancy and Statistics Anxiety: A study of first- and second-year psychology university students studying statistics. (Caroline Ford, Brandon Outten, &amp; Richard Remedios.)</vt:lpstr>
      <vt:lpstr>Symposium structure</vt:lpstr>
      <vt:lpstr>PowerPoint Presentation</vt:lpstr>
      <vt:lpstr>Our Chair</vt:lpstr>
      <vt:lpstr>After the symposium</vt:lpstr>
      <vt:lpstr>Out of sight, out of mind: Individual differences in students’ experiences of their parents’ motivational messages in higher education. </vt:lpstr>
      <vt:lpstr>Background</vt:lpstr>
      <vt:lpstr>PowerPoint Presentation</vt:lpstr>
      <vt:lpstr>PowerPoint Presentation</vt:lpstr>
      <vt:lpstr>PowerPoint Presentation</vt:lpstr>
      <vt:lpstr>Some research questions</vt:lpstr>
      <vt:lpstr>Methods</vt:lpstr>
      <vt:lpstr>Study Methods </vt:lpstr>
      <vt:lpstr>Participants</vt:lpstr>
      <vt:lpstr>Questions asked in the interviews (Open)</vt:lpstr>
      <vt:lpstr>Mapping questions against PMM questionnaire constructs (Specific)</vt:lpstr>
      <vt:lpstr>Analytic Methods</vt:lpstr>
      <vt:lpstr>Key themes identified</vt:lpstr>
      <vt:lpstr>Key themes and findings</vt:lpstr>
      <vt:lpstr>Key themes and findings</vt:lpstr>
      <vt:lpstr>Parental concern about student mental health </vt:lpstr>
      <vt:lpstr>Parents messages experienced as stress-relieving</vt:lpstr>
      <vt:lpstr>Students less likely to be influenced by parents’ messages if parents did not go to university themselves**</vt:lpstr>
      <vt:lpstr>Further research</vt:lpstr>
      <vt:lpstr>New construct</vt:lpstr>
      <vt:lpstr>Table 1:  Factor loadings for 20-item, 5-construct Parental Motivational Messages scale (highest secondary loadings in italics &gt; .20).</vt:lpstr>
      <vt:lpstr>Summary</vt:lpstr>
      <vt:lpstr>Conclusions and further research</vt:lpstr>
      <vt:lpstr>If you haven’t done so,  please post your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Remedios, Richard</cp:lastModifiedBy>
  <cp:revision>83</cp:revision>
  <dcterms:created xsi:type="dcterms:W3CDTF">2020-08-07T10:40:47Z</dcterms:created>
  <dcterms:modified xsi:type="dcterms:W3CDTF">2023-09-07T09:48:50Z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