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95" r:id="rId4"/>
    <p:sldId id="258" r:id="rId5"/>
    <p:sldId id="265" r:id="rId6"/>
    <p:sldId id="293" r:id="rId7"/>
    <p:sldId id="284" r:id="rId8"/>
    <p:sldId id="268" r:id="rId9"/>
    <p:sldId id="267" r:id="rId10"/>
    <p:sldId id="264" r:id="rId11"/>
    <p:sldId id="289" r:id="rId12"/>
    <p:sldId id="269" r:id="rId13"/>
    <p:sldId id="288" r:id="rId14"/>
    <p:sldId id="286" r:id="rId15"/>
    <p:sldId id="287" r:id="rId16"/>
    <p:sldId id="294" r:id="rId17"/>
    <p:sldId id="290" r:id="rId18"/>
    <p:sldId id="292" r:id="rId19"/>
    <p:sldId id="291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615"/>
  </p:normalViewPr>
  <p:slideViewPr>
    <p:cSldViewPr snapToGrid="0" snapToObjects="1">
      <p:cViewPr varScale="1">
        <p:scale>
          <a:sx n="87" d="100"/>
          <a:sy n="87" d="100"/>
        </p:scale>
        <p:origin x="10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3A2AD-6C2D-ED4F-886D-74E6023ED2F8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36551-BCA9-7E46-992D-36981885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5360" y="2674947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EMOTIONAL FIT</a:t>
            </a:r>
            <a:endParaRPr lang="en-US" sz="54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3146" y="3429000"/>
            <a:ext cx="706885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DEVELOPING A NEW FASHION METHODOLOGY WITH MATURE WOMEN</a:t>
            </a:r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3146" y="3858016"/>
            <a:ext cx="7068853" cy="87683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7" y="0"/>
            <a:ext cx="457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3146" y="4073716"/>
            <a:ext cx="2511543" cy="10218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Emotional Fit Fashion Salon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26</a:t>
            </a:r>
            <a:r>
              <a:rPr lang="en-US" sz="1400" baseline="300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th</a:t>
            </a:r>
            <a:r>
              <a:rPr lang="en-US" sz="1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April 2017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Antenna, Nottingham</a:t>
            </a:r>
          </a:p>
        </p:txBody>
      </p:sp>
    </p:spTree>
    <p:extLst>
      <p:ext uri="{BB962C8B-B14F-4D97-AF65-F5344CB8AC3E}">
        <p14:creationId xmlns:p14="http://schemas.microsoft.com/office/powerpoint/2010/main" val="13744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9" y="0"/>
            <a:ext cx="46677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47" y="-9939"/>
            <a:ext cx="4045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81" y="0"/>
            <a:ext cx="45724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8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13" y="0"/>
            <a:ext cx="4572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7435" r="14203" b="2130"/>
          <a:stretch/>
        </p:blipFill>
        <p:spPr>
          <a:xfrm>
            <a:off x="6925086" y="0"/>
            <a:ext cx="428625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3914" r="14202" b="1160"/>
          <a:stretch/>
        </p:blipFill>
        <p:spPr>
          <a:xfrm>
            <a:off x="1529207" y="0"/>
            <a:ext cx="4330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2957" r="193" b="5980"/>
          <a:stretch/>
        </p:blipFill>
        <p:spPr>
          <a:xfrm>
            <a:off x="664466" y="834886"/>
            <a:ext cx="11334441" cy="52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6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568" y="5570951"/>
            <a:ext cx="4121062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 anchorCtr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fcp.rebeccalewis@yahoo.co.uk</a:t>
            </a:r>
            <a:r>
              <a:rPr lang="en-US" sz="1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instagram</a:t>
            </a:r>
            <a:r>
              <a:rPr lang="en-US" sz="1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@</a:t>
            </a:r>
            <a:r>
              <a:rPr lang="en-US" sz="1600" dirty="0" err="1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fcp.rebeccalewis</a:t>
            </a:r>
            <a:endParaRPr lang="en-US" sz="1600" dirty="0" smtClean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07597645440</a:t>
            </a:r>
            <a:endParaRPr lang="en-US" sz="16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568" y="436614"/>
            <a:ext cx="4121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PHOTOGRAPHY BY REBECCA LEWIS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11015" r="1160" b="869"/>
          <a:stretch/>
        </p:blipFill>
        <p:spPr>
          <a:xfrm>
            <a:off x="6124138" y="0"/>
            <a:ext cx="4669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9" y="0"/>
            <a:ext cx="986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4347" r="7659" b="1450"/>
          <a:stretch/>
        </p:blipFill>
        <p:spPr>
          <a:xfrm>
            <a:off x="2108751" y="2193"/>
            <a:ext cx="3670493" cy="6855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6407" r="23826" b="2769"/>
          <a:stretch/>
        </p:blipFill>
        <p:spPr>
          <a:xfrm>
            <a:off x="6887818" y="-45866"/>
            <a:ext cx="3240156" cy="69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047" y="0"/>
            <a:ext cx="200416" cy="6858000"/>
          </a:xfrm>
          <a:prstGeom prst="rect">
            <a:avLst/>
          </a:prstGeom>
          <a:solidFill>
            <a:srgbClr val="6B577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</Words>
  <Application>Microsoft Office PowerPoint</Application>
  <PresentationFormat>Widescreen</PresentationFormat>
  <Paragraphs>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Avenir Next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Sullivan, Linda</cp:lastModifiedBy>
  <cp:revision>23</cp:revision>
  <dcterms:created xsi:type="dcterms:W3CDTF">2017-04-24T15:10:24Z</dcterms:created>
  <dcterms:modified xsi:type="dcterms:W3CDTF">2017-06-28T15:11:27Z</dcterms:modified>
</cp:coreProperties>
</file>