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3" r:id="rId2"/>
    <p:sldMasterId id="2147483685" r:id="rId3"/>
    <p:sldMasterId id="2147483697" r:id="rId4"/>
    <p:sldMasterId id="2147483709" r:id="rId5"/>
    <p:sldMasterId id="2147483721" r:id="rId6"/>
    <p:sldMasterId id="2147483734" r:id="rId7"/>
    <p:sldMasterId id="2147483746" r:id="rId8"/>
    <p:sldMasterId id="2147483758" r:id="rId9"/>
  </p:sldMasterIdLst>
  <p:notesMasterIdLst>
    <p:notesMasterId r:id="rId48"/>
  </p:notesMasterIdLst>
  <p:sldIdLst>
    <p:sldId id="313" r:id="rId10"/>
    <p:sldId id="333" r:id="rId11"/>
    <p:sldId id="348" r:id="rId12"/>
    <p:sldId id="377" r:id="rId13"/>
    <p:sldId id="386" r:id="rId14"/>
    <p:sldId id="385" r:id="rId15"/>
    <p:sldId id="384" r:id="rId16"/>
    <p:sldId id="380" r:id="rId17"/>
    <p:sldId id="381" r:id="rId18"/>
    <p:sldId id="378" r:id="rId19"/>
    <p:sldId id="379" r:id="rId20"/>
    <p:sldId id="376" r:id="rId21"/>
    <p:sldId id="375" r:id="rId22"/>
    <p:sldId id="373" r:id="rId23"/>
    <p:sldId id="374" r:id="rId24"/>
    <p:sldId id="370" r:id="rId25"/>
    <p:sldId id="382" r:id="rId26"/>
    <p:sldId id="383" r:id="rId27"/>
    <p:sldId id="372" r:id="rId28"/>
    <p:sldId id="365" r:id="rId29"/>
    <p:sldId id="371" r:id="rId30"/>
    <p:sldId id="354" r:id="rId31"/>
    <p:sldId id="355" r:id="rId32"/>
    <p:sldId id="358" r:id="rId33"/>
    <p:sldId id="356" r:id="rId34"/>
    <p:sldId id="357" r:id="rId35"/>
    <p:sldId id="359" r:id="rId36"/>
    <p:sldId id="360" r:id="rId37"/>
    <p:sldId id="361" r:id="rId38"/>
    <p:sldId id="362" r:id="rId39"/>
    <p:sldId id="364" r:id="rId40"/>
    <p:sldId id="363" r:id="rId41"/>
    <p:sldId id="366" r:id="rId42"/>
    <p:sldId id="367" r:id="rId43"/>
    <p:sldId id="368" r:id="rId44"/>
    <p:sldId id="369" r:id="rId45"/>
    <p:sldId id="387" r:id="rId46"/>
    <p:sldId id="33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82602" autoAdjust="0"/>
  </p:normalViewPr>
  <p:slideViewPr>
    <p:cSldViewPr snapToGrid="0">
      <p:cViewPr varScale="1">
        <p:scale>
          <a:sx n="91" d="100"/>
          <a:sy n="91" d="100"/>
        </p:scale>
        <p:origin x="492"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1ACF5E55-22C0-46F8-8687-62D3BC863194}" type="datetimeFigureOut">
              <a:rPr lang="en-GB" smtClean="0"/>
              <a:t>30/01/2019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40" tIns="45720" rIns="91440" bIns="45720" rtlCol="0" anchor="b"/>
          <a:lstStyle>
            <a:lvl1pPr algn="r">
              <a:defRPr sz="1200"/>
            </a:lvl1pPr>
          </a:lstStyle>
          <a:p>
            <a:fld id="{3C391CD0-99C0-4C8A-9630-84625336ED10}" type="slidenum">
              <a:rPr lang="en-GB" smtClean="0"/>
              <a:t>‹#›</a:t>
            </a:fld>
            <a:endParaRPr lang="en-GB"/>
          </a:p>
        </p:txBody>
      </p:sp>
    </p:spTree>
    <p:extLst>
      <p:ext uri="{BB962C8B-B14F-4D97-AF65-F5344CB8AC3E}">
        <p14:creationId xmlns:p14="http://schemas.microsoft.com/office/powerpoint/2010/main" val="100216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000" dirty="0">
              <a:latin typeface="+mn-lt"/>
            </a:endParaRPr>
          </a:p>
        </p:txBody>
      </p:sp>
      <p:sp>
        <p:nvSpPr>
          <p:cNvPr id="4" name="Slide Number Placeholder 3"/>
          <p:cNvSpPr>
            <a:spLocks noGrp="1"/>
          </p:cNvSpPr>
          <p:nvPr>
            <p:ph type="sldNum" sz="quarter" idx="10"/>
          </p:nvPr>
        </p:nvSpPr>
        <p:spPr/>
        <p:txBody>
          <a:bodyPr/>
          <a:lstStyle/>
          <a:p>
            <a:fld id="{539BF1B6-B506-4A42-81E1-63B43A941196}"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586910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391CD0-99C0-4C8A-9630-84625336ED10}" type="slidenum">
              <a:rPr lang="en-GB" smtClean="0"/>
              <a:t>38</a:t>
            </a:fld>
            <a:endParaRPr lang="en-GB"/>
          </a:p>
        </p:txBody>
      </p:sp>
    </p:spTree>
    <p:extLst>
      <p:ext uri="{BB962C8B-B14F-4D97-AF65-F5344CB8AC3E}">
        <p14:creationId xmlns:p14="http://schemas.microsoft.com/office/powerpoint/2010/main" val="2981778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685800" y="1143000"/>
            <a:ext cx="5486400" cy="3086100"/>
          </a:xfrm>
          <a:ln/>
        </p:spPr>
      </p:sp>
      <p:sp>
        <p:nvSpPr>
          <p:cNvPr id="614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latin typeface="Arial" charset="0"/>
              <a:ea typeface="MS PGothic" charset="0"/>
            </a:endParaRPr>
          </a:p>
        </p:txBody>
      </p:sp>
      <p:sp>
        <p:nvSpPr>
          <p:cNvPr id="717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800">
                <a:solidFill>
                  <a:srgbClr val="004D75"/>
                </a:solidFill>
                <a:latin typeface="Verdana" charset="0"/>
                <a:ea typeface="MS PGothic" charset="0"/>
                <a:cs typeface="MS PGothic" charset="0"/>
              </a:defRPr>
            </a:lvl1pPr>
            <a:lvl2pPr marL="742950" indent="-285750">
              <a:defRPr sz="2800">
                <a:solidFill>
                  <a:srgbClr val="004D75"/>
                </a:solidFill>
                <a:latin typeface="Verdana" charset="0"/>
                <a:ea typeface="MS PGothic" charset="0"/>
                <a:cs typeface="MS PGothic" charset="0"/>
              </a:defRPr>
            </a:lvl2pPr>
            <a:lvl3pPr marL="1143000" indent="-228600">
              <a:defRPr sz="2800">
                <a:solidFill>
                  <a:srgbClr val="004D75"/>
                </a:solidFill>
                <a:latin typeface="Verdana" charset="0"/>
                <a:ea typeface="MS PGothic" charset="0"/>
                <a:cs typeface="MS PGothic" charset="0"/>
              </a:defRPr>
            </a:lvl3pPr>
            <a:lvl4pPr marL="1600200" indent="-228600">
              <a:defRPr sz="2800">
                <a:solidFill>
                  <a:srgbClr val="004D75"/>
                </a:solidFill>
                <a:latin typeface="Verdana" charset="0"/>
                <a:ea typeface="MS PGothic" charset="0"/>
                <a:cs typeface="MS PGothic" charset="0"/>
              </a:defRPr>
            </a:lvl4pPr>
            <a:lvl5pPr marL="2057400" indent="-228600">
              <a:defRPr sz="2800">
                <a:solidFill>
                  <a:srgbClr val="004D75"/>
                </a:solidFill>
                <a:latin typeface="Verdana" charset="0"/>
                <a:ea typeface="MS PGothic" charset="0"/>
                <a:cs typeface="MS PGothic" charset="0"/>
              </a:defRPr>
            </a:lvl5pPr>
            <a:lvl6pPr marL="2514600" indent="-228600" eaLnBrk="0" fontAlgn="base" hangingPunct="0">
              <a:spcBef>
                <a:spcPct val="0"/>
              </a:spcBef>
              <a:spcAft>
                <a:spcPct val="0"/>
              </a:spcAft>
              <a:defRPr sz="2800">
                <a:solidFill>
                  <a:srgbClr val="004D75"/>
                </a:solidFill>
                <a:latin typeface="Verdana" charset="0"/>
                <a:ea typeface="MS PGothic" charset="0"/>
                <a:cs typeface="MS PGothic" charset="0"/>
              </a:defRPr>
            </a:lvl6pPr>
            <a:lvl7pPr marL="2971800" indent="-228600" eaLnBrk="0" fontAlgn="base" hangingPunct="0">
              <a:spcBef>
                <a:spcPct val="0"/>
              </a:spcBef>
              <a:spcAft>
                <a:spcPct val="0"/>
              </a:spcAft>
              <a:defRPr sz="2800">
                <a:solidFill>
                  <a:srgbClr val="004D75"/>
                </a:solidFill>
                <a:latin typeface="Verdana" charset="0"/>
                <a:ea typeface="MS PGothic" charset="0"/>
                <a:cs typeface="MS PGothic" charset="0"/>
              </a:defRPr>
            </a:lvl7pPr>
            <a:lvl8pPr marL="3429000" indent="-228600" eaLnBrk="0" fontAlgn="base" hangingPunct="0">
              <a:spcBef>
                <a:spcPct val="0"/>
              </a:spcBef>
              <a:spcAft>
                <a:spcPct val="0"/>
              </a:spcAft>
              <a:defRPr sz="2800">
                <a:solidFill>
                  <a:srgbClr val="004D75"/>
                </a:solidFill>
                <a:latin typeface="Verdana" charset="0"/>
                <a:ea typeface="MS PGothic" charset="0"/>
                <a:cs typeface="MS PGothic" charset="0"/>
              </a:defRPr>
            </a:lvl8pPr>
            <a:lvl9pPr marL="3886200" indent="-228600" eaLnBrk="0" fontAlgn="base" hangingPunct="0">
              <a:spcBef>
                <a:spcPct val="0"/>
              </a:spcBef>
              <a:spcAft>
                <a:spcPct val="0"/>
              </a:spcAft>
              <a:defRPr sz="2800">
                <a:solidFill>
                  <a:srgbClr val="004D75"/>
                </a:solidFill>
                <a:latin typeface="Verdana" charset="0"/>
                <a:ea typeface="MS PGothic" charset="0"/>
                <a:cs typeface="MS PGothic" charset="0"/>
              </a:defRPr>
            </a:lvl9pPr>
          </a:lstStyle>
          <a:p>
            <a:fld id="{7B94680D-5C5D-5641-B0EB-237F0B31ECB5}" type="slidenum">
              <a:rPr lang="en-GB" sz="1200">
                <a:solidFill>
                  <a:schemeClr val="tx1"/>
                </a:solidFill>
                <a:latin typeface="Arial" charset="0"/>
                <a:cs typeface="Arial" charset="0"/>
              </a:rPr>
              <a:pPr/>
              <a:t>2</a:t>
            </a:fld>
            <a:endParaRPr lang="en-GB" sz="1200">
              <a:solidFill>
                <a:schemeClr val="tx1"/>
              </a:solidFill>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5946E49-1FCF-E946-AF25-C56F0D43387D}"/>
              </a:ext>
            </a:extLst>
          </p:cNvPr>
          <p:cNvSpPr>
            <a:spLocks noGrp="1" noRot="1" noChangeAspect="1" noTextEdit="1"/>
          </p:cNvSpPr>
          <p:nvPr>
            <p:ph type="sldImg"/>
          </p:nvPr>
        </p:nvSpPr>
        <p:spPr>
          <a:xfrm>
            <a:off x="685800" y="1143000"/>
            <a:ext cx="5486400" cy="3086100"/>
          </a:xfrm>
          <a:ln/>
        </p:spPr>
      </p:sp>
      <p:sp>
        <p:nvSpPr>
          <p:cNvPr id="10243" name="Notes Placeholder 2">
            <a:extLst>
              <a:ext uri="{FF2B5EF4-FFF2-40B4-BE49-F238E27FC236}">
                <a16:creationId xmlns:a16="http://schemas.microsoft.com/office/drawing/2014/main" id="{078C6CFE-B362-0F46-A49D-4BB082DEADC8}"/>
              </a:ext>
            </a:extLst>
          </p:cNvPr>
          <p:cNvSpPr>
            <a:spLocks noGrp="1"/>
          </p:cNvSpPr>
          <p:nvPr>
            <p:ph type="body" idx="1"/>
          </p:nvPr>
        </p:nvSpPr>
        <p:spPr>
          <a:noFill/>
        </p:spPr>
        <p:txBody>
          <a:bodyPr/>
          <a:lstStyle/>
          <a:p>
            <a:endParaRPr lang="en-US" altLang="en-US" dirty="0"/>
          </a:p>
        </p:txBody>
      </p:sp>
      <p:sp>
        <p:nvSpPr>
          <p:cNvPr id="10244" name="Slide Number Placeholder 3">
            <a:extLst>
              <a:ext uri="{FF2B5EF4-FFF2-40B4-BE49-F238E27FC236}">
                <a16:creationId xmlns:a16="http://schemas.microsoft.com/office/drawing/2014/main" id="{481A1999-DAB1-4F44-AADA-7926788A5EE4}"/>
              </a:ext>
            </a:extLst>
          </p:cNvPr>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069141C6-A9A9-8C45-97F3-E61FF899834C}" type="slidenum">
              <a:rPr lang="en-GB" altLang="en-US" sz="1200" smtClean="0">
                <a:solidFill>
                  <a:prstClr val="black"/>
                </a:solidFill>
                <a:latin typeface="Arial" panose="020B0604020202020204" pitchFamily="34" charset="0"/>
              </a:rPr>
              <a:pPr/>
              <a:t>3</a:t>
            </a:fld>
            <a:endParaRPr lang="en-GB" altLang="en-US" sz="1200">
              <a:solidFill>
                <a:prstClr val="black"/>
              </a:solidFill>
              <a:latin typeface="Arial" panose="020B0604020202020204" pitchFamily="34" charset="0"/>
            </a:endParaRPr>
          </a:p>
        </p:txBody>
      </p:sp>
    </p:spTree>
    <p:extLst>
      <p:ext uri="{BB962C8B-B14F-4D97-AF65-F5344CB8AC3E}">
        <p14:creationId xmlns:p14="http://schemas.microsoft.com/office/powerpoint/2010/main" val="3232254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10E5395-77C6-0540-BC20-0475A98AF98A}"/>
              </a:ext>
            </a:extLst>
          </p:cNvPr>
          <p:cNvSpPr>
            <a:spLocks noGrp="1" noRot="1" noChangeAspect="1" noTextEdit="1"/>
          </p:cNvSpPr>
          <p:nvPr>
            <p:ph type="sldImg"/>
          </p:nvPr>
        </p:nvSpPr>
        <p:spPr>
          <a:xfrm>
            <a:off x="685800" y="1143000"/>
            <a:ext cx="5486400" cy="3086100"/>
          </a:xfrm>
          <a:ln/>
        </p:spPr>
      </p:sp>
      <p:sp>
        <p:nvSpPr>
          <p:cNvPr id="13315" name="Notes Placeholder 2">
            <a:extLst>
              <a:ext uri="{FF2B5EF4-FFF2-40B4-BE49-F238E27FC236}">
                <a16:creationId xmlns:a16="http://schemas.microsoft.com/office/drawing/2014/main" id="{54536F65-4D49-6C46-9BFA-BB598A649D44}"/>
              </a:ext>
            </a:extLst>
          </p:cNvPr>
          <p:cNvSpPr>
            <a:spLocks noGrp="1"/>
          </p:cNvSpPr>
          <p:nvPr>
            <p:ph type="body" idx="1"/>
          </p:nvPr>
        </p:nvSpPr>
        <p:spPr>
          <a:noFill/>
        </p:spPr>
        <p:txBody>
          <a:bodyPr/>
          <a:lstStyle/>
          <a:p>
            <a:endParaRPr lang="en-GB" altLang="en-US" dirty="0"/>
          </a:p>
        </p:txBody>
      </p:sp>
      <p:sp>
        <p:nvSpPr>
          <p:cNvPr id="13316" name="Slide Number Placeholder 3">
            <a:extLst>
              <a:ext uri="{FF2B5EF4-FFF2-40B4-BE49-F238E27FC236}">
                <a16:creationId xmlns:a16="http://schemas.microsoft.com/office/drawing/2014/main" id="{25257AF6-CF76-F04E-B5C2-98EAEE948C71}"/>
              </a:ext>
            </a:extLst>
          </p:cNvPr>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A52B777D-0A98-8843-8E13-85110171EA64}" type="slidenum">
              <a:rPr lang="en-GB" altLang="en-US" sz="1200" smtClean="0">
                <a:solidFill>
                  <a:prstClr val="black"/>
                </a:solidFill>
                <a:latin typeface="Arial" panose="020B0604020202020204" pitchFamily="34" charset="0"/>
              </a:rPr>
              <a:pPr/>
              <a:t>4</a:t>
            </a:fld>
            <a:endParaRPr lang="en-GB" altLang="en-US" sz="1200">
              <a:solidFill>
                <a:prstClr val="black"/>
              </a:solidFill>
              <a:latin typeface="Arial" panose="020B0604020202020204" pitchFamily="34" charset="0"/>
            </a:endParaRPr>
          </a:p>
        </p:txBody>
      </p:sp>
    </p:spTree>
    <p:extLst>
      <p:ext uri="{BB962C8B-B14F-4D97-AF65-F5344CB8AC3E}">
        <p14:creationId xmlns:p14="http://schemas.microsoft.com/office/powerpoint/2010/main" val="3059200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260"/>
          <p:cNvSpPr>
            <a:spLocks noGrp="1" noRot="1" noChangeAspect="1" noTextEdit="1"/>
          </p:cNvSpPr>
          <p:nvPr>
            <p:ph type="sldImg"/>
          </p:nvPr>
        </p:nvSpPr>
        <p:spPr>
          <a:xfrm>
            <a:off x="381000" y="685800"/>
            <a:ext cx="6096000" cy="3429000"/>
          </a:xfrm>
          <a:ln/>
        </p:spPr>
      </p:sp>
      <p:sp>
        <p:nvSpPr>
          <p:cNvPr id="17411" name="Shape 261"/>
          <p:cNvSpPr>
            <a:spLocks noGrp="1"/>
          </p:cNvSpPr>
          <p:nvPr>
            <p:ph type="body" sz="quarter" idx="1"/>
          </p:nvPr>
        </p:nvSpPr>
        <p:spPr>
          <a:noFill/>
        </p:spPr>
        <p:txBody>
          <a:bodyPr/>
          <a:lstStyle/>
          <a:p>
            <a:r>
              <a:rPr lang="en-GB" altLang="en-US" b="1">
                <a:latin typeface="Arial" charset="0"/>
              </a:rPr>
              <a:t>Community and Estate case studies - </a:t>
            </a:r>
            <a:r>
              <a:rPr lang="en-US" altLang="en-US">
                <a:latin typeface="Calibri" pitchFamily="34" charset="0"/>
                <a:sym typeface="Calibri" pitchFamily="34" charset="0"/>
              </a:rPr>
              <a:t> The Green Academy coordinated a project initiated by the TILT (The Trent Institute for Learning and Teaching) </a:t>
            </a:r>
            <a:r>
              <a:rPr lang="en-GB" altLang="en-US">
                <a:latin typeface="Calibri" pitchFamily="34" charset="0"/>
                <a:sym typeface="Calibri" pitchFamily="34" charset="0"/>
              </a:rPr>
              <a:t>Education for Sustainable Futures </a:t>
            </a:r>
            <a:r>
              <a:rPr lang="en-US" altLang="en-US">
                <a:latin typeface="Calibri" pitchFamily="34" charset="0"/>
                <a:sym typeface="Calibri" pitchFamily="34" charset="0"/>
              </a:rPr>
              <a:t>group to create case studies focusing on both community volunteering projects and innovative environmental work happening on the NTU estate. Each of the case studies shows how the project relates to the various SDGs. The resources are multi-disciplinary and are intended for use across a wide range of courses, throughout all 8 schools.  </a:t>
            </a:r>
            <a:endParaRPr lang="en-GB" altLang="en-US">
              <a:latin typeface="Calibri" pitchFamily="34" charset="0"/>
              <a:sym typeface="Calibri" pitchFamily="34" charset="0"/>
            </a:endParaRPr>
          </a:p>
          <a:p>
            <a:pPr eaLnBrk="1" hangingPunct="1">
              <a:spcBef>
                <a:spcPct val="0"/>
              </a:spcBef>
            </a:pPr>
            <a:endParaRPr lang="en-GB" altLang="en-US">
              <a:latin typeface="Arial" charset="0"/>
            </a:endParaRPr>
          </a:p>
          <a:p>
            <a:endParaRPr lang="en-US" alt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381000" y="685800"/>
            <a:ext cx="6096000" cy="3429000"/>
          </a:xfrm>
          <a:ln/>
        </p:spPr>
      </p:sp>
      <p:sp>
        <p:nvSpPr>
          <p:cNvPr id="14339" name="Notes Placeholder 2"/>
          <p:cNvSpPr>
            <a:spLocks noGrp="1"/>
          </p:cNvSpPr>
          <p:nvPr>
            <p:ph type="body" idx="1"/>
          </p:nvPr>
        </p:nvSpPr>
        <p:spPr>
          <a:noFill/>
        </p:spPr>
        <p:txBody>
          <a:bodyPr/>
          <a:lstStyle/>
          <a:p>
            <a:r>
              <a:rPr lang="en-GB" altLang="en-US">
                <a:latin typeface="Arial" charset="0"/>
              </a:rPr>
              <a:t>The SDGs are introduced in the third session of the Sustainability in Practice certificate that focuses on giving students an interdisciplinary understanding of the sustainability concept and realising the importance of collaboration to overcome global issues. The goals are used as an example of how various disciplines and subject areas can work together to address sustainability issues. Students are also asked to reflect on their own role in realising the SDGs and how to work with other disciplines and sectors in order to achieve this. In many cases, this is the students first contact with the SDGs and judging by the feedback, this is something they can relate to on both a personal level and in their future professional lives. </a:t>
            </a:r>
          </a:p>
          <a:p>
            <a:endParaRPr lang="en-GB" altLang="en-US">
              <a:latin typeface="Arial" charset="0"/>
            </a:endParaRPr>
          </a:p>
        </p:txBody>
      </p:sp>
      <p:sp>
        <p:nvSpPr>
          <p:cNvPr id="14340" name="Slide Number Placeholder 3"/>
          <p:cNvSpPr>
            <a:spLocks noGrp="1"/>
          </p:cNvSpPr>
          <p:nvPr>
            <p:ph type="sldNum" sz="quarter" idx="5"/>
          </p:nvPr>
        </p:nvSpPr>
        <p:spPr>
          <a:noFill/>
        </p:spPr>
        <p:txBody>
          <a:bodyPr/>
          <a:lstStyle>
            <a:lvl1pPr>
              <a:defRPr sz="2800">
                <a:solidFill>
                  <a:srgbClr val="004D75"/>
                </a:solidFill>
                <a:latin typeface="Verdana" pitchFamily="34" charset="0"/>
                <a:cs typeface="Arial" charset="0"/>
              </a:defRPr>
            </a:lvl1pPr>
            <a:lvl2pPr marL="742950" indent="-285750">
              <a:defRPr sz="2800">
                <a:solidFill>
                  <a:srgbClr val="004D75"/>
                </a:solidFill>
                <a:latin typeface="Verdana" pitchFamily="34" charset="0"/>
                <a:cs typeface="Arial" charset="0"/>
              </a:defRPr>
            </a:lvl2pPr>
            <a:lvl3pPr marL="1143000" indent="-228600">
              <a:defRPr sz="2800">
                <a:solidFill>
                  <a:srgbClr val="004D75"/>
                </a:solidFill>
                <a:latin typeface="Verdana" pitchFamily="34" charset="0"/>
                <a:cs typeface="Arial" charset="0"/>
              </a:defRPr>
            </a:lvl3pPr>
            <a:lvl4pPr marL="1600200" indent="-228600">
              <a:defRPr sz="2800">
                <a:solidFill>
                  <a:srgbClr val="004D75"/>
                </a:solidFill>
                <a:latin typeface="Verdana" pitchFamily="34" charset="0"/>
                <a:cs typeface="Arial" charset="0"/>
              </a:defRPr>
            </a:lvl4pPr>
            <a:lvl5pPr marL="2057400" indent="-228600">
              <a:defRPr sz="2800">
                <a:solidFill>
                  <a:srgbClr val="004D75"/>
                </a:solidFill>
                <a:latin typeface="Verdana" pitchFamily="34" charset="0"/>
                <a:cs typeface="Arial" charset="0"/>
              </a:defRPr>
            </a:lvl5pPr>
            <a:lvl6pPr marL="2514600" indent="-228600" eaLnBrk="0" fontAlgn="base" hangingPunct="0">
              <a:spcBef>
                <a:spcPct val="0"/>
              </a:spcBef>
              <a:spcAft>
                <a:spcPct val="0"/>
              </a:spcAft>
              <a:defRPr sz="2800">
                <a:solidFill>
                  <a:srgbClr val="004D75"/>
                </a:solidFill>
                <a:latin typeface="Verdana" pitchFamily="34" charset="0"/>
                <a:cs typeface="Arial" charset="0"/>
              </a:defRPr>
            </a:lvl6pPr>
            <a:lvl7pPr marL="2971800" indent="-228600" eaLnBrk="0" fontAlgn="base" hangingPunct="0">
              <a:spcBef>
                <a:spcPct val="0"/>
              </a:spcBef>
              <a:spcAft>
                <a:spcPct val="0"/>
              </a:spcAft>
              <a:defRPr sz="2800">
                <a:solidFill>
                  <a:srgbClr val="004D75"/>
                </a:solidFill>
                <a:latin typeface="Verdana" pitchFamily="34" charset="0"/>
                <a:cs typeface="Arial" charset="0"/>
              </a:defRPr>
            </a:lvl7pPr>
            <a:lvl8pPr marL="3429000" indent="-228600" eaLnBrk="0" fontAlgn="base" hangingPunct="0">
              <a:spcBef>
                <a:spcPct val="0"/>
              </a:spcBef>
              <a:spcAft>
                <a:spcPct val="0"/>
              </a:spcAft>
              <a:defRPr sz="2800">
                <a:solidFill>
                  <a:srgbClr val="004D75"/>
                </a:solidFill>
                <a:latin typeface="Verdana" pitchFamily="34" charset="0"/>
                <a:cs typeface="Arial" charset="0"/>
              </a:defRPr>
            </a:lvl8pPr>
            <a:lvl9pPr marL="3886200" indent="-228600" eaLnBrk="0" fontAlgn="base" hangingPunct="0">
              <a:spcBef>
                <a:spcPct val="0"/>
              </a:spcBef>
              <a:spcAft>
                <a:spcPct val="0"/>
              </a:spcAft>
              <a:defRPr sz="2800">
                <a:solidFill>
                  <a:srgbClr val="004D75"/>
                </a:solidFill>
                <a:latin typeface="Verdana" pitchFamily="34" charset="0"/>
                <a:cs typeface="Arial" charset="0"/>
              </a:defRPr>
            </a:lvl9pPr>
          </a:lstStyle>
          <a:p>
            <a:fld id="{D8D863BE-7F5A-4FD8-B178-3A7B6CCEDD90}" type="slidenum">
              <a:rPr lang="en-GB" altLang="en-US" sz="1200">
                <a:solidFill>
                  <a:prstClr val="black"/>
                </a:solidFill>
                <a:latin typeface="Arial" charset="0"/>
              </a:rPr>
              <a:pPr/>
              <a:t>6</a:t>
            </a:fld>
            <a:endParaRPr lang="en-GB" altLang="en-US" sz="1200">
              <a:solidFill>
                <a:prstClr val="black"/>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F65C520-C8ED-4340-B59B-679ECEB7412E}" type="slidenum">
              <a:rPr lang="en-US" smtClean="0"/>
              <a:pPr/>
              <a:t>14</a:t>
            </a:fld>
            <a:endParaRPr lang="en-US"/>
          </a:p>
        </p:txBody>
      </p:sp>
    </p:spTree>
    <p:extLst>
      <p:ext uri="{BB962C8B-B14F-4D97-AF65-F5344CB8AC3E}">
        <p14:creationId xmlns:p14="http://schemas.microsoft.com/office/powerpoint/2010/main" val="376943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F65C520-C8ED-4340-B59B-679ECEB7412E}" type="slidenum">
              <a:rPr lang="en-US" smtClean="0"/>
              <a:pPr/>
              <a:t>15</a:t>
            </a:fld>
            <a:endParaRPr lang="en-US"/>
          </a:p>
        </p:txBody>
      </p:sp>
    </p:spTree>
    <p:extLst>
      <p:ext uri="{BB962C8B-B14F-4D97-AF65-F5344CB8AC3E}">
        <p14:creationId xmlns:p14="http://schemas.microsoft.com/office/powerpoint/2010/main" val="2273955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391CD0-99C0-4C8A-9630-84625336ED10}" type="slidenum">
              <a:rPr lang="en-GB" smtClean="0"/>
              <a:t>23</a:t>
            </a:fld>
            <a:endParaRPr lang="en-GB"/>
          </a:p>
        </p:txBody>
      </p:sp>
    </p:spTree>
    <p:extLst>
      <p:ext uri="{BB962C8B-B14F-4D97-AF65-F5344CB8AC3E}">
        <p14:creationId xmlns:p14="http://schemas.microsoft.com/office/powerpoint/2010/main" val="3351653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0162" name="Rectangle 2"/>
          <p:cNvSpPr>
            <a:spLocks noChangeArrowheads="1"/>
          </p:cNvSpPr>
          <p:nvPr/>
        </p:nvSpPr>
        <p:spPr bwMode="auto">
          <a:xfrm>
            <a:off x="203200" y="1143000"/>
            <a:ext cx="11785600" cy="5562600"/>
          </a:xfrm>
          <a:prstGeom prst="rect">
            <a:avLst/>
          </a:prstGeom>
          <a:solidFill>
            <a:srgbClr val="004D7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2400" dirty="0">
              <a:solidFill>
                <a:srgbClr val="004D75"/>
              </a:solidFill>
              <a:latin typeface="Times" pitchFamily="18" charset="0"/>
            </a:endParaRPr>
          </a:p>
        </p:txBody>
      </p:sp>
      <p:sp>
        <p:nvSpPr>
          <p:cNvPr id="220163" name="Rectangle 3"/>
          <p:cNvSpPr>
            <a:spLocks noGrp="1" noChangeArrowheads="1"/>
          </p:cNvSpPr>
          <p:nvPr>
            <p:ph type="ctrTitle"/>
          </p:nvPr>
        </p:nvSpPr>
        <p:spPr>
          <a:xfrm>
            <a:off x="914400" y="2286000"/>
            <a:ext cx="10363200" cy="990600"/>
          </a:xfrm>
        </p:spPr>
        <p:txBody>
          <a:bodyPr/>
          <a:lstStyle>
            <a:lvl1pPr>
              <a:defRPr>
                <a:solidFill>
                  <a:schemeClr val="bg1"/>
                </a:solidFill>
              </a:defRPr>
            </a:lvl1pPr>
          </a:lstStyle>
          <a:p>
            <a:pPr lvl="0"/>
            <a:r>
              <a:rPr lang="en-GB" noProof="0"/>
              <a:t>Click to edit Master title style</a:t>
            </a:r>
          </a:p>
        </p:txBody>
      </p:sp>
      <p:sp>
        <p:nvSpPr>
          <p:cNvPr id="220164" name="Rectangle 4"/>
          <p:cNvSpPr>
            <a:spLocks noGrp="1" noChangeArrowheads="1"/>
          </p:cNvSpPr>
          <p:nvPr>
            <p:ph type="subTitle" idx="1"/>
          </p:nvPr>
        </p:nvSpPr>
        <p:spPr>
          <a:xfrm>
            <a:off x="914400" y="3276600"/>
            <a:ext cx="10363200" cy="634020"/>
          </a:xfrm>
        </p:spPr>
        <p:txBody>
          <a:bodyPr/>
          <a:lstStyle>
            <a:lvl1pPr marL="0" indent="0">
              <a:buFontTx/>
              <a:buNone/>
              <a:defRPr sz="3200">
                <a:solidFill>
                  <a:schemeClr val="bg1"/>
                </a:solidFill>
              </a:defRPr>
            </a:lvl1pPr>
          </a:lstStyle>
          <a:p>
            <a:pPr lvl="0"/>
            <a:r>
              <a:rPr lang="en-GB" noProof="0"/>
              <a:t>Click to edit Master subtitle style</a:t>
            </a:r>
          </a:p>
        </p:txBody>
      </p:sp>
      <p:pic>
        <p:nvPicPr>
          <p:cNvPr id="220165" name="Picture 5" descr="NTU logo RGB"/>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547117" y="323850"/>
            <a:ext cx="3246967"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64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7307384" y="1447800"/>
            <a:ext cx="4275016" cy="16017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955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2" name="Shape 92"/>
          <p:cNvSpPr>
            <a:spLocks noGrp="1"/>
          </p:cNvSpPr>
          <p:nvPr>
            <p:ph type="title"/>
          </p:nvPr>
        </p:nvSpPr>
        <p:spPr>
          <a:xfrm>
            <a:off x="8839200" y="274639"/>
            <a:ext cx="2743200" cy="5851527"/>
          </a:xfrm>
          <a:prstGeom prst="rect">
            <a:avLst/>
          </a:prstGeom>
        </p:spPr>
        <p:txBody>
          <a:bodyPr/>
          <a:lstStyle/>
          <a:p>
            <a:r>
              <a:t>Titeltext</a:t>
            </a:r>
          </a:p>
        </p:txBody>
      </p:sp>
      <p:sp>
        <p:nvSpPr>
          <p:cNvPr id="93" name="Shape 93"/>
          <p:cNvSpPr>
            <a:spLocks noGrp="1"/>
          </p:cNvSpPr>
          <p:nvPr>
            <p:ph type="body" idx="1"/>
          </p:nvPr>
        </p:nvSpPr>
        <p:spPr>
          <a:xfrm>
            <a:off x="609600" y="274639"/>
            <a:ext cx="8026400" cy="5851527"/>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4" name="Shape 4"/>
          <p:cNvSpPr>
            <a:spLocks noGrp="1"/>
          </p:cNvSpPr>
          <p:nvPr>
            <p:ph type="sldNum" sz="quarter" idx="10"/>
          </p:nvPr>
        </p:nvSpPr>
        <p:spPr>
          <a:ln/>
        </p:spPr>
        <p:txBody>
          <a:bodyPr/>
          <a:lstStyle>
            <a:lvl1pPr>
              <a:defRPr/>
            </a:lvl1pPr>
          </a:lstStyle>
          <a:p>
            <a:pPr>
              <a:defRPr/>
            </a:pPr>
            <a:fld id="{0AE09555-EE0D-4C85-AC98-276DAEA8F501}" type="slidenum">
              <a:rPr lang="en-US" altLang="en-US"/>
              <a:pPr>
                <a:defRPr/>
              </a:pPr>
              <a:t>‹#›</a:t>
            </a:fld>
            <a:endParaRPr lang="en-US" altLang="en-US"/>
          </a:p>
        </p:txBody>
      </p:sp>
    </p:spTree>
    <p:extLst>
      <p:ext uri="{BB962C8B-B14F-4D97-AF65-F5344CB8AC3E}">
        <p14:creationId xmlns:p14="http://schemas.microsoft.com/office/powerpoint/2010/main" val="139726609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381000"/>
            <a:ext cx="2768600" cy="26685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89910" y="381000"/>
            <a:ext cx="2520690" cy="266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864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381000"/>
            <a:ext cx="11074400" cy="1066800"/>
          </a:xfrm>
        </p:spPr>
        <p:txBody>
          <a:bodyPr/>
          <a:lstStyle/>
          <a:p>
            <a:r>
              <a:rPr lang="en-US"/>
              <a:t>Click to edit Master title style</a:t>
            </a:r>
            <a:endParaRPr lang="en-GB"/>
          </a:p>
        </p:txBody>
      </p:sp>
      <p:sp>
        <p:nvSpPr>
          <p:cNvPr id="3" name="Table Placeholder 2"/>
          <p:cNvSpPr>
            <a:spLocks noGrp="1"/>
          </p:cNvSpPr>
          <p:nvPr>
            <p:ph type="tbl" idx="1"/>
          </p:nvPr>
        </p:nvSpPr>
        <p:spPr>
          <a:xfrm>
            <a:off x="508000" y="1447800"/>
            <a:ext cx="11074400" cy="498598"/>
          </a:xfrm>
        </p:spPr>
        <p:txBody>
          <a:bodyPr/>
          <a:lstStyle/>
          <a:p>
            <a:endParaRPr lang="en-GB" dirty="0"/>
          </a:p>
        </p:txBody>
      </p:sp>
    </p:spTree>
    <p:extLst>
      <p:ext uri="{BB962C8B-B14F-4D97-AF65-F5344CB8AC3E}">
        <p14:creationId xmlns:p14="http://schemas.microsoft.com/office/powerpoint/2010/main" val="3911468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203200" y="1143000"/>
            <a:ext cx="11785600" cy="5562600"/>
          </a:xfrm>
          <a:prstGeom prst="rect">
            <a:avLst/>
          </a:prstGeom>
          <a:solidFill>
            <a:srgbClr val="6F2C91"/>
          </a:solidFill>
          <a:ln>
            <a:noFill/>
          </a:ln>
          <a:effectLst/>
        </p:spPr>
        <p:txBody>
          <a:bodyPr wrap="none"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l="7915" t="13541" r="6219" b="10622"/>
          <a:stretch>
            <a:fillRect/>
          </a:stretch>
        </p:blipFill>
        <p:spPr bwMode="auto">
          <a:xfrm>
            <a:off x="9584268" y="230213"/>
            <a:ext cx="240453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7" name="Rectangle 3"/>
          <p:cNvSpPr>
            <a:spLocks noGrp="1" noChangeArrowheads="1"/>
          </p:cNvSpPr>
          <p:nvPr>
            <p:ph type="ctrTitle"/>
          </p:nvPr>
        </p:nvSpPr>
        <p:spPr>
          <a:xfrm>
            <a:off x="914400" y="2286000"/>
            <a:ext cx="10363200" cy="990600"/>
          </a:xfrm>
          <a:prstGeom prst="rect">
            <a:avLst/>
          </a:prstGeom>
        </p:spPr>
        <p:txBody>
          <a:bodyPr/>
          <a:lstStyle>
            <a:lvl1pPr>
              <a:defRPr sz="2400" b="1">
                <a:solidFill>
                  <a:schemeClr val="bg1"/>
                </a:solidFill>
              </a:defRPr>
            </a:lvl1pPr>
          </a:lstStyle>
          <a:p>
            <a:pPr lvl="0"/>
            <a:r>
              <a:rPr lang="en-GB" noProof="0" dirty="0"/>
              <a:t>Click to edit Master title style</a:t>
            </a:r>
          </a:p>
        </p:txBody>
      </p:sp>
      <p:sp>
        <p:nvSpPr>
          <p:cNvPr id="349188" name="Rectangle 4"/>
          <p:cNvSpPr>
            <a:spLocks noGrp="1" noChangeArrowheads="1"/>
          </p:cNvSpPr>
          <p:nvPr>
            <p:ph type="subTitle" idx="1"/>
          </p:nvPr>
        </p:nvSpPr>
        <p:spPr>
          <a:xfrm>
            <a:off x="914400" y="3276600"/>
            <a:ext cx="10363200" cy="397032"/>
          </a:xfrm>
        </p:spPr>
        <p:txBody>
          <a:bodyPr/>
          <a:lstStyle>
            <a:lvl1pPr marL="0" indent="0">
              <a:buFontTx/>
              <a:buNone/>
              <a:defRPr>
                <a:solidFill>
                  <a:schemeClr val="bg1"/>
                </a:solidFill>
              </a:defRPr>
            </a:lvl1pPr>
          </a:lstStyle>
          <a:p>
            <a:pPr lvl="0"/>
            <a:r>
              <a:rPr lang="en-GB" noProof="0" dirty="0"/>
              <a:t>Click to edit Master subtitle style</a:t>
            </a:r>
          </a:p>
        </p:txBody>
      </p:sp>
    </p:spTree>
    <p:extLst>
      <p:ext uri="{BB962C8B-B14F-4D97-AF65-F5344CB8AC3E}">
        <p14:creationId xmlns:p14="http://schemas.microsoft.com/office/powerpoint/2010/main" val="2098990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66800"/>
          </a:xfrm>
          <a:prstGeom prst="rect">
            <a:avLst/>
          </a:prstGeom>
          <a:solidFill>
            <a:srgbClr val="6F2C91"/>
          </a:solidFill>
        </p:spPr>
        <p:txBody>
          <a:bodyPr anchor="ct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58800" y="1447825"/>
            <a:ext cx="11074400" cy="1465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0278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5"/>
            <a:ext cx="10363200" cy="1362075"/>
          </a:xfrm>
          <a:prstGeom prst="rect">
            <a:avLst/>
          </a:prstGeom>
        </p:spPr>
        <p:txBody>
          <a:bodyPr/>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963084" y="3976016"/>
            <a:ext cx="10363200" cy="4308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81515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000" y="1447825"/>
            <a:ext cx="5435600" cy="2634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46800" y="1447825"/>
            <a:ext cx="5435600" cy="2634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5279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76280"/>
            <a:ext cx="5386917" cy="4985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87"/>
            <a:ext cx="5386917" cy="18928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84" y="1676280"/>
            <a:ext cx="5389033" cy="4985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4" y="2174887"/>
            <a:ext cx="5389033" cy="18928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7811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511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87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14784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114823"/>
            <a:ext cx="4011084" cy="116205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766733" y="1114835"/>
            <a:ext cx="6815667" cy="24683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599" y="2276898"/>
            <a:ext cx="4011084"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55716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2389717" y="1252538"/>
            <a:ext cx="7315200" cy="6340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62"/>
            <a:ext cx="7315200"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511702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0077389" y="1447800"/>
            <a:ext cx="1505027" cy="435746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37078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4299" y="1307456"/>
            <a:ext cx="2768600" cy="2532063"/>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6724246" y="1340793"/>
            <a:ext cx="1809726" cy="25320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86732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203200" y="1143000"/>
            <a:ext cx="11785600" cy="5562600"/>
          </a:xfrm>
          <a:prstGeom prst="rect">
            <a:avLst/>
          </a:prstGeom>
          <a:solidFill>
            <a:srgbClr val="6F2C91"/>
          </a:solidFill>
          <a:ln>
            <a:noFill/>
          </a:ln>
          <a:effectLst/>
        </p:spPr>
        <p:txBody>
          <a:bodyPr wrap="none"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l="7915" t="13541" r="6219" b="10622"/>
          <a:stretch>
            <a:fillRect/>
          </a:stretch>
        </p:blipFill>
        <p:spPr bwMode="auto">
          <a:xfrm>
            <a:off x="9584268" y="230209"/>
            <a:ext cx="240453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7" name="Rectangle 3"/>
          <p:cNvSpPr>
            <a:spLocks noGrp="1" noChangeArrowheads="1"/>
          </p:cNvSpPr>
          <p:nvPr>
            <p:ph type="ctrTitle"/>
          </p:nvPr>
        </p:nvSpPr>
        <p:spPr>
          <a:xfrm>
            <a:off x="914400" y="2286000"/>
            <a:ext cx="10363200" cy="990600"/>
          </a:xfrm>
          <a:prstGeom prst="rect">
            <a:avLst/>
          </a:prstGeom>
        </p:spPr>
        <p:txBody>
          <a:bodyPr/>
          <a:lstStyle>
            <a:lvl1pPr>
              <a:defRPr sz="2400" b="1">
                <a:solidFill>
                  <a:schemeClr val="bg1"/>
                </a:solidFill>
              </a:defRPr>
            </a:lvl1pPr>
          </a:lstStyle>
          <a:p>
            <a:pPr lvl="0"/>
            <a:r>
              <a:rPr lang="en-GB" noProof="0" dirty="0"/>
              <a:t>Click to edit Master title style</a:t>
            </a:r>
          </a:p>
        </p:txBody>
      </p:sp>
      <p:sp>
        <p:nvSpPr>
          <p:cNvPr id="349188" name="Rectangle 4"/>
          <p:cNvSpPr>
            <a:spLocks noGrp="1" noChangeArrowheads="1"/>
          </p:cNvSpPr>
          <p:nvPr>
            <p:ph type="subTitle" idx="1"/>
          </p:nvPr>
        </p:nvSpPr>
        <p:spPr>
          <a:xfrm>
            <a:off x="914400" y="3276600"/>
            <a:ext cx="10363200" cy="397032"/>
          </a:xfrm>
        </p:spPr>
        <p:txBody>
          <a:bodyPr/>
          <a:lstStyle>
            <a:lvl1pPr marL="0" indent="0">
              <a:buFontTx/>
              <a:buNone/>
              <a:defRPr>
                <a:solidFill>
                  <a:schemeClr val="bg1"/>
                </a:solidFill>
              </a:defRPr>
            </a:lvl1pPr>
          </a:lstStyle>
          <a:p>
            <a:pPr lvl="0"/>
            <a:r>
              <a:rPr lang="en-GB" noProof="0" dirty="0"/>
              <a:t>Click to edit Master subtitle style</a:t>
            </a:r>
          </a:p>
        </p:txBody>
      </p:sp>
    </p:spTree>
    <p:extLst>
      <p:ext uri="{BB962C8B-B14F-4D97-AF65-F5344CB8AC3E}">
        <p14:creationId xmlns:p14="http://schemas.microsoft.com/office/powerpoint/2010/main" val="556925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66800"/>
          </a:xfrm>
          <a:prstGeom prst="rect">
            <a:avLst/>
          </a:prstGeom>
          <a:solidFill>
            <a:srgbClr val="6F2C91"/>
          </a:solidFill>
        </p:spPr>
        <p:txBody>
          <a:bodyPr anchor="ct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58800" y="1447821"/>
            <a:ext cx="11074400" cy="1465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6539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a:prstGeom prst="rect">
            <a:avLst/>
          </a:prstGeom>
        </p:spPr>
        <p:txBody>
          <a:bodyPr/>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963084" y="3976016"/>
            <a:ext cx="10363200" cy="4308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24052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000" y="1447821"/>
            <a:ext cx="5435600" cy="2634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46800" y="1447821"/>
            <a:ext cx="5435600" cy="2634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1290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76280"/>
            <a:ext cx="5386917" cy="4985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85"/>
            <a:ext cx="5386917" cy="18928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81" y="1676280"/>
            <a:ext cx="5389033" cy="4985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85"/>
            <a:ext cx="5389033" cy="18928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48098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943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5"/>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3976016"/>
            <a:ext cx="10363200" cy="4308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6809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753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114823"/>
            <a:ext cx="4011084" cy="116205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766733" y="1114833"/>
            <a:ext cx="6815667" cy="24683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599" y="2276894"/>
            <a:ext cx="4011084"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58453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2389717" y="1252538"/>
            <a:ext cx="7315200" cy="6340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58"/>
            <a:ext cx="7315200"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64445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0077386" y="1447800"/>
            <a:ext cx="1505027" cy="435746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76093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4299" y="1307452"/>
            <a:ext cx="2768600" cy="2532063"/>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6724246" y="1340789"/>
            <a:ext cx="1809726" cy="25320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913761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203200" y="1143000"/>
            <a:ext cx="11785600" cy="5562600"/>
          </a:xfrm>
          <a:prstGeom prst="rect">
            <a:avLst/>
          </a:prstGeom>
          <a:solidFill>
            <a:srgbClr val="6F2C91"/>
          </a:solidFill>
          <a:ln>
            <a:noFill/>
          </a:ln>
          <a:effectLst/>
        </p:spPr>
        <p:txBody>
          <a:bodyPr wrap="none"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l="7915" t="13541" r="6219" b="10622"/>
          <a:stretch>
            <a:fillRect/>
          </a:stretch>
        </p:blipFill>
        <p:spPr bwMode="auto">
          <a:xfrm>
            <a:off x="9584268" y="230205"/>
            <a:ext cx="240453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7" name="Rectangle 3"/>
          <p:cNvSpPr>
            <a:spLocks noGrp="1" noChangeArrowheads="1"/>
          </p:cNvSpPr>
          <p:nvPr>
            <p:ph type="ctrTitle"/>
          </p:nvPr>
        </p:nvSpPr>
        <p:spPr>
          <a:xfrm>
            <a:off x="914400" y="2286000"/>
            <a:ext cx="10363200" cy="990600"/>
          </a:xfrm>
          <a:prstGeom prst="rect">
            <a:avLst/>
          </a:prstGeom>
        </p:spPr>
        <p:txBody>
          <a:bodyPr/>
          <a:lstStyle>
            <a:lvl1pPr>
              <a:defRPr sz="2400" b="1">
                <a:solidFill>
                  <a:schemeClr val="bg1"/>
                </a:solidFill>
              </a:defRPr>
            </a:lvl1pPr>
          </a:lstStyle>
          <a:p>
            <a:pPr lvl="0"/>
            <a:r>
              <a:rPr lang="en-GB" noProof="0" dirty="0"/>
              <a:t>Click to edit Master title style</a:t>
            </a:r>
          </a:p>
        </p:txBody>
      </p:sp>
      <p:sp>
        <p:nvSpPr>
          <p:cNvPr id="349188" name="Rectangle 4"/>
          <p:cNvSpPr>
            <a:spLocks noGrp="1" noChangeArrowheads="1"/>
          </p:cNvSpPr>
          <p:nvPr>
            <p:ph type="subTitle" idx="1"/>
          </p:nvPr>
        </p:nvSpPr>
        <p:spPr>
          <a:xfrm>
            <a:off x="914400" y="3276600"/>
            <a:ext cx="10363200" cy="397032"/>
          </a:xfrm>
        </p:spPr>
        <p:txBody>
          <a:bodyPr/>
          <a:lstStyle>
            <a:lvl1pPr marL="0" indent="0">
              <a:buFontTx/>
              <a:buNone/>
              <a:defRPr>
                <a:solidFill>
                  <a:schemeClr val="bg1"/>
                </a:solidFill>
              </a:defRPr>
            </a:lvl1pPr>
          </a:lstStyle>
          <a:p>
            <a:pPr lvl="0"/>
            <a:r>
              <a:rPr lang="en-GB" noProof="0" dirty="0"/>
              <a:t>Click to edit Master subtitle style</a:t>
            </a:r>
          </a:p>
        </p:txBody>
      </p:sp>
    </p:spTree>
    <p:extLst>
      <p:ext uri="{BB962C8B-B14F-4D97-AF65-F5344CB8AC3E}">
        <p14:creationId xmlns:p14="http://schemas.microsoft.com/office/powerpoint/2010/main" val="4028619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66800"/>
          </a:xfrm>
          <a:prstGeom prst="rect">
            <a:avLst/>
          </a:prstGeom>
          <a:solidFill>
            <a:srgbClr val="6F2C91"/>
          </a:solidFill>
        </p:spPr>
        <p:txBody>
          <a:bodyPr anchor="ct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58800" y="1447817"/>
            <a:ext cx="11074400" cy="1465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44754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7"/>
            <a:ext cx="10363200" cy="1362075"/>
          </a:xfrm>
          <a:prstGeom prst="rect">
            <a:avLst/>
          </a:prstGeom>
        </p:spPr>
        <p:txBody>
          <a:bodyPr/>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963084" y="3976016"/>
            <a:ext cx="10363200" cy="4308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391107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000" y="1447817"/>
            <a:ext cx="5435600" cy="2634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46800" y="1447817"/>
            <a:ext cx="5435600" cy="2634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596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76280"/>
            <a:ext cx="5386917" cy="4985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83"/>
            <a:ext cx="5386917" cy="18928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676280"/>
            <a:ext cx="5389033" cy="4985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83"/>
            <a:ext cx="5389033" cy="18928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4037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08000" y="1447824"/>
            <a:ext cx="5435600" cy="2671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46800" y="1447824"/>
            <a:ext cx="5435600" cy="2671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912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620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694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114823"/>
            <a:ext cx="4011084" cy="116205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766733" y="1114831"/>
            <a:ext cx="6815667" cy="24683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599" y="2276890"/>
            <a:ext cx="4011084"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323501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2389717" y="1252538"/>
            <a:ext cx="7315200" cy="6340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54"/>
            <a:ext cx="7315200"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250256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0077383" y="1447800"/>
            <a:ext cx="1505027" cy="435746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64958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4299" y="1307448"/>
            <a:ext cx="2768600" cy="2532063"/>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6724246" y="1340785"/>
            <a:ext cx="1809726" cy="25320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953201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203200" y="1143000"/>
            <a:ext cx="11785600" cy="5562600"/>
          </a:xfrm>
          <a:prstGeom prst="rect">
            <a:avLst/>
          </a:prstGeom>
          <a:solidFill>
            <a:srgbClr val="6F2C91"/>
          </a:solidFill>
          <a:ln>
            <a:noFill/>
          </a:ln>
          <a:effectLst/>
        </p:spPr>
        <p:txBody>
          <a:bodyPr wrap="none"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l="7915" t="13541" r="6219" b="10622"/>
          <a:stretch>
            <a:fillRect/>
          </a:stretch>
        </p:blipFill>
        <p:spPr bwMode="auto">
          <a:xfrm>
            <a:off x="9584268" y="230199"/>
            <a:ext cx="240453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7" name="Rectangle 3"/>
          <p:cNvSpPr>
            <a:spLocks noGrp="1" noChangeArrowheads="1"/>
          </p:cNvSpPr>
          <p:nvPr>
            <p:ph type="ctrTitle"/>
          </p:nvPr>
        </p:nvSpPr>
        <p:spPr>
          <a:xfrm>
            <a:off x="914400" y="2286000"/>
            <a:ext cx="10363200" cy="990600"/>
          </a:xfrm>
          <a:prstGeom prst="rect">
            <a:avLst/>
          </a:prstGeom>
        </p:spPr>
        <p:txBody>
          <a:bodyPr/>
          <a:lstStyle>
            <a:lvl1pPr>
              <a:defRPr sz="2400" b="1">
                <a:solidFill>
                  <a:schemeClr val="bg1"/>
                </a:solidFill>
              </a:defRPr>
            </a:lvl1pPr>
          </a:lstStyle>
          <a:p>
            <a:pPr lvl="0"/>
            <a:r>
              <a:rPr lang="en-GB" noProof="0" dirty="0"/>
              <a:t>Click to edit Master title style</a:t>
            </a:r>
          </a:p>
        </p:txBody>
      </p:sp>
      <p:sp>
        <p:nvSpPr>
          <p:cNvPr id="349188" name="Rectangle 4"/>
          <p:cNvSpPr>
            <a:spLocks noGrp="1" noChangeArrowheads="1"/>
          </p:cNvSpPr>
          <p:nvPr>
            <p:ph type="subTitle" idx="1"/>
          </p:nvPr>
        </p:nvSpPr>
        <p:spPr>
          <a:xfrm>
            <a:off x="914400" y="3276600"/>
            <a:ext cx="10363200" cy="397032"/>
          </a:xfrm>
        </p:spPr>
        <p:txBody>
          <a:bodyPr/>
          <a:lstStyle>
            <a:lvl1pPr marL="0" indent="0">
              <a:buFontTx/>
              <a:buNone/>
              <a:defRPr>
                <a:solidFill>
                  <a:schemeClr val="bg1"/>
                </a:solidFill>
              </a:defRPr>
            </a:lvl1pPr>
          </a:lstStyle>
          <a:p>
            <a:pPr lvl="0"/>
            <a:r>
              <a:rPr lang="en-GB" noProof="0" dirty="0"/>
              <a:t>Click to edit Master subtitle style</a:t>
            </a:r>
          </a:p>
        </p:txBody>
      </p:sp>
    </p:spTree>
    <p:extLst>
      <p:ext uri="{BB962C8B-B14F-4D97-AF65-F5344CB8AC3E}">
        <p14:creationId xmlns:p14="http://schemas.microsoft.com/office/powerpoint/2010/main" val="12064600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66800"/>
          </a:xfrm>
          <a:prstGeom prst="rect">
            <a:avLst/>
          </a:prstGeom>
          <a:solidFill>
            <a:srgbClr val="6F2C91"/>
          </a:solidFill>
        </p:spPr>
        <p:txBody>
          <a:bodyPr anchor="ct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58800" y="1447811"/>
            <a:ext cx="11074400" cy="1465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05328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a:prstGeom prst="rect">
            <a:avLst/>
          </a:prstGeom>
        </p:spPr>
        <p:txBody>
          <a:bodyPr/>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963084" y="3976016"/>
            <a:ext cx="10363200" cy="4308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04967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000" y="1447811"/>
            <a:ext cx="5435600" cy="2634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46800" y="1447811"/>
            <a:ext cx="5435600" cy="2634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327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676280"/>
            <a:ext cx="5386917" cy="4985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87"/>
            <a:ext cx="5386917" cy="19236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84" y="1676280"/>
            <a:ext cx="5389033" cy="4985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4" y="2174887"/>
            <a:ext cx="5389033" cy="19236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298966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76280"/>
            <a:ext cx="5386917" cy="4985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80"/>
            <a:ext cx="5386917" cy="18928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676280"/>
            <a:ext cx="5389033" cy="4985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80"/>
            <a:ext cx="5389033" cy="18928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412271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9002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7210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114823"/>
            <a:ext cx="4011084" cy="116205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766733" y="1114828"/>
            <a:ext cx="6815667" cy="24683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599" y="2276884"/>
            <a:ext cx="4011084"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76023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2389717" y="1252538"/>
            <a:ext cx="7315200" cy="6340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48"/>
            <a:ext cx="7315200"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1264642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0077379" y="1447800"/>
            <a:ext cx="1505027" cy="435746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49187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4299" y="1307442"/>
            <a:ext cx="2768600" cy="2532063"/>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6724246" y="1340779"/>
            <a:ext cx="1809726" cy="25320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415692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0162" name="Rectangle 2"/>
          <p:cNvSpPr>
            <a:spLocks noChangeArrowheads="1"/>
          </p:cNvSpPr>
          <p:nvPr/>
        </p:nvSpPr>
        <p:spPr bwMode="auto">
          <a:xfrm>
            <a:off x="203200" y="1143000"/>
            <a:ext cx="11785600" cy="5562600"/>
          </a:xfrm>
          <a:prstGeom prst="rect">
            <a:avLst/>
          </a:prstGeom>
          <a:solidFill>
            <a:srgbClr val="004D7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2400" dirty="0">
              <a:solidFill>
                <a:srgbClr val="004D75"/>
              </a:solidFill>
              <a:latin typeface="Times" pitchFamily="18" charset="0"/>
            </a:endParaRPr>
          </a:p>
        </p:txBody>
      </p:sp>
      <p:sp>
        <p:nvSpPr>
          <p:cNvPr id="220163" name="Rectangle 3"/>
          <p:cNvSpPr>
            <a:spLocks noGrp="1" noChangeArrowheads="1"/>
          </p:cNvSpPr>
          <p:nvPr>
            <p:ph type="ctrTitle"/>
          </p:nvPr>
        </p:nvSpPr>
        <p:spPr>
          <a:xfrm>
            <a:off x="914400" y="2286000"/>
            <a:ext cx="10363200" cy="990600"/>
          </a:xfrm>
        </p:spPr>
        <p:txBody>
          <a:bodyPr/>
          <a:lstStyle>
            <a:lvl1pPr>
              <a:defRPr>
                <a:solidFill>
                  <a:schemeClr val="bg1"/>
                </a:solidFill>
              </a:defRPr>
            </a:lvl1pPr>
          </a:lstStyle>
          <a:p>
            <a:pPr lvl="0"/>
            <a:r>
              <a:rPr lang="en-GB" noProof="0"/>
              <a:t>Click to edit Master title style</a:t>
            </a:r>
          </a:p>
        </p:txBody>
      </p:sp>
      <p:sp>
        <p:nvSpPr>
          <p:cNvPr id="220164" name="Rectangle 4"/>
          <p:cNvSpPr>
            <a:spLocks noGrp="1" noChangeArrowheads="1"/>
          </p:cNvSpPr>
          <p:nvPr>
            <p:ph type="subTitle" idx="1"/>
          </p:nvPr>
        </p:nvSpPr>
        <p:spPr>
          <a:xfrm>
            <a:off x="914400" y="3276600"/>
            <a:ext cx="10363200" cy="634020"/>
          </a:xfrm>
        </p:spPr>
        <p:txBody>
          <a:bodyPr/>
          <a:lstStyle>
            <a:lvl1pPr marL="0" indent="0">
              <a:buFontTx/>
              <a:buNone/>
              <a:defRPr sz="3200">
                <a:solidFill>
                  <a:schemeClr val="bg1"/>
                </a:solidFill>
              </a:defRPr>
            </a:lvl1pPr>
          </a:lstStyle>
          <a:p>
            <a:pPr lvl="0"/>
            <a:r>
              <a:rPr lang="en-GB" noProof="0"/>
              <a:t>Click to edit Master subtitle style</a:t>
            </a:r>
          </a:p>
        </p:txBody>
      </p:sp>
      <p:pic>
        <p:nvPicPr>
          <p:cNvPr id="220165" name="Picture 5" descr="NTU logo RGB"/>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547107" y="323850"/>
            <a:ext cx="3246967"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740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54379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3976016"/>
            <a:ext cx="10363200" cy="4308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1073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470995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08000" y="1447810"/>
            <a:ext cx="5435600" cy="2671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46800" y="1447810"/>
            <a:ext cx="5435600" cy="2671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61379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676280"/>
            <a:ext cx="5386917" cy="4985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80"/>
            <a:ext cx="5386917" cy="19236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676280"/>
            <a:ext cx="5389033" cy="4985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80"/>
            <a:ext cx="5389033" cy="19236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26317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9618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3016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6"/>
            <a:ext cx="6815667" cy="25114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11"/>
            <a:ext cx="4011084"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297867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6340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48"/>
            <a:ext cx="7315200"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71394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7307384" y="1447800"/>
            <a:ext cx="4275016" cy="16017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60673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381000"/>
            <a:ext cx="2768600" cy="26685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89910" y="381000"/>
            <a:ext cx="2520690" cy="266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30519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381000"/>
            <a:ext cx="11074400" cy="1066800"/>
          </a:xfrm>
        </p:spPr>
        <p:txBody>
          <a:bodyPr/>
          <a:lstStyle/>
          <a:p>
            <a:r>
              <a:rPr lang="en-US"/>
              <a:t>Click to edit Master title style</a:t>
            </a:r>
            <a:endParaRPr lang="en-GB"/>
          </a:p>
        </p:txBody>
      </p:sp>
      <p:sp>
        <p:nvSpPr>
          <p:cNvPr id="3" name="Table Placeholder 2"/>
          <p:cNvSpPr>
            <a:spLocks noGrp="1"/>
          </p:cNvSpPr>
          <p:nvPr>
            <p:ph type="tbl" idx="1"/>
          </p:nvPr>
        </p:nvSpPr>
        <p:spPr>
          <a:xfrm>
            <a:off x="508000" y="1447800"/>
            <a:ext cx="11074400" cy="498598"/>
          </a:xfrm>
        </p:spPr>
        <p:txBody>
          <a:bodyPr/>
          <a:lstStyle/>
          <a:p>
            <a:endParaRPr lang="en-GB" dirty="0"/>
          </a:p>
        </p:txBody>
      </p:sp>
    </p:spTree>
    <p:extLst>
      <p:ext uri="{BB962C8B-B14F-4D97-AF65-F5344CB8AC3E}">
        <p14:creationId xmlns:p14="http://schemas.microsoft.com/office/powerpoint/2010/main" val="28617893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E3E726-35A4-41FC-A280-00AAC30C5259}" type="datetimeFigureOut">
              <a:rPr lang="en-GB" smtClean="0">
                <a:solidFill>
                  <a:prstClr val="black">
                    <a:tint val="75000"/>
                  </a:prstClr>
                </a:solidFill>
              </a:rPr>
              <a:pPr/>
              <a:t>30/01/2019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5B9FC0-5C0D-410C-903B-61CC98F943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453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0219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E3E726-35A4-41FC-A280-00AAC30C5259}" type="datetimeFigureOut">
              <a:rPr lang="en-GB" smtClean="0">
                <a:solidFill>
                  <a:prstClr val="black">
                    <a:tint val="75000"/>
                  </a:prstClr>
                </a:solidFill>
              </a:rPr>
              <a:pPr/>
              <a:t>30/01/2019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5B9FC0-5C0D-410C-903B-61CC98F943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63391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3E726-35A4-41FC-A280-00AAC30C5259}" type="datetimeFigureOut">
              <a:rPr lang="en-GB" smtClean="0">
                <a:solidFill>
                  <a:prstClr val="black">
                    <a:tint val="75000"/>
                  </a:prstClr>
                </a:solidFill>
              </a:rPr>
              <a:pPr/>
              <a:t>30/01/2019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5B9FC0-5C0D-410C-903B-61CC98F943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8956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E3E726-35A4-41FC-A280-00AAC30C5259}" type="datetimeFigureOut">
              <a:rPr lang="en-GB" smtClean="0">
                <a:solidFill>
                  <a:prstClr val="black">
                    <a:tint val="75000"/>
                  </a:prstClr>
                </a:solidFill>
              </a:rPr>
              <a:pPr/>
              <a:t>30/01/2019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D5B9FC0-5C0D-410C-903B-61CC98F943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98309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E3E726-35A4-41FC-A280-00AAC30C5259}" type="datetimeFigureOut">
              <a:rPr lang="en-GB" smtClean="0">
                <a:solidFill>
                  <a:prstClr val="black">
                    <a:tint val="75000"/>
                  </a:prstClr>
                </a:solidFill>
              </a:rPr>
              <a:pPr/>
              <a:t>30/01/2019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D5B9FC0-5C0D-410C-903B-61CC98F943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52379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E3E726-35A4-41FC-A280-00AAC30C5259}" type="datetimeFigureOut">
              <a:rPr lang="en-GB" smtClean="0">
                <a:solidFill>
                  <a:prstClr val="black">
                    <a:tint val="75000"/>
                  </a:prstClr>
                </a:solidFill>
              </a:rPr>
              <a:pPr/>
              <a:t>30/01/2019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D5B9FC0-5C0D-410C-903B-61CC98F943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72519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3E726-35A4-41FC-A280-00AAC30C5259}" type="datetimeFigureOut">
              <a:rPr lang="en-GB" smtClean="0">
                <a:solidFill>
                  <a:prstClr val="black">
                    <a:tint val="75000"/>
                  </a:prstClr>
                </a:solidFill>
              </a:rPr>
              <a:pPr/>
              <a:t>30/01/2019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D5B9FC0-5C0D-410C-903B-61CC98F943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61239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3E726-35A4-41FC-A280-00AAC30C5259}" type="datetimeFigureOut">
              <a:rPr lang="en-GB" smtClean="0">
                <a:solidFill>
                  <a:prstClr val="black">
                    <a:tint val="75000"/>
                  </a:prstClr>
                </a:solidFill>
              </a:rPr>
              <a:pPr/>
              <a:t>30/01/2019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D5B9FC0-5C0D-410C-903B-61CC98F943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03702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3E726-35A4-41FC-A280-00AAC30C5259}" type="datetimeFigureOut">
              <a:rPr lang="en-GB" smtClean="0">
                <a:solidFill>
                  <a:prstClr val="black">
                    <a:tint val="75000"/>
                  </a:prstClr>
                </a:solidFill>
              </a:rPr>
              <a:pPr/>
              <a:t>30/01/2019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D5B9FC0-5C0D-410C-903B-61CC98F943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83668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E3E726-35A4-41FC-A280-00AAC30C5259}" type="datetimeFigureOut">
              <a:rPr lang="en-GB" smtClean="0">
                <a:solidFill>
                  <a:prstClr val="black">
                    <a:tint val="75000"/>
                  </a:prstClr>
                </a:solidFill>
              </a:rPr>
              <a:pPr/>
              <a:t>30/01/2019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5B9FC0-5C0D-410C-903B-61CC98F943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95452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E3E726-35A4-41FC-A280-00AAC30C5259}" type="datetimeFigureOut">
              <a:rPr lang="en-GB" smtClean="0">
                <a:solidFill>
                  <a:prstClr val="black">
                    <a:tint val="75000"/>
                  </a:prstClr>
                </a:solidFill>
              </a:rPr>
              <a:pPr/>
              <a:t>30/01/2019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5B9FC0-5C0D-410C-903B-61CC98F943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3405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3"/>
            <a:ext cx="6815667" cy="25114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25"/>
            <a:ext cx="4011084"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947963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203200" y="1143000"/>
            <a:ext cx="11785600" cy="5562600"/>
          </a:xfrm>
          <a:prstGeom prst="rect">
            <a:avLst/>
          </a:prstGeom>
          <a:solidFill>
            <a:srgbClr val="004D7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rgbClr val="004D75"/>
                </a:solidFill>
                <a:latin typeface="Verdana" pitchFamily="34" charset="0"/>
                <a:cs typeface="Arial" charset="0"/>
              </a:defRPr>
            </a:lvl1pPr>
            <a:lvl2pPr marL="742950" indent="-285750">
              <a:defRPr sz="2800">
                <a:solidFill>
                  <a:srgbClr val="004D75"/>
                </a:solidFill>
                <a:latin typeface="Verdana" pitchFamily="34" charset="0"/>
                <a:cs typeface="Arial" charset="0"/>
              </a:defRPr>
            </a:lvl2pPr>
            <a:lvl3pPr marL="1143000" indent="-228600">
              <a:defRPr sz="2800">
                <a:solidFill>
                  <a:srgbClr val="004D75"/>
                </a:solidFill>
                <a:latin typeface="Verdana" pitchFamily="34" charset="0"/>
                <a:cs typeface="Arial" charset="0"/>
              </a:defRPr>
            </a:lvl3pPr>
            <a:lvl4pPr marL="1600200" indent="-228600">
              <a:defRPr sz="2800">
                <a:solidFill>
                  <a:srgbClr val="004D75"/>
                </a:solidFill>
                <a:latin typeface="Verdana" pitchFamily="34" charset="0"/>
                <a:cs typeface="Arial" charset="0"/>
              </a:defRPr>
            </a:lvl4pPr>
            <a:lvl5pPr marL="2057400" indent="-228600">
              <a:defRPr sz="2800">
                <a:solidFill>
                  <a:srgbClr val="004D75"/>
                </a:solidFill>
                <a:latin typeface="Verdana" pitchFamily="34" charset="0"/>
                <a:cs typeface="Arial" charset="0"/>
              </a:defRPr>
            </a:lvl5pPr>
            <a:lvl6pPr marL="2514600" indent="-228600" eaLnBrk="0" fontAlgn="base" hangingPunct="0">
              <a:spcBef>
                <a:spcPct val="0"/>
              </a:spcBef>
              <a:spcAft>
                <a:spcPct val="0"/>
              </a:spcAft>
              <a:defRPr sz="2800">
                <a:solidFill>
                  <a:srgbClr val="004D75"/>
                </a:solidFill>
                <a:latin typeface="Verdana" pitchFamily="34" charset="0"/>
                <a:cs typeface="Arial" charset="0"/>
              </a:defRPr>
            </a:lvl6pPr>
            <a:lvl7pPr marL="2971800" indent="-228600" eaLnBrk="0" fontAlgn="base" hangingPunct="0">
              <a:spcBef>
                <a:spcPct val="0"/>
              </a:spcBef>
              <a:spcAft>
                <a:spcPct val="0"/>
              </a:spcAft>
              <a:defRPr sz="2800">
                <a:solidFill>
                  <a:srgbClr val="004D75"/>
                </a:solidFill>
                <a:latin typeface="Verdana" pitchFamily="34" charset="0"/>
                <a:cs typeface="Arial" charset="0"/>
              </a:defRPr>
            </a:lvl7pPr>
            <a:lvl8pPr marL="3429000" indent="-228600" eaLnBrk="0" fontAlgn="base" hangingPunct="0">
              <a:spcBef>
                <a:spcPct val="0"/>
              </a:spcBef>
              <a:spcAft>
                <a:spcPct val="0"/>
              </a:spcAft>
              <a:defRPr sz="2800">
                <a:solidFill>
                  <a:srgbClr val="004D75"/>
                </a:solidFill>
                <a:latin typeface="Verdana" pitchFamily="34" charset="0"/>
                <a:cs typeface="Arial" charset="0"/>
              </a:defRPr>
            </a:lvl8pPr>
            <a:lvl9pPr marL="3886200" indent="-228600" eaLnBrk="0" fontAlgn="base" hangingPunct="0">
              <a:spcBef>
                <a:spcPct val="0"/>
              </a:spcBef>
              <a:spcAft>
                <a:spcPct val="0"/>
              </a:spcAft>
              <a:defRPr sz="2800">
                <a:solidFill>
                  <a:srgbClr val="004D75"/>
                </a:solidFill>
                <a:latin typeface="Verdana" pitchFamily="34" charset="0"/>
                <a:cs typeface="Arial" charset="0"/>
              </a:defRPr>
            </a:lvl9pPr>
          </a:lstStyle>
          <a:p>
            <a:pPr algn="ctr" eaLnBrk="0" fontAlgn="base" hangingPunct="0">
              <a:spcBef>
                <a:spcPct val="0"/>
              </a:spcBef>
              <a:spcAft>
                <a:spcPct val="0"/>
              </a:spcAft>
              <a:defRPr/>
            </a:pPr>
            <a:endParaRPr lang="en-US" altLang="en-US" sz="2400">
              <a:solidFill>
                <a:srgbClr val="000000"/>
              </a:solidFill>
              <a:latin typeface="Times" pitchFamily="48" charset="0"/>
            </a:endParaRPr>
          </a:p>
        </p:txBody>
      </p:sp>
      <p:pic>
        <p:nvPicPr>
          <p:cNvPr id="5" name="Picture 5" descr="NTU logo 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7102" y="323850"/>
            <a:ext cx="324696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7" name="Rectangle 3"/>
          <p:cNvSpPr>
            <a:spLocks noGrp="1" noChangeArrowheads="1"/>
          </p:cNvSpPr>
          <p:nvPr>
            <p:ph type="ctrTitle"/>
          </p:nvPr>
        </p:nvSpPr>
        <p:spPr>
          <a:xfrm>
            <a:off x="914400" y="2286000"/>
            <a:ext cx="10363200" cy="990600"/>
          </a:xfrm>
        </p:spPr>
        <p:txBody>
          <a:bodyPr/>
          <a:lstStyle>
            <a:lvl1pPr>
              <a:defRPr sz="2400">
                <a:solidFill>
                  <a:schemeClr val="bg1"/>
                </a:solidFill>
              </a:defRPr>
            </a:lvl1pPr>
          </a:lstStyle>
          <a:p>
            <a:pPr lvl="0"/>
            <a:r>
              <a:rPr lang="en-GB" altLang="en-US" noProof="0"/>
              <a:t>Click to edit Master title style</a:t>
            </a:r>
          </a:p>
        </p:txBody>
      </p:sp>
      <p:sp>
        <p:nvSpPr>
          <p:cNvPr id="349188" name="Rectangle 4"/>
          <p:cNvSpPr>
            <a:spLocks noGrp="1" noChangeArrowheads="1"/>
          </p:cNvSpPr>
          <p:nvPr>
            <p:ph type="subTitle" idx="1"/>
          </p:nvPr>
        </p:nvSpPr>
        <p:spPr>
          <a:xfrm>
            <a:off x="914400" y="3276600"/>
            <a:ext cx="10363200" cy="397032"/>
          </a:xfrm>
        </p:spPr>
        <p:txBody>
          <a:bodyPr/>
          <a:lstStyle>
            <a:lvl1pPr marL="0" indent="0">
              <a:buFontTx/>
              <a:buNone/>
              <a:defRPr>
                <a:solidFill>
                  <a:schemeClr val="bg1"/>
                </a:solidFill>
              </a:defRPr>
            </a:lvl1pPr>
          </a:lstStyle>
          <a:p>
            <a:pPr lvl="0"/>
            <a:r>
              <a:rPr lang="en-GB" altLang="en-US" noProof="0"/>
              <a:t>Click to edit Master subtitle style</a:t>
            </a:r>
          </a:p>
        </p:txBody>
      </p:sp>
    </p:spTree>
    <p:extLst>
      <p:ext uri="{BB962C8B-B14F-4D97-AF65-F5344CB8AC3E}">
        <p14:creationId xmlns:p14="http://schemas.microsoft.com/office/powerpoint/2010/main" val="29856912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fld id="{D6B0F982-C823-4A64-B6CB-3334ECA0DEFE}" type="datetime4">
              <a:rPr lang="en-GB" altLang="en-US"/>
              <a:pPr>
                <a:defRPr/>
              </a:pPr>
              <a:t>30 January 2019</a:t>
            </a:fld>
            <a:endParaRPr lang="en-GB" altLang="en-US"/>
          </a:p>
        </p:txBody>
      </p:sp>
      <p:sp>
        <p:nvSpPr>
          <p:cNvPr id="5" name="Rectangle 8"/>
          <p:cNvSpPr>
            <a:spLocks noGrp="1" noChangeArrowheads="1"/>
          </p:cNvSpPr>
          <p:nvPr>
            <p:ph type="sldNum" sz="quarter" idx="11"/>
          </p:nvPr>
        </p:nvSpPr>
        <p:spPr>
          <a:ln/>
        </p:spPr>
        <p:txBody>
          <a:bodyPr/>
          <a:lstStyle>
            <a:lvl1pPr>
              <a:defRPr/>
            </a:lvl1pPr>
          </a:lstStyle>
          <a:p>
            <a:pPr>
              <a:defRPr/>
            </a:pPr>
            <a:fld id="{B6DC2C44-0A02-41BC-9CD5-5EEF698AE80F}" type="slidenum">
              <a:rPr lang="en-GB" altLang="en-US"/>
              <a:pPr>
                <a:defRPr/>
              </a:pPr>
              <a:t>‹#›</a:t>
            </a:fld>
            <a:endParaRPr lang="en-GB" altLang="en-US"/>
          </a:p>
        </p:txBody>
      </p:sp>
    </p:spTree>
    <p:extLst>
      <p:ext uri="{BB962C8B-B14F-4D97-AF65-F5344CB8AC3E}">
        <p14:creationId xmlns:p14="http://schemas.microsoft.com/office/powerpoint/2010/main" val="42470289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49859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92D17DEC-2CCA-4874-8938-BF0E2C8D4857}" type="datetime4">
              <a:rPr lang="en-GB" altLang="en-US"/>
              <a:pPr>
                <a:defRPr/>
              </a:pPr>
              <a:t>30 January 2019</a:t>
            </a:fld>
            <a:endParaRPr lang="en-GB" altLang="en-US"/>
          </a:p>
        </p:txBody>
      </p:sp>
      <p:sp>
        <p:nvSpPr>
          <p:cNvPr id="5" name="Rectangle 8"/>
          <p:cNvSpPr>
            <a:spLocks noGrp="1" noChangeArrowheads="1"/>
          </p:cNvSpPr>
          <p:nvPr>
            <p:ph type="sldNum" sz="quarter" idx="11"/>
          </p:nvPr>
        </p:nvSpPr>
        <p:spPr>
          <a:ln/>
        </p:spPr>
        <p:txBody>
          <a:bodyPr/>
          <a:lstStyle>
            <a:lvl1pPr>
              <a:defRPr/>
            </a:lvl1pPr>
          </a:lstStyle>
          <a:p>
            <a:pPr>
              <a:defRPr/>
            </a:pPr>
            <a:fld id="{EDCB5D68-01B5-4725-8D86-4E944C7C0E68}" type="slidenum">
              <a:rPr lang="en-GB" altLang="en-US"/>
              <a:pPr>
                <a:defRPr/>
              </a:pPr>
              <a:t>‹#›</a:t>
            </a:fld>
            <a:endParaRPr lang="en-GB" altLang="en-US"/>
          </a:p>
        </p:txBody>
      </p:sp>
    </p:spTree>
    <p:extLst>
      <p:ext uri="{BB962C8B-B14F-4D97-AF65-F5344CB8AC3E}">
        <p14:creationId xmlns:p14="http://schemas.microsoft.com/office/powerpoint/2010/main" val="27136426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08000" y="1447803"/>
            <a:ext cx="5435600" cy="1465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46800" y="1447803"/>
            <a:ext cx="5435600" cy="1465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7"/>
          <p:cNvSpPr>
            <a:spLocks noGrp="1" noChangeArrowheads="1"/>
          </p:cNvSpPr>
          <p:nvPr>
            <p:ph type="dt" sz="half" idx="10"/>
          </p:nvPr>
        </p:nvSpPr>
        <p:spPr>
          <a:ln/>
        </p:spPr>
        <p:txBody>
          <a:bodyPr/>
          <a:lstStyle>
            <a:lvl1pPr>
              <a:defRPr/>
            </a:lvl1pPr>
          </a:lstStyle>
          <a:p>
            <a:pPr>
              <a:defRPr/>
            </a:pPr>
            <a:fld id="{2FD098C5-A392-4C5D-9977-117A67513EA5}" type="datetime4">
              <a:rPr lang="en-GB" altLang="en-US"/>
              <a:pPr>
                <a:defRPr/>
              </a:pPr>
              <a:t>30 January 2019</a:t>
            </a:fld>
            <a:endParaRPr lang="en-GB" altLang="en-US"/>
          </a:p>
        </p:txBody>
      </p:sp>
      <p:sp>
        <p:nvSpPr>
          <p:cNvPr id="6" name="Rectangle 8"/>
          <p:cNvSpPr>
            <a:spLocks noGrp="1" noChangeArrowheads="1"/>
          </p:cNvSpPr>
          <p:nvPr>
            <p:ph type="sldNum" sz="quarter" idx="11"/>
          </p:nvPr>
        </p:nvSpPr>
        <p:spPr>
          <a:ln/>
        </p:spPr>
        <p:txBody>
          <a:bodyPr/>
          <a:lstStyle>
            <a:lvl1pPr>
              <a:defRPr/>
            </a:lvl1pPr>
          </a:lstStyle>
          <a:p>
            <a:pPr>
              <a:defRPr/>
            </a:pPr>
            <a:fld id="{34D2536B-40D4-4F6E-96A3-6B7CE3930438}" type="slidenum">
              <a:rPr lang="en-GB" altLang="en-US"/>
              <a:pPr>
                <a:defRPr/>
              </a:pPr>
              <a:t>‹#›</a:t>
            </a:fld>
            <a:endParaRPr lang="en-GB" altLang="en-US"/>
          </a:p>
        </p:txBody>
      </p:sp>
    </p:spTree>
    <p:extLst>
      <p:ext uri="{BB962C8B-B14F-4D97-AF65-F5344CB8AC3E}">
        <p14:creationId xmlns:p14="http://schemas.microsoft.com/office/powerpoint/2010/main" val="36867157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9" y="2006477"/>
            <a:ext cx="5158316" cy="4985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9" y="2505075"/>
            <a:ext cx="5158316" cy="1412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2006477"/>
            <a:ext cx="5183717" cy="4985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1412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7"/>
          <p:cNvSpPr>
            <a:spLocks noGrp="1" noChangeArrowheads="1"/>
          </p:cNvSpPr>
          <p:nvPr>
            <p:ph type="dt" sz="half" idx="10"/>
          </p:nvPr>
        </p:nvSpPr>
        <p:spPr>
          <a:ln/>
        </p:spPr>
        <p:txBody>
          <a:bodyPr/>
          <a:lstStyle>
            <a:lvl1pPr>
              <a:defRPr/>
            </a:lvl1pPr>
          </a:lstStyle>
          <a:p>
            <a:pPr>
              <a:defRPr/>
            </a:pPr>
            <a:fld id="{02B32CB2-A743-4CA1-9120-2B16ABD1D353}" type="datetime4">
              <a:rPr lang="en-GB" altLang="en-US"/>
              <a:pPr>
                <a:defRPr/>
              </a:pPr>
              <a:t>30 January 2019</a:t>
            </a:fld>
            <a:endParaRPr lang="en-GB" altLang="en-US"/>
          </a:p>
        </p:txBody>
      </p:sp>
      <p:sp>
        <p:nvSpPr>
          <p:cNvPr id="8" name="Rectangle 8"/>
          <p:cNvSpPr>
            <a:spLocks noGrp="1" noChangeArrowheads="1"/>
          </p:cNvSpPr>
          <p:nvPr>
            <p:ph type="sldNum" sz="quarter" idx="11"/>
          </p:nvPr>
        </p:nvSpPr>
        <p:spPr>
          <a:ln/>
        </p:spPr>
        <p:txBody>
          <a:bodyPr/>
          <a:lstStyle>
            <a:lvl1pPr>
              <a:defRPr/>
            </a:lvl1pPr>
          </a:lstStyle>
          <a:p>
            <a:pPr>
              <a:defRPr/>
            </a:pPr>
            <a:fld id="{37030DC0-684A-4886-B72F-B72A08E5EF8B}" type="slidenum">
              <a:rPr lang="en-GB" altLang="en-US"/>
              <a:pPr>
                <a:defRPr/>
              </a:pPr>
              <a:t>‹#›</a:t>
            </a:fld>
            <a:endParaRPr lang="en-GB" altLang="en-US"/>
          </a:p>
        </p:txBody>
      </p:sp>
    </p:spTree>
    <p:extLst>
      <p:ext uri="{BB962C8B-B14F-4D97-AF65-F5344CB8AC3E}">
        <p14:creationId xmlns:p14="http://schemas.microsoft.com/office/powerpoint/2010/main" val="18455351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7"/>
          <p:cNvSpPr>
            <a:spLocks noGrp="1" noChangeArrowheads="1"/>
          </p:cNvSpPr>
          <p:nvPr>
            <p:ph type="dt" sz="half" idx="10"/>
          </p:nvPr>
        </p:nvSpPr>
        <p:spPr>
          <a:ln/>
        </p:spPr>
        <p:txBody>
          <a:bodyPr/>
          <a:lstStyle>
            <a:lvl1pPr>
              <a:defRPr/>
            </a:lvl1pPr>
          </a:lstStyle>
          <a:p>
            <a:pPr>
              <a:defRPr/>
            </a:pPr>
            <a:fld id="{3D30CBC2-105B-47E3-8C5D-D68BD7992A4D}" type="datetime4">
              <a:rPr lang="en-GB" altLang="en-US"/>
              <a:pPr>
                <a:defRPr/>
              </a:pPr>
              <a:t>30 January 2019</a:t>
            </a:fld>
            <a:endParaRPr lang="en-GB" altLang="en-US"/>
          </a:p>
        </p:txBody>
      </p:sp>
      <p:sp>
        <p:nvSpPr>
          <p:cNvPr id="4" name="Rectangle 8"/>
          <p:cNvSpPr>
            <a:spLocks noGrp="1" noChangeArrowheads="1"/>
          </p:cNvSpPr>
          <p:nvPr>
            <p:ph type="sldNum" sz="quarter" idx="11"/>
          </p:nvPr>
        </p:nvSpPr>
        <p:spPr>
          <a:ln/>
        </p:spPr>
        <p:txBody>
          <a:bodyPr/>
          <a:lstStyle>
            <a:lvl1pPr>
              <a:defRPr/>
            </a:lvl1pPr>
          </a:lstStyle>
          <a:p>
            <a:pPr>
              <a:defRPr/>
            </a:pPr>
            <a:fld id="{EB3A41BF-889F-46A8-9A1C-E20831DA0D0D}" type="slidenum">
              <a:rPr lang="en-GB" altLang="en-US"/>
              <a:pPr>
                <a:defRPr/>
              </a:pPr>
              <a:t>‹#›</a:t>
            </a:fld>
            <a:endParaRPr lang="en-GB" altLang="en-US"/>
          </a:p>
        </p:txBody>
      </p:sp>
    </p:spTree>
    <p:extLst>
      <p:ext uri="{BB962C8B-B14F-4D97-AF65-F5344CB8AC3E}">
        <p14:creationId xmlns:p14="http://schemas.microsoft.com/office/powerpoint/2010/main" val="22089284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B384BFE8-5EC3-45A0-9E0E-DC8D9C88218D}" type="datetime4">
              <a:rPr lang="en-GB" altLang="en-US"/>
              <a:pPr>
                <a:defRPr/>
              </a:pPr>
              <a:t>30 January 2019</a:t>
            </a:fld>
            <a:endParaRPr lang="en-GB" altLang="en-US"/>
          </a:p>
        </p:txBody>
      </p:sp>
      <p:sp>
        <p:nvSpPr>
          <p:cNvPr id="3" name="Rectangle 8"/>
          <p:cNvSpPr>
            <a:spLocks noGrp="1" noChangeArrowheads="1"/>
          </p:cNvSpPr>
          <p:nvPr>
            <p:ph type="sldNum" sz="quarter" idx="11"/>
          </p:nvPr>
        </p:nvSpPr>
        <p:spPr>
          <a:ln/>
        </p:spPr>
        <p:txBody>
          <a:bodyPr/>
          <a:lstStyle>
            <a:lvl1pPr>
              <a:defRPr/>
            </a:lvl1pPr>
          </a:lstStyle>
          <a:p>
            <a:pPr>
              <a:defRPr/>
            </a:pPr>
            <a:fld id="{4064476F-3527-4891-861A-657A4F13F26C}" type="slidenum">
              <a:rPr lang="en-GB" altLang="en-US"/>
              <a:pPr>
                <a:defRPr/>
              </a:pPr>
              <a:t>‹#›</a:t>
            </a:fld>
            <a:endParaRPr lang="en-GB" altLang="en-US"/>
          </a:p>
        </p:txBody>
      </p:sp>
    </p:spTree>
    <p:extLst>
      <p:ext uri="{BB962C8B-B14F-4D97-AF65-F5344CB8AC3E}">
        <p14:creationId xmlns:p14="http://schemas.microsoft.com/office/powerpoint/2010/main" val="20206358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7"/>
            <a:ext cx="6172200" cy="24683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9" y="2057400"/>
            <a:ext cx="3932767" cy="363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9608854C-0E9B-485C-B1CD-24FF4703E3D1}" type="datetime4">
              <a:rPr lang="en-GB" altLang="en-US"/>
              <a:pPr>
                <a:defRPr/>
              </a:pPr>
              <a:t>30 January 2019</a:t>
            </a:fld>
            <a:endParaRPr lang="en-GB" altLang="en-US"/>
          </a:p>
        </p:txBody>
      </p:sp>
      <p:sp>
        <p:nvSpPr>
          <p:cNvPr id="6" name="Rectangle 8"/>
          <p:cNvSpPr>
            <a:spLocks noGrp="1" noChangeArrowheads="1"/>
          </p:cNvSpPr>
          <p:nvPr>
            <p:ph type="sldNum" sz="quarter" idx="11"/>
          </p:nvPr>
        </p:nvSpPr>
        <p:spPr>
          <a:ln/>
        </p:spPr>
        <p:txBody>
          <a:bodyPr/>
          <a:lstStyle>
            <a:lvl1pPr>
              <a:defRPr/>
            </a:lvl1pPr>
          </a:lstStyle>
          <a:p>
            <a:pPr>
              <a:defRPr/>
            </a:pPr>
            <a:fld id="{F79000A7-4ED0-410B-A303-13117B060D50}" type="slidenum">
              <a:rPr lang="en-GB" altLang="en-US"/>
              <a:pPr>
                <a:defRPr/>
              </a:pPr>
              <a:t>‹#›</a:t>
            </a:fld>
            <a:endParaRPr lang="en-GB" altLang="en-US"/>
          </a:p>
        </p:txBody>
      </p:sp>
    </p:spTree>
    <p:extLst>
      <p:ext uri="{BB962C8B-B14F-4D97-AF65-F5344CB8AC3E}">
        <p14:creationId xmlns:p14="http://schemas.microsoft.com/office/powerpoint/2010/main" val="26437118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6340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9" y="2057400"/>
            <a:ext cx="3932767" cy="363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9497871C-ED73-48FC-9472-2115CFC27F27}" type="datetime4">
              <a:rPr lang="en-GB" altLang="en-US"/>
              <a:pPr>
                <a:defRPr/>
              </a:pPr>
              <a:t>30 January 2019</a:t>
            </a:fld>
            <a:endParaRPr lang="en-GB" altLang="en-US"/>
          </a:p>
        </p:txBody>
      </p:sp>
      <p:sp>
        <p:nvSpPr>
          <p:cNvPr id="6" name="Rectangle 8"/>
          <p:cNvSpPr>
            <a:spLocks noGrp="1" noChangeArrowheads="1"/>
          </p:cNvSpPr>
          <p:nvPr>
            <p:ph type="sldNum" sz="quarter" idx="11"/>
          </p:nvPr>
        </p:nvSpPr>
        <p:spPr>
          <a:ln/>
        </p:spPr>
        <p:txBody>
          <a:bodyPr/>
          <a:lstStyle>
            <a:lvl1pPr>
              <a:defRPr/>
            </a:lvl1pPr>
          </a:lstStyle>
          <a:p>
            <a:pPr>
              <a:defRPr/>
            </a:pPr>
            <a:fld id="{98D5285C-0E5F-4D7A-AD63-59EFEA2A6AD9}" type="slidenum">
              <a:rPr lang="en-GB" altLang="en-US"/>
              <a:pPr>
                <a:defRPr/>
              </a:pPr>
              <a:t>‹#›</a:t>
            </a:fld>
            <a:endParaRPr lang="en-GB" altLang="en-US"/>
          </a:p>
        </p:txBody>
      </p:sp>
    </p:spTree>
    <p:extLst>
      <p:ext uri="{BB962C8B-B14F-4D97-AF65-F5344CB8AC3E}">
        <p14:creationId xmlns:p14="http://schemas.microsoft.com/office/powerpoint/2010/main" val="26849212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7958333" y="1447803"/>
            <a:ext cx="3624069" cy="14652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fld id="{4059FA4A-81A8-408A-AB85-A2E1E3460D77}" type="datetime4">
              <a:rPr lang="en-GB" altLang="en-US"/>
              <a:pPr>
                <a:defRPr/>
              </a:pPr>
              <a:t>30 January 2019</a:t>
            </a:fld>
            <a:endParaRPr lang="en-GB" altLang="en-US"/>
          </a:p>
        </p:txBody>
      </p:sp>
      <p:sp>
        <p:nvSpPr>
          <p:cNvPr id="5" name="Rectangle 8"/>
          <p:cNvSpPr>
            <a:spLocks noGrp="1" noChangeArrowheads="1"/>
          </p:cNvSpPr>
          <p:nvPr>
            <p:ph type="sldNum" sz="quarter" idx="11"/>
          </p:nvPr>
        </p:nvSpPr>
        <p:spPr>
          <a:ln/>
        </p:spPr>
        <p:txBody>
          <a:bodyPr/>
          <a:lstStyle>
            <a:lvl1pPr>
              <a:defRPr/>
            </a:lvl1pPr>
          </a:lstStyle>
          <a:p>
            <a:pPr>
              <a:defRPr/>
            </a:pPr>
            <a:fld id="{AB54A18F-3FA9-41C1-936F-1968D5F346AF}" type="slidenum">
              <a:rPr lang="en-GB" altLang="en-US"/>
              <a:pPr>
                <a:defRPr/>
              </a:pPr>
              <a:t>‹#›</a:t>
            </a:fld>
            <a:endParaRPr lang="en-GB" altLang="en-US"/>
          </a:p>
        </p:txBody>
      </p:sp>
    </p:spTree>
    <p:extLst>
      <p:ext uri="{BB962C8B-B14F-4D97-AF65-F5344CB8AC3E}">
        <p14:creationId xmlns:p14="http://schemas.microsoft.com/office/powerpoint/2010/main" val="342979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6340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62"/>
            <a:ext cx="7315200"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73584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381003"/>
            <a:ext cx="2768600" cy="25320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00874" y="381003"/>
            <a:ext cx="1809726" cy="25320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fld id="{B06F8C6E-82E8-443E-9754-F2F71AA5188A}" type="datetime4">
              <a:rPr lang="en-GB" altLang="en-US"/>
              <a:pPr>
                <a:defRPr/>
              </a:pPr>
              <a:t>30 January 2019</a:t>
            </a:fld>
            <a:endParaRPr lang="en-GB" altLang="en-US"/>
          </a:p>
        </p:txBody>
      </p:sp>
      <p:sp>
        <p:nvSpPr>
          <p:cNvPr id="5" name="Rectangle 8"/>
          <p:cNvSpPr>
            <a:spLocks noGrp="1" noChangeArrowheads="1"/>
          </p:cNvSpPr>
          <p:nvPr>
            <p:ph type="sldNum" sz="quarter" idx="11"/>
          </p:nvPr>
        </p:nvSpPr>
        <p:spPr>
          <a:ln/>
        </p:spPr>
        <p:txBody>
          <a:bodyPr/>
          <a:lstStyle>
            <a:lvl1pPr>
              <a:defRPr/>
            </a:lvl1pPr>
          </a:lstStyle>
          <a:p>
            <a:pPr>
              <a:defRPr/>
            </a:pPr>
            <a:fld id="{E8D901D2-7C3B-4528-B32A-DD20B7680265}" type="slidenum">
              <a:rPr lang="en-GB" altLang="en-US"/>
              <a:pPr>
                <a:defRPr/>
              </a:pPr>
              <a:t>‹#›</a:t>
            </a:fld>
            <a:endParaRPr lang="en-GB" altLang="en-US"/>
          </a:p>
        </p:txBody>
      </p:sp>
    </p:spTree>
    <p:extLst>
      <p:ext uri="{BB962C8B-B14F-4D97-AF65-F5344CB8AC3E}">
        <p14:creationId xmlns:p14="http://schemas.microsoft.com/office/powerpoint/2010/main" val="23998287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914400" y="2130426"/>
            <a:ext cx="10363200" cy="1470025"/>
          </a:xfrm>
          <a:prstGeom prst="rect">
            <a:avLst/>
          </a:prstGeom>
        </p:spPr>
        <p:txBody>
          <a:bodyPr/>
          <a:lstStyle/>
          <a:p>
            <a:r>
              <a:t>Titeltext</a:t>
            </a:r>
          </a:p>
        </p:txBody>
      </p:sp>
      <p:sp>
        <p:nvSpPr>
          <p:cNvPr id="12" name="Shape 12"/>
          <p:cNvSpPr>
            <a:spLocks noGrp="1"/>
          </p:cNvSpPr>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4" name="Shape 4"/>
          <p:cNvSpPr>
            <a:spLocks noGrp="1"/>
          </p:cNvSpPr>
          <p:nvPr>
            <p:ph type="sldNum" sz="quarter" idx="10"/>
          </p:nvPr>
        </p:nvSpPr>
        <p:spPr>
          <a:ln/>
        </p:spPr>
        <p:txBody>
          <a:bodyPr/>
          <a:lstStyle>
            <a:lvl1pPr>
              <a:defRPr/>
            </a:lvl1pPr>
          </a:lstStyle>
          <a:p>
            <a:pPr>
              <a:defRPr/>
            </a:pPr>
            <a:fld id="{70463D7C-549D-4E99-9E2C-40FA08C705E7}" type="slidenum">
              <a:rPr lang="en-US" altLang="en-US"/>
              <a:pPr>
                <a:defRPr/>
              </a:pPr>
              <a:t>‹#›</a:t>
            </a:fld>
            <a:endParaRPr lang="en-US" altLang="en-US"/>
          </a:p>
        </p:txBody>
      </p:sp>
    </p:spTree>
    <p:extLst>
      <p:ext uri="{BB962C8B-B14F-4D97-AF65-F5344CB8AC3E}">
        <p14:creationId xmlns:p14="http://schemas.microsoft.com/office/powerpoint/2010/main" val="1652071535"/>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0" name="Shape 20"/>
          <p:cNvSpPr>
            <a:spLocks noGrp="1"/>
          </p:cNvSpPr>
          <p:nvPr>
            <p:ph type="title"/>
          </p:nvPr>
        </p:nvSpPr>
        <p:spPr>
          <a:xfrm>
            <a:off x="963084" y="4406901"/>
            <a:ext cx="10363201" cy="1362075"/>
          </a:xfrm>
          <a:prstGeom prst="rect">
            <a:avLst/>
          </a:prstGeom>
        </p:spPr>
        <p:txBody>
          <a:bodyPr anchor="t"/>
          <a:lstStyle>
            <a:lvl1pPr algn="l">
              <a:defRPr sz="4000" b="1" cap="all"/>
            </a:lvl1pPr>
          </a:lstStyle>
          <a:p>
            <a:r>
              <a:t>Titeltext</a:t>
            </a:r>
          </a:p>
        </p:txBody>
      </p:sp>
      <p:sp>
        <p:nvSpPr>
          <p:cNvPr id="21" name="Shape 21"/>
          <p:cNvSpPr>
            <a:spLocks noGrp="1"/>
          </p:cNvSpPr>
          <p:nvPr>
            <p:ph type="body" sz="quarter" idx="1"/>
          </p:nvPr>
        </p:nvSpPr>
        <p:spPr>
          <a:xfrm>
            <a:off x="963084" y="2906713"/>
            <a:ext cx="10363201" cy="1500190"/>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4" name="Shape 4"/>
          <p:cNvSpPr>
            <a:spLocks noGrp="1"/>
          </p:cNvSpPr>
          <p:nvPr>
            <p:ph type="sldNum" sz="quarter" idx="10"/>
          </p:nvPr>
        </p:nvSpPr>
        <p:spPr>
          <a:ln/>
        </p:spPr>
        <p:txBody>
          <a:bodyPr/>
          <a:lstStyle>
            <a:lvl1pPr>
              <a:defRPr/>
            </a:lvl1pPr>
          </a:lstStyle>
          <a:p>
            <a:pPr>
              <a:defRPr/>
            </a:pPr>
            <a:fld id="{9C560F10-8DCC-4440-8D95-93BC3BDDE08E}" type="slidenum">
              <a:rPr lang="en-US" altLang="en-US"/>
              <a:pPr>
                <a:defRPr/>
              </a:pPr>
              <a:t>‹#›</a:t>
            </a:fld>
            <a:endParaRPr lang="en-US" altLang="en-US"/>
          </a:p>
        </p:txBody>
      </p:sp>
    </p:spTree>
    <p:extLst>
      <p:ext uri="{BB962C8B-B14F-4D97-AF65-F5344CB8AC3E}">
        <p14:creationId xmlns:p14="http://schemas.microsoft.com/office/powerpoint/2010/main" val="2684090029"/>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Titeltext</a:t>
            </a:r>
          </a:p>
        </p:txBody>
      </p:sp>
      <p:sp>
        <p:nvSpPr>
          <p:cNvPr id="30" name="Shape 30"/>
          <p:cNvSpPr>
            <a:spLocks noGrp="1"/>
          </p:cNvSpPr>
          <p:nvPr>
            <p:ph type="body" sz="half" idx="1"/>
          </p:nvPr>
        </p:nvSpPr>
        <p:spPr>
          <a:xfrm>
            <a:off x="609600" y="1600201"/>
            <a:ext cx="53848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Brödtext nivå ett</a:t>
            </a:r>
          </a:p>
          <a:p>
            <a:pPr lvl="1"/>
            <a:r>
              <a:t>Brödtext nivå två</a:t>
            </a:r>
          </a:p>
          <a:p>
            <a:pPr lvl="2"/>
            <a:r>
              <a:t>Brödtext nivå tre</a:t>
            </a:r>
          </a:p>
          <a:p>
            <a:pPr lvl="3"/>
            <a:r>
              <a:t>Brödtext nivå fyra</a:t>
            </a:r>
          </a:p>
          <a:p>
            <a:pPr lvl="4"/>
            <a:r>
              <a:t>Brödtext nivå fem</a:t>
            </a:r>
          </a:p>
        </p:txBody>
      </p:sp>
      <p:sp>
        <p:nvSpPr>
          <p:cNvPr id="4" name="Shape 4"/>
          <p:cNvSpPr>
            <a:spLocks noGrp="1"/>
          </p:cNvSpPr>
          <p:nvPr>
            <p:ph type="sldNum" sz="quarter" idx="10"/>
          </p:nvPr>
        </p:nvSpPr>
        <p:spPr>
          <a:ln/>
        </p:spPr>
        <p:txBody>
          <a:bodyPr/>
          <a:lstStyle>
            <a:lvl1pPr>
              <a:defRPr/>
            </a:lvl1pPr>
          </a:lstStyle>
          <a:p>
            <a:pPr>
              <a:defRPr/>
            </a:pPr>
            <a:fld id="{02A501C4-1A01-4D05-AFDC-C8FF8AABE1F7}" type="slidenum">
              <a:rPr lang="en-US" altLang="en-US"/>
              <a:pPr>
                <a:defRPr/>
              </a:pPr>
              <a:t>‹#›</a:t>
            </a:fld>
            <a:endParaRPr lang="en-US" altLang="en-US"/>
          </a:p>
        </p:txBody>
      </p:sp>
    </p:spTree>
    <p:extLst>
      <p:ext uri="{BB962C8B-B14F-4D97-AF65-F5344CB8AC3E}">
        <p14:creationId xmlns:p14="http://schemas.microsoft.com/office/powerpoint/2010/main" val="2140091630"/>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Titeltext</a:t>
            </a:r>
          </a:p>
        </p:txBody>
      </p:sp>
      <p:sp>
        <p:nvSpPr>
          <p:cNvPr id="39" name="Shape 39"/>
          <p:cNvSpPr>
            <a:spLocks noGrp="1"/>
          </p:cNvSpPr>
          <p:nvPr>
            <p:ph type="body" sz="quarter" idx="1"/>
          </p:nvPr>
        </p:nvSpPr>
        <p:spPr>
          <a:xfrm>
            <a:off x="609600" y="1535112"/>
            <a:ext cx="5386917" cy="63976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Brödtext nivå ett</a:t>
            </a:r>
          </a:p>
          <a:p>
            <a:pPr lvl="1"/>
            <a:r>
              <a:t>Brödtext nivå två</a:t>
            </a:r>
          </a:p>
          <a:p>
            <a:pPr lvl="2"/>
            <a:r>
              <a:t>Brödtext nivå tre</a:t>
            </a:r>
          </a:p>
          <a:p>
            <a:pPr lvl="3"/>
            <a:r>
              <a:t>Brödtext nivå fyra</a:t>
            </a:r>
          </a:p>
          <a:p>
            <a:pPr lvl="4"/>
            <a:r>
              <a:t>Brödtext nivå fem</a:t>
            </a:r>
          </a:p>
        </p:txBody>
      </p:sp>
      <p:sp>
        <p:nvSpPr>
          <p:cNvPr id="40" name="Shape 40"/>
          <p:cNvSpPr>
            <a:spLocks noGrp="1"/>
          </p:cNvSpPr>
          <p:nvPr>
            <p:ph type="body" sz="quarter" idx="13"/>
          </p:nvPr>
        </p:nvSpPr>
        <p:spPr>
          <a:xfrm>
            <a:off x="6193368" y="1535113"/>
            <a:ext cx="5389033" cy="639765"/>
          </a:xfrm>
          <a:prstGeom prst="rect">
            <a:avLst/>
          </a:prstGeom>
        </p:spPr>
        <p:txBody>
          <a:bodyPr anchor="b"/>
          <a:lstStyle/>
          <a:p>
            <a:endParaRPr/>
          </a:p>
        </p:txBody>
      </p:sp>
      <p:sp>
        <p:nvSpPr>
          <p:cNvPr id="5" name="Shape 4"/>
          <p:cNvSpPr>
            <a:spLocks noGrp="1"/>
          </p:cNvSpPr>
          <p:nvPr>
            <p:ph type="sldNum" sz="quarter" idx="14"/>
          </p:nvPr>
        </p:nvSpPr>
        <p:spPr>
          <a:ln/>
        </p:spPr>
        <p:txBody>
          <a:bodyPr/>
          <a:lstStyle>
            <a:lvl1pPr>
              <a:defRPr/>
            </a:lvl1pPr>
          </a:lstStyle>
          <a:p>
            <a:pPr>
              <a:defRPr/>
            </a:pPr>
            <a:fld id="{AE96419D-4254-407B-B386-8BDD35F75342}" type="slidenum">
              <a:rPr lang="en-US" altLang="en-US"/>
              <a:pPr>
                <a:defRPr/>
              </a:pPr>
              <a:t>‹#›</a:t>
            </a:fld>
            <a:endParaRPr lang="en-US" altLang="en-US"/>
          </a:p>
        </p:txBody>
      </p:sp>
    </p:spTree>
    <p:extLst>
      <p:ext uri="{BB962C8B-B14F-4D97-AF65-F5344CB8AC3E}">
        <p14:creationId xmlns:p14="http://schemas.microsoft.com/office/powerpoint/2010/main" val="531764373"/>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Titeltext</a:t>
            </a:r>
          </a:p>
        </p:txBody>
      </p:sp>
      <p:sp>
        <p:nvSpPr>
          <p:cNvPr id="3" name="Shape 4"/>
          <p:cNvSpPr>
            <a:spLocks noGrp="1"/>
          </p:cNvSpPr>
          <p:nvPr>
            <p:ph type="sldNum" sz="quarter" idx="10"/>
          </p:nvPr>
        </p:nvSpPr>
        <p:spPr>
          <a:ln/>
        </p:spPr>
        <p:txBody>
          <a:bodyPr/>
          <a:lstStyle>
            <a:lvl1pPr>
              <a:defRPr/>
            </a:lvl1pPr>
          </a:lstStyle>
          <a:p>
            <a:pPr>
              <a:defRPr/>
            </a:pPr>
            <a:fld id="{F8BD2D1F-61B7-4E0A-8445-74F4D7BCA647}" type="slidenum">
              <a:rPr lang="en-US" altLang="en-US"/>
              <a:pPr>
                <a:defRPr/>
              </a:pPr>
              <a:t>‹#›</a:t>
            </a:fld>
            <a:endParaRPr lang="en-US" altLang="en-US"/>
          </a:p>
        </p:txBody>
      </p:sp>
    </p:spTree>
    <p:extLst>
      <p:ext uri="{BB962C8B-B14F-4D97-AF65-F5344CB8AC3E}">
        <p14:creationId xmlns:p14="http://schemas.microsoft.com/office/powerpoint/2010/main" val="474121631"/>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 name="Shape 4"/>
          <p:cNvSpPr>
            <a:spLocks noGrp="1"/>
          </p:cNvSpPr>
          <p:nvPr>
            <p:ph type="sldNum" sz="quarter" idx="10"/>
          </p:nvPr>
        </p:nvSpPr>
        <p:spPr>
          <a:ln/>
        </p:spPr>
        <p:txBody>
          <a:bodyPr/>
          <a:lstStyle>
            <a:lvl1pPr>
              <a:defRPr/>
            </a:lvl1pPr>
          </a:lstStyle>
          <a:p>
            <a:pPr>
              <a:defRPr/>
            </a:pPr>
            <a:fld id="{1DC38F19-B572-4EDA-9CEF-D65B99AFBBC5}" type="slidenum">
              <a:rPr lang="en-US" altLang="en-US"/>
              <a:pPr>
                <a:defRPr/>
              </a:pPr>
              <a:t>‹#›</a:t>
            </a:fld>
            <a:endParaRPr lang="en-US" altLang="en-US"/>
          </a:p>
        </p:txBody>
      </p:sp>
    </p:spTree>
    <p:extLst>
      <p:ext uri="{BB962C8B-B14F-4D97-AF65-F5344CB8AC3E}">
        <p14:creationId xmlns:p14="http://schemas.microsoft.com/office/powerpoint/2010/main" val="255821028"/>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63" name="Shape 63"/>
          <p:cNvSpPr>
            <a:spLocks noGrp="1"/>
          </p:cNvSpPr>
          <p:nvPr>
            <p:ph type="title"/>
          </p:nvPr>
        </p:nvSpPr>
        <p:spPr>
          <a:xfrm>
            <a:off x="609600" y="273050"/>
            <a:ext cx="4011088" cy="1162050"/>
          </a:xfrm>
          <a:prstGeom prst="rect">
            <a:avLst/>
          </a:prstGeom>
        </p:spPr>
        <p:txBody>
          <a:bodyPr anchor="b"/>
          <a:lstStyle>
            <a:lvl1pPr algn="l">
              <a:defRPr sz="2000" b="1"/>
            </a:lvl1pPr>
          </a:lstStyle>
          <a:p>
            <a:r>
              <a:t>Titeltext</a:t>
            </a:r>
          </a:p>
        </p:txBody>
      </p:sp>
      <p:sp>
        <p:nvSpPr>
          <p:cNvPr id="64" name="Shape 64"/>
          <p:cNvSpPr>
            <a:spLocks noGrp="1"/>
          </p:cNvSpPr>
          <p:nvPr>
            <p:ph type="body" idx="1"/>
          </p:nvPr>
        </p:nvSpPr>
        <p:spPr>
          <a:xfrm>
            <a:off x="4766733" y="273051"/>
            <a:ext cx="6815667" cy="5853113"/>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65" name="Shape 65"/>
          <p:cNvSpPr>
            <a:spLocks noGrp="1"/>
          </p:cNvSpPr>
          <p:nvPr>
            <p:ph type="body" sz="half" idx="13"/>
          </p:nvPr>
        </p:nvSpPr>
        <p:spPr>
          <a:xfrm>
            <a:off x="609598" y="1435101"/>
            <a:ext cx="4011089" cy="4691063"/>
          </a:xfrm>
          <a:prstGeom prst="rect">
            <a:avLst/>
          </a:prstGeom>
        </p:spPr>
        <p:txBody>
          <a:bodyPr/>
          <a:lstStyle/>
          <a:p>
            <a:endParaRPr/>
          </a:p>
        </p:txBody>
      </p:sp>
      <p:sp>
        <p:nvSpPr>
          <p:cNvPr id="5" name="Shape 4"/>
          <p:cNvSpPr>
            <a:spLocks noGrp="1"/>
          </p:cNvSpPr>
          <p:nvPr>
            <p:ph type="sldNum" sz="quarter" idx="14"/>
          </p:nvPr>
        </p:nvSpPr>
        <p:spPr>
          <a:ln/>
        </p:spPr>
        <p:txBody>
          <a:bodyPr/>
          <a:lstStyle>
            <a:lvl1pPr>
              <a:defRPr/>
            </a:lvl1pPr>
          </a:lstStyle>
          <a:p>
            <a:pPr>
              <a:defRPr/>
            </a:pPr>
            <a:fld id="{4575608A-3BEC-4AEC-BF51-F0CC27844445}" type="slidenum">
              <a:rPr lang="en-US" altLang="en-US"/>
              <a:pPr>
                <a:defRPr/>
              </a:pPr>
              <a:t>‹#›</a:t>
            </a:fld>
            <a:endParaRPr lang="en-US" altLang="en-US"/>
          </a:p>
        </p:txBody>
      </p:sp>
    </p:spTree>
    <p:extLst>
      <p:ext uri="{BB962C8B-B14F-4D97-AF65-F5344CB8AC3E}">
        <p14:creationId xmlns:p14="http://schemas.microsoft.com/office/powerpoint/2010/main" val="4035472085"/>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73" name="Shape 73"/>
          <p:cNvSpPr>
            <a:spLocks noGrp="1"/>
          </p:cNvSpPr>
          <p:nvPr>
            <p:ph type="title"/>
          </p:nvPr>
        </p:nvSpPr>
        <p:spPr>
          <a:xfrm>
            <a:off x="2389718" y="4800600"/>
            <a:ext cx="7315204" cy="566738"/>
          </a:xfrm>
          <a:prstGeom prst="rect">
            <a:avLst/>
          </a:prstGeom>
        </p:spPr>
        <p:txBody>
          <a:bodyPr anchor="b"/>
          <a:lstStyle>
            <a:lvl1pPr algn="l">
              <a:defRPr sz="2000" b="1"/>
            </a:lvl1pPr>
          </a:lstStyle>
          <a:p>
            <a:r>
              <a:t>Titeltext</a:t>
            </a:r>
          </a:p>
        </p:txBody>
      </p:sp>
      <p:sp>
        <p:nvSpPr>
          <p:cNvPr id="74" name="Shape 74"/>
          <p:cNvSpPr>
            <a:spLocks noGrp="1"/>
          </p:cNvSpPr>
          <p:nvPr>
            <p:ph type="pic" sz="half" idx="13"/>
          </p:nvPr>
        </p:nvSpPr>
        <p:spPr>
          <a:xfrm>
            <a:off x="2389718" y="612775"/>
            <a:ext cx="7315204" cy="4114800"/>
          </a:xfrm>
          <a:prstGeom prst="rect">
            <a:avLst/>
          </a:prstGeom>
        </p:spPr>
        <p:txBody>
          <a:bodyPr lIns="91439" tIns="45719" rIns="91439" bIns="45719">
            <a:noAutofit/>
          </a:bodyPr>
          <a:lstStyle/>
          <a:p>
            <a:pPr lvl="0"/>
            <a:endParaRPr noProof="0">
              <a:sym typeface="Calibri"/>
            </a:endParaRPr>
          </a:p>
        </p:txBody>
      </p:sp>
      <p:sp>
        <p:nvSpPr>
          <p:cNvPr id="75" name="Shape 75"/>
          <p:cNvSpPr>
            <a:spLocks noGrp="1"/>
          </p:cNvSpPr>
          <p:nvPr>
            <p:ph type="body" sz="quarter" idx="1"/>
          </p:nvPr>
        </p:nvSpPr>
        <p:spPr>
          <a:xfrm>
            <a:off x="2389718" y="5367338"/>
            <a:ext cx="7315204" cy="804865"/>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Brödtext nivå ett</a:t>
            </a:r>
          </a:p>
          <a:p>
            <a:pPr lvl="1"/>
            <a:r>
              <a:t>Brödtext nivå två</a:t>
            </a:r>
          </a:p>
          <a:p>
            <a:pPr lvl="2"/>
            <a:r>
              <a:t>Brödtext nivå tre</a:t>
            </a:r>
          </a:p>
          <a:p>
            <a:pPr lvl="3"/>
            <a:r>
              <a:t>Brödtext nivå fyra</a:t>
            </a:r>
          </a:p>
          <a:p>
            <a:pPr lvl="4"/>
            <a:r>
              <a:t>Brödtext nivå fem</a:t>
            </a:r>
          </a:p>
        </p:txBody>
      </p:sp>
      <p:sp>
        <p:nvSpPr>
          <p:cNvPr id="5" name="Shape 4"/>
          <p:cNvSpPr>
            <a:spLocks noGrp="1"/>
          </p:cNvSpPr>
          <p:nvPr>
            <p:ph type="sldNum" sz="quarter" idx="14"/>
          </p:nvPr>
        </p:nvSpPr>
        <p:spPr>
          <a:ln/>
        </p:spPr>
        <p:txBody>
          <a:bodyPr/>
          <a:lstStyle>
            <a:lvl1pPr>
              <a:defRPr/>
            </a:lvl1pPr>
          </a:lstStyle>
          <a:p>
            <a:pPr>
              <a:defRPr/>
            </a:pPr>
            <a:fld id="{353A8D29-EE39-4DA0-AA8F-430517EC2A95}" type="slidenum">
              <a:rPr lang="en-US" altLang="en-US"/>
              <a:pPr>
                <a:defRPr/>
              </a:pPr>
              <a:t>‹#›</a:t>
            </a:fld>
            <a:endParaRPr lang="en-US" altLang="en-US"/>
          </a:p>
        </p:txBody>
      </p:sp>
    </p:spTree>
    <p:extLst>
      <p:ext uri="{BB962C8B-B14F-4D97-AF65-F5344CB8AC3E}">
        <p14:creationId xmlns:p14="http://schemas.microsoft.com/office/powerpoint/2010/main" val="3685781920"/>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83" name="Shape 83"/>
          <p:cNvSpPr>
            <a:spLocks noGrp="1"/>
          </p:cNvSpPr>
          <p:nvPr>
            <p:ph type="title"/>
          </p:nvPr>
        </p:nvSpPr>
        <p:spPr>
          <a:prstGeom prst="rect">
            <a:avLst/>
          </a:prstGeom>
        </p:spPr>
        <p:txBody>
          <a:bodyPr/>
          <a:lstStyle/>
          <a:p>
            <a:r>
              <a:t>Titeltext</a:t>
            </a:r>
          </a:p>
        </p:txBody>
      </p:sp>
      <p:sp>
        <p:nvSpPr>
          <p:cNvPr id="84" name="Shape 84"/>
          <p:cNvSpPr>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4" name="Shape 4"/>
          <p:cNvSpPr>
            <a:spLocks noGrp="1"/>
          </p:cNvSpPr>
          <p:nvPr>
            <p:ph type="sldNum" sz="quarter" idx="10"/>
          </p:nvPr>
        </p:nvSpPr>
        <p:spPr>
          <a:ln/>
        </p:spPr>
        <p:txBody>
          <a:bodyPr/>
          <a:lstStyle>
            <a:lvl1pPr>
              <a:defRPr/>
            </a:lvl1pPr>
          </a:lstStyle>
          <a:p>
            <a:pPr>
              <a:defRPr/>
            </a:pPr>
            <a:fld id="{3A8C1DF6-48B1-49DD-AF8F-8FB0A83F854C}" type="slidenum">
              <a:rPr lang="en-US" altLang="en-US"/>
              <a:pPr>
                <a:defRPr/>
              </a:pPr>
              <a:t>‹#›</a:t>
            </a:fld>
            <a:endParaRPr lang="en-US" altLang="en-US"/>
          </a:p>
        </p:txBody>
      </p:sp>
    </p:spTree>
    <p:extLst>
      <p:ext uri="{BB962C8B-B14F-4D97-AF65-F5344CB8AC3E}">
        <p14:creationId xmlns:p14="http://schemas.microsoft.com/office/powerpoint/2010/main" val="320988388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4.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theme" Target="../theme/theme9.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bwMode="auto">
          <a:xfrm>
            <a:off x="508000" y="381000"/>
            <a:ext cx="1107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219139" name="Rectangle 3"/>
          <p:cNvSpPr>
            <a:spLocks noGrp="1" noChangeArrowheads="1"/>
          </p:cNvSpPr>
          <p:nvPr>
            <p:ph type="body" idx="1"/>
          </p:nvPr>
        </p:nvSpPr>
        <p:spPr bwMode="auto">
          <a:xfrm>
            <a:off x="508000" y="1447800"/>
            <a:ext cx="11074400" cy="160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19140" name="Picture 4"/>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1176003" y="6219850"/>
            <a:ext cx="444500" cy="396875"/>
          </a:xfrm>
          <a:prstGeom prst="rect">
            <a:avLst/>
          </a:prstGeom>
          <a:noFill/>
          <a:extLst>
            <a:ext uri="{909E8E84-426E-40DD-AFC4-6F175D3DCCD1}">
              <a14:hiddenFill xmlns:a14="http://schemas.microsoft.com/office/drawing/2010/main">
                <a:solidFill>
                  <a:srgbClr val="FFFFFF"/>
                </a:solidFill>
              </a14:hiddenFill>
            </a:ext>
          </a:extLst>
        </p:spPr>
      </p:pic>
      <p:sp>
        <p:nvSpPr>
          <p:cNvPr id="219141" name="Line 5"/>
          <p:cNvSpPr>
            <a:spLocks noChangeShapeType="1"/>
          </p:cNvSpPr>
          <p:nvPr/>
        </p:nvSpPr>
        <p:spPr bwMode="auto">
          <a:xfrm flipH="1">
            <a:off x="609600" y="6019800"/>
            <a:ext cx="10972800" cy="0"/>
          </a:xfrm>
          <a:prstGeom prst="line">
            <a:avLst/>
          </a:prstGeom>
          <a:noFill/>
          <a:ln w="15875">
            <a:solidFill>
              <a:srgbClr val="B2C9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dirty="0">
              <a:solidFill>
                <a:srgbClr val="004D75"/>
              </a:solidFill>
              <a:latin typeface="Times" pitchFamily="18" charset="0"/>
            </a:endParaRPr>
          </a:p>
        </p:txBody>
      </p:sp>
      <p:sp>
        <p:nvSpPr>
          <p:cNvPr id="2" name="Slide Number Placeholder 1"/>
          <p:cNvSpPr>
            <a:spLocks noGrp="1"/>
          </p:cNvSpPr>
          <p:nvPr>
            <p:ph type="sldNum" sz="quarter" idx="4"/>
          </p:nvPr>
        </p:nvSpPr>
        <p:spPr>
          <a:xfrm>
            <a:off x="609600" y="6235724"/>
            <a:ext cx="2844800" cy="365125"/>
          </a:xfrm>
          <a:prstGeom prst="rect">
            <a:avLst/>
          </a:prstGeom>
        </p:spPr>
        <p:txBody>
          <a:bodyPr vert="horz" lIns="91440" tIns="45720" rIns="91440" bIns="45720" rtlCol="0" anchor="ctr"/>
          <a:lstStyle>
            <a:lvl1pPr algn="l">
              <a:defRPr sz="1000">
                <a:solidFill>
                  <a:schemeClr val="tx1"/>
                </a:solidFill>
                <a:latin typeface="Verdana" pitchFamily="34" charset="0"/>
              </a:defRPr>
            </a:lvl1pPr>
          </a:lstStyle>
          <a:p>
            <a:pPr eaLnBrk="0" fontAlgn="base" hangingPunct="0">
              <a:spcBef>
                <a:spcPct val="0"/>
              </a:spcBef>
              <a:spcAft>
                <a:spcPct val="0"/>
              </a:spcAft>
            </a:pPr>
            <a:fld id="{DF05822E-CE86-4A3C-8C0D-6012C05F780A}" type="slidenum">
              <a:rPr lang="en-GB" smtClean="0">
                <a:solidFill>
                  <a:srgbClr val="004D75"/>
                </a:solidFill>
              </a:rPr>
              <a:pPr eaLnBrk="0" fontAlgn="base" hangingPunct="0">
                <a:spcBef>
                  <a:spcPct val="0"/>
                </a:spcBef>
                <a:spcAft>
                  <a:spcPct val="0"/>
                </a:spcAft>
              </a:pPr>
              <a:t>‹#›</a:t>
            </a:fld>
            <a:endParaRPr lang="en-GB" dirty="0">
              <a:solidFill>
                <a:srgbClr val="004D75"/>
              </a:solidFill>
            </a:endParaRPr>
          </a:p>
        </p:txBody>
      </p:sp>
    </p:spTree>
    <p:extLst>
      <p:ext uri="{BB962C8B-B14F-4D97-AF65-F5344CB8AC3E}">
        <p14:creationId xmlns:p14="http://schemas.microsoft.com/office/powerpoint/2010/main" val="2500639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rtl="0" fontAlgn="base">
        <a:spcBef>
          <a:spcPct val="0"/>
        </a:spcBef>
        <a:spcAft>
          <a:spcPct val="0"/>
        </a:spcAft>
        <a:defRPr sz="3200">
          <a:solidFill>
            <a:srgbClr val="004D75"/>
          </a:solidFill>
          <a:latin typeface="+mj-lt"/>
          <a:ea typeface="+mj-ea"/>
          <a:cs typeface="+mj-cs"/>
        </a:defRPr>
      </a:lvl1pPr>
      <a:lvl2pPr algn="l" rtl="0" fontAlgn="base">
        <a:spcBef>
          <a:spcPct val="0"/>
        </a:spcBef>
        <a:spcAft>
          <a:spcPct val="0"/>
        </a:spcAft>
        <a:defRPr sz="3200">
          <a:solidFill>
            <a:srgbClr val="004D75"/>
          </a:solidFill>
          <a:latin typeface="Verdana" pitchFamily="34" charset="0"/>
        </a:defRPr>
      </a:lvl2pPr>
      <a:lvl3pPr algn="l" rtl="0" fontAlgn="base">
        <a:spcBef>
          <a:spcPct val="0"/>
        </a:spcBef>
        <a:spcAft>
          <a:spcPct val="0"/>
        </a:spcAft>
        <a:defRPr sz="3200">
          <a:solidFill>
            <a:srgbClr val="004D75"/>
          </a:solidFill>
          <a:latin typeface="Verdana" pitchFamily="34" charset="0"/>
        </a:defRPr>
      </a:lvl3pPr>
      <a:lvl4pPr algn="l" rtl="0" fontAlgn="base">
        <a:spcBef>
          <a:spcPct val="0"/>
        </a:spcBef>
        <a:spcAft>
          <a:spcPct val="0"/>
        </a:spcAft>
        <a:defRPr sz="3200">
          <a:solidFill>
            <a:srgbClr val="004D75"/>
          </a:solidFill>
          <a:latin typeface="Verdana" pitchFamily="34" charset="0"/>
        </a:defRPr>
      </a:lvl4pPr>
      <a:lvl5pPr algn="l" rtl="0" fontAlgn="base">
        <a:spcBef>
          <a:spcPct val="0"/>
        </a:spcBef>
        <a:spcAft>
          <a:spcPct val="0"/>
        </a:spcAft>
        <a:defRPr sz="3200">
          <a:solidFill>
            <a:srgbClr val="004D75"/>
          </a:solidFill>
          <a:latin typeface="Verdana" pitchFamily="34" charset="0"/>
        </a:defRPr>
      </a:lvl5pPr>
      <a:lvl6pPr marL="457200" algn="l" rtl="0" fontAlgn="base">
        <a:spcBef>
          <a:spcPct val="0"/>
        </a:spcBef>
        <a:spcAft>
          <a:spcPct val="0"/>
        </a:spcAft>
        <a:defRPr sz="3200">
          <a:solidFill>
            <a:srgbClr val="004D75"/>
          </a:solidFill>
          <a:latin typeface="Verdana" pitchFamily="34" charset="0"/>
        </a:defRPr>
      </a:lvl6pPr>
      <a:lvl7pPr marL="914400" algn="l" rtl="0" fontAlgn="base">
        <a:spcBef>
          <a:spcPct val="0"/>
        </a:spcBef>
        <a:spcAft>
          <a:spcPct val="0"/>
        </a:spcAft>
        <a:defRPr sz="3200">
          <a:solidFill>
            <a:srgbClr val="004D75"/>
          </a:solidFill>
          <a:latin typeface="Verdana" pitchFamily="34" charset="0"/>
        </a:defRPr>
      </a:lvl7pPr>
      <a:lvl8pPr marL="1371600" algn="l" rtl="0" fontAlgn="base">
        <a:spcBef>
          <a:spcPct val="0"/>
        </a:spcBef>
        <a:spcAft>
          <a:spcPct val="0"/>
        </a:spcAft>
        <a:defRPr sz="3200">
          <a:solidFill>
            <a:srgbClr val="004D75"/>
          </a:solidFill>
          <a:latin typeface="Verdana" pitchFamily="34" charset="0"/>
        </a:defRPr>
      </a:lvl8pPr>
      <a:lvl9pPr marL="1828800" algn="l" rtl="0" fontAlgn="base">
        <a:spcBef>
          <a:spcPct val="0"/>
        </a:spcBef>
        <a:spcAft>
          <a:spcPct val="0"/>
        </a:spcAft>
        <a:defRPr sz="3200">
          <a:solidFill>
            <a:srgbClr val="004D75"/>
          </a:solidFill>
          <a:latin typeface="Verdana" pitchFamily="34" charset="0"/>
        </a:defRPr>
      </a:lvl9pPr>
    </p:titleStyle>
    <p:bodyStyle>
      <a:lvl1pPr marL="188913" indent="-188913" algn="l" rtl="0" fontAlgn="base">
        <a:lnSpc>
          <a:spcPct val="110000"/>
        </a:lnSpc>
        <a:spcBef>
          <a:spcPct val="30000"/>
        </a:spcBef>
        <a:spcAft>
          <a:spcPct val="20000"/>
        </a:spcAft>
        <a:buChar char="•"/>
        <a:defRPr sz="2400">
          <a:solidFill>
            <a:srgbClr val="004D75"/>
          </a:solidFill>
          <a:latin typeface="+mn-lt"/>
          <a:ea typeface="+mn-ea"/>
          <a:cs typeface="+mn-cs"/>
        </a:defRPr>
      </a:lvl1pPr>
      <a:lvl2pPr marL="379413" indent="-188913" algn="l" rtl="0" fontAlgn="base">
        <a:spcBef>
          <a:spcPct val="20000"/>
        </a:spcBef>
        <a:spcAft>
          <a:spcPct val="10000"/>
        </a:spcAft>
        <a:buFont typeface="Times" pitchFamily="18" charset="0"/>
        <a:buChar char="•"/>
        <a:defRPr>
          <a:solidFill>
            <a:srgbClr val="004D75"/>
          </a:solidFill>
          <a:latin typeface="+mn-lt"/>
        </a:defRPr>
      </a:lvl2pPr>
      <a:lvl3pPr marL="530225" indent="-149225" algn="l" rtl="0" fontAlgn="base">
        <a:lnSpc>
          <a:spcPct val="90000"/>
        </a:lnSpc>
        <a:spcBef>
          <a:spcPct val="20000"/>
        </a:spcBef>
        <a:spcAft>
          <a:spcPct val="20000"/>
        </a:spcAft>
        <a:buChar char="•"/>
        <a:defRPr sz="1200">
          <a:solidFill>
            <a:srgbClr val="004D75"/>
          </a:solidFill>
          <a:latin typeface="+mn-lt"/>
        </a:defRPr>
      </a:lvl3pPr>
      <a:lvl4pPr marL="862013" indent="-141288" algn="l" rtl="0" fontAlgn="base">
        <a:lnSpc>
          <a:spcPct val="90000"/>
        </a:lnSpc>
        <a:spcBef>
          <a:spcPct val="20000"/>
        </a:spcBef>
        <a:spcAft>
          <a:spcPct val="20000"/>
        </a:spcAft>
        <a:buChar char="–"/>
        <a:defRPr sz="1200">
          <a:solidFill>
            <a:srgbClr val="004D75"/>
          </a:solidFill>
          <a:latin typeface="+mn-lt"/>
        </a:defRPr>
      </a:lvl4pPr>
      <a:lvl5pPr marL="1235075" indent="-182563" algn="l" rtl="0" fontAlgn="base">
        <a:lnSpc>
          <a:spcPct val="90000"/>
        </a:lnSpc>
        <a:spcBef>
          <a:spcPct val="20000"/>
        </a:spcBef>
        <a:spcAft>
          <a:spcPct val="20000"/>
        </a:spcAft>
        <a:buChar char="»"/>
        <a:defRPr sz="1200">
          <a:solidFill>
            <a:srgbClr val="004D75"/>
          </a:solidFill>
          <a:latin typeface="+mn-lt"/>
        </a:defRPr>
      </a:lvl5pPr>
      <a:lvl6pPr marL="1692275" indent="-182563" algn="l" rtl="0" fontAlgn="base">
        <a:lnSpc>
          <a:spcPct val="90000"/>
        </a:lnSpc>
        <a:spcBef>
          <a:spcPct val="20000"/>
        </a:spcBef>
        <a:spcAft>
          <a:spcPct val="20000"/>
        </a:spcAft>
        <a:buChar char="»"/>
        <a:defRPr sz="1200">
          <a:solidFill>
            <a:srgbClr val="004D75"/>
          </a:solidFill>
          <a:latin typeface="+mn-lt"/>
        </a:defRPr>
      </a:lvl6pPr>
      <a:lvl7pPr marL="2149475" indent="-182563" algn="l" rtl="0" fontAlgn="base">
        <a:lnSpc>
          <a:spcPct val="90000"/>
        </a:lnSpc>
        <a:spcBef>
          <a:spcPct val="20000"/>
        </a:spcBef>
        <a:spcAft>
          <a:spcPct val="20000"/>
        </a:spcAft>
        <a:buChar char="»"/>
        <a:defRPr sz="1200">
          <a:solidFill>
            <a:srgbClr val="004D75"/>
          </a:solidFill>
          <a:latin typeface="+mn-lt"/>
        </a:defRPr>
      </a:lvl7pPr>
      <a:lvl8pPr marL="2606675" indent="-182563" algn="l" rtl="0" fontAlgn="base">
        <a:lnSpc>
          <a:spcPct val="90000"/>
        </a:lnSpc>
        <a:spcBef>
          <a:spcPct val="20000"/>
        </a:spcBef>
        <a:spcAft>
          <a:spcPct val="20000"/>
        </a:spcAft>
        <a:buChar char="»"/>
        <a:defRPr sz="1200">
          <a:solidFill>
            <a:srgbClr val="004D75"/>
          </a:solidFill>
          <a:latin typeface="+mn-lt"/>
        </a:defRPr>
      </a:lvl8pPr>
      <a:lvl9pPr marL="3063875" indent="-182563" algn="l" rtl="0" fontAlgn="base">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08000" y="1447825"/>
            <a:ext cx="11074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Text Box 6"/>
          <p:cNvSpPr txBox="1">
            <a:spLocks noChangeArrowheads="1"/>
          </p:cNvSpPr>
          <p:nvPr/>
        </p:nvSpPr>
        <p:spPr bwMode="auto">
          <a:xfrm>
            <a:off x="527053" y="6165850"/>
            <a:ext cx="134408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eaLnBrk="0" fontAlgn="base" hangingPunct="0">
              <a:spcBef>
                <a:spcPct val="50000"/>
              </a:spcBef>
              <a:spcAft>
                <a:spcPct val="0"/>
              </a:spcAft>
              <a:defRPr/>
            </a:pPr>
            <a:endParaRPr lang="en-US" altLang="en-US" sz="2400">
              <a:solidFill>
                <a:srgbClr val="000000"/>
              </a:solidFill>
              <a:latin typeface="Times" panose="02020603050405020304" pitchFamily="18" charset="0"/>
            </a:endParaRPr>
          </a:p>
        </p:txBody>
      </p:sp>
      <p:sp>
        <p:nvSpPr>
          <p:cNvPr id="1029" name="Title 1"/>
          <p:cNvSpPr txBox="1">
            <a:spLocks/>
          </p:cNvSpPr>
          <p:nvPr userDrawn="1"/>
        </p:nvSpPr>
        <p:spPr bwMode="auto">
          <a:xfrm>
            <a:off x="0" y="0"/>
            <a:ext cx="12192000" cy="1066800"/>
          </a:xfrm>
          <a:prstGeom prst="rect">
            <a:avLst/>
          </a:prstGeom>
          <a:solidFill>
            <a:srgbClr val="6F2C91"/>
          </a:solidFill>
          <a:ln>
            <a:noFill/>
          </a:ln>
          <a:extLst/>
        </p:spPr>
        <p:txBody>
          <a:bodyPr anchor="ctr"/>
          <a:lstStyle>
            <a:lvl1pPr algn="r">
              <a:defRPr sz="2800">
                <a:solidFill>
                  <a:srgbClr val="004D75"/>
                </a:solidFill>
                <a:latin typeface="Verdana" panose="020B0604030504040204" pitchFamily="34" charset="0"/>
                <a:cs typeface="Arial" panose="020B0604020202020204" pitchFamily="34" charset="0"/>
              </a:defRPr>
            </a:lvl1pPr>
            <a:lvl2pPr marL="742950" indent="-285750" algn="r">
              <a:defRPr sz="2800">
                <a:solidFill>
                  <a:srgbClr val="004D75"/>
                </a:solidFill>
                <a:latin typeface="Verdana" panose="020B0604030504040204" pitchFamily="34" charset="0"/>
                <a:cs typeface="Arial" panose="020B0604020202020204" pitchFamily="34" charset="0"/>
              </a:defRPr>
            </a:lvl2pPr>
            <a:lvl3pPr marL="1143000" indent="-228600" algn="r">
              <a:defRPr sz="2800">
                <a:solidFill>
                  <a:srgbClr val="004D75"/>
                </a:solidFill>
                <a:latin typeface="Verdana" panose="020B0604030504040204" pitchFamily="34" charset="0"/>
                <a:cs typeface="Arial" panose="020B0604020202020204" pitchFamily="34" charset="0"/>
              </a:defRPr>
            </a:lvl3pPr>
            <a:lvl4pPr marL="1600200" indent="-228600" algn="r">
              <a:defRPr sz="2800">
                <a:solidFill>
                  <a:srgbClr val="004D75"/>
                </a:solidFill>
                <a:latin typeface="Verdana" panose="020B0604030504040204" pitchFamily="34" charset="0"/>
                <a:cs typeface="Arial" panose="020B0604020202020204" pitchFamily="34" charset="0"/>
              </a:defRPr>
            </a:lvl4pPr>
            <a:lvl5pPr marL="2057400" indent="-228600" algn="r">
              <a:defRPr sz="2800">
                <a:solidFill>
                  <a:srgbClr val="004D75"/>
                </a:solidFill>
                <a:latin typeface="Verdana" panose="020B0604030504040204" pitchFamily="34" charset="0"/>
                <a:cs typeface="Arial" panose="020B0604020202020204" pitchFamily="34" charset="0"/>
              </a:defRPr>
            </a:lvl5pPr>
            <a:lvl6pPr marL="25146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l" eaLnBrk="0" fontAlgn="base" hangingPunct="0">
              <a:spcBef>
                <a:spcPct val="0"/>
              </a:spcBef>
              <a:spcAft>
                <a:spcPct val="0"/>
              </a:spcAft>
              <a:defRPr/>
            </a:pPr>
            <a:r>
              <a:rPr lang="en-US" altLang="en-US">
                <a:solidFill>
                  <a:srgbClr val="FFFFFF"/>
                </a:solidFill>
              </a:rPr>
              <a:t>Click to edit Master title style</a:t>
            </a:r>
            <a:endParaRPr lang="en-GB" altLang="en-US">
              <a:solidFill>
                <a:srgbClr val="FFFFFF"/>
              </a:solidFill>
            </a:endParaRPr>
          </a:p>
        </p:txBody>
      </p:sp>
      <p:pic>
        <p:nvPicPr>
          <p:cNvPr id="2" name="Picture 5"/>
          <p:cNvPicPr>
            <a:picLocks noChangeAspect="1"/>
          </p:cNvPicPr>
          <p:nvPr userDrawn="1"/>
        </p:nvPicPr>
        <p:blipFill>
          <a:blip r:embed="rId13">
            <a:extLst>
              <a:ext uri="{28A0092B-C50C-407E-A947-70E740481C1C}">
                <a14:useLocalDpi xmlns:a14="http://schemas.microsoft.com/office/drawing/2010/main" val="0"/>
              </a:ext>
            </a:extLst>
          </a:blip>
          <a:srcRect l="7915" t="13541" r="6219" b="10622"/>
          <a:stretch>
            <a:fillRect/>
          </a:stretch>
        </p:blipFill>
        <p:spPr bwMode="auto">
          <a:xfrm>
            <a:off x="9647769" y="6015063"/>
            <a:ext cx="2406651"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79117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rtl="0" eaLnBrk="0" fontAlgn="base" hangingPunct="0">
        <a:spcBef>
          <a:spcPct val="0"/>
        </a:spcBef>
        <a:spcAft>
          <a:spcPct val="0"/>
        </a:spcAft>
        <a:defRPr sz="2800">
          <a:solidFill>
            <a:srgbClr val="004D75"/>
          </a:solidFill>
          <a:latin typeface="+mj-lt"/>
          <a:ea typeface="+mj-ea"/>
          <a:cs typeface="+mj-cs"/>
        </a:defRPr>
      </a:lvl1pPr>
      <a:lvl2pPr algn="l" rtl="0" eaLnBrk="0" fontAlgn="base" hangingPunct="0">
        <a:spcBef>
          <a:spcPct val="0"/>
        </a:spcBef>
        <a:spcAft>
          <a:spcPct val="0"/>
        </a:spcAft>
        <a:defRPr sz="2800">
          <a:solidFill>
            <a:srgbClr val="004D75"/>
          </a:solidFill>
          <a:latin typeface="Verdana" pitchFamily="34" charset="0"/>
        </a:defRPr>
      </a:lvl2pPr>
      <a:lvl3pPr algn="l" rtl="0" eaLnBrk="0" fontAlgn="base" hangingPunct="0">
        <a:spcBef>
          <a:spcPct val="0"/>
        </a:spcBef>
        <a:spcAft>
          <a:spcPct val="0"/>
        </a:spcAft>
        <a:defRPr sz="2800">
          <a:solidFill>
            <a:srgbClr val="004D75"/>
          </a:solidFill>
          <a:latin typeface="Verdana" pitchFamily="34" charset="0"/>
        </a:defRPr>
      </a:lvl3pPr>
      <a:lvl4pPr algn="l" rtl="0" eaLnBrk="0" fontAlgn="base" hangingPunct="0">
        <a:spcBef>
          <a:spcPct val="0"/>
        </a:spcBef>
        <a:spcAft>
          <a:spcPct val="0"/>
        </a:spcAft>
        <a:defRPr sz="2800">
          <a:solidFill>
            <a:srgbClr val="004D75"/>
          </a:solidFill>
          <a:latin typeface="Verdana" pitchFamily="34" charset="0"/>
        </a:defRPr>
      </a:lvl4pPr>
      <a:lvl5pPr algn="l" rtl="0" eaLnBrk="0" fontAlgn="base" hangingPunct="0">
        <a:spcBef>
          <a:spcPct val="0"/>
        </a:spcBef>
        <a:spcAft>
          <a:spcPct val="0"/>
        </a:spcAft>
        <a:defRPr sz="2800">
          <a:solidFill>
            <a:srgbClr val="004D75"/>
          </a:solidFill>
          <a:latin typeface="Verdana" pitchFamily="34" charset="0"/>
        </a:defRPr>
      </a:lvl5pPr>
      <a:lvl6pPr marL="457200" algn="l" rtl="0" fontAlgn="base">
        <a:spcBef>
          <a:spcPct val="0"/>
        </a:spcBef>
        <a:spcAft>
          <a:spcPct val="0"/>
        </a:spcAft>
        <a:defRPr sz="2800">
          <a:solidFill>
            <a:srgbClr val="004D75"/>
          </a:solidFill>
          <a:latin typeface="Verdana" pitchFamily="34" charset="0"/>
        </a:defRPr>
      </a:lvl6pPr>
      <a:lvl7pPr marL="914400" algn="l" rtl="0" fontAlgn="base">
        <a:spcBef>
          <a:spcPct val="0"/>
        </a:spcBef>
        <a:spcAft>
          <a:spcPct val="0"/>
        </a:spcAft>
        <a:defRPr sz="2800">
          <a:solidFill>
            <a:srgbClr val="004D75"/>
          </a:solidFill>
          <a:latin typeface="Verdana" pitchFamily="34" charset="0"/>
        </a:defRPr>
      </a:lvl7pPr>
      <a:lvl8pPr marL="1371600" algn="l" rtl="0" fontAlgn="base">
        <a:spcBef>
          <a:spcPct val="0"/>
        </a:spcBef>
        <a:spcAft>
          <a:spcPct val="0"/>
        </a:spcAft>
        <a:defRPr sz="2800">
          <a:solidFill>
            <a:srgbClr val="004D75"/>
          </a:solidFill>
          <a:latin typeface="Verdana" pitchFamily="34" charset="0"/>
        </a:defRPr>
      </a:lvl8pPr>
      <a:lvl9pPr marL="1828800" algn="l" rtl="0" fontAlgn="base">
        <a:spcBef>
          <a:spcPct val="0"/>
        </a:spcBef>
        <a:spcAft>
          <a:spcPct val="0"/>
        </a:spcAft>
        <a:defRPr sz="2800">
          <a:solidFill>
            <a:srgbClr val="004D75"/>
          </a:solidFill>
          <a:latin typeface="Verdana" pitchFamily="34" charset="0"/>
        </a:defRPr>
      </a:lvl9pPr>
    </p:titleStyle>
    <p:bodyStyle>
      <a:lvl1pPr marL="188913" indent="-188913" algn="l" rtl="0" eaLnBrk="0" fontAlgn="base" hangingPunct="0">
        <a:lnSpc>
          <a:spcPct val="110000"/>
        </a:lnSpc>
        <a:spcBef>
          <a:spcPct val="30000"/>
        </a:spcBef>
        <a:spcAft>
          <a:spcPct val="20000"/>
        </a:spcAft>
        <a:buChar char="•"/>
        <a:defRPr>
          <a:solidFill>
            <a:schemeClr val="tx1"/>
          </a:solidFill>
          <a:latin typeface="+mn-lt"/>
          <a:ea typeface="+mn-ea"/>
          <a:cs typeface="+mn-cs"/>
        </a:defRPr>
      </a:lvl1pPr>
      <a:lvl2pPr marL="379413" indent="-188913" algn="l" rtl="0" eaLnBrk="0" fontAlgn="base" hangingPunct="0">
        <a:lnSpc>
          <a:spcPct val="90000"/>
        </a:lnSpc>
        <a:spcBef>
          <a:spcPct val="20000"/>
        </a:spcBef>
        <a:spcAft>
          <a:spcPct val="10000"/>
        </a:spcAft>
        <a:buChar char="–"/>
        <a:defRPr sz="1500">
          <a:solidFill>
            <a:schemeClr val="tx1"/>
          </a:solidFill>
          <a:latin typeface="+mn-lt"/>
        </a:defRPr>
      </a:lvl2pPr>
      <a:lvl3pPr marL="530225" indent="-149225" algn="l" rtl="0" eaLnBrk="0" fontAlgn="base" hangingPunct="0">
        <a:lnSpc>
          <a:spcPct val="90000"/>
        </a:lnSpc>
        <a:spcBef>
          <a:spcPct val="20000"/>
        </a:spcBef>
        <a:spcAft>
          <a:spcPct val="20000"/>
        </a:spcAft>
        <a:buChar char="•"/>
        <a:defRPr sz="1200">
          <a:solidFill>
            <a:schemeClr val="tx1"/>
          </a:solidFill>
          <a:latin typeface="+mn-lt"/>
        </a:defRPr>
      </a:lvl3pPr>
      <a:lvl4pPr marL="862013" indent="-141288" algn="l" rtl="0" eaLnBrk="0" fontAlgn="base" hangingPunct="0">
        <a:lnSpc>
          <a:spcPct val="90000"/>
        </a:lnSpc>
        <a:spcBef>
          <a:spcPct val="20000"/>
        </a:spcBef>
        <a:spcAft>
          <a:spcPct val="20000"/>
        </a:spcAft>
        <a:buChar char="–"/>
        <a:defRPr sz="1200">
          <a:solidFill>
            <a:schemeClr val="tx1"/>
          </a:solidFill>
          <a:latin typeface="+mn-lt"/>
        </a:defRPr>
      </a:lvl4pPr>
      <a:lvl5pPr marL="1235075" indent="-182563" algn="l" rtl="0" eaLnBrk="0" fontAlgn="base" hangingPunct="0">
        <a:lnSpc>
          <a:spcPct val="90000"/>
        </a:lnSpc>
        <a:spcBef>
          <a:spcPct val="20000"/>
        </a:spcBef>
        <a:spcAft>
          <a:spcPct val="20000"/>
        </a:spcAft>
        <a:buChar char="»"/>
        <a:defRPr sz="1200">
          <a:solidFill>
            <a:schemeClr val="tx1"/>
          </a:solidFill>
          <a:latin typeface="+mn-lt"/>
        </a:defRPr>
      </a:lvl5pPr>
      <a:lvl6pPr marL="1692275" indent="-182563" algn="l" rtl="0" fontAlgn="base">
        <a:lnSpc>
          <a:spcPct val="90000"/>
        </a:lnSpc>
        <a:spcBef>
          <a:spcPct val="20000"/>
        </a:spcBef>
        <a:spcAft>
          <a:spcPct val="20000"/>
        </a:spcAft>
        <a:buChar char="»"/>
        <a:defRPr sz="1200">
          <a:solidFill>
            <a:srgbClr val="004D75"/>
          </a:solidFill>
          <a:latin typeface="+mn-lt"/>
        </a:defRPr>
      </a:lvl6pPr>
      <a:lvl7pPr marL="2149475" indent="-182563" algn="l" rtl="0" fontAlgn="base">
        <a:lnSpc>
          <a:spcPct val="90000"/>
        </a:lnSpc>
        <a:spcBef>
          <a:spcPct val="20000"/>
        </a:spcBef>
        <a:spcAft>
          <a:spcPct val="20000"/>
        </a:spcAft>
        <a:buChar char="»"/>
        <a:defRPr sz="1200">
          <a:solidFill>
            <a:srgbClr val="004D75"/>
          </a:solidFill>
          <a:latin typeface="+mn-lt"/>
        </a:defRPr>
      </a:lvl7pPr>
      <a:lvl8pPr marL="2606675" indent="-182563" algn="l" rtl="0" fontAlgn="base">
        <a:lnSpc>
          <a:spcPct val="90000"/>
        </a:lnSpc>
        <a:spcBef>
          <a:spcPct val="20000"/>
        </a:spcBef>
        <a:spcAft>
          <a:spcPct val="20000"/>
        </a:spcAft>
        <a:buChar char="»"/>
        <a:defRPr sz="1200">
          <a:solidFill>
            <a:srgbClr val="004D75"/>
          </a:solidFill>
          <a:latin typeface="+mn-lt"/>
        </a:defRPr>
      </a:lvl8pPr>
      <a:lvl9pPr marL="3063875" indent="-182563" algn="l" rtl="0" fontAlgn="base">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08000" y="1447821"/>
            <a:ext cx="11074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Text Box 6"/>
          <p:cNvSpPr txBox="1">
            <a:spLocks noChangeArrowheads="1"/>
          </p:cNvSpPr>
          <p:nvPr/>
        </p:nvSpPr>
        <p:spPr bwMode="auto">
          <a:xfrm>
            <a:off x="527053" y="6165850"/>
            <a:ext cx="134408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eaLnBrk="0" fontAlgn="base" hangingPunct="0">
              <a:spcBef>
                <a:spcPct val="50000"/>
              </a:spcBef>
              <a:spcAft>
                <a:spcPct val="0"/>
              </a:spcAft>
              <a:defRPr/>
            </a:pPr>
            <a:endParaRPr lang="en-US" altLang="en-US" sz="2400">
              <a:solidFill>
                <a:srgbClr val="000000"/>
              </a:solidFill>
              <a:latin typeface="Times" panose="02020603050405020304" pitchFamily="18" charset="0"/>
            </a:endParaRPr>
          </a:p>
        </p:txBody>
      </p:sp>
      <p:sp>
        <p:nvSpPr>
          <p:cNvPr id="1029" name="Title 1"/>
          <p:cNvSpPr txBox="1">
            <a:spLocks/>
          </p:cNvSpPr>
          <p:nvPr userDrawn="1"/>
        </p:nvSpPr>
        <p:spPr bwMode="auto">
          <a:xfrm>
            <a:off x="0" y="0"/>
            <a:ext cx="12192000" cy="1066800"/>
          </a:xfrm>
          <a:prstGeom prst="rect">
            <a:avLst/>
          </a:prstGeom>
          <a:solidFill>
            <a:srgbClr val="6F2C91"/>
          </a:solidFill>
          <a:ln>
            <a:noFill/>
          </a:ln>
          <a:extLst/>
        </p:spPr>
        <p:txBody>
          <a:bodyPr anchor="ctr"/>
          <a:lstStyle>
            <a:lvl1pPr algn="r">
              <a:defRPr sz="2800">
                <a:solidFill>
                  <a:srgbClr val="004D75"/>
                </a:solidFill>
                <a:latin typeface="Verdana" panose="020B0604030504040204" pitchFamily="34" charset="0"/>
                <a:cs typeface="Arial" panose="020B0604020202020204" pitchFamily="34" charset="0"/>
              </a:defRPr>
            </a:lvl1pPr>
            <a:lvl2pPr marL="742950" indent="-285750" algn="r">
              <a:defRPr sz="2800">
                <a:solidFill>
                  <a:srgbClr val="004D75"/>
                </a:solidFill>
                <a:latin typeface="Verdana" panose="020B0604030504040204" pitchFamily="34" charset="0"/>
                <a:cs typeface="Arial" panose="020B0604020202020204" pitchFamily="34" charset="0"/>
              </a:defRPr>
            </a:lvl2pPr>
            <a:lvl3pPr marL="1143000" indent="-228600" algn="r">
              <a:defRPr sz="2800">
                <a:solidFill>
                  <a:srgbClr val="004D75"/>
                </a:solidFill>
                <a:latin typeface="Verdana" panose="020B0604030504040204" pitchFamily="34" charset="0"/>
                <a:cs typeface="Arial" panose="020B0604020202020204" pitchFamily="34" charset="0"/>
              </a:defRPr>
            </a:lvl3pPr>
            <a:lvl4pPr marL="1600200" indent="-228600" algn="r">
              <a:defRPr sz="2800">
                <a:solidFill>
                  <a:srgbClr val="004D75"/>
                </a:solidFill>
                <a:latin typeface="Verdana" panose="020B0604030504040204" pitchFamily="34" charset="0"/>
                <a:cs typeface="Arial" panose="020B0604020202020204" pitchFamily="34" charset="0"/>
              </a:defRPr>
            </a:lvl4pPr>
            <a:lvl5pPr marL="2057400" indent="-228600" algn="r">
              <a:defRPr sz="2800">
                <a:solidFill>
                  <a:srgbClr val="004D75"/>
                </a:solidFill>
                <a:latin typeface="Verdana" panose="020B0604030504040204" pitchFamily="34" charset="0"/>
                <a:cs typeface="Arial" panose="020B0604020202020204" pitchFamily="34" charset="0"/>
              </a:defRPr>
            </a:lvl5pPr>
            <a:lvl6pPr marL="25146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l" eaLnBrk="0" fontAlgn="base" hangingPunct="0">
              <a:spcBef>
                <a:spcPct val="0"/>
              </a:spcBef>
              <a:spcAft>
                <a:spcPct val="0"/>
              </a:spcAft>
              <a:defRPr/>
            </a:pPr>
            <a:r>
              <a:rPr lang="en-US" altLang="en-US">
                <a:solidFill>
                  <a:srgbClr val="FFFFFF"/>
                </a:solidFill>
              </a:rPr>
              <a:t>Click to edit Master title style</a:t>
            </a:r>
            <a:endParaRPr lang="en-GB" altLang="en-US">
              <a:solidFill>
                <a:srgbClr val="FFFFFF"/>
              </a:solidFill>
            </a:endParaRPr>
          </a:p>
        </p:txBody>
      </p:sp>
      <p:pic>
        <p:nvPicPr>
          <p:cNvPr id="2" name="Picture 5"/>
          <p:cNvPicPr>
            <a:picLocks noChangeAspect="1"/>
          </p:cNvPicPr>
          <p:nvPr userDrawn="1"/>
        </p:nvPicPr>
        <p:blipFill>
          <a:blip r:embed="rId13">
            <a:extLst>
              <a:ext uri="{28A0092B-C50C-407E-A947-70E740481C1C}">
                <a14:useLocalDpi xmlns:a14="http://schemas.microsoft.com/office/drawing/2010/main" val="0"/>
              </a:ext>
            </a:extLst>
          </a:blip>
          <a:srcRect l="7915" t="13541" r="6219" b="10622"/>
          <a:stretch>
            <a:fillRect/>
          </a:stretch>
        </p:blipFill>
        <p:spPr bwMode="auto">
          <a:xfrm>
            <a:off x="9647769" y="6015059"/>
            <a:ext cx="2406651"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79993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l" rtl="0" eaLnBrk="0" fontAlgn="base" hangingPunct="0">
        <a:spcBef>
          <a:spcPct val="0"/>
        </a:spcBef>
        <a:spcAft>
          <a:spcPct val="0"/>
        </a:spcAft>
        <a:defRPr sz="2800">
          <a:solidFill>
            <a:srgbClr val="004D75"/>
          </a:solidFill>
          <a:latin typeface="+mj-lt"/>
          <a:ea typeface="+mj-ea"/>
          <a:cs typeface="+mj-cs"/>
        </a:defRPr>
      </a:lvl1pPr>
      <a:lvl2pPr algn="l" rtl="0" eaLnBrk="0" fontAlgn="base" hangingPunct="0">
        <a:spcBef>
          <a:spcPct val="0"/>
        </a:spcBef>
        <a:spcAft>
          <a:spcPct val="0"/>
        </a:spcAft>
        <a:defRPr sz="2800">
          <a:solidFill>
            <a:srgbClr val="004D75"/>
          </a:solidFill>
          <a:latin typeface="Verdana" pitchFamily="34" charset="0"/>
        </a:defRPr>
      </a:lvl2pPr>
      <a:lvl3pPr algn="l" rtl="0" eaLnBrk="0" fontAlgn="base" hangingPunct="0">
        <a:spcBef>
          <a:spcPct val="0"/>
        </a:spcBef>
        <a:spcAft>
          <a:spcPct val="0"/>
        </a:spcAft>
        <a:defRPr sz="2800">
          <a:solidFill>
            <a:srgbClr val="004D75"/>
          </a:solidFill>
          <a:latin typeface="Verdana" pitchFamily="34" charset="0"/>
        </a:defRPr>
      </a:lvl3pPr>
      <a:lvl4pPr algn="l" rtl="0" eaLnBrk="0" fontAlgn="base" hangingPunct="0">
        <a:spcBef>
          <a:spcPct val="0"/>
        </a:spcBef>
        <a:spcAft>
          <a:spcPct val="0"/>
        </a:spcAft>
        <a:defRPr sz="2800">
          <a:solidFill>
            <a:srgbClr val="004D75"/>
          </a:solidFill>
          <a:latin typeface="Verdana" pitchFamily="34" charset="0"/>
        </a:defRPr>
      </a:lvl4pPr>
      <a:lvl5pPr algn="l" rtl="0" eaLnBrk="0" fontAlgn="base" hangingPunct="0">
        <a:spcBef>
          <a:spcPct val="0"/>
        </a:spcBef>
        <a:spcAft>
          <a:spcPct val="0"/>
        </a:spcAft>
        <a:defRPr sz="2800">
          <a:solidFill>
            <a:srgbClr val="004D75"/>
          </a:solidFill>
          <a:latin typeface="Verdana" pitchFamily="34" charset="0"/>
        </a:defRPr>
      </a:lvl5pPr>
      <a:lvl6pPr marL="457200" algn="l" rtl="0" fontAlgn="base">
        <a:spcBef>
          <a:spcPct val="0"/>
        </a:spcBef>
        <a:spcAft>
          <a:spcPct val="0"/>
        </a:spcAft>
        <a:defRPr sz="2800">
          <a:solidFill>
            <a:srgbClr val="004D75"/>
          </a:solidFill>
          <a:latin typeface="Verdana" pitchFamily="34" charset="0"/>
        </a:defRPr>
      </a:lvl6pPr>
      <a:lvl7pPr marL="914400" algn="l" rtl="0" fontAlgn="base">
        <a:spcBef>
          <a:spcPct val="0"/>
        </a:spcBef>
        <a:spcAft>
          <a:spcPct val="0"/>
        </a:spcAft>
        <a:defRPr sz="2800">
          <a:solidFill>
            <a:srgbClr val="004D75"/>
          </a:solidFill>
          <a:latin typeface="Verdana" pitchFamily="34" charset="0"/>
        </a:defRPr>
      </a:lvl7pPr>
      <a:lvl8pPr marL="1371600" algn="l" rtl="0" fontAlgn="base">
        <a:spcBef>
          <a:spcPct val="0"/>
        </a:spcBef>
        <a:spcAft>
          <a:spcPct val="0"/>
        </a:spcAft>
        <a:defRPr sz="2800">
          <a:solidFill>
            <a:srgbClr val="004D75"/>
          </a:solidFill>
          <a:latin typeface="Verdana" pitchFamily="34" charset="0"/>
        </a:defRPr>
      </a:lvl8pPr>
      <a:lvl9pPr marL="1828800" algn="l" rtl="0" fontAlgn="base">
        <a:spcBef>
          <a:spcPct val="0"/>
        </a:spcBef>
        <a:spcAft>
          <a:spcPct val="0"/>
        </a:spcAft>
        <a:defRPr sz="2800">
          <a:solidFill>
            <a:srgbClr val="004D75"/>
          </a:solidFill>
          <a:latin typeface="Verdana" pitchFamily="34" charset="0"/>
        </a:defRPr>
      </a:lvl9pPr>
    </p:titleStyle>
    <p:bodyStyle>
      <a:lvl1pPr marL="188913" indent="-188913" algn="l" rtl="0" eaLnBrk="0" fontAlgn="base" hangingPunct="0">
        <a:lnSpc>
          <a:spcPct val="110000"/>
        </a:lnSpc>
        <a:spcBef>
          <a:spcPct val="30000"/>
        </a:spcBef>
        <a:spcAft>
          <a:spcPct val="20000"/>
        </a:spcAft>
        <a:buChar char="•"/>
        <a:defRPr>
          <a:solidFill>
            <a:schemeClr val="tx1"/>
          </a:solidFill>
          <a:latin typeface="+mn-lt"/>
          <a:ea typeface="+mn-ea"/>
          <a:cs typeface="+mn-cs"/>
        </a:defRPr>
      </a:lvl1pPr>
      <a:lvl2pPr marL="379413" indent="-188913" algn="l" rtl="0" eaLnBrk="0" fontAlgn="base" hangingPunct="0">
        <a:lnSpc>
          <a:spcPct val="90000"/>
        </a:lnSpc>
        <a:spcBef>
          <a:spcPct val="20000"/>
        </a:spcBef>
        <a:spcAft>
          <a:spcPct val="10000"/>
        </a:spcAft>
        <a:buChar char="–"/>
        <a:defRPr sz="1500">
          <a:solidFill>
            <a:schemeClr val="tx1"/>
          </a:solidFill>
          <a:latin typeface="+mn-lt"/>
        </a:defRPr>
      </a:lvl2pPr>
      <a:lvl3pPr marL="530225" indent="-149225" algn="l" rtl="0" eaLnBrk="0" fontAlgn="base" hangingPunct="0">
        <a:lnSpc>
          <a:spcPct val="90000"/>
        </a:lnSpc>
        <a:spcBef>
          <a:spcPct val="20000"/>
        </a:spcBef>
        <a:spcAft>
          <a:spcPct val="20000"/>
        </a:spcAft>
        <a:buChar char="•"/>
        <a:defRPr sz="1200">
          <a:solidFill>
            <a:schemeClr val="tx1"/>
          </a:solidFill>
          <a:latin typeface="+mn-lt"/>
        </a:defRPr>
      </a:lvl3pPr>
      <a:lvl4pPr marL="862013" indent="-141288" algn="l" rtl="0" eaLnBrk="0" fontAlgn="base" hangingPunct="0">
        <a:lnSpc>
          <a:spcPct val="90000"/>
        </a:lnSpc>
        <a:spcBef>
          <a:spcPct val="20000"/>
        </a:spcBef>
        <a:spcAft>
          <a:spcPct val="20000"/>
        </a:spcAft>
        <a:buChar char="–"/>
        <a:defRPr sz="1200">
          <a:solidFill>
            <a:schemeClr val="tx1"/>
          </a:solidFill>
          <a:latin typeface="+mn-lt"/>
        </a:defRPr>
      </a:lvl4pPr>
      <a:lvl5pPr marL="1235075" indent="-182563" algn="l" rtl="0" eaLnBrk="0" fontAlgn="base" hangingPunct="0">
        <a:lnSpc>
          <a:spcPct val="90000"/>
        </a:lnSpc>
        <a:spcBef>
          <a:spcPct val="20000"/>
        </a:spcBef>
        <a:spcAft>
          <a:spcPct val="20000"/>
        </a:spcAft>
        <a:buChar char="»"/>
        <a:defRPr sz="1200">
          <a:solidFill>
            <a:schemeClr val="tx1"/>
          </a:solidFill>
          <a:latin typeface="+mn-lt"/>
        </a:defRPr>
      </a:lvl5pPr>
      <a:lvl6pPr marL="1692275" indent="-182563" algn="l" rtl="0" fontAlgn="base">
        <a:lnSpc>
          <a:spcPct val="90000"/>
        </a:lnSpc>
        <a:spcBef>
          <a:spcPct val="20000"/>
        </a:spcBef>
        <a:spcAft>
          <a:spcPct val="20000"/>
        </a:spcAft>
        <a:buChar char="»"/>
        <a:defRPr sz="1200">
          <a:solidFill>
            <a:srgbClr val="004D75"/>
          </a:solidFill>
          <a:latin typeface="+mn-lt"/>
        </a:defRPr>
      </a:lvl6pPr>
      <a:lvl7pPr marL="2149475" indent="-182563" algn="l" rtl="0" fontAlgn="base">
        <a:lnSpc>
          <a:spcPct val="90000"/>
        </a:lnSpc>
        <a:spcBef>
          <a:spcPct val="20000"/>
        </a:spcBef>
        <a:spcAft>
          <a:spcPct val="20000"/>
        </a:spcAft>
        <a:buChar char="»"/>
        <a:defRPr sz="1200">
          <a:solidFill>
            <a:srgbClr val="004D75"/>
          </a:solidFill>
          <a:latin typeface="+mn-lt"/>
        </a:defRPr>
      </a:lvl7pPr>
      <a:lvl8pPr marL="2606675" indent="-182563" algn="l" rtl="0" fontAlgn="base">
        <a:lnSpc>
          <a:spcPct val="90000"/>
        </a:lnSpc>
        <a:spcBef>
          <a:spcPct val="20000"/>
        </a:spcBef>
        <a:spcAft>
          <a:spcPct val="20000"/>
        </a:spcAft>
        <a:buChar char="»"/>
        <a:defRPr sz="1200">
          <a:solidFill>
            <a:srgbClr val="004D75"/>
          </a:solidFill>
          <a:latin typeface="+mn-lt"/>
        </a:defRPr>
      </a:lvl8pPr>
      <a:lvl9pPr marL="3063875" indent="-182563" algn="l" rtl="0" fontAlgn="base">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08000" y="1447817"/>
            <a:ext cx="11074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Text Box 6"/>
          <p:cNvSpPr txBox="1">
            <a:spLocks noChangeArrowheads="1"/>
          </p:cNvSpPr>
          <p:nvPr/>
        </p:nvSpPr>
        <p:spPr bwMode="auto">
          <a:xfrm>
            <a:off x="527053" y="6165850"/>
            <a:ext cx="134408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eaLnBrk="0" fontAlgn="base" hangingPunct="0">
              <a:spcBef>
                <a:spcPct val="50000"/>
              </a:spcBef>
              <a:spcAft>
                <a:spcPct val="0"/>
              </a:spcAft>
              <a:defRPr/>
            </a:pPr>
            <a:endParaRPr lang="en-US" altLang="en-US" sz="2400">
              <a:solidFill>
                <a:srgbClr val="000000"/>
              </a:solidFill>
              <a:latin typeface="Times" panose="02020603050405020304" pitchFamily="18" charset="0"/>
            </a:endParaRPr>
          </a:p>
        </p:txBody>
      </p:sp>
      <p:sp>
        <p:nvSpPr>
          <p:cNvPr id="1029" name="Title 1"/>
          <p:cNvSpPr txBox="1">
            <a:spLocks/>
          </p:cNvSpPr>
          <p:nvPr userDrawn="1"/>
        </p:nvSpPr>
        <p:spPr bwMode="auto">
          <a:xfrm>
            <a:off x="0" y="0"/>
            <a:ext cx="12192000" cy="1066800"/>
          </a:xfrm>
          <a:prstGeom prst="rect">
            <a:avLst/>
          </a:prstGeom>
          <a:solidFill>
            <a:srgbClr val="6F2C91"/>
          </a:solidFill>
          <a:ln>
            <a:noFill/>
          </a:ln>
          <a:extLst/>
        </p:spPr>
        <p:txBody>
          <a:bodyPr anchor="ctr"/>
          <a:lstStyle>
            <a:lvl1pPr algn="r">
              <a:defRPr sz="2800">
                <a:solidFill>
                  <a:srgbClr val="004D75"/>
                </a:solidFill>
                <a:latin typeface="Verdana" panose="020B0604030504040204" pitchFamily="34" charset="0"/>
                <a:cs typeface="Arial" panose="020B0604020202020204" pitchFamily="34" charset="0"/>
              </a:defRPr>
            </a:lvl1pPr>
            <a:lvl2pPr marL="742950" indent="-285750" algn="r">
              <a:defRPr sz="2800">
                <a:solidFill>
                  <a:srgbClr val="004D75"/>
                </a:solidFill>
                <a:latin typeface="Verdana" panose="020B0604030504040204" pitchFamily="34" charset="0"/>
                <a:cs typeface="Arial" panose="020B0604020202020204" pitchFamily="34" charset="0"/>
              </a:defRPr>
            </a:lvl2pPr>
            <a:lvl3pPr marL="1143000" indent="-228600" algn="r">
              <a:defRPr sz="2800">
                <a:solidFill>
                  <a:srgbClr val="004D75"/>
                </a:solidFill>
                <a:latin typeface="Verdana" panose="020B0604030504040204" pitchFamily="34" charset="0"/>
                <a:cs typeface="Arial" panose="020B0604020202020204" pitchFamily="34" charset="0"/>
              </a:defRPr>
            </a:lvl3pPr>
            <a:lvl4pPr marL="1600200" indent="-228600" algn="r">
              <a:defRPr sz="2800">
                <a:solidFill>
                  <a:srgbClr val="004D75"/>
                </a:solidFill>
                <a:latin typeface="Verdana" panose="020B0604030504040204" pitchFamily="34" charset="0"/>
                <a:cs typeface="Arial" panose="020B0604020202020204" pitchFamily="34" charset="0"/>
              </a:defRPr>
            </a:lvl4pPr>
            <a:lvl5pPr marL="2057400" indent="-228600" algn="r">
              <a:defRPr sz="2800">
                <a:solidFill>
                  <a:srgbClr val="004D75"/>
                </a:solidFill>
                <a:latin typeface="Verdana" panose="020B0604030504040204" pitchFamily="34" charset="0"/>
                <a:cs typeface="Arial" panose="020B0604020202020204" pitchFamily="34" charset="0"/>
              </a:defRPr>
            </a:lvl5pPr>
            <a:lvl6pPr marL="25146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l" eaLnBrk="0" fontAlgn="base" hangingPunct="0">
              <a:spcBef>
                <a:spcPct val="0"/>
              </a:spcBef>
              <a:spcAft>
                <a:spcPct val="0"/>
              </a:spcAft>
              <a:defRPr/>
            </a:pPr>
            <a:r>
              <a:rPr lang="en-US" altLang="en-US">
                <a:solidFill>
                  <a:srgbClr val="FFFFFF"/>
                </a:solidFill>
              </a:rPr>
              <a:t>Click to edit Master title style</a:t>
            </a:r>
            <a:endParaRPr lang="en-GB" altLang="en-US">
              <a:solidFill>
                <a:srgbClr val="FFFFFF"/>
              </a:solidFill>
            </a:endParaRPr>
          </a:p>
        </p:txBody>
      </p:sp>
      <p:pic>
        <p:nvPicPr>
          <p:cNvPr id="2" name="Picture 5"/>
          <p:cNvPicPr>
            <a:picLocks noChangeAspect="1"/>
          </p:cNvPicPr>
          <p:nvPr userDrawn="1"/>
        </p:nvPicPr>
        <p:blipFill>
          <a:blip r:embed="rId13">
            <a:extLst>
              <a:ext uri="{28A0092B-C50C-407E-A947-70E740481C1C}">
                <a14:useLocalDpi xmlns:a14="http://schemas.microsoft.com/office/drawing/2010/main" val="0"/>
              </a:ext>
            </a:extLst>
          </a:blip>
          <a:srcRect l="7915" t="13541" r="6219" b="10622"/>
          <a:stretch>
            <a:fillRect/>
          </a:stretch>
        </p:blipFill>
        <p:spPr bwMode="auto">
          <a:xfrm>
            <a:off x="9647769" y="6015055"/>
            <a:ext cx="2406651"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770069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dt="0"/>
  <p:txStyles>
    <p:titleStyle>
      <a:lvl1pPr algn="l" rtl="0" eaLnBrk="0" fontAlgn="base" hangingPunct="0">
        <a:spcBef>
          <a:spcPct val="0"/>
        </a:spcBef>
        <a:spcAft>
          <a:spcPct val="0"/>
        </a:spcAft>
        <a:defRPr sz="2800">
          <a:solidFill>
            <a:srgbClr val="004D75"/>
          </a:solidFill>
          <a:latin typeface="+mj-lt"/>
          <a:ea typeface="+mj-ea"/>
          <a:cs typeface="+mj-cs"/>
        </a:defRPr>
      </a:lvl1pPr>
      <a:lvl2pPr algn="l" rtl="0" eaLnBrk="0" fontAlgn="base" hangingPunct="0">
        <a:spcBef>
          <a:spcPct val="0"/>
        </a:spcBef>
        <a:spcAft>
          <a:spcPct val="0"/>
        </a:spcAft>
        <a:defRPr sz="2800">
          <a:solidFill>
            <a:srgbClr val="004D75"/>
          </a:solidFill>
          <a:latin typeface="Verdana" pitchFamily="34" charset="0"/>
        </a:defRPr>
      </a:lvl2pPr>
      <a:lvl3pPr algn="l" rtl="0" eaLnBrk="0" fontAlgn="base" hangingPunct="0">
        <a:spcBef>
          <a:spcPct val="0"/>
        </a:spcBef>
        <a:spcAft>
          <a:spcPct val="0"/>
        </a:spcAft>
        <a:defRPr sz="2800">
          <a:solidFill>
            <a:srgbClr val="004D75"/>
          </a:solidFill>
          <a:latin typeface="Verdana" pitchFamily="34" charset="0"/>
        </a:defRPr>
      </a:lvl3pPr>
      <a:lvl4pPr algn="l" rtl="0" eaLnBrk="0" fontAlgn="base" hangingPunct="0">
        <a:spcBef>
          <a:spcPct val="0"/>
        </a:spcBef>
        <a:spcAft>
          <a:spcPct val="0"/>
        </a:spcAft>
        <a:defRPr sz="2800">
          <a:solidFill>
            <a:srgbClr val="004D75"/>
          </a:solidFill>
          <a:latin typeface="Verdana" pitchFamily="34" charset="0"/>
        </a:defRPr>
      </a:lvl4pPr>
      <a:lvl5pPr algn="l" rtl="0" eaLnBrk="0" fontAlgn="base" hangingPunct="0">
        <a:spcBef>
          <a:spcPct val="0"/>
        </a:spcBef>
        <a:spcAft>
          <a:spcPct val="0"/>
        </a:spcAft>
        <a:defRPr sz="2800">
          <a:solidFill>
            <a:srgbClr val="004D75"/>
          </a:solidFill>
          <a:latin typeface="Verdana" pitchFamily="34" charset="0"/>
        </a:defRPr>
      </a:lvl5pPr>
      <a:lvl6pPr marL="457200" algn="l" rtl="0" fontAlgn="base">
        <a:spcBef>
          <a:spcPct val="0"/>
        </a:spcBef>
        <a:spcAft>
          <a:spcPct val="0"/>
        </a:spcAft>
        <a:defRPr sz="2800">
          <a:solidFill>
            <a:srgbClr val="004D75"/>
          </a:solidFill>
          <a:latin typeface="Verdana" pitchFamily="34" charset="0"/>
        </a:defRPr>
      </a:lvl6pPr>
      <a:lvl7pPr marL="914400" algn="l" rtl="0" fontAlgn="base">
        <a:spcBef>
          <a:spcPct val="0"/>
        </a:spcBef>
        <a:spcAft>
          <a:spcPct val="0"/>
        </a:spcAft>
        <a:defRPr sz="2800">
          <a:solidFill>
            <a:srgbClr val="004D75"/>
          </a:solidFill>
          <a:latin typeface="Verdana" pitchFamily="34" charset="0"/>
        </a:defRPr>
      </a:lvl7pPr>
      <a:lvl8pPr marL="1371600" algn="l" rtl="0" fontAlgn="base">
        <a:spcBef>
          <a:spcPct val="0"/>
        </a:spcBef>
        <a:spcAft>
          <a:spcPct val="0"/>
        </a:spcAft>
        <a:defRPr sz="2800">
          <a:solidFill>
            <a:srgbClr val="004D75"/>
          </a:solidFill>
          <a:latin typeface="Verdana" pitchFamily="34" charset="0"/>
        </a:defRPr>
      </a:lvl8pPr>
      <a:lvl9pPr marL="1828800" algn="l" rtl="0" fontAlgn="base">
        <a:spcBef>
          <a:spcPct val="0"/>
        </a:spcBef>
        <a:spcAft>
          <a:spcPct val="0"/>
        </a:spcAft>
        <a:defRPr sz="2800">
          <a:solidFill>
            <a:srgbClr val="004D75"/>
          </a:solidFill>
          <a:latin typeface="Verdana" pitchFamily="34" charset="0"/>
        </a:defRPr>
      </a:lvl9pPr>
    </p:titleStyle>
    <p:bodyStyle>
      <a:lvl1pPr marL="188913" indent="-188913" algn="l" rtl="0" eaLnBrk="0" fontAlgn="base" hangingPunct="0">
        <a:lnSpc>
          <a:spcPct val="110000"/>
        </a:lnSpc>
        <a:spcBef>
          <a:spcPct val="30000"/>
        </a:spcBef>
        <a:spcAft>
          <a:spcPct val="20000"/>
        </a:spcAft>
        <a:buChar char="•"/>
        <a:defRPr>
          <a:solidFill>
            <a:schemeClr val="tx1"/>
          </a:solidFill>
          <a:latin typeface="+mn-lt"/>
          <a:ea typeface="+mn-ea"/>
          <a:cs typeface="+mn-cs"/>
        </a:defRPr>
      </a:lvl1pPr>
      <a:lvl2pPr marL="379413" indent="-188913" algn="l" rtl="0" eaLnBrk="0" fontAlgn="base" hangingPunct="0">
        <a:lnSpc>
          <a:spcPct val="90000"/>
        </a:lnSpc>
        <a:spcBef>
          <a:spcPct val="20000"/>
        </a:spcBef>
        <a:spcAft>
          <a:spcPct val="10000"/>
        </a:spcAft>
        <a:buChar char="–"/>
        <a:defRPr sz="1500">
          <a:solidFill>
            <a:schemeClr val="tx1"/>
          </a:solidFill>
          <a:latin typeface="+mn-lt"/>
        </a:defRPr>
      </a:lvl2pPr>
      <a:lvl3pPr marL="530225" indent="-149225" algn="l" rtl="0" eaLnBrk="0" fontAlgn="base" hangingPunct="0">
        <a:lnSpc>
          <a:spcPct val="90000"/>
        </a:lnSpc>
        <a:spcBef>
          <a:spcPct val="20000"/>
        </a:spcBef>
        <a:spcAft>
          <a:spcPct val="20000"/>
        </a:spcAft>
        <a:buChar char="•"/>
        <a:defRPr sz="1200">
          <a:solidFill>
            <a:schemeClr val="tx1"/>
          </a:solidFill>
          <a:latin typeface="+mn-lt"/>
        </a:defRPr>
      </a:lvl3pPr>
      <a:lvl4pPr marL="862013" indent="-141288" algn="l" rtl="0" eaLnBrk="0" fontAlgn="base" hangingPunct="0">
        <a:lnSpc>
          <a:spcPct val="90000"/>
        </a:lnSpc>
        <a:spcBef>
          <a:spcPct val="20000"/>
        </a:spcBef>
        <a:spcAft>
          <a:spcPct val="20000"/>
        </a:spcAft>
        <a:buChar char="–"/>
        <a:defRPr sz="1200">
          <a:solidFill>
            <a:schemeClr val="tx1"/>
          </a:solidFill>
          <a:latin typeface="+mn-lt"/>
        </a:defRPr>
      </a:lvl4pPr>
      <a:lvl5pPr marL="1235075" indent="-182563" algn="l" rtl="0" eaLnBrk="0" fontAlgn="base" hangingPunct="0">
        <a:lnSpc>
          <a:spcPct val="90000"/>
        </a:lnSpc>
        <a:spcBef>
          <a:spcPct val="20000"/>
        </a:spcBef>
        <a:spcAft>
          <a:spcPct val="20000"/>
        </a:spcAft>
        <a:buChar char="»"/>
        <a:defRPr sz="1200">
          <a:solidFill>
            <a:schemeClr val="tx1"/>
          </a:solidFill>
          <a:latin typeface="+mn-lt"/>
        </a:defRPr>
      </a:lvl5pPr>
      <a:lvl6pPr marL="1692275" indent="-182563" algn="l" rtl="0" fontAlgn="base">
        <a:lnSpc>
          <a:spcPct val="90000"/>
        </a:lnSpc>
        <a:spcBef>
          <a:spcPct val="20000"/>
        </a:spcBef>
        <a:spcAft>
          <a:spcPct val="20000"/>
        </a:spcAft>
        <a:buChar char="»"/>
        <a:defRPr sz="1200">
          <a:solidFill>
            <a:srgbClr val="004D75"/>
          </a:solidFill>
          <a:latin typeface="+mn-lt"/>
        </a:defRPr>
      </a:lvl6pPr>
      <a:lvl7pPr marL="2149475" indent="-182563" algn="l" rtl="0" fontAlgn="base">
        <a:lnSpc>
          <a:spcPct val="90000"/>
        </a:lnSpc>
        <a:spcBef>
          <a:spcPct val="20000"/>
        </a:spcBef>
        <a:spcAft>
          <a:spcPct val="20000"/>
        </a:spcAft>
        <a:buChar char="»"/>
        <a:defRPr sz="1200">
          <a:solidFill>
            <a:srgbClr val="004D75"/>
          </a:solidFill>
          <a:latin typeface="+mn-lt"/>
        </a:defRPr>
      </a:lvl7pPr>
      <a:lvl8pPr marL="2606675" indent="-182563" algn="l" rtl="0" fontAlgn="base">
        <a:lnSpc>
          <a:spcPct val="90000"/>
        </a:lnSpc>
        <a:spcBef>
          <a:spcPct val="20000"/>
        </a:spcBef>
        <a:spcAft>
          <a:spcPct val="20000"/>
        </a:spcAft>
        <a:buChar char="»"/>
        <a:defRPr sz="1200">
          <a:solidFill>
            <a:srgbClr val="004D75"/>
          </a:solidFill>
          <a:latin typeface="+mn-lt"/>
        </a:defRPr>
      </a:lvl8pPr>
      <a:lvl9pPr marL="3063875" indent="-182563" algn="l" rtl="0" fontAlgn="base">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08000" y="1447811"/>
            <a:ext cx="11074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Text Box 6"/>
          <p:cNvSpPr txBox="1">
            <a:spLocks noChangeArrowheads="1"/>
          </p:cNvSpPr>
          <p:nvPr/>
        </p:nvSpPr>
        <p:spPr bwMode="auto">
          <a:xfrm>
            <a:off x="527053" y="6165850"/>
            <a:ext cx="134408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eaLnBrk="0" fontAlgn="base" hangingPunct="0">
              <a:spcBef>
                <a:spcPct val="50000"/>
              </a:spcBef>
              <a:spcAft>
                <a:spcPct val="0"/>
              </a:spcAft>
              <a:defRPr/>
            </a:pPr>
            <a:endParaRPr lang="en-US" altLang="en-US" sz="2400">
              <a:solidFill>
                <a:srgbClr val="000000"/>
              </a:solidFill>
              <a:latin typeface="Times" panose="02020603050405020304" pitchFamily="18" charset="0"/>
            </a:endParaRPr>
          </a:p>
        </p:txBody>
      </p:sp>
      <p:sp>
        <p:nvSpPr>
          <p:cNvPr id="1029" name="Title 1"/>
          <p:cNvSpPr txBox="1">
            <a:spLocks/>
          </p:cNvSpPr>
          <p:nvPr userDrawn="1"/>
        </p:nvSpPr>
        <p:spPr bwMode="auto">
          <a:xfrm>
            <a:off x="0" y="0"/>
            <a:ext cx="12192000" cy="1066800"/>
          </a:xfrm>
          <a:prstGeom prst="rect">
            <a:avLst/>
          </a:prstGeom>
          <a:solidFill>
            <a:srgbClr val="6F2C91"/>
          </a:solidFill>
          <a:ln>
            <a:noFill/>
          </a:ln>
          <a:extLst/>
        </p:spPr>
        <p:txBody>
          <a:bodyPr anchor="ctr"/>
          <a:lstStyle>
            <a:lvl1pPr algn="r">
              <a:defRPr sz="2800">
                <a:solidFill>
                  <a:srgbClr val="004D75"/>
                </a:solidFill>
                <a:latin typeface="Verdana" panose="020B0604030504040204" pitchFamily="34" charset="0"/>
                <a:cs typeface="Arial" panose="020B0604020202020204" pitchFamily="34" charset="0"/>
              </a:defRPr>
            </a:lvl1pPr>
            <a:lvl2pPr marL="742950" indent="-285750" algn="r">
              <a:defRPr sz="2800">
                <a:solidFill>
                  <a:srgbClr val="004D75"/>
                </a:solidFill>
                <a:latin typeface="Verdana" panose="020B0604030504040204" pitchFamily="34" charset="0"/>
                <a:cs typeface="Arial" panose="020B0604020202020204" pitchFamily="34" charset="0"/>
              </a:defRPr>
            </a:lvl2pPr>
            <a:lvl3pPr marL="1143000" indent="-228600" algn="r">
              <a:defRPr sz="2800">
                <a:solidFill>
                  <a:srgbClr val="004D75"/>
                </a:solidFill>
                <a:latin typeface="Verdana" panose="020B0604030504040204" pitchFamily="34" charset="0"/>
                <a:cs typeface="Arial" panose="020B0604020202020204" pitchFamily="34" charset="0"/>
              </a:defRPr>
            </a:lvl3pPr>
            <a:lvl4pPr marL="1600200" indent="-228600" algn="r">
              <a:defRPr sz="2800">
                <a:solidFill>
                  <a:srgbClr val="004D75"/>
                </a:solidFill>
                <a:latin typeface="Verdana" panose="020B0604030504040204" pitchFamily="34" charset="0"/>
                <a:cs typeface="Arial" panose="020B0604020202020204" pitchFamily="34" charset="0"/>
              </a:defRPr>
            </a:lvl4pPr>
            <a:lvl5pPr marL="2057400" indent="-228600" algn="r">
              <a:defRPr sz="2800">
                <a:solidFill>
                  <a:srgbClr val="004D75"/>
                </a:solidFill>
                <a:latin typeface="Verdana" panose="020B0604030504040204" pitchFamily="34" charset="0"/>
                <a:cs typeface="Arial" panose="020B0604020202020204" pitchFamily="34" charset="0"/>
              </a:defRPr>
            </a:lvl5pPr>
            <a:lvl6pPr marL="25146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l" eaLnBrk="0" fontAlgn="base" hangingPunct="0">
              <a:spcBef>
                <a:spcPct val="0"/>
              </a:spcBef>
              <a:spcAft>
                <a:spcPct val="0"/>
              </a:spcAft>
              <a:defRPr/>
            </a:pPr>
            <a:r>
              <a:rPr lang="en-US" altLang="en-US">
                <a:solidFill>
                  <a:srgbClr val="FFFFFF"/>
                </a:solidFill>
              </a:rPr>
              <a:t>Click to edit Master title style</a:t>
            </a:r>
            <a:endParaRPr lang="en-GB" altLang="en-US">
              <a:solidFill>
                <a:srgbClr val="FFFFFF"/>
              </a:solidFill>
            </a:endParaRPr>
          </a:p>
        </p:txBody>
      </p:sp>
      <p:pic>
        <p:nvPicPr>
          <p:cNvPr id="2" name="Picture 5"/>
          <p:cNvPicPr>
            <a:picLocks noChangeAspect="1"/>
          </p:cNvPicPr>
          <p:nvPr userDrawn="1"/>
        </p:nvPicPr>
        <p:blipFill>
          <a:blip r:embed="rId13">
            <a:extLst>
              <a:ext uri="{28A0092B-C50C-407E-A947-70E740481C1C}">
                <a14:useLocalDpi xmlns:a14="http://schemas.microsoft.com/office/drawing/2010/main" val="0"/>
              </a:ext>
            </a:extLst>
          </a:blip>
          <a:srcRect l="7915" t="13541" r="6219" b="10622"/>
          <a:stretch>
            <a:fillRect/>
          </a:stretch>
        </p:blipFill>
        <p:spPr bwMode="auto">
          <a:xfrm>
            <a:off x="9647769" y="6015049"/>
            <a:ext cx="2406651"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89970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lvl1pPr algn="l" rtl="0" eaLnBrk="0" fontAlgn="base" hangingPunct="0">
        <a:spcBef>
          <a:spcPct val="0"/>
        </a:spcBef>
        <a:spcAft>
          <a:spcPct val="0"/>
        </a:spcAft>
        <a:defRPr sz="2800">
          <a:solidFill>
            <a:srgbClr val="004D75"/>
          </a:solidFill>
          <a:latin typeface="+mj-lt"/>
          <a:ea typeface="+mj-ea"/>
          <a:cs typeface="+mj-cs"/>
        </a:defRPr>
      </a:lvl1pPr>
      <a:lvl2pPr algn="l" rtl="0" eaLnBrk="0" fontAlgn="base" hangingPunct="0">
        <a:spcBef>
          <a:spcPct val="0"/>
        </a:spcBef>
        <a:spcAft>
          <a:spcPct val="0"/>
        </a:spcAft>
        <a:defRPr sz="2800">
          <a:solidFill>
            <a:srgbClr val="004D75"/>
          </a:solidFill>
          <a:latin typeface="Verdana" pitchFamily="34" charset="0"/>
        </a:defRPr>
      </a:lvl2pPr>
      <a:lvl3pPr algn="l" rtl="0" eaLnBrk="0" fontAlgn="base" hangingPunct="0">
        <a:spcBef>
          <a:spcPct val="0"/>
        </a:spcBef>
        <a:spcAft>
          <a:spcPct val="0"/>
        </a:spcAft>
        <a:defRPr sz="2800">
          <a:solidFill>
            <a:srgbClr val="004D75"/>
          </a:solidFill>
          <a:latin typeface="Verdana" pitchFamily="34" charset="0"/>
        </a:defRPr>
      </a:lvl3pPr>
      <a:lvl4pPr algn="l" rtl="0" eaLnBrk="0" fontAlgn="base" hangingPunct="0">
        <a:spcBef>
          <a:spcPct val="0"/>
        </a:spcBef>
        <a:spcAft>
          <a:spcPct val="0"/>
        </a:spcAft>
        <a:defRPr sz="2800">
          <a:solidFill>
            <a:srgbClr val="004D75"/>
          </a:solidFill>
          <a:latin typeface="Verdana" pitchFamily="34" charset="0"/>
        </a:defRPr>
      </a:lvl4pPr>
      <a:lvl5pPr algn="l" rtl="0" eaLnBrk="0" fontAlgn="base" hangingPunct="0">
        <a:spcBef>
          <a:spcPct val="0"/>
        </a:spcBef>
        <a:spcAft>
          <a:spcPct val="0"/>
        </a:spcAft>
        <a:defRPr sz="2800">
          <a:solidFill>
            <a:srgbClr val="004D75"/>
          </a:solidFill>
          <a:latin typeface="Verdana" pitchFamily="34" charset="0"/>
        </a:defRPr>
      </a:lvl5pPr>
      <a:lvl6pPr marL="457200" algn="l" rtl="0" fontAlgn="base">
        <a:spcBef>
          <a:spcPct val="0"/>
        </a:spcBef>
        <a:spcAft>
          <a:spcPct val="0"/>
        </a:spcAft>
        <a:defRPr sz="2800">
          <a:solidFill>
            <a:srgbClr val="004D75"/>
          </a:solidFill>
          <a:latin typeface="Verdana" pitchFamily="34" charset="0"/>
        </a:defRPr>
      </a:lvl6pPr>
      <a:lvl7pPr marL="914400" algn="l" rtl="0" fontAlgn="base">
        <a:spcBef>
          <a:spcPct val="0"/>
        </a:spcBef>
        <a:spcAft>
          <a:spcPct val="0"/>
        </a:spcAft>
        <a:defRPr sz="2800">
          <a:solidFill>
            <a:srgbClr val="004D75"/>
          </a:solidFill>
          <a:latin typeface="Verdana" pitchFamily="34" charset="0"/>
        </a:defRPr>
      </a:lvl7pPr>
      <a:lvl8pPr marL="1371600" algn="l" rtl="0" fontAlgn="base">
        <a:spcBef>
          <a:spcPct val="0"/>
        </a:spcBef>
        <a:spcAft>
          <a:spcPct val="0"/>
        </a:spcAft>
        <a:defRPr sz="2800">
          <a:solidFill>
            <a:srgbClr val="004D75"/>
          </a:solidFill>
          <a:latin typeface="Verdana" pitchFamily="34" charset="0"/>
        </a:defRPr>
      </a:lvl8pPr>
      <a:lvl9pPr marL="1828800" algn="l" rtl="0" fontAlgn="base">
        <a:spcBef>
          <a:spcPct val="0"/>
        </a:spcBef>
        <a:spcAft>
          <a:spcPct val="0"/>
        </a:spcAft>
        <a:defRPr sz="2800">
          <a:solidFill>
            <a:srgbClr val="004D75"/>
          </a:solidFill>
          <a:latin typeface="Verdana" pitchFamily="34" charset="0"/>
        </a:defRPr>
      </a:lvl9pPr>
    </p:titleStyle>
    <p:bodyStyle>
      <a:lvl1pPr marL="188913" indent="-188913" algn="l" rtl="0" eaLnBrk="0" fontAlgn="base" hangingPunct="0">
        <a:lnSpc>
          <a:spcPct val="110000"/>
        </a:lnSpc>
        <a:spcBef>
          <a:spcPct val="30000"/>
        </a:spcBef>
        <a:spcAft>
          <a:spcPct val="20000"/>
        </a:spcAft>
        <a:buChar char="•"/>
        <a:defRPr>
          <a:solidFill>
            <a:schemeClr val="tx1"/>
          </a:solidFill>
          <a:latin typeface="+mn-lt"/>
          <a:ea typeface="+mn-ea"/>
          <a:cs typeface="+mn-cs"/>
        </a:defRPr>
      </a:lvl1pPr>
      <a:lvl2pPr marL="379413" indent="-188913" algn="l" rtl="0" eaLnBrk="0" fontAlgn="base" hangingPunct="0">
        <a:lnSpc>
          <a:spcPct val="90000"/>
        </a:lnSpc>
        <a:spcBef>
          <a:spcPct val="20000"/>
        </a:spcBef>
        <a:spcAft>
          <a:spcPct val="10000"/>
        </a:spcAft>
        <a:buChar char="–"/>
        <a:defRPr sz="1500">
          <a:solidFill>
            <a:schemeClr val="tx1"/>
          </a:solidFill>
          <a:latin typeface="+mn-lt"/>
        </a:defRPr>
      </a:lvl2pPr>
      <a:lvl3pPr marL="530225" indent="-149225" algn="l" rtl="0" eaLnBrk="0" fontAlgn="base" hangingPunct="0">
        <a:lnSpc>
          <a:spcPct val="90000"/>
        </a:lnSpc>
        <a:spcBef>
          <a:spcPct val="20000"/>
        </a:spcBef>
        <a:spcAft>
          <a:spcPct val="20000"/>
        </a:spcAft>
        <a:buChar char="•"/>
        <a:defRPr sz="1200">
          <a:solidFill>
            <a:schemeClr val="tx1"/>
          </a:solidFill>
          <a:latin typeface="+mn-lt"/>
        </a:defRPr>
      </a:lvl3pPr>
      <a:lvl4pPr marL="862013" indent="-141288" algn="l" rtl="0" eaLnBrk="0" fontAlgn="base" hangingPunct="0">
        <a:lnSpc>
          <a:spcPct val="90000"/>
        </a:lnSpc>
        <a:spcBef>
          <a:spcPct val="20000"/>
        </a:spcBef>
        <a:spcAft>
          <a:spcPct val="20000"/>
        </a:spcAft>
        <a:buChar char="–"/>
        <a:defRPr sz="1200">
          <a:solidFill>
            <a:schemeClr val="tx1"/>
          </a:solidFill>
          <a:latin typeface="+mn-lt"/>
        </a:defRPr>
      </a:lvl4pPr>
      <a:lvl5pPr marL="1235075" indent="-182563" algn="l" rtl="0" eaLnBrk="0" fontAlgn="base" hangingPunct="0">
        <a:lnSpc>
          <a:spcPct val="90000"/>
        </a:lnSpc>
        <a:spcBef>
          <a:spcPct val="20000"/>
        </a:spcBef>
        <a:spcAft>
          <a:spcPct val="20000"/>
        </a:spcAft>
        <a:buChar char="»"/>
        <a:defRPr sz="1200">
          <a:solidFill>
            <a:schemeClr val="tx1"/>
          </a:solidFill>
          <a:latin typeface="+mn-lt"/>
        </a:defRPr>
      </a:lvl5pPr>
      <a:lvl6pPr marL="1692275" indent="-182563" algn="l" rtl="0" fontAlgn="base">
        <a:lnSpc>
          <a:spcPct val="90000"/>
        </a:lnSpc>
        <a:spcBef>
          <a:spcPct val="20000"/>
        </a:spcBef>
        <a:spcAft>
          <a:spcPct val="20000"/>
        </a:spcAft>
        <a:buChar char="»"/>
        <a:defRPr sz="1200">
          <a:solidFill>
            <a:srgbClr val="004D75"/>
          </a:solidFill>
          <a:latin typeface="+mn-lt"/>
        </a:defRPr>
      </a:lvl6pPr>
      <a:lvl7pPr marL="2149475" indent="-182563" algn="l" rtl="0" fontAlgn="base">
        <a:lnSpc>
          <a:spcPct val="90000"/>
        </a:lnSpc>
        <a:spcBef>
          <a:spcPct val="20000"/>
        </a:spcBef>
        <a:spcAft>
          <a:spcPct val="20000"/>
        </a:spcAft>
        <a:buChar char="»"/>
        <a:defRPr sz="1200">
          <a:solidFill>
            <a:srgbClr val="004D75"/>
          </a:solidFill>
          <a:latin typeface="+mn-lt"/>
        </a:defRPr>
      </a:lvl7pPr>
      <a:lvl8pPr marL="2606675" indent="-182563" algn="l" rtl="0" fontAlgn="base">
        <a:lnSpc>
          <a:spcPct val="90000"/>
        </a:lnSpc>
        <a:spcBef>
          <a:spcPct val="20000"/>
        </a:spcBef>
        <a:spcAft>
          <a:spcPct val="20000"/>
        </a:spcAft>
        <a:buChar char="»"/>
        <a:defRPr sz="1200">
          <a:solidFill>
            <a:srgbClr val="004D75"/>
          </a:solidFill>
          <a:latin typeface="+mn-lt"/>
        </a:defRPr>
      </a:lvl8pPr>
      <a:lvl9pPr marL="3063875" indent="-182563" algn="l" rtl="0" fontAlgn="base">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bwMode="auto">
          <a:xfrm>
            <a:off x="508000" y="381000"/>
            <a:ext cx="1107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219139" name="Rectangle 3"/>
          <p:cNvSpPr>
            <a:spLocks noGrp="1" noChangeArrowheads="1"/>
          </p:cNvSpPr>
          <p:nvPr>
            <p:ph type="body" idx="1"/>
          </p:nvPr>
        </p:nvSpPr>
        <p:spPr bwMode="auto">
          <a:xfrm>
            <a:off x="508000" y="1447800"/>
            <a:ext cx="11074400" cy="160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19140" name="Picture 4"/>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1176003" y="6219836"/>
            <a:ext cx="444500" cy="396875"/>
          </a:xfrm>
          <a:prstGeom prst="rect">
            <a:avLst/>
          </a:prstGeom>
          <a:noFill/>
          <a:extLst>
            <a:ext uri="{909E8E84-426E-40DD-AFC4-6F175D3DCCD1}">
              <a14:hiddenFill xmlns:a14="http://schemas.microsoft.com/office/drawing/2010/main">
                <a:solidFill>
                  <a:srgbClr val="FFFFFF"/>
                </a:solidFill>
              </a14:hiddenFill>
            </a:ext>
          </a:extLst>
        </p:spPr>
      </p:pic>
      <p:sp>
        <p:nvSpPr>
          <p:cNvPr id="219141" name="Line 5"/>
          <p:cNvSpPr>
            <a:spLocks noChangeShapeType="1"/>
          </p:cNvSpPr>
          <p:nvPr/>
        </p:nvSpPr>
        <p:spPr bwMode="auto">
          <a:xfrm flipH="1">
            <a:off x="609600" y="6019800"/>
            <a:ext cx="10972800" cy="0"/>
          </a:xfrm>
          <a:prstGeom prst="line">
            <a:avLst/>
          </a:prstGeom>
          <a:noFill/>
          <a:ln w="15875">
            <a:solidFill>
              <a:srgbClr val="B2C9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dirty="0">
              <a:solidFill>
                <a:srgbClr val="004D75"/>
              </a:solidFill>
              <a:latin typeface="Times" pitchFamily="18" charset="0"/>
            </a:endParaRPr>
          </a:p>
        </p:txBody>
      </p:sp>
      <p:sp>
        <p:nvSpPr>
          <p:cNvPr id="2" name="Slide Number Placeholder 1"/>
          <p:cNvSpPr>
            <a:spLocks noGrp="1"/>
          </p:cNvSpPr>
          <p:nvPr>
            <p:ph type="sldNum" sz="quarter" idx="4"/>
          </p:nvPr>
        </p:nvSpPr>
        <p:spPr>
          <a:xfrm>
            <a:off x="609600" y="6235710"/>
            <a:ext cx="2844800" cy="365125"/>
          </a:xfrm>
          <a:prstGeom prst="rect">
            <a:avLst/>
          </a:prstGeom>
        </p:spPr>
        <p:txBody>
          <a:bodyPr vert="horz" lIns="91440" tIns="45720" rIns="91440" bIns="45720" rtlCol="0" anchor="ctr"/>
          <a:lstStyle>
            <a:lvl1pPr algn="l">
              <a:defRPr sz="1000">
                <a:solidFill>
                  <a:schemeClr val="tx1"/>
                </a:solidFill>
                <a:latin typeface="Verdana" pitchFamily="34" charset="0"/>
              </a:defRPr>
            </a:lvl1pPr>
          </a:lstStyle>
          <a:p>
            <a:pPr eaLnBrk="0" fontAlgn="base" hangingPunct="0">
              <a:spcBef>
                <a:spcPct val="0"/>
              </a:spcBef>
              <a:spcAft>
                <a:spcPct val="0"/>
              </a:spcAft>
            </a:pPr>
            <a:fld id="{DF05822E-CE86-4A3C-8C0D-6012C05F780A}" type="slidenum">
              <a:rPr lang="en-GB" smtClean="0">
                <a:solidFill>
                  <a:srgbClr val="004D75"/>
                </a:solidFill>
              </a:rPr>
              <a:pPr eaLnBrk="0" fontAlgn="base" hangingPunct="0">
                <a:spcBef>
                  <a:spcPct val="0"/>
                </a:spcBef>
                <a:spcAft>
                  <a:spcPct val="0"/>
                </a:spcAft>
              </a:pPr>
              <a:t>‹#›</a:t>
            </a:fld>
            <a:endParaRPr lang="en-GB" dirty="0">
              <a:solidFill>
                <a:srgbClr val="004D75"/>
              </a:solidFill>
            </a:endParaRPr>
          </a:p>
        </p:txBody>
      </p:sp>
    </p:spTree>
    <p:extLst>
      <p:ext uri="{BB962C8B-B14F-4D97-AF65-F5344CB8AC3E}">
        <p14:creationId xmlns:p14="http://schemas.microsoft.com/office/powerpoint/2010/main" val="118461606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sldNum="0" hdr="0" ftr="0" dt="0"/>
  <p:txStyles>
    <p:titleStyle>
      <a:lvl1pPr algn="l" rtl="0" fontAlgn="base">
        <a:spcBef>
          <a:spcPct val="0"/>
        </a:spcBef>
        <a:spcAft>
          <a:spcPct val="0"/>
        </a:spcAft>
        <a:defRPr sz="3200">
          <a:solidFill>
            <a:srgbClr val="004D75"/>
          </a:solidFill>
          <a:latin typeface="+mj-lt"/>
          <a:ea typeface="+mj-ea"/>
          <a:cs typeface="+mj-cs"/>
        </a:defRPr>
      </a:lvl1pPr>
      <a:lvl2pPr algn="l" rtl="0" fontAlgn="base">
        <a:spcBef>
          <a:spcPct val="0"/>
        </a:spcBef>
        <a:spcAft>
          <a:spcPct val="0"/>
        </a:spcAft>
        <a:defRPr sz="3200">
          <a:solidFill>
            <a:srgbClr val="004D75"/>
          </a:solidFill>
          <a:latin typeface="Verdana" pitchFamily="34" charset="0"/>
        </a:defRPr>
      </a:lvl2pPr>
      <a:lvl3pPr algn="l" rtl="0" fontAlgn="base">
        <a:spcBef>
          <a:spcPct val="0"/>
        </a:spcBef>
        <a:spcAft>
          <a:spcPct val="0"/>
        </a:spcAft>
        <a:defRPr sz="3200">
          <a:solidFill>
            <a:srgbClr val="004D75"/>
          </a:solidFill>
          <a:latin typeface="Verdana" pitchFamily="34" charset="0"/>
        </a:defRPr>
      </a:lvl3pPr>
      <a:lvl4pPr algn="l" rtl="0" fontAlgn="base">
        <a:spcBef>
          <a:spcPct val="0"/>
        </a:spcBef>
        <a:spcAft>
          <a:spcPct val="0"/>
        </a:spcAft>
        <a:defRPr sz="3200">
          <a:solidFill>
            <a:srgbClr val="004D75"/>
          </a:solidFill>
          <a:latin typeface="Verdana" pitchFamily="34" charset="0"/>
        </a:defRPr>
      </a:lvl4pPr>
      <a:lvl5pPr algn="l" rtl="0" fontAlgn="base">
        <a:spcBef>
          <a:spcPct val="0"/>
        </a:spcBef>
        <a:spcAft>
          <a:spcPct val="0"/>
        </a:spcAft>
        <a:defRPr sz="3200">
          <a:solidFill>
            <a:srgbClr val="004D75"/>
          </a:solidFill>
          <a:latin typeface="Verdana" pitchFamily="34" charset="0"/>
        </a:defRPr>
      </a:lvl5pPr>
      <a:lvl6pPr marL="457200" algn="l" rtl="0" fontAlgn="base">
        <a:spcBef>
          <a:spcPct val="0"/>
        </a:spcBef>
        <a:spcAft>
          <a:spcPct val="0"/>
        </a:spcAft>
        <a:defRPr sz="3200">
          <a:solidFill>
            <a:srgbClr val="004D75"/>
          </a:solidFill>
          <a:latin typeface="Verdana" pitchFamily="34" charset="0"/>
        </a:defRPr>
      </a:lvl6pPr>
      <a:lvl7pPr marL="914400" algn="l" rtl="0" fontAlgn="base">
        <a:spcBef>
          <a:spcPct val="0"/>
        </a:spcBef>
        <a:spcAft>
          <a:spcPct val="0"/>
        </a:spcAft>
        <a:defRPr sz="3200">
          <a:solidFill>
            <a:srgbClr val="004D75"/>
          </a:solidFill>
          <a:latin typeface="Verdana" pitchFamily="34" charset="0"/>
        </a:defRPr>
      </a:lvl7pPr>
      <a:lvl8pPr marL="1371600" algn="l" rtl="0" fontAlgn="base">
        <a:spcBef>
          <a:spcPct val="0"/>
        </a:spcBef>
        <a:spcAft>
          <a:spcPct val="0"/>
        </a:spcAft>
        <a:defRPr sz="3200">
          <a:solidFill>
            <a:srgbClr val="004D75"/>
          </a:solidFill>
          <a:latin typeface="Verdana" pitchFamily="34" charset="0"/>
        </a:defRPr>
      </a:lvl8pPr>
      <a:lvl9pPr marL="1828800" algn="l" rtl="0" fontAlgn="base">
        <a:spcBef>
          <a:spcPct val="0"/>
        </a:spcBef>
        <a:spcAft>
          <a:spcPct val="0"/>
        </a:spcAft>
        <a:defRPr sz="3200">
          <a:solidFill>
            <a:srgbClr val="004D75"/>
          </a:solidFill>
          <a:latin typeface="Verdana" pitchFamily="34" charset="0"/>
        </a:defRPr>
      </a:lvl9pPr>
    </p:titleStyle>
    <p:bodyStyle>
      <a:lvl1pPr marL="188913" indent="-188913" algn="l" rtl="0" fontAlgn="base">
        <a:lnSpc>
          <a:spcPct val="110000"/>
        </a:lnSpc>
        <a:spcBef>
          <a:spcPct val="30000"/>
        </a:spcBef>
        <a:spcAft>
          <a:spcPct val="20000"/>
        </a:spcAft>
        <a:buChar char="•"/>
        <a:defRPr sz="2400">
          <a:solidFill>
            <a:srgbClr val="004D75"/>
          </a:solidFill>
          <a:latin typeface="+mn-lt"/>
          <a:ea typeface="+mn-ea"/>
          <a:cs typeface="+mn-cs"/>
        </a:defRPr>
      </a:lvl1pPr>
      <a:lvl2pPr marL="379413" indent="-188913" algn="l" rtl="0" fontAlgn="base">
        <a:spcBef>
          <a:spcPct val="20000"/>
        </a:spcBef>
        <a:spcAft>
          <a:spcPct val="10000"/>
        </a:spcAft>
        <a:buFont typeface="Times" pitchFamily="18" charset="0"/>
        <a:buChar char="•"/>
        <a:defRPr>
          <a:solidFill>
            <a:srgbClr val="004D75"/>
          </a:solidFill>
          <a:latin typeface="+mn-lt"/>
        </a:defRPr>
      </a:lvl2pPr>
      <a:lvl3pPr marL="530225" indent="-149225" algn="l" rtl="0" fontAlgn="base">
        <a:lnSpc>
          <a:spcPct val="90000"/>
        </a:lnSpc>
        <a:spcBef>
          <a:spcPct val="20000"/>
        </a:spcBef>
        <a:spcAft>
          <a:spcPct val="20000"/>
        </a:spcAft>
        <a:buChar char="•"/>
        <a:defRPr sz="1200">
          <a:solidFill>
            <a:srgbClr val="004D75"/>
          </a:solidFill>
          <a:latin typeface="+mn-lt"/>
        </a:defRPr>
      </a:lvl3pPr>
      <a:lvl4pPr marL="862013" indent="-141288" algn="l" rtl="0" fontAlgn="base">
        <a:lnSpc>
          <a:spcPct val="90000"/>
        </a:lnSpc>
        <a:spcBef>
          <a:spcPct val="20000"/>
        </a:spcBef>
        <a:spcAft>
          <a:spcPct val="20000"/>
        </a:spcAft>
        <a:buChar char="–"/>
        <a:defRPr sz="1200">
          <a:solidFill>
            <a:srgbClr val="004D75"/>
          </a:solidFill>
          <a:latin typeface="+mn-lt"/>
        </a:defRPr>
      </a:lvl4pPr>
      <a:lvl5pPr marL="1235075" indent="-182563" algn="l" rtl="0" fontAlgn="base">
        <a:lnSpc>
          <a:spcPct val="90000"/>
        </a:lnSpc>
        <a:spcBef>
          <a:spcPct val="20000"/>
        </a:spcBef>
        <a:spcAft>
          <a:spcPct val="20000"/>
        </a:spcAft>
        <a:buChar char="»"/>
        <a:defRPr sz="1200">
          <a:solidFill>
            <a:srgbClr val="004D75"/>
          </a:solidFill>
          <a:latin typeface="+mn-lt"/>
        </a:defRPr>
      </a:lvl5pPr>
      <a:lvl6pPr marL="1692275" indent="-182563" algn="l" rtl="0" fontAlgn="base">
        <a:lnSpc>
          <a:spcPct val="90000"/>
        </a:lnSpc>
        <a:spcBef>
          <a:spcPct val="20000"/>
        </a:spcBef>
        <a:spcAft>
          <a:spcPct val="20000"/>
        </a:spcAft>
        <a:buChar char="»"/>
        <a:defRPr sz="1200">
          <a:solidFill>
            <a:srgbClr val="004D75"/>
          </a:solidFill>
          <a:latin typeface="+mn-lt"/>
        </a:defRPr>
      </a:lvl6pPr>
      <a:lvl7pPr marL="2149475" indent="-182563" algn="l" rtl="0" fontAlgn="base">
        <a:lnSpc>
          <a:spcPct val="90000"/>
        </a:lnSpc>
        <a:spcBef>
          <a:spcPct val="20000"/>
        </a:spcBef>
        <a:spcAft>
          <a:spcPct val="20000"/>
        </a:spcAft>
        <a:buChar char="»"/>
        <a:defRPr sz="1200">
          <a:solidFill>
            <a:srgbClr val="004D75"/>
          </a:solidFill>
          <a:latin typeface="+mn-lt"/>
        </a:defRPr>
      </a:lvl7pPr>
      <a:lvl8pPr marL="2606675" indent="-182563" algn="l" rtl="0" fontAlgn="base">
        <a:lnSpc>
          <a:spcPct val="90000"/>
        </a:lnSpc>
        <a:spcBef>
          <a:spcPct val="20000"/>
        </a:spcBef>
        <a:spcAft>
          <a:spcPct val="20000"/>
        </a:spcAft>
        <a:buChar char="»"/>
        <a:defRPr sz="1200">
          <a:solidFill>
            <a:srgbClr val="004D75"/>
          </a:solidFill>
          <a:latin typeface="+mn-lt"/>
        </a:defRPr>
      </a:lvl8pPr>
      <a:lvl9pPr marL="3063875" indent="-182563" algn="l" rtl="0" fontAlgn="base">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3E726-35A4-41FC-A280-00AAC30C5259}" type="datetimeFigureOut">
              <a:rPr lang="en-GB" smtClean="0">
                <a:solidFill>
                  <a:prstClr val="black">
                    <a:tint val="75000"/>
                  </a:prstClr>
                </a:solidFill>
              </a:rPr>
              <a:pPr/>
              <a:t>30/01/2019</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5B9FC0-5C0D-410C-903B-61CC98F943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785792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8000" y="381000"/>
            <a:ext cx="1107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508000" y="1447803"/>
            <a:ext cx="11074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76002" y="6219828"/>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5"/>
          <p:cNvSpPr>
            <a:spLocks noChangeShapeType="1"/>
          </p:cNvSpPr>
          <p:nvPr/>
        </p:nvSpPr>
        <p:spPr bwMode="auto">
          <a:xfrm flipH="1">
            <a:off x="609600" y="6019800"/>
            <a:ext cx="10972800" cy="0"/>
          </a:xfrm>
          <a:prstGeom prst="line">
            <a:avLst/>
          </a:prstGeom>
          <a:noFill/>
          <a:ln w="15875">
            <a:solidFill>
              <a:srgbClr val="B2C9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800">
              <a:solidFill>
                <a:srgbClr val="004D75"/>
              </a:solidFill>
              <a:cs typeface="Arial" charset="0"/>
            </a:endParaRPr>
          </a:p>
        </p:txBody>
      </p:sp>
      <p:sp>
        <p:nvSpPr>
          <p:cNvPr id="1030" name="Text Box 6"/>
          <p:cNvSpPr txBox="1">
            <a:spLocks noChangeArrowheads="1"/>
          </p:cNvSpPr>
          <p:nvPr/>
        </p:nvSpPr>
        <p:spPr bwMode="auto">
          <a:xfrm>
            <a:off x="527052" y="6165850"/>
            <a:ext cx="134408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4D75"/>
                </a:solidFill>
                <a:latin typeface="Verdana" pitchFamily="34" charset="0"/>
                <a:cs typeface="Arial" charset="0"/>
              </a:defRPr>
            </a:lvl1pPr>
            <a:lvl2pPr marL="742950" indent="-285750">
              <a:defRPr sz="2800">
                <a:solidFill>
                  <a:srgbClr val="004D75"/>
                </a:solidFill>
                <a:latin typeface="Verdana" pitchFamily="34" charset="0"/>
                <a:cs typeface="Arial" charset="0"/>
              </a:defRPr>
            </a:lvl2pPr>
            <a:lvl3pPr marL="1143000" indent="-228600">
              <a:defRPr sz="2800">
                <a:solidFill>
                  <a:srgbClr val="004D75"/>
                </a:solidFill>
                <a:latin typeface="Verdana" pitchFamily="34" charset="0"/>
                <a:cs typeface="Arial" charset="0"/>
              </a:defRPr>
            </a:lvl3pPr>
            <a:lvl4pPr marL="1600200" indent="-228600">
              <a:defRPr sz="2800">
                <a:solidFill>
                  <a:srgbClr val="004D75"/>
                </a:solidFill>
                <a:latin typeface="Verdana" pitchFamily="34" charset="0"/>
                <a:cs typeface="Arial" charset="0"/>
              </a:defRPr>
            </a:lvl4pPr>
            <a:lvl5pPr marL="2057400" indent="-228600">
              <a:defRPr sz="2800">
                <a:solidFill>
                  <a:srgbClr val="004D75"/>
                </a:solidFill>
                <a:latin typeface="Verdana" pitchFamily="34" charset="0"/>
                <a:cs typeface="Arial" charset="0"/>
              </a:defRPr>
            </a:lvl5pPr>
            <a:lvl6pPr marL="2514600" indent="-228600" eaLnBrk="0" fontAlgn="base" hangingPunct="0">
              <a:spcBef>
                <a:spcPct val="0"/>
              </a:spcBef>
              <a:spcAft>
                <a:spcPct val="0"/>
              </a:spcAft>
              <a:defRPr sz="2800">
                <a:solidFill>
                  <a:srgbClr val="004D75"/>
                </a:solidFill>
                <a:latin typeface="Verdana" pitchFamily="34" charset="0"/>
                <a:cs typeface="Arial" charset="0"/>
              </a:defRPr>
            </a:lvl6pPr>
            <a:lvl7pPr marL="2971800" indent="-228600" eaLnBrk="0" fontAlgn="base" hangingPunct="0">
              <a:spcBef>
                <a:spcPct val="0"/>
              </a:spcBef>
              <a:spcAft>
                <a:spcPct val="0"/>
              </a:spcAft>
              <a:defRPr sz="2800">
                <a:solidFill>
                  <a:srgbClr val="004D75"/>
                </a:solidFill>
                <a:latin typeface="Verdana" pitchFamily="34" charset="0"/>
                <a:cs typeface="Arial" charset="0"/>
              </a:defRPr>
            </a:lvl7pPr>
            <a:lvl8pPr marL="3429000" indent="-228600" eaLnBrk="0" fontAlgn="base" hangingPunct="0">
              <a:spcBef>
                <a:spcPct val="0"/>
              </a:spcBef>
              <a:spcAft>
                <a:spcPct val="0"/>
              </a:spcAft>
              <a:defRPr sz="2800">
                <a:solidFill>
                  <a:srgbClr val="004D75"/>
                </a:solidFill>
                <a:latin typeface="Verdana" pitchFamily="34" charset="0"/>
                <a:cs typeface="Arial" charset="0"/>
              </a:defRPr>
            </a:lvl8pPr>
            <a:lvl9pPr marL="3886200" indent="-228600" eaLnBrk="0" fontAlgn="base" hangingPunct="0">
              <a:spcBef>
                <a:spcPct val="0"/>
              </a:spcBef>
              <a:spcAft>
                <a:spcPct val="0"/>
              </a:spcAft>
              <a:defRPr sz="2800">
                <a:solidFill>
                  <a:srgbClr val="004D75"/>
                </a:solidFill>
                <a:latin typeface="Verdana" pitchFamily="34" charset="0"/>
                <a:cs typeface="Arial" charset="0"/>
              </a:defRPr>
            </a:lvl9pPr>
          </a:lstStyle>
          <a:p>
            <a:pPr eaLnBrk="0" fontAlgn="base" hangingPunct="0">
              <a:spcBef>
                <a:spcPct val="50000"/>
              </a:spcBef>
              <a:spcAft>
                <a:spcPct val="0"/>
              </a:spcAft>
              <a:defRPr/>
            </a:pPr>
            <a:endParaRPr lang="en-US" altLang="en-US" sz="2400">
              <a:solidFill>
                <a:srgbClr val="000000"/>
              </a:solidFill>
              <a:latin typeface="Times" pitchFamily="48" charset="0"/>
            </a:endParaRPr>
          </a:p>
        </p:txBody>
      </p:sp>
      <p:sp>
        <p:nvSpPr>
          <p:cNvPr id="348167" name="Rectangle 7"/>
          <p:cNvSpPr>
            <a:spLocks noGrp="1" noChangeArrowheads="1"/>
          </p:cNvSpPr>
          <p:nvPr>
            <p:ph type="dt" sz="half" idx="2"/>
          </p:nvPr>
        </p:nvSpPr>
        <p:spPr bwMode="auto">
          <a:xfrm>
            <a:off x="609600" y="620553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fontAlgn="base">
              <a:spcBef>
                <a:spcPct val="0"/>
              </a:spcBef>
              <a:spcAft>
                <a:spcPct val="0"/>
              </a:spcAft>
              <a:defRPr/>
            </a:pPr>
            <a:fld id="{78000807-AC6F-482E-8FFE-531E7F772D22}" type="datetime4">
              <a:rPr lang="en-GB" altLang="en-US">
                <a:solidFill>
                  <a:srgbClr val="004D75"/>
                </a:solidFill>
                <a:cs typeface="Arial" charset="0"/>
              </a:rPr>
              <a:pPr fontAlgn="base">
                <a:spcBef>
                  <a:spcPct val="0"/>
                </a:spcBef>
                <a:spcAft>
                  <a:spcPct val="0"/>
                </a:spcAft>
                <a:defRPr/>
              </a:pPr>
              <a:t>30 January 2019</a:t>
            </a:fld>
            <a:endParaRPr lang="en-GB" altLang="en-US">
              <a:solidFill>
                <a:srgbClr val="004D75"/>
              </a:solidFill>
              <a:cs typeface="Arial" charset="0"/>
            </a:endParaRPr>
          </a:p>
        </p:txBody>
      </p:sp>
      <p:sp>
        <p:nvSpPr>
          <p:cNvPr id="348168" name="Rectangle 8"/>
          <p:cNvSpPr>
            <a:spLocks noGrp="1" noChangeArrowheads="1"/>
          </p:cNvSpPr>
          <p:nvPr>
            <p:ph type="sldNum" sz="quarter" idx="4"/>
          </p:nvPr>
        </p:nvSpPr>
        <p:spPr bwMode="auto">
          <a:xfrm>
            <a:off x="7920567" y="620553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fontAlgn="base">
              <a:spcBef>
                <a:spcPct val="0"/>
              </a:spcBef>
              <a:spcAft>
                <a:spcPct val="0"/>
              </a:spcAft>
              <a:defRPr/>
            </a:pPr>
            <a:fld id="{34661FBB-0F3B-44B9-A345-AB7A65FE54B5}" type="slidenum">
              <a:rPr lang="en-GB" altLang="en-US">
                <a:solidFill>
                  <a:srgbClr val="004D75"/>
                </a:solidFill>
                <a:cs typeface="Arial" charset="0"/>
              </a:rPr>
              <a:pPr fontAlgn="base">
                <a:spcBef>
                  <a:spcPct val="0"/>
                </a:spcBef>
                <a:spcAft>
                  <a:spcPct val="0"/>
                </a:spcAft>
                <a:defRPr/>
              </a:pPr>
              <a:t>‹#›</a:t>
            </a:fld>
            <a:endParaRPr lang="en-GB" altLang="en-US">
              <a:solidFill>
                <a:srgbClr val="004D75"/>
              </a:solidFill>
              <a:cs typeface="Arial" charset="0"/>
            </a:endParaRPr>
          </a:p>
        </p:txBody>
      </p:sp>
    </p:spTree>
    <p:extLst>
      <p:ext uri="{BB962C8B-B14F-4D97-AF65-F5344CB8AC3E}">
        <p14:creationId xmlns:p14="http://schemas.microsoft.com/office/powerpoint/2010/main" val="147341160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p:txStyles>
    <p:titleStyle>
      <a:lvl1pPr algn="l" rtl="0" eaLnBrk="0" fontAlgn="base" hangingPunct="0">
        <a:spcBef>
          <a:spcPct val="0"/>
        </a:spcBef>
        <a:spcAft>
          <a:spcPct val="0"/>
        </a:spcAft>
        <a:defRPr sz="2800" kern="1200">
          <a:solidFill>
            <a:srgbClr val="004D75"/>
          </a:solidFill>
          <a:latin typeface="+mj-lt"/>
          <a:ea typeface="+mj-ea"/>
          <a:cs typeface="+mj-cs"/>
        </a:defRPr>
      </a:lvl1pPr>
      <a:lvl2pPr algn="l" rtl="0" eaLnBrk="0" fontAlgn="base" hangingPunct="0">
        <a:spcBef>
          <a:spcPct val="0"/>
        </a:spcBef>
        <a:spcAft>
          <a:spcPct val="0"/>
        </a:spcAft>
        <a:defRPr sz="2800">
          <a:solidFill>
            <a:srgbClr val="004D75"/>
          </a:solidFill>
          <a:latin typeface="Verdana" panose="020B0604030504040204" pitchFamily="34" charset="0"/>
        </a:defRPr>
      </a:lvl2pPr>
      <a:lvl3pPr algn="l" rtl="0" eaLnBrk="0" fontAlgn="base" hangingPunct="0">
        <a:spcBef>
          <a:spcPct val="0"/>
        </a:spcBef>
        <a:spcAft>
          <a:spcPct val="0"/>
        </a:spcAft>
        <a:defRPr sz="2800">
          <a:solidFill>
            <a:srgbClr val="004D75"/>
          </a:solidFill>
          <a:latin typeface="Verdana" panose="020B0604030504040204" pitchFamily="34" charset="0"/>
        </a:defRPr>
      </a:lvl3pPr>
      <a:lvl4pPr algn="l" rtl="0" eaLnBrk="0" fontAlgn="base" hangingPunct="0">
        <a:spcBef>
          <a:spcPct val="0"/>
        </a:spcBef>
        <a:spcAft>
          <a:spcPct val="0"/>
        </a:spcAft>
        <a:defRPr sz="2800">
          <a:solidFill>
            <a:srgbClr val="004D75"/>
          </a:solidFill>
          <a:latin typeface="Verdana" panose="020B0604030504040204" pitchFamily="34" charset="0"/>
        </a:defRPr>
      </a:lvl4pPr>
      <a:lvl5pPr algn="l" rtl="0" eaLnBrk="0" fontAlgn="base" hangingPunct="0">
        <a:spcBef>
          <a:spcPct val="0"/>
        </a:spcBef>
        <a:spcAft>
          <a:spcPct val="0"/>
        </a:spcAft>
        <a:defRPr sz="2800">
          <a:solidFill>
            <a:srgbClr val="004D75"/>
          </a:solidFill>
          <a:latin typeface="Verdana" panose="020B0604030504040204" pitchFamily="34" charset="0"/>
        </a:defRPr>
      </a:lvl5pPr>
      <a:lvl6pPr marL="457200" algn="l" rtl="0" fontAlgn="base">
        <a:spcBef>
          <a:spcPct val="0"/>
        </a:spcBef>
        <a:spcAft>
          <a:spcPct val="0"/>
        </a:spcAft>
        <a:defRPr sz="2800">
          <a:solidFill>
            <a:srgbClr val="004D75"/>
          </a:solidFill>
          <a:latin typeface="Verdana" panose="020B0604030504040204" pitchFamily="34" charset="0"/>
        </a:defRPr>
      </a:lvl6pPr>
      <a:lvl7pPr marL="914400" algn="l" rtl="0" fontAlgn="base">
        <a:spcBef>
          <a:spcPct val="0"/>
        </a:spcBef>
        <a:spcAft>
          <a:spcPct val="0"/>
        </a:spcAft>
        <a:defRPr sz="2800">
          <a:solidFill>
            <a:srgbClr val="004D75"/>
          </a:solidFill>
          <a:latin typeface="Verdana" panose="020B0604030504040204" pitchFamily="34" charset="0"/>
        </a:defRPr>
      </a:lvl7pPr>
      <a:lvl8pPr marL="1371600" algn="l" rtl="0" fontAlgn="base">
        <a:spcBef>
          <a:spcPct val="0"/>
        </a:spcBef>
        <a:spcAft>
          <a:spcPct val="0"/>
        </a:spcAft>
        <a:defRPr sz="2800">
          <a:solidFill>
            <a:srgbClr val="004D75"/>
          </a:solidFill>
          <a:latin typeface="Verdana" panose="020B0604030504040204" pitchFamily="34" charset="0"/>
        </a:defRPr>
      </a:lvl8pPr>
      <a:lvl9pPr marL="1828800" algn="l" rtl="0" fontAlgn="base">
        <a:spcBef>
          <a:spcPct val="0"/>
        </a:spcBef>
        <a:spcAft>
          <a:spcPct val="0"/>
        </a:spcAft>
        <a:defRPr sz="2800">
          <a:solidFill>
            <a:srgbClr val="004D75"/>
          </a:solidFill>
          <a:latin typeface="Verdana" panose="020B0604030504040204" pitchFamily="34" charset="0"/>
        </a:defRPr>
      </a:lvl9pPr>
    </p:titleStyle>
    <p:bodyStyle>
      <a:lvl1pPr marL="188913" indent="-188913" algn="l" rtl="0" eaLnBrk="0" fontAlgn="base" hangingPunct="0">
        <a:lnSpc>
          <a:spcPct val="110000"/>
        </a:lnSpc>
        <a:spcBef>
          <a:spcPct val="30000"/>
        </a:spcBef>
        <a:spcAft>
          <a:spcPct val="20000"/>
        </a:spcAft>
        <a:buChar char="•"/>
        <a:defRPr kern="1200">
          <a:solidFill>
            <a:srgbClr val="004D75"/>
          </a:solidFill>
          <a:latin typeface="+mn-lt"/>
          <a:ea typeface="+mn-ea"/>
          <a:cs typeface="+mn-cs"/>
        </a:defRPr>
      </a:lvl1pPr>
      <a:lvl2pPr marL="379413" indent="-188913" algn="l" rtl="0" eaLnBrk="0" fontAlgn="base" hangingPunct="0">
        <a:lnSpc>
          <a:spcPct val="90000"/>
        </a:lnSpc>
        <a:spcBef>
          <a:spcPct val="20000"/>
        </a:spcBef>
        <a:spcAft>
          <a:spcPct val="10000"/>
        </a:spcAft>
        <a:buChar char="–"/>
        <a:defRPr sz="1500" kern="1200">
          <a:solidFill>
            <a:srgbClr val="004D75"/>
          </a:solidFill>
          <a:latin typeface="+mn-lt"/>
          <a:ea typeface="+mn-ea"/>
          <a:cs typeface="+mn-cs"/>
        </a:defRPr>
      </a:lvl2pPr>
      <a:lvl3pPr marL="530225" indent="-149225" algn="l" rtl="0" eaLnBrk="0" fontAlgn="base" hangingPunct="0">
        <a:lnSpc>
          <a:spcPct val="90000"/>
        </a:lnSpc>
        <a:spcBef>
          <a:spcPct val="20000"/>
        </a:spcBef>
        <a:spcAft>
          <a:spcPct val="20000"/>
        </a:spcAft>
        <a:buChar char="•"/>
        <a:defRPr sz="1200" kern="1200">
          <a:solidFill>
            <a:srgbClr val="004D75"/>
          </a:solidFill>
          <a:latin typeface="+mn-lt"/>
          <a:ea typeface="+mn-ea"/>
          <a:cs typeface="+mn-cs"/>
        </a:defRPr>
      </a:lvl3pPr>
      <a:lvl4pPr marL="862013" indent="-141288" algn="l" rtl="0" eaLnBrk="0" fontAlgn="base" hangingPunct="0">
        <a:lnSpc>
          <a:spcPct val="90000"/>
        </a:lnSpc>
        <a:spcBef>
          <a:spcPct val="20000"/>
        </a:spcBef>
        <a:spcAft>
          <a:spcPct val="20000"/>
        </a:spcAft>
        <a:buChar char="–"/>
        <a:defRPr sz="1200" kern="1200">
          <a:solidFill>
            <a:srgbClr val="004D75"/>
          </a:solidFill>
          <a:latin typeface="+mn-lt"/>
          <a:ea typeface="+mn-ea"/>
          <a:cs typeface="+mn-cs"/>
        </a:defRPr>
      </a:lvl4pPr>
      <a:lvl5pPr marL="1235075" indent="-182563" algn="l" rtl="0" eaLnBrk="0" fontAlgn="base" hangingPunct="0">
        <a:lnSpc>
          <a:spcPct val="90000"/>
        </a:lnSpc>
        <a:spcBef>
          <a:spcPct val="20000"/>
        </a:spcBef>
        <a:spcAft>
          <a:spcPct val="20000"/>
        </a:spcAft>
        <a:buChar char="»"/>
        <a:defRPr sz="1200" kern="1200">
          <a:solidFill>
            <a:srgbClr val="004D7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Shape 2"/>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8" tIns="45718" rIns="45718" bIns="45718" numCol="1" anchor="ctr" anchorCtr="0" compatLnSpc="1">
            <a:prstTxWarp prst="textNoShape">
              <a:avLst/>
            </a:prstTxWarp>
          </a:bodyPr>
          <a:lstStyle/>
          <a:p>
            <a:pPr lvl="0"/>
            <a:r>
              <a:rPr lang="en-US" altLang="en-US">
                <a:sym typeface="Calibri" pitchFamily="34" charset="0"/>
              </a:rPr>
              <a:t>Titeltext</a:t>
            </a:r>
          </a:p>
        </p:txBody>
      </p:sp>
      <p:sp>
        <p:nvSpPr>
          <p:cNvPr id="2051" name="Shape 3"/>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8" tIns="45718" rIns="45718" bIns="45718" numCol="1" anchor="t" anchorCtr="0" compatLnSpc="1">
            <a:prstTxWarp prst="textNoShape">
              <a:avLst/>
            </a:prstTxWarp>
          </a:bodyPr>
          <a:lstStyle/>
          <a:p>
            <a:pPr lvl="0"/>
            <a:r>
              <a:rPr lang="en-US" altLang="en-US">
                <a:sym typeface="Calibri" pitchFamily="34" charset="0"/>
              </a:rPr>
              <a:t>Brödtext nivå ett</a:t>
            </a:r>
          </a:p>
          <a:p>
            <a:pPr lvl="1"/>
            <a:r>
              <a:rPr lang="en-US" altLang="en-US">
                <a:sym typeface="Calibri" pitchFamily="34" charset="0"/>
              </a:rPr>
              <a:t>Brödtext nivå två</a:t>
            </a:r>
          </a:p>
          <a:p>
            <a:pPr lvl="2"/>
            <a:r>
              <a:rPr lang="en-US" altLang="en-US">
                <a:sym typeface="Calibri" pitchFamily="34" charset="0"/>
              </a:rPr>
              <a:t>Brödtext nivå tre</a:t>
            </a:r>
          </a:p>
          <a:p>
            <a:pPr lvl="3"/>
            <a:r>
              <a:rPr lang="en-US" altLang="en-US">
                <a:sym typeface="Calibri" pitchFamily="34" charset="0"/>
              </a:rPr>
              <a:t>Brödtext nivå fyra</a:t>
            </a:r>
          </a:p>
          <a:p>
            <a:pPr lvl="4"/>
            <a:r>
              <a:rPr lang="en-US" altLang="en-US">
                <a:sym typeface="Calibri" pitchFamily="34" charset="0"/>
              </a:rPr>
              <a:t>Brödtext nivå fem</a:t>
            </a:r>
          </a:p>
        </p:txBody>
      </p:sp>
      <p:sp>
        <p:nvSpPr>
          <p:cNvPr id="4" name="Shape 4"/>
          <p:cNvSpPr>
            <a:spLocks noGrp="1"/>
          </p:cNvSpPr>
          <p:nvPr>
            <p:ph type="sldNum" sz="quarter" idx="2"/>
          </p:nvPr>
        </p:nvSpPr>
        <p:spPr>
          <a:xfrm>
            <a:off x="11307330" y="6400416"/>
            <a:ext cx="275071" cy="276995"/>
          </a:xfrm>
          <a:prstGeom prst="rect">
            <a:avLst/>
          </a:prstGeom>
          <a:ln w="12700">
            <a:miter lim="400000"/>
          </a:ln>
        </p:spPr>
        <p:txBody>
          <a:bodyPr vert="horz" wrap="none" lIns="45718" tIns="45718" rIns="45718" bIns="45718" numCol="1" anchor="ctr" anchorCtr="0" compatLnSpc="1">
            <a:prstTxWarp prst="textNoShape">
              <a:avLst/>
            </a:prstTxWarp>
            <a:spAutoFit/>
          </a:bodyPr>
          <a:lstStyle>
            <a:lvl1pPr algn="r">
              <a:defRPr sz="1200" smtClean="0">
                <a:solidFill>
                  <a:srgbClr val="888888"/>
                </a:solidFill>
                <a:latin typeface="Calibri" pitchFamily="34" charset="0"/>
                <a:cs typeface="Calibri" pitchFamily="34" charset="0"/>
                <a:sym typeface="Calibri" pitchFamily="34" charset="0"/>
              </a:defRPr>
            </a:lvl1pPr>
          </a:lstStyle>
          <a:p>
            <a:pPr eaLnBrk="0" fontAlgn="base" hangingPunct="0">
              <a:spcBef>
                <a:spcPct val="0"/>
              </a:spcBef>
              <a:spcAft>
                <a:spcPct val="0"/>
              </a:spcAft>
              <a:defRPr/>
            </a:pPr>
            <a:fld id="{56F9CD27-CB62-4FF8-9C4B-806781D9F699}"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116734068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transition spd="med"/>
  <p:txStyles>
    <p:titleStyle>
      <a:lvl1pPr algn="ctr" rtl="0" eaLnBrk="0" fontAlgn="base" hangingPunct="0">
        <a:spcBef>
          <a:spcPct val="0"/>
        </a:spcBef>
        <a:spcAft>
          <a:spcPct val="0"/>
        </a:spcAft>
        <a:defRPr sz="4400">
          <a:solidFill>
            <a:srgbClr val="000000"/>
          </a:solidFill>
          <a:latin typeface="+mn-lt"/>
          <a:ea typeface="+mn-ea"/>
          <a:cs typeface="+mn-cs"/>
          <a:sym typeface="Calibri" pitchFamily="34" charset="0"/>
        </a:defRPr>
      </a:lvl1pPr>
      <a:lvl2pPr algn="ctr" rtl="0" eaLnBrk="0" fontAlgn="base" hangingPunct="0">
        <a:spcBef>
          <a:spcPct val="0"/>
        </a:spcBef>
        <a:spcAft>
          <a:spcPct val="0"/>
        </a:spcAft>
        <a:defRPr sz="4400">
          <a:solidFill>
            <a:srgbClr val="000000"/>
          </a:solidFill>
          <a:latin typeface="+mn-lt"/>
          <a:ea typeface="+mn-ea"/>
          <a:cs typeface="+mn-cs"/>
          <a:sym typeface="Calibri" pitchFamily="34" charset="0"/>
        </a:defRPr>
      </a:lvl2pPr>
      <a:lvl3pPr algn="ctr" rtl="0" eaLnBrk="0" fontAlgn="base" hangingPunct="0">
        <a:spcBef>
          <a:spcPct val="0"/>
        </a:spcBef>
        <a:spcAft>
          <a:spcPct val="0"/>
        </a:spcAft>
        <a:defRPr sz="4400">
          <a:solidFill>
            <a:srgbClr val="000000"/>
          </a:solidFill>
          <a:latin typeface="+mn-lt"/>
          <a:ea typeface="+mn-ea"/>
          <a:cs typeface="+mn-cs"/>
          <a:sym typeface="Calibri" pitchFamily="34" charset="0"/>
        </a:defRPr>
      </a:lvl3pPr>
      <a:lvl4pPr algn="ctr" rtl="0" eaLnBrk="0" fontAlgn="base" hangingPunct="0">
        <a:spcBef>
          <a:spcPct val="0"/>
        </a:spcBef>
        <a:spcAft>
          <a:spcPct val="0"/>
        </a:spcAft>
        <a:defRPr sz="4400">
          <a:solidFill>
            <a:srgbClr val="000000"/>
          </a:solidFill>
          <a:latin typeface="+mn-lt"/>
          <a:ea typeface="+mn-ea"/>
          <a:cs typeface="+mn-cs"/>
          <a:sym typeface="Calibri" pitchFamily="34" charset="0"/>
        </a:defRPr>
      </a:lvl4pPr>
      <a:lvl5pPr algn="ctr" rtl="0" eaLnBrk="0" fontAlgn="base" hangingPunct="0">
        <a:spcBef>
          <a:spcPct val="0"/>
        </a:spcBef>
        <a:spcAft>
          <a:spcPct val="0"/>
        </a:spcAft>
        <a:defRPr sz="4400">
          <a:solidFill>
            <a:srgbClr val="000000"/>
          </a:solidFill>
          <a:latin typeface="+mn-lt"/>
          <a:ea typeface="+mn-ea"/>
          <a:cs typeface="+mn-cs"/>
          <a:sym typeface="Calibri" pitchFamily="34" charset="0"/>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indent="-342900" algn="l" rtl="0" eaLnBrk="0" fontAlgn="base" hangingPunct="0">
        <a:spcBef>
          <a:spcPts val="700"/>
        </a:spcBef>
        <a:spcAft>
          <a:spcPct val="0"/>
        </a:spcAft>
        <a:buSzPct val="100000"/>
        <a:buFont typeface="Arial" charset="0"/>
        <a:buChar char="•"/>
        <a:defRPr sz="3200">
          <a:solidFill>
            <a:srgbClr val="000000"/>
          </a:solidFill>
          <a:latin typeface="+mn-lt"/>
          <a:ea typeface="+mn-ea"/>
          <a:cs typeface="+mn-cs"/>
          <a:sym typeface="Calibri" pitchFamily="34" charset="0"/>
        </a:defRPr>
      </a:lvl1pPr>
      <a:lvl2pPr marL="782638" indent="-325438" algn="l" rtl="0" eaLnBrk="0" fontAlgn="base" hangingPunct="0">
        <a:spcBef>
          <a:spcPts val="700"/>
        </a:spcBef>
        <a:spcAft>
          <a:spcPct val="0"/>
        </a:spcAft>
        <a:buSzPct val="100000"/>
        <a:buFont typeface="Arial" charset="0"/>
        <a:buChar char="–"/>
        <a:defRPr sz="3200">
          <a:solidFill>
            <a:srgbClr val="000000"/>
          </a:solidFill>
          <a:latin typeface="+mn-lt"/>
          <a:ea typeface="+mn-ea"/>
          <a:cs typeface="+mn-cs"/>
          <a:sym typeface="Calibri" pitchFamily="34" charset="0"/>
        </a:defRPr>
      </a:lvl2pPr>
      <a:lvl3pPr marL="1219200" indent="-304800" algn="l" rtl="0" eaLnBrk="0" fontAlgn="base" hangingPunct="0">
        <a:spcBef>
          <a:spcPts val="700"/>
        </a:spcBef>
        <a:spcAft>
          <a:spcPct val="0"/>
        </a:spcAft>
        <a:buSzPct val="100000"/>
        <a:buFont typeface="Arial" charset="0"/>
        <a:buChar char="•"/>
        <a:defRPr sz="3200">
          <a:solidFill>
            <a:srgbClr val="000000"/>
          </a:solidFill>
          <a:latin typeface="+mn-lt"/>
          <a:ea typeface="+mn-ea"/>
          <a:cs typeface="+mn-cs"/>
          <a:sym typeface="Calibri" pitchFamily="34" charset="0"/>
        </a:defRPr>
      </a:lvl3pPr>
      <a:lvl4pPr marL="1736725" indent="-365125" algn="l" rtl="0" eaLnBrk="0" fontAlgn="base" hangingPunct="0">
        <a:spcBef>
          <a:spcPts val="700"/>
        </a:spcBef>
        <a:spcAft>
          <a:spcPct val="0"/>
        </a:spcAft>
        <a:buSzPct val="100000"/>
        <a:buFont typeface="Arial" charset="0"/>
        <a:buChar char="–"/>
        <a:defRPr sz="3200">
          <a:solidFill>
            <a:srgbClr val="000000"/>
          </a:solidFill>
          <a:latin typeface="+mn-lt"/>
          <a:ea typeface="+mn-ea"/>
          <a:cs typeface="+mn-cs"/>
          <a:sym typeface="Calibri" pitchFamily="34" charset="0"/>
        </a:defRPr>
      </a:lvl4pPr>
      <a:lvl5pPr marL="2193925" indent="-365125" algn="l" rtl="0" eaLnBrk="0" fontAlgn="base" hangingPunct="0">
        <a:spcBef>
          <a:spcPts val="700"/>
        </a:spcBef>
        <a:spcAft>
          <a:spcPct val="0"/>
        </a:spcAft>
        <a:buSzPct val="100000"/>
        <a:buFont typeface="Arial" charset="0"/>
        <a:buChar char="»"/>
        <a:defRPr sz="3200">
          <a:solidFill>
            <a:srgbClr val="000000"/>
          </a:solidFill>
          <a:latin typeface="+mn-lt"/>
          <a:ea typeface="+mn-ea"/>
          <a:cs typeface="+mn-cs"/>
          <a:sym typeface="Calibri" pitchFamily="34" charset="0"/>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tiff"/><Relationship Id="rId1" Type="http://schemas.openxmlformats.org/officeDocument/2006/relationships/slideLayout" Target="../slideLayouts/slideLayout58.xml"/><Relationship Id="rId6" Type="http://schemas.openxmlformats.org/officeDocument/2006/relationships/image" Target="../media/image9.pn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58.xml"/><Relationship Id="rId6" Type="http://schemas.openxmlformats.org/officeDocument/2006/relationships/image" Target="../media/image9.pn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hyperlink" Target="http://cbey.yale.edu/files/Rising%20Leaders%20on%20Environmental%20Sustainability%20and%20Climate%20Change%20Nov_2015.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hyperlink" Target="http://www.carbonliteracy.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earealbert.org/certification#endeavor-series-5"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aaronm@bafta.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hyperlink" Target="https://www.theguardian.com/environment/2015/jul/02/observer-ethical-awards-2015-winners-coronation-stree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VwgbFjb6Ado"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petra.molthan-hill@ntu.ac.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8.xml"/><Relationship Id="rId6" Type="http://schemas.openxmlformats.org/officeDocument/2006/relationships/image" Target="../media/image10.jpeg"/><Relationship Id="rId5" Type="http://schemas.openxmlformats.org/officeDocument/2006/relationships/image" Target="../media/image6.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9.xml"/><Relationship Id="rId4" Type="http://schemas.openxmlformats.org/officeDocument/2006/relationships/hyperlink" Target="http://www.ntu-sdgs.blo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4.ntu.ac.uk/nbs/document_uploads/193908.pdf" TargetMode="External"/><Relationship Id="rId1" Type="http://schemas.openxmlformats.org/officeDocument/2006/relationships/slideLayout" Target="../slideLayouts/slideLayout58.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routledge.com/The-Business-Students-Guide-to-Sustainable-Management-Principles-and/Molthan-Hill-Molthan-Hill/p/book/9781783533190" TargetMode="Externa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4" name="Rectangle 4"/>
          <p:cNvSpPr>
            <a:spLocks noGrp="1" noChangeArrowheads="1"/>
          </p:cNvSpPr>
          <p:nvPr>
            <p:ph type="ctrTitle"/>
          </p:nvPr>
        </p:nvSpPr>
        <p:spPr>
          <a:xfrm>
            <a:off x="555172" y="1524862"/>
            <a:ext cx="11228997" cy="1418763"/>
          </a:xfrm>
        </p:spPr>
        <p:txBody>
          <a:bodyPr/>
          <a:lstStyle/>
          <a:p>
            <a:pPr lvl="0"/>
            <a:r>
              <a:rPr lang="en-GB" sz="2800" dirty="0">
                <a:latin typeface="Calibri,sans-serif"/>
              </a:rPr>
              <a:t>Integrating Climate Change Education into Responsible Management Education? Carbon Literacy Training in Coronation Street </a:t>
            </a:r>
            <a:br>
              <a:rPr lang="en-GB" sz="2800" dirty="0">
                <a:latin typeface="Calibri,sans-serif"/>
              </a:rPr>
            </a:br>
            <a:r>
              <a:rPr lang="en-GB" sz="2800" dirty="0">
                <a:latin typeface="Calibri,sans-serif"/>
              </a:rPr>
              <a:t>AND Integration of SDGs esp. </a:t>
            </a:r>
            <a:r>
              <a:rPr lang="en-GB" sz="2800">
                <a:latin typeface="Calibri,sans-serif"/>
              </a:rPr>
              <a:t>SDG </a:t>
            </a:r>
            <a:r>
              <a:rPr lang="en-GB" sz="2800" dirty="0">
                <a:latin typeface="Calibri,sans-serif"/>
              </a:rPr>
              <a:t>13 at NTU</a:t>
            </a:r>
            <a:endParaRPr lang="en-US" sz="2800" b="1" dirty="0"/>
          </a:p>
        </p:txBody>
      </p:sp>
      <p:sp>
        <p:nvSpPr>
          <p:cNvPr id="353285" name="Rectangle 5"/>
          <p:cNvSpPr>
            <a:spLocks noGrp="1" noChangeArrowheads="1"/>
          </p:cNvSpPr>
          <p:nvPr>
            <p:ph type="subTitle" idx="1"/>
          </p:nvPr>
        </p:nvSpPr>
        <p:spPr>
          <a:xfrm>
            <a:off x="555173" y="3029923"/>
            <a:ext cx="8828315" cy="1323439"/>
          </a:xfrm>
        </p:spPr>
        <p:txBody>
          <a:bodyPr/>
          <a:lstStyle/>
          <a:p>
            <a:r>
              <a:rPr lang="en-GB" sz="2400" b="1" dirty="0"/>
              <a:t> </a:t>
            </a:r>
            <a:br>
              <a:rPr lang="en-GB" sz="2400" b="1" dirty="0"/>
            </a:br>
            <a:r>
              <a:rPr lang="en-GB" sz="2400" b="1" dirty="0"/>
              <a:t>13</a:t>
            </a:r>
            <a:r>
              <a:rPr lang="en-GB" sz="2400" b="1" baseline="30000" dirty="0"/>
              <a:t>th</a:t>
            </a:r>
            <a:r>
              <a:rPr lang="en-GB" sz="2400" b="1" dirty="0"/>
              <a:t> November 2018</a:t>
            </a:r>
            <a:endParaRPr lang="en-US" sz="1800" dirty="0"/>
          </a:p>
          <a:p>
            <a:r>
              <a:rPr lang="en-US" sz="1600" dirty="0" err="1"/>
              <a:t>Dr</a:t>
            </a:r>
            <a:r>
              <a:rPr lang="en-US" sz="1600" dirty="0"/>
              <a:t> Petra </a:t>
            </a:r>
            <a:r>
              <a:rPr lang="en-US" sz="1600" dirty="0" err="1"/>
              <a:t>Molthan</a:t>
            </a:r>
            <a:r>
              <a:rPr lang="en-US" sz="1600" dirty="0"/>
              <a:t>-Hill,  Nottingham Business School/Nottingham Trent University</a:t>
            </a:r>
          </a:p>
        </p:txBody>
      </p:sp>
      <p:grpSp>
        <p:nvGrpSpPr>
          <p:cNvPr id="6" name="Grupp 5">
            <a:extLst>
              <a:ext uri="{FF2B5EF4-FFF2-40B4-BE49-F238E27FC236}">
                <a16:creationId xmlns:a16="http://schemas.microsoft.com/office/drawing/2014/main" id="{A3505D4E-A888-9A46-8520-487469C10B5C}"/>
              </a:ext>
            </a:extLst>
          </p:cNvPr>
          <p:cNvGrpSpPr/>
          <p:nvPr/>
        </p:nvGrpSpPr>
        <p:grpSpPr>
          <a:xfrm>
            <a:off x="755649" y="5589612"/>
            <a:ext cx="7805739" cy="879475"/>
            <a:chOff x="755650" y="5589588"/>
            <a:chExt cx="7805738" cy="879475"/>
          </a:xfrm>
        </p:grpSpPr>
        <p:pic>
          <p:nvPicPr>
            <p:cNvPr id="7" name="Picture 9">
              <a:extLst>
                <a:ext uri="{FF2B5EF4-FFF2-40B4-BE49-F238E27FC236}">
                  <a16:creationId xmlns:a16="http://schemas.microsoft.com/office/drawing/2014/main" id="{F031EDDA-65BB-0248-91EC-FE2B525B4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5589588"/>
              <a:ext cx="3600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11.jpeg">
              <a:extLst>
                <a:ext uri="{FF2B5EF4-FFF2-40B4-BE49-F238E27FC236}">
                  <a16:creationId xmlns:a16="http://schemas.microsoft.com/office/drawing/2014/main" id="{96CF32EF-1814-254D-86CF-1D2CFE860F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16413" y="5589588"/>
              <a:ext cx="111918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 name="image8.jpeg" descr="LiFE Gold logo">
              <a:extLst>
                <a:ext uri="{FF2B5EF4-FFF2-40B4-BE49-F238E27FC236}">
                  <a16:creationId xmlns:a16="http://schemas.microsoft.com/office/drawing/2014/main" id="{77CAC0C4-0AF0-E94B-B926-395E14C84F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5589588"/>
              <a:ext cx="12319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 name="Picture 12" descr="Image result for people and planet first class">
              <a:extLst>
                <a:ext uri="{FF2B5EF4-FFF2-40B4-BE49-F238E27FC236}">
                  <a16:creationId xmlns:a16="http://schemas.microsoft.com/office/drawing/2014/main" id="{E9F1A8D6-7590-DD40-B23A-8D11F4CD0A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0" y="5591175"/>
              <a:ext cx="19573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39300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TILT Education for Sustainable Futures</a:t>
            </a:r>
          </a:p>
        </p:txBody>
      </p:sp>
      <p:sp>
        <p:nvSpPr>
          <p:cNvPr id="3" name="Content Placeholder 2"/>
          <p:cNvSpPr>
            <a:spLocks noGrp="1"/>
          </p:cNvSpPr>
          <p:nvPr>
            <p:ph idx="1"/>
          </p:nvPr>
        </p:nvSpPr>
        <p:spPr>
          <a:xfrm>
            <a:off x="508000" y="1447810"/>
            <a:ext cx="11074400" cy="2948499"/>
          </a:xfrm>
        </p:spPr>
        <p:txBody>
          <a:bodyPr/>
          <a:lstStyle/>
          <a:p>
            <a:r>
              <a:rPr lang="en-GB" sz="2800" dirty="0"/>
              <a:t>The effect of cultural and socioeconomic factors on sustainability engagement. </a:t>
            </a:r>
          </a:p>
          <a:p>
            <a:pPr marL="0" indent="0">
              <a:buNone/>
            </a:pPr>
            <a:endParaRPr lang="en-GB" sz="2800" dirty="0"/>
          </a:p>
          <a:p>
            <a:r>
              <a:rPr lang="en-GB" sz="2800" dirty="0"/>
              <a:t>Environmental Behaviours </a:t>
            </a:r>
          </a:p>
          <a:p>
            <a:pPr lvl="1"/>
            <a:r>
              <a:rPr lang="en-GB" sz="2400" dirty="0"/>
              <a:t>Sub-group looking into environmental behaviour of students. </a:t>
            </a:r>
          </a:p>
        </p:txBody>
      </p:sp>
      <p:pic>
        <p:nvPicPr>
          <p:cNvPr id="4" name="Bildobjekt 3">
            <a:extLst>
              <a:ext uri="{FF2B5EF4-FFF2-40B4-BE49-F238E27FC236}">
                <a16:creationId xmlns:a16="http://schemas.microsoft.com/office/drawing/2014/main" id="{86EB1F9B-428D-8C4E-9E1F-83837A6E79FB}"/>
              </a:ext>
            </a:extLst>
          </p:cNvPr>
          <p:cNvPicPr>
            <a:picLocks noChangeAspect="1"/>
          </p:cNvPicPr>
          <p:nvPr/>
        </p:nvPicPr>
        <p:blipFill>
          <a:blip r:embed="rId2"/>
          <a:stretch>
            <a:fillRect/>
          </a:stretch>
        </p:blipFill>
        <p:spPr>
          <a:xfrm>
            <a:off x="4307271" y="4800162"/>
            <a:ext cx="3009900" cy="1041400"/>
          </a:xfrm>
          <a:prstGeom prst="rect">
            <a:avLst/>
          </a:prstGeom>
        </p:spPr>
      </p:pic>
      <p:grpSp>
        <p:nvGrpSpPr>
          <p:cNvPr id="5" name="Grupp 5">
            <a:extLst>
              <a:ext uri="{FF2B5EF4-FFF2-40B4-BE49-F238E27FC236}">
                <a16:creationId xmlns:a16="http://schemas.microsoft.com/office/drawing/2014/main" id="{A3505D4E-A888-9A46-8520-487469C10B5C}"/>
              </a:ext>
            </a:extLst>
          </p:cNvPr>
          <p:cNvGrpSpPr/>
          <p:nvPr/>
        </p:nvGrpSpPr>
        <p:grpSpPr>
          <a:xfrm>
            <a:off x="260349" y="6216789"/>
            <a:ext cx="4489451" cy="450712"/>
            <a:chOff x="755650" y="5589588"/>
            <a:chExt cx="7805738" cy="879475"/>
          </a:xfrm>
        </p:grpSpPr>
        <p:pic>
          <p:nvPicPr>
            <p:cNvPr id="6" name="Picture 9">
              <a:extLst>
                <a:ext uri="{FF2B5EF4-FFF2-40B4-BE49-F238E27FC236}">
                  <a16:creationId xmlns:a16="http://schemas.microsoft.com/office/drawing/2014/main" id="{F031EDDA-65BB-0248-91EC-FE2B525B43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5589588"/>
              <a:ext cx="3600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11.jpeg">
              <a:extLst>
                <a:ext uri="{FF2B5EF4-FFF2-40B4-BE49-F238E27FC236}">
                  <a16:creationId xmlns:a16="http://schemas.microsoft.com/office/drawing/2014/main" id="{96CF32EF-1814-254D-86CF-1D2CFE860F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6413" y="5589588"/>
              <a:ext cx="111918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image8.jpeg" descr="LiFE Gold logo">
              <a:extLst>
                <a:ext uri="{FF2B5EF4-FFF2-40B4-BE49-F238E27FC236}">
                  <a16:creationId xmlns:a16="http://schemas.microsoft.com/office/drawing/2014/main" id="{77CAC0C4-0AF0-E94B-B926-395E14C84F7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5600" y="5589588"/>
              <a:ext cx="12319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 name="Picture 12" descr="Image result for people and planet first class">
              <a:extLst>
                <a:ext uri="{FF2B5EF4-FFF2-40B4-BE49-F238E27FC236}">
                  <a16:creationId xmlns:a16="http://schemas.microsoft.com/office/drawing/2014/main" id="{E9F1A8D6-7590-DD40-B23A-8D11F4CD0A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0" y="5591175"/>
              <a:ext cx="19573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07923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page1image2963104">
            <a:extLst>
              <a:ext uri="{FF2B5EF4-FFF2-40B4-BE49-F238E27FC236}">
                <a16:creationId xmlns:a16="http://schemas.microsoft.com/office/drawing/2014/main" id="{E26C5232-A9E5-8144-A600-90D73E36D5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84" t="7103" r="15306" b="5929"/>
          <a:stretch/>
        </p:blipFill>
        <p:spPr bwMode="auto">
          <a:xfrm>
            <a:off x="2979689" y="1"/>
            <a:ext cx="6053959" cy="602353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p 5">
            <a:extLst>
              <a:ext uri="{FF2B5EF4-FFF2-40B4-BE49-F238E27FC236}">
                <a16:creationId xmlns:a16="http://schemas.microsoft.com/office/drawing/2014/main" id="{A3505D4E-A888-9A46-8520-487469C10B5C}"/>
              </a:ext>
            </a:extLst>
          </p:cNvPr>
          <p:cNvGrpSpPr/>
          <p:nvPr/>
        </p:nvGrpSpPr>
        <p:grpSpPr>
          <a:xfrm>
            <a:off x="260349" y="6216789"/>
            <a:ext cx="4489451" cy="450712"/>
            <a:chOff x="755650" y="5589588"/>
            <a:chExt cx="7805738" cy="879475"/>
          </a:xfrm>
        </p:grpSpPr>
        <p:pic>
          <p:nvPicPr>
            <p:cNvPr id="4" name="Picture 9">
              <a:extLst>
                <a:ext uri="{FF2B5EF4-FFF2-40B4-BE49-F238E27FC236}">
                  <a16:creationId xmlns:a16="http://schemas.microsoft.com/office/drawing/2014/main" id="{F031EDDA-65BB-0248-91EC-FE2B525B43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5589588"/>
              <a:ext cx="3600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11.jpeg">
              <a:extLst>
                <a:ext uri="{FF2B5EF4-FFF2-40B4-BE49-F238E27FC236}">
                  <a16:creationId xmlns:a16="http://schemas.microsoft.com/office/drawing/2014/main" id="{96CF32EF-1814-254D-86CF-1D2CFE860F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6413" y="5589588"/>
              <a:ext cx="111918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 name="image8.jpeg" descr="LiFE Gold logo">
              <a:extLst>
                <a:ext uri="{FF2B5EF4-FFF2-40B4-BE49-F238E27FC236}">
                  <a16:creationId xmlns:a16="http://schemas.microsoft.com/office/drawing/2014/main" id="{77CAC0C4-0AF0-E94B-B926-395E14C84F7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5600" y="5589588"/>
              <a:ext cx="12319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Picture 12" descr="Image result for people and planet first class">
              <a:extLst>
                <a:ext uri="{FF2B5EF4-FFF2-40B4-BE49-F238E27FC236}">
                  <a16:creationId xmlns:a16="http://schemas.microsoft.com/office/drawing/2014/main" id="{E9F1A8D6-7590-DD40-B23A-8D11F4CD0A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0" y="5591175"/>
              <a:ext cx="19573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73993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7440149" cy="764704"/>
          </a:xfrm>
          <a:prstGeom prst="rect">
            <a:avLst/>
          </a:prstGeom>
          <a:solidFill>
            <a:srgbClr val="6F2C91"/>
          </a:solidFill>
          <a:ln w="9525" cap="flat" cmpd="sng" algn="ctr">
            <a:solidFill>
              <a:srgbClr val="7030A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GB" sz="2800">
              <a:solidFill>
                <a:srgbClr val="004D75"/>
              </a:solidFill>
              <a:cs typeface="Arial" charset="0"/>
            </a:endParaRPr>
          </a:p>
        </p:txBody>
      </p:sp>
      <p:pic>
        <p:nvPicPr>
          <p:cNvPr id="7" name="Picture 6" descr="Earth in spa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03" y="1816917"/>
            <a:ext cx="11624215" cy="4904558"/>
          </a:xfrm>
          <a:prstGeom prst="rect">
            <a:avLst/>
          </a:prstGeom>
        </p:spPr>
      </p:pic>
      <p:pic>
        <p:nvPicPr>
          <p:cNvPr id="8" name="Picture 5" descr="CLP Logo Mas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5713" y="52590"/>
            <a:ext cx="1428393" cy="107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35361" y="52590"/>
            <a:ext cx="9601067" cy="954107"/>
          </a:xfrm>
          <a:prstGeom prst="rect">
            <a:avLst/>
          </a:prstGeom>
          <a:noFill/>
        </p:spPr>
        <p:txBody>
          <a:bodyPr wrap="square">
            <a:spAutoFit/>
          </a:bodyPr>
          <a:lstStyle/>
          <a:p>
            <a:pPr eaLnBrk="0" fontAlgn="base" hangingPunct="0">
              <a:spcBef>
                <a:spcPct val="0"/>
              </a:spcBef>
              <a:spcAft>
                <a:spcPct val="0"/>
              </a:spcAft>
            </a:pPr>
            <a:r>
              <a:rPr lang="en-GB" sz="2800" b="1" dirty="0">
                <a:solidFill>
                  <a:srgbClr val="FFFFFF"/>
                </a:solidFill>
                <a:cs typeface="Arial" panose="020B0604020202020204" pitchFamily="34" charset="0"/>
              </a:rPr>
              <a:t>Section 2:</a:t>
            </a:r>
          </a:p>
          <a:p>
            <a:pPr eaLnBrk="0" fontAlgn="base" hangingPunct="0">
              <a:spcBef>
                <a:spcPct val="0"/>
              </a:spcBef>
              <a:spcAft>
                <a:spcPct val="0"/>
              </a:spcAft>
            </a:pPr>
            <a:r>
              <a:rPr lang="en-GB" sz="2800" b="1" dirty="0">
                <a:solidFill>
                  <a:srgbClr val="FFFFFF"/>
                </a:solidFill>
                <a:cs typeface="Arial" panose="020B0604020202020204" pitchFamily="34" charset="0"/>
              </a:rPr>
              <a:t>The challenge of climate change</a:t>
            </a:r>
            <a:endParaRPr lang="en-US" sz="2800" b="1" dirty="0">
              <a:solidFill>
                <a:srgbClr val="FFFFFF"/>
              </a:solidFill>
              <a:cs typeface="Arial" panose="020B0604020202020204" pitchFamily="34" charset="0"/>
            </a:endParaRPr>
          </a:p>
        </p:txBody>
      </p:sp>
      <p:sp>
        <p:nvSpPr>
          <p:cNvPr id="3" name="Rectangle 2"/>
          <p:cNvSpPr/>
          <p:nvPr/>
        </p:nvSpPr>
        <p:spPr>
          <a:xfrm>
            <a:off x="186303" y="5608826"/>
            <a:ext cx="11624215" cy="12491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srgbClr val="FFFFFF"/>
              </a:solidFill>
            </a:endParaRPr>
          </a:p>
        </p:txBody>
      </p:sp>
      <p:sp>
        <p:nvSpPr>
          <p:cNvPr id="13" name="Rounded Rectangle 12"/>
          <p:cNvSpPr/>
          <p:nvPr/>
        </p:nvSpPr>
        <p:spPr>
          <a:xfrm>
            <a:off x="41696" y="5759796"/>
            <a:ext cx="1904061" cy="956474"/>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r>
              <a:rPr lang="en-US" sz="1600" dirty="0">
                <a:solidFill>
                  <a:srgbClr val="FFFFFF"/>
                </a:solidFill>
              </a:rPr>
              <a:t>1. Scene setting</a:t>
            </a:r>
          </a:p>
        </p:txBody>
      </p:sp>
      <p:sp>
        <p:nvSpPr>
          <p:cNvPr id="14" name="Rounded Rectangle 13"/>
          <p:cNvSpPr/>
          <p:nvPr/>
        </p:nvSpPr>
        <p:spPr>
          <a:xfrm>
            <a:off x="2133898" y="5765001"/>
            <a:ext cx="1860417" cy="956474"/>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r>
              <a:rPr lang="en-US" sz="1600" dirty="0">
                <a:solidFill>
                  <a:srgbClr val="FFFFFF"/>
                </a:solidFill>
              </a:rPr>
              <a:t>2. The challenge of climate change</a:t>
            </a:r>
          </a:p>
        </p:txBody>
      </p:sp>
      <p:sp>
        <p:nvSpPr>
          <p:cNvPr id="15" name="Rounded Rectangle 14"/>
          <p:cNvSpPr/>
          <p:nvPr/>
        </p:nvSpPr>
        <p:spPr>
          <a:xfrm>
            <a:off x="4182439" y="5749450"/>
            <a:ext cx="1858580" cy="956474"/>
          </a:xfrm>
          <a:prstGeom prst="roundRect">
            <a:avLst/>
          </a:prstGeom>
          <a:solidFill>
            <a:srgbClr val="95B3D7"/>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r>
              <a:rPr lang="en-US" sz="1400" dirty="0">
                <a:solidFill>
                  <a:srgbClr val="FFFFFF"/>
                </a:solidFill>
              </a:rPr>
              <a:t>3. What we are already doing and the impact</a:t>
            </a:r>
          </a:p>
        </p:txBody>
      </p:sp>
      <p:sp>
        <p:nvSpPr>
          <p:cNvPr id="16" name="Rounded Rectangle 15"/>
          <p:cNvSpPr/>
          <p:nvPr/>
        </p:nvSpPr>
        <p:spPr>
          <a:xfrm>
            <a:off x="6208256" y="5759796"/>
            <a:ext cx="1966769" cy="956474"/>
          </a:xfrm>
          <a:prstGeom prst="roundRect">
            <a:avLst/>
          </a:prstGeom>
          <a:solidFill>
            <a:srgbClr val="95B3D7"/>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r>
              <a:rPr lang="en-US" sz="1600" dirty="0">
                <a:solidFill>
                  <a:srgbClr val="FFFFFF"/>
                </a:solidFill>
              </a:rPr>
              <a:t>4. What others are doing</a:t>
            </a:r>
          </a:p>
        </p:txBody>
      </p:sp>
      <p:sp>
        <p:nvSpPr>
          <p:cNvPr id="11" name="Rounded Rectangle 10"/>
          <p:cNvSpPr/>
          <p:nvPr/>
        </p:nvSpPr>
        <p:spPr>
          <a:xfrm>
            <a:off x="8390925" y="5749450"/>
            <a:ext cx="1776801" cy="956474"/>
          </a:xfrm>
          <a:prstGeom prst="roundRect">
            <a:avLst/>
          </a:prstGeom>
          <a:solidFill>
            <a:srgbClr val="95B3D7"/>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r>
              <a:rPr lang="en-US" sz="1600" dirty="0">
                <a:solidFill>
                  <a:srgbClr val="FFFFFF"/>
                </a:solidFill>
              </a:rPr>
              <a:t>5. Taking action</a:t>
            </a:r>
          </a:p>
        </p:txBody>
      </p:sp>
      <p:sp>
        <p:nvSpPr>
          <p:cNvPr id="12" name="Rounded Rectangle 11"/>
          <p:cNvSpPr/>
          <p:nvPr/>
        </p:nvSpPr>
        <p:spPr>
          <a:xfrm>
            <a:off x="10312407" y="5749450"/>
            <a:ext cx="1734996" cy="956474"/>
          </a:xfrm>
          <a:prstGeom prst="roundRect">
            <a:avLst/>
          </a:prstGeom>
          <a:solidFill>
            <a:srgbClr val="95B3D7"/>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r>
              <a:rPr lang="en-US" sz="1600" dirty="0">
                <a:solidFill>
                  <a:srgbClr val="FFFFFF"/>
                </a:solidFill>
              </a:rPr>
              <a:t>6. Close</a:t>
            </a:r>
          </a:p>
        </p:txBody>
      </p:sp>
    </p:spTree>
    <p:extLst>
      <p:ext uri="{BB962C8B-B14F-4D97-AF65-F5344CB8AC3E}">
        <p14:creationId xmlns:p14="http://schemas.microsoft.com/office/powerpoint/2010/main" val="1189414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20"/>
            <a:ext cx="12192000" cy="5877271"/>
          </a:xfrm>
          <a:prstGeom prst="rect">
            <a:avLst/>
          </a:prstGeom>
          <a:noFill/>
          <a:ln>
            <a:noFill/>
          </a:ln>
        </p:spPr>
      </p:pic>
    </p:spTree>
    <p:extLst>
      <p:ext uri="{BB962C8B-B14F-4D97-AF65-F5344CB8AC3E}">
        <p14:creationId xmlns:p14="http://schemas.microsoft.com/office/powerpoint/2010/main" val="1426416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Screenshot 2013-11-28 07.4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17" y="1903716"/>
            <a:ext cx="6146455" cy="4336888"/>
          </a:xfrm>
          <a:prstGeom prst="rect">
            <a:avLst/>
          </a:prstGeom>
        </p:spPr>
      </p:pic>
      <p:sp>
        <p:nvSpPr>
          <p:cNvPr id="6" name="Rectangle 5"/>
          <p:cNvSpPr/>
          <p:nvPr/>
        </p:nvSpPr>
        <p:spPr>
          <a:xfrm>
            <a:off x="0" y="0"/>
            <a:ext cx="12192000" cy="13484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srgbClr val="FFFFFF"/>
              </a:solidFill>
            </a:endParaRPr>
          </a:p>
        </p:txBody>
      </p:sp>
      <p:sp>
        <p:nvSpPr>
          <p:cNvPr id="7" name="Rectangle 6"/>
          <p:cNvSpPr/>
          <p:nvPr/>
        </p:nvSpPr>
        <p:spPr>
          <a:xfrm>
            <a:off x="-4225314" y="6049072"/>
            <a:ext cx="11246724" cy="49047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srgbClr val="FFFFFF"/>
              </a:solidFill>
            </a:endParaRPr>
          </a:p>
        </p:txBody>
      </p:sp>
      <p:sp>
        <p:nvSpPr>
          <p:cNvPr id="9" name="Content Placeholder 2"/>
          <p:cNvSpPr>
            <a:spLocks noGrp="1"/>
          </p:cNvSpPr>
          <p:nvPr>
            <p:ph idx="1"/>
          </p:nvPr>
        </p:nvSpPr>
        <p:spPr>
          <a:xfrm>
            <a:off x="630851" y="5055330"/>
            <a:ext cx="6748104" cy="1091572"/>
          </a:xfrm>
        </p:spPr>
        <p:txBody>
          <a:bodyPr>
            <a:noAutofit/>
          </a:bodyPr>
          <a:lstStyle/>
          <a:p>
            <a:pPr marL="0" indent="0">
              <a:buNone/>
            </a:pPr>
            <a:r>
              <a:rPr lang="en-US" sz="1800" dirty="0">
                <a:solidFill>
                  <a:schemeClr val="bg1"/>
                </a:solidFill>
                <a:latin typeface="Calibri"/>
                <a:cs typeface="Calibri"/>
              </a:rPr>
              <a:t>Ban Ki-moon Secretary-General of United Nations</a:t>
            </a:r>
          </a:p>
        </p:txBody>
      </p:sp>
      <p:sp>
        <p:nvSpPr>
          <p:cNvPr id="10" name="TextBox 9"/>
          <p:cNvSpPr txBox="1"/>
          <p:nvPr/>
        </p:nvSpPr>
        <p:spPr>
          <a:xfrm>
            <a:off x="630853" y="228882"/>
            <a:ext cx="6793659" cy="1631216"/>
          </a:xfrm>
          <a:prstGeom prst="rect">
            <a:avLst/>
          </a:prstGeom>
          <a:noFill/>
        </p:spPr>
        <p:txBody>
          <a:bodyPr wrap="square" rtlCol="0">
            <a:spAutoFit/>
          </a:bodyPr>
          <a:lstStyle/>
          <a:p>
            <a:pPr eaLnBrk="0" fontAlgn="base" hangingPunct="0">
              <a:spcBef>
                <a:spcPct val="0"/>
              </a:spcBef>
              <a:spcAft>
                <a:spcPct val="0"/>
              </a:spcAft>
            </a:pPr>
            <a:r>
              <a:rPr lang="en-US" sz="2400" i="1" dirty="0">
                <a:solidFill>
                  <a:srgbClr val="004D75"/>
                </a:solidFill>
                <a:cs typeface="Calibri"/>
              </a:rPr>
              <a:t>“Who will take legal responsibility for the loss and damage caused by climate change?”</a:t>
            </a:r>
          </a:p>
          <a:p>
            <a:pPr eaLnBrk="0" fontAlgn="base" hangingPunct="0">
              <a:spcBef>
                <a:spcPct val="0"/>
              </a:spcBef>
              <a:spcAft>
                <a:spcPct val="0"/>
              </a:spcAft>
            </a:pPr>
            <a:endParaRPr lang="en-US" sz="2800" dirty="0">
              <a:solidFill>
                <a:srgbClr val="004D75"/>
              </a:solidFill>
              <a:cs typeface="Arial" panose="020B0604020202020204" pitchFamily="34" charset="0"/>
            </a:endParaRPr>
          </a:p>
        </p:txBody>
      </p:sp>
      <p:pic>
        <p:nvPicPr>
          <p:cNvPr id="5" name="Picture 4" descr="Screenshot 2013-12-12 16.09.1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8973" y="24"/>
            <a:ext cx="4652927" cy="4872625"/>
          </a:xfrm>
          <a:prstGeom prst="rect">
            <a:avLst/>
          </a:prstGeom>
          <a:ln>
            <a:solidFill>
              <a:schemeClr val="bg1">
                <a:lumMod val="50000"/>
              </a:schemeClr>
            </a:solidFill>
          </a:ln>
        </p:spPr>
      </p:pic>
      <p:sp>
        <p:nvSpPr>
          <p:cNvPr id="8" name="Rectangle 7"/>
          <p:cNvSpPr/>
          <p:nvPr/>
        </p:nvSpPr>
        <p:spPr>
          <a:xfrm>
            <a:off x="7720892" y="3934252"/>
            <a:ext cx="4471109" cy="707886"/>
          </a:xfrm>
          <a:prstGeom prst="rect">
            <a:avLst/>
          </a:prstGeom>
        </p:spPr>
        <p:txBody>
          <a:bodyPr wrap="square">
            <a:spAutoFit/>
          </a:bodyPr>
          <a:lstStyle/>
          <a:p>
            <a:pPr eaLnBrk="0" fontAlgn="base" hangingPunct="0">
              <a:spcBef>
                <a:spcPct val="0"/>
              </a:spcBef>
              <a:spcAft>
                <a:spcPct val="0"/>
              </a:spcAft>
            </a:pPr>
            <a:r>
              <a:rPr lang="en-US" sz="2000" dirty="0" err="1">
                <a:solidFill>
                  <a:srgbClr val="FFFFFF"/>
                </a:solidFill>
                <a:cs typeface="Arial" panose="020B0604020202020204" pitchFamily="34" charset="0"/>
              </a:rPr>
              <a:t>Naradev</a:t>
            </a:r>
            <a:r>
              <a:rPr lang="en-US" sz="2000" dirty="0">
                <a:solidFill>
                  <a:srgbClr val="FFFFFF"/>
                </a:solidFill>
                <a:cs typeface="Arial" panose="020B0604020202020204" pitchFamily="34" charset="0"/>
              </a:rPr>
              <a:t> '</a:t>
            </a:r>
            <a:r>
              <a:rPr lang="en-US" sz="2000" dirty="0" err="1">
                <a:solidFill>
                  <a:srgbClr val="FFFFFF"/>
                </a:solidFill>
                <a:cs typeface="Arial" panose="020B0604020202020204" pitchFamily="34" charset="0"/>
              </a:rPr>
              <a:t>Yeb</a:t>
            </a:r>
            <a:r>
              <a:rPr lang="en-US" sz="2000" dirty="0">
                <a:solidFill>
                  <a:srgbClr val="FFFFFF"/>
                </a:solidFill>
                <a:cs typeface="Arial" panose="020B0604020202020204" pitchFamily="34" charset="0"/>
              </a:rPr>
              <a:t>' Sano, Head of the Filipino Climate Delegation</a:t>
            </a:r>
          </a:p>
        </p:txBody>
      </p:sp>
      <p:sp>
        <p:nvSpPr>
          <p:cNvPr id="11" name="TextBox 10"/>
          <p:cNvSpPr txBox="1"/>
          <p:nvPr/>
        </p:nvSpPr>
        <p:spPr>
          <a:xfrm>
            <a:off x="6772771" y="5105303"/>
            <a:ext cx="5513959" cy="646331"/>
          </a:xfrm>
          <a:prstGeom prst="rect">
            <a:avLst/>
          </a:prstGeom>
          <a:noFill/>
        </p:spPr>
        <p:txBody>
          <a:bodyPr wrap="square" rtlCol="0">
            <a:spAutoFit/>
          </a:bodyPr>
          <a:lstStyle/>
          <a:p>
            <a:pPr eaLnBrk="0" fontAlgn="base" hangingPunct="0">
              <a:spcBef>
                <a:spcPct val="0"/>
              </a:spcBef>
              <a:spcAft>
                <a:spcPct val="0"/>
              </a:spcAft>
            </a:pPr>
            <a:r>
              <a:rPr lang="en-US" i="1" dirty="0">
                <a:solidFill>
                  <a:srgbClr val="004D75"/>
                </a:solidFill>
                <a:cs typeface="Arial" panose="020B0604020202020204" pitchFamily="34" charset="0"/>
              </a:rPr>
              <a:t>"We can fix this. We can solve this madness. I ask of all of us here, if not us, then who? </a:t>
            </a:r>
          </a:p>
        </p:txBody>
      </p:sp>
    </p:spTree>
    <p:extLst>
      <p:ext uri="{BB962C8B-B14F-4D97-AF65-F5344CB8AC3E}">
        <p14:creationId xmlns:p14="http://schemas.microsoft.com/office/powerpoint/2010/main" val="1509814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Rectangle 5"/>
          <p:cNvSpPr/>
          <p:nvPr/>
        </p:nvSpPr>
        <p:spPr>
          <a:xfrm>
            <a:off x="0" y="125439"/>
            <a:ext cx="12374907" cy="163071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srgbClr val="FFFFFF"/>
              </a:solidFill>
            </a:endParaRPr>
          </a:p>
        </p:txBody>
      </p:sp>
      <p:pic>
        <p:nvPicPr>
          <p:cNvPr id="4" name="Picture 3" descr="Screenshot 2013-12-11 14.45.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52" y="570278"/>
            <a:ext cx="5647887" cy="4824235"/>
          </a:xfrm>
          <a:prstGeom prst="rect">
            <a:avLst/>
          </a:prstGeom>
          <a:ln>
            <a:solidFill>
              <a:srgbClr val="D9D9D9"/>
            </a:solidFill>
          </a:ln>
        </p:spPr>
      </p:pic>
      <p:pic>
        <p:nvPicPr>
          <p:cNvPr id="5" name="Picture 4" descr="Screenshot 2013-12-11 14.43.3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7893" y="570278"/>
            <a:ext cx="5859947" cy="4824235"/>
          </a:xfrm>
          <a:prstGeom prst="rect">
            <a:avLst/>
          </a:prstGeom>
          <a:ln>
            <a:solidFill>
              <a:schemeClr val="bg1">
                <a:lumMod val="85000"/>
              </a:schemeClr>
            </a:solidFill>
          </a:ln>
        </p:spPr>
      </p:pic>
      <p:sp>
        <p:nvSpPr>
          <p:cNvPr id="7" name="TextBox 6"/>
          <p:cNvSpPr txBox="1"/>
          <p:nvPr/>
        </p:nvSpPr>
        <p:spPr>
          <a:xfrm>
            <a:off x="369533" y="5513293"/>
            <a:ext cx="5211735" cy="830997"/>
          </a:xfrm>
          <a:prstGeom prst="rect">
            <a:avLst/>
          </a:prstGeom>
          <a:noFill/>
        </p:spPr>
        <p:txBody>
          <a:bodyPr wrap="square" rtlCol="0">
            <a:spAutoFit/>
          </a:bodyPr>
          <a:lstStyle/>
          <a:p>
            <a:pPr eaLnBrk="0" fontAlgn="base" hangingPunct="0">
              <a:spcBef>
                <a:spcPct val="0"/>
              </a:spcBef>
              <a:spcAft>
                <a:spcPct val="0"/>
              </a:spcAft>
            </a:pPr>
            <a:r>
              <a:rPr lang="en-US" sz="1600" i="1" dirty="0">
                <a:solidFill>
                  <a:srgbClr val="004D75"/>
                </a:solidFill>
                <a:cs typeface="Arial" panose="020B0604020202020204" pitchFamily="34" charset="0"/>
              </a:rPr>
              <a:t>Angel </a:t>
            </a:r>
            <a:r>
              <a:rPr lang="en-US" sz="1600" i="1" dirty="0" err="1">
                <a:solidFill>
                  <a:srgbClr val="004D75"/>
                </a:solidFill>
                <a:cs typeface="Arial" panose="020B0604020202020204" pitchFamily="34" charset="0"/>
              </a:rPr>
              <a:t>Gurria</a:t>
            </a:r>
            <a:r>
              <a:rPr lang="en-US" sz="1600" i="1" dirty="0">
                <a:solidFill>
                  <a:srgbClr val="004D75"/>
                </a:solidFill>
                <a:cs typeface="Arial" panose="020B0604020202020204" pitchFamily="34" charset="0"/>
              </a:rPr>
              <a:t> - </a:t>
            </a:r>
          </a:p>
          <a:p>
            <a:pPr eaLnBrk="0" fontAlgn="base" hangingPunct="0">
              <a:spcBef>
                <a:spcPct val="0"/>
              </a:spcBef>
              <a:spcAft>
                <a:spcPct val="0"/>
              </a:spcAft>
            </a:pPr>
            <a:r>
              <a:rPr lang="en-US" sz="1600" i="1" dirty="0">
                <a:solidFill>
                  <a:srgbClr val="004D75"/>
                </a:solidFill>
                <a:cs typeface="Arial" panose="020B0604020202020204" pitchFamily="34" charset="0"/>
              </a:rPr>
              <a:t>Head of the </a:t>
            </a:r>
            <a:r>
              <a:rPr lang="en-US" sz="1600" i="1" dirty="0" err="1">
                <a:solidFill>
                  <a:srgbClr val="004D75"/>
                </a:solidFill>
                <a:cs typeface="Arial" panose="020B0604020202020204" pitchFamily="34" charset="0"/>
              </a:rPr>
              <a:t>Organisation</a:t>
            </a:r>
            <a:r>
              <a:rPr lang="en-US" sz="1600" i="1" dirty="0">
                <a:solidFill>
                  <a:srgbClr val="004D75"/>
                </a:solidFill>
                <a:cs typeface="Arial" panose="020B0604020202020204" pitchFamily="34" charset="0"/>
              </a:rPr>
              <a:t> for Economic Co-operation and Development (OECD).</a:t>
            </a:r>
          </a:p>
        </p:txBody>
      </p:sp>
      <p:sp>
        <p:nvSpPr>
          <p:cNvPr id="8" name="TextBox 7"/>
          <p:cNvSpPr txBox="1"/>
          <p:nvPr/>
        </p:nvSpPr>
        <p:spPr>
          <a:xfrm>
            <a:off x="6326576" y="5513281"/>
            <a:ext cx="5462576" cy="584776"/>
          </a:xfrm>
          <a:prstGeom prst="rect">
            <a:avLst/>
          </a:prstGeom>
          <a:noFill/>
        </p:spPr>
        <p:txBody>
          <a:bodyPr wrap="square" rtlCol="0">
            <a:spAutoFit/>
          </a:bodyPr>
          <a:lstStyle/>
          <a:p>
            <a:pPr eaLnBrk="0" fontAlgn="base" hangingPunct="0">
              <a:spcBef>
                <a:spcPct val="0"/>
              </a:spcBef>
              <a:spcAft>
                <a:spcPct val="0"/>
              </a:spcAft>
            </a:pPr>
            <a:r>
              <a:rPr lang="en-US" sz="1600" i="1" dirty="0">
                <a:solidFill>
                  <a:srgbClr val="004D75"/>
                </a:solidFill>
                <a:cs typeface="Arial" panose="020B0604020202020204" pitchFamily="34" charset="0"/>
              </a:rPr>
              <a:t>Lord Stern, Economist and author of the Stern Review</a:t>
            </a:r>
          </a:p>
        </p:txBody>
      </p:sp>
      <p:sp>
        <p:nvSpPr>
          <p:cNvPr id="3" name="TextBox 2"/>
          <p:cNvSpPr txBox="1"/>
          <p:nvPr/>
        </p:nvSpPr>
        <p:spPr>
          <a:xfrm>
            <a:off x="302452" y="4403825"/>
            <a:ext cx="5647887" cy="830997"/>
          </a:xfrm>
          <a:prstGeom prst="rect">
            <a:avLst/>
          </a:prstGeom>
          <a:solidFill>
            <a:schemeClr val="bg1">
              <a:lumMod val="85000"/>
            </a:schemeClr>
          </a:solidFill>
        </p:spPr>
        <p:txBody>
          <a:bodyPr wrap="square" rtlCol="0">
            <a:spAutoFit/>
          </a:bodyPr>
          <a:lstStyle/>
          <a:p>
            <a:pPr eaLnBrk="0" fontAlgn="base" hangingPunct="0">
              <a:spcBef>
                <a:spcPct val="0"/>
              </a:spcBef>
              <a:spcAft>
                <a:spcPct val="0"/>
              </a:spcAft>
            </a:pPr>
            <a:r>
              <a:rPr lang="en-US" sz="2000" dirty="0">
                <a:solidFill>
                  <a:srgbClr val="004D75"/>
                </a:solidFill>
                <a:cs typeface="Arial" panose="020B0604020202020204" pitchFamily="34" charset="0"/>
              </a:rPr>
              <a:t>“Unlike the financial crisis, we do not have a climate bail out up our sleeves</a:t>
            </a:r>
            <a:r>
              <a:rPr lang="en-US" sz="2800" dirty="0">
                <a:solidFill>
                  <a:srgbClr val="004D75"/>
                </a:solidFill>
                <a:cs typeface="Arial" panose="020B0604020202020204" pitchFamily="34" charset="0"/>
              </a:rPr>
              <a:t>”</a:t>
            </a:r>
          </a:p>
        </p:txBody>
      </p:sp>
      <p:sp>
        <p:nvSpPr>
          <p:cNvPr id="9" name="TextBox 8"/>
          <p:cNvSpPr txBox="1"/>
          <p:nvPr/>
        </p:nvSpPr>
        <p:spPr>
          <a:xfrm>
            <a:off x="6127893" y="4403814"/>
            <a:ext cx="5859947" cy="707886"/>
          </a:xfrm>
          <a:prstGeom prst="rect">
            <a:avLst/>
          </a:prstGeom>
          <a:solidFill>
            <a:schemeClr val="bg1">
              <a:lumMod val="85000"/>
            </a:schemeClr>
          </a:solidFill>
        </p:spPr>
        <p:txBody>
          <a:bodyPr wrap="square" rtlCol="0">
            <a:spAutoFit/>
          </a:bodyPr>
          <a:lstStyle/>
          <a:p>
            <a:pPr eaLnBrk="0" fontAlgn="base" hangingPunct="0">
              <a:spcBef>
                <a:spcPct val="0"/>
              </a:spcBef>
              <a:spcAft>
                <a:spcPct val="0"/>
              </a:spcAft>
            </a:pPr>
            <a:r>
              <a:rPr lang="en-US" sz="2000" dirty="0">
                <a:solidFill>
                  <a:srgbClr val="004D75"/>
                </a:solidFill>
                <a:cs typeface="Arial" panose="020B0604020202020204" pitchFamily="34" charset="0"/>
              </a:rPr>
              <a:t>“It would be absurd to underestimate climate change risks”</a:t>
            </a:r>
          </a:p>
        </p:txBody>
      </p:sp>
    </p:spTree>
    <p:extLst>
      <p:ext uri="{BB962C8B-B14F-4D97-AF65-F5344CB8AC3E}">
        <p14:creationId xmlns:p14="http://schemas.microsoft.com/office/powerpoint/2010/main" val="2902720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Business Students’ demand for climate change education (Yale Study 2016)</a:t>
            </a:r>
          </a:p>
        </p:txBody>
      </p:sp>
      <p:sp>
        <p:nvSpPr>
          <p:cNvPr id="3" name="Content Placeholder 2"/>
          <p:cNvSpPr>
            <a:spLocks noGrp="1"/>
          </p:cNvSpPr>
          <p:nvPr>
            <p:ph idx="1"/>
          </p:nvPr>
        </p:nvSpPr>
        <p:spPr>
          <a:xfrm>
            <a:off x="508000" y="1447812"/>
            <a:ext cx="11074400" cy="4819781"/>
          </a:xfrm>
        </p:spPr>
        <p:txBody>
          <a:bodyPr/>
          <a:lstStyle/>
          <a:p>
            <a:pPr marL="0" indent="0">
              <a:buNone/>
            </a:pPr>
            <a:r>
              <a:rPr lang="en-GB" dirty="0"/>
              <a:t>96% think businesses should be leading efforts to address climate change</a:t>
            </a:r>
          </a:p>
          <a:p>
            <a:pPr marL="0" indent="0">
              <a:buNone/>
            </a:pPr>
            <a:r>
              <a:rPr lang="en-GB" dirty="0"/>
              <a:t>64% want environmental sustainability integrated into both core curricula and career services/counselling at business schools</a:t>
            </a:r>
          </a:p>
          <a:p>
            <a:pPr marL="0" indent="0">
              <a:buNone/>
            </a:pPr>
            <a:r>
              <a:rPr lang="en-GB" dirty="0"/>
              <a:t>79%  of students say they feel only “moderately” to “not at all” knowledgeable about how to make business more environmentally sustainable</a:t>
            </a:r>
          </a:p>
          <a:p>
            <a:pPr marL="0" indent="0">
              <a:buNone/>
            </a:pPr>
            <a:r>
              <a:rPr lang="en-GB" sz="1800" dirty="0"/>
              <a:t>Yale, CBE, GNAM, WBCSD, 2016. Rising Leaders on Environmental Sustainability and Climate Change: A Global Survey of Business Students. Available online at</a:t>
            </a:r>
          </a:p>
          <a:p>
            <a:pPr marL="0" indent="0">
              <a:buNone/>
            </a:pPr>
            <a:r>
              <a:rPr lang="en-GB" sz="1800" dirty="0">
                <a:hlinkClick r:id="rId2"/>
              </a:rPr>
              <a:t>http://cbey.yale.edu/files/Rising%20Leaders%20on%20Environmental%20Sustainability%20and%20Climate%20Change%20Nov_2015.pdf</a:t>
            </a:r>
            <a:endParaRPr lang="en-GB" sz="1800" dirty="0"/>
          </a:p>
        </p:txBody>
      </p:sp>
    </p:spTree>
    <p:extLst>
      <p:ext uri="{BB962C8B-B14F-4D97-AF65-F5344CB8AC3E}">
        <p14:creationId xmlns:p14="http://schemas.microsoft.com/office/powerpoint/2010/main" val="1438699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Carbon Literacy Training for Business Schools (CL4BS)</a:t>
            </a:r>
          </a:p>
        </p:txBody>
      </p:sp>
      <p:sp>
        <p:nvSpPr>
          <p:cNvPr id="3" name="Content Placeholder 2"/>
          <p:cNvSpPr>
            <a:spLocks noGrp="1"/>
          </p:cNvSpPr>
          <p:nvPr>
            <p:ph idx="1"/>
          </p:nvPr>
        </p:nvSpPr>
        <p:spPr>
          <a:xfrm>
            <a:off x="508000" y="1912776"/>
            <a:ext cx="11074400" cy="4302716"/>
          </a:xfrm>
        </p:spPr>
        <p:txBody>
          <a:bodyPr/>
          <a:lstStyle/>
          <a:p>
            <a:pPr marL="0" indent="0">
              <a:buNone/>
            </a:pPr>
            <a:r>
              <a:rPr lang="en-GB" dirty="0"/>
              <a:t>1.‘Climate Change, Business and You’: General module introducing the science behind climate change and the relevance of business to climate change.</a:t>
            </a:r>
          </a:p>
          <a:p>
            <a:pPr marL="0" indent="0">
              <a:buNone/>
            </a:pPr>
            <a:r>
              <a:rPr lang="en-GB" dirty="0"/>
              <a:t>2. ‘Application to function’ will be newly developed for this project: Carbon Literate Accounting, Design Entrepreneurship, Economics, Marketing, Operations and Organizational Behaviour. </a:t>
            </a:r>
          </a:p>
          <a:p>
            <a:pPr marL="0" indent="0">
              <a:buNone/>
            </a:pPr>
            <a:r>
              <a:rPr lang="en-GB" dirty="0"/>
              <a:t>3.‘Carbon Literate Action’ will be designed in a way that it will be applicable to all disciplines. </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182" y="6084181"/>
            <a:ext cx="3974841" cy="621628"/>
          </a:xfrm>
          <a:prstGeom prst="rect">
            <a:avLst/>
          </a:prstGeom>
        </p:spPr>
      </p:pic>
    </p:spTree>
    <p:extLst>
      <p:ext uri="{BB962C8B-B14F-4D97-AF65-F5344CB8AC3E}">
        <p14:creationId xmlns:p14="http://schemas.microsoft.com/office/powerpoint/2010/main" val="375849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Carbon Literacy Training for Business Schools- ‘Carbon Literate Executive Leadership’ </a:t>
            </a:r>
          </a:p>
        </p:txBody>
      </p:sp>
      <p:sp>
        <p:nvSpPr>
          <p:cNvPr id="3" name="Content Placeholder 2"/>
          <p:cNvSpPr>
            <a:spLocks noGrp="1"/>
          </p:cNvSpPr>
          <p:nvPr>
            <p:ph idx="1"/>
          </p:nvPr>
        </p:nvSpPr>
        <p:spPr>
          <a:xfrm>
            <a:off x="508000" y="1828800"/>
            <a:ext cx="11074400" cy="3490186"/>
          </a:xfrm>
        </p:spPr>
        <p:txBody>
          <a:bodyPr/>
          <a:lstStyle/>
          <a:p>
            <a:pPr marL="0" indent="0">
              <a:buNone/>
            </a:pPr>
            <a:r>
              <a:rPr lang="en-GB" dirty="0"/>
              <a:t>‘Carbon Literate Executive Leadership’ will be designed as a three hour version but also encompasses the three step approach: </a:t>
            </a:r>
          </a:p>
          <a:p>
            <a:pPr marL="457200" indent="-457200">
              <a:buAutoNum type="arabicPeriod"/>
            </a:pPr>
            <a:r>
              <a:rPr lang="en-GB" dirty="0"/>
              <a:t>Intro to Climate Change and the relevance of the business sector to climate change; </a:t>
            </a:r>
          </a:p>
          <a:p>
            <a:pPr marL="457200" indent="-457200">
              <a:buAutoNum type="arabicPeriod"/>
            </a:pPr>
            <a:r>
              <a:rPr lang="en-GB" dirty="0"/>
              <a:t>A specific module focused on best practice for executive leaders of business schools and </a:t>
            </a:r>
          </a:p>
          <a:p>
            <a:pPr marL="457200" indent="-457200">
              <a:buAutoNum type="arabicPeriod"/>
            </a:pPr>
            <a:r>
              <a:rPr lang="en-GB" dirty="0"/>
              <a:t>A commitment section outlining the actions to be taken.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92900"/>
            <a:ext cx="3554963" cy="695323"/>
          </a:xfrm>
          <a:prstGeom prst="rect">
            <a:avLst/>
          </a:prstGeom>
        </p:spPr>
      </p:pic>
    </p:spTree>
    <p:extLst>
      <p:ext uri="{BB962C8B-B14F-4D97-AF65-F5344CB8AC3E}">
        <p14:creationId xmlns:p14="http://schemas.microsoft.com/office/powerpoint/2010/main" val="2781754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Module 1 Development Day with </a:t>
            </a:r>
            <a:r>
              <a:rPr lang="en-GB" dirty="0" err="1"/>
              <a:t>oikos</a:t>
            </a:r>
            <a:r>
              <a:rPr lang="en-GB" dirty="0"/>
              <a:t> international</a:t>
            </a:r>
          </a:p>
        </p:txBody>
      </p:sp>
      <p:sp>
        <p:nvSpPr>
          <p:cNvPr id="3" name="Content Placeholder 2"/>
          <p:cNvSpPr>
            <a:spLocks noGrp="1"/>
          </p:cNvSpPr>
          <p:nvPr>
            <p:ph idx="1"/>
          </p:nvPr>
        </p:nvSpPr>
        <p:spPr>
          <a:xfrm>
            <a:off x="508000" y="977032"/>
            <a:ext cx="11074400" cy="5687711"/>
          </a:xfrm>
        </p:spPr>
        <p:txBody>
          <a:bodyPr/>
          <a:lstStyle/>
          <a:p>
            <a:pPr marL="0" indent="0">
              <a:spcBef>
                <a:spcPts val="0"/>
              </a:spcBef>
              <a:spcAft>
                <a:spcPts val="0"/>
              </a:spcAft>
              <a:buNone/>
            </a:pPr>
            <a:r>
              <a:rPr lang="en-GB" sz="2000" b="1" dirty="0"/>
              <a:t>Thursday 05.07.2018</a:t>
            </a:r>
          </a:p>
          <a:p>
            <a:pPr marL="0" indent="0">
              <a:spcBef>
                <a:spcPts val="0"/>
              </a:spcBef>
              <a:spcAft>
                <a:spcPts val="0"/>
              </a:spcAft>
              <a:buNone/>
            </a:pPr>
            <a:r>
              <a:rPr lang="en-GB" sz="2000" dirty="0"/>
              <a:t>9-10.00 Focus Group: Business Students' perception of climate change</a:t>
            </a:r>
          </a:p>
          <a:p>
            <a:pPr marL="0" indent="0">
              <a:spcBef>
                <a:spcPts val="0"/>
              </a:spcBef>
              <a:spcAft>
                <a:spcPts val="0"/>
              </a:spcAft>
              <a:buNone/>
            </a:pPr>
            <a:r>
              <a:rPr lang="en-GB" sz="2000" dirty="0"/>
              <a:t>10.00-13.00 Training with Emma Charlotte Richards, </a:t>
            </a:r>
            <a:r>
              <a:rPr lang="en-GB" sz="2000" i="1" dirty="0"/>
              <a:t>Project Coordinator, The Carbon Literacy Project</a:t>
            </a:r>
            <a:br>
              <a:rPr lang="en-GB" sz="2000" i="1" dirty="0"/>
            </a:br>
            <a:r>
              <a:rPr lang="en-GB" sz="2000" dirty="0"/>
              <a:t>14.00-15.00 Focus Group: Business Students' perception of climate change after training</a:t>
            </a:r>
          </a:p>
          <a:p>
            <a:pPr marL="0" indent="0">
              <a:spcBef>
                <a:spcPts val="0"/>
              </a:spcBef>
              <a:spcAft>
                <a:spcPts val="0"/>
              </a:spcAft>
              <a:buNone/>
            </a:pPr>
            <a:r>
              <a:rPr lang="en-GB" sz="2000" dirty="0"/>
              <a:t>15.00-16.00 Development of new business school adapted version with Dan Jackson (Former Production Manager, Coronation Street, now producing sustainable stories as freelance writer/producer)</a:t>
            </a:r>
          </a:p>
          <a:p>
            <a:pPr marL="0" indent="0">
              <a:spcBef>
                <a:spcPts val="0"/>
              </a:spcBef>
              <a:spcAft>
                <a:spcPts val="0"/>
              </a:spcAft>
              <a:buNone/>
            </a:pPr>
            <a:r>
              <a:rPr lang="en-GB" sz="2000" dirty="0"/>
              <a:t>17.00-19.00 TILT event </a:t>
            </a:r>
          </a:p>
          <a:p>
            <a:pPr marL="0" indent="0">
              <a:spcBef>
                <a:spcPts val="0"/>
              </a:spcBef>
              <a:spcAft>
                <a:spcPts val="0"/>
              </a:spcAft>
              <a:buNone/>
            </a:pPr>
            <a:r>
              <a:rPr lang="en-GB" sz="2000" b="1" dirty="0"/>
              <a:t>Friday 06.07.2018</a:t>
            </a:r>
          </a:p>
          <a:p>
            <a:pPr marL="0" indent="0">
              <a:spcBef>
                <a:spcPts val="0"/>
              </a:spcBef>
              <a:spcAft>
                <a:spcPts val="0"/>
              </a:spcAft>
              <a:buNone/>
            </a:pPr>
            <a:r>
              <a:rPr lang="en-GB" sz="2000" dirty="0"/>
              <a:t>9.00-10.00: Climate Change Songs with Glenn </a:t>
            </a:r>
            <a:r>
              <a:rPr lang="en-GB" sz="2000" dirty="0" err="1"/>
              <a:t>Fosbraey</a:t>
            </a:r>
            <a:r>
              <a:rPr lang="en-GB" sz="2000" dirty="0"/>
              <a:t>, University of Winchester</a:t>
            </a:r>
          </a:p>
          <a:p>
            <a:pPr marL="0" indent="0">
              <a:spcBef>
                <a:spcPts val="0"/>
              </a:spcBef>
              <a:spcAft>
                <a:spcPts val="0"/>
              </a:spcAft>
              <a:buNone/>
            </a:pPr>
            <a:r>
              <a:rPr lang="en-GB" sz="2000" dirty="0"/>
              <a:t>10.00-13.00 Development of new Climate Change training for Business schools with </a:t>
            </a:r>
            <a:r>
              <a:rPr lang="en-GB" sz="2000" dirty="0" err="1"/>
              <a:t>oikos</a:t>
            </a:r>
            <a:r>
              <a:rPr lang="en-GB" sz="2000" dirty="0"/>
              <a:t> international and NBS students and Dan Jackson and Glenn </a:t>
            </a:r>
            <a:r>
              <a:rPr lang="en-GB" sz="2000" dirty="0" err="1"/>
              <a:t>Fosbraey</a:t>
            </a:r>
            <a:endParaRPr lang="en-GB" sz="2000" dirty="0"/>
          </a:p>
          <a:p>
            <a:pPr marL="0" indent="0">
              <a:spcBef>
                <a:spcPts val="0"/>
              </a:spcBef>
              <a:spcAft>
                <a:spcPts val="0"/>
              </a:spcAft>
              <a:buNone/>
            </a:pPr>
            <a:endParaRPr lang="en-GB" sz="2000" dirty="0"/>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281" y="6036930"/>
            <a:ext cx="3813563" cy="657333"/>
          </a:xfrm>
          <a:prstGeom prst="rect">
            <a:avLst/>
          </a:prstGeom>
        </p:spPr>
      </p:pic>
    </p:spTree>
    <p:extLst>
      <p:ext uri="{BB962C8B-B14F-4D97-AF65-F5344CB8AC3E}">
        <p14:creationId xmlns:p14="http://schemas.microsoft.com/office/powerpoint/2010/main" val="58558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08339" y="393879"/>
            <a:ext cx="12857408" cy="1066800"/>
          </a:xfrm>
        </p:spPr>
        <p:txBody>
          <a:bodyPr/>
          <a:lstStyle/>
          <a:p>
            <a:pPr eaLnBrk="1" hangingPunct="1"/>
            <a:r>
              <a:rPr lang="en-GB" b="1" dirty="0">
                <a:latin typeface="Verdana" charset="0"/>
                <a:ea typeface="MS PGothic" charset="0"/>
              </a:rPr>
              <a:t>Overview</a:t>
            </a:r>
          </a:p>
        </p:txBody>
      </p:sp>
      <p:sp>
        <p:nvSpPr>
          <p:cNvPr id="6147" name="Content Placeholder 2"/>
          <p:cNvSpPr>
            <a:spLocks noGrp="1"/>
          </p:cNvSpPr>
          <p:nvPr>
            <p:ph idx="1"/>
          </p:nvPr>
        </p:nvSpPr>
        <p:spPr>
          <a:xfrm>
            <a:off x="508000" y="1320537"/>
            <a:ext cx="11074400" cy="4001095"/>
          </a:xfrm>
        </p:spPr>
        <p:txBody>
          <a:bodyPr/>
          <a:lstStyle/>
          <a:p>
            <a:pPr marL="0" indent="0" eaLnBrk="1" hangingPunct="1">
              <a:buFontTx/>
              <a:buNone/>
            </a:pPr>
            <a:r>
              <a:rPr lang="en-GB" b="1" dirty="0">
                <a:latin typeface="Verdana" charset="0"/>
                <a:ea typeface="MS PGothic" charset="0"/>
              </a:rPr>
              <a:t>Short intro to work of NTU’s Green Academy</a:t>
            </a:r>
          </a:p>
          <a:p>
            <a:pPr marL="0" indent="0" eaLnBrk="1" hangingPunct="1">
              <a:buFontTx/>
              <a:buNone/>
            </a:pPr>
            <a:r>
              <a:rPr lang="en-GB" b="1" dirty="0">
                <a:latin typeface="Verdana" charset="0"/>
                <a:ea typeface="MS PGothic" charset="0"/>
              </a:rPr>
              <a:t>Climate Change –should we do something?</a:t>
            </a:r>
          </a:p>
          <a:p>
            <a:pPr marL="0" indent="0" eaLnBrk="1" hangingPunct="1">
              <a:buFontTx/>
              <a:buNone/>
            </a:pPr>
            <a:r>
              <a:rPr lang="en-GB" b="1" dirty="0">
                <a:latin typeface="Verdana" charset="0"/>
                <a:ea typeface="MS PGothic" charset="0"/>
              </a:rPr>
              <a:t>‘Coronation Street’ Research Project: </a:t>
            </a:r>
          </a:p>
          <a:p>
            <a:pPr marL="457200" indent="-457200" eaLnBrk="1" hangingPunct="1">
              <a:buFontTx/>
              <a:buAutoNum type="alphaLcParenR"/>
            </a:pPr>
            <a:r>
              <a:rPr lang="en-GB" sz="2000" b="1" dirty="0">
                <a:latin typeface="Verdana" charset="0"/>
                <a:ea typeface="MS PGothic" charset="0"/>
              </a:rPr>
              <a:t>Background</a:t>
            </a:r>
          </a:p>
          <a:p>
            <a:pPr marL="457200" indent="-457200" eaLnBrk="1" hangingPunct="1">
              <a:buFontTx/>
              <a:buAutoNum type="alphaLcParenR"/>
            </a:pPr>
            <a:r>
              <a:rPr lang="en-GB" sz="2000" b="1" dirty="0">
                <a:latin typeface="Verdana" charset="0"/>
                <a:ea typeface="MS PGothic" charset="0"/>
              </a:rPr>
              <a:t>Research questions</a:t>
            </a:r>
          </a:p>
          <a:p>
            <a:pPr marL="457200" indent="-457200" eaLnBrk="1" hangingPunct="1">
              <a:buFontTx/>
              <a:buAutoNum type="alphaLcParenR"/>
            </a:pPr>
            <a:r>
              <a:rPr lang="en-GB" sz="2000" b="1" dirty="0">
                <a:latin typeface="Verdana" charset="0"/>
                <a:ea typeface="MS PGothic" charset="0"/>
              </a:rPr>
              <a:t>Achievements in Coronation Street</a:t>
            </a:r>
          </a:p>
          <a:p>
            <a:pPr marL="457200" indent="-457200" eaLnBrk="1" hangingPunct="1">
              <a:buFontTx/>
              <a:buAutoNum type="alphaLcParenR"/>
            </a:pPr>
            <a:r>
              <a:rPr lang="en-GB" sz="2000" b="1" dirty="0">
                <a:latin typeface="Verdana" charset="0"/>
                <a:ea typeface="MS PGothic" charset="0"/>
              </a:rPr>
              <a:t>First insights on the factors why the Carbon Literacy Project in Coronation Street was so successful</a:t>
            </a:r>
          </a:p>
        </p:txBody>
      </p:sp>
      <p:grpSp>
        <p:nvGrpSpPr>
          <p:cNvPr id="4" name="Grupp 5">
            <a:extLst>
              <a:ext uri="{FF2B5EF4-FFF2-40B4-BE49-F238E27FC236}">
                <a16:creationId xmlns:a16="http://schemas.microsoft.com/office/drawing/2014/main" id="{A3505D4E-A888-9A46-8520-487469C10B5C}"/>
              </a:ext>
            </a:extLst>
          </p:cNvPr>
          <p:cNvGrpSpPr/>
          <p:nvPr/>
        </p:nvGrpSpPr>
        <p:grpSpPr>
          <a:xfrm>
            <a:off x="260349" y="6216789"/>
            <a:ext cx="4489451" cy="450712"/>
            <a:chOff x="755650" y="5589588"/>
            <a:chExt cx="7805738" cy="879475"/>
          </a:xfrm>
        </p:grpSpPr>
        <p:pic>
          <p:nvPicPr>
            <p:cNvPr id="5" name="Picture 9">
              <a:extLst>
                <a:ext uri="{FF2B5EF4-FFF2-40B4-BE49-F238E27FC236}">
                  <a16:creationId xmlns:a16="http://schemas.microsoft.com/office/drawing/2014/main" id="{F031EDDA-65BB-0248-91EC-FE2B525B43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5589588"/>
              <a:ext cx="3600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11.jpeg">
              <a:extLst>
                <a:ext uri="{FF2B5EF4-FFF2-40B4-BE49-F238E27FC236}">
                  <a16:creationId xmlns:a16="http://schemas.microsoft.com/office/drawing/2014/main" id="{96CF32EF-1814-254D-86CF-1D2CFE860F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6413" y="5589588"/>
              <a:ext cx="111918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image8.jpeg" descr="LiFE Gold logo">
              <a:extLst>
                <a:ext uri="{FF2B5EF4-FFF2-40B4-BE49-F238E27FC236}">
                  <a16:creationId xmlns:a16="http://schemas.microsoft.com/office/drawing/2014/main" id="{77CAC0C4-0AF0-E94B-B926-395E14C84F7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5600" y="5589588"/>
              <a:ext cx="12319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Picture 12" descr="Image result for people and planet first class">
              <a:extLst>
                <a:ext uri="{FF2B5EF4-FFF2-40B4-BE49-F238E27FC236}">
                  <a16:creationId xmlns:a16="http://schemas.microsoft.com/office/drawing/2014/main" id="{E9F1A8D6-7590-DD40-B23A-8D11F4CD0A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0" y="5591175"/>
              <a:ext cx="19573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49496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Carbon Literacy Training-Origins</a:t>
            </a:r>
          </a:p>
        </p:txBody>
      </p:sp>
      <p:sp>
        <p:nvSpPr>
          <p:cNvPr id="3" name="Content Placeholder 2"/>
          <p:cNvSpPr>
            <a:spLocks noGrp="1"/>
          </p:cNvSpPr>
          <p:nvPr>
            <p:ph idx="1"/>
          </p:nvPr>
        </p:nvSpPr>
        <p:spPr>
          <a:xfrm>
            <a:off x="508000" y="1447800"/>
            <a:ext cx="11074400" cy="4672048"/>
          </a:xfrm>
        </p:spPr>
        <p:txBody>
          <a:bodyPr/>
          <a:lstStyle/>
          <a:p>
            <a:r>
              <a:rPr lang="en-GB" dirty="0"/>
              <a:t>More info: </a:t>
            </a:r>
            <a:r>
              <a:rPr lang="en-GB" dirty="0">
                <a:hlinkClick r:id="rId2"/>
              </a:rPr>
              <a:t>www.carbonliteracy.com</a:t>
            </a:r>
            <a:endParaRPr lang="en-GB" dirty="0"/>
          </a:p>
          <a:p>
            <a:r>
              <a:rPr lang="en-GB" dirty="0"/>
              <a:t>Non profit, Manchester based, over 8000 certificates issued</a:t>
            </a:r>
          </a:p>
          <a:p>
            <a:r>
              <a:rPr lang="en-GB" b="1" dirty="0"/>
              <a:t>Recognised as globally unique at COP21</a:t>
            </a:r>
          </a:p>
          <a:p>
            <a:r>
              <a:rPr lang="en-GB" dirty="0"/>
              <a:t>Applicable to any industry</a:t>
            </a:r>
          </a:p>
          <a:p>
            <a:r>
              <a:rPr lang="en-GB" dirty="0"/>
              <a:t>CL is a certified framework for a day’s worth of action based climate change learning</a:t>
            </a:r>
          </a:p>
          <a:p>
            <a:r>
              <a:rPr lang="en-GB" dirty="0"/>
              <a:t>Whole University Approach: CL at MMU paid for by their Environment Education Fund - which is paid for by </a:t>
            </a:r>
            <a:r>
              <a:rPr lang="en-GB" dirty="0" err="1"/>
              <a:t>uni</a:t>
            </a:r>
            <a:r>
              <a:rPr lang="en-GB" dirty="0"/>
              <a:t> energy saving and pegged to overseas students’ air miles</a:t>
            </a:r>
          </a:p>
        </p:txBody>
      </p:sp>
    </p:spTree>
    <p:extLst>
      <p:ext uri="{BB962C8B-B14F-4D97-AF65-F5344CB8AC3E}">
        <p14:creationId xmlns:p14="http://schemas.microsoft.com/office/powerpoint/2010/main" val="3304337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with ‘Coronation Street’ about their Carbon Literacy Training</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6824" y="1581943"/>
            <a:ext cx="11140224" cy="4265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025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TV’s greenest show….</a:t>
            </a:r>
          </a:p>
        </p:txBody>
      </p:sp>
      <p:sp>
        <p:nvSpPr>
          <p:cNvPr id="3" name="Content Placeholder 2"/>
          <p:cNvSpPr>
            <a:spLocks noGrp="1"/>
          </p:cNvSpPr>
          <p:nvPr>
            <p:ph idx="1"/>
          </p:nvPr>
        </p:nvSpPr>
        <p:spPr>
          <a:xfrm>
            <a:off x="508000" y="1447800"/>
            <a:ext cx="11074400" cy="498598"/>
          </a:xfrm>
        </p:spPr>
        <p:txBody>
          <a:bodyPr/>
          <a:lstStyle/>
          <a:p>
            <a:endParaRPr lang="en-GB" dirty="0"/>
          </a:p>
        </p:txBody>
      </p:sp>
      <p:sp>
        <p:nvSpPr>
          <p:cNvPr id="4" name="Flowchart: Document 3"/>
          <p:cNvSpPr/>
          <p:nvPr/>
        </p:nvSpPr>
        <p:spPr bwMode="auto">
          <a:xfrm>
            <a:off x="502290" y="1058859"/>
            <a:ext cx="11088711" cy="4118471"/>
          </a:xfrm>
          <a:prstGeom prst="flowChartDocumen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8" charset="0"/>
            </a:endParaRPr>
          </a:p>
        </p:txBody>
      </p:sp>
      <p:sp>
        <p:nvSpPr>
          <p:cNvPr id="5" name="TextBox 4"/>
          <p:cNvSpPr txBox="1"/>
          <p:nvPr/>
        </p:nvSpPr>
        <p:spPr>
          <a:xfrm>
            <a:off x="734097" y="1429557"/>
            <a:ext cx="9929611" cy="2831544"/>
          </a:xfrm>
          <a:prstGeom prst="rect">
            <a:avLst/>
          </a:prstGeom>
          <a:noFill/>
        </p:spPr>
        <p:txBody>
          <a:bodyPr wrap="square" rtlCol="0">
            <a:spAutoFit/>
          </a:bodyPr>
          <a:lstStyle/>
          <a:p>
            <a:r>
              <a:rPr lang="en-GB" b="1" dirty="0"/>
              <a:t>O3.07.2015 Coronation Street named TV's greenest show</a:t>
            </a:r>
          </a:p>
          <a:p>
            <a:r>
              <a:rPr lang="en-GB" sz="2000" dirty="0"/>
              <a:t>The ITV soap was praised for their recycling and using electronic scripts as they picked up the prize in the Film and Television Industry category at the Observer Ethical Awards…..</a:t>
            </a:r>
          </a:p>
          <a:p>
            <a:r>
              <a:rPr lang="en-GB" sz="2000" dirty="0"/>
              <a:t>“Coronation street aims to be the first carbon literate television programme in the world and we are training all our cast and crew in carbon literacy to understand what it’s all about and how they can take control at work and at home. Our sustainability work is an ongoing journey and now an integral part of the day to day workings of the programme.”</a:t>
            </a:r>
          </a:p>
        </p:txBody>
      </p:sp>
      <p:sp>
        <p:nvSpPr>
          <p:cNvPr id="6" name="TextBox 5"/>
          <p:cNvSpPr txBox="1"/>
          <p:nvPr/>
        </p:nvSpPr>
        <p:spPr>
          <a:xfrm>
            <a:off x="4726562" y="5267471"/>
            <a:ext cx="7160655" cy="646331"/>
          </a:xfrm>
          <a:prstGeom prst="rect">
            <a:avLst/>
          </a:prstGeom>
          <a:noFill/>
        </p:spPr>
        <p:txBody>
          <a:bodyPr wrap="square" rtlCol="0">
            <a:spAutoFit/>
          </a:bodyPr>
          <a:lstStyle/>
          <a:p>
            <a:r>
              <a:rPr lang="en-GB" dirty="0"/>
              <a:t>https://www.manchestereveningnews.co.uk/whats-on/film-and-tv/coronation-street-named-tvs-greenest-9577170</a:t>
            </a:r>
          </a:p>
        </p:txBody>
      </p:sp>
    </p:spTree>
    <p:extLst>
      <p:ext uri="{BB962C8B-B14F-4D97-AF65-F5344CB8AC3E}">
        <p14:creationId xmlns:p14="http://schemas.microsoft.com/office/powerpoint/2010/main" val="1772037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88913" lvl="0" indent="-188913">
              <a:lnSpc>
                <a:spcPct val="110000"/>
              </a:lnSpc>
              <a:spcBef>
                <a:spcPct val="30000"/>
              </a:spcBef>
              <a:spcAft>
                <a:spcPct val="20000"/>
              </a:spcAft>
            </a:pPr>
            <a:r>
              <a:rPr lang="en-GB" sz="2400" b="1" dirty="0">
                <a:ea typeface="+mn-ea"/>
                <a:cs typeface="+mn-cs"/>
              </a:rPr>
              <a:t>Coronation Street Hosts First Carbon Literate Organisation Awards (2016)</a:t>
            </a:r>
            <a:br>
              <a:rPr lang="en-GB" sz="2400" dirty="0">
                <a:ea typeface="+mn-ea"/>
                <a:cs typeface="+mn-cs"/>
              </a:rPr>
            </a:br>
            <a:endParaRPr lang="en-GB" dirty="0"/>
          </a:p>
        </p:txBody>
      </p:sp>
      <p:sp>
        <p:nvSpPr>
          <p:cNvPr id="3" name="Content Placeholder 2"/>
          <p:cNvSpPr>
            <a:spLocks noGrp="1"/>
          </p:cNvSpPr>
          <p:nvPr>
            <p:ph idx="1"/>
          </p:nvPr>
        </p:nvSpPr>
        <p:spPr>
          <a:xfrm>
            <a:off x="508000" y="1447801"/>
            <a:ext cx="11074400" cy="4524315"/>
          </a:xfrm>
        </p:spPr>
        <p:txBody>
          <a:bodyPr/>
          <a:lstStyle/>
          <a:p>
            <a:pPr marL="0" indent="0">
              <a:buNone/>
            </a:pPr>
            <a:r>
              <a:rPr lang="en-GB" dirty="0"/>
              <a:t>As many of you may already know, we held our inaugural Carbon Literate Organisation Awards in November – in Nick’s Bistro on the set of Coronation Street – as hosted by ITV Studios. Even if we do say so ourselves the awards were an absolutely fantastic success, with the Project accrediting no less than </a:t>
            </a:r>
            <a:r>
              <a:rPr lang="en-GB" b="1" dirty="0"/>
              <a:t>fourteen organisations as Carbon Literate Organisations (CLOs)</a:t>
            </a:r>
            <a:r>
              <a:rPr lang="en-GB" dirty="0"/>
              <a:t>….. They include Manchester Museum, engineering firm Jacobs, Peel Media, Northwards Housing, BBC Children’s and the </a:t>
            </a:r>
            <a:r>
              <a:rPr lang="en-GB" b="1" dirty="0"/>
              <a:t>Coronation Street production team</a:t>
            </a:r>
            <a:r>
              <a:rPr lang="en-GB" dirty="0"/>
              <a:t>.</a:t>
            </a:r>
          </a:p>
          <a:p>
            <a:pPr marL="0" indent="0">
              <a:buNone/>
            </a:pPr>
            <a:endParaRPr lang="en-GB" dirty="0"/>
          </a:p>
          <a:p>
            <a:pPr marL="0" indent="0">
              <a:buNone/>
            </a:pPr>
            <a:r>
              <a:rPr lang="en-GB" dirty="0"/>
              <a:t> </a:t>
            </a:r>
            <a:r>
              <a:rPr lang="en-GB" sz="2000" dirty="0"/>
              <a:t>(http://www.carbonliteracy.com/carbon-literate-organisation-awards/)</a:t>
            </a:r>
          </a:p>
        </p:txBody>
      </p:sp>
    </p:spTree>
    <p:extLst>
      <p:ext uri="{BB962C8B-B14F-4D97-AF65-F5344CB8AC3E}">
        <p14:creationId xmlns:p14="http://schemas.microsoft.com/office/powerpoint/2010/main" val="3894616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ALBERT </a:t>
            </a:r>
            <a:r>
              <a:rPr lang="en-GB" sz="1600" dirty="0"/>
              <a:t>(http://wearealbert.org/about/what-is-albert)</a:t>
            </a:r>
          </a:p>
        </p:txBody>
      </p:sp>
      <p:sp>
        <p:nvSpPr>
          <p:cNvPr id="3" name="Content Placeholder 2"/>
          <p:cNvSpPr>
            <a:spLocks noGrp="1"/>
          </p:cNvSpPr>
          <p:nvPr>
            <p:ph idx="1"/>
          </p:nvPr>
        </p:nvSpPr>
        <p:spPr>
          <a:xfrm>
            <a:off x="508000" y="940166"/>
            <a:ext cx="11074400" cy="5847755"/>
          </a:xfrm>
        </p:spPr>
        <p:txBody>
          <a:bodyPr/>
          <a:lstStyle/>
          <a:p>
            <a:pPr marL="0" indent="0">
              <a:buNone/>
            </a:pPr>
            <a:r>
              <a:rPr lang="en-GB" dirty="0"/>
              <a:t>Albert exists to support the UK production and broadcast industry’s transition to environmental sustainability, working in collaboration to accelerate the adoption of best practice.</a:t>
            </a:r>
          </a:p>
          <a:p>
            <a:r>
              <a:rPr lang="en-GB" dirty="0"/>
              <a:t>albert is a collaborative BAFTA, indie and broadcaster backed project that provides the film and TV industries with the necessary expertise and opportunities to take action on environmental sustainability. The project aims for all UK screen content to be made in a way that benefits individuals, industry organisations and the planet. Delivered against the following objectives </a:t>
            </a:r>
          </a:p>
          <a:p>
            <a:pPr>
              <a:buFont typeface="Arial"/>
              <a:buChar char="•"/>
            </a:pPr>
            <a:r>
              <a:rPr lang="en-GB" sz="2000" dirty="0"/>
              <a:t>to reduce the environmental impact of the production process</a:t>
            </a:r>
          </a:p>
          <a:p>
            <a:pPr>
              <a:buFont typeface="Arial"/>
              <a:buChar char="•"/>
            </a:pPr>
            <a:r>
              <a:rPr lang="en-GB" sz="2000" dirty="0"/>
              <a:t>to enable industry organisations to realise the environmental aspect of their stated vision and its implication for audience engagement</a:t>
            </a:r>
          </a:p>
          <a:p>
            <a:endParaRPr lang="en-GB" dirty="0"/>
          </a:p>
        </p:txBody>
      </p:sp>
    </p:spTree>
    <p:extLst>
      <p:ext uri="{BB962C8B-B14F-4D97-AF65-F5344CB8AC3E}">
        <p14:creationId xmlns:p14="http://schemas.microsoft.com/office/powerpoint/2010/main" val="259953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ALBERT: Calculator </a:t>
            </a:r>
            <a:r>
              <a:rPr lang="en-GB" sz="1600" dirty="0"/>
              <a:t>(https://calc.wearealbert.org/uk/)</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973" y="1159099"/>
            <a:ext cx="11022595" cy="511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225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ALBERT: </a:t>
            </a:r>
            <a:r>
              <a:rPr lang="en-GB" sz="2800" dirty="0"/>
              <a:t>Certification</a:t>
            </a:r>
            <a:r>
              <a:rPr lang="en-GB" sz="1600" dirty="0"/>
              <a:t> (http://wearealbert.org/certification#endeavor-series-5)</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6832" y="3349710"/>
            <a:ext cx="3219717"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13667" y="3168202"/>
            <a:ext cx="5537916" cy="1754326"/>
          </a:xfrm>
          <a:prstGeom prst="rect">
            <a:avLst/>
          </a:prstGeom>
          <a:noFill/>
        </p:spPr>
        <p:txBody>
          <a:bodyPr wrap="square" rtlCol="0">
            <a:spAutoFit/>
          </a:bodyPr>
          <a:lstStyle/>
          <a:p>
            <a:r>
              <a:rPr lang="en-GB" b="1" dirty="0" err="1">
                <a:hlinkClick r:id="rId3"/>
              </a:rPr>
              <a:t>Endeavor</a:t>
            </a:r>
            <a:r>
              <a:rPr lang="en-GB" b="1" dirty="0">
                <a:hlinkClick r:id="rId3"/>
              </a:rPr>
              <a:t> (series 5)</a:t>
            </a:r>
            <a:endParaRPr lang="en-GB" b="1" dirty="0"/>
          </a:p>
          <a:p>
            <a:r>
              <a:rPr lang="en-GB" dirty="0"/>
              <a:t>With environmental posters in front and behind the camera, the Endeavour team put in a mammoth effort to mitigate their impact with material donation, sustainable catering and travel reductions.</a:t>
            </a:r>
          </a:p>
        </p:txBody>
      </p:sp>
      <p:sp>
        <p:nvSpPr>
          <p:cNvPr id="5" name="TextBox 4"/>
          <p:cNvSpPr txBox="1"/>
          <p:nvPr/>
        </p:nvSpPr>
        <p:spPr>
          <a:xfrm>
            <a:off x="399247" y="1468192"/>
            <a:ext cx="11294772" cy="1569660"/>
          </a:xfrm>
          <a:prstGeom prst="rect">
            <a:avLst/>
          </a:prstGeom>
          <a:noFill/>
        </p:spPr>
        <p:txBody>
          <a:bodyPr wrap="square" rtlCol="0">
            <a:spAutoFit/>
          </a:bodyPr>
          <a:lstStyle/>
          <a:p>
            <a:r>
              <a:rPr lang="en-GB" sz="2400" b="1" dirty="0"/>
              <a:t>A growing number of productions have gone through the albert certification scheme. They are listed below with a summary of their greatest achievements.</a:t>
            </a:r>
          </a:p>
          <a:p>
            <a:r>
              <a:rPr lang="en-GB" sz="2400" dirty="0"/>
              <a:t>These production achieved a three star albert certification rating (***)</a:t>
            </a:r>
          </a:p>
        </p:txBody>
      </p:sp>
    </p:spTree>
    <p:extLst>
      <p:ext uri="{BB962C8B-B14F-4D97-AF65-F5344CB8AC3E}">
        <p14:creationId xmlns:p14="http://schemas.microsoft.com/office/powerpoint/2010/main" val="3855155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ALBERT: Carbon Literacy Training </a:t>
            </a:r>
            <a:br>
              <a:rPr lang="en-GB" dirty="0"/>
            </a:br>
            <a:r>
              <a:rPr lang="en-GB" sz="1600" dirty="0"/>
              <a:t>(http://wearealbert.org/help/get-trained)</a:t>
            </a:r>
          </a:p>
        </p:txBody>
      </p:sp>
      <p:sp>
        <p:nvSpPr>
          <p:cNvPr id="3" name="Content Placeholder 2"/>
          <p:cNvSpPr>
            <a:spLocks noGrp="1"/>
          </p:cNvSpPr>
          <p:nvPr>
            <p:ph idx="1"/>
          </p:nvPr>
        </p:nvSpPr>
        <p:spPr>
          <a:xfrm>
            <a:off x="508000" y="1447800"/>
            <a:ext cx="11074400" cy="4647426"/>
          </a:xfrm>
        </p:spPr>
        <p:txBody>
          <a:bodyPr/>
          <a:lstStyle/>
          <a:p>
            <a:pPr marL="0" indent="0">
              <a:buNone/>
            </a:pPr>
            <a:r>
              <a:rPr lang="en-GB" sz="2000" dirty="0"/>
              <a:t>A national training scheme, Carbon Literacy provides the TV + film industries with the skills and tools to mount a non-political, optimistic, science-based response to climate change. Delegates will be presented with </a:t>
            </a:r>
          </a:p>
          <a:p>
            <a:pPr>
              <a:buFont typeface="Arial"/>
              <a:buChar char="•"/>
            </a:pPr>
            <a:r>
              <a:rPr lang="en-GB" sz="1800" dirty="0"/>
              <a:t>a detailed introduction climate change and its personal and professional implications</a:t>
            </a:r>
          </a:p>
          <a:p>
            <a:pPr>
              <a:buFont typeface="Arial"/>
              <a:buChar char="•"/>
            </a:pPr>
            <a:r>
              <a:rPr lang="en-GB" sz="1800" dirty="0"/>
              <a:t>an opportunity to explore the environmental impact of professional and personal activity</a:t>
            </a:r>
          </a:p>
          <a:p>
            <a:pPr>
              <a:buFont typeface="Arial"/>
              <a:buChar char="•"/>
            </a:pPr>
            <a:r>
              <a:rPr lang="en-GB" sz="1800" dirty="0"/>
              <a:t>a summary of the roles of government, businesses and communities</a:t>
            </a:r>
          </a:p>
          <a:p>
            <a:pPr>
              <a:buFont typeface="Arial"/>
              <a:buChar char="•"/>
            </a:pPr>
            <a:r>
              <a:rPr lang="en-GB" sz="1800" dirty="0"/>
              <a:t>examples of good practice, tools and practical solutions to support positive action </a:t>
            </a:r>
          </a:p>
          <a:p>
            <a:pPr>
              <a:buFont typeface="Arial"/>
              <a:buChar char="•"/>
            </a:pPr>
            <a:r>
              <a:rPr lang="en-GB" sz="1800" dirty="0"/>
              <a:t>the skills to appraise performance and the inspiration to take further action </a:t>
            </a:r>
          </a:p>
          <a:p>
            <a:pPr marL="0" indent="0">
              <a:buNone/>
            </a:pPr>
            <a:br>
              <a:rPr lang="en-GB" sz="2000" dirty="0"/>
            </a:br>
            <a:r>
              <a:rPr lang="en-GB" sz="2000" dirty="0"/>
              <a:t>Training for </a:t>
            </a:r>
            <a:r>
              <a:rPr lang="en-GB" sz="2000" b="1" dirty="0"/>
              <a:t>leaders, producers, technologists,</a:t>
            </a:r>
            <a:r>
              <a:rPr lang="en-GB" sz="2000" dirty="0"/>
              <a:t> on request, </a:t>
            </a:r>
            <a:r>
              <a:rPr lang="en-GB" sz="2000" dirty="0">
                <a:hlinkClick r:id="rId2"/>
              </a:rPr>
              <a:t>get in touch.</a:t>
            </a:r>
            <a:r>
              <a:rPr lang="en-GB" sz="2000" dirty="0"/>
              <a:t> </a:t>
            </a:r>
          </a:p>
          <a:p>
            <a:pPr marL="0" indent="0">
              <a:buNone/>
            </a:pPr>
            <a:r>
              <a:rPr lang="en-GB" sz="2000" dirty="0"/>
              <a:t>Training for those in </a:t>
            </a:r>
            <a:r>
              <a:rPr lang="en-GB" sz="2000" b="1" dirty="0"/>
              <a:t>production,</a:t>
            </a:r>
            <a:r>
              <a:rPr lang="en-GB" sz="2000" dirty="0"/>
              <a:t> date available:</a:t>
            </a:r>
            <a:endParaRPr lang="en-GB" dirty="0"/>
          </a:p>
        </p:txBody>
      </p:sp>
    </p:spTree>
    <p:extLst>
      <p:ext uri="{BB962C8B-B14F-4D97-AF65-F5344CB8AC3E}">
        <p14:creationId xmlns:p14="http://schemas.microsoft.com/office/powerpoint/2010/main" val="372300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questions</a:t>
            </a:r>
          </a:p>
        </p:txBody>
      </p:sp>
      <p:sp>
        <p:nvSpPr>
          <p:cNvPr id="3" name="Content Placeholder 2"/>
          <p:cNvSpPr>
            <a:spLocks noGrp="1"/>
          </p:cNvSpPr>
          <p:nvPr>
            <p:ph idx="1"/>
          </p:nvPr>
        </p:nvSpPr>
        <p:spPr>
          <a:xfrm>
            <a:off x="508000" y="1447800"/>
            <a:ext cx="11074400" cy="3305520"/>
          </a:xfrm>
        </p:spPr>
        <p:txBody>
          <a:bodyPr/>
          <a:lstStyle/>
          <a:p>
            <a:r>
              <a:rPr lang="en-GB" dirty="0"/>
              <a:t>A)	How has carbon literacy training been effectively embedded in the responsible management education within ‘Coronation Street’?</a:t>
            </a:r>
          </a:p>
          <a:p>
            <a:r>
              <a:rPr lang="en-GB" dirty="0"/>
              <a:t>B)	Looking at carbon literacy as a whole, which part of the training did the managers/employees perceive as influential on their behavioural change?</a:t>
            </a:r>
          </a:p>
          <a:p>
            <a:r>
              <a:rPr lang="en-GB" dirty="0"/>
              <a:t>C)	Which components of the carbon literacy project were therefore the most influential on the learning of the managers/employee?</a:t>
            </a:r>
          </a:p>
        </p:txBody>
      </p:sp>
    </p:spTree>
    <p:extLst>
      <p:ext uri="{BB962C8B-B14F-4D97-AF65-F5344CB8AC3E}">
        <p14:creationId xmlns:p14="http://schemas.microsoft.com/office/powerpoint/2010/main" val="3500879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Methodology</a:t>
            </a:r>
          </a:p>
        </p:txBody>
      </p:sp>
      <p:sp>
        <p:nvSpPr>
          <p:cNvPr id="3" name="Content Placeholder 2"/>
          <p:cNvSpPr>
            <a:spLocks noGrp="1"/>
          </p:cNvSpPr>
          <p:nvPr>
            <p:ph idx="1"/>
          </p:nvPr>
        </p:nvSpPr>
        <p:spPr>
          <a:xfrm>
            <a:off x="508000" y="1189984"/>
            <a:ext cx="11074400" cy="4081117"/>
          </a:xfrm>
        </p:spPr>
        <p:txBody>
          <a:bodyPr/>
          <a:lstStyle/>
          <a:p>
            <a:r>
              <a:rPr lang="en-GB" dirty="0"/>
              <a:t>Analysis of the teaching material provided by Cooler Projects CIC, BBC and ITV</a:t>
            </a:r>
          </a:p>
          <a:p>
            <a:r>
              <a:rPr lang="en-GB" dirty="0"/>
              <a:t>Interviews with the creators of the training; participation in the training</a:t>
            </a:r>
          </a:p>
          <a:p>
            <a:r>
              <a:rPr lang="en-GB" dirty="0"/>
              <a:t>Interviews with all Heads of Departments (Editorial, Production and Post Production)  in the production unit of ‘Coronation Street’</a:t>
            </a:r>
          </a:p>
          <a:p>
            <a:r>
              <a:rPr lang="en-GB" dirty="0"/>
              <a:t>Interviews with one Actor</a:t>
            </a:r>
          </a:p>
          <a:p>
            <a:r>
              <a:rPr lang="en-GB" dirty="0"/>
              <a:t>Observing Carbon Literacy Training</a:t>
            </a:r>
          </a:p>
        </p:txBody>
      </p:sp>
    </p:spTree>
    <p:extLst>
      <p:ext uri="{BB962C8B-B14F-4D97-AF65-F5344CB8AC3E}">
        <p14:creationId xmlns:p14="http://schemas.microsoft.com/office/powerpoint/2010/main" val="30452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CFC88C9-FE77-9A46-9DD4-B0CDB45A0F3F}"/>
              </a:ext>
            </a:extLst>
          </p:cNvPr>
          <p:cNvSpPr>
            <a:spLocks noGrp="1"/>
          </p:cNvSpPr>
          <p:nvPr>
            <p:ph type="title"/>
          </p:nvPr>
        </p:nvSpPr>
        <p:spPr>
          <a:xfrm>
            <a:off x="1968515" y="95250"/>
            <a:ext cx="8888391" cy="1066800"/>
          </a:xfrm>
        </p:spPr>
        <p:txBody>
          <a:bodyPr/>
          <a:lstStyle/>
          <a:p>
            <a:pPr algn="ctr" eaLnBrk="1" hangingPunct="1"/>
            <a:r>
              <a:rPr lang="en-GB" altLang="en-US" b="1" dirty="0"/>
              <a:t> NTU is embedding THE GLOBAL GOALS For Sustainable Development </a:t>
            </a:r>
          </a:p>
        </p:txBody>
      </p:sp>
      <p:pic>
        <p:nvPicPr>
          <p:cNvPr id="9220" name="Picture 5">
            <a:extLst>
              <a:ext uri="{FF2B5EF4-FFF2-40B4-BE49-F238E27FC236}">
                <a16:creationId xmlns:a16="http://schemas.microsoft.com/office/drawing/2014/main" id="{1B4E7ADA-D736-654C-9DF0-19E89F9E4BD6}"/>
              </a:ext>
            </a:extLst>
          </p:cNvPr>
          <p:cNvPicPr>
            <a:picLocks noChangeAspect="1"/>
          </p:cNvPicPr>
          <p:nvPr/>
        </p:nvPicPr>
        <p:blipFill>
          <a:blip r:embed="rId3">
            <a:extLst>
              <a:ext uri="{28A0092B-C50C-407E-A947-70E740481C1C}">
                <a14:useLocalDpi xmlns:a14="http://schemas.microsoft.com/office/drawing/2010/main" val="0"/>
              </a:ext>
            </a:extLst>
          </a:blip>
          <a:srcRect l="8069" t="14273" r="8994" b="18578"/>
          <a:stretch>
            <a:fillRect/>
          </a:stretch>
        </p:blipFill>
        <p:spPr bwMode="auto">
          <a:xfrm>
            <a:off x="1604185" y="1382776"/>
            <a:ext cx="9034463"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p 5">
            <a:extLst>
              <a:ext uri="{FF2B5EF4-FFF2-40B4-BE49-F238E27FC236}">
                <a16:creationId xmlns:a16="http://schemas.microsoft.com/office/drawing/2014/main" id="{A3505D4E-A888-9A46-8520-487469C10B5C}"/>
              </a:ext>
            </a:extLst>
          </p:cNvPr>
          <p:cNvGrpSpPr/>
          <p:nvPr/>
        </p:nvGrpSpPr>
        <p:grpSpPr>
          <a:xfrm>
            <a:off x="260349" y="6216789"/>
            <a:ext cx="4489451" cy="450712"/>
            <a:chOff x="755650" y="5589588"/>
            <a:chExt cx="7805738" cy="879475"/>
          </a:xfrm>
        </p:grpSpPr>
        <p:pic>
          <p:nvPicPr>
            <p:cNvPr id="6" name="Picture 9">
              <a:extLst>
                <a:ext uri="{FF2B5EF4-FFF2-40B4-BE49-F238E27FC236}">
                  <a16:creationId xmlns:a16="http://schemas.microsoft.com/office/drawing/2014/main" id="{F031EDDA-65BB-0248-91EC-FE2B525B43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650" y="5589588"/>
              <a:ext cx="3600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11.jpeg">
              <a:extLst>
                <a:ext uri="{FF2B5EF4-FFF2-40B4-BE49-F238E27FC236}">
                  <a16:creationId xmlns:a16="http://schemas.microsoft.com/office/drawing/2014/main" id="{96CF32EF-1814-254D-86CF-1D2CFE860F4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6413" y="5589588"/>
              <a:ext cx="111918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image8.jpeg" descr="LiFE Gold logo">
              <a:extLst>
                <a:ext uri="{FF2B5EF4-FFF2-40B4-BE49-F238E27FC236}">
                  <a16:creationId xmlns:a16="http://schemas.microsoft.com/office/drawing/2014/main" id="{77CAC0C4-0AF0-E94B-B926-395E14C84F7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5600" y="5589588"/>
              <a:ext cx="12319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 name="Picture 12" descr="Image result for people and planet first class">
              <a:extLst>
                <a:ext uri="{FF2B5EF4-FFF2-40B4-BE49-F238E27FC236}">
                  <a16:creationId xmlns:a16="http://schemas.microsoft.com/office/drawing/2014/main" id="{E9F1A8D6-7590-DD40-B23A-8D11F4CD0A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4000" y="5591175"/>
              <a:ext cx="19573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13945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a:t>
            </a:r>
          </a:p>
        </p:txBody>
      </p:sp>
      <p:sp>
        <p:nvSpPr>
          <p:cNvPr id="3" name="Content Placeholder 2"/>
          <p:cNvSpPr>
            <a:spLocks noGrp="1"/>
          </p:cNvSpPr>
          <p:nvPr>
            <p:ph idx="1"/>
          </p:nvPr>
        </p:nvSpPr>
        <p:spPr>
          <a:xfrm>
            <a:off x="508000" y="1447801"/>
            <a:ext cx="11074400" cy="4044184"/>
          </a:xfrm>
        </p:spPr>
        <p:txBody>
          <a:bodyPr/>
          <a:lstStyle/>
          <a:p>
            <a:r>
              <a:rPr lang="en-GB" dirty="0"/>
              <a:t>“We have 300 to 400 people working here, and drama by its nature has always been transitory, so it’s about working right across the production to change,” says Sandison, “whether that be the art department or recycling old sets [</a:t>
            </a:r>
            <a:r>
              <a:rPr lang="en-GB" i="1" dirty="0"/>
              <a:t>Corrie</a:t>
            </a:r>
            <a:r>
              <a:rPr lang="en-GB" dirty="0"/>
              <a:t> has achieved an impressive 90% recycling rate for its waste streams] or making sure that new wood is from sustainable resources. We also have an allotment and we’re growing some of our veg on site here, too.” </a:t>
            </a:r>
            <a:r>
              <a:rPr lang="en-GB" sz="1600" dirty="0"/>
              <a:t>(</a:t>
            </a:r>
            <a:r>
              <a:rPr lang="en-GB" sz="1600" dirty="0">
                <a:hlinkClick r:id="rId2"/>
              </a:rPr>
              <a:t>https://www.theguardian.com/environment/2015/jul/02/observer-ethical-awards-2015-winners-coronation-street</a:t>
            </a:r>
            <a:r>
              <a:rPr lang="en-GB" sz="1600" dirty="0"/>
              <a:t>)</a:t>
            </a:r>
          </a:p>
          <a:p>
            <a:r>
              <a:rPr lang="en-GB" dirty="0"/>
              <a:t>Storyline: Bag for life</a:t>
            </a:r>
          </a:p>
        </p:txBody>
      </p:sp>
    </p:spTree>
    <p:extLst>
      <p:ext uri="{BB962C8B-B14F-4D97-AF65-F5344CB8AC3E}">
        <p14:creationId xmlns:p14="http://schemas.microsoft.com/office/powerpoint/2010/main" val="1568083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 1: Important elements</a:t>
            </a:r>
          </a:p>
        </p:txBody>
      </p:sp>
      <p:sp>
        <p:nvSpPr>
          <p:cNvPr id="3" name="Content Placeholder 2"/>
          <p:cNvSpPr>
            <a:spLocks noGrp="1"/>
          </p:cNvSpPr>
          <p:nvPr>
            <p:ph idx="1"/>
          </p:nvPr>
        </p:nvSpPr>
        <p:spPr>
          <a:xfrm>
            <a:off x="508000" y="1447800"/>
            <a:ext cx="11074400" cy="3305520"/>
          </a:xfrm>
        </p:spPr>
        <p:txBody>
          <a:bodyPr/>
          <a:lstStyle/>
          <a:p>
            <a:r>
              <a:rPr lang="en-GB" dirty="0"/>
              <a:t>First part ‘Introduction to Climate Change’ introducing the science behind climate change and its relevance to television industry</a:t>
            </a:r>
          </a:p>
          <a:p>
            <a:r>
              <a:rPr lang="en-GB" dirty="0"/>
              <a:t>Second part ‘Application to function’ addressing the challenges within a costumes or lighting department in ‘Production Module’ but also ‘Executive Team Module’ exists</a:t>
            </a:r>
          </a:p>
          <a:p>
            <a:r>
              <a:rPr lang="en-GB" dirty="0"/>
              <a:t>Third part ‘Commitment’: Action taken in private life and in work context</a:t>
            </a:r>
          </a:p>
        </p:txBody>
      </p:sp>
    </p:spTree>
    <p:extLst>
      <p:ext uri="{BB962C8B-B14F-4D97-AF65-F5344CB8AC3E}">
        <p14:creationId xmlns:p14="http://schemas.microsoft.com/office/powerpoint/2010/main" val="1039277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Findings 2 The following parts of the training were seen as most influential:</a:t>
            </a:r>
            <a:br>
              <a:rPr lang="en-GB" dirty="0"/>
            </a:br>
            <a:endParaRPr lang="en-GB" dirty="0"/>
          </a:p>
        </p:txBody>
      </p:sp>
      <p:sp>
        <p:nvSpPr>
          <p:cNvPr id="3" name="Content Placeholder 2"/>
          <p:cNvSpPr>
            <a:spLocks noGrp="1"/>
          </p:cNvSpPr>
          <p:nvPr>
            <p:ph idx="1"/>
          </p:nvPr>
        </p:nvSpPr>
        <p:spPr>
          <a:xfrm>
            <a:off x="508000" y="1841682"/>
            <a:ext cx="11074400" cy="4401205"/>
          </a:xfrm>
        </p:spPr>
        <p:txBody>
          <a:bodyPr/>
          <a:lstStyle/>
          <a:p>
            <a:r>
              <a:rPr lang="en-GB" sz="3200" dirty="0"/>
              <a:t>Peer-to-peer training</a:t>
            </a:r>
          </a:p>
          <a:p>
            <a:r>
              <a:rPr lang="en-GB" sz="3200" dirty="0"/>
              <a:t>Social learning</a:t>
            </a:r>
          </a:p>
          <a:p>
            <a:r>
              <a:rPr lang="en-GB" sz="3200" dirty="0"/>
              <a:t>Shift in locus of control</a:t>
            </a:r>
          </a:p>
          <a:p>
            <a:r>
              <a:rPr lang="en-GB" sz="3200" dirty="0"/>
              <a:t>Best practice/Action strategies</a:t>
            </a:r>
          </a:p>
          <a:p>
            <a:r>
              <a:rPr lang="en-GB" sz="3200" b="1" dirty="0"/>
              <a:t>Active commitment</a:t>
            </a:r>
          </a:p>
          <a:p>
            <a:pPr marL="0" indent="0">
              <a:buNone/>
            </a:pPr>
            <a:endParaRPr lang="en-GB" dirty="0"/>
          </a:p>
        </p:txBody>
      </p:sp>
    </p:spTree>
    <p:extLst>
      <p:ext uri="{BB962C8B-B14F-4D97-AF65-F5344CB8AC3E}">
        <p14:creationId xmlns:p14="http://schemas.microsoft.com/office/powerpoint/2010/main" val="1099948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Literature used for first paper</a:t>
            </a:r>
          </a:p>
        </p:txBody>
      </p:sp>
      <p:sp>
        <p:nvSpPr>
          <p:cNvPr id="3" name="Content Placeholder 2"/>
          <p:cNvSpPr>
            <a:spLocks noGrp="1"/>
          </p:cNvSpPr>
          <p:nvPr>
            <p:ph idx="1"/>
          </p:nvPr>
        </p:nvSpPr>
        <p:spPr>
          <a:xfrm>
            <a:off x="508000" y="1447824"/>
            <a:ext cx="11074400" cy="3108543"/>
          </a:xfrm>
        </p:spPr>
        <p:txBody>
          <a:bodyPr/>
          <a:lstStyle/>
          <a:p>
            <a:pPr marL="0" indent="0">
              <a:buNone/>
            </a:pPr>
            <a:r>
              <a:rPr lang="en-GB" sz="2800" b="1" dirty="0"/>
              <a:t>Social learning theory : </a:t>
            </a:r>
          </a:p>
          <a:p>
            <a:r>
              <a:rPr lang="en-GB" sz="2800" dirty="0"/>
              <a:t>strands of social learning as conceptualised by Keen et al (2005)</a:t>
            </a:r>
          </a:p>
          <a:p>
            <a:r>
              <a:rPr lang="en-GB" sz="2800" dirty="0"/>
              <a:t>locus of control (Peyton and Miller 1980) </a:t>
            </a:r>
          </a:p>
          <a:p>
            <a:r>
              <a:rPr lang="en-GB" sz="2800" dirty="0"/>
              <a:t>self-efficacy (Bandura </a:t>
            </a:r>
            <a:r>
              <a:rPr lang="en-GB" sz="2800"/>
              <a:t>1977) </a:t>
            </a:r>
            <a:endParaRPr lang="en-GB" sz="2800" dirty="0"/>
          </a:p>
        </p:txBody>
      </p:sp>
    </p:spTree>
    <p:extLst>
      <p:ext uri="{BB962C8B-B14F-4D97-AF65-F5344CB8AC3E}">
        <p14:creationId xmlns:p14="http://schemas.microsoft.com/office/powerpoint/2010/main" val="1525429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Strands of social learning (Keen et al. 2005)  </a:t>
            </a:r>
          </a:p>
        </p:txBody>
      </p:sp>
      <p:sp>
        <p:nvSpPr>
          <p:cNvPr id="3" name="Content Placeholder 2"/>
          <p:cNvSpPr>
            <a:spLocks noGrp="1"/>
          </p:cNvSpPr>
          <p:nvPr>
            <p:ph idx="1"/>
          </p:nvPr>
        </p:nvSpPr>
        <p:spPr>
          <a:xfrm>
            <a:off x="508000" y="1127348"/>
            <a:ext cx="11074400" cy="4979825"/>
          </a:xfrm>
        </p:spPr>
        <p:txBody>
          <a:bodyPr/>
          <a:lstStyle/>
          <a:p>
            <a:pPr marL="457200" indent="-457200">
              <a:buAutoNum type="arabicPeriod"/>
            </a:pPr>
            <a:r>
              <a:rPr lang="en-GB" dirty="0"/>
              <a:t>Strand: Reflection through sharing of experiences, ideas and environments with others. Reflexivity leads to new learning in a number of learning cycles. </a:t>
            </a:r>
          </a:p>
          <a:p>
            <a:pPr marL="457200" indent="-457200">
              <a:buAutoNum type="arabicPeriod"/>
            </a:pPr>
            <a:r>
              <a:rPr lang="en-GB" dirty="0"/>
              <a:t>Strand: Adoptions of system orientation and systems thinking to understand “the larger whole” and the relationship between parts. </a:t>
            </a:r>
          </a:p>
          <a:p>
            <a:pPr marL="457200" indent="-457200">
              <a:buAutoNum type="arabicPeriod"/>
            </a:pPr>
            <a:r>
              <a:rPr lang="en-GB" dirty="0"/>
              <a:t>Strand: Concepts of integration and synthesis and requires holistic frameworks which enable the analysis of the complexity of the world rather than to compartmentalise and divide. </a:t>
            </a:r>
          </a:p>
          <a:p>
            <a:pPr marL="457200" indent="-457200">
              <a:buAutoNum type="arabicPeriod"/>
            </a:pPr>
            <a:r>
              <a:rPr lang="en-GB" dirty="0"/>
              <a:t>Strand: Notion of negotiation and collaboration. </a:t>
            </a:r>
            <a:br>
              <a:rPr lang="en-GB" dirty="0"/>
            </a:br>
            <a:r>
              <a:rPr lang="en-GB" sz="2000" i="1" dirty="0" err="1"/>
              <a:t>Wals</a:t>
            </a:r>
            <a:r>
              <a:rPr lang="en-GB" sz="2000" i="1" dirty="0"/>
              <a:t> (2007): Collective goals and shared vision, space for alternative visions and dissonance. </a:t>
            </a:r>
            <a:endParaRPr lang="en-GB" dirty="0"/>
          </a:p>
        </p:txBody>
      </p:sp>
    </p:spTree>
    <p:extLst>
      <p:ext uri="{BB962C8B-B14F-4D97-AF65-F5344CB8AC3E}">
        <p14:creationId xmlns:p14="http://schemas.microsoft.com/office/powerpoint/2010/main" val="2411953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Strands of social learning (Keen et al 2005) cont.</a:t>
            </a:r>
          </a:p>
        </p:txBody>
      </p:sp>
      <p:sp>
        <p:nvSpPr>
          <p:cNvPr id="3" name="Content Placeholder 2"/>
          <p:cNvSpPr>
            <a:spLocks noGrp="1"/>
          </p:cNvSpPr>
          <p:nvPr>
            <p:ph idx="1"/>
          </p:nvPr>
        </p:nvSpPr>
        <p:spPr>
          <a:xfrm>
            <a:off x="508000" y="1447812"/>
            <a:ext cx="11074400" cy="3268587"/>
          </a:xfrm>
        </p:spPr>
        <p:txBody>
          <a:bodyPr/>
          <a:lstStyle/>
          <a:p>
            <a:pPr marL="0" indent="0">
              <a:buNone/>
            </a:pPr>
            <a:r>
              <a:rPr lang="en-GB" dirty="0"/>
              <a:t>5. Strand: Notion of collaboration and participation processes. </a:t>
            </a:r>
          </a:p>
          <a:p>
            <a:pPr marL="0" indent="0">
              <a:buNone/>
            </a:pPr>
            <a:r>
              <a:rPr lang="en-GB" dirty="0"/>
              <a:t>Learning enabled through a range of participation types.</a:t>
            </a:r>
          </a:p>
          <a:p>
            <a:pPr marL="0" indent="0">
              <a:buNone/>
            </a:pPr>
            <a:r>
              <a:rPr lang="en-GB" dirty="0"/>
              <a:t>Single, double and triple loop learning.</a:t>
            </a:r>
          </a:p>
          <a:p>
            <a:pPr marL="0" indent="0">
              <a:buNone/>
            </a:pPr>
            <a:r>
              <a:rPr lang="en-GB" b="1" dirty="0"/>
              <a:t>Triple loop learning: Change in values and norms leading to change in assumptions. </a:t>
            </a:r>
          </a:p>
          <a:p>
            <a:pPr marL="0" indent="0">
              <a:buNone/>
            </a:pPr>
            <a:r>
              <a:rPr lang="en-GB" dirty="0"/>
              <a:t>Participatory approaches combined with multiple loop learning. </a:t>
            </a:r>
          </a:p>
        </p:txBody>
      </p:sp>
    </p:spTree>
    <p:extLst>
      <p:ext uri="{BB962C8B-B14F-4D97-AF65-F5344CB8AC3E}">
        <p14:creationId xmlns:p14="http://schemas.microsoft.com/office/powerpoint/2010/main" val="1452967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a:xfrm>
            <a:off x="508000" y="1447812"/>
            <a:ext cx="11074400" cy="4856714"/>
          </a:xfrm>
        </p:spPr>
        <p:txBody>
          <a:bodyPr/>
          <a:lstStyle/>
          <a:p>
            <a:pPr marL="0" indent="0">
              <a:buNone/>
            </a:pPr>
            <a:r>
              <a:rPr lang="en-GB" sz="2000" dirty="0"/>
              <a:t>Bandura, A. (1977). Self-efficacy: Towards a Unifying Theory of Behavioural Change, Psychological Review Vol 84, No.2, 191-215</a:t>
            </a:r>
          </a:p>
          <a:p>
            <a:pPr marL="0" indent="0">
              <a:buNone/>
            </a:pPr>
            <a:r>
              <a:rPr lang="en-GB" sz="2000" dirty="0"/>
              <a:t>Keen, M., Brown, V. A., and </a:t>
            </a:r>
            <a:r>
              <a:rPr lang="en-GB" sz="2000" dirty="0" err="1"/>
              <a:t>Dyball</a:t>
            </a:r>
            <a:r>
              <a:rPr lang="en-GB" sz="2000" dirty="0"/>
              <a:t>, R. (2005). Social learning in environmental management: Towards a sustainable future, Routledge.</a:t>
            </a:r>
          </a:p>
          <a:p>
            <a:pPr marL="0" indent="0">
              <a:buNone/>
            </a:pPr>
            <a:r>
              <a:rPr lang="en-GB" sz="2000" dirty="0"/>
              <a:t>Peyton, R. B. and Miller, B. A. (1980) Developing an internal locus of control as a prerequisite to environmental action taking. In: Current Issues VI: The Yearbook of Environmental Education and Environmental Studies  (Ed, Sacks, A. B.) Clearinghouse for Science, Mathematics, and Environmental Education, Columbus, Ohio, pp. 173-192.</a:t>
            </a:r>
          </a:p>
          <a:p>
            <a:pPr marL="0" indent="0">
              <a:buNone/>
            </a:pPr>
            <a:r>
              <a:rPr lang="en-GB" sz="2000" dirty="0" err="1"/>
              <a:t>Wals</a:t>
            </a:r>
            <a:r>
              <a:rPr lang="en-GB" sz="2000" dirty="0"/>
              <a:t>, A. E. (2007). Social learning towards a sustainable world: Principles, perspectives, and praxis. Academic Pub, </a:t>
            </a:r>
            <a:r>
              <a:rPr lang="en-GB" sz="2000" dirty="0" err="1"/>
              <a:t>Wageningen</a:t>
            </a:r>
            <a:r>
              <a:rPr lang="en-GB" sz="2000" dirty="0"/>
              <a:t>.</a:t>
            </a:r>
          </a:p>
          <a:p>
            <a:endParaRPr lang="en-GB" dirty="0"/>
          </a:p>
        </p:txBody>
      </p:sp>
    </p:spTree>
    <p:extLst>
      <p:ext uri="{BB962C8B-B14F-4D97-AF65-F5344CB8AC3E}">
        <p14:creationId xmlns:p14="http://schemas.microsoft.com/office/powerpoint/2010/main" val="3622974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Song ‘Pass it on’</a:t>
            </a:r>
          </a:p>
        </p:txBody>
      </p:sp>
      <p:sp>
        <p:nvSpPr>
          <p:cNvPr id="3" name="Content Placeholder 2"/>
          <p:cNvSpPr>
            <a:spLocks noGrp="1"/>
          </p:cNvSpPr>
          <p:nvPr>
            <p:ph idx="1"/>
          </p:nvPr>
        </p:nvSpPr>
        <p:spPr>
          <a:xfrm>
            <a:off x="508000" y="1447800"/>
            <a:ext cx="11074400" cy="460832"/>
          </a:xfrm>
        </p:spPr>
        <p:txBody>
          <a:bodyPr/>
          <a:lstStyle/>
          <a:p>
            <a:r>
              <a:rPr lang="en-GB" dirty="0">
                <a:hlinkClick r:id="rId2"/>
              </a:rPr>
              <a:t>https://www.youtube.com/watch?v=VwgbFjb6Ado</a:t>
            </a:r>
            <a:endParaRPr lang="en-GB" dirty="0"/>
          </a:p>
        </p:txBody>
      </p:sp>
    </p:spTree>
    <p:extLst>
      <p:ext uri="{BB962C8B-B14F-4D97-AF65-F5344CB8AC3E}">
        <p14:creationId xmlns:p14="http://schemas.microsoft.com/office/powerpoint/2010/main" val="1528409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 </a:t>
            </a:r>
          </a:p>
        </p:txBody>
      </p:sp>
      <p:sp>
        <p:nvSpPr>
          <p:cNvPr id="3" name="Content Placeholder 2"/>
          <p:cNvSpPr>
            <a:spLocks noGrp="1"/>
          </p:cNvSpPr>
          <p:nvPr>
            <p:ph idx="1"/>
          </p:nvPr>
        </p:nvSpPr>
        <p:spPr>
          <a:xfrm>
            <a:off x="508000" y="1447804"/>
            <a:ext cx="11074400" cy="498598"/>
          </a:xfrm>
        </p:spPr>
        <p:txBody>
          <a:bodyPr/>
          <a:lstStyle/>
          <a:p>
            <a:r>
              <a:rPr lang="en-GB" dirty="0"/>
              <a:t>Dr Petra Molthan-Hill: </a:t>
            </a:r>
            <a:r>
              <a:rPr lang="en-GB" dirty="0">
                <a:hlinkClick r:id="rId3"/>
              </a:rPr>
              <a:t>petra.molthan-hill@ntu.ac.uk</a:t>
            </a:r>
            <a:endParaRPr lang="en-GB" dirty="0"/>
          </a:p>
        </p:txBody>
      </p:sp>
    </p:spTree>
    <p:extLst>
      <p:ext uri="{BB962C8B-B14F-4D97-AF65-F5344CB8AC3E}">
        <p14:creationId xmlns:p14="http://schemas.microsoft.com/office/powerpoint/2010/main" val="157957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E031BEB-3992-3D49-9DD4-E16483632C9F}"/>
              </a:ext>
            </a:extLst>
          </p:cNvPr>
          <p:cNvSpPr>
            <a:spLocks noGrp="1"/>
          </p:cNvSpPr>
          <p:nvPr>
            <p:ph type="title"/>
          </p:nvPr>
        </p:nvSpPr>
        <p:spPr/>
        <p:txBody>
          <a:bodyPr/>
          <a:lstStyle/>
          <a:p>
            <a:r>
              <a:rPr lang="en-GB" altLang="en-US" b="1" dirty="0"/>
              <a:t>Support offered</a:t>
            </a:r>
          </a:p>
        </p:txBody>
      </p:sp>
      <p:pic>
        <p:nvPicPr>
          <p:cNvPr id="12293" name="image19.png">
            <a:extLst>
              <a:ext uri="{FF2B5EF4-FFF2-40B4-BE49-F238E27FC236}">
                <a16:creationId xmlns:a16="http://schemas.microsoft.com/office/drawing/2014/main" id="{0DB08876-2235-0045-A01A-1E124010C8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100" y="1339412"/>
            <a:ext cx="5013333" cy="412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2294" name="image22.png">
            <a:extLst>
              <a:ext uri="{FF2B5EF4-FFF2-40B4-BE49-F238E27FC236}">
                <a16:creationId xmlns:a16="http://schemas.microsoft.com/office/drawing/2014/main" id="{3223EB6F-210D-8D42-954F-7CA720F8B9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0496" y="244709"/>
            <a:ext cx="5112912" cy="585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5" name="Grupp 5">
            <a:extLst>
              <a:ext uri="{FF2B5EF4-FFF2-40B4-BE49-F238E27FC236}">
                <a16:creationId xmlns:a16="http://schemas.microsoft.com/office/drawing/2014/main" id="{A3505D4E-A888-9A46-8520-487469C10B5C}"/>
              </a:ext>
            </a:extLst>
          </p:cNvPr>
          <p:cNvGrpSpPr/>
          <p:nvPr/>
        </p:nvGrpSpPr>
        <p:grpSpPr>
          <a:xfrm>
            <a:off x="260349" y="6216789"/>
            <a:ext cx="4489451" cy="450712"/>
            <a:chOff x="755650" y="5589588"/>
            <a:chExt cx="7805738" cy="879475"/>
          </a:xfrm>
        </p:grpSpPr>
        <p:pic>
          <p:nvPicPr>
            <p:cNvPr id="6" name="Picture 9">
              <a:extLst>
                <a:ext uri="{FF2B5EF4-FFF2-40B4-BE49-F238E27FC236}">
                  <a16:creationId xmlns:a16="http://schemas.microsoft.com/office/drawing/2014/main" id="{F031EDDA-65BB-0248-91EC-FE2B525B43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650" y="5589588"/>
              <a:ext cx="3600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11.jpeg">
              <a:extLst>
                <a:ext uri="{FF2B5EF4-FFF2-40B4-BE49-F238E27FC236}">
                  <a16:creationId xmlns:a16="http://schemas.microsoft.com/office/drawing/2014/main" id="{96CF32EF-1814-254D-86CF-1D2CFE860F4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6413" y="5589588"/>
              <a:ext cx="111918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image8.jpeg" descr="LiFE Gold logo">
              <a:extLst>
                <a:ext uri="{FF2B5EF4-FFF2-40B4-BE49-F238E27FC236}">
                  <a16:creationId xmlns:a16="http://schemas.microsoft.com/office/drawing/2014/main" id="{77CAC0C4-0AF0-E94B-B926-395E14C84F7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5600" y="5589588"/>
              <a:ext cx="12319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 name="Picture 12" descr="Image result for people and planet first class">
              <a:extLst>
                <a:ext uri="{FF2B5EF4-FFF2-40B4-BE49-F238E27FC236}">
                  <a16:creationId xmlns:a16="http://schemas.microsoft.com/office/drawing/2014/main" id="{E9F1A8D6-7590-DD40-B23A-8D11F4CD0A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4000" y="5591175"/>
              <a:ext cx="19573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35711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253"/>
          <p:cNvSpPr>
            <a:spLocks noChangeArrowheads="1"/>
          </p:cNvSpPr>
          <p:nvPr/>
        </p:nvSpPr>
        <p:spPr bwMode="auto">
          <a:xfrm>
            <a:off x="334435" y="260350"/>
            <a:ext cx="98679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sz="2800">
                <a:solidFill>
                  <a:srgbClr val="004D75"/>
                </a:solidFill>
                <a:latin typeface="Verdana" pitchFamily="34" charset="0"/>
                <a:cs typeface="Arial" charset="0"/>
              </a:defRPr>
            </a:lvl1pPr>
            <a:lvl2pPr marL="742950" indent="-285750">
              <a:defRPr sz="2800">
                <a:solidFill>
                  <a:srgbClr val="004D75"/>
                </a:solidFill>
                <a:latin typeface="Verdana" pitchFamily="34" charset="0"/>
                <a:cs typeface="Arial" charset="0"/>
              </a:defRPr>
            </a:lvl2pPr>
            <a:lvl3pPr marL="1143000" indent="-228600">
              <a:defRPr sz="2800">
                <a:solidFill>
                  <a:srgbClr val="004D75"/>
                </a:solidFill>
                <a:latin typeface="Verdana" pitchFamily="34" charset="0"/>
                <a:cs typeface="Arial" charset="0"/>
              </a:defRPr>
            </a:lvl3pPr>
            <a:lvl4pPr marL="1600200" indent="-228600">
              <a:defRPr sz="2800">
                <a:solidFill>
                  <a:srgbClr val="004D75"/>
                </a:solidFill>
                <a:latin typeface="Verdana" pitchFamily="34" charset="0"/>
                <a:cs typeface="Arial" charset="0"/>
              </a:defRPr>
            </a:lvl4pPr>
            <a:lvl5pPr marL="2057400" indent="-228600">
              <a:defRPr sz="2800">
                <a:solidFill>
                  <a:srgbClr val="004D75"/>
                </a:solidFill>
                <a:latin typeface="Verdana" pitchFamily="34" charset="0"/>
                <a:cs typeface="Arial" charset="0"/>
              </a:defRPr>
            </a:lvl5pPr>
            <a:lvl6pPr marL="2514600" indent="-228600" eaLnBrk="0" fontAlgn="base" hangingPunct="0">
              <a:spcBef>
                <a:spcPct val="0"/>
              </a:spcBef>
              <a:spcAft>
                <a:spcPct val="0"/>
              </a:spcAft>
              <a:defRPr sz="2800">
                <a:solidFill>
                  <a:srgbClr val="004D75"/>
                </a:solidFill>
                <a:latin typeface="Verdana" pitchFamily="34" charset="0"/>
                <a:cs typeface="Arial" charset="0"/>
              </a:defRPr>
            </a:lvl6pPr>
            <a:lvl7pPr marL="2971800" indent="-228600" eaLnBrk="0" fontAlgn="base" hangingPunct="0">
              <a:spcBef>
                <a:spcPct val="0"/>
              </a:spcBef>
              <a:spcAft>
                <a:spcPct val="0"/>
              </a:spcAft>
              <a:defRPr sz="2800">
                <a:solidFill>
                  <a:srgbClr val="004D75"/>
                </a:solidFill>
                <a:latin typeface="Verdana" pitchFamily="34" charset="0"/>
                <a:cs typeface="Arial" charset="0"/>
              </a:defRPr>
            </a:lvl7pPr>
            <a:lvl8pPr marL="3429000" indent="-228600" eaLnBrk="0" fontAlgn="base" hangingPunct="0">
              <a:spcBef>
                <a:spcPct val="0"/>
              </a:spcBef>
              <a:spcAft>
                <a:spcPct val="0"/>
              </a:spcAft>
              <a:defRPr sz="2800">
                <a:solidFill>
                  <a:srgbClr val="004D75"/>
                </a:solidFill>
                <a:latin typeface="Verdana" pitchFamily="34" charset="0"/>
                <a:cs typeface="Arial" charset="0"/>
              </a:defRPr>
            </a:lvl8pPr>
            <a:lvl9pPr marL="3886200" indent="-228600" eaLnBrk="0" fontAlgn="base" hangingPunct="0">
              <a:spcBef>
                <a:spcPct val="0"/>
              </a:spcBef>
              <a:spcAft>
                <a:spcPct val="0"/>
              </a:spcAft>
              <a:defRPr sz="2800">
                <a:solidFill>
                  <a:srgbClr val="004D75"/>
                </a:solidFill>
                <a:latin typeface="Verdana" pitchFamily="34" charset="0"/>
                <a:cs typeface="Arial" charset="0"/>
              </a:defRPr>
            </a:lvl9pPr>
          </a:lstStyle>
          <a:p>
            <a:pPr algn="ctr" fontAlgn="base" hangingPunct="0">
              <a:spcBef>
                <a:spcPts val="500"/>
              </a:spcBef>
              <a:spcAft>
                <a:spcPct val="0"/>
              </a:spcAft>
            </a:pPr>
            <a:r>
              <a:rPr lang="en-GB" altLang="en-US" sz="3200" b="1">
                <a:solidFill>
                  <a:srgbClr val="254061"/>
                </a:solidFill>
                <a:latin typeface="Arial" charset="0"/>
                <a:cs typeface="Calibri" pitchFamily="34" charset="0"/>
                <a:sym typeface="Arial" charset="0"/>
              </a:rPr>
              <a:t>Community and Estate Case Studies</a:t>
            </a:r>
            <a:endParaRPr lang="en-US" altLang="en-US" sz="3200" b="1">
              <a:solidFill>
                <a:srgbClr val="254061"/>
              </a:solidFill>
              <a:latin typeface="Arial" charset="0"/>
              <a:cs typeface="Calibri" pitchFamily="34" charset="0"/>
              <a:sym typeface="Arial" charset="0"/>
            </a:endParaRPr>
          </a:p>
        </p:txBody>
      </p:sp>
      <p:pic>
        <p:nvPicPr>
          <p:cNvPr id="819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1" y="1484316"/>
            <a:ext cx="43434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2" y="1503366"/>
            <a:ext cx="435610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69582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altLang="en-US" b="1" dirty="0"/>
              <a:t>The SDGs in the Sustainability in Practice (</a:t>
            </a:r>
            <a:r>
              <a:rPr lang="en-GB" altLang="en-US" b="1" dirty="0" err="1"/>
              <a:t>SiP</a:t>
            </a:r>
            <a:r>
              <a:rPr lang="en-GB" altLang="en-US" b="1" dirty="0"/>
              <a:t>) Certificate</a:t>
            </a:r>
          </a:p>
        </p:txBody>
      </p:sp>
      <p:sp>
        <p:nvSpPr>
          <p:cNvPr id="5123" name="Date Placeholder 3"/>
          <p:cNvSpPr>
            <a:spLocks noGrp="1"/>
          </p:cNvSpPr>
          <p:nvPr>
            <p:ph type="dt" sz="quarter" idx="10"/>
          </p:nvPr>
        </p:nvSpPr>
        <p:spPr>
          <a:noFill/>
        </p:spPr>
        <p:txBody>
          <a:bodyPr/>
          <a:lstStyle>
            <a:lvl1pPr>
              <a:defRPr sz="2800">
                <a:solidFill>
                  <a:srgbClr val="004D75"/>
                </a:solidFill>
                <a:latin typeface="Verdana" pitchFamily="34" charset="0"/>
                <a:cs typeface="Arial" charset="0"/>
              </a:defRPr>
            </a:lvl1pPr>
            <a:lvl2pPr marL="742950" indent="-285750">
              <a:defRPr sz="2800">
                <a:solidFill>
                  <a:srgbClr val="004D75"/>
                </a:solidFill>
                <a:latin typeface="Verdana" pitchFamily="34" charset="0"/>
                <a:cs typeface="Arial" charset="0"/>
              </a:defRPr>
            </a:lvl2pPr>
            <a:lvl3pPr marL="1143000" indent="-228600">
              <a:defRPr sz="2800">
                <a:solidFill>
                  <a:srgbClr val="004D75"/>
                </a:solidFill>
                <a:latin typeface="Verdana" pitchFamily="34" charset="0"/>
                <a:cs typeface="Arial" charset="0"/>
              </a:defRPr>
            </a:lvl3pPr>
            <a:lvl4pPr marL="1600200" indent="-228600">
              <a:defRPr sz="2800">
                <a:solidFill>
                  <a:srgbClr val="004D75"/>
                </a:solidFill>
                <a:latin typeface="Verdana" pitchFamily="34" charset="0"/>
                <a:cs typeface="Arial" charset="0"/>
              </a:defRPr>
            </a:lvl4pPr>
            <a:lvl5pPr marL="2057400" indent="-228600">
              <a:defRPr sz="2800">
                <a:solidFill>
                  <a:srgbClr val="004D75"/>
                </a:solidFill>
                <a:latin typeface="Verdana" pitchFamily="34" charset="0"/>
                <a:cs typeface="Arial" charset="0"/>
              </a:defRPr>
            </a:lvl5pPr>
            <a:lvl6pPr marL="2514600" indent="-228600" eaLnBrk="0" fontAlgn="base" hangingPunct="0">
              <a:spcBef>
                <a:spcPct val="0"/>
              </a:spcBef>
              <a:spcAft>
                <a:spcPct val="0"/>
              </a:spcAft>
              <a:defRPr sz="2800">
                <a:solidFill>
                  <a:srgbClr val="004D75"/>
                </a:solidFill>
                <a:latin typeface="Verdana" pitchFamily="34" charset="0"/>
                <a:cs typeface="Arial" charset="0"/>
              </a:defRPr>
            </a:lvl6pPr>
            <a:lvl7pPr marL="2971800" indent="-228600" eaLnBrk="0" fontAlgn="base" hangingPunct="0">
              <a:spcBef>
                <a:spcPct val="0"/>
              </a:spcBef>
              <a:spcAft>
                <a:spcPct val="0"/>
              </a:spcAft>
              <a:defRPr sz="2800">
                <a:solidFill>
                  <a:srgbClr val="004D75"/>
                </a:solidFill>
                <a:latin typeface="Verdana" pitchFamily="34" charset="0"/>
                <a:cs typeface="Arial" charset="0"/>
              </a:defRPr>
            </a:lvl7pPr>
            <a:lvl8pPr marL="3429000" indent="-228600" eaLnBrk="0" fontAlgn="base" hangingPunct="0">
              <a:spcBef>
                <a:spcPct val="0"/>
              </a:spcBef>
              <a:spcAft>
                <a:spcPct val="0"/>
              </a:spcAft>
              <a:defRPr sz="2800">
                <a:solidFill>
                  <a:srgbClr val="004D75"/>
                </a:solidFill>
                <a:latin typeface="Verdana" pitchFamily="34" charset="0"/>
                <a:cs typeface="Arial" charset="0"/>
              </a:defRPr>
            </a:lvl8pPr>
            <a:lvl9pPr marL="3886200" indent="-228600" eaLnBrk="0" fontAlgn="base" hangingPunct="0">
              <a:spcBef>
                <a:spcPct val="0"/>
              </a:spcBef>
              <a:spcAft>
                <a:spcPct val="0"/>
              </a:spcAft>
              <a:defRPr sz="2800">
                <a:solidFill>
                  <a:srgbClr val="004D75"/>
                </a:solidFill>
                <a:latin typeface="Verdana" pitchFamily="34" charset="0"/>
                <a:cs typeface="Arial" charset="0"/>
              </a:defRPr>
            </a:lvl9pPr>
          </a:lstStyle>
          <a:p>
            <a:fld id="{A40974D8-BFE2-4DB3-B297-52E108BEA906}" type="datetime4">
              <a:rPr lang="en-GB" altLang="en-US" sz="1200"/>
              <a:pPr/>
              <a:t>30 January 2019</a:t>
            </a:fld>
            <a:endParaRPr lang="en-GB" altLang="en-US" sz="1200"/>
          </a:p>
        </p:txBody>
      </p:sp>
      <p:sp>
        <p:nvSpPr>
          <p:cNvPr id="5124" name="Slide Number Placeholder 4"/>
          <p:cNvSpPr>
            <a:spLocks noGrp="1"/>
          </p:cNvSpPr>
          <p:nvPr>
            <p:ph type="sldNum" sz="quarter" idx="11"/>
          </p:nvPr>
        </p:nvSpPr>
        <p:spPr>
          <a:noFill/>
        </p:spPr>
        <p:txBody>
          <a:bodyPr/>
          <a:lstStyle>
            <a:lvl1pPr>
              <a:defRPr sz="2800">
                <a:solidFill>
                  <a:srgbClr val="004D75"/>
                </a:solidFill>
                <a:latin typeface="Verdana" pitchFamily="34" charset="0"/>
                <a:cs typeface="Arial" charset="0"/>
              </a:defRPr>
            </a:lvl1pPr>
            <a:lvl2pPr marL="742950" indent="-285750">
              <a:defRPr sz="2800">
                <a:solidFill>
                  <a:srgbClr val="004D75"/>
                </a:solidFill>
                <a:latin typeface="Verdana" pitchFamily="34" charset="0"/>
                <a:cs typeface="Arial" charset="0"/>
              </a:defRPr>
            </a:lvl2pPr>
            <a:lvl3pPr marL="1143000" indent="-228600">
              <a:defRPr sz="2800">
                <a:solidFill>
                  <a:srgbClr val="004D75"/>
                </a:solidFill>
                <a:latin typeface="Verdana" pitchFamily="34" charset="0"/>
                <a:cs typeface="Arial" charset="0"/>
              </a:defRPr>
            </a:lvl3pPr>
            <a:lvl4pPr marL="1600200" indent="-228600">
              <a:defRPr sz="2800">
                <a:solidFill>
                  <a:srgbClr val="004D75"/>
                </a:solidFill>
                <a:latin typeface="Verdana" pitchFamily="34" charset="0"/>
                <a:cs typeface="Arial" charset="0"/>
              </a:defRPr>
            </a:lvl4pPr>
            <a:lvl5pPr marL="2057400" indent="-228600">
              <a:defRPr sz="2800">
                <a:solidFill>
                  <a:srgbClr val="004D75"/>
                </a:solidFill>
                <a:latin typeface="Verdana" pitchFamily="34" charset="0"/>
                <a:cs typeface="Arial" charset="0"/>
              </a:defRPr>
            </a:lvl5pPr>
            <a:lvl6pPr marL="2514600" indent="-228600" eaLnBrk="0" fontAlgn="base" hangingPunct="0">
              <a:spcBef>
                <a:spcPct val="0"/>
              </a:spcBef>
              <a:spcAft>
                <a:spcPct val="0"/>
              </a:spcAft>
              <a:defRPr sz="2800">
                <a:solidFill>
                  <a:srgbClr val="004D75"/>
                </a:solidFill>
                <a:latin typeface="Verdana" pitchFamily="34" charset="0"/>
                <a:cs typeface="Arial" charset="0"/>
              </a:defRPr>
            </a:lvl6pPr>
            <a:lvl7pPr marL="2971800" indent="-228600" eaLnBrk="0" fontAlgn="base" hangingPunct="0">
              <a:spcBef>
                <a:spcPct val="0"/>
              </a:spcBef>
              <a:spcAft>
                <a:spcPct val="0"/>
              </a:spcAft>
              <a:defRPr sz="2800">
                <a:solidFill>
                  <a:srgbClr val="004D75"/>
                </a:solidFill>
                <a:latin typeface="Verdana" pitchFamily="34" charset="0"/>
                <a:cs typeface="Arial" charset="0"/>
              </a:defRPr>
            </a:lvl7pPr>
            <a:lvl8pPr marL="3429000" indent="-228600" eaLnBrk="0" fontAlgn="base" hangingPunct="0">
              <a:spcBef>
                <a:spcPct val="0"/>
              </a:spcBef>
              <a:spcAft>
                <a:spcPct val="0"/>
              </a:spcAft>
              <a:defRPr sz="2800">
                <a:solidFill>
                  <a:srgbClr val="004D75"/>
                </a:solidFill>
                <a:latin typeface="Verdana" pitchFamily="34" charset="0"/>
                <a:cs typeface="Arial" charset="0"/>
              </a:defRPr>
            </a:lvl8pPr>
            <a:lvl9pPr marL="3886200" indent="-228600" eaLnBrk="0" fontAlgn="base" hangingPunct="0">
              <a:spcBef>
                <a:spcPct val="0"/>
              </a:spcBef>
              <a:spcAft>
                <a:spcPct val="0"/>
              </a:spcAft>
              <a:defRPr sz="2800">
                <a:solidFill>
                  <a:srgbClr val="004D75"/>
                </a:solidFill>
                <a:latin typeface="Verdana" pitchFamily="34" charset="0"/>
                <a:cs typeface="Arial" charset="0"/>
              </a:defRPr>
            </a:lvl9pPr>
          </a:lstStyle>
          <a:p>
            <a:fld id="{67D90746-5CB1-45EF-850F-FED89103F355}" type="slidenum">
              <a:rPr lang="en-GB" altLang="en-US" sz="1200"/>
              <a:pPr/>
              <a:t>6</a:t>
            </a:fld>
            <a:endParaRPr lang="en-GB" altLang="en-US" sz="1200"/>
          </a:p>
        </p:txBody>
      </p:sp>
      <p:pic>
        <p:nvPicPr>
          <p:cNvPr id="5125" name="image2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4036" y="1341441"/>
            <a:ext cx="7662333"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 name="TextBox 1"/>
          <p:cNvSpPr txBox="1"/>
          <p:nvPr/>
        </p:nvSpPr>
        <p:spPr>
          <a:xfrm>
            <a:off x="175363" y="3166032"/>
            <a:ext cx="3131507" cy="1569660"/>
          </a:xfrm>
          <a:prstGeom prst="rect">
            <a:avLst/>
          </a:prstGeom>
          <a:solidFill>
            <a:srgbClr val="FF0000"/>
          </a:solidFill>
        </p:spPr>
        <p:txBody>
          <a:bodyPr wrap="square" rtlCol="0">
            <a:spAutoFit/>
          </a:bodyPr>
          <a:lstStyle/>
          <a:p>
            <a:r>
              <a:rPr lang="en-US" sz="2400" b="1" dirty="0"/>
              <a:t>3 versions of the </a:t>
            </a:r>
            <a:r>
              <a:rPr lang="en-US" sz="2400" b="1" dirty="0" err="1"/>
              <a:t>SiP</a:t>
            </a:r>
            <a:r>
              <a:rPr lang="en-US" sz="2400" b="1" dirty="0"/>
              <a:t>:</a:t>
            </a:r>
            <a:br>
              <a:rPr lang="en-US" sz="2400" b="1" dirty="0"/>
            </a:br>
            <a:r>
              <a:rPr lang="en-US" sz="2400" b="1" dirty="0"/>
              <a:t>Energy, Food and Clothing</a:t>
            </a:r>
            <a:endParaRPr lang="en-GB" sz="2400" b="1" dirty="0"/>
          </a:p>
        </p:txBody>
      </p:sp>
    </p:spTree>
    <p:extLst>
      <p:ext uri="{BB962C8B-B14F-4D97-AF65-F5344CB8AC3E}">
        <p14:creationId xmlns:p14="http://schemas.microsoft.com/office/powerpoint/2010/main" val="48483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68779" y="297707"/>
            <a:ext cx="6539023" cy="830997"/>
          </a:xfrm>
          <a:prstGeom prst="rect">
            <a:avLst/>
          </a:prstGeom>
          <a:noFill/>
        </p:spPr>
        <p:txBody>
          <a:bodyPr wrap="square" rtlCol="0">
            <a:spAutoFit/>
          </a:bodyPr>
          <a:lstStyle/>
          <a:p>
            <a:pPr algn="ctr"/>
            <a:r>
              <a:rPr lang="en-GB" sz="2400" b="1"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rPr>
              <a:t>The Sustainable Development Goals at Nottingham Trent University</a:t>
            </a:r>
          </a:p>
        </p:txBody>
      </p:sp>
      <p:pic>
        <p:nvPicPr>
          <p:cNvPr id="7" name="Picture 6"/>
          <p:cNvPicPr>
            <a:picLocks noChangeAspect="1"/>
          </p:cNvPicPr>
          <p:nvPr/>
        </p:nvPicPr>
        <p:blipFill>
          <a:blip r:embed="rId2"/>
          <a:stretch>
            <a:fillRect/>
          </a:stretch>
        </p:blipFill>
        <p:spPr>
          <a:xfrm>
            <a:off x="703524" y="297711"/>
            <a:ext cx="714245" cy="830997"/>
          </a:xfrm>
          <a:prstGeom prst="rect">
            <a:avLst/>
          </a:prstGeom>
        </p:spPr>
      </p:pic>
      <p:pic>
        <p:nvPicPr>
          <p:cNvPr id="8" name="Picture 7"/>
          <p:cNvPicPr>
            <a:picLocks noChangeAspect="1"/>
          </p:cNvPicPr>
          <p:nvPr/>
        </p:nvPicPr>
        <p:blipFill>
          <a:blip r:embed="rId3"/>
          <a:stretch>
            <a:fillRect/>
          </a:stretch>
        </p:blipFill>
        <p:spPr>
          <a:xfrm>
            <a:off x="10184355" y="212660"/>
            <a:ext cx="1001103" cy="1001103"/>
          </a:xfrm>
          <a:prstGeom prst="rect">
            <a:avLst/>
          </a:prstGeom>
        </p:spPr>
      </p:pic>
      <p:sp>
        <p:nvSpPr>
          <p:cNvPr id="9" name="TextBox 8"/>
          <p:cNvSpPr txBox="1"/>
          <p:nvPr/>
        </p:nvSpPr>
        <p:spPr>
          <a:xfrm>
            <a:off x="543149" y="1640536"/>
            <a:ext cx="4251251" cy="1107996"/>
          </a:xfrm>
          <a:prstGeom prst="rect">
            <a:avLst/>
          </a:prstGeom>
          <a:noFill/>
        </p:spPr>
        <p:txBody>
          <a:bodyPr wrap="square" rtlCol="0">
            <a:spAutoFit/>
          </a:bodyPr>
          <a:lstStyle/>
          <a:p>
            <a:pPr algn="ctr"/>
            <a:r>
              <a:rPr lang="en-GB" b="1"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rPr>
              <a:t>Curriculum Refresh</a:t>
            </a:r>
            <a:endParaRPr lang="en-GB"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endParaRPr>
          </a:p>
          <a:p>
            <a:pPr algn="ctr"/>
            <a:r>
              <a:rPr lang="en-GB" sz="1600"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rPr>
              <a:t>The SDGs are embedded in the university-wide course evaluation process Curriculum Refresh</a:t>
            </a:r>
          </a:p>
        </p:txBody>
      </p:sp>
      <p:sp>
        <p:nvSpPr>
          <p:cNvPr id="10" name="TextBox 9"/>
          <p:cNvSpPr txBox="1"/>
          <p:nvPr/>
        </p:nvSpPr>
        <p:spPr>
          <a:xfrm>
            <a:off x="6325494" y="1695450"/>
            <a:ext cx="4136065" cy="923330"/>
          </a:xfrm>
          <a:prstGeom prst="rect">
            <a:avLst/>
          </a:prstGeom>
          <a:noFill/>
        </p:spPr>
        <p:txBody>
          <a:bodyPr wrap="square" rtlCol="0">
            <a:spAutoFit/>
          </a:bodyPr>
          <a:lstStyle/>
          <a:p>
            <a:pPr algn="ctr"/>
            <a:r>
              <a:rPr lang="en-GB" b="1"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rPr>
              <a:t>NTU and the Sustainable Development Goals blog</a:t>
            </a:r>
            <a:endParaRPr lang="en-GB"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endParaRPr>
          </a:p>
          <a:p>
            <a:pPr algn="ctr"/>
            <a:r>
              <a:rPr lang="en-GB"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hlinkClick r:id="rId4"/>
              </a:rPr>
              <a:t>www.ntu-sdgs.blog</a:t>
            </a:r>
            <a:r>
              <a:rPr lang="en-GB"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rPr>
              <a:t> </a:t>
            </a:r>
          </a:p>
        </p:txBody>
      </p:sp>
      <p:sp>
        <p:nvSpPr>
          <p:cNvPr id="11" name="TextBox 10"/>
          <p:cNvSpPr txBox="1"/>
          <p:nvPr/>
        </p:nvSpPr>
        <p:spPr>
          <a:xfrm>
            <a:off x="6325493" y="3185538"/>
            <a:ext cx="4485167" cy="1354217"/>
          </a:xfrm>
          <a:prstGeom prst="rect">
            <a:avLst/>
          </a:prstGeom>
          <a:noFill/>
        </p:spPr>
        <p:txBody>
          <a:bodyPr wrap="square" rtlCol="0">
            <a:spAutoFit/>
          </a:bodyPr>
          <a:lstStyle/>
          <a:p>
            <a:pPr algn="ctr"/>
            <a:r>
              <a:rPr lang="en-GB" b="1"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rPr>
              <a:t>Future Thinking Learning Room</a:t>
            </a:r>
            <a:endParaRPr lang="en-GB"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endParaRPr>
          </a:p>
          <a:p>
            <a:pPr algn="ctr"/>
            <a:r>
              <a:rPr lang="en-GB" sz="1600"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rPr>
              <a:t>An online resource library containing resources, estate and community case studies and examples of good practice, all linked to the SDGs</a:t>
            </a:r>
          </a:p>
        </p:txBody>
      </p:sp>
      <p:sp>
        <p:nvSpPr>
          <p:cNvPr id="12" name="TextBox 11"/>
          <p:cNvSpPr txBox="1"/>
          <p:nvPr/>
        </p:nvSpPr>
        <p:spPr>
          <a:xfrm>
            <a:off x="543154" y="3308648"/>
            <a:ext cx="4136065" cy="1107996"/>
          </a:xfrm>
          <a:prstGeom prst="rect">
            <a:avLst/>
          </a:prstGeom>
          <a:noFill/>
        </p:spPr>
        <p:txBody>
          <a:bodyPr wrap="square" rtlCol="0">
            <a:spAutoFit/>
          </a:bodyPr>
          <a:lstStyle/>
          <a:p>
            <a:pPr algn="ctr"/>
            <a:r>
              <a:rPr lang="en-GB" b="1"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rPr>
              <a:t>Student Outreach</a:t>
            </a:r>
          </a:p>
          <a:p>
            <a:pPr algn="ctr"/>
            <a:r>
              <a:rPr lang="en-GB" sz="1600"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rPr>
              <a:t>Seeking feedback from students on how they would like to embed the SDGs in their courses </a:t>
            </a:r>
          </a:p>
        </p:txBody>
      </p:sp>
      <p:sp>
        <p:nvSpPr>
          <p:cNvPr id="13" name="TextBox 12"/>
          <p:cNvSpPr txBox="1"/>
          <p:nvPr/>
        </p:nvSpPr>
        <p:spPr>
          <a:xfrm>
            <a:off x="543148" y="5128810"/>
            <a:ext cx="4291917" cy="1107996"/>
          </a:xfrm>
          <a:prstGeom prst="rect">
            <a:avLst/>
          </a:prstGeom>
          <a:noFill/>
        </p:spPr>
        <p:txBody>
          <a:bodyPr wrap="square" rtlCol="0">
            <a:spAutoFit/>
          </a:bodyPr>
          <a:lstStyle/>
          <a:p>
            <a:pPr algn="ctr"/>
            <a:r>
              <a:rPr lang="en-GB" b="1"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rPr>
              <a:t>Staff development</a:t>
            </a:r>
          </a:p>
          <a:p>
            <a:pPr algn="ctr"/>
            <a:r>
              <a:rPr lang="en-GB" sz="1600"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rPr>
              <a:t>The SDGs are introduced in staff workshop to clarify the sustainable development concept</a:t>
            </a:r>
          </a:p>
        </p:txBody>
      </p:sp>
      <p:sp>
        <p:nvSpPr>
          <p:cNvPr id="14" name="TextBox 13"/>
          <p:cNvSpPr txBox="1"/>
          <p:nvPr/>
        </p:nvSpPr>
        <p:spPr>
          <a:xfrm>
            <a:off x="6173085" y="5128805"/>
            <a:ext cx="4789968" cy="1107996"/>
          </a:xfrm>
          <a:prstGeom prst="rect">
            <a:avLst/>
          </a:prstGeom>
          <a:noFill/>
        </p:spPr>
        <p:txBody>
          <a:bodyPr wrap="square" rtlCol="0">
            <a:spAutoFit/>
          </a:bodyPr>
          <a:lstStyle/>
          <a:p>
            <a:pPr algn="ctr"/>
            <a:r>
              <a:rPr lang="en-GB" b="1"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rPr>
              <a:t>Sustainability in Practice</a:t>
            </a:r>
            <a:endParaRPr lang="en-GB"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endParaRPr>
          </a:p>
          <a:p>
            <a:pPr algn="ctr"/>
            <a:r>
              <a:rPr lang="en-GB" sz="1600"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rPr>
              <a:t>Getting students to reflect on interdisciplinary collaboration using the SDGs</a:t>
            </a:r>
          </a:p>
        </p:txBody>
      </p:sp>
    </p:spTree>
    <p:extLst>
      <p:ext uri="{BB962C8B-B14F-4D97-AF65-F5344CB8AC3E}">
        <p14:creationId xmlns:p14="http://schemas.microsoft.com/office/powerpoint/2010/main" val="2406389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244" y="677160"/>
            <a:ext cx="11074400" cy="1066800"/>
          </a:xfrm>
        </p:spPr>
        <p:txBody>
          <a:bodyPr/>
          <a:lstStyle/>
          <a:p>
            <a:r>
              <a:rPr lang="en-GB" b="1" dirty="0"/>
              <a:t>Nottingham Business School </a:t>
            </a:r>
          </a:p>
        </p:txBody>
      </p:sp>
      <p:sp>
        <p:nvSpPr>
          <p:cNvPr id="3" name="Content Placeholder 2"/>
          <p:cNvSpPr>
            <a:spLocks noGrp="1"/>
          </p:cNvSpPr>
          <p:nvPr>
            <p:ph idx="1"/>
          </p:nvPr>
        </p:nvSpPr>
        <p:spPr>
          <a:xfrm>
            <a:off x="817716" y="5341376"/>
            <a:ext cx="11074400" cy="363176"/>
          </a:xfrm>
        </p:spPr>
        <p:txBody>
          <a:bodyPr/>
          <a:lstStyle/>
          <a:p>
            <a:pPr marL="0" indent="0" algn="ctr">
              <a:buNone/>
            </a:pPr>
            <a:r>
              <a:rPr lang="en-GB" sz="1600" dirty="0">
                <a:hlinkClick r:id="rId2"/>
              </a:rPr>
              <a:t>http://www4.ntu.ac.uk/nbs/document_uploads/193908.pdf</a:t>
            </a:r>
            <a:r>
              <a:rPr lang="en-GB" sz="1600" dirty="0"/>
              <a:t> </a:t>
            </a:r>
          </a:p>
        </p:txBody>
      </p:sp>
      <p:pic>
        <p:nvPicPr>
          <p:cNvPr id="4" name="Picture 3"/>
          <p:cNvPicPr>
            <a:picLocks noChangeAspect="1"/>
          </p:cNvPicPr>
          <p:nvPr/>
        </p:nvPicPr>
        <p:blipFill>
          <a:blip r:embed="rId3"/>
          <a:stretch>
            <a:fillRect/>
          </a:stretch>
        </p:blipFill>
        <p:spPr>
          <a:xfrm>
            <a:off x="8004195" y="709063"/>
            <a:ext cx="2816943" cy="3969802"/>
          </a:xfrm>
          <a:prstGeom prst="rect">
            <a:avLst/>
          </a:prstGeom>
        </p:spPr>
      </p:pic>
      <p:sp>
        <p:nvSpPr>
          <p:cNvPr id="5" name="Rectangle 4"/>
          <p:cNvSpPr/>
          <p:nvPr/>
        </p:nvSpPr>
        <p:spPr>
          <a:xfrm>
            <a:off x="8205439" y="4825454"/>
            <a:ext cx="2414444" cy="369332"/>
          </a:xfrm>
          <a:prstGeom prst="rect">
            <a:avLst/>
          </a:prstGeom>
        </p:spPr>
        <p:txBody>
          <a:bodyPr wrap="none">
            <a:spAutoFit/>
          </a:bodyPr>
          <a:lstStyle/>
          <a:p>
            <a:r>
              <a:rPr lang="en-GB" b="1" dirty="0">
                <a:solidFill>
                  <a:srgbClr val="004D75"/>
                </a:solidFill>
              </a:rPr>
              <a:t>NBS PRME report</a:t>
            </a:r>
            <a:endParaRPr lang="en-GB" dirty="0">
              <a:solidFill>
                <a:srgbClr val="004D75"/>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6" y="2323272"/>
            <a:ext cx="6597688" cy="1188554"/>
          </a:xfrm>
          <a:prstGeom prst="rect">
            <a:avLst/>
          </a:prstGeom>
        </p:spPr>
      </p:pic>
    </p:spTree>
    <p:extLst>
      <p:ext uri="{BB962C8B-B14F-4D97-AF65-F5344CB8AC3E}">
        <p14:creationId xmlns:p14="http://schemas.microsoft.com/office/powerpoint/2010/main" val="3842067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81000"/>
            <a:ext cx="11207136" cy="1066800"/>
          </a:xfrm>
        </p:spPr>
        <p:txBody>
          <a:bodyPr/>
          <a:lstStyle/>
          <a:p>
            <a:r>
              <a:rPr lang="en-GB" b="1" dirty="0"/>
              <a:t>More teaching ideas: The Business Student's Guide to Sustainable Management</a:t>
            </a:r>
          </a:p>
        </p:txBody>
      </p:sp>
      <p:sp>
        <p:nvSpPr>
          <p:cNvPr id="3" name="Content Placeholder 2"/>
          <p:cNvSpPr>
            <a:spLocks noGrp="1"/>
          </p:cNvSpPr>
          <p:nvPr>
            <p:ph idx="1"/>
          </p:nvPr>
        </p:nvSpPr>
        <p:spPr>
          <a:xfrm>
            <a:off x="640736" y="5210548"/>
            <a:ext cx="11074400" cy="634020"/>
          </a:xfrm>
        </p:spPr>
        <p:txBody>
          <a:bodyPr/>
          <a:lstStyle/>
          <a:p>
            <a:pPr marL="0" indent="0">
              <a:buNone/>
            </a:pPr>
            <a:r>
              <a:rPr lang="en-GB" sz="1600" dirty="0">
                <a:hlinkClick r:id="rId2"/>
              </a:rPr>
              <a:t>https://www.routledge.com/The-Business-Students-Guide-to-Sustainable-Management-Principles-and/Molthan-Hill-Molthan-Hill/p/book/9781783533190</a:t>
            </a:r>
            <a:r>
              <a:rPr lang="en-GB" sz="1600"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9363" y="1476103"/>
            <a:ext cx="2461524" cy="3664935"/>
          </a:xfrm>
          <a:prstGeom prst="rect">
            <a:avLst/>
          </a:prstGeom>
        </p:spPr>
      </p:pic>
    </p:spTree>
    <p:extLst>
      <p:ext uri="{BB962C8B-B14F-4D97-AF65-F5344CB8AC3E}">
        <p14:creationId xmlns:p14="http://schemas.microsoft.com/office/powerpoint/2010/main" val="2597791811"/>
      </p:ext>
    </p:extLst>
  </p:cSld>
  <p:clrMapOvr>
    <a:masterClrMapping/>
  </p:clrMapOvr>
</p:sld>
</file>

<file path=ppt/theme/theme1.xml><?xml version="1.0" encoding="utf-8"?>
<a:theme xmlns:a="http://schemas.openxmlformats.org/drawingml/2006/main" name="2_Blank Presentation">
  <a:themeElements>
    <a:clrScheme name="NTU">
      <a:dk1>
        <a:srgbClr val="004D75"/>
      </a:dk1>
      <a:lt1>
        <a:srgbClr val="FFFFFF"/>
      </a:lt1>
      <a:dk2>
        <a:srgbClr val="70016D"/>
      </a:dk2>
      <a:lt2>
        <a:srgbClr val="FFFFFF"/>
      </a:lt2>
      <a:accent1>
        <a:srgbClr val="74C7B8"/>
      </a:accent1>
      <a:accent2>
        <a:srgbClr val="ED0046"/>
      </a:accent2>
      <a:accent3>
        <a:srgbClr val="A77C97"/>
      </a:accent3>
      <a:accent4>
        <a:srgbClr val="99B766"/>
      </a:accent4>
      <a:accent5>
        <a:srgbClr val="C04C71"/>
      </a:accent5>
      <a:accent6>
        <a:srgbClr val="96900D"/>
      </a:accent6>
      <a:hlink>
        <a:srgbClr val="0070C0"/>
      </a:hlink>
      <a:folHlink>
        <a:srgbClr val="70016D"/>
      </a:folHlink>
    </a:clrScheme>
    <a:fontScheme name="2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Blank Presentation 13">
        <a:dk1>
          <a:srgbClr val="004D75"/>
        </a:dk1>
        <a:lt1>
          <a:srgbClr val="FFFFFF"/>
        </a:lt1>
        <a:dk2>
          <a:srgbClr val="004D75"/>
        </a:dk2>
        <a:lt2>
          <a:srgbClr val="808080"/>
        </a:lt2>
        <a:accent1>
          <a:srgbClr val="BBE0E3"/>
        </a:accent1>
        <a:accent2>
          <a:srgbClr val="ED0046"/>
        </a:accent2>
        <a:accent3>
          <a:srgbClr val="FFFFFF"/>
        </a:accent3>
        <a:accent4>
          <a:srgbClr val="004063"/>
        </a:accent4>
        <a:accent5>
          <a:srgbClr val="DAEDEF"/>
        </a:accent5>
        <a:accent6>
          <a:srgbClr val="D700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14">
        <a:dk1>
          <a:srgbClr val="004D75"/>
        </a:dk1>
        <a:lt1>
          <a:srgbClr val="FFFFFF"/>
        </a:lt1>
        <a:dk2>
          <a:srgbClr val="004D75"/>
        </a:dk2>
        <a:lt2>
          <a:srgbClr val="A77C97"/>
        </a:lt2>
        <a:accent1>
          <a:srgbClr val="74C7B8"/>
        </a:accent1>
        <a:accent2>
          <a:srgbClr val="ED0046"/>
        </a:accent2>
        <a:accent3>
          <a:srgbClr val="FFFFFF"/>
        </a:accent3>
        <a:accent4>
          <a:srgbClr val="004063"/>
        </a:accent4>
        <a:accent5>
          <a:srgbClr val="BCE0D8"/>
        </a:accent5>
        <a:accent6>
          <a:srgbClr val="D7003F"/>
        </a:accent6>
        <a:hlink>
          <a:srgbClr val="70016D"/>
        </a:hlink>
        <a:folHlink>
          <a:srgbClr val="C04C71"/>
        </a:folHlink>
      </a:clrScheme>
      <a:clrMap bg1="lt1" tx1="dk1" bg2="lt2" tx2="dk2" accent1="accent1" accent2="accent2" accent3="accent3" accent4="accent4" accent5="accent5" accent6="accent6" hlink="hlink" folHlink="folHlink"/>
    </a:extraClrScheme>
    <a:extraClrScheme>
      <a:clrScheme name="2_Blank Presentation 15">
        <a:dk1>
          <a:srgbClr val="004D75"/>
        </a:dk1>
        <a:lt1>
          <a:srgbClr val="FFFFFF"/>
        </a:lt1>
        <a:dk2>
          <a:srgbClr val="004D75"/>
        </a:dk2>
        <a:lt2>
          <a:srgbClr val="A77C97"/>
        </a:lt2>
        <a:accent1>
          <a:srgbClr val="74C7B8"/>
        </a:accent1>
        <a:accent2>
          <a:srgbClr val="000046"/>
        </a:accent2>
        <a:accent3>
          <a:srgbClr val="FFFFFF"/>
        </a:accent3>
        <a:accent4>
          <a:srgbClr val="004063"/>
        </a:accent4>
        <a:accent5>
          <a:srgbClr val="BCE0D8"/>
        </a:accent5>
        <a:accent6>
          <a:srgbClr val="00003F"/>
        </a:accent6>
        <a:hlink>
          <a:srgbClr val="70016D"/>
        </a:hlink>
        <a:folHlink>
          <a:srgbClr val="C04C71"/>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lank Presentation">
  <a:themeElements>
    <a:clrScheme name="NTU">
      <a:dk1>
        <a:srgbClr val="004D75"/>
      </a:dk1>
      <a:lt1>
        <a:srgbClr val="FFFFFF"/>
      </a:lt1>
      <a:dk2>
        <a:srgbClr val="70016D"/>
      </a:dk2>
      <a:lt2>
        <a:srgbClr val="FFFFFF"/>
      </a:lt2>
      <a:accent1>
        <a:srgbClr val="74C7B8"/>
      </a:accent1>
      <a:accent2>
        <a:srgbClr val="ED0046"/>
      </a:accent2>
      <a:accent3>
        <a:srgbClr val="A77C97"/>
      </a:accent3>
      <a:accent4>
        <a:srgbClr val="99B766"/>
      </a:accent4>
      <a:accent5>
        <a:srgbClr val="C04C71"/>
      </a:accent5>
      <a:accent6>
        <a:srgbClr val="96900D"/>
      </a:accent6>
      <a:hlink>
        <a:srgbClr val="0070C0"/>
      </a:hlink>
      <a:folHlink>
        <a:srgbClr val="70016D"/>
      </a:folHlink>
    </a:clrScheme>
    <a:fontScheme name="2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Blank Presentation 13">
        <a:dk1>
          <a:srgbClr val="004D75"/>
        </a:dk1>
        <a:lt1>
          <a:srgbClr val="FFFFFF"/>
        </a:lt1>
        <a:dk2>
          <a:srgbClr val="004D75"/>
        </a:dk2>
        <a:lt2>
          <a:srgbClr val="808080"/>
        </a:lt2>
        <a:accent1>
          <a:srgbClr val="BBE0E3"/>
        </a:accent1>
        <a:accent2>
          <a:srgbClr val="ED0046"/>
        </a:accent2>
        <a:accent3>
          <a:srgbClr val="FFFFFF"/>
        </a:accent3>
        <a:accent4>
          <a:srgbClr val="004063"/>
        </a:accent4>
        <a:accent5>
          <a:srgbClr val="DAEDEF"/>
        </a:accent5>
        <a:accent6>
          <a:srgbClr val="D700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14">
        <a:dk1>
          <a:srgbClr val="004D75"/>
        </a:dk1>
        <a:lt1>
          <a:srgbClr val="FFFFFF"/>
        </a:lt1>
        <a:dk2>
          <a:srgbClr val="004D75"/>
        </a:dk2>
        <a:lt2>
          <a:srgbClr val="A77C97"/>
        </a:lt2>
        <a:accent1>
          <a:srgbClr val="74C7B8"/>
        </a:accent1>
        <a:accent2>
          <a:srgbClr val="ED0046"/>
        </a:accent2>
        <a:accent3>
          <a:srgbClr val="FFFFFF"/>
        </a:accent3>
        <a:accent4>
          <a:srgbClr val="004063"/>
        </a:accent4>
        <a:accent5>
          <a:srgbClr val="BCE0D8"/>
        </a:accent5>
        <a:accent6>
          <a:srgbClr val="D7003F"/>
        </a:accent6>
        <a:hlink>
          <a:srgbClr val="70016D"/>
        </a:hlink>
        <a:folHlink>
          <a:srgbClr val="C04C71"/>
        </a:folHlink>
      </a:clrScheme>
      <a:clrMap bg1="lt1" tx1="dk1" bg2="lt2" tx2="dk2" accent1="accent1" accent2="accent2" accent3="accent3" accent4="accent4" accent5="accent5" accent6="accent6" hlink="hlink" folHlink="folHlink"/>
    </a:extraClrScheme>
    <a:extraClrScheme>
      <a:clrScheme name="2_Blank Presentation 15">
        <a:dk1>
          <a:srgbClr val="004D75"/>
        </a:dk1>
        <a:lt1>
          <a:srgbClr val="FFFFFF"/>
        </a:lt1>
        <a:dk2>
          <a:srgbClr val="004D75"/>
        </a:dk2>
        <a:lt2>
          <a:srgbClr val="A77C97"/>
        </a:lt2>
        <a:accent1>
          <a:srgbClr val="74C7B8"/>
        </a:accent1>
        <a:accent2>
          <a:srgbClr val="000046"/>
        </a:accent2>
        <a:accent3>
          <a:srgbClr val="FFFFFF"/>
        </a:accent3>
        <a:accent4>
          <a:srgbClr val="004063"/>
        </a:accent4>
        <a:accent5>
          <a:srgbClr val="BCE0D8"/>
        </a:accent5>
        <a:accent6>
          <a:srgbClr val="00003F"/>
        </a:accent6>
        <a:hlink>
          <a:srgbClr val="70016D"/>
        </a:hlink>
        <a:folHlink>
          <a:srgbClr val="C04C7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800" b="0" i="0" u="none" strike="noStrike" cap="none" normalizeH="0" baseline="0" smtClean="0">
            <a:ln>
              <a:noFill/>
            </a:ln>
            <a:solidFill>
              <a:srgbClr val="004D75"/>
            </a:solidFill>
            <a:effectLst/>
            <a:latin typeface="Verdan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800" b="0" i="0" u="none" strike="noStrike" cap="none" normalizeH="0" baseline="0" smtClean="0">
            <a:ln>
              <a:noFill/>
            </a:ln>
            <a:solidFill>
              <a:srgbClr val="004D75"/>
            </a:solidFill>
            <a:effectLst/>
            <a:latin typeface="Verdana" panose="020B0604030504040204" pitchFamily="34" charset="0"/>
            <a:cs typeface="Arial" panose="020B0604020202020204"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2254</TotalTime>
  <Words>2116</Words>
  <Application>Microsoft Office PowerPoint</Application>
  <PresentationFormat>Widescreen</PresentationFormat>
  <Paragraphs>178</Paragraphs>
  <Slides>38</Slides>
  <Notes>10</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38</vt:i4>
      </vt:variant>
    </vt:vector>
  </HeadingPairs>
  <TitlesOfParts>
    <vt:vector size="54" baseType="lpstr">
      <vt:lpstr>Calibri,sans-serif</vt:lpstr>
      <vt:lpstr>MS PGothic</vt:lpstr>
      <vt:lpstr>Arial</vt:lpstr>
      <vt:lpstr>Calibri</vt:lpstr>
      <vt:lpstr>Calibri Light</vt:lpstr>
      <vt:lpstr>Times</vt:lpstr>
      <vt:lpstr>Verdana</vt:lpstr>
      <vt:lpstr>2_Blank Presentation</vt:lpstr>
      <vt:lpstr>blank</vt:lpstr>
      <vt:lpstr>1_blank</vt:lpstr>
      <vt:lpstr>2_blank</vt:lpstr>
      <vt:lpstr>3_blank</vt:lpstr>
      <vt:lpstr>3_Blank Presentation</vt:lpstr>
      <vt:lpstr>Office Theme</vt:lpstr>
      <vt:lpstr>4_blank</vt:lpstr>
      <vt:lpstr>1_Office Theme</vt:lpstr>
      <vt:lpstr>Integrating Climate Change Education into Responsible Management Education? Carbon Literacy Training in Coronation Street  AND Integration of SDGs esp. SDG 13 at NTU</vt:lpstr>
      <vt:lpstr>Overview</vt:lpstr>
      <vt:lpstr> NTU is embedding THE GLOBAL GOALS For Sustainable Development </vt:lpstr>
      <vt:lpstr>Support offered</vt:lpstr>
      <vt:lpstr>PowerPoint Presentation</vt:lpstr>
      <vt:lpstr>The SDGs in the Sustainability in Practice (SiP) Certificate</vt:lpstr>
      <vt:lpstr>PowerPoint Presentation</vt:lpstr>
      <vt:lpstr>Nottingham Business School </vt:lpstr>
      <vt:lpstr>More teaching ideas: The Business Student's Guide to Sustainable Management</vt:lpstr>
      <vt:lpstr>TILT Education for Sustainable Futures</vt:lpstr>
      <vt:lpstr>PowerPoint Presentation</vt:lpstr>
      <vt:lpstr>PowerPoint Presentation</vt:lpstr>
      <vt:lpstr>PowerPoint Presentation</vt:lpstr>
      <vt:lpstr>PowerPoint Presentation</vt:lpstr>
      <vt:lpstr>PowerPoint Presentation</vt:lpstr>
      <vt:lpstr>Business Students’ demand for climate change education (Yale Study 2016)</vt:lpstr>
      <vt:lpstr>Carbon Literacy Training for Business Schools (CL4BS)</vt:lpstr>
      <vt:lpstr>Carbon Literacy Training for Business Schools- ‘Carbon Literate Executive Leadership’ </vt:lpstr>
      <vt:lpstr>Module 1 Development Day with oikos international</vt:lpstr>
      <vt:lpstr>Carbon Literacy Training-Origins</vt:lpstr>
      <vt:lpstr>Research with ‘Coronation Street’ about their Carbon Literacy Training</vt:lpstr>
      <vt:lpstr>TV’s greenest show….</vt:lpstr>
      <vt:lpstr>Coronation Street Hosts First Carbon Literate Organisation Awards (2016) </vt:lpstr>
      <vt:lpstr>ALBERT (http://wearealbert.org/about/what-is-albert)</vt:lpstr>
      <vt:lpstr>ALBERT: Calculator (https://calc.wearealbert.org/uk/)</vt:lpstr>
      <vt:lpstr>ALBERT: Certification (http://wearealbert.org/certification#endeavor-series-5)</vt:lpstr>
      <vt:lpstr>ALBERT: Carbon Literacy Training  (http://wearealbert.org/help/get-trained)</vt:lpstr>
      <vt:lpstr>Research questions</vt:lpstr>
      <vt:lpstr>Methodology</vt:lpstr>
      <vt:lpstr>Impact</vt:lpstr>
      <vt:lpstr>Finding 1: Important elements</vt:lpstr>
      <vt:lpstr>Findings 2 The following parts of the training were seen as most influential: </vt:lpstr>
      <vt:lpstr>Literature used for first paper</vt:lpstr>
      <vt:lpstr>Strands of social learning (Keen et al. 2005)  </vt:lpstr>
      <vt:lpstr>Strands of social learning (Keen et al 2005) cont.</vt:lpstr>
      <vt:lpstr>References</vt:lpstr>
      <vt:lpstr>Song ‘Pass it on’</vt:lpstr>
      <vt:lpstr>Contact: </vt:lpstr>
    </vt:vector>
  </TitlesOfParts>
  <Company>Nottingham Trent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SCALE-UP Student-centred active learning environment with upside-down pedagogies</dc:title>
  <dc:creator>Cui, Vanessa</dc:creator>
  <cp:lastModifiedBy>Gallacher, Jonathan</cp:lastModifiedBy>
  <cp:revision>162</cp:revision>
  <cp:lastPrinted>2015-07-15T11:26:27Z</cp:lastPrinted>
  <dcterms:created xsi:type="dcterms:W3CDTF">2014-09-19T08:40:47Z</dcterms:created>
  <dcterms:modified xsi:type="dcterms:W3CDTF">2019-01-30T09:35:46Z</dcterms:modified>
</cp:coreProperties>
</file>