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6" r:id="rId4"/>
  </p:sldMasterIdLst>
  <p:notesMasterIdLst>
    <p:notesMasterId r:id="rId26"/>
  </p:notesMasterIdLst>
  <p:sldIdLst>
    <p:sldId id="331" r:id="rId5"/>
    <p:sldId id="332" r:id="rId6"/>
    <p:sldId id="353" r:id="rId7"/>
    <p:sldId id="354" r:id="rId8"/>
    <p:sldId id="355" r:id="rId9"/>
    <p:sldId id="356" r:id="rId10"/>
    <p:sldId id="350" r:id="rId11"/>
    <p:sldId id="351" r:id="rId12"/>
    <p:sldId id="333" r:id="rId13"/>
    <p:sldId id="362" r:id="rId14"/>
    <p:sldId id="336" r:id="rId15"/>
    <p:sldId id="323" r:id="rId16"/>
    <p:sldId id="324" r:id="rId17"/>
    <p:sldId id="339" r:id="rId18"/>
    <p:sldId id="358" r:id="rId19"/>
    <p:sldId id="342" r:id="rId20"/>
    <p:sldId id="361" r:id="rId21"/>
    <p:sldId id="343" r:id="rId22"/>
    <p:sldId id="359" r:id="rId23"/>
    <p:sldId id="360" r:id="rId24"/>
    <p:sldId id="306" r:id="rId2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Galloway, Karen [NOMS]" initials="GK[" lastIdx="1" clrIdx="0">
    <p:extLst>
      <p:ext uri="{19B8F6BF-5375-455C-9EA6-DF929625EA0E}">
        <p15:presenceInfo xmlns:p15="http://schemas.microsoft.com/office/powerpoint/2012/main" userId="Galloway, Karen [NOMS]"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CCFF"/>
    <a:srgbClr val="ADC5ED"/>
    <a:srgbClr val="82368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DAB113C-D98F-46BD-8E5D-C0BC47A34474}" v="17" dt="2020-04-15T17:59:19.91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34" autoAdjust="0"/>
    <p:restoredTop sz="94255" autoAdjust="0"/>
  </p:normalViewPr>
  <p:slideViewPr>
    <p:cSldViewPr snapToGrid="0">
      <p:cViewPr varScale="1">
        <p:scale>
          <a:sx n="58" d="100"/>
          <a:sy n="58" d="100"/>
        </p:scale>
        <p:origin x="1540"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commentAuthors" Target="commentAuthors.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eaLnBrk="1" fontAlgn="auto" hangingPunct="1">
              <a:spcBef>
                <a:spcPts val="0"/>
              </a:spcBef>
              <a:spcAft>
                <a:spcPts val="0"/>
              </a:spcAft>
              <a:defRPr sz="1200">
                <a:latin typeface="+mn-lt"/>
              </a:defRPr>
            </a:lvl1pPr>
          </a:lstStyle>
          <a:p>
            <a:pPr>
              <a:defRPr/>
            </a:pPr>
            <a:endParaRPr lang="en-GB"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eaLnBrk="1" fontAlgn="auto" hangingPunct="1">
              <a:spcBef>
                <a:spcPts val="0"/>
              </a:spcBef>
              <a:spcAft>
                <a:spcPts val="0"/>
              </a:spcAft>
              <a:defRPr sz="1200" smtClean="0">
                <a:latin typeface="+mn-lt"/>
              </a:defRPr>
            </a:lvl1pPr>
          </a:lstStyle>
          <a:p>
            <a:pPr>
              <a:defRPr/>
            </a:pPr>
            <a:fld id="{0A6E2323-7DAC-4D70-B0C7-1E8EB313B829}" type="datetimeFigureOut">
              <a:rPr lang="en-GB"/>
              <a:pPr>
                <a:defRPr/>
              </a:pPr>
              <a:t>02/12/2020</a:t>
            </a:fld>
            <a:endParaRPr lang="en-GB"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pPr lvl="0"/>
            <a:endParaRPr lang="en-GB" noProof="0"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defRPr>
            </a:lvl1pPr>
          </a:lstStyle>
          <a:p>
            <a:pPr>
              <a:defRPr/>
            </a:pPr>
            <a:endParaRPr lang="en-GB"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eaLnBrk="1" fontAlgn="auto" hangingPunct="1">
              <a:spcBef>
                <a:spcPts val="0"/>
              </a:spcBef>
              <a:spcAft>
                <a:spcPts val="0"/>
              </a:spcAft>
              <a:defRPr sz="1200" smtClean="0">
                <a:latin typeface="+mn-lt"/>
              </a:defRPr>
            </a:lvl1pPr>
          </a:lstStyle>
          <a:p>
            <a:pPr>
              <a:defRPr/>
            </a:pPr>
            <a:fld id="{46A190E8-C126-4EB3-82B0-79FA583B0E30}" type="slidenum">
              <a:rPr lang="en-GB"/>
              <a:pPr>
                <a:defRPr/>
              </a:pPr>
              <a:t>‹#›</a:t>
            </a:fld>
            <a:endParaRPr lang="en-GB" dirty="0"/>
          </a:p>
        </p:txBody>
      </p:sp>
    </p:spTree>
    <p:extLst>
      <p:ext uri="{BB962C8B-B14F-4D97-AF65-F5344CB8AC3E}">
        <p14:creationId xmlns:p14="http://schemas.microsoft.com/office/powerpoint/2010/main" val="2446574111"/>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9" name="Rectangle 8"/>
          <p:cNvSpPr/>
          <p:nvPr/>
        </p:nvSpPr>
        <p:spPr>
          <a:xfrm>
            <a:off x="0" y="0"/>
            <a:ext cx="9144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9"/>
          <p:cNvSpPr/>
          <p:nvPr/>
        </p:nvSpPr>
        <p:spPr>
          <a:xfrm>
            <a:off x="4762" y="0"/>
            <a:ext cx="9139239" cy="4572001"/>
          </a:xfrm>
          <a:custGeom>
            <a:avLst/>
            <a:gdLst/>
            <a:ahLst/>
            <a:cxnLst/>
            <a:rect l="l" t="t" r="r" b="b"/>
            <a:pathLst>
              <a:path w="9139239" h="4572001">
                <a:moveTo>
                  <a:pt x="9139239" y="4171458"/>
                </a:moveTo>
                <a:lnTo>
                  <a:pt x="9139239" y="4479120"/>
                </a:lnTo>
                <a:lnTo>
                  <a:pt x="9061857" y="4572001"/>
                </a:lnTo>
                <a:lnTo>
                  <a:pt x="8867616" y="4572001"/>
                </a:lnTo>
                <a:cubicBezTo>
                  <a:pt x="8974940" y="4496648"/>
                  <a:pt x="9059271" y="4392377"/>
                  <a:pt x="9109281" y="4270954"/>
                </a:cubicBezTo>
                <a:close/>
                <a:moveTo>
                  <a:pt x="9139239" y="4017903"/>
                </a:moveTo>
                <a:lnTo>
                  <a:pt x="9139239" y="4146549"/>
                </a:lnTo>
                <a:lnTo>
                  <a:pt x="9061849" y="4168266"/>
                </a:lnTo>
                <a:cubicBezTo>
                  <a:pt x="8867508" y="4236060"/>
                  <a:pt x="8712637" y="4384208"/>
                  <a:pt x="8639677" y="4572001"/>
                </a:cubicBezTo>
                <a:lnTo>
                  <a:pt x="8502130" y="4572001"/>
                </a:lnTo>
                <a:cubicBezTo>
                  <a:pt x="8583823" y="4319597"/>
                  <a:pt x="8787913" y="4120306"/>
                  <a:pt x="9046727" y="4039822"/>
                </a:cubicBezTo>
                <a:close/>
                <a:moveTo>
                  <a:pt x="7620280" y="3999419"/>
                </a:moveTo>
                <a:lnTo>
                  <a:pt x="7637367" y="4001042"/>
                </a:lnTo>
                <a:cubicBezTo>
                  <a:pt x="7669753" y="4001569"/>
                  <a:pt x="7701646" y="4004550"/>
                  <a:pt x="7732829" y="4010107"/>
                </a:cubicBezTo>
                <a:cubicBezTo>
                  <a:pt x="7738405" y="4009688"/>
                  <a:pt x="7743733" y="4010636"/>
                  <a:pt x="7749042" y="4011646"/>
                </a:cubicBezTo>
                <a:lnTo>
                  <a:pt x="7749159" y="4012794"/>
                </a:lnTo>
                <a:cubicBezTo>
                  <a:pt x="8061238" y="4064450"/>
                  <a:pt x="8314467" y="4283539"/>
                  <a:pt x="8407830" y="4572001"/>
                </a:cubicBezTo>
                <a:lnTo>
                  <a:pt x="8270283" y="4572001"/>
                </a:lnTo>
                <a:cubicBezTo>
                  <a:pt x="8186900" y="4357380"/>
                  <a:pt x="7996531" y="4194541"/>
                  <a:pt x="7762529" y="4144250"/>
                </a:cubicBezTo>
                <a:cubicBezTo>
                  <a:pt x="7797023" y="4319651"/>
                  <a:pt x="7899246" y="4471530"/>
                  <a:pt x="8042344" y="4572001"/>
                </a:cubicBezTo>
                <a:lnTo>
                  <a:pt x="7848103" y="4572001"/>
                </a:lnTo>
                <a:cubicBezTo>
                  <a:pt x="7731971" y="4452596"/>
                  <a:pt x="7653409" y="4298519"/>
                  <a:pt x="7629044" y="4127511"/>
                </a:cubicBezTo>
                <a:cubicBezTo>
                  <a:pt x="7628876" y="4127458"/>
                  <a:pt x="7628708" y="4127453"/>
                  <a:pt x="7628538" y="4127448"/>
                </a:cubicBezTo>
                <a:lnTo>
                  <a:pt x="7628000" y="4120772"/>
                </a:lnTo>
                <a:cubicBezTo>
                  <a:pt x="7622941" y="4090522"/>
                  <a:pt x="7620490" y="4059631"/>
                  <a:pt x="7620533" y="4028296"/>
                </a:cubicBezTo>
                <a:cubicBezTo>
                  <a:pt x="7619221" y="4022668"/>
                  <a:pt x="7619162" y="4017001"/>
                  <a:pt x="7619162" y="4011320"/>
                </a:cubicBezTo>
                <a:lnTo>
                  <a:pt x="7619756" y="3999880"/>
                </a:lnTo>
                <a:lnTo>
                  <a:pt x="7620254" y="3999913"/>
                </a:lnTo>
                <a:close/>
                <a:moveTo>
                  <a:pt x="7597529" y="3999419"/>
                </a:moveTo>
                <a:lnTo>
                  <a:pt x="7597555" y="3999913"/>
                </a:lnTo>
                <a:lnTo>
                  <a:pt x="7598053" y="3999880"/>
                </a:lnTo>
                <a:lnTo>
                  <a:pt x="7598647" y="4011320"/>
                </a:lnTo>
                <a:cubicBezTo>
                  <a:pt x="7598647" y="4017001"/>
                  <a:pt x="7598588" y="4022668"/>
                  <a:pt x="7597276" y="4028296"/>
                </a:cubicBezTo>
                <a:cubicBezTo>
                  <a:pt x="7597319" y="4059631"/>
                  <a:pt x="7594868" y="4090522"/>
                  <a:pt x="7589809" y="4120772"/>
                </a:cubicBezTo>
                <a:lnTo>
                  <a:pt x="7589271" y="4127448"/>
                </a:lnTo>
                <a:cubicBezTo>
                  <a:pt x="7589101" y="4127453"/>
                  <a:pt x="7588933" y="4127458"/>
                  <a:pt x="7588765" y="4127511"/>
                </a:cubicBezTo>
                <a:cubicBezTo>
                  <a:pt x="7564400" y="4298519"/>
                  <a:pt x="7485838" y="4452596"/>
                  <a:pt x="7369706" y="4572001"/>
                </a:cubicBezTo>
                <a:lnTo>
                  <a:pt x="7175465" y="4572001"/>
                </a:lnTo>
                <a:cubicBezTo>
                  <a:pt x="7318563" y="4471530"/>
                  <a:pt x="7420786" y="4319651"/>
                  <a:pt x="7455280" y="4144250"/>
                </a:cubicBezTo>
                <a:cubicBezTo>
                  <a:pt x="7221278" y="4194541"/>
                  <a:pt x="7030909" y="4357380"/>
                  <a:pt x="6947526" y="4572001"/>
                </a:cubicBezTo>
                <a:lnTo>
                  <a:pt x="6809978" y="4572001"/>
                </a:lnTo>
                <a:cubicBezTo>
                  <a:pt x="6903341" y="4283539"/>
                  <a:pt x="7156571" y="4064450"/>
                  <a:pt x="7468650" y="4012794"/>
                </a:cubicBezTo>
                <a:lnTo>
                  <a:pt x="7468767" y="4011646"/>
                </a:lnTo>
                <a:cubicBezTo>
                  <a:pt x="7474076" y="4010636"/>
                  <a:pt x="7479404" y="4009688"/>
                  <a:pt x="7484980" y="4010107"/>
                </a:cubicBezTo>
                <a:cubicBezTo>
                  <a:pt x="7516163" y="4004550"/>
                  <a:pt x="7548056" y="4001569"/>
                  <a:pt x="7580442" y="4001042"/>
                </a:cubicBezTo>
                <a:close/>
                <a:moveTo>
                  <a:pt x="5928129" y="3999419"/>
                </a:moveTo>
                <a:lnTo>
                  <a:pt x="5945217" y="4001042"/>
                </a:lnTo>
                <a:cubicBezTo>
                  <a:pt x="5977602" y="4001569"/>
                  <a:pt x="6009495" y="4004550"/>
                  <a:pt x="6040678" y="4010107"/>
                </a:cubicBezTo>
                <a:cubicBezTo>
                  <a:pt x="6046254" y="4009688"/>
                  <a:pt x="6051582" y="4010636"/>
                  <a:pt x="6056891" y="4011646"/>
                </a:cubicBezTo>
                <a:lnTo>
                  <a:pt x="6057008" y="4012794"/>
                </a:lnTo>
                <a:cubicBezTo>
                  <a:pt x="6369087" y="4064450"/>
                  <a:pt x="6622316" y="4283539"/>
                  <a:pt x="6715680" y="4572001"/>
                </a:cubicBezTo>
                <a:lnTo>
                  <a:pt x="6578131" y="4572001"/>
                </a:lnTo>
                <a:cubicBezTo>
                  <a:pt x="6494748" y="4357380"/>
                  <a:pt x="6304380" y="4194541"/>
                  <a:pt x="6070378" y="4144250"/>
                </a:cubicBezTo>
                <a:cubicBezTo>
                  <a:pt x="6104872" y="4319650"/>
                  <a:pt x="6207095" y="4471530"/>
                  <a:pt x="6350192" y="4572001"/>
                </a:cubicBezTo>
                <a:lnTo>
                  <a:pt x="6155952" y="4572001"/>
                </a:lnTo>
                <a:cubicBezTo>
                  <a:pt x="6039820" y="4452596"/>
                  <a:pt x="5961257" y="4298519"/>
                  <a:pt x="5936893" y="4127511"/>
                </a:cubicBezTo>
                <a:cubicBezTo>
                  <a:pt x="5936725" y="4127458"/>
                  <a:pt x="5936557" y="4127453"/>
                  <a:pt x="5936387" y="4127448"/>
                </a:cubicBezTo>
                <a:lnTo>
                  <a:pt x="5935849" y="4120772"/>
                </a:lnTo>
                <a:cubicBezTo>
                  <a:pt x="5930790" y="4090522"/>
                  <a:pt x="5928340" y="4059631"/>
                  <a:pt x="5928382" y="4028296"/>
                </a:cubicBezTo>
                <a:cubicBezTo>
                  <a:pt x="5927070" y="4022668"/>
                  <a:pt x="5927011" y="4017001"/>
                  <a:pt x="5927011" y="4011320"/>
                </a:cubicBezTo>
                <a:lnTo>
                  <a:pt x="5927605" y="3999880"/>
                </a:lnTo>
                <a:lnTo>
                  <a:pt x="5928103" y="3999913"/>
                </a:lnTo>
                <a:close/>
                <a:moveTo>
                  <a:pt x="5905378" y="3999419"/>
                </a:moveTo>
                <a:lnTo>
                  <a:pt x="5905404" y="3999913"/>
                </a:lnTo>
                <a:lnTo>
                  <a:pt x="5905902" y="3999880"/>
                </a:lnTo>
                <a:lnTo>
                  <a:pt x="5906496" y="4011320"/>
                </a:lnTo>
                <a:cubicBezTo>
                  <a:pt x="5906496" y="4017001"/>
                  <a:pt x="5906437" y="4022668"/>
                  <a:pt x="5905125" y="4028296"/>
                </a:cubicBezTo>
                <a:cubicBezTo>
                  <a:pt x="5905167" y="4059631"/>
                  <a:pt x="5902717" y="4090522"/>
                  <a:pt x="5897658" y="4120772"/>
                </a:cubicBezTo>
                <a:lnTo>
                  <a:pt x="5897120" y="4127448"/>
                </a:lnTo>
                <a:cubicBezTo>
                  <a:pt x="5896950" y="4127453"/>
                  <a:pt x="5896782" y="4127458"/>
                  <a:pt x="5896614" y="4127511"/>
                </a:cubicBezTo>
                <a:cubicBezTo>
                  <a:pt x="5872249" y="4298519"/>
                  <a:pt x="5793686" y="4452596"/>
                  <a:pt x="5677555" y="4572001"/>
                </a:cubicBezTo>
                <a:lnTo>
                  <a:pt x="5483314" y="4572001"/>
                </a:lnTo>
                <a:cubicBezTo>
                  <a:pt x="5626412" y="4471530"/>
                  <a:pt x="5728635" y="4319650"/>
                  <a:pt x="5763129" y="4144250"/>
                </a:cubicBezTo>
                <a:cubicBezTo>
                  <a:pt x="5529126" y="4194541"/>
                  <a:pt x="5338758" y="4357380"/>
                  <a:pt x="5255375" y="4572001"/>
                </a:cubicBezTo>
                <a:lnTo>
                  <a:pt x="5117827" y="4572001"/>
                </a:lnTo>
                <a:cubicBezTo>
                  <a:pt x="5211190" y="4283539"/>
                  <a:pt x="5464420" y="4064450"/>
                  <a:pt x="5776499" y="4012794"/>
                </a:cubicBezTo>
                <a:lnTo>
                  <a:pt x="5776616" y="4011646"/>
                </a:lnTo>
                <a:cubicBezTo>
                  <a:pt x="5781926" y="4010636"/>
                  <a:pt x="5787253" y="4009688"/>
                  <a:pt x="5792829" y="4010107"/>
                </a:cubicBezTo>
                <a:cubicBezTo>
                  <a:pt x="5824012" y="4004550"/>
                  <a:pt x="5855905" y="4001569"/>
                  <a:pt x="5888290" y="4001042"/>
                </a:cubicBezTo>
                <a:close/>
                <a:moveTo>
                  <a:pt x="4235979" y="3999419"/>
                </a:moveTo>
                <a:lnTo>
                  <a:pt x="4253065" y="4001042"/>
                </a:lnTo>
                <a:cubicBezTo>
                  <a:pt x="4285451" y="4001569"/>
                  <a:pt x="4317343" y="4004550"/>
                  <a:pt x="4348528" y="4010107"/>
                </a:cubicBezTo>
                <a:cubicBezTo>
                  <a:pt x="4354104" y="4009688"/>
                  <a:pt x="4359431" y="4010636"/>
                  <a:pt x="4364739" y="4011646"/>
                </a:cubicBezTo>
                <a:lnTo>
                  <a:pt x="4364856" y="4012794"/>
                </a:lnTo>
                <a:cubicBezTo>
                  <a:pt x="4676936" y="4064450"/>
                  <a:pt x="4930165" y="4283539"/>
                  <a:pt x="5023528" y="4572001"/>
                </a:cubicBezTo>
                <a:lnTo>
                  <a:pt x="4885980" y="4572001"/>
                </a:lnTo>
                <a:cubicBezTo>
                  <a:pt x="4802597" y="4357380"/>
                  <a:pt x="4612229" y="4194541"/>
                  <a:pt x="4378227" y="4144250"/>
                </a:cubicBezTo>
                <a:cubicBezTo>
                  <a:pt x="4412722" y="4319651"/>
                  <a:pt x="4514944" y="4471530"/>
                  <a:pt x="4658041" y="4572001"/>
                </a:cubicBezTo>
                <a:lnTo>
                  <a:pt x="4463800" y="4572001"/>
                </a:lnTo>
                <a:cubicBezTo>
                  <a:pt x="4347669" y="4452596"/>
                  <a:pt x="4269106" y="4298519"/>
                  <a:pt x="4244741" y="4127511"/>
                </a:cubicBezTo>
                <a:cubicBezTo>
                  <a:pt x="4244574" y="4127458"/>
                  <a:pt x="4244405" y="4127453"/>
                  <a:pt x="4244236" y="4127448"/>
                </a:cubicBezTo>
                <a:lnTo>
                  <a:pt x="4243697" y="4120772"/>
                </a:lnTo>
                <a:cubicBezTo>
                  <a:pt x="4238639" y="4090522"/>
                  <a:pt x="4236188" y="4059631"/>
                  <a:pt x="4236230" y="4028296"/>
                </a:cubicBezTo>
                <a:cubicBezTo>
                  <a:pt x="4234918" y="4022668"/>
                  <a:pt x="4234860" y="4017001"/>
                  <a:pt x="4234860" y="4011320"/>
                </a:cubicBezTo>
                <a:lnTo>
                  <a:pt x="4235454" y="3999880"/>
                </a:lnTo>
                <a:lnTo>
                  <a:pt x="4235952" y="3999913"/>
                </a:lnTo>
                <a:close/>
                <a:moveTo>
                  <a:pt x="4213227" y="3999419"/>
                </a:moveTo>
                <a:lnTo>
                  <a:pt x="4213253" y="3999913"/>
                </a:lnTo>
                <a:lnTo>
                  <a:pt x="4213751" y="3999880"/>
                </a:lnTo>
                <a:lnTo>
                  <a:pt x="4214345" y="4011320"/>
                </a:lnTo>
                <a:cubicBezTo>
                  <a:pt x="4214345" y="4017001"/>
                  <a:pt x="4214286" y="4022668"/>
                  <a:pt x="4212974" y="4028296"/>
                </a:cubicBezTo>
                <a:cubicBezTo>
                  <a:pt x="4213016" y="4059631"/>
                  <a:pt x="4210566" y="4090522"/>
                  <a:pt x="4205507" y="4120772"/>
                </a:cubicBezTo>
                <a:lnTo>
                  <a:pt x="4204969" y="4127448"/>
                </a:lnTo>
                <a:cubicBezTo>
                  <a:pt x="4204799" y="4127453"/>
                  <a:pt x="4204631" y="4127458"/>
                  <a:pt x="4204463" y="4127511"/>
                </a:cubicBezTo>
                <a:cubicBezTo>
                  <a:pt x="4180098" y="4298519"/>
                  <a:pt x="4101535" y="4452596"/>
                  <a:pt x="3985404" y="4572001"/>
                </a:cubicBezTo>
                <a:lnTo>
                  <a:pt x="3791163" y="4572001"/>
                </a:lnTo>
                <a:cubicBezTo>
                  <a:pt x="3934261" y="4471530"/>
                  <a:pt x="4036484" y="4319651"/>
                  <a:pt x="4070978" y="4144250"/>
                </a:cubicBezTo>
                <a:cubicBezTo>
                  <a:pt x="3836975" y="4194541"/>
                  <a:pt x="3646607" y="4357380"/>
                  <a:pt x="3563224" y="4572001"/>
                </a:cubicBezTo>
                <a:lnTo>
                  <a:pt x="3425676" y="4572001"/>
                </a:lnTo>
                <a:cubicBezTo>
                  <a:pt x="3519039" y="4283539"/>
                  <a:pt x="3772269" y="4064450"/>
                  <a:pt x="4084348" y="4012794"/>
                </a:cubicBezTo>
                <a:lnTo>
                  <a:pt x="4084465" y="4011646"/>
                </a:lnTo>
                <a:cubicBezTo>
                  <a:pt x="4089774" y="4010636"/>
                  <a:pt x="4095102" y="4009688"/>
                  <a:pt x="4100678" y="4010107"/>
                </a:cubicBezTo>
                <a:cubicBezTo>
                  <a:pt x="4131861" y="4004550"/>
                  <a:pt x="4163754" y="4001569"/>
                  <a:pt x="4196139" y="4001042"/>
                </a:cubicBezTo>
                <a:close/>
                <a:moveTo>
                  <a:pt x="2543827" y="3999419"/>
                </a:moveTo>
                <a:lnTo>
                  <a:pt x="2560914" y="4001042"/>
                </a:lnTo>
                <a:cubicBezTo>
                  <a:pt x="2593300" y="4001569"/>
                  <a:pt x="2625192" y="4004550"/>
                  <a:pt x="2656376" y="4010107"/>
                </a:cubicBezTo>
                <a:cubicBezTo>
                  <a:pt x="2661952" y="4009688"/>
                  <a:pt x="2667280" y="4010636"/>
                  <a:pt x="2672588" y="4011646"/>
                </a:cubicBezTo>
                <a:lnTo>
                  <a:pt x="2672706" y="4012794"/>
                </a:lnTo>
                <a:cubicBezTo>
                  <a:pt x="2984785" y="4064450"/>
                  <a:pt x="3238014" y="4283539"/>
                  <a:pt x="3331377" y="4572001"/>
                </a:cubicBezTo>
                <a:lnTo>
                  <a:pt x="3193830" y="4572001"/>
                </a:lnTo>
                <a:cubicBezTo>
                  <a:pt x="3110446" y="4357380"/>
                  <a:pt x="2920078" y="4194541"/>
                  <a:pt x="2686076" y="4144250"/>
                </a:cubicBezTo>
                <a:cubicBezTo>
                  <a:pt x="2720570" y="4319650"/>
                  <a:pt x="2822793" y="4471530"/>
                  <a:pt x="2965890" y="4572001"/>
                </a:cubicBezTo>
                <a:lnTo>
                  <a:pt x="2771649" y="4572001"/>
                </a:lnTo>
                <a:cubicBezTo>
                  <a:pt x="2655518" y="4452596"/>
                  <a:pt x="2576955" y="4298519"/>
                  <a:pt x="2552590" y="4127511"/>
                </a:cubicBezTo>
                <a:cubicBezTo>
                  <a:pt x="2552423" y="4127458"/>
                  <a:pt x="2552254" y="4127453"/>
                  <a:pt x="2552085" y="4127448"/>
                </a:cubicBezTo>
                <a:lnTo>
                  <a:pt x="2551547" y="4120772"/>
                </a:lnTo>
                <a:cubicBezTo>
                  <a:pt x="2546488" y="4090522"/>
                  <a:pt x="2544037" y="4059631"/>
                  <a:pt x="2544079" y="4028296"/>
                </a:cubicBezTo>
                <a:cubicBezTo>
                  <a:pt x="2542767" y="4022668"/>
                  <a:pt x="2542709" y="4017001"/>
                  <a:pt x="2542709" y="4011320"/>
                </a:cubicBezTo>
                <a:lnTo>
                  <a:pt x="2543303" y="3999880"/>
                </a:lnTo>
                <a:lnTo>
                  <a:pt x="2543801" y="3999913"/>
                </a:lnTo>
                <a:close/>
                <a:moveTo>
                  <a:pt x="2521076" y="3999419"/>
                </a:moveTo>
                <a:lnTo>
                  <a:pt x="2521102" y="3999913"/>
                </a:lnTo>
                <a:lnTo>
                  <a:pt x="2521600" y="3999880"/>
                </a:lnTo>
                <a:lnTo>
                  <a:pt x="2522194" y="4011320"/>
                </a:lnTo>
                <a:cubicBezTo>
                  <a:pt x="2522194" y="4017001"/>
                  <a:pt x="2522135" y="4022668"/>
                  <a:pt x="2520823" y="4028296"/>
                </a:cubicBezTo>
                <a:cubicBezTo>
                  <a:pt x="2520865" y="4059631"/>
                  <a:pt x="2518415" y="4090522"/>
                  <a:pt x="2513356" y="4120772"/>
                </a:cubicBezTo>
                <a:lnTo>
                  <a:pt x="2512818" y="4127448"/>
                </a:lnTo>
                <a:cubicBezTo>
                  <a:pt x="2512648" y="4127453"/>
                  <a:pt x="2512480" y="4127458"/>
                  <a:pt x="2512312" y="4127511"/>
                </a:cubicBezTo>
                <a:cubicBezTo>
                  <a:pt x="2487947" y="4298519"/>
                  <a:pt x="2409385" y="4452596"/>
                  <a:pt x="2293253" y="4572001"/>
                </a:cubicBezTo>
                <a:lnTo>
                  <a:pt x="2099012" y="4572001"/>
                </a:lnTo>
                <a:cubicBezTo>
                  <a:pt x="2242110" y="4471530"/>
                  <a:pt x="2344333" y="4319651"/>
                  <a:pt x="2378827" y="4144250"/>
                </a:cubicBezTo>
                <a:cubicBezTo>
                  <a:pt x="2144825" y="4194541"/>
                  <a:pt x="1954456" y="4357380"/>
                  <a:pt x="1871073" y="4572001"/>
                </a:cubicBezTo>
                <a:lnTo>
                  <a:pt x="1733525" y="4572001"/>
                </a:lnTo>
                <a:cubicBezTo>
                  <a:pt x="1826888" y="4283539"/>
                  <a:pt x="2080118" y="4064450"/>
                  <a:pt x="2392197" y="4012794"/>
                </a:cubicBezTo>
                <a:lnTo>
                  <a:pt x="2392314" y="4011646"/>
                </a:lnTo>
                <a:cubicBezTo>
                  <a:pt x="2397623" y="4010636"/>
                  <a:pt x="2402951" y="4009688"/>
                  <a:pt x="2408527" y="4010107"/>
                </a:cubicBezTo>
                <a:cubicBezTo>
                  <a:pt x="2439710" y="4004550"/>
                  <a:pt x="2471603" y="4001569"/>
                  <a:pt x="2503988" y="4001042"/>
                </a:cubicBezTo>
                <a:close/>
                <a:moveTo>
                  <a:pt x="851676" y="3999419"/>
                </a:moveTo>
                <a:lnTo>
                  <a:pt x="868763" y="4001042"/>
                </a:lnTo>
                <a:cubicBezTo>
                  <a:pt x="901149" y="4001569"/>
                  <a:pt x="933041" y="4004550"/>
                  <a:pt x="964225" y="4010107"/>
                </a:cubicBezTo>
                <a:cubicBezTo>
                  <a:pt x="969801" y="4009688"/>
                  <a:pt x="975129" y="4010636"/>
                  <a:pt x="980437" y="4011646"/>
                </a:cubicBezTo>
                <a:lnTo>
                  <a:pt x="980555" y="4012794"/>
                </a:lnTo>
                <a:cubicBezTo>
                  <a:pt x="1292634" y="4064450"/>
                  <a:pt x="1545864" y="4283539"/>
                  <a:pt x="1639226" y="4572001"/>
                </a:cubicBezTo>
                <a:lnTo>
                  <a:pt x="1501679" y="4572001"/>
                </a:lnTo>
                <a:cubicBezTo>
                  <a:pt x="1418296" y="4357380"/>
                  <a:pt x="1227927" y="4194541"/>
                  <a:pt x="993925" y="4144250"/>
                </a:cubicBezTo>
                <a:cubicBezTo>
                  <a:pt x="1028419" y="4319651"/>
                  <a:pt x="1130642" y="4471530"/>
                  <a:pt x="1273740" y="4572001"/>
                </a:cubicBezTo>
                <a:lnTo>
                  <a:pt x="1079499" y="4572001"/>
                </a:lnTo>
                <a:cubicBezTo>
                  <a:pt x="963367" y="4452596"/>
                  <a:pt x="884804" y="4298519"/>
                  <a:pt x="860439" y="4127511"/>
                </a:cubicBezTo>
                <a:cubicBezTo>
                  <a:pt x="860272" y="4127458"/>
                  <a:pt x="860103" y="4127453"/>
                  <a:pt x="859934" y="4127448"/>
                </a:cubicBezTo>
                <a:lnTo>
                  <a:pt x="859396" y="4120772"/>
                </a:lnTo>
                <a:cubicBezTo>
                  <a:pt x="854337" y="4090522"/>
                  <a:pt x="851886" y="4059631"/>
                  <a:pt x="851928" y="4028296"/>
                </a:cubicBezTo>
                <a:cubicBezTo>
                  <a:pt x="850616" y="4022668"/>
                  <a:pt x="850558" y="4017001"/>
                  <a:pt x="850558" y="4011320"/>
                </a:cubicBezTo>
                <a:lnTo>
                  <a:pt x="851152" y="3999880"/>
                </a:lnTo>
                <a:lnTo>
                  <a:pt x="851650" y="3999913"/>
                </a:lnTo>
                <a:close/>
                <a:moveTo>
                  <a:pt x="828925" y="3999419"/>
                </a:moveTo>
                <a:lnTo>
                  <a:pt x="828951" y="3999913"/>
                </a:lnTo>
                <a:lnTo>
                  <a:pt x="829449" y="3999880"/>
                </a:lnTo>
                <a:lnTo>
                  <a:pt x="830043" y="4011320"/>
                </a:lnTo>
                <a:cubicBezTo>
                  <a:pt x="830043" y="4017001"/>
                  <a:pt x="829984" y="4022668"/>
                  <a:pt x="828672" y="4028296"/>
                </a:cubicBezTo>
                <a:cubicBezTo>
                  <a:pt x="828714" y="4059631"/>
                  <a:pt x="826264" y="4090522"/>
                  <a:pt x="821205" y="4120772"/>
                </a:cubicBezTo>
                <a:lnTo>
                  <a:pt x="820667" y="4127448"/>
                </a:lnTo>
                <a:cubicBezTo>
                  <a:pt x="820497" y="4127453"/>
                  <a:pt x="820329" y="4127458"/>
                  <a:pt x="820161" y="4127511"/>
                </a:cubicBezTo>
                <a:cubicBezTo>
                  <a:pt x="795796" y="4298519"/>
                  <a:pt x="717234" y="4452596"/>
                  <a:pt x="601102" y="4572001"/>
                </a:cubicBezTo>
                <a:lnTo>
                  <a:pt x="406861" y="4572001"/>
                </a:lnTo>
                <a:cubicBezTo>
                  <a:pt x="549959" y="4471530"/>
                  <a:pt x="652182" y="4319650"/>
                  <a:pt x="686676" y="4144250"/>
                </a:cubicBezTo>
                <a:cubicBezTo>
                  <a:pt x="452674" y="4194541"/>
                  <a:pt x="262305" y="4357380"/>
                  <a:pt x="178922" y="4572001"/>
                </a:cubicBezTo>
                <a:lnTo>
                  <a:pt x="41374" y="4572001"/>
                </a:lnTo>
                <a:cubicBezTo>
                  <a:pt x="134738" y="4283539"/>
                  <a:pt x="387967" y="4064450"/>
                  <a:pt x="700046" y="4012794"/>
                </a:cubicBezTo>
                <a:lnTo>
                  <a:pt x="700163" y="4011646"/>
                </a:lnTo>
                <a:cubicBezTo>
                  <a:pt x="705472" y="4010636"/>
                  <a:pt x="710800" y="4009688"/>
                  <a:pt x="716376" y="4010107"/>
                </a:cubicBezTo>
                <a:cubicBezTo>
                  <a:pt x="747559" y="4004550"/>
                  <a:pt x="779452" y="4001569"/>
                  <a:pt x="811837" y="4001042"/>
                </a:cubicBezTo>
                <a:close/>
                <a:moveTo>
                  <a:pt x="8305836" y="3304913"/>
                </a:moveTo>
                <a:cubicBezTo>
                  <a:pt x="8030646" y="3363591"/>
                  <a:pt x="7815802" y="3576701"/>
                  <a:pt x="7762527" y="3845480"/>
                </a:cubicBezTo>
                <a:cubicBezTo>
                  <a:pt x="8037717" y="3786801"/>
                  <a:pt x="8252560" y="3573691"/>
                  <a:pt x="8305836" y="3304913"/>
                </a:cubicBezTo>
                <a:close/>
                <a:moveTo>
                  <a:pt x="6911971" y="3304913"/>
                </a:moveTo>
                <a:cubicBezTo>
                  <a:pt x="6965247" y="3573691"/>
                  <a:pt x="7180090" y="3786801"/>
                  <a:pt x="7455280" y="3845480"/>
                </a:cubicBezTo>
                <a:cubicBezTo>
                  <a:pt x="7402005" y="3576701"/>
                  <a:pt x="7187161" y="3363591"/>
                  <a:pt x="6911971" y="3304913"/>
                </a:cubicBezTo>
                <a:close/>
                <a:moveTo>
                  <a:pt x="6613685" y="3304913"/>
                </a:moveTo>
                <a:cubicBezTo>
                  <a:pt x="6338495" y="3363591"/>
                  <a:pt x="6123651" y="3576701"/>
                  <a:pt x="6070376" y="3845480"/>
                </a:cubicBezTo>
                <a:cubicBezTo>
                  <a:pt x="6345566" y="3786801"/>
                  <a:pt x="6560409" y="3573691"/>
                  <a:pt x="6613685" y="3304913"/>
                </a:cubicBezTo>
                <a:close/>
                <a:moveTo>
                  <a:pt x="5219820" y="3304913"/>
                </a:moveTo>
                <a:cubicBezTo>
                  <a:pt x="5273096" y="3573691"/>
                  <a:pt x="5487939" y="3786801"/>
                  <a:pt x="5763129" y="3845480"/>
                </a:cubicBezTo>
                <a:cubicBezTo>
                  <a:pt x="5709854" y="3576701"/>
                  <a:pt x="5495010" y="3363591"/>
                  <a:pt x="5219820" y="3304913"/>
                </a:cubicBezTo>
                <a:close/>
                <a:moveTo>
                  <a:pt x="4921534" y="3304913"/>
                </a:moveTo>
                <a:cubicBezTo>
                  <a:pt x="4646344" y="3363591"/>
                  <a:pt x="4431500" y="3576701"/>
                  <a:pt x="4378225" y="3845480"/>
                </a:cubicBezTo>
                <a:cubicBezTo>
                  <a:pt x="4653415" y="3786801"/>
                  <a:pt x="4868259" y="3573691"/>
                  <a:pt x="4921534" y="3304913"/>
                </a:cubicBezTo>
                <a:close/>
                <a:moveTo>
                  <a:pt x="3527669" y="3304913"/>
                </a:moveTo>
                <a:cubicBezTo>
                  <a:pt x="3580945" y="3573691"/>
                  <a:pt x="3795788" y="3786801"/>
                  <a:pt x="4070978" y="3845480"/>
                </a:cubicBezTo>
                <a:cubicBezTo>
                  <a:pt x="4017703" y="3576701"/>
                  <a:pt x="3802859" y="3363591"/>
                  <a:pt x="3527669" y="3304913"/>
                </a:cubicBezTo>
                <a:close/>
                <a:moveTo>
                  <a:pt x="3229383" y="3304913"/>
                </a:moveTo>
                <a:cubicBezTo>
                  <a:pt x="2954193" y="3363591"/>
                  <a:pt x="2739349" y="3576701"/>
                  <a:pt x="2686074" y="3845480"/>
                </a:cubicBezTo>
                <a:cubicBezTo>
                  <a:pt x="2961264" y="3786801"/>
                  <a:pt x="3176107" y="3573691"/>
                  <a:pt x="3229383" y="3304913"/>
                </a:cubicBezTo>
                <a:close/>
                <a:moveTo>
                  <a:pt x="1835518" y="3304913"/>
                </a:moveTo>
                <a:cubicBezTo>
                  <a:pt x="1888794" y="3573691"/>
                  <a:pt x="2103637" y="3786801"/>
                  <a:pt x="2378827" y="3845480"/>
                </a:cubicBezTo>
                <a:cubicBezTo>
                  <a:pt x="2325552" y="3576701"/>
                  <a:pt x="2110708" y="3363591"/>
                  <a:pt x="1835518" y="3304913"/>
                </a:cubicBezTo>
                <a:close/>
                <a:moveTo>
                  <a:pt x="1537232" y="3304913"/>
                </a:moveTo>
                <a:cubicBezTo>
                  <a:pt x="1262042" y="3363591"/>
                  <a:pt x="1047198" y="3576701"/>
                  <a:pt x="993923" y="3845480"/>
                </a:cubicBezTo>
                <a:cubicBezTo>
                  <a:pt x="1269113" y="3786801"/>
                  <a:pt x="1483956" y="3573691"/>
                  <a:pt x="1537232" y="3304913"/>
                </a:cubicBezTo>
                <a:close/>
                <a:moveTo>
                  <a:pt x="143367" y="3304913"/>
                </a:moveTo>
                <a:cubicBezTo>
                  <a:pt x="196643" y="3573691"/>
                  <a:pt x="411486" y="3786801"/>
                  <a:pt x="686676" y="3845480"/>
                </a:cubicBezTo>
                <a:cubicBezTo>
                  <a:pt x="633401" y="3576701"/>
                  <a:pt x="418557" y="3363591"/>
                  <a:pt x="143367" y="3304913"/>
                </a:cubicBezTo>
                <a:close/>
                <a:moveTo>
                  <a:pt x="8461873" y="3161219"/>
                </a:moveTo>
                <a:lnTo>
                  <a:pt x="8478960" y="3162829"/>
                </a:lnTo>
                <a:cubicBezTo>
                  <a:pt x="8511346" y="3163352"/>
                  <a:pt x="8543239" y="3166310"/>
                  <a:pt x="8574422" y="3171823"/>
                </a:cubicBezTo>
                <a:cubicBezTo>
                  <a:pt x="8579998" y="3171407"/>
                  <a:pt x="8585326" y="3172348"/>
                  <a:pt x="8590635" y="3173350"/>
                </a:cubicBezTo>
                <a:lnTo>
                  <a:pt x="8590752" y="3174489"/>
                </a:lnTo>
                <a:cubicBezTo>
                  <a:pt x="8815033" y="3211322"/>
                  <a:pt x="9008920" y="3333951"/>
                  <a:pt x="9135069" y="3506215"/>
                </a:cubicBezTo>
                <a:lnTo>
                  <a:pt x="9139239" y="3512974"/>
                </a:lnTo>
                <a:lnTo>
                  <a:pt x="9139239" y="3816134"/>
                </a:lnTo>
                <a:lnTo>
                  <a:pt x="9120077" y="3747490"/>
                </a:lnTo>
                <a:cubicBezTo>
                  <a:pt x="9039502" y="3525837"/>
                  <a:pt x="8844913" y="3356256"/>
                  <a:pt x="8604122" y="3304913"/>
                </a:cubicBezTo>
                <a:cubicBezTo>
                  <a:pt x="8650738" y="3540094"/>
                  <a:pt x="8821055" y="3732654"/>
                  <a:pt x="9047261" y="3816429"/>
                </a:cubicBezTo>
                <a:lnTo>
                  <a:pt x="9139239" y="3843104"/>
                </a:lnTo>
                <a:lnTo>
                  <a:pt x="9139239" y="3970603"/>
                </a:lnTo>
                <a:lnTo>
                  <a:pt x="9030179" y="3943797"/>
                </a:lnTo>
                <a:cubicBezTo>
                  <a:pt x="8735297" y="3846211"/>
                  <a:pt x="8514628" y="3594637"/>
                  <a:pt x="8470637" y="3288305"/>
                </a:cubicBezTo>
                <a:cubicBezTo>
                  <a:pt x="8470469" y="3288253"/>
                  <a:pt x="8470301" y="3288248"/>
                  <a:pt x="8470131" y="3288243"/>
                </a:cubicBezTo>
                <a:lnTo>
                  <a:pt x="8469593" y="3281619"/>
                </a:lnTo>
                <a:cubicBezTo>
                  <a:pt x="8464534" y="3251607"/>
                  <a:pt x="8462083" y="3220958"/>
                  <a:pt x="8462126" y="3189869"/>
                </a:cubicBezTo>
                <a:cubicBezTo>
                  <a:pt x="8460814" y="3184286"/>
                  <a:pt x="8460755" y="3178663"/>
                  <a:pt x="8460755" y="3173027"/>
                </a:cubicBezTo>
                <a:lnTo>
                  <a:pt x="8461349" y="3161677"/>
                </a:lnTo>
                <a:lnTo>
                  <a:pt x="8461847" y="3161709"/>
                </a:lnTo>
                <a:close/>
                <a:moveTo>
                  <a:pt x="8448085" y="3161219"/>
                </a:moveTo>
                <a:lnTo>
                  <a:pt x="8448111" y="3161709"/>
                </a:lnTo>
                <a:lnTo>
                  <a:pt x="8448609" y="3161677"/>
                </a:lnTo>
                <a:lnTo>
                  <a:pt x="8449203" y="3173027"/>
                </a:lnTo>
                <a:cubicBezTo>
                  <a:pt x="8449203" y="3178663"/>
                  <a:pt x="8449144" y="3184286"/>
                  <a:pt x="8447832" y="3189869"/>
                </a:cubicBezTo>
                <a:cubicBezTo>
                  <a:pt x="8447875" y="3220958"/>
                  <a:pt x="8445424" y="3251607"/>
                  <a:pt x="8440365" y="3281619"/>
                </a:cubicBezTo>
                <a:lnTo>
                  <a:pt x="8439827" y="3288243"/>
                </a:lnTo>
                <a:cubicBezTo>
                  <a:pt x="8439657" y="3288248"/>
                  <a:pt x="8439489" y="3288253"/>
                  <a:pt x="8439321" y="3288305"/>
                </a:cubicBezTo>
                <a:cubicBezTo>
                  <a:pt x="8389046" y="3638399"/>
                  <a:pt x="8108007" y="3916971"/>
                  <a:pt x="7749156" y="3975903"/>
                </a:cubicBezTo>
                <a:lnTo>
                  <a:pt x="7749040" y="3977042"/>
                </a:lnTo>
                <a:cubicBezTo>
                  <a:pt x="7743729" y="3978045"/>
                  <a:pt x="7738400" y="3978986"/>
                  <a:pt x="7732823" y="3978570"/>
                </a:cubicBezTo>
                <a:cubicBezTo>
                  <a:pt x="7701651" y="3984080"/>
                  <a:pt x="7669771" y="3987038"/>
                  <a:pt x="7637396" y="3987561"/>
                </a:cubicBezTo>
                <a:lnTo>
                  <a:pt x="7620278" y="3989174"/>
                </a:lnTo>
                <a:lnTo>
                  <a:pt x="7620252" y="3988683"/>
                </a:lnTo>
                <a:lnTo>
                  <a:pt x="7619753" y="3988716"/>
                </a:lnTo>
                <a:cubicBezTo>
                  <a:pt x="7619187" y="3984944"/>
                  <a:pt x="7619160" y="3981158"/>
                  <a:pt x="7619160" y="3977366"/>
                </a:cubicBezTo>
                <a:cubicBezTo>
                  <a:pt x="7619160" y="3971728"/>
                  <a:pt x="7619219" y="3966104"/>
                  <a:pt x="7620531" y="3960518"/>
                </a:cubicBezTo>
                <a:cubicBezTo>
                  <a:pt x="7620488" y="3929436"/>
                  <a:pt x="7622938" y="3898794"/>
                  <a:pt x="7627995" y="3868787"/>
                </a:cubicBezTo>
                <a:lnTo>
                  <a:pt x="7628535" y="3862150"/>
                </a:lnTo>
                <a:cubicBezTo>
                  <a:pt x="7628704" y="3862145"/>
                  <a:pt x="7628873" y="3862140"/>
                  <a:pt x="7629040" y="3862087"/>
                </a:cubicBezTo>
                <a:cubicBezTo>
                  <a:pt x="7679317" y="3511992"/>
                  <a:pt x="7960356" y="3233421"/>
                  <a:pt x="8319206" y="3174489"/>
                </a:cubicBezTo>
                <a:lnTo>
                  <a:pt x="8319323" y="3173350"/>
                </a:lnTo>
                <a:cubicBezTo>
                  <a:pt x="8324632" y="3172348"/>
                  <a:pt x="8329960" y="3171407"/>
                  <a:pt x="8335536" y="3171823"/>
                </a:cubicBezTo>
                <a:cubicBezTo>
                  <a:pt x="8366719" y="3166310"/>
                  <a:pt x="8398612" y="3163352"/>
                  <a:pt x="8430998" y="3162829"/>
                </a:cubicBezTo>
                <a:close/>
                <a:moveTo>
                  <a:pt x="6769722" y="3161219"/>
                </a:moveTo>
                <a:lnTo>
                  <a:pt x="6786810" y="3162829"/>
                </a:lnTo>
                <a:cubicBezTo>
                  <a:pt x="6819195" y="3163352"/>
                  <a:pt x="6851088" y="3166310"/>
                  <a:pt x="6882271" y="3171823"/>
                </a:cubicBezTo>
                <a:cubicBezTo>
                  <a:pt x="6887847" y="3171407"/>
                  <a:pt x="6893175" y="3172348"/>
                  <a:pt x="6898484" y="3173350"/>
                </a:cubicBezTo>
                <a:lnTo>
                  <a:pt x="6898601" y="3174489"/>
                </a:lnTo>
                <a:cubicBezTo>
                  <a:pt x="7257451" y="3233421"/>
                  <a:pt x="7538490" y="3511992"/>
                  <a:pt x="7588766" y="3862087"/>
                </a:cubicBezTo>
                <a:cubicBezTo>
                  <a:pt x="7588934" y="3862140"/>
                  <a:pt x="7589103" y="3862145"/>
                  <a:pt x="7589272" y="3862150"/>
                </a:cubicBezTo>
                <a:lnTo>
                  <a:pt x="7589812" y="3868787"/>
                </a:lnTo>
                <a:cubicBezTo>
                  <a:pt x="7594869" y="3898794"/>
                  <a:pt x="7597319" y="3929436"/>
                  <a:pt x="7597276" y="3960518"/>
                </a:cubicBezTo>
                <a:cubicBezTo>
                  <a:pt x="7598588" y="3966104"/>
                  <a:pt x="7598647" y="3971728"/>
                  <a:pt x="7598647" y="3977366"/>
                </a:cubicBezTo>
                <a:cubicBezTo>
                  <a:pt x="7598647" y="3981158"/>
                  <a:pt x="7598620" y="3984944"/>
                  <a:pt x="7598054" y="3988716"/>
                </a:cubicBezTo>
                <a:lnTo>
                  <a:pt x="7597555" y="3988683"/>
                </a:lnTo>
                <a:lnTo>
                  <a:pt x="7597529" y="3989174"/>
                </a:lnTo>
                <a:lnTo>
                  <a:pt x="7580411" y="3987561"/>
                </a:lnTo>
                <a:cubicBezTo>
                  <a:pt x="7548036" y="3987038"/>
                  <a:pt x="7516156" y="3984080"/>
                  <a:pt x="7484984" y="3978570"/>
                </a:cubicBezTo>
                <a:cubicBezTo>
                  <a:pt x="7479407" y="3978986"/>
                  <a:pt x="7474078" y="3978045"/>
                  <a:pt x="7468767" y="3977042"/>
                </a:cubicBezTo>
                <a:lnTo>
                  <a:pt x="7468651" y="3975903"/>
                </a:lnTo>
                <a:cubicBezTo>
                  <a:pt x="7109800" y="3916971"/>
                  <a:pt x="6828761" y="3638399"/>
                  <a:pt x="6778486" y="3288305"/>
                </a:cubicBezTo>
                <a:cubicBezTo>
                  <a:pt x="6778318" y="3288253"/>
                  <a:pt x="6778150" y="3288248"/>
                  <a:pt x="6777980" y="3288243"/>
                </a:cubicBezTo>
                <a:lnTo>
                  <a:pt x="6777442" y="3281619"/>
                </a:lnTo>
                <a:cubicBezTo>
                  <a:pt x="6772383" y="3251607"/>
                  <a:pt x="6769933" y="3220958"/>
                  <a:pt x="6769975" y="3189869"/>
                </a:cubicBezTo>
                <a:cubicBezTo>
                  <a:pt x="6768663" y="3184286"/>
                  <a:pt x="6768604" y="3178663"/>
                  <a:pt x="6768604" y="3173027"/>
                </a:cubicBezTo>
                <a:lnTo>
                  <a:pt x="6769198" y="3161677"/>
                </a:lnTo>
                <a:lnTo>
                  <a:pt x="6769696" y="3161709"/>
                </a:lnTo>
                <a:close/>
                <a:moveTo>
                  <a:pt x="6755934" y="3161219"/>
                </a:moveTo>
                <a:lnTo>
                  <a:pt x="6755960" y="3161709"/>
                </a:lnTo>
                <a:lnTo>
                  <a:pt x="6756458" y="3161677"/>
                </a:lnTo>
                <a:lnTo>
                  <a:pt x="6757052" y="3173027"/>
                </a:lnTo>
                <a:cubicBezTo>
                  <a:pt x="6757052" y="3178663"/>
                  <a:pt x="6756994" y="3184286"/>
                  <a:pt x="6755682" y="3189869"/>
                </a:cubicBezTo>
                <a:cubicBezTo>
                  <a:pt x="6755724" y="3220958"/>
                  <a:pt x="6753273" y="3251607"/>
                  <a:pt x="6748215" y="3281619"/>
                </a:cubicBezTo>
                <a:lnTo>
                  <a:pt x="6747676" y="3288243"/>
                </a:lnTo>
                <a:cubicBezTo>
                  <a:pt x="6747507" y="3288248"/>
                  <a:pt x="6747338" y="3288253"/>
                  <a:pt x="6747171" y="3288305"/>
                </a:cubicBezTo>
                <a:cubicBezTo>
                  <a:pt x="6696895" y="3638399"/>
                  <a:pt x="6415856" y="3916971"/>
                  <a:pt x="6057005" y="3975903"/>
                </a:cubicBezTo>
                <a:lnTo>
                  <a:pt x="6056889" y="3977042"/>
                </a:lnTo>
                <a:cubicBezTo>
                  <a:pt x="6051578" y="3978045"/>
                  <a:pt x="6046249" y="3978986"/>
                  <a:pt x="6040672" y="3978570"/>
                </a:cubicBezTo>
                <a:cubicBezTo>
                  <a:pt x="6009500" y="3984080"/>
                  <a:pt x="5977620" y="3987038"/>
                  <a:pt x="5945246" y="3987561"/>
                </a:cubicBezTo>
                <a:lnTo>
                  <a:pt x="5928127" y="3989174"/>
                </a:lnTo>
                <a:lnTo>
                  <a:pt x="5928101" y="3988683"/>
                </a:lnTo>
                <a:lnTo>
                  <a:pt x="5927602" y="3988716"/>
                </a:lnTo>
                <a:cubicBezTo>
                  <a:pt x="5927036" y="3984944"/>
                  <a:pt x="5927009" y="3981158"/>
                  <a:pt x="5927009" y="3977366"/>
                </a:cubicBezTo>
                <a:cubicBezTo>
                  <a:pt x="5927009" y="3971728"/>
                  <a:pt x="5927068" y="3966104"/>
                  <a:pt x="5928380" y="3960518"/>
                </a:cubicBezTo>
                <a:cubicBezTo>
                  <a:pt x="5928338" y="3929436"/>
                  <a:pt x="5930787" y="3898794"/>
                  <a:pt x="5935844" y="3868787"/>
                </a:cubicBezTo>
                <a:lnTo>
                  <a:pt x="5936384" y="3862150"/>
                </a:lnTo>
                <a:cubicBezTo>
                  <a:pt x="5936553" y="3862145"/>
                  <a:pt x="5936722" y="3862140"/>
                  <a:pt x="5936890" y="3862087"/>
                </a:cubicBezTo>
                <a:cubicBezTo>
                  <a:pt x="5987166" y="3511992"/>
                  <a:pt x="6268205" y="3233421"/>
                  <a:pt x="6627056" y="3174489"/>
                </a:cubicBezTo>
                <a:lnTo>
                  <a:pt x="6627173" y="3173350"/>
                </a:lnTo>
                <a:cubicBezTo>
                  <a:pt x="6632481" y="3172348"/>
                  <a:pt x="6637809" y="3171407"/>
                  <a:pt x="6643385" y="3171823"/>
                </a:cubicBezTo>
                <a:cubicBezTo>
                  <a:pt x="6674569" y="3166310"/>
                  <a:pt x="6706461" y="3163352"/>
                  <a:pt x="6738847" y="3162829"/>
                </a:cubicBezTo>
                <a:close/>
                <a:moveTo>
                  <a:pt x="5077571" y="3161219"/>
                </a:moveTo>
                <a:lnTo>
                  <a:pt x="5094659" y="3162829"/>
                </a:lnTo>
                <a:cubicBezTo>
                  <a:pt x="5127044" y="3163352"/>
                  <a:pt x="5158937" y="3166310"/>
                  <a:pt x="5190120" y="3171823"/>
                </a:cubicBezTo>
                <a:cubicBezTo>
                  <a:pt x="5195696" y="3171407"/>
                  <a:pt x="5201024" y="3172348"/>
                  <a:pt x="5206334" y="3173350"/>
                </a:cubicBezTo>
                <a:lnTo>
                  <a:pt x="5206450" y="3174489"/>
                </a:lnTo>
                <a:cubicBezTo>
                  <a:pt x="5565300" y="3233421"/>
                  <a:pt x="5846339" y="3511992"/>
                  <a:pt x="5896616" y="3862087"/>
                </a:cubicBezTo>
                <a:cubicBezTo>
                  <a:pt x="5896783" y="3862140"/>
                  <a:pt x="5896953" y="3862145"/>
                  <a:pt x="5897121" y="3862150"/>
                </a:cubicBezTo>
                <a:lnTo>
                  <a:pt x="5897662" y="3868787"/>
                </a:lnTo>
                <a:cubicBezTo>
                  <a:pt x="5902718" y="3898794"/>
                  <a:pt x="5905168" y="3929436"/>
                  <a:pt x="5905126" y="3960518"/>
                </a:cubicBezTo>
                <a:cubicBezTo>
                  <a:pt x="5906438" y="3966104"/>
                  <a:pt x="5906496" y="3971728"/>
                  <a:pt x="5906496" y="3977366"/>
                </a:cubicBezTo>
                <a:cubicBezTo>
                  <a:pt x="5906496" y="3981158"/>
                  <a:pt x="5906469" y="3984944"/>
                  <a:pt x="5905903" y="3988716"/>
                </a:cubicBezTo>
                <a:lnTo>
                  <a:pt x="5905404" y="3988683"/>
                </a:lnTo>
                <a:lnTo>
                  <a:pt x="5905378" y="3989174"/>
                </a:lnTo>
                <a:lnTo>
                  <a:pt x="5888260" y="3987561"/>
                </a:lnTo>
                <a:cubicBezTo>
                  <a:pt x="5855886" y="3987038"/>
                  <a:pt x="5824005" y="3984080"/>
                  <a:pt x="5792833" y="3978570"/>
                </a:cubicBezTo>
                <a:cubicBezTo>
                  <a:pt x="5787256" y="3978986"/>
                  <a:pt x="5781927" y="3978045"/>
                  <a:pt x="5776617" y="3977042"/>
                </a:cubicBezTo>
                <a:lnTo>
                  <a:pt x="5776501" y="3975903"/>
                </a:lnTo>
                <a:cubicBezTo>
                  <a:pt x="5417649" y="3916971"/>
                  <a:pt x="5136610" y="3638399"/>
                  <a:pt x="5086335" y="3288305"/>
                </a:cubicBezTo>
                <a:cubicBezTo>
                  <a:pt x="5086167" y="3288253"/>
                  <a:pt x="5085999" y="3288248"/>
                  <a:pt x="5085830" y="3288243"/>
                </a:cubicBezTo>
                <a:lnTo>
                  <a:pt x="5085291" y="3281619"/>
                </a:lnTo>
                <a:cubicBezTo>
                  <a:pt x="5080233" y="3251607"/>
                  <a:pt x="5077782" y="3220958"/>
                  <a:pt x="5077824" y="3189869"/>
                </a:cubicBezTo>
                <a:cubicBezTo>
                  <a:pt x="5076512" y="3184286"/>
                  <a:pt x="5076453" y="3178663"/>
                  <a:pt x="5076453" y="3173027"/>
                </a:cubicBezTo>
                <a:lnTo>
                  <a:pt x="5077047" y="3161677"/>
                </a:lnTo>
                <a:lnTo>
                  <a:pt x="5077545" y="3161709"/>
                </a:lnTo>
                <a:close/>
                <a:moveTo>
                  <a:pt x="5063783" y="3161219"/>
                </a:moveTo>
                <a:lnTo>
                  <a:pt x="5063809" y="3161709"/>
                </a:lnTo>
                <a:lnTo>
                  <a:pt x="5064307" y="3161677"/>
                </a:lnTo>
                <a:lnTo>
                  <a:pt x="5064902" y="3173027"/>
                </a:lnTo>
                <a:cubicBezTo>
                  <a:pt x="5064902" y="3178663"/>
                  <a:pt x="5064842" y="3184286"/>
                  <a:pt x="5063530" y="3189869"/>
                </a:cubicBezTo>
                <a:cubicBezTo>
                  <a:pt x="5063572" y="3220958"/>
                  <a:pt x="5061122" y="3251607"/>
                  <a:pt x="5056063" y="3281619"/>
                </a:cubicBezTo>
                <a:lnTo>
                  <a:pt x="5055525" y="3288243"/>
                </a:lnTo>
                <a:cubicBezTo>
                  <a:pt x="5055355" y="3288248"/>
                  <a:pt x="5055187" y="3288253"/>
                  <a:pt x="5055019" y="3288305"/>
                </a:cubicBezTo>
                <a:cubicBezTo>
                  <a:pt x="5004744" y="3638399"/>
                  <a:pt x="4723705" y="3916971"/>
                  <a:pt x="4364853" y="3975903"/>
                </a:cubicBezTo>
                <a:lnTo>
                  <a:pt x="4364737" y="3977042"/>
                </a:lnTo>
                <a:cubicBezTo>
                  <a:pt x="4359427" y="3978045"/>
                  <a:pt x="4354098" y="3978986"/>
                  <a:pt x="4348521" y="3978570"/>
                </a:cubicBezTo>
                <a:cubicBezTo>
                  <a:pt x="4317350" y="3984080"/>
                  <a:pt x="4285468" y="3987038"/>
                  <a:pt x="4253094" y="3987561"/>
                </a:cubicBezTo>
                <a:lnTo>
                  <a:pt x="4235976" y="3989174"/>
                </a:lnTo>
                <a:lnTo>
                  <a:pt x="4235950" y="3988683"/>
                </a:lnTo>
                <a:lnTo>
                  <a:pt x="4235451" y="3988716"/>
                </a:lnTo>
                <a:cubicBezTo>
                  <a:pt x="4234885" y="3984944"/>
                  <a:pt x="4234858" y="3981158"/>
                  <a:pt x="4234858" y="3977366"/>
                </a:cubicBezTo>
                <a:cubicBezTo>
                  <a:pt x="4234858" y="3971728"/>
                  <a:pt x="4234916" y="3966104"/>
                  <a:pt x="4236228" y="3960518"/>
                </a:cubicBezTo>
                <a:cubicBezTo>
                  <a:pt x="4236186" y="3929436"/>
                  <a:pt x="4238636" y="3898794"/>
                  <a:pt x="4243692" y="3868787"/>
                </a:cubicBezTo>
                <a:lnTo>
                  <a:pt x="4244233" y="3862150"/>
                </a:lnTo>
                <a:cubicBezTo>
                  <a:pt x="4244401" y="3862145"/>
                  <a:pt x="4244571" y="3862140"/>
                  <a:pt x="4244738" y="3862087"/>
                </a:cubicBezTo>
                <a:cubicBezTo>
                  <a:pt x="4295015" y="3511992"/>
                  <a:pt x="4576054" y="3233421"/>
                  <a:pt x="4934904" y="3174489"/>
                </a:cubicBezTo>
                <a:lnTo>
                  <a:pt x="4935021" y="3173350"/>
                </a:lnTo>
                <a:cubicBezTo>
                  <a:pt x="4940330" y="3172348"/>
                  <a:pt x="4945658" y="3171407"/>
                  <a:pt x="4951234" y="3171823"/>
                </a:cubicBezTo>
                <a:cubicBezTo>
                  <a:pt x="4982417" y="3166310"/>
                  <a:pt x="5014310" y="3163352"/>
                  <a:pt x="5046695" y="3162829"/>
                </a:cubicBezTo>
                <a:close/>
                <a:moveTo>
                  <a:pt x="3385420" y="3161219"/>
                </a:moveTo>
                <a:lnTo>
                  <a:pt x="3402507" y="3162829"/>
                </a:lnTo>
                <a:cubicBezTo>
                  <a:pt x="3434893" y="3163352"/>
                  <a:pt x="3466785" y="3166310"/>
                  <a:pt x="3497969" y="3171823"/>
                </a:cubicBezTo>
                <a:cubicBezTo>
                  <a:pt x="3503545" y="3171407"/>
                  <a:pt x="3508873" y="3172348"/>
                  <a:pt x="3514181" y="3173350"/>
                </a:cubicBezTo>
                <a:lnTo>
                  <a:pt x="3514298" y="3174489"/>
                </a:lnTo>
                <a:cubicBezTo>
                  <a:pt x="3873149" y="3233421"/>
                  <a:pt x="4154188" y="3511992"/>
                  <a:pt x="4204464" y="3862087"/>
                </a:cubicBezTo>
                <a:cubicBezTo>
                  <a:pt x="4204632" y="3862140"/>
                  <a:pt x="4204801" y="3862145"/>
                  <a:pt x="4204970" y="3862150"/>
                </a:cubicBezTo>
                <a:lnTo>
                  <a:pt x="4205510" y="3868787"/>
                </a:lnTo>
                <a:cubicBezTo>
                  <a:pt x="4210567" y="3898794"/>
                  <a:pt x="4213016" y="3929436"/>
                  <a:pt x="4212974" y="3960518"/>
                </a:cubicBezTo>
                <a:cubicBezTo>
                  <a:pt x="4214286" y="3966104"/>
                  <a:pt x="4214345" y="3971728"/>
                  <a:pt x="4214345" y="3977366"/>
                </a:cubicBezTo>
                <a:cubicBezTo>
                  <a:pt x="4214345" y="3981158"/>
                  <a:pt x="4214318" y="3984944"/>
                  <a:pt x="4213752" y="3988716"/>
                </a:cubicBezTo>
                <a:lnTo>
                  <a:pt x="4213253" y="3988683"/>
                </a:lnTo>
                <a:lnTo>
                  <a:pt x="4213227" y="3989174"/>
                </a:lnTo>
                <a:lnTo>
                  <a:pt x="4196108" y="3987561"/>
                </a:lnTo>
                <a:cubicBezTo>
                  <a:pt x="4163734" y="3987038"/>
                  <a:pt x="4131854" y="3984080"/>
                  <a:pt x="4100682" y="3978570"/>
                </a:cubicBezTo>
                <a:cubicBezTo>
                  <a:pt x="4095105" y="3978986"/>
                  <a:pt x="4089776" y="3978045"/>
                  <a:pt x="4084465" y="3977042"/>
                </a:cubicBezTo>
                <a:lnTo>
                  <a:pt x="4084349" y="3975903"/>
                </a:lnTo>
                <a:cubicBezTo>
                  <a:pt x="3725498" y="3916971"/>
                  <a:pt x="3444459" y="3638399"/>
                  <a:pt x="3394183" y="3288305"/>
                </a:cubicBezTo>
                <a:cubicBezTo>
                  <a:pt x="3394016" y="3288253"/>
                  <a:pt x="3393847" y="3288248"/>
                  <a:pt x="3393678" y="3288243"/>
                </a:cubicBezTo>
                <a:lnTo>
                  <a:pt x="3393139" y="3281619"/>
                </a:lnTo>
                <a:cubicBezTo>
                  <a:pt x="3388081" y="3251607"/>
                  <a:pt x="3385630" y="3220958"/>
                  <a:pt x="3385672" y="3189869"/>
                </a:cubicBezTo>
                <a:cubicBezTo>
                  <a:pt x="3384360" y="3184286"/>
                  <a:pt x="3384302" y="3178663"/>
                  <a:pt x="3384302" y="3173027"/>
                </a:cubicBezTo>
                <a:lnTo>
                  <a:pt x="3384896" y="3161677"/>
                </a:lnTo>
                <a:lnTo>
                  <a:pt x="3385394" y="3161709"/>
                </a:lnTo>
                <a:close/>
                <a:moveTo>
                  <a:pt x="3371632" y="3161219"/>
                </a:moveTo>
                <a:lnTo>
                  <a:pt x="3371658" y="3161709"/>
                </a:lnTo>
                <a:lnTo>
                  <a:pt x="3372156" y="3161677"/>
                </a:lnTo>
                <a:lnTo>
                  <a:pt x="3372750" y="3173027"/>
                </a:lnTo>
                <a:cubicBezTo>
                  <a:pt x="3372750" y="3178663"/>
                  <a:pt x="3372691" y="3184286"/>
                  <a:pt x="3371379" y="3189869"/>
                </a:cubicBezTo>
                <a:cubicBezTo>
                  <a:pt x="3371421" y="3220958"/>
                  <a:pt x="3368971" y="3251607"/>
                  <a:pt x="3363912" y="3281619"/>
                </a:cubicBezTo>
                <a:lnTo>
                  <a:pt x="3363374" y="3288243"/>
                </a:lnTo>
                <a:cubicBezTo>
                  <a:pt x="3363204" y="3288248"/>
                  <a:pt x="3363036" y="3288253"/>
                  <a:pt x="3362868" y="3288305"/>
                </a:cubicBezTo>
                <a:cubicBezTo>
                  <a:pt x="3312593" y="3638399"/>
                  <a:pt x="3031554" y="3916971"/>
                  <a:pt x="2672703" y="3975903"/>
                </a:cubicBezTo>
                <a:lnTo>
                  <a:pt x="2672586" y="3977042"/>
                </a:lnTo>
                <a:cubicBezTo>
                  <a:pt x="2667276" y="3978045"/>
                  <a:pt x="2661947" y="3978986"/>
                  <a:pt x="2656370" y="3978570"/>
                </a:cubicBezTo>
                <a:cubicBezTo>
                  <a:pt x="2625198" y="3984080"/>
                  <a:pt x="2593318" y="3987038"/>
                  <a:pt x="2560943" y="3987561"/>
                </a:cubicBezTo>
                <a:lnTo>
                  <a:pt x="2543825" y="3989174"/>
                </a:lnTo>
                <a:lnTo>
                  <a:pt x="2543799" y="3988683"/>
                </a:lnTo>
                <a:lnTo>
                  <a:pt x="2543300" y="3988716"/>
                </a:lnTo>
                <a:cubicBezTo>
                  <a:pt x="2542734" y="3984944"/>
                  <a:pt x="2542707" y="3981158"/>
                  <a:pt x="2542707" y="3977366"/>
                </a:cubicBezTo>
                <a:cubicBezTo>
                  <a:pt x="2542707" y="3971728"/>
                  <a:pt x="2542765" y="3966104"/>
                  <a:pt x="2544077" y="3960518"/>
                </a:cubicBezTo>
                <a:cubicBezTo>
                  <a:pt x="2544035" y="3929436"/>
                  <a:pt x="2546485" y="3898794"/>
                  <a:pt x="2551541" y="3868787"/>
                </a:cubicBezTo>
                <a:lnTo>
                  <a:pt x="2552082" y="3862150"/>
                </a:lnTo>
                <a:cubicBezTo>
                  <a:pt x="2552250" y="3862145"/>
                  <a:pt x="2552420" y="3862140"/>
                  <a:pt x="2552587" y="3862087"/>
                </a:cubicBezTo>
                <a:cubicBezTo>
                  <a:pt x="2602864" y="3511992"/>
                  <a:pt x="2883903" y="3233421"/>
                  <a:pt x="3242753" y="3174489"/>
                </a:cubicBezTo>
                <a:lnTo>
                  <a:pt x="3242870" y="3173350"/>
                </a:lnTo>
                <a:cubicBezTo>
                  <a:pt x="3248179" y="3172348"/>
                  <a:pt x="3253507" y="3171407"/>
                  <a:pt x="3259083" y="3171823"/>
                </a:cubicBezTo>
                <a:cubicBezTo>
                  <a:pt x="3290266" y="3166310"/>
                  <a:pt x="3322159" y="3163352"/>
                  <a:pt x="3354544" y="3162829"/>
                </a:cubicBezTo>
                <a:close/>
                <a:moveTo>
                  <a:pt x="1693269" y="3161219"/>
                </a:moveTo>
                <a:lnTo>
                  <a:pt x="1710356" y="3162829"/>
                </a:lnTo>
                <a:cubicBezTo>
                  <a:pt x="1742742" y="3163352"/>
                  <a:pt x="1774634" y="3166310"/>
                  <a:pt x="1805818" y="3171823"/>
                </a:cubicBezTo>
                <a:cubicBezTo>
                  <a:pt x="1811394" y="3171407"/>
                  <a:pt x="1816722" y="3172348"/>
                  <a:pt x="1822030" y="3173350"/>
                </a:cubicBezTo>
                <a:lnTo>
                  <a:pt x="1822148" y="3174489"/>
                </a:lnTo>
                <a:cubicBezTo>
                  <a:pt x="2180998" y="3233421"/>
                  <a:pt x="2462037" y="3511992"/>
                  <a:pt x="2512313" y="3862087"/>
                </a:cubicBezTo>
                <a:cubicBezTo>
                  <a:pt x="2512481" y="3862140"/>
                  <a:pt x="2512650" y="3862145"/>
                  <a:pt x="2512819" y="3862150"/>
                </a:cubicBezTo>
                <a:lnTo>
                  <a:pt x="2513359" y="3868787"/>
                </a:lnTo>
                <a:cubicBezTo>
                  <a:pt x="2518416" y="3898794"/>
                  <a:pt x="2520865" y="3929436"/>
                  <a:pt x="2520823" y="3960518"/>
                </a:cubicBezTo>
                <a:cubicBezTo>
                  <a:pt x="2522135" y="3966104"/>
                  <a:pt x="2522194" y="3971728"/>
                  <a:pt x="2522194" y="3977366"/>
                </a:cubicBezTo>
                <a:cubicBezTo>
                  <a:pt x="2522194" y="3981158"/>
                  <a:pt x="2522167" y="3984944"/>
                  <a:pt x="2521601" y="3988716"/>
                </a:cubicBezTo>
                <a:lnTo>
                  <a:pt x="2521102" y="3988683"/>
                </a:lnTo>
                <a:lnTo>
                  <a:pt x="2521076" y="3989174"/>
                </a:lnTo>
                <a:lnTo>
                  <a:pt x="2503957" y="3987561"/>
                </a:lnTo>
                <a:cubicBezTo>
                  <a:pt x="2471583" y="3987038"/>
                  <a:pt x="2439703" y="3984080"/>
                  <a:pt x="2408531" y="3978570"/>
                </a:cubicBezTo>
                <a:cubicBezTo>
                  <a:pt x="2402954" y="3978986"/>
                  <a:pt x="2397625" y="3978045"/>
                  <a:pt x="2392314" y="3977042"/>
                </a:cubicBezTo>
                <a:lnTo>
                  <a:pt x="2392198" y="3975903"/>
                </a:lnTo>
                <a:cubicBezTo>
                  <a:pt x="2033347" y="3916971"/>
                  <a:pt x="1752308" y="3638399"/>
                  <a:pt x="1702032" y="3288305"/>
                </a:cubicBezTo>
                <a:cubicBezTo>
                  <a:pt x="1701865" y="3288253"/>
                  <a:pt x="1701696" y="3288248"/>
                  <a:pt x="1701527" y="3288243"/>
                </a:cubicBezTo>
                <a:lnTo>
                  <a:pt x="1700989" y="3281619"/>
                </a:lnTo>
                <a:cubicBezTo>
                  <a:pt x="1695930" y="3251607"/>
                  <a:pt x="1693479" y="3220958"/>
                  <a:pt x="1693521" y="3189869"/>
                </a:cubicBezTo>
                <a:cubicBezTo>
                  <a:pt x="1692209" y="3184286"/>
                  <a:pt x="1692151" y="3178663"/>
                  <a:pt x="1692151" y="3173027"/>
                </a:cubicBezTo>
                <a:lnTo>
                  <a:pt x="1692745" y="3161677"/>
                </a:lnTo>
                <a:lnTo>
                  <a:pt x="1693243" y="3161709"/>
                </a:lnTo>
                <a:close/>
                <a:moveTo>
                  <a:pt x="1679481" y="3161219"/>
                </a:moveTo>
                <a:lnTo>
                  <a:pt x="1679507" y="3161709"/>
                </a:lnTo>
                <a:lnTo>
                  <a:pt x="1680005" y="3161677"/>
                </a:lnTo>
                <a:lnTo>
                  <a:pt x="1680599" y="3173027"/>
                </a:lnTo>
                <a:cubicBezTo>
                  <a:pt x="1680599" y="3178663"/>
                  <a:pt x="1680540" y="3184286"/>
                  <a:pt x="1679228" y="3189869"/>
                </a:cubicBezTo>
                <a:cubicBezTo>
                  <a:pt x="1679270" y="3220958"/>
                  <a:pt x="1676820" y="3251607"/>
                  <a:pt x="1671761" y="3281619"/>
                </a:cubicBezTo>
                <a:lnTo>
                  <a:pt x="1671223" y="3288243"/>
                </a:lnTo>
                <a:cubicBezTo>
                  <a:pt x="1671053" y="3288248"/>
                  <a:pt x="1670885" y="3288253"/>
                  <a:pt x="1670717" y="3288305"/>
                </a:cubicBezTo>
                <a:cubicBezTo>
                  <a:pt x="1620442" y="3638399"/>
                  <a:pt x="1339403" y="3916971"/>
                  <a:pt x="980552" y="3975903"/>
                </a:cubicBezTo>
                <a:lnTo>
                  <a:pt x="980435" y="3977042"/>
                </a:lnTo>
                <a:cubicBezTo>
                  <a:pt x="975125" y="3978045"/>
                  <a:pt x="969796" y="3978986"/>
                  <a:pt x="964219" y="3978570"/>
                </a:cubicBezTo>
                <a:cubicBezTo>
                  <a:pt x="933047" y="3984080"/>
                  <a:pt x="901167" y="3987038"/>
                  <a:pt x="868792" y="3987561"/>
                </a:cubicBezTo>
                <a:lnTo>
                  <a:pt x="851674" y="3989174"/>
                </a:lnTo>
                <a:lnTo>
                  <a:pt x="851648" y="3988683"/>
                </a:lnTo>
                <a:lnTo>
                  <a:pt x="851149" y="3988716"/>
                </a:lnTo>
                <a:cubicBezTo>
                  <a:pt x="850583" y="3984944"/>
                  <a:pt x="850556" y="3981158"/>
                  <a:pt x="850556" y="3977366"/>
                </a:cubicBezTo>
                <a:cubicBezTo>
                  <a:pt x="850556" y="3971728"/>
                  <a:pt x="850614" y="3966104"/>
                  <a:pt x="851926" y="3960518"/>
                </a:cubicBezTo>
                <a:cubicBezTo>
                  <a:pt x="851884" y="3929436"/>
                  <a:pt x="854334" y="3898794"/>
                  <a:pt x="859390" y="3868787"/>
                </a:cubicBezTo>
                <a:lnTo>
                  <a:pt x="859931" y="3862150"/>
                </a:lnTo>
                <a:cubicBezTo>
                  <a:pt x="860099" y="3862145"/>
                  <a:pt x="860269" y="3862140"/>
                  <a:pt x="860436" y="3862087"/>
                </a:cubicBezTo>
                <a:cubicBezTo>
                  <a:pt x="910713" y="3511992"/>
                  <a:pt x="1191752" y="3233421"/>
                  <a:pt x="1550602" y="3174489"/>
                </a:cubicBezTo>
                <a:lnTo>
                  <a:pt x="1550719" y="3173350"/>
                </a:lnTo>
                <a:cubicBezTo>
                  <a:pt x="1556028" y="3172348"/>
                  <a:pt x="1561356" y="3171407"/>
                  <a:pt x="1566932" y="3171823"/>
                </a:cubicBezTo>
                <a:cubicBezTo>
                  <a:pt x="1598115" y="3166310"/>
                  <a:pt x="1630008" y="3163352"/>
                  <a:pt x="1662393" y="3162829"/>
                </a:cubicBezTo>
                <a:close/>
                <a:moveTo>
                  <a:pt x="1118" y="3161219"/>
                </a:moveTo>
                <a:lnTo>
                  <a:pt x="18205" y="3162829"/>
                </a:lnTo>
                <a:cubicBezTo>
                  <a:pt x="50591" y="3163352"/>
                  <a:pt x="82483" y="3166310"/>
                  <a:pt x="113667" y="3171823"/>
                </a:cubicBezTo>
                <a:cubicBezTo>
                  <a:pt x="119243" y="3171407"/>
                  <a:pt x="124571" y="3172348"/>
                  <a:pt x="129879" y="3173350"/>
                </a:cubicBezTo>
                <a:lnTo>
                  <a:pt x="129997" y="3174489"/>
                </a:lnTo>
                <a:cubicBezTo>
                  <a:pt x="488847" y="3233421"/>
                  <a:pt x="769886" y="3511992"/>
                  <a:pt x="820162" y="3862087"/>
                </a:cubicBezTo>
                <a:cubicBezTo>
                  <a:pt x="820330" y="3862140"/>
                  <a:pt x="820499" y="3862145"/>
                  <a:pt x="820668" y="3862150"/>
                </a:cubicBezTo>
                <a:lnTo>
                  <a:pt x="821208" y="3868787"/>
                </a:lnTo>
                <a:cubicBezTo>
                  <a:pt x="826265" y="3898794"/>
                  <a:pt x="828714" y="3929436"/>
                  <a:pt x="828672" y="3960518"/>
                </a:cubicBezTo>
                <a:cubicBezTo>
                  <a:pt x="829984" y="3966104"/>
                  <a:pt x="830043" y="3971728"/>
                  <a:pt x="830043" y="3977366"/>
                </a:cubicBezTo>
                <a:cubicBezTo>
                  <a:pt x="830043" y="3981158"/>
                  <a:pt x="830016" y="3984944"/>
                  <a:pt x="829450" y="3988716"/>
                </a:cubicBezTo>
                <a:lnTo>
                  <a:pt x="828951" y="3988683"/>
                </a:lnTo>
                <a:lnTo>
                  <a:pt x="828925" y="3989174"/>
                </a:lnTo>
                <a:lnTo>
                  <a:pt x="811806" y="3987561"/>
                </a:lnTo>
                <a:cubicBezTo>
                  <a:pt x="779432" y="3987038"/>
                  <a:pt x="747552" y="3984080"/>
                  <a:pt x="716380" y="3978570"/>
                </a:cubicBezTo>
                <a:cubicBezTo>
                  <a:pt x="710803" y="3978986"/>
                  <a:pt x="705474" y="3978045"/>
                  <a:pt x="700163" y="3977042"/>
                </a:cubicBezTo>
                <a:lnTo>
                  <a:pt x="700047" y="3975903"/>
                </a:lnTo>
                <a:cubicBezTo>
                  <a:pt x="341196" y="3916971"/>
                  <a:pt x="60157" y="3638399"/>
                  <a:pt x="9881" y="3288305"/>
                </a:cubicBezTo>
                <a:cubicBezTo>
                  <a:pt x="9714" y="3288253"/>
                  <a:pt x="9545" y="3288248"/>
                  <a:pt x="9376" y="3288243"/>
                </a:cubicBezTo>
                <a:lnTo>
                  <a:pt x="8837" y="3281619"/>
                </a:lnTo>
                <a:cubicBezTo>
                  <a:pt x="3779" y="3251607"/>
                  <a:pt x="1328" y="3220958"/>
                  <a:pt x="1370" y="3189869"/>
                </a:cubicBezTo>
                <a:cubicBezTo>
                  <a:pt x="58" y="3184286"/>
                  <a:pt x="0" y="3178663"/>
                  <a:pt x="0" y="3173027"/>
                </a:cubicBezTo>
                <a:lnTo>
                  <a:pt x="594" y="3161677"/>
                </a:lnTo>
                <a:lnTo>
                  <a:pt x="1092" y="3161709"/>
                </a:lnTo>
                <a:close/>
                <a:moveTo>
                  <a:pt x="7762529" y="2447425"/>
                </a:moveTo>
                <a:cubicBezTo>
                  <a:pt x="7815805" y="2718331"/>
                  <a:pt x="8030648" y="2933128"/>
                  <a:pt x="8305838" y="2992271"/>
                </a:cubicBezTo>
                <a:cubicBezTo>
                  <a:pt x="8252563" y="2721365"/>
                  <a:pt x="8037719" y="2506568"/>
                  <a:pt x="7762529" y="2447425"/>
                </a:cubicBezTo>
                <a:close/>
                <a:moveTo>
                  <a:pt x="7455280" y="2447425"/>
                </a:moveTo>
                <a:cubicBezTo>
                  <a:pt x="7180090" y="2506568"/>
                  <a:pt x="6965246" y="2721365"/>
                  <a:pt x="6911971" y="2992271"/>
                </a:cubicBezTo>
                <a:cubicBezTo>
                  <a:pt x="7187161" y="2933128"/>
                  <a:pt x="7402004" y="2718331"/>
                  <a:pt x="7455280" y="2447425"/>
                </a:cubicBezTo>
                <a:close/>
                <a:moveTo>
                  <a:pt x="6070378" y="2447425"/>
                </a:moveTo>
                <a:cubicBezTo>
                  <a:pt x="6123654" y="2718331"/>
                  <a:pt x="6338497" y="2933128"/>
                  <a:pt x="6613687" y="2992271"/>
                </a:cubicBezTo>
                <a:cubicBezTo>
                  <a:pt x="6560412" y="2721365"/>
                  <a:pt x="6345568" y="2506568"/>
                  <a:pt x="6070378" y="2447425"/>
                </a:cubicBezTo>
                <a:close/>
                <a:moveTo>
                  <a:pt x="5763129" y="2447425"/>
                </a:moveTo>
                <a:cubicBezTo>
                  <a:pt x="5487939" y="2506568"/>
                  <a:pt x="5273095" y="2721365"/>
                  <a:pt x="5219820" y="2992271"/>
                </a:cubicBezTo>
                <a:cubicBezTo>
                  <a:pt x="5495010" y="2933128"/>
                  <a:pt x="5709853" y="2718331"/>
                  <a:pt x="5763129" y="2447425"/>
                </a:cubicBezTo>
                <a:close/>
                <a:moveTo>
                  <a:pt x="4378227" y="2447425"/>
                </a:moveTo>
                <a:cubicBezTo>
                  <a:pt x="4431503" y="2718331"/>
                  <a:pt x="4646346" y="2933128"/>
                  <a:pt x="4921536" y="2992271"/>
                </a:cubicBezTo>
                <a:cubicBezTo>
                  <a:pt x="4868261" y="2721365"/>
                  <a:pt x="4653417" y="2506568"/>
                  <a:pt x="4378227" y="2447425"/>
                </a:cubicBezTo>
                <a:close/>
                <a:moveTo>
                  <a:pt x="4070978" y="2447425"/>
                </a:moveTo>
                <a:cubicBezTo>
                  <a:pt x="3795788" y="2506568"/>
                  <a:pt x="3580944" y="2721365"/>
                  <a:pt x="3527669" y="2992271"/>
                </a:cubicBezTo>
                <a:cubicBezTo>
                  <a:pt x="3802859" y="2933128"/>
                  <a:pt x="4017702" y="2718331"/>
                  <a:pt x="4070978" y="2447425"/>
                </a:cubicBezTo>
                <a:close/>
                <a:moveTo>
                  <a:pt x="2686076" y="2447425"/>
                </a:moveTo>
                <a:cubicBezTo>
                  <a:pt x="2739352" y="2718331"/>
                  <a:pt x="2954195" y="2933128"/>
                  <a:pt x="3229385" y="2992271"/>
                </a:cubicBezTo>
                <a:cubicBezTo>
                  <a:pt x="3176110" y="2721365"/>
                  <a:pt x="2961266" y="2506568"/>
                  <a:pt x="2686076" y="2447425"/>
                </a:cubicBezTo>
                <a:close/>
                <a:moveTo>
                  <a:pt x="2378827" y="2447425"/>
                </a:moveTo>
                <a:cubicBezTo>
                  <a:pt x="2103637" y="2506568"/>
                  <a:pt x="1888793" y="2721365"/>
                  <a:pt x="1835518" y="2992271"/>
                </a:cubicBezTo>
                <a:cubicBezTo>
                  <a:pt x="2110708" y="2933128"/>
                  <a:pt x="2325551" y="2718331"/>
                  <a:pt x="2378827" y="2447425"/>
                </a:cubicBezTo>
                <a:close/>
                <a:moveTo>
                  <a:pt x="993925" y="2447425"/>
                </a:moveTo>
                <a:cubicBezTo>
                  <a:pt x="1047201" y="2718331"/>
                  <a:pt x="1262044" y="2933128"/>
                  <a:pt x="1537234" y="2992271"/>
                </a:cubicBezTo>
                <a:cubicBezTo>
                  <a:pt x="1483959" y="2721365"/>
                  <a:pt x="1269115" y="2506568"/>
                  <a:pt x="993925" y="2447425"/>
                </a:cubicBezTo>
                <a:close/>
                <a:moveTo>
                  <a:pt x="686676" y="2447425"/>
                </a:moveTo>
                <a:cubicBezTo>
                  <a:pt x="411486" y="2506568"/>
                  <a:pt x="196642" y="2721365"/>
                  <a:pt x="143367" y="2992271"/>
                </a:cubicBezTo>
                <a:cubicBezTo>
                  <a:pt x="418557" y="2933128"/>
                  <a:pt x="633400" y="2718331"/>
                  <a:pt x="686676" y="2447425"/>
                </a:cubicBezTo>
                <a:close/>
                <a:moveTo>
                  <a:pt x="9139239" y="2321311"/>
                </a:moveTo>
                <a:lnTo>
                  <a:pt x="9139239" y="2449820"/>
                </a:lnTo>
                <a:lnTo>
                  <a:pt x="9047261" y="2476706"/>
                </a:lnTo>
                <a:cubicBezTo>
                  <a:pt x="8821055" y="2561144"/>
                  <a:pt x="8650738" y="2755228"/>
                  <a:pt x="8604122" y="2992271"/>
                </a:cubicBezTo>
                <a:cubicBezTo>
                  <a:pt x="8844913" y="2940521"/>
                  <a:pt x="9039501" y="2769598"/>
                  <a:pt x="9120077" y="2546190"/>
                </a:cubicBezTo>
                <a:lnTo>
                  <a:pt x="9139239" y="2477003"/>
                </a:lnTo>
                <a:lnTo>
                  <a:pt x="9139239" y="2782562"/>
                </a:lnTo>
                <a:lnTo>
                  <a:pt x="9135069" y="2789374"/>
                </a:lnTo>
                <a:cubicBezTo>
                  <a:pt x="9008919" y="2963003"/>
                  <a:pt x="8815033" y="3086603"/>
                  <a:pt x="8590751" y="3123727"/>
                </a:cubicBezTo>
                <a:lnTo>
                  <a:pt x="8590635" y="3124875"/>
                </a:lnTo>
                <a:cubicBezTo>
                  <a:pt x="8585324" y="3125886"/>
                  <a:pt x="8579995" y="3126834"/>
                  <a:pt x="8574418" y="3126415"/>
                </a:cubicBezTo>
                <a:cubicBezTo>
                  <a:pt x="8543246" y="3131969"/>
                  <a:pt x="8511366" y="3134950"/>
                  <a:pt x="8478991" y="3135477"/>
                </a:cubicBezTo>
                <a:lnTo>
                  <a:pt x="8461873" y="3137103"/>
                </a:lnTo>
                <a:lnTo>
                  <a:pt x="8461847" y="3136608"/>
                </a:lnTo>
                <a:lnTo>
                  <a:pt x="8461348" y="3136641"/>
                </a:lnTo>
                <a:cubicBezTo>
                  <a:pt x="8460782" y="3132839"/>
                  <a:pt x="8460755" y="3129023"/>
                  <a:pt x="8460755" y="3125201"/>
                </a:cubicBezTo>
                <a:cubicBezTo>
                  <a:pt x="8460755" y="3119519"/>
                  <a:pt x="8460814" y="3113850"/>
                  <a:pt x="8462126" y="3108220"/>
                </a:cubicBezTo>
                <a:cubicBezTo>
                  <a:pt x="8462083" y="3076892"/>
                  <a:pt x="8464533" y="3046007"/>
                  <a:pt x="8469590" y="3015763"/>
                </a:cubicBezTo>
                <a:lnTo>
                  <a:pt x="8470130" y="3009073"/>
                </a:lnTo>
                <a:cubicBezTo>
                  <a:pt x="8470299" y="3009068"/>
                  <a:pt x="8470468" y="3009063"/>
                  <a:pt x="8470636" y="3009010"/>
                </a:cubicBezTo>
                <a:cubicBezTo>
                  <a:pt x="8514628" y="2700252"/>
                  <a:pt x="8735297" y="2446688"/>
                  <a:pt x="9030178" y="2348329"/>
                </a:cubicBezTo>
                <a:close/>
                <a:moveTo>
                  <a:pt x="7620280" y="2302594"/>
                </a:moveTo>
                <a:lnTo>
                  <a:pt x="7637367" y="2304217"/>
                </a:lnTo>
                <a:cubicBezTo>
                  <a:pt x="7669753" y="2304744"/>
                  <a:pt x="7701646" y="2307725"/>
                  <a:pt x="7732829" y="2313282"/>
                </a:cubicBezTo>
                <a:cubicBezTo>
                  <a:pt x="7738405" y="2312863"/>
                  <a:pt x="7743733" y="2313811"/>
                  <a:pt x="7749042" y="2314821"/>
                </a:cubicBezTo>
                <a:lnTo>
                  <a:pt x="7749159" y="2315969"/>
                </a:lnTo>
                <a:cubicBezTo>
                  <a:pt x="8108009" y="2375367"/>
                  <a:pt x="8389048" y="2656144"/>
                  <a:pt x="8439324" y="3009010"/>
                </a:cubicBezTo>
                <a:cubicBezTo>
                  <a:pt x="8439492" y="3009063"/>
                  <a:pt x="8439661" y="3009068"/>
                  <a:pt x="8439830" y="3009073"/>
                </a:cubicBezTo>
                <a:lnTo>
                  <a:pt x="8440370" y="3015763"/>
                </a:lnTo>
                <a:cubicBezTo>
                  <a:pt x="8445427" y="3046007"/>
                  <a:pt x="8447877" y="3076892"/>
                  <a:pt x="8447834" y="3108220"/>
                </a:cubicBezTo>
                <a:cubicBezTo>
                  <a:pt x="8449146" y="3113850"/>
                  <a:pt x="8449205" y="3119519"/>
                  <a:pt x="8449205" y="3125201"/>
                </a:cubicBezTo>
                <a:cubicBezTo>
                  <a:pt x="8449205" y="3129023"/>
                  <a:pt x="8449178" y="3132839"/>
                  <a:pt x="8448612" y="3136641"/>
                </a:cubicBezTo>
                <a:lnTo>
                  <a:pt x="8448113" y="3136608"/>
                </a:lnTo>
                <a:lnTo>
                  <a:pt x="8448087" y="3137103"/>
                </a:lnTo>
                <a:lnTo>
                  <a:pt x="8430969" y="3135477"/>
                </a:lnTo>
                <a:cubicBezTo>
                  <a:pt x="8398594" y="3134950"/>
                  <a:pt x="8366714" y="3131969"/>
                  <a:pt x="8335542" y="3126415"/>
                </a:cubicBezTo>
                <a:cubicBezTo>
                  <a:pt x="8329965" y="3126834"/>
                  <a:pt x="8324636" y="3125886"/>
                  <a:pt x="8319325" y="3124875"/>
                </a:cubicBezTo>
                <a:lnTo>
                  <a:pt x="8319209" y="3123727"/>
                </a:lnTo>
                <a:cubicBezTo>
                  <a:pt x="7960358" y="3064328"/>
                  <a:pt x="7679319" y="2783551"/>
                  <a:pt x="7629044" y="2430686"/>
                </a:cubicBezTo>
                <a:cubicBezTo>
                  <a:pt x="7628876" y="2430633"/>
                  <a:pt x="7628708" y="2430628"/>
                  <a:pt x="7628538" y="2430623"/>
                </a:cubicBezTo>
                <a:lnTo>
                  <a:pt x="7628000" y="2423947"/>
                </a:lnTo>
                <a:cubicBezTo>
                  <a:pt x="7622941" y="2393697"/>
                  <a:pt x="7620490" y="2362806"/>
                  <a:pt x="7620533" y="2331471"/>
                </a:cubicBezTo>
                <a:cubicBezTo>
                  <a:pt x="7619221" y="2325843"/>
                  <a:pt x="7619162" y="2320176"/>
                  <a:pt x="7619162" y="2314495"/>
                </a:cubicBezTo>
                <a:lnTo>
                  <a:pt x="7619756" y="2303055"/>
                </a:lnTo>
                <a:lnTo>
                  <a:pt x="7620254" y="2303088"/>
                </a:lnTo>
                <a:close/>
                <a:moveTo>
                  <a:pt x="7597529" y="2302594"/>
                </a:moveTo>
                <a:lnTo>
                  <a:pt x="7597555" y="2303088"/>
                </a:lnTo>
                <a:lnTo>
                  <a:pt x="7598053" y="2303055"/>
                </a:lnTo>
                <a:lnTo>
                  <a:pt x="7598647" y="2314495"/>
                </a:lnTo>
                <a:cubicBezTo>
                  <a:pt x="7598647" y="2320176"/>
                  <a:pt x="7598588" y="2325843"/>
                  <a:pt x="7597276" y="2331471"/>
                </a:cubicBezTo>
                <a:cubicBezTo>
                  <a:pt x="7597319" y="2362806"/>
                  <a:pt x="7594868" y="2393697"/>
                  <a:pt x="7589809" y="2423947"/>
                </a:cubicBezTo>
                <a:lnTo>
                  <a:pt x="7589271" y="2430623"/>
                </a:lnTo>
                <a:cubicBezTo>
                  <a:pt x="7589101" y="2430628"/>
                  <a:pt x="7588933" y="2430633"/>
                  <a:pt x="7588765" y="2430686"/>
                </a:cubicBezTo>
                <a:cubicBezTo>
                  <a:pt x="7538490" y="2783551"/>
                  <a:pt x="7257451" y="3064328"/>
                  <a:pt x="6898600" y="3123727"/>
                </a:cubicBezTo>
                <a:lnTo>
                  <a:pt x="6898484" y="3124875"/>
                </a:lnTo>
                <a:cubicBezTo>
                  <a:pt x="6893173" y="3125886"/>
                  <a:pt x="6887844" y="3126834"/>
                  <a:pt x="6882267" y="3126415"/>
                </a:cubicBezTo>
                <a:cubicBezTo>
                  <a:pt x="6851095" y="3131969"/>
                  <a:pt x="6819215" y="3134950"/>
                  <a:pt x="6786841" y="3135477"/>
                </a:cubicBezTo>
                <a:lnTo>
                  <a:pt x="6769722" y="3137103"/>
                </a:lnTo>
                <a:lnTo>
                  <a:pt x="6769696" y="3136608"/>
                </a:lnTo>
                <a:lnTo>
                  <a:pt x="6769197" y="3136641"/>
                </a:lnTo>
                <a:cubicBezTo>
                  <a:pt x="6768631" y="3132839"/>
                  <a:pt x="6768604" y="3129023"/>
                  <a:pt x="6768604" y="3125201"/>
                </a:cubicBezTo>
                <a:cubicBezTo>
                  <a:pt x="6768604" y="3119519"/>
                  <a:pt x="6768663" y="3113850"/>
                  <a:pt x="6769975" y="3108220"/>
                </a:cubicBezTo>
                <a:cubicBezTo>
                  <a:pt x="6769933" y="3076892"/>
                  <a:pt x="6772382" y="3046007"/>
                  <a:pt x="6777439" y="3015763"/>
                </a:cubicBezTo>
                <a:lnTo>
                  <a:pt x="6777979" y="3009073"/>
                </a:lnTo>
                <a:cubicBezTo>
                  <a:pt x="6778148" y="3009068"/>
                  <a:pt x="6778317" y="3009063"/>
                  <a:pt x="6778485" y="3009010"/>
                </a:cubicBezTo>
                <a:cubicBezTo>
                  <a:pt x="6828761" y="2656144"/>
                  <a:pt x="7109800" y="2375367"/>
                  <a:pt x="7468650" y="2315969"/>
                </a:cubicBezTo>
                <a:lnTo>
                  <a:pt x="7468767" y="2314821"/>
                </a:lnTo>
                <a:cubicBezTo>
                  <a:pt x="7474076" y="2313811"/>
                  <a:pt x="7479404" y="2312863"/>
                  <a:pt x="7484980" y="2313282"/>
                </a:cubicBezTo>
                <a:cubicBezTo>
                  <a:pt x="7516163" y="2307725"/>
                  <a:pt x="7548056" y="2304744"/>
                  <a:pt x="7580442" y="2304217"/>
                </a:cubicBezTo>
                <a:close/>
                <a:moveTo>
                  <a:pt x="5928129" y="2302594"/>
                </a:moveTo>
                <a:lnTo>
                  <a:pt x="5945217" y="2304217"/>
                </a:lnTo>
                <a:cubicBezTo>
                  <a:pt x="5977602" y="2304744"/>
                  <a:pt x="6009495" y="2307725"/>
                  <a:pt x="6040678" y="2313282"/>
                </a:cubicBezTo>
                <a:cubicBezTo>
                  <a:pt x="6046254" y="2312863"/>
                  <a:pt x="6051582" y="2313811"/>
                  <a:pt x="6056891" y="2314821"/>
                </a:cubicBezTo>
                <a:lnTo>
                  <a:pt x="6057008" y="2315969"/>
                </a:lnTo>
                <a:cubicBezTo>
                  <a:pt x="6415858" y="2375367"/>
                  <a:pt x="6696897" y="2656144"/>
                  <a:pt x="6747174" y="3009010"/>
                </a:cubicBezTo>
                <a:cubicBezTo>
                  <a:pt x="6747341" y="3009063"/>
                  <a:pt x="6747511" y="3009068"/>
                  <a:pt x="6747679" y="3009073"/>
                </a:cubicBezTo>
                <a:lnTo>
                  <a:pt x="6748220" y="3015763"/>
                </a:lnTo>
                <a:cubicBezTo>
                  <a:pt x="6753276" y="3046007"/>
                  <a:pt x="6755726" y="3076892"/>
                  <a:pt x="6755684" y="3108220"/>
                </a:cubicBezTo>
                <a:cubicBezTo>
                  <a:pt x="6756996" y="3113850"/>
                  <a:pt x="6757054" y="3119519"/>
                  <a:pt x="6757054" y="3125201"/>
                </a:cubicBezTo>
                <a:cubicBezTo>
                  <a:pt x="6757054" y="3129023"/>
                  <a:pt x="6757027" y="3132839"/>
                  <a:pt x="6756461" y="3136641"/>
                </a:cubicBezTo>
                <a:lnTo>
                  <a:pt x="6755962" y="3136608"/>
                </a:lnTo>
                <a:lnTo>
                  <a:pt x="6755936" y="3137103"/>
                </a:lnTo>
                <a:lnTo>
                  <a:pt x="6738818" y="3135477"/>
                </a:lnTo>
                <a:cubicBezTo>
                  <a:pt x="6706444" y="3134950"/>
                  <a:pt x="6674563" y="3131969"/>
                  <a:pt x="6643391" y="3126415"/>
                </a:cubicBezTo>
                <a:cubicBezTo>
                  <a:pt x="6637814" y="3126834"/>
                  <a:pt x="6632485" y="3125886"/>
                  <a:pt x="6627175" y="3124875"/>
                </a:cubicBezTo>
                <a:lnTo>
                  <a:pt x="6627059" y="3123727"/>
                </a:lnTo>
                <a:cubicBezTo>
                  <a:pt x="6268207" y="3064328"/>
                  <a:pt x="5987168" y="2783551"/>
                  <a:pt x="5936893" y="2430686"/>
                </a:cubicBezTo>
                <a:cubicBezTo>
                  <a:pt x="5936725" y="2430633"/>
                  <a:pt x="5936557" y="2430628"/>
                  <a:pt x="5936387" y="2430623"/>
                </a:cubicBezTo>
                <a:lnTo>
                  <a:pt x="5935849" y="2423947"/>
                </a:lnTo>
                <a:cubicBezTo>
                  <a:pt x="5930790" y="2393697"/>
                  <a:pt x="5928340" y="2362806"/>
                  <a:pt x="5928382" y="2331471"/>
                </a:cubicBezTo>
                <a:cubicBezTo>
                  <a:pt x="5927070" y="2325843"/>
                  <a:pt x="5927011" y="2320176"/>
                  <a:pt x="5927011" y="2314495"/>
                </a:cubicBezTo>
                <a:lnTo>
                  <a:pt x="5927605" y="2303055"/>
                </a:lnTo>
                <a:lnTo>
                  <a:pt x="5928103" y="2303088"/>
                </a:lnTo>
                <a:close/>
                <a:moveTo>
                  <a:pt x="5905378" y="2302594"/>
                </a:moveTo>
                <a:lnTo>
                  <a:pt x="5905404" y="2303088"/>
                </a:lnTo>
                <a:lnTo>
                  <a:pt x="5905902" y="2303055"/>
                </a:lnTo>
                <a:lnTo>
                  <a:pt x="5906496" y="2314495"/>
                </a:lnTo>
                <a:cubicBezTo>
                  <a:pt x="5906496" y="2320176"/>
                  <a:pt x="5906438" y="2325843"/>
                  <a:pt x="5905126" y="2331471"/>
                </a:cubicBezTo>
                <a:cubicBezTo>
                  <a:pt x="5905168" y="2362806"/>
                  <a:pt x="5902717" y="2393697"/>
                  <a:pt x="5897659" y="2423947"/>
                </a:cubicBezTo>
                <a:lnTo>
                  <a:pt x="5897120" y="2430623"/>
                </a:lnTo>
                <a:cubicBezTo>
                  <a:pt x="5896951" y="2430628"/>
                  <a:pt x="5896782" y="2430633"/>
                  <a:pt x="5896615" y="2430686"/>
                </a:cubicBezTo>
                <a:cubicBezTo>
                  <a:pt x="5846339" y="2783551"/>
                  <a:pt x="5565300" y="3064328"/>
                  <a:pt x="5206449" y="3123727"/>
                </a:cubicBezTo>
                <a:lnTo>
                  <a:pt x="5206334" y="3124875"/>
                </a:lnTo>
                <a:cubicBezTo>
                  <a:pt x="5201022" y="3125886"/>
                  <a:pt x="5195693" y="3126834"/>
                  <a:pt x="5190116" y="3126415"/>
                </a:cubicBezTo>
                <a:cubicBezTo>
                  <a:pt x="5158944" y="3131969"/>
                  <a:pt x="5127065" y="3134950"/>
                  <a:pt x="5094690" y="3135477"/>
                </a:cubicBezTo>
                <a:lnTo>
                  <a:pt x="5077571" y="3137103"/>
                </a:lnTo>
                <a:lnTo>
                  <a:pt x="5077545" y="3136608"/>
                </a:lnTo>
                <a:lnTo>
                  <a:pt x="5077046" y="3136641"/>
                </a:lnTo>
                <a:cubicBezTo>
                  <a:pt x="5076480" y="3132839"/>
                  <a:pt x="5076453" y="3129023"/>
                  <a:pt x="5076453" y="3125201"/>
                </a:cubicBezTo>
                <a:cubicBezTo>
                  <a:pt x="5076453" y="3119519"/>
                  <a:pt x="5076512" y="3113850"/>
                  <a:pt x="5077824" y="3108220"/>
                </a:cubicBezTo>
                <a:cubicBezTo>
                  <a:pt x="5077782" y="3076892"/>
                  <a:pt x="5080231" y="3046007"/>
                  <a:pt x="5085288" y="3015763"/>
                </a:cubicBezTo>
                <a:lnTo>
                  <a:pt x="5085828" y="3009073"/>
                </a:lnTo>
                <a:cubicBezTo>
                  <a:pt x="5085997" y="3009068"/>
                  <a:pt x="5086166" y="3009063"/>
                  <a:pt x="5086334" y="3009010"/>
                </a:cubicBezTo>
                <a:cubicBezTo>
                  <a:pt x="5136610" y="2656144"/>
                  <a:pt x="5417649" y="2375367"/>
                  <a:pt x="5776501" y="2315969"/>
                </a:cubicBezTo>
                <a:lnTo>
                  <a:pt x="5776617" y="2314821"/>
                </a:lnTo>
                <a:cubicBezTo>
                  <a:pt x="5781926" y="2313811"/>
                  <a:pt x="5787253" y="2312863"/>
                  <a:pt x="5792829" y="2313282"/>
                </a:cubicBezTo>
                <a:cubicBezTo>
                  <a:pt x="5824013" y="2307725"/>
                  <a:pt x="5855905" y="2304744"/>
                  <a:pt x="5888291" y="2304217"/>
                </a:cubicBezTo>
                <a:close/>
                <a:moveTo>
                  <a:pt x="4235979" y="2302594"/>
                </a:moveTo>
                <a:lnTo>
                  <a:pt x="4253065" y="2304217"/>
                </a:lnTo>
                <a:cubicBezTo>
                  <a:pt x="4285451" y="2304744"/>
                  <a:pt x="4317343" y="2307725"/>
                  <a:pt x="4348528" y="2313282"/>
                </a:cubicBezTo>
                <a:cubicBezTo>
                  <a:pt x="4354104" y="2312863"/>
                  <a:pt x="4359431" y="2313811"/>
                  <a:pt x="4364739" y="2314821"/>
                </a:cubicBezTo>
                <a:lnTo>
                  <a:pt x="4364856" y="2315969"/>
                </a:lnTo>
                <a:cubicBezTo>
                  <a:pt x="4723707" y="2375367"/>
                  <a:pt x="5004746" y="2656144"/>
                  <a:pt x="5055022" y="3009010"/>
                </a:cubicBezTo>
                <a:cubicBezTo>
                  <a:pt x="5055190" y="3009063"/>
                  <a:pt x="5055359" y="3009068"/>
                  <a:pt x="5055528" y="3009073"/>
                </a:cubicBezTo>
                <a:lnTo>
                  <a:pt x="5056068" y="3015763"/>
                </a:lnTo>
                <a:cubicBezTo>
                  <a:pt x="5061125" y="3046007"/>
                  <a:pt x="5063574" y="3076892"/>
                  <a:pt x="5063532" y="3108220"/>
                </a:cubicBezTo>
                <a:cubicBezTo>
                  <a:pt x="5064844" y="3113850"/>
                  <a:pt x="5064903" y="3119519"/>
                  <a:pt x="5064903" y="3125201"/>
                </a:cubicBezTo>
                <a:cubicBezTo>
                  <a:pt x="5064903" y="3129023"/>
                  <a:pt x="5064876" y="3132839"/>
                  <a:pt x="5064310" y="3136641"/>
                </a:cubicBezTo>
                <a:lnTo>
                  <a:pt x="5063811" y="3136608"/>
                </a:lnTo>
                <a:lnTo>
                  <a:pt x="5063785" y="3137103"/>
                </a:lnTo>
                <a:lnTo>
                  <a:pt x="5046666" y="3135477"/>
                </a:lnTo>
                <a:cubicBezTo>
                  <a:pt x="5014292" y="3134950"/>
                  <a:pt x="4982412" y="3131969"/>
                  <a:pt x="4951241" y="3126415"/>
                </a:cubicBezTo>
                <a:cubicBezTo>
                  <a:pt x="4945663" y="3126834"/>
                  <a:pt x="4940334" y="3125886"/>
                  <a:pt x="4935023" y="3124875"/>
                </a:cubicBezTo>
                <a:lnTo>
                  <a:pt x="4934907" y="3123727"/>
                </a:lnTo>
                <a:cubicBezTo>
                  <a:pt x="4576056" y="3064328"/>
                  <a:pt x="4295017" y="2783551"/>
                  <a:pt x="4244741" y="2430686"/>
                </a:cubicBezTo>
                <a:cubicBezTo>
                  <a:pt x="4244574" y="2430633"/>
                  <a:pt x="4244405" y="2430628"/>
                  <a:pt x="4244236" y="2430623"/>
                </a:cubicBezTo>
                <a:lnTo>
                  <a:pt x="4243697" y="2423947"/>
                </a:lnTo>
                <a:cubicBezTo>
                  <a:pt x="4238639" y="2393697"/>
                  <a:pt x="4236188" y="2362806"/>
                  <a:pt x="4236230" y="2331471"/>
                </a:cubicBezTo>
                <a:cubicBezTo>
                  <a:pt x="4234918" y="2325843"/>
                  <a:pt x="4234860" y="2320176"/>
                  <a:pt x="4234860" y="2314495"/>
                </a:cubicBezTo>
                <a:lnTo>
                  <a:pt x="4235454" y="2303055"/>
                </a:lnTo>
                <a:lnTo>
                  <a:pt x="4235952" y="2303088"/>
                </a:lnTo>
                <a:close/>
                <a:moveTo>
                  <a:pt x="4213227" y="2302594"/>
                </a:moveTo>
                <a:lnTo>
                  <a:pt x="4213253" y="2303088"/>
                </a:lnTo>
                <a:lnTo>
                  <a:pt x="4213751" y="2303055"/>
                </a:lnTo>
                <a:lnTo>
                  <a:pt x="4214345" y="2314495"/>
                </a:lnTo>
                <a:cubicBezTo>
                  <a:pt x="4214345" y="2320176"/>
                  <a:pt x="4214286" y="2325843"/>
                  <a:pt x="4212974" y="2331471"/>
                </a:cubicBezTo>
                <a:cubicBezTo>
                  <a:pt x="4213016" y="2362806"/>
                  <a:pt x="4210566" y="2393697"/>
                  <a:pt x="4205507" y="2423947"/>
                </a:cubicBezTo>
                <a:lnTo>
                  <a:pt x="4204969" y="2430623"/>
                </a:lnTo>
                <a:cubicBezTo>
                  <a:pt x="4204799" y="2430628"/>
                  <a:pt x="4204631" y="2430633"/>
                  <a:pt x="4204463" y="2430686"/>
                </a:cubicBezTo>
                <a:cubicBezTo>
                  <a:pt x="4154188" y="2783551"/>
                  <a:pt x="3873149" y="3064328"/>
                  <a:pt x="3514297" y="3123727"/>
                </a:cubicBezTo>
                <a:lnTo>
                  <a:pt x="3514181" y="3124875"/>
                </a:lnTo>
                <a:cubicBezTo>
                  <a:pt x="3508871" y="3125886"/>
                  <a:pt x="3503542" y="3126834"/>
                  <a:pt x="3497965" y="3126415"/>
                </a:cubicBezTo>
                <a:cubicBezTo>
                  <a:pt x="3466793" y="3131969"/>
                  <a:pt x="3434912" y="3134950"/>
                  <a:pt x="3402538" y="3135477"/>
                </a:cubicBezTo>
                <a:lnTo>
                  <a:pt x="3385420" y="3137103"/>
                </a:lnTo>
                <a:lnTo>
                  <a:pt x="3385394" y="3136608"/>
                </a:lnTo>
                <a:lnTo>
                  <a:pt x="3384895" y="3136641"/>
                </a:lnTo>
                <a:cubicBezTo>
                  <a:pt x="3384329" y="3132839"/>
                  <a:pt x="3384302" y="3129023"/>
                  <a:pt x="3384302" y="3125201"/>
                </a:cubicBezTo>
                <a:cubicBezTo>
                  <a:pt x="3384302" y="3119519"/>
                  <a:pt x="3384360" y="3113850"/>
                  <a:pt x="3385672" y="3108220"/>
                </a:cubicBezTo>
                <a:cubicBezTo>
                  <a:pt x="3385630" y="3076892"/>
                  <a:pt x="3388080" y="3046007"/>
                  <a:pt x="3393136" y="3015763"/>
                </a:cubicBezTo>
                <a:lnTo>
                  <a:pt x="3393677" y="3009073"/>
                </a:lnTo>
                <a:cubicBezTo>
                  <a:pt x="3393845" y="3009068"/>
                  <a:pt x="3394015" y="3009063"/>
                  <a:pt x="3394182" y="3009010"/>
                </a:cubicBezTo>
                <a:cubicBezTo>
                  <a:pt x="3444459" y="2656144"/>
                  <a:pt x="3725498" y="2375367"/>
                  <a:pt x="4084348" y="2315969"/>
                </a:cubicBezTo>
                <a:lnTo>
                  <a:pt x="4084465" y="2314821"/>
                </a:lnTo>
                <a:cubicBezTo>
                  <a:pt x="4089774" y="2313811"/>
                  <a:pt x="4095102" y="2312863"/>
                  <a:pt x="4100678" y="2313282"/>
                </a:cubicBezTo>
                <a:cubicBezTo>
                  <a:pt x="4131861" y="2307725"/>
                  <a:pt x="4163754" y="2304744"/>
                  <a:pt x="4196139" y="2304217"/>
                </a:cubicBezTo>
                <a:close/>
                <a:moveTo>
                  <a:pt x="2543827" y="2302594"/>
                </a:moveTo>
                <a:lnTo>
                  <a:pt x="2560914" y="2304217"/>
                </a:lnTo>
                <a:cubicBezTo>
                  <a:pt x="2593300" y="2304744"/>
                  <a:pt x="2625192" y="2307725"/>
                  <a:pt x="2656376" y="2313282"/>
                </a:cubicBezTo>
                <a:cubicBezTo>
                  <a:pt x="2661952" y="2312863"/>
                  <a:pt x="2667280" y="2313811"/>
                  <a:pt x="2672588" y="2314821"/>
                </a:cubicBezTo>
                <a:lnTo>
                  <a:pt x="2672706" y="2315969"/>
                </a:lnTo>
                <a:cubicBezTo>
                  <a:pt x="3031556" y="2375367"/>
                  <a:pt x="3312595" y="2656144"/>
                  <a:pt x="3362871" y="3009010"/>
                </a:cubicBezTo>
                <a:cubicBezTo>
                  <a:pt x="3363039" y="3009063"/>
                  <a:pt x="3363208" y="3009068"/>
                  <a:pt x="3363377" y="3009073"/>
                </a:cubicBezTo>
                <a:lnTo>
                  <a:pt x="3363917" y="3015763"/>
                </a:lnTo>
                <a:cubicBezTo>
                  <a:pt x="3368974" y="3046007"/>
                  <a:pt x="3371423" y="3076892"/>
                  <a:pt x="3371381" y="3108220"/>
                </a:cubicBezTo>
                <a:cubicBezTo>
                  <a:pt x="3372693" y="3113850"/>
                  <a:pt x="3372752" y="3119519"/>
                  <a:pt x="3372752" y="3125201"/>
                </a:cubicBezTo>
                <a:cubicBezTo>
                  <a:pt x="3372752" y="3129023"/>
                  <a:pt x="3372725" y="3132839"/>
                  <a:pt x="3372159" y="3136641"/>
                </a:cubicBezTo>
                <a:lnTo>
                  <a:pt x="3371660" y="3136608"/>
                </a:lnTo>
                <a:lnTo>
                  <a:pt x="3371634" y="3137103"/>
                </a:lnTo>
                <a:lnTo>
                  <a:pt x="3354515" y="3135477"/>
                </a:lnTo>
                <a:cubicBezTo>
                  <a:pt x="3322141" y="3134950"/>
                  <a:pt x="3290261" y="3131969"/>
                  <a:pt x="3259089" y="3126415"/>
                </a:cubicBezTo>
                <a:cubicBezTo>
                  <a:pt x="3253512" y="3126834"/>
                  <a:pt x="3248183" y="3125886"/>
                  <a:pt x="3242872" y="3124875"/>
                </a:cubicBezTo>
                <a:lnTo>
                  <a:pt x="3242756" y="3123727"/>
                </a:lnTo>
                <a:cubicBezTo>
                  <a:pt x="2883905" y="3064328"/>
                  <a:pt x="2602866" y="2783551"/>
                  <a:pt x="2552590" y="2430686"/>
                </a:cubicBezTo>
                <a:cubicBezTo>
                  <a:pt x="2552423" y="2430633"/>
                  <a:pt x="2552254" y="2430628"/>
                  <a:pt x="2552085" y="2430623"/>
                </a:cubicBezTo>
                <a:lnTo>
                  <a:pt x="2551547" y="2423947"/>
                </a:lnTo>
                <a:cubicBezTo>
                  <a:pt x="2546488" y="2393697"/>
                  <a:pt x="2544037" y="2362806"/>
                  <a:pt x="2544079" y="2331471"/>
                </a:cubicBezTo>
                <a:cubicBezTo>
                  <a:pt x="2542767" y="2325843"/>
                  <a:pt x="2542709" y="2320176"/>
                  <a:pt x="2542709" y="2314495"/>
                </a:cubicBezTo>
                <a:lnTo>
                  <a:pt x="2543303" y="2303055"/>
                </a:lnTo>
                <a:lnTo>
                  <a:pt x="2543801" y="2303088"/>
                </a:lnTo>
                <a:close/>
                <a:moveTo>
                  <a:pt x="2521076" y="2302594"/>
                </a:moveTo>
                <a:lnTo>
                  <a:pt x="2521102" y="2303088"/>
                </a:lnTo>
                <a:lnTo>
                  <a:pt x="2521600" y="2303055"/>
                </a:lnTo>
                <a:lnTo>
                  <a:pt x="2522194" y="2314495"/>
                </a:lnTo>
                <a:cubicBezTo>
                  <a:pt x="2522194" y="2320176"/>
                  <a:pt x="2522135" y="2325843"/>
                  <a:pt x="2520823" y="2331471"/>
                </a:cubicBezTo>
                <a:cubicBezTo>
                  <a:pt x="2520865" y="2362806"/>
                  <a:pt x="2518415" y="2393697"/>
                  <a:pt x="2513356" y="2423947"/>
                </a:cubicBezTo>
                <a:lnTo>
                  <a:pt x="2512818" y="2430623"/>
                </a:lnTo>
                <a:cubicBezTo>
                  <a:pt x="2512648" y="2430628"/>
                  <a:pt x="2512480" y="2430633"/>
                  <a:pt x="2512312" y="2430686"/>
                </a:cubicBezTo>
                <a:cubicBezTo>
                  <a:pt x="2462037" y="2783551"/>
                  <a:pt x="2180998" y="3064328"/>
                  <a:pt x="1822147" y="3123727"/>
                </a:cubicBezTo>
                <a:lnTo>
                  <a:pt x="1822030" y="3124875"/>
                </a:lnTo>
                <a:cubicBezTo>
                  <a:pt x="1816720" y="3125886"/>
                  <a:pt x="1811391" y="3126834"/>
                  <a:pt x="1805814" y="3126415"/>
                </a:cubicBezTo>
                <a:cubicBezTo>
                  <a:pt x="1774642" y="3131969"/>
                  <a:pt x="1742762" y="3134950"/>
                  <a:pt x="1710387" y="3135477"/>
                </a:cubicBezTo>
                <a:lnTo>
                  <a:pt x="1693269" y="3137103"/>
                </a:lnTo>
                <a:lnTo>
                  <a:pt x="1693243" y="3136608"/>
                </a:lnTo>
                <a:lnTo>
                  <a:pt x="1692744" y="3136641"/>
                </a:lnTo>
                <a:cubicBezTo>
                  <a:pt x="1692178" y="3132839"/>
                  <a:pt x="1692151" y="3129023"/>
                  <a:pt x="1692151" y="3125201"/>
                </a:cubicBezTo>
                <a:cubicBezTo>
                  <a:pt x="1692151" y="3119519"/>
                  <a:pt x="1692209" y="3113850"/>
                  <a:pt x="1693521" y="3108220"/>
                </a:cubicBezTo>
                <a:cubicBezTo>
                  <a:pt x="1693479" y="3076892"/>
                  <a:pt x="1695929" y="3046007"/>
                  <a:pt x="1700985" y="3015763"/>
                </a:cubicBezTo>
                <a:lnTo>
                  <a:pt x="1701526" y="3009073"/>
                </a:lnTo>
                <a:cubicBezTo>
                  <a:pt x="1701694" y="3009068"/>
                  <a:pt x="1701864" y="3009063"/>
                  <a:pt x="1702031" y="3009010"/>
                </a:cubicBezTo>
                <a:cubicBezTo>
                  <a:pt x="1752308" y="2656144"/>
                  <a:pt x="2033347" y="2375367"/>
                  <a:pt x="2392197" y="2315969"/>
                </a:cubicBezTo>
                <a:lnTo>
                  <a:pt x="2392314" y="2314821"/>
                </a:lnTo>
                <a:cubicBezTo>
                  <a:pt x="2397623" y="2313811"/>
                  <a:pt x="2402951" y="2312863"/>
                  <a:pt x="2408527" y="2313282"/>
                </a:cubicBezTo>
                <a:cubicBezTo>
                  <a:pt x="2439710" y="2307725"/>
                  <a:pt x="2471603" y="2304744"/>
                  <a:pt x="2503988" y="2304217"/>
                </a:cubicBezTo>
                <a:close/>
                <a:moveTo>
                  <a:pt x="851676" y="2302594"/>
                </a:moveTo>
                <a:lnTo>
                  <a:pt x="868763" y="2304217"/>
                </a:lnTo>
                <a:cubicBezTo>
                  <a:pt x="901149" y="2304744"/>
                  <a:pt x="933041" y="2307725"/>
                  <a:pt x="964225" y="2313282"/>
                </a:cubicBezTo>
                <a:cubicBezTo>
                  <a:pt x="969801" y="2312863"/>
                  <a:pt x="975129" y="2313811"/>
                  <a:pt x="980437" y="2314821"/>
                </a:cubicBezTo>
                <a:lnTo>
                  <a:pt x="980555" y="2315969"/>
                </a:lnTo>
                <a:cubicBezTo>
                  <a:pt x="1339405" y="2375367"/>
                  <a:pt x="1620444" y="2656144"/>
                  <a:pt x="1670720" y="3009010"/>
                </a:cubicBezTo>
                <a:cubicBezTo>
                  <a:pt x="1670888" y="3009063"/>
                  <a:pt x="1671057" y="3009068"/>
                  <a:pt x="1671226" y="3009073"/>
                </a:cubicBezTo>
                <a:lnTo>
                  <a:pt x="1671766" y="3015763"/>
                </a:lnTo>
                <a:cubicBezTo>
                  <a:pt x="1676823" y="3046007"/>
                  <a:pt x="1679272" y="3076892"/>
                  <a:pt x="1679230" y="3108220"/>
                </a:cubicBezTo>
                <a:cubicBezTo>
                  <a:pt x="1680542" y="3113850"/>
                  <a:pt x="1680601" y="3119519"/>
                  <a:pt x="1680601" y="3125201"/>
                </a:cubicBezTo>
                <a:cubicBezTo>
                  <a:pt x="1680601" y="3129023"/>
                  <a:pt x="1680574" y="3132839"/>
                  <a:pt x="1680008" y="3136641"/>
                </a:cubicBezTo>
                <a:lnTo>
                  <a:pt x="1679509" y="3136608"/>
                </a:lnTo>
                <a:lnTo>
                  <a:pt x="1679483" y="3137103"/>
                </a:lnTo>
                <a:lnTo>
                  <a:pt x="1662364" y="3135477"/>
                </a:lnTo>
                <a:cubicBezTo>
                  <a:pt x="1629990" y="3134950"/>
                  <a:pt x="1598110" y="3131969"/>
                  <a:pt x="1566938" y="3126415"/>
                </a:cubicBezTo>
                <a:cubicBezTo>
                  <a:pt x="1561361" y="3126834"/>
                  <a:pt x="1556032" y="3125886"/>
                  <a:pt x="1550721" y="3124875"/>
                </a:cubicBezTo>
                <a:lnTo>
                  <a:pt x="1550605" y="3123727"/>
                </a:lnTo>
                <a:cubicBezTo>
                  <a:pt x="1191754" y="3064328"/>
                  <a:pt x="910715" y="2783551"/>
                  <a:pt x="860439" y="2430686"/>
                </a:cubicBezTo>
                <a:cubicBezTo>
                  <a:pt x="860272" y="2430633"/>
                  <a:pt x="860103" y="2430628"/>
                  <a:pt x="859934" y="2430623"/>
                </a:cubicBezTo>
                <a:lnTo>
                  <a:pt x="859396" y="2423947"/>
                </a:lnTo>
                <a:cubicBezTo>
                  <a:pt x="854337" y="2393697"/>
                  <a:pt x="851886" y="2362806"/>
                  <a:pt x="851928" y="2331471"/>
                </a:cubicBezTo>
                <a:cubicBezTo>
                  <a:pt x="850616" y="2325843"/>
                  <a:pt x="850558" y="2320176"/>
                  <a:pt x="850558" y="2314495"/>
                </a:cubicBezTo>
                <a:lnTo>
                  <a:pt x="851152" y="2303055"/>
                </a:lnTo>
                <a:lnTo>
                  <a:pt x="851650" y="2303088"/>
                </a:lnTo>
                <a:close/>
                <a:moveTo>
                  <a:pt x="828925" y="2302594"/>
                </a:moveTo>
                <a:lnTo>
                  <a:pt x="828951" y="2303088"/>
                </a:lnTo>
                <a:lnTo>
                  <a:pt x="829449" y="2303055"/>
                </a:lnTo>
                <a:lnTo>
                  <a:pt x="830043" y="2314495"/>
                </a:lnTo>
                <a:cubicBezTo>
                  <a:pt x="830043" y="2320176"/>
                  <a:pt x="829984" y="2325843"/>
                  <a:pt x="828672" y="2331471"/>
                </a:cubicBezTo>
                <a:cubicBezTo>
                  <a:pt x="828714" y="2362806"/>
                  <a:pt x="826264" y="2393697"/>
                  <a:pt x="821205" y="2423947"/>
                </a:cubicBezTo>
                <a:lnTo>
                  <a:pt x="820667" y="2430623"/>
                </a:lnTo>
                <a:cubicBezTo>
                  <a:pt x="820497" y="2430628"/>
                  <a:pt x="820329" y="2430633"/>
                  <a:pt x="820161" y="2430686"/>
                </a:cubicBezTo>
                <a:cubicBezTo>
                  <a:pt x="769886" y="2783551"/>
                  <a:pt x="488847" y="3064328"/>
                  <a:pt x="129995" y="3123727"/>
                </a:cubicBezTo>
                <a:lnTo>
                  <a:pt x="129879" y="3124875"/>
                </a:lnTo>
                <a:cubicBezTo>
                  <a:pt x="124569" y="3125886"/>
                  <a:pt x="119240" y="3126834"/>
                  <a:pt x="113663" y="3126415"/>
                </a:cubicBezTo>
                <a:cubicBezTo>
                  <a:pt x="82491" y="3131969"/>
                  <a:pt x="50611" y="3134950"/>
                  <a:pt x="18236" y="3135477"/>
                </a:cubicBezTo>
                <a:lnTo>
                  <a:pt x="1118" y="3137103"/>
                </a:lnTo>
                <a:lnTo>
                  <a:pt x="1092" y="3136608"/>
                </a:lnTo>
                <a:lnTo>
                  <a:pt x="593" y="3136641"/>
                </a:lnTo>
                <a:cubicBezTo>
                  <a:pt x="27" y="3132839"/>
                  <a:pt x="0" y="3129023"/>
                  <a:pt x="0" y="3125201"/>
                </a:cubicBezTo>
                <a:cubicBezTo>
                  <a:pt x="0" y="3119519"/>
                  <a:pt x="58" y="3113850"/>
                  <a:pt x="1370" y="3108220"/>
                </a:cubicBezTo>
                <a:cubicBezTo>
                  <a:pt x="1328" y="3076892"/>
                  <a:pt x="3778" y="3046007"/>
                  <a:pt x="8835" y="3015763"/>
                </a:cubicBezTo>
                <a:lnTo>
                  <a:pt x="9375" y="3009073"/>
                </a:lnTo>
                <a:cubicBezTo>
                  <a:pt x="9543" y="3009068"/>
                  <a:pt x="9713" y="3009063"/>
                  <a:pt x="9880" y="3009010"/>
                </a:cubicBezTo>
                <a:cubicBezTo>
                  <a:pt x="60157" y="2656144"/>
                  <a:pt x="341196" y="2375367"/>
                  <a:pt x="700046" y="2315969"/>
                </a:cubicBezTo>
                <a:lnTo>
                  <a:pt x="700163" y="2314821"/>
                </a:lnTo>
                <a:cubicBezTo>
                  <a:pt x="705472" y="2313811"/>
                  <a:pt x="710800" y="2312863"/>
                  <a:pt x="716376" y="2313282"/>
                </a:cubicBezTo>
                <a:cubicBezTo>
                  <a:pt x="747559" y="2307725"/>
                  <a:pt x="779452" y="2304744"/>
                  <a:pt x="811837" y="2304217"/>
                </a:cubicBezTo>
                <a:close/>
                <a:moveTo>
                  <a:pt x="8305836" y="1608087"/>
                </a:moveTo>
                <a:cubicBezTo>
                  <a:pt x="8030646" y="1666766"/>
                  <a:pt x="7815802" y="1879876"/>
                  <a:pt x="7762527" y="2148655"/>
                </a:cubicBezTo>
                <a:cubicBezTo>
                  <a:pt x="8037717" y="2089976"/>
                  <a:pt x="8252560" y="1876866"/>
                  <a:pt x="8305836" y="1608087"/>
                </a:cubicBezTo>
                <a:close/>
                <a:moveTo>
                  <a:pt x="6911971" y="1608087"/>
                </a:moveTo>
                <a:cubicBezTo>
                  <a:pt x="6965247" y="1876866"/>
                  <a:pt x="7180090" y="2089976"/>
                  <a:pt x="7455280" y="2148655"/>
                </a:cubicBezTo>
                <a:cubicBezTo>
                  <a:pt x="7402005" y="1879876"/>
                  <a:pt x="7187161" y="1666766"/>
                  <a:pt x="6911971" y="1608087"/>
                </a:cubicBezTo>
                <a:close/>
                <a:moveTo>
                  <a:pt x="6613685" y="1608087"/>
                </a:moveTo>
                <a:cubicBezTo>
                  <a:pt x="6338495" y="1666766"/>
                  <a:pt x="6123651" y="1879876"/>
                  <a:pt x="6070376" y="2148655"/>
                </a:cubicBezTo>
                <a:cubicBezTo>
                  <a:pt x="6345566" y="2089976"/>
                  <a:pt x="6560409" y="1876866"/>
                  <a:pt x="6613685" y="1608087"/>
                </a:cubicBezTo>
                <a:close/>
                <a:moveTo>
                  <a:pt x="5219820" y="1608087"/>
                </a:moveTo>
                <a:cubicBezTo>
                  <a:pt x="5273096" y="1876866"/>
                  <a:pt x="5487939" y="2089976"/>
                  <a:pt x="5763129" y="2148655"/>
                </a:cubicBezTo>
                <a:cubicBezTo>
                  <a:pt x="5709854" y="1879876"/>
                  <a:pt x="5495010" y="1666766"/>
                  <a:pt x="5219820" y="1608087"/>
                </a:cubicBezTo>
                <a:close/>
                <a:moveTo>
                  <a:pt x="4921534" y="1608087"/>
                </a:moveTo>
                <a:cubicBezTo>
                  <a:pt x="4646344" y="1666766"/>
                  <a:pt x="4431500" y="1879876"/>
                  <a:pt x="4378225" y="2148655"/>
                </a:cubicBezTo>
                <a:cubicBezTo>
                  <a:pt x="4653415" y="2089976"/>
                  <a:pt x="4868259" y="1876866"/>
                  <a:pt x="4921534" y="1608087"/>
                </a:cubicBezTo>
                <a:close/>
                <a:moveTo>
                  <a:pt x="3527669" y="1608087"/>
                </a:moveTo>
                <a:cubicBezTo>
                  <a:pt x="3580945" y="1876866"/>
                  <a:pt x="3795788" y="2089976"/>
                  <a:pt x="4070978" y="2148655"/>
                </a:cubicBezTo>
                <a:cubicBezTo>
                  <a:pt x="4017703" y="1879876"/>
                  <a:pt x="3802859" y="1666766"/>
                  <a:pt x="3527669" y="1608087"/>
                </a:cubicBezTo>
                <a:close/>
                <a:moveTo>
                  <a:pt x="3229383" y="1608087"/>
                </a:moveTo>
                <a:cubicBezTo>
                  <a:pt x="2954193" y="1666766"/>
                  <a:pt x="2739349" y="1879876"/>
                  <a:pt x="2686074" y="2148655"/>
                </a:cubicBezTo>
                <a:cubicBezTo>
                  <a:pt x="2961264" y="2089976"/>
                  <a:pt x="3176107" y="1876866"/>
                  <a:pt x="3229383" y="1608087"/>
                </a:cubicBezTo>
                <a:close/>
                <a:moveTo>
                  <a:pt x="1835518" y="1608087"/>
                </a:moveTo>
                <a:cubicBezTo>
                  <a:pt x="1888794" y="1876866"/>
                  <a:pt x="2103637" y="2089976"/>
                  <a:pt x="2378827" y="2148655"/>
                </a:cubicBezTo>
                <a:cubicBezTo>
                  <a:pt x="2325552" y="1879876"/>
                  <a:pt x="2110708" y="1666766"/>
                  <a:pt x="1835518" y="1608087"/>
                </a:cubicBezTo>
                <a:close/>
                <a:moveTo>
                  <a:pt x="1537232" y="1608087"/>
                </a:moveTo>
                <a:cubicBezTo>
                  <a:pt x="1262042" y="1666766"/>
                  <a:pt x="1047198" y="1879876"/>
                  <a:pt x="993923" y="2148655"/>
                </a:cubicBezTo>
                <a:cubicBezTo>
                  <a:pt x="1269113" y="2089976"/>
                  <a:pt x="1483956" y="1876866"/>
                  <a:pt x="1537232" y="1608087"/>
                </a:cubicBezTo>
                <a:close/>
                <a:moveTo>
                  <a:pt x="143367" y="1608087"/>
                </a:moveTo>
                <a:cubicBezTo>
                  <a:pt x="196643" y="1876866"/>
                  <a:pt x="411486" y="2089976"/>
                  <a:pt x="686676" y="2148655"/>
                </a:cubicBezTo>
                <a:cubicBezTo>
                  <a:pt x="633401" y="1879876"/>
                  <a:pt x="418557" y="1666766"/>
                  <a:pt x="143367" y="1608087"/>
                </a:cubicBezTo>
                <a:close/>
                <a:moveTo>
                  <a:pt x="8461873" y="1464394"/>
                </a:moveTo>
                <a:lnTo>
                  <a:pt x="8478960" y="1466004"/>
                </a:lnTo>
                <a:cubicBezTo>
                  <a:pt x="8511346" y="1466527"/>
                  <a:pt x="8543239" y="1469485"/>
                  <a:pt x="8574422" y="1474998"/>
                </a:cubicBezTo>
                <a:cubicBezTo>
                  <a:pt x="8579998" y="1474582"/>
                  <a:pt x="8585326" y="1475523"/>
                  <a:pt x="8590635" y="1476525"/>
                </a:cubicBezTo>
                <a:lnTo>
                  <a:pt x="8590752" y="1477664"/>
                </a:lnTo>
                <a:cubicBezTo>
                  <a:pt x="8815033" y="1514497"/>
                  <a:pt x="9008920" y="1637126"/>
                  <a:pt x="9135069" y="1809390"/>
                </a:cubicBezTo>
                <a:lnTo>
                  <a:pt x="9139239" y="1816149"/>
                </a:lnTo>
                <a:lnTo>
                  <a:pt x="9139239" y="2119309"/>
                </a:lnTo>
                <a:lnTo>
                  <a:pt x="9120077" y="2050665"/>
                </a:lnTo>
                <a:cubicBezTo>
                  <a:pt x="9039502" y="1829012"/>
                  <a:pt x="8844913" y="1659431"/>
                  <a:pt x="8604122" y="1608087"/>
                </a:cubicBezTo>
                <a:cubicBezTo>
                  <a:pt x="8650738" y="1843269"/>
                  <a:pt x="8821055" y="2035829"/>
                  <a:pt x="9047261" y="2119605"/>
                </a:cubicBezTo>
                <a:lnTo>
                  <a:pt x="9139239" y="2146279"/>
                </a:lnTo>
                <a:lnTo>
                  <a:pt x="9139239" y="2273778"/>
                </a:lnTo>
                <a:lnTo>
                  <a:pt x="9030179" y="2246972"/>
                </a:lnTo>
                <a:cubicBezTo>
                  <a:pt x="8735297" y="2149386"/>
                  <a:pt x="8514628" y="1897812"/>
                  <a:pt x="8470637" y="1591480"/>
                </a:cubicBezTo>
                <a:cubicBezTo>
                  <a:pt x="8470469" y="1591427"/>
                  <a:pt x="8470301" y="1591423"/>
                  <a:pt x="8470131" y="1591418"/>
                </a:cubicBezTo>
                <a:lnTo>
                  <a:pt x="8469593" y="1584794"/>
                </a:lnTo>
                <a:cubicBezTo>
                  <a:pt x="8464534" y="1554782"/>
                  <a:pt x="8462083" y="1524133"/>
                  <a:pt x="8462126" y="1493044"/>
                </a:cubicBezTo>
                <a:cubicBezTo>
                  <a:pt x="8460814" y="1487460"/>
                  <a:pt x="8460755" y="1481838"/>
                  <a:pt x="8460755" y="1476202"/>
                </a:cubicBezTo>
                <a:lnTo>
                  <a:pt x="8461349" y="1464852"/>
                </a:lnTo>
                <a:lnTo>
                  <a:pt x="8461847" y="1464884"/>
                </a:lnTo>
                <a:close/>
                <a:moveTo>
                  <a:pt x="8448085" y="1464394"/>
                </a:moveTo>
                <a:lnTo>
                  <a:pt x="8448111" y="1464884"/>
                </a:lnTo>
                <a:lnTo>
                  <a:pt x="8448609" y="1464852"/>
                </a:lnTo>
                <a:lnTo>
                  <a:pt x="8449203" y="1476202"/>
                </a:lnTo>
                <a:cubicBezTo>
                  <a:pt x="8449203" y="1481838"/>
                  <a:pt x="8449144" y="1487460"/>
                  <a:pt x="8447832" y="1493044"/>
                </a:cubicBezTo>
                <a:cubicBezTo>
                  <a:pt x="8447875" y="1524133"/>
                  <a:pt x="8445424" y="1554782"/>
                  <a:pt x="8440365" y="1584794"/>
                </a:cubicBezTo>
                <a:lnTo>
                  <a:pt x="8439827" y="1591418"/>
                </a:lnTo>
                <a:cubicBezTo>
                  <a:pt x="8439657" y="1591423"/>
                  <a:pt x="8439489" y="1591427"/>
                  <a:pt x="8439321" y="1591480"/>
                </a:cubicBezTo>
                <a:cubicBezTo>
                  <a:pt x="8389046" y="1941574"/>
                  <a:pt x="8108007" y="2220146"/>
                  <a:pt x="7749156" y="2279078"/>
                </a:cubicBezTo>
                <a:lnTo>
                  <a:pt x="7749040" y="2280217"/>
                </a:lnTo>
                <a:cubicBezTo>
                  <a:pt x="7743729" y="2281220"/>
                  <a:pt x="7738400" y="2282161"/>
                  <a:pt x="7732823" y="2281745"/>
                </a:cubicBezTo>
                <a:cubicBezTo>
                  <a:pt x="7701651" y="2287255"/>
                  <a:pt x="7669771" y="2290213"/>
                  <a:pt x="7637396" y="2290736"/>
                </a:cubicBezTo>
                <a:lnTo>
                  <a:pt x="7620278" y="2292349"/>
                </a:lnTo>
                <a:lnTo>
                  <a:pt x="7620252" y="2291858"/>
                </a:lnTo>
                <a:lnTo>
                  <a:pt x="7619753" y="2291891"/>
                </a:lnTo>
                <a:cubicBezTo>
                  <a:pt x="7619187" y="2288119"/>
                  <a:pt x="7619160" y="2284333"/>
                  <a:pt x="7619160" y="2280541"/>
                </a:cubicBezTo>
                <a:cubicBezTo>
                  <a:pt x="7619160" y="2274903"/>
                  <a:pt x="7619219" y="2269279"/>
                  <a:pt x="7620531" y="2263693"/>
                </a:cubicBezTo>
                <a:cubicBezTo>
                  <a:pt x="7620488" y="2232611"/>
                  <a:pt x="7622938" y="2201969"/>
                  <a:pt x="7627995" y="2171962"/>
                </a:cubicBezTo>
                <a:lnTo>
                  <a:pt x="7628535" y="2165325"/>
                </a:lnTo>
                <a:cubicBezTo>
                  <a:pt x="7628704" y="2165320"/>
                  <a:pt x="7628873" y="2165315"/>
                  <a:pt x="7629040" y="2165262"/>
                </a:cubicBezTo>
                <a:cubicBezTo>
                  <a:pt x="7679317" y="1815167"/>
                  <a:pt x="7960356" y="1536596"/>
                  <a:pt x="8319206" y="1477664"/>
                </a:cubicBezTo>
                <a:lnTo>
                  <a:pt x="8319323" y="1476525"/>
                </a:lnTo>
                <a:cubicBezTo>
                  <a:pt x="8324632" y="1475523"/>
                  <a:pt x="8329960" y="1474582"/>
                  <a:pt x="8335536" y="1474998"/>
                </a:cubicBezTo>
                <a:cubicBezTo>
                  <a:pt x="8366719" y="1469485"/>
                  <a:pt x="8398612" y="1466527"/>
                  <a:pt x="8430998" y="1466004"/>
                </a:cubicBezTo>
                <a:close/>
                <a:moveTo>
                  <a:pt x="6769722" y="1464394"/>
                </a:moveTo>
                <a:lnTo>
                  <a:pt x="6786810" y="1466004"/>
                </a:lnTo>
                <a:cubicBezTo>
                  <a:pt x="6819195" y="1466527"/>
                  <a:pt x="6851088" y="1469485"/>
                  <a:pt x="6882271" y="1474998"/>
                </a:cubicBezTo>
                <a:cubicBezTo>
                  <a:pt x="6887847" y="1474582"/>
                  <a:pt x="6893175" y="1475523"/>
                  <a:pt x="6898484" y="1476525"/>
                </a:cubicBezTo>
                <a:lnTo>
                  <a:pt x="6898601" y="1477664"/>
                </a:lnTo>
                <a:cubicBezTo>
                  <a:pt x="7257451" y="1536596"/>
                  <a:pt x="7538490" y="1815167"/>
                  <a:pt x="7588766" y="2165262"/>
                </a:cubicBezTo>
                <a:cubicBezTo>
                  <a:pt x="7588934" y="2165315"/>
                  <a:pt x="7589103" y="2165320"/>
                  <a:pt x="7589272" y="2165325"/>
                </a:cubicBezTo>
                <a:lnTo>
                  <a:pt x="7589812" y="2171962"/>
                </a:lnTo>
                <a:cubicBezTo>
                  <a:pt x="7594869" y="2201969"/>
                  <a:pt x="7597319" y="2232611"/>
                  <a:pt x="7597276" y="2263693"/>
                </a:cubicBezTo>
                <a:cubicBezTo>
                  <a:pt x="7598588" y="2269279"/>
                  <a:pt x="7598647" y="2274903"/>
                  <a:pt x="7598647" y="2280541"/>
                </a:cubicBezTo>
                <a:cubicBezTo>
                  <a:pt x="7598647" y="2284333"/>
                  <a:pt x="7598620" y="2288119"/>
                  <a:pt x="7598054" y="2291891"/>
                </a:cubicBezTo>
                <a:lnTo>
                  <a:pt x="7597555" y="2291858"/>
                </a:lnTo>
                <a:lnTo>
                  <a:pt x="7597529" y="2292349"/>
                </a:lnTo>
                <a:lnTo>
                  <a:pt x="7580411" y="2290736"/>
                </a:lnTo>
                <a:cubicBezTo>
                  <a:pt x="7548036" y="2290213"/>
                  <a:pt x="7516156" y="2287255"/>
                  <a:pt x="7484984" y="2281745"/>
                </a:cubicBezTo>
                <a:cubicBezTo>
                  <a:pt x="7479407" y="2282161"/>
                  <a:pt x="7474078" y="2281220"/>
                  <a:pt x="7468767" y="2280217"/>
                </a:cubicBezTo>
                <a:lnTo>
                  <a:pt x="7468651" y="2279078"/>
                </a:lnTo>
                <a:cubicBezTo>
                  <a:pt x="7109800" y="2220146"/>
                  <a:pt x="6828761" y="1941574"/>
                  <a:pt x="6778486" y="1591480"/>
                </a:cubicBezTo>
                <a:cubicBezTo>
                  <a:pt x="6778318" y="1591427"/>
                  <a:pt x="6778150" y="1591423"/>
                  <a:pt x="6777980" y="1591418"/>
                </a:cubicBezTo>
                <a:lnTo>
                  <a:pt x="6777442" y="1584794"/>
                </a:lnTo>
                <a:cubicBezTo>
                  <a:pt x="6772383" y="1554782"/>
                  <a:pt x="6769933" y="1524133"/>
                  <a:pt x="6769975" y="1493044"/>
                </a:cubicBezTo>
                <a:cubicBezTo>
                  <a:pt x="6768663" y="1487460"/>
                  <a:pt x="6768604" y="1481838"/>
                  <a:pt x="6768604" y="1476202"/>
                </a:cubicBezTo>
                <a:lnTo>
                  <a:pt x="6769198" y="1464852"/>
                </a:lnTo>
                <a:lnTo>
                  <a:pt x="6769696" y="1464884"/>
                </a:lnTo>
                <a:close/>
                <a:moveTo>
                  <a:pt x="6755934" y="1464394"/>
                </a:moveTo>
                <a:lnTo>
                  <a:pt x="6755960" y="1464884"/>
                </a:lnTo>
                <a:lnTo>
                  <a:pt x="6756458" y="1464852"/>
                </a:lnTo>
                <a:lnTo>
                  <a:pt x="6757052" y="1476202"/>
                </a:lnTo>
                <a:cubicBezTo>
                  <a:pt x="6757052" y="1481838"/>
                  <a:pt x="6756994" y="1487460"/>
                  <a:pt x="6755682" y="1493044"/>
                </a:cubicBezTo>
                <a:cubicBezTo>
                  <a:pt x="6755724" y="1524133"/>
                  <a:pt x="6753273" y="1554782"/>
                  <a:pt x="6748215" y="1584794"/>
                </a:cubicBezTo>
                <a:lnTo>
                  <a:pt x="6747676" y="1591418"/>
                </a:lnTo>
                <a:cubicBezTo>
                  <a:pt x="6747507" y="1591423"/>
                  <a:pt x="6747338" y="1591427"/>
                  <a:pt x="6747171" y="1591480"/>
                </a:cubicBezTo>
                <a:cubicBezTo>
                  <a:pt x="6696895" y="1941574"/>
                  <a:pt x="6415856" y="2220146"/>
                  <a:pt x="6057005" y="2279078"/>
                </a:cubicBezTo>
                <a:lnTo>
                  <a:pt x="6056889" y="2280217"/>
                </a:lnTo>
                <a:cubicBezTo>
                  <a:pt x="6051578" y="2281220"/>
                  <a:pt x="6046249" y="2282161"/>
                  <a:pt x="6040672" y="2281745"/>
                </a:cubicBezTo>
                <a:cubicBezTo>
                  <a:pt x="6009500" y="2287255"/>
                  <a:pt x="5977620" y="2290213"/>
                  <a:pt x="5945246" y="2290736"/>
                </a:cubicBezTo>
                <a:lnTo>
                  <a:pt x="5928127" y="2292349"/>
                </a:lnTo>
                <a:lnTo>
                  <a:pt x="5928101" y="2291858"/>
                </a:lnTo>
                <a:lnTo>
                  <a:pt x="5927602" y="2291891"/>
                </a:lnTo>
                <a:cubicBezTo>
                  <a:pt x="5927036" y="2288119"/>
                  <a:pt x="5927009" y="2284333"/>
                  <a:pt x="5927009" y="2280541"/>
                </a:cubicBezTo>
                <a:cubicBezTo>
                  <a:pt x="5927009" y="2274903"/>
                  <a:pt x="5927068" y="2269279"/>
                  <a:pt x="5928380" y="2263693"/>
                </a:cubicBezTo>
                <a:cubicBezTo>
                  <a:pt x="5928338" y="2232611"/>
                  <a:pt x="5930787" y="2201969"/>
                  <a:pt x="5935844" y="2171962"/>
                </a:cubicBezTo>
                <a:lnTo>
                  <a:pt x="5936384" y="2165325"/>
                </a:lnTo>
                <a:cubicBezTo>
                  <a:pt x="5936553" y="2165320"/>
                  <a:pt x="5936722" y="2165315"/>
                  <a:pt x="5936890" y="2165262"/>
                </a:cubicBezTo>
                <a:cubicBezTo>
                  <a:pt x="5987166" y="1815167"/>
                  <a:pt x="6268205" y="1536596"/>
                  <a:pt x="6627056" y="1477664"/>
                </a:cubicBezTo>
                <a:lnTo>
                  <a:pt x="6627173" y="1476525"/>
                </a:lnTo>
                <a:cubicBezTo>
                  <a:pt x="6632481" y="1475523"/>
                  <a:pt x="6637809" y="1474582"/>
                  <a:pt x="6643385" y="1474998"/>
                </a:cubicBezTo>
                <a:cubicBezTo>
                  <a:pt x="6674569" y="1469485"/>
                  <a:pt x="6706461" y="1466527"/>
                  <a:pt x="6738847" y="1466004"/>
                </a:cubicBezTo>
                <a:close/>
                <a:moveTo>
                  <a:pt x="5077571" y="1464394"/>
                </a:moveTo>
                <a:lnTo>
                  <a:pt x="5094659" y="1466004"/>
                </a:lnTo>
                <a:cubicBezTo>
                  <a:pt x="5127044" y="1466527"/>
                  <a:pt x="5158937" y="1469485"/>
                  <a:pt x="5190120" y="1474998"/>
                </a:cubicBezTo>
                <a:cubicBezTo>
                  <a:pt x="5195696" y="1474582"/>
                  <a:pt x="5201024" y="1475523"/>
                  <a:pt x="5206334" y="1476525"/>
                </a:cubicBezTo>
                <a:lnTo>
                  <a:pt x="5206450" y="1477664"/>
                </a:lnTo>
                <a:cubicBezTo>
                  <a:pt x="5565300" y="1536596"/>
                  <a:pt x="5846339" y="1815167"/>
                  <a:pt x="5896616" y="2165262"/>
                </a:cubicBezTo>
                <a:cubicBezTo>
                  <a:pt x="5896783" y="2165315"/>
                  <a:pt x="5896953" y="2165320"/>
                  <a:pt x="5897121" y="2165325"/>
                </a:cubicBezTo>
                <a:lnTo>
                  <a:pt x="5897662" y="2171962"/>
                </a:lnTo>
                <a:cubicBezTo>
                  <a:pt x="5902718" y="2201969"/>
                  <a:pt x="5905168" y="2232611"/>
                  <a:pt x="5905126" y="2263693"/>
                </a:cubicBezTo>
                <a:cubicBezTo>
                  <a:pt x="5906438" y="2269279"/>
                  <a:pt x="5906496" y="2274903"/>
                  <a:pt x="5906496" y="2280541"/>
                </a:cubicBezTo>
                <a:cubicBezTo>
                  <a:pt x="5906496" y="2284333"/>
                  <a:pt x="5906469" y="2288119"/>
                  <a:pt x="5905903" y="2291891"/>
                </a:cubicBezTo>
                <a:lnTo>
                  <a:pt x="5905404" y="2291858"/>
                </a:lnTo>
                <a:lnTo>
                  <a:pt x="5905378" y="2292349"/>
                </a:lnTo>
                <a:lnTo>
                  <a:pt x="5888260" y="2290736"/>
                </a:lnTo>
                <a:cubicBezTo>
                  <a:pt x="5855886" y="2290213"/>
                  <a:pt x="5824005" y="2287255"/>
                  <a:pt x="5792833" y="2281745"/>
                </a:cubicBezTo>
                <a:cubicBezTo>
                  <a:pt x="5787256" y="2282161"/>
                  <a:pt x="5781927" y="2281220"/>
                  <a:pt x="5776617" y="2280217"/>
                </a:cubicBezTo>
                <a:lnTo>
                  <a:pt x="5776501" y="2279078"/>
                </a:lnTo>
                <a:cubicBezTo>
                  <a:pt x="5417649" y="2220146"/>
                  <a:pt x="5136610" y="1941574"/>
                  <a:pt x="5086335" y="1591480"/>
                </a:cubicBezTo>
                <a:cubicBezTo>
                  <a:pt x="5086167" y="1591427"/>
                  <a:pt x="5085999" y="1591423"/>
                  <a:pt x="5085830" y="1591418"/>
                </a:cubicBezTo>
                <a:lnTo>
                  <a:pt x="5085291" y="1584794"/>
                </a:lnTo>
                <a:cubicBezTo>
                  <a:pt x="5080233" y="1554782"/>
                  <a:pt x="5077782" y="1524133"/>
                  <a:pt x="5077824" y="1493044"/>
                </a:cubicBezTo>
                <a:cubicBezTo>
                  <a:pt x="5076512" y="1487460"/>
                  <a:pt x="5076453" y="1481838"/>
                  <a:pt x="5076453" y="1476202"/>
                </a:cubicBezTo>
                <a:lnTo>
                  <a:pt x="5077047" y="1464852"/>
                </a:lnTo>
                <a:lnTo>
                  <a:pt x="5077545" y="1464884"/>
                </a:lnTo>
                <a:close/>
                <a:moveTo>
                  <a:pt x="5063783" y="1464394"/>
                </a:moveTo>
                <a:lnTo>
                  <a:pt x="5063809" y="1464884"/>
                </a:lnTo>
                <a:lnTo>
                  <a:pt x="5064307" y="1464852"/>
                </a:lnTo>
                <a:lnTo>
                  <a:pt x="5064902" y="1476202"/>
                </a:lnTo>
                <a:cubicBezTo>
                  <a:pt x="5064902" y="1481838"/>
                  <a:pt x="5064842" y="1487460"/>
                  <a:pt x="5063530" y="1493044"/>
                </a:cubicBezTo>
                <a:cubicBezTo>
                  <a:pt x="5063572" y="1524133"/>
                  <a:pt x="5061122" y="1554782"/>
                  <a:pt x="5056063" y="1584794"/>
                </a:cubicBezTo>
                <a:lnTo>
                  <a:pt x="5055525" y="1591418"/>
                </a:lnTo>
                <a:cubicBezTo>
                  <a:pt x="5055355" y="1591423"/>
                  <a:pt x="5055187" y="1591427"/>
                  <a:pt x="5055019" y="1591480"/>
                </a:cubicBezTo>
                <a:cubicBezTo>
                  <a:pt x="5004744" y="1941574"/>
                  <a:pt x="4723705" y="2220146"/>
                  <a:pt x="4364853" y="2279078"/>
                </a:cubicBezTo>
                <a:lnTo>
                  <a:pt x="4364737" y="2280217"/>
                </a:lnTo>
                <a:cubicBezTo>
                  <a:pt x="4359427" y="2281220"/>
                  <a:pt x="4354098" y="2282161"/>
                  <a:pt x="4348521" y="2281745"/>
                </a:cubicBezTo>
                <a:cubicBezTo>
                  <a:pt x="4317350" y="2287255"/>
                  <a:pt x="4285468" y="2290213"/>
                  <a:pt x="4253094" y="2290736"/>
                </a:cubicBezTo>
                <a:lnTo>
                  <a:pt x="4235976" y="2292349"/>
                </a:lnTo>
                <a:lnTo>
                  <a:pt x="4235950" y="2291858"/>
                </a:lnTo>
                <a:lnTo>
                  <a:pt x="4235451" y="2291891"/>
                </a:lnTo>
                <a:cubicBezTo>
                  <a:pt x="4234885" y="2288119"/>
                  <a:pt x="4234858" y="2284333"/>
                  <a:pt x="4234858" y="2280541"/>
                </a:cubicBezTo>
                <a:cubicBezTo>
                  <a:pt x="4234858" y="2274903"/>
                  <a:pt x="4234916" y="2269279"/>
                  <a:pt x="4236228" y="2263693"/>
                </a:cubicBezTo>
                <a:cubicBezTo>
                  <a:pt x="4236186" y="2232611"/>
                  <a:pt x="4238636" y="2201969"/>
                  <a:pt x="4243692" y="2171962"/>
                </a:cubicBezTo>
                <a:lnTo>
                  <a:pt x="4244233" y="2165325"/>
                </a:lnTo>
                <a:cubicBezTo>
                  <a:pt x="4244401" y="2165320"/>
                  <a:pt x="4244571" y="2165315"/>
                  <a:pt x="4244738" y="2165262"/>
                </a:cubicBezTo>
                <a:cubicBezTo>
                  <a:pt x="4295015" y="1815167"/>
                  <a:pt x="4576054" y="1536596"/>
                  <a:pt x="4934904" y="1477664"/>
                </a:cubicBezTo>
                <a:lnTo>
                  <a:pt x="4935021" y="1476525"/>
                </a:lnTo>
                <a:cubicBezTo>
                  <a:pt x="4940330" y="1475523"/>
                  <a:pt x="4945658" y="1474582"/>
                  <a:pt x="4951234" y="1474998"/>
                </a:cubicBezTo>
                <a:cubicBezTo>
                  <a:pt x="4982417" y="1469485"/>
                  <a:pt x="5014310" y="1466527"/>
                  <a:pt x="5046695" y="1466004"/>
                </a:cubicBezTo>
                <a:close/>
                <a:moveTo>
                  <a:pt x="3385420" y="1464394"/>
                </a:moveTo>
                <a:lnTo>
                  <a:pt x="3402507" y="1466004"/>
                </a:lnTo>
                <a:cubicBezTo>
                  <a:pt x="3434893" y="1466527"/>
                  <a:pt x="3466785" y="1469485"/>
                  <a:pt x="3497969" y="1474998"/>
                </a:cubicBezTo>
                <a:cubicBezTo>
                  <a:pt x="3503545" y="1474582"/>
                  <a:pt x="3508873" y="1475523"/>
                  <a:pt x="3514181" y="1476525"/>
                </a:cubicBezTo>
                <a:lnTo>
                  <a:pt x="3514298" y="1477664"/>
                </a:lnTo>
                <a:cubicBezTo>
                  <a:pt x="3873149" y="1536596"/>
                  <a:pt x="4154188" y="1815167"/>
                  <a:pt x="4204464" y="2165262"/>
                </a:cubicBezTo>
                <a:cubicBezTo>
                  <a:pt x="4204632" y="2165315"/>
                  <a:pt x="4204801" y="2165320"/>
                  <a:pt x="4204970" y="2165325"/>
                </a:cubicBezTo>
                <a:lnTo>
                  <a:pt x="4205510" y="2171962"/>
                </a:lnTo>
                <a:cubicBezTo>
                  <a:pt x="4210567" y="2201969"/>
                  <a:pt x="4213016" y="2232611"/>
                  <a:pt x="4212974" y="2263693"/>
                </a:cubicBezTo>
                <a:cubicBezTo>
                  <a:pt x="4214286" y="2269279"/>
                  <a:pt x="4214345" y="2274903"/>
                  <a:pt x="4214345" y="2280541"/>
                </a:cubicBezTo>
                <a:cubicBezTo>
                  <a:pt x="4214345" y="2284333"/>
                  <a:pt x="4214318" y="2288119"/>
                  <a:pt x="4213752" y="2291891"/>
                </a:cubicBezTo>
                <a:lnTo>
                  <a:pt x="4213253" y="2291858"/>
                </a:lnTo>
                <a:lnTo>
                  <a:pt x="4213227" y="2292349"/>
                </a:lnTo>
                <a:lnTo>
                  <a:pt x="4196108" y="2290736"/>
                </a:lnTo>
                <a:cubicBezTo>
                  <a:pt x="4163734" y="2290213"/>
                  <a:pt x="4131854" y="2287255"/>
                  <a:pt x="4100682" y="2281745"/>
                </a:cubicBezTo>
                <a:cubicBezTo>
                  <a:pt x="4095105" y="2282161"/>
                  <a:pt x="4089776" y="2281220"/>
                  <a:pt x="4084465" y="2280217"/>
                </a:cubicBezTo>
                <a:lnTo>
                  <a:pt x="4084349" y="2279078"/>
                </a:lnTo>
                <a:cubicBezTo>
                  <a:pt x="3725498" y="2220146"/>
                  <a:pt x="3444459" y="1941574"/>
                  <a:pt x="3394183" y="1591480"/>
                </a:cubicBezTo>
                <a:cubicBezTo>
                  <a:pt x="3394016" y="1591427"/>
                  <a:pt x="3393847" y="1591423"/>
                  <a:pt x="3393678" y="1591418"/>
                </a:cubicBezTo>
                <a:lnTo>
                  <a:pt x="3393139" y="1584794"/>
                </a:lnTo>
                <a:cubicBezTo>
                  <a:pt x="3388081" y="1554782"/>
                  <a:pt x="3385630" y="1524133"/>
                  <a:pt x="3385672" y="1493044"/>
                </a:cubicBezTo>
                <a:cubicBezTo>
                  <a:pt x="3384360" y="1487460"/>
                  <a:pt x="3384302" y="1481838"/>
                  <a:pt x="3384302" y="1476202"/>
                </a:cubicBezTo>
                <a:lnTo>
                  <a:pt x="3384896" y="1464852"/>
                </a:lnTo>
                <a:lnTo>
                  <a:pt x="3385394" y="1464884"/>
                </a:lnTo>
                <a:close/>
                <a:moveTo>
                  <a:pt x="3371632" y="1464394"/>
                </a:moveTo>
                <a:lnTo>
                  <a:pt x="3371658" y="1464884"/>
                </a:lnTo>
                <a:lnTo>
                  <a:pt x="3372156" y="1464852"/>
                </a:lnTo>
                <a:lnTo>
                  <a:pt x="3372750" y="1476202"/>
                </a:lnTo>
                <a:cubicBezTo>
                  <a:pt x="3372750" y="1481838"/>
                  <a:pt x="3372691" y="1487460"/>
                  <a:pt x="3371379" y="1493044"/>
                </a:cubicBezTo>
                <a:cubicBezTo>
                  <a:pt x="3371421" y="1524133"/>
                  <a:pt x="3368971" y="1554782"/>
                  <a:pt x="3363912" y="1584794"/>
                </a:cubicBezTo>
                <a:lnTo>
                  <a:pt x="3363374" y="1591418"/>
                </a:lnTo>
                <a:cubicBezTo>
                  <a:pt x="3363204" y="1591423"/>
                  <a:pt x="3363036" y="1591427"/>
                  <a:pt x="3362868" y="1591480"/>
                </a:cubicBezTo>
                <a:cubicBezTo>
                  <a:pt x="3312593" y="1941574"/>
                  <a:pt x="3031554" y="2220146"/>
                  <a:pt x="2672703" y="2279078"/>
                </a:cubicBezTo>
                <a:lnTo>
                  <a:pt x="2672586" y="2280217"/>
                </a:lnTo>
                <a:cubicBezTo>
                  <a:pt x="2667276" y="2281220"/>
                  <a:pt x="2661947" y="2282161"/>
                  <a:pt x="2656370" y="2281745"/>
                </a:cubicBezTo>
                <a:cubicBezTo>
                  <a:pt x="2625198" y="2287255"/>
                  <a:pt x="2593318" y="2290213"/>
                  <a:pt x="2560943" y="2290736"/>
                </a:cubicBezTo>
                <a:lnTo>
                  <a:pt x="2543825" y="2292349"/>
                </a:lnTo>
                <a:lnTo>
                  <a:pt x="2543799" y="2291858"/>
                </a:lnTo>
                <a:lnTo>
                  <a:pt x="2543300" y="2291891"/>
                </a:lnTo>
                <a:cubicBezTo>
                  <a:pt x="2542734" y="2288119"/>
                  <a:pt x="2542707" y="2284333"/>
                  <a:pt x="2542707" y="2280541"/>
                </a:cubicBezTo>
                <a:cubicBezTo>
                  <a:pt x="2542707" y="2274903"/>
                  <a:pt x="2542765" y="2269279"/>
                  <a:pt x="2544077" y="2263693"/>
                </a:cubicBezTo>
                <a:cubicBezTo>
                  <a:pt x="2544035" y="2232611"/>
                  <a:pt x="2546485" y="2201969"/>
                  <a:pt x="2551541" y="2171962"/>
                </a:cubicBezTo>
                <a:lnTo>
                  <a:pt x="2552082" y="2165325"/>
                </a:lnTo>
                <a:cubicBezTo>
                  <a:pt x="2552250" y="2165320"/>
                  <a:pt x="2552420" y="2165315"/>
                  <a:pt x="2552587" y="2165262"/>
                </a:cubicBezTo>
                <a:cubicBezTo>
                  <a:pt x="2602864" y="1815167"/>
                  <a:pt x="2883903" y="1536596"/>
                  <a:pt x="3242753" y="1477664"/>
                </a:cubicBezTo>
                <a:lnTo>
                  <a:pt x="3242870" y="1476525"/>
                </a:lnTo>
                <a:cubicBezTo>
                  <a:pt x="3248179" y="1475523"/>
                  <a:pt x="3253507" y="1474582"/>
                  <a:pt x="3259083" y="1474998"/>
                </a:cubicBezTo>
                <a:cubicBezTo>
                  <a:pt x="3290266" y="1469485"/>
                  <a:pt x="3322159" y="1466527"/>
                  <a:pt x="3354544" y="1466004"/>
                </a:cubicBezTo>
                <a:close/>
                <a:moveTo>
                  <a:pt x="1693269" y="1464394"/>
                </a:moveTo>
                <a:lnTo>
                  <a:pt x="1710356" y="1466004"/>
                </a:lnTo>
                <a:cubicBezTo>
                  <a:pt x="1742742" y="1466527"/>
                  <a:pt x="1774634" y="1469485"/>
                  <a:pt x="1805818" y="1474998"/>
                </a:cubicBezTo>
                <a:cubicBezTo>
                  <a:pt x="1811394" y="1474582"/>
                  <a:pt x="1816722" y="1475523"/>
                  <a:pt x="1822030" y="1476525"/>
                </a:cubicBezTo>
                <a:lnTo>
                  <a:pt x="1822148" y="1477664"/>
                </a:lnTo>
                <a:cubicBezTo>
                  <a:pt x="2180998" y="1536596"/>
                  <a:pt x="2462037" y="1815167"/>
                  <a:pt x="2512313" y="2165262"/>
                </a:cubicBezTo>
                <a:cubicBezTo>
                  <a:pt x="2512481" y="2165315"/>
                  <a:pt x="2512650" y="2165320"/>
                  <a:pt x="2512819" y="2165325"/>
                </a:cubicBezTo>
                <a:lnTo>
                  <a:pt x="2513359" y="2171962"/>
                </a:lnTo>
                <a:cubicBezTo>
                  <a:pt x="2518416" y="2201969"/>
                  <a:pt x="2520865" y="2232611"/>
                  <a:pt x="2520823" y="2263693"/>
                </a:cubicBezTo>
                <a:cubicBezTo>
                  <a:pt x="2522135" y="2269279"/>
                  <a:pt x="2522194" y="2274903"/>
                  <a:pt x="2522194" y="2280541"/>
                </a:cubicBezTo>
                <a:cubicBezTo>
                  <a:pt x="2522194" y="2284333"/>
                  <a:pt x="2522167" y="2288119"/>
                  <a:pt x="2521601" y="2291891"/>
                </a:cubicBezTo>
                <a:lnTo>
                  <a:pt x="2521102" y="2291858"/>
                </a:lnTo>
                <a:lnTo>
                  <a:pt x="2521076" y="2292349"/>
                </a:lnTo>
                <a:lnTo>
                  <a:pt x="2503957" y="2290736"/>
                </a:lnTo>
                <a:cubicBezTo>
                  <a:pt x="2471583" y="2290213"/>
                  <a:pt x="2439703" y="2287255"/>
                  <a:pt x="2408531" y="2281745"/>
                </a:cubicBezTo>
                <a:cubicBezTo>
                  <a:pt x="2402954" y="2282161"/>
                  <a:pt x="2397625" y="2281220"/>
                  <a:pt x="2392314" y="2280217"/>
                </a:cubicBezTo>
                <a:lnTo>
                  <a:pt x="2392198" y="2279078"/>
                </a:lnTo>
                <a:cubicBezTo>
                  <a:pt x="2033347" y="2220146"/>
                  <a:pt x="1752308" y="1941574"/>
                  <a:pt x="1702032" y="1591480"/>
                </a:cubicBezTo>
                <a:cubicBezTo>
                  <a:pt x="1701865" y="1591427"/>
                  <a:pt x="1701696" y="1591423"/>
                  <a:pt x="1701527" y="1591418"/>
                </a:cubicBezTo>
                <a:lnTo>
                  <a:pt x="1700989" y="1584794"/>
                </a:lnTo>
                <a:cubicBezTo>
                  <a:pt x="1695930" y="1554782"/>
                  <a:pt x="1693479" y="1524133"/>
                  <a:pt x="1693521" y="1493044"/>
                </a:cubicBezTo>
                <a:cubicBezTo>
                  <a:pt x="1692209" y="1487460"/>
                  <a:pt x="1692151" y="1481838"/>
                  <a:pt x="1692151" y="1476202"/>
                </a:cubicBezTo>
                <a:lnTo>
                  <a:pt x="1692745" y="1464852"/>
                </a:lnTo>
                <a:lnTo>
                  <a:pt x="1693243" y="1464884"/>
                </a:lnTo>
                <a:close/>
                <a:moveTo>
                  <a:pt x="1679481" y="1464394"/>
                </a:moveTo>
                <a:lnTo>
                  <a:pt x="1679507" y="1464884"/>
                </a:lnTo>
                <a:lnTo>
                  <a:pt x="1680005" y="1464852"/>
                </a:lnTo>
                <a:lnTo>
                  <a:pt x="1680599" y="1476202"/>
                </a:lnTo>
                <a:cubicBezTo>
                  <a:pt x="1680599" y="1481838"/>
                  <a:pt x="1680540" y="1487460"/>
                  <a:pt x="1679228" y="1493044"/>
                </a:cubicBezTo>
                <a:cubicBezTo>
                  <a:pt x="1679270" y="1524133"/>
                  <a:pt x="1676820" y="1554782"/>
                  <a:pt x="1671761" y="1584794"/>
                </a:cubicBezTo>
                <a:lnTo>
                  <a:pt x="1671223" y="1591418"/>
                </a:lnTo>
                <a:cubicBezTo>
                  <a:pt x="1671053" y="1591423"/>
                  <a:pt x="1670885" y="1591427"/>
                  <a:pt x="1670717" y="1591480"/>
                </a:cubicBezTo>
                <a:cubicBezTo>
                  <a:pt x="1620442" y="1941574"/>
                  <a:pt x="1339403" y="2220146"/>
                  <a:pt x="980552" y="2279078"/>
                </a:cubicBezTo>
                <a:lnTo>
                  <a:pt x="980435" y="2280217"/>
                </a:lnTo>
                <a:cubicBezTo>
                  <a:pt x="975125" y="2281220"/>
                  <a:pt x="969796" y="2282161"/>
                  <a:pt x="964219" y="2281745"/>
                </a:cubicBezTo>
                <a:cubicBezTo>
                  <a:pt x="933047" y="2287255"/>
                  <a:pt x="901167" y="2290213"/>
                  <a:pt x="868792" y="2290736"/>
                </a:cubicBezTo>
                <a:lnTo>
                  <a:pt x="851674" y="2292349"/>
                </a:lnTo>
                <a:lnTo>
                  <a:pt x="851648" y="2291858"/>
                </a:lnTo>
                <a:lnTo>
                  <a:pt x="851149" y="2291891"/>
                </a:lnTo>
                <a:cubicBezTo>
                  <a:pt x="850583" y="2288119"/>
                  <a:pt x="850556" y="2284333"/>
                  <a:pt x="850556" y="2280541"/>
                </a:cubicBezTo>
                <a:cubicBezTo>
                  <a:pt x="850556" y="2274903"/>
                  <a:pt x="850614" y="2269279"/>
                  <a:pt x="851926" y="2263693"/>
                </a:cubicBezTo>
                <a:cubicBezTo>
                  <a:pt x="851884" y="2232611"/>
                  <a:pt x="854334" y="2201969"/>
                  <a:pt x="859390" y="2171962"/>
                </a:cubicBezTo>
                <a:lnTo>
                  <a:pt x="859931" y="2165325"/>
                </a:lnTo>
                <a:cubicBezTo>
                  <a:pt x="860099" y="2165320"/>
                  <a:pt x="860269" y="2165315"/>
                  <a:pt x="860436" y="2165262"/>
                </a:cubicBezTo>
                <a:cubicBezTo>
                  <a:pt x="910713" y="1815167"/>
                  <a:pt x="1191752" y="1536596"/>
                  <a:pt x="1550602" y="1477664"/>
                </a:cubicBezTo>
                <a:lnTo>
                  <a:pt x="1550719" y="1476525"/>
                </a:lnTo>
                <a:cubicBezTo>
                  <a:pt x="1556028" y="1475523"/>
                  <a:pt x="1561356" y="1474582"/>
                  <a:pt x="1566932" y="1474998"/>
                </a:cubicBezTo>
                <a:cubicBezTo>
                  <a:pt x="1598115" y="1469485"/>
                  <a:pt x="1630008" y="1466527"/>
                  <a:pt x="1662393" y="1466004"/>
                </a:cubicBezTo>
                <a:close/>
                <a:moveTo>
                  <a:pt x="1118" y="1464394"/>
                </a:moveTo>
                <a:lnTo>
                  <a:pt x="18205" y="1466004"/>
                </a:lnTo>
                <a:cubicBezTo>
                  <a:pt x="50591" y="1466527"/>
                  <a:pt x="82483" y="1469485"/>
                  <a:pt x="113667" y="1474998"/>
                </a:cubicBezTo>
                <a:cubicBezTo>
                  <a:pt x="119243" y="1474582"/>
                  <a:pt x="124571" y="1475523"/>
                  <a:pt x="129879" y="1476525"/>
                </a:cubicBezTo>
                <a:lnTo>
                  <a:pt x="129997" y="1477664"/>
                </a:lnTo>
                <a:cubicBezTo>
                  <a:pt x="488847" y="1536596"/>
                  <a:pt x="769886" y="1815167"/>
                  <a:pt x="820162" y="2165262"/>
                </a:cubicBezTo>
                <a:cubicBezTo>
                  <a:pt x="820330" y="2165315"/>
                  <a:pt x="820499" y="2165320"/>
                  <a:pt x="820668" y="2165325"/>
                </a:cubicBezTo>
                <a:lnTo>
                  <a:pt x="821208" y="2171962"/>
                </a:lnTo>
                <a:cubicBezTo>
                  <a:pt x="826265" y="2201969"/>
                  <a:pt x="828714" y="2232611"/>
                  <a:pt x="828672" y="2263693"/>
                </a:cubicBezTo>
                <a:cubicBezTo>
                  <a:pt x="829984" y="2269279"/>
                  <a:pt x="830043" y="2274903"/>
                  <a:pt x="830043" y="2280541"/>
                </a:cubicBezTo>
                <a:cubicBezTo>
                  <a:pt x="830043" y="2284333"/>
                  <a:pt x="830016" y="2288119"/>
                  <a:pt x="829450" y="2291891"/>
                </a:cubicBezTo>
                <a:lnTo>
                  <a:pt x="828951" y="2291858"/>
                </a:lnTo>
                <a:lnTo>
                  <a:pt x="828925" y="2292349"/>
                </a:lnTo>
                <a:lnTo>
                  <a:pt x="811806" y="2290736"/>
                </a:lnTo>
                <a:cubicBezTo>
                  <a:pt x="779432" y="2290213"/>
                  <a:pt x="747552" y="2287255"/>
                  <a:pt x="716380" y="2281745"/>
                </a:cubicBezTo>
                <a:cubicBezTo>
                  <a:pt x="710803" y="2282161"/>
                  <a:pt x="705474" y="2281220"/>
                  <a:pt x="700163" y="2280217"/>
                </a:cubicBezTo>
                <a:lnTo>
                  <a:pt x="700047" y="2279078"/>
                </a:lnTo>
                <a:cubicBezTo>
                  <a:pt x="341196" y="2220146"/>
                  <a:pt x="60157" y="1941574"/>
                  <a:pt x="9881" y="1591480"/>
                </a:cubicBezTo>
                <a:cubicBezTo>
                  <a:pt x="9714" y="1591427"/>
                  <a:pt x="9545" y="1591423"/>
                  <a:pt x="9376" y="1591418"/>
                </a:cubicBezTo>
                <a:lnTo>
                  <a:pt x="8837" y="1584794"/>
                </a:lnTo>
                <a:cubicBezTo>
                  <a:pt x="3779" y="1554782"/>
                  <a:pt x="1328" y="1524133"/>
                  <a:pt x="1370" y="1493044"/>
                </a:cubicBezTo>
                <a:cubicBezTo>
                  <a:pt x="58" y="1487460"/>
                  <a:pt x="0" y="1481838"/>
                  <a:pt x="0" y="1476202"/>
                </a:cubicBezTo>
                <a:lnTo>
                  <a:pt x="594" y="1464852"/>
                </a:lnTo>
                <a:lnTo>
                  <a:pt x="1092" y="1464884"/>
                </a:lnTo>
                <a:close/>
                <a:moveTo>
                  <a:pt x="7762529" y="750600"/>
                </a:moveTo>
                <a:cubicBezTo>
                  <a:pt x="7815805" y="1021506"/>
                  <a:pt x="8030648" y="1236303"/>
                  <a:pt x="8305838" y="1295446"/>
                </a:cubicBezTo>
                <a:cubicBezTo>
                  <a:pt x="8252563" y="1024540"/>
                  <a:pt x="8037719" y="809743"/>
                  <a:pt x="7762529" y="750600"/>
                </a:cubicBezTo>
                <a:close/>
                <a:moveTo>
                  <a:pt x="7455280" y="750600"/>
                </a:moveTo>
                <a:cubicBezTo>
                  <a:pt x="7180090" y="809743"/>
                  <a:pt x="6965246" y="1024540"/>
                  <a:pt x="6911971" y="1295446"/>
                </a:cubicBezTo>
                <a:cubicBezTo>
                  <a:pt x="7187161" y="1236303"/>
                  <a:pt x="7402004" y="1021506"/>
                  <a:pt x="7455280" y="750600"/>
                </a:cubicBezTo>
                <a:close/>
                <a:moveTo>
                  <a:pt x="6070378" y="750600"/>
                </a:moveTo>
                <a:cubicBezTo>
                  <a:pt x="6123654" y="1021506"/>
                  <a:pt x="6338497" y="1236303"/>
                  <a:pt x="6613687" y="1295446"/>
                </a:cubicBezTo>
                <a:cubicBezTo>
                  <a:pt x="6560412" y="1024540"/>
                  <a:pt x="6345568" y="809743"/>
                  <a:pt x="6070378" y="750600"/>
                </a:cubicBezTo>
                <a:close/>
                <a:moveTo>
                  <a:pt x="5763129" y="750600"/>
                </a:moveTo>
                <a:cubicBezTo>
                  <a:pt x="5487939" y="809743"/>
                  <a:pt x="5273095" y="1024540"/>
                  <a:pt x="5219820" y="1295446"/>
                </a:cubicBezTo>
                <a:cubicBezTo>
                  <a:pt x="5495010" y="1236303"/>
                  <a:pt x="5709853" y="1021506"/>
                  <a:pt x="5763129" y="750600"/>
                </a:cubicBezTo>
                <a:close/>
                <a:moveTo>
                  <a:pt x="4378227" y="750600"/>
                </a:moveTo>
                <a:cubicBezTo>
                  <a:pt x="4431503" y="1021506"/>
                  <a:pt x="4646346" y="1236303"/>
                  <a:pt x="4921536" y="1295446"/>
                </a:cubicBezTo>
                <a:cubicBezTo>
                  <a:pt x="4868261" y="1024540"/>
                  <a:pt x="4653417" y="809743"/>
                  <a:pt x="4378227" y="750600"/>
                </a:cubicBezTo>
                <a:close/>
                <a:moveTo>
                  <a:pt x="4070978" y="750600"/>
                </a:moveTo>
                <a:cubicBezTo>
                  <a:pt x="3795788" y="809743"/>
                  <a:pt x="3580944" y="1024540"/>
                  <a:pt x="3527669" y="1295446"/>
                </a:cubicBezTo>
                <a:cubicBezTo>
                  <a:pt x="3802859" y="1236303"/>
                  <a:pt x="4017702" y="1021506"/>
                  <a:pt x="4070978" y="750600"/>
                </a:cubicBezTo>
                <a:close/>
                <a:moveTo>
                  <a:pt x="2686076" y="750600"/>
                </a:moveTo>
                <a:cubicBezTo>
                  <a:pt x="2739352" y="1021506"/>
                  <a:pt x="2954195" y="1236303"/>
                  <a:pt x="3229385" y="1295446"/>
                </a:cubicBezTo>
                <a:cubicBezTo>
                  <a:pt x="3176110" y="1024540"/>
                  <a:pt x="2961266" y="809743"/>
                  <a:pt x="2686076" y="750600"/>
                </a:cubicBezTo>
                <a:close/>
                <a:moveTo>
                  <a:pt x="2378827" y="750600"/>
                </a:moveTo>
                <a:cubicBezTo>
                  <a:pt x="2103637" y="809743"/>
                  <a:pt x="1888793" y="1024540"/>
                  <a:pt x="1835518" y="1295446"/>
                </a:cubicBezTo>
                <a:cubicBezTo>
                  <a:pt x="2110708" y="1236303"/>
                  <a:pt x="2325551" y="1021506"/>
                  <a:pt x="2378827" y="750600"/>
                </a:cubicBezTo>
                <a:close/>
                <a:moveTo>
                  <a:pt x="993925" y="750600"/>
                </a:moveTo>
                <a:cubicBezTo>
                  <a:pt x="1047201" y="1021506"/>
                  <a:pt x="1262044" y="1236303"/>
                  <a:pt x="1537234" y="1295446"/>
                </a:cubicBezTo>
                <a:cubicBezTo>
                  <a:pt x="1483959" y="1024540"/>
                  <a:pt x="1269115" y="809743"/>
                  <a:pt x="993925" y="750600"/>
                </a:cubicBezTo>
                <a:close/>
                <a:moveTo>
                  <a:pt x="686676" y="750600"/>
                </a:moveTo>
                <a:cubicBezTo>
                  <a:pt x="411486" y="809743"/>
                  <a:pt x="196642" y="1024540"/>
                  <a:pt x="143367" y="1295446"/>
                </a:cubicBezTo>
                <a:cubicBezTo>
                  <a:pt x="418557" y="1236303"/>
                  <a:pt x="633400" y="1021506"/>
                  <a:pt x="686676" y="750600"/>
                </a:cubicBezTo>
                <a:close/>
                <a:moveTo>
                  <a:pt x="9139239" y="624486"/>
                </a:moveTo>
                <a:lnTo>
                  <a:pt x="9139239" y="752995"/>
                </a:lnTo>
                <a:lnTo>
                  <a:pt x="9047261" y="779881"/>
                </a:lnTo>
                <a:cubicBezTo>
                  <a:pt x="8821055" y="864319"/>
                  <a:pt x="8650738" y="1058403"/>
                  <a:pt x="8604122" y="1295446"/>
                </a:cubicBezTo>
                <a:cubicBezTo>
                  <a:pt x="8844913" y="1243696"/>
                  <a:pt x="9039501" y="1072773"/>
                  <a:pt x="9120077" y="849365"/>
                </a:cubicBezTo>
                <a:lnTo>
                  <a:pt x="9139239" y="780178"/>
                </a:lnTo>
                <a:lnTo>
                  <a:pt x="9139239" y="1085737"/>
                </a:lnTo>
                <a:lnTo>
                  <a:pt x="9135069" y="1092549"/>
                </a:lnTo>
                <a:cubicBezTo>
                  <a:pt x="9008919" y="1266178"/>
                  <a:pt x="8815033" y="1389778"/>
                  <a:pt x="8590751" y="1426902"/>
                </a:cubicBezTo>
                <a:lnTo>
                  <a:pt x="8590635" y="1428050"/>
                </a:lnTo>
                <a:cubicBezTo>
                  <a:pt x="8585324" y="1429061"/>
                  <a:pt x="8579995" y="1430009"/>
                  <a:pt x="8574418" y="1429590"/>
                </a:cubicBezTo>
                <a:cubicBezTo>
                  <a:pt x="8543246" y="1435144"/>
                  <a:pt x="8511366" y="1438125"/>
                  <a:pt x="8478991" y="1438652"/>
                </a:cubicBezTo>
                <a:lnTo>
                  <a:pt x="8461873" y="1440278"/>
                </a:lnTo>
                <a:lnTo>
                  <a:pt x="8461847" y="1439783"/>
                </a:lnTo>
                <a:lnTo>
                  <a:pt x="8461348" y="1439816"/>
                </a:lnTo>
                <a:cubicBezTo>
                  <a:pt x="8460782" y="1436014"/>
                  <a:pt x="8460755" y="1432198"/>
                  <a:pt x="8460755" y="1428376"/>
                </a:cubicBezTo>
                <a:cubicBezTo>
                  <a:pt x="8460755" y="1422694"/>
                  <a:pt x="8460814" y="1417025"/>
                  <a:pt x="8462126" y="1411395"/>
                </a:cubicBezTo>
                <a:cubicBezTo>
                  <a:pt x="8462083" y="1380067"/>
                  <a:pt x="8464533" y="1349182"/>
                  <a:pt x="8469590" y="1318938"/>
                </a:cubicBezTo>
                <a:lnTo>
                  <a:pt x="8470130" y="1312248"/>
                </a:lnTo>
                <a:cubicBezTo>
                  <a:pt x="8470299" y="1312243"/>
                  <a:pt x="8470468" y="1312238"/>
                  <a:pt x="8470636" y="1312185"/>
                </a:cubicBezTo>
                <a:cubicBezTo>
                  <a:pt x="8514628" y="1003427"/>
                  <a:pt x="8735297" y="749863"/>
                  <a:pt x="9030178" y="651504"/>
                </a:cubicBezTo>
                <a:close/>
                <a:moveTo>
                  <a:pt x="7620280" y="605769"/>
                </a:moveTo>
                <a:lnTo>
                  <a:pt x="7637367" y="607392"/>
                </a:lnTo>
                <a:cubicBezTo>
                  <a:pt x="7669753" y="607919"/>
                  <a:pt x="7701646" y="610900"/>
                  <a:pt x="7732829" y="616457"/>
                </a:cubicBezTo>
                <a:cubicBezTo>
                  <a:pt x="7738405" y="616038"/>
                  <a:pt x="7743733" y="616986"/>
                  <a:pt x="7749042" y="617996"/>
                </a:cubicBezTo>
                <a:lnTo>
                  <a:pt x="7749159" y="619144"/>
                </a:lnTo>
                <a:cubicBezTo>
                  <a:pt x="8108009" y="678542"/>
                  <a:pt x="8389048" y="959319"/>
                  <a:pt x="8439324" y="1312185"/>
                </a:cubicBezTo>
                <a:cubicBezTo>
                  <a:pt x="8439492" y="1312238"/>
                  <a:pt x="8439661" y="1312243"/>
                  <a:pt x="8439830" y="1312248"/>
                </a:cubicBezTo>
                <a:lnTo>
                  <a:pt x="8440370" y="1318938"/>
                </a:lnTo>
                <a:cubicBezTo>
                  <a:pt x="8445427" y="1349182"/>
                  <a:pt x="8447877" y="1380067"/>
                  <a:pt x="8447834" y="1411395"/>
                </a:cubicBezTo>
                <a:cubicBezTo>
                  <a:pt x="8449146" y="1417025"/>
                  <a:pt x="8449205" y="1422694"/>
                  <a:pt x="8449205" y="1428376"/>
                </a:cubicBezTo>
                <a:cubicBezTo>
                  <a:pt x="8449205" y="1432198"/>
                  <a:pt x="8449178" y="1436014"/>
                  <a:pt x="8448612" y="1439816"/>
                </a:cubicBezTo>
                <a:lnTo>
                  <a:pt x="8448113" y="1439783"/>
                </a:lnTo>
                <a:lnTo>
                  <a:pt x="8448087" y="1440278"/>
                </a:lnTo>
                <a:lnTo>
                  <a:pt x="8430969" y="1438652"/>
                </a:lnTo>
                <a:cubicBezTo>
                  <a:pt x="8398594" y="1438125"/>
                  <a:pt x="8366714" y="1435144"/>
                  <a:pt x="8335542" y="1429590"/>
                </a:cubicBezTo>
                <a:cubicBezTo>
                  <a:pt x="8329965" y="1430009"/>
                  <a:pt x="8324636" y="1429061"/>
                  <a:pt x="8319325" y="1428050"/>
                </a:cubicBezTo>
                <a:lnTo>
                  <a:pt x="8319209" y="1426902"/>
                </a:lnTo>
                <a:cubicBezTo>
                  <a:pt x="7960358" y="1367503"/>
                  <a:pt x="7679319" y="1086726"/>
                  <a:pt x="7629044" y="733861"/>
                </a:cubicBezTo>
                <a:cubicBezTo>
                  <a:pt x="7628876" y="733808"/>
                  <a:pt x="7628708" y="733803"/>
                  <a:pt x="7628538" y="733798"/>
                </a:cubicBezTo>
                <a:lnTo>
                  <a:pt x="7628000" y="727122"/>
                </a:lnTo>
                <a:cubicBezTo>
                  <a:pt x="7622941" y="696872"/>
                  <a:pt x="7620490" y="665981"/>
                  <a:pt x="7620533" y="634646"/>
                </a:cubicBezTo>
                <a:cubicBezTo>
                  <a:pt x="7619221" y="629018"/>
                  <a:pt x="7619162" y="623351"/>
                  <a:pt x="7619162" y="617670"/>
                </a:cubicBezTo>
                <a:lnTo>
                  <a:pt x="7619756" y="606230"/>
                </a:lnTo>
                <a:lnTo>
                  <a:pt x="7620254" y="606263"/>
                </a:lnTo>
                <a:close/>
                <a:moveTo>
                  <a:pt x="7597529" y="605769"/>
                </a:moveTo>
                <a:lnTo>
                  <a:pt x="7597555" y="606263"/>
                </a:lnTo>
                <a:lnTo>
                  <a:pt x="7598053" y="606230"/>
                </a:lnTo>
                <a:lnTo>
                  <a:pt x="7598647" y="617670"/>
                </a:lnTo>
                <a:cubicBezTo>
                  <a:pt x="7598647" y="623351"/>
                  <a:pt x="7598588" y="629018"/>
                  <a:pt x="7597276" y="634646"/>
                </a:cubicBezTo>
                <a:cubicBezTo>
                  <a:pt x="7597319" y="665981"/>
                  <a:pt x="7594868" y="696872"/>
                  <a:pt x="7589809" y="727122"/>
                </a:cubicBezTo>
                <a:lnTo>
                  <a:pt x="7589271" y="733798"/>
                </a:lnTo>
                <a:cubicBezTo>
                  <a:pt x="7589101" y="733803"/>
                  <a:pt x="7588933" y="733808"/>
                  <a:pt x="7588765" y="733861"/>
                </a:cubicBezTo>
                <a:cubicBezTo>
                  <a:pt x="7538490" y="1086726"/>
                  <a:pt x="7257451" y="1367503"/>
                  <a:pt x="6898600" y="1426902"/>
                </a:cubicBezTo>
                <a:lnTo>
                  <a:pt x="6898484" y="1428050"/>
                </a:lnTo>
                <a:cubicBezTo>
                  <a:pt x="6893173" y="1429061"/>
                  <a:pt x="6887844" y="1430009"/>
                  <a:pt x="6882267" y="1429590"/>
                </a:cubicBezTo>
                <a:cubicBezTo>
                  <a:pt x="6851095" y="1435144"/>
                  <a:pt x="6819215" y="1438125"/>
                  <a:pt x="6786841" y="1438652"/>
                </a:cubicBezTo>
                <a:lnTo>
                  <a:pt x="6769722" y="1440278"/>
                </a:lnTo>
                <a:lnTo>
                  <a:pt x="6769696" y="1439783"/>
                </a:lnTo>
                <a:lnTo>
                  <a:pt x="6769197" y="1439816"/>
                </a:lnTo>
                <a:cubicBezTo>
                  <a:pt x="6768631" y="1436014"/>
                  <a:pt x="6768604" y="1432198"/>
                  <a:pt x="6768604" y="1428376"/>
                </a:cubicBezTo>
                <a:cubicBezTo>
                  <a:pt x="6768604" y="1422694"/>
                  <a:pt x="6768663" y="1417025"/>
                  <a:pt x="6769975" y="1411395"/>
                </a:cubicBezTo>
                <a:cubicBezTo>
                  <a:pt x="6769933" y="1380067"/>
                  <a:pt x="6772382" y="1349182"/>
                  <a:pt x="6777439" y="1318938"/>
                </a:cubicBezTo>
                <a:lnTo>
                  <a:pt x="6777979" y="1312248"/>
                </a:lnTo>
                <a:cubicBezTo>
                  <a:pt x="6778148" y="1312243"/>
                  <a:pt x="6778317" y="1312238"/>
                  <a:pt x="6778485" y="1312185"/>
                </a:cubicBezTo>
                <a:cubicBezTo>
                  <a:pt x="6828761" y="959319"/>
                  <a:pt x="7109800" y="678542"/>
                  <a:pt x="7468650" y="619144"/>
                </a:cubicBezTo>
                <a:lnTo>
                  <a:pt x="7468767" y="617996"/>
                </a:lnTo>
                <a:cubicBezTo>
                  <a:pt x="7474076" y="616986"/>
                  <a:pt x="7479404" y="616038"/>
                  <a:pt x="7484980" y="616457"/>
                </a:cubicBezTo>
                <a:cubicBezTo>
                  <a:pt x="7516163" y="610900"/>
                  <a:pt x="7548056" y="607919"/>
                  <a:pt x="7580442" y="607392"/>
                </a:cubicBezTo>
                <a:close/>
                <a:moveTo>
                  <a:pt x="5928129" y="605769"/>
                </a:moveTo>
                <a:lnTo>
                  <a:pt x="5945217" y="607392"/>
                </a:lnTo>
                <a:cubicBezTo>
                  <a:pt x="5977602" y="607919"/>
                  <a:pt x="6009495" y="610900"/>
                  <a:pt x="6040678" y="616457"/>
                </a:cubicBezTo>
                <a:cubicBezTo>
                  <a:pt x="6046254" y="616038"/>
                  <a:pt x="6051582" y="616986"/>
                  <a:pt x="6056891" y="617996"/>
                </a:cubicBezTo>
                <a:lnTo>
                  <a:pt x="6057008" y="619144"/>
                </a:lnTo>
                <a:cubicBezTo>
                  <a:pt x="6415858" y="678542"/>
                  <a:pt x="6696897" y="959319"/>
                  <a:pt x="6747174" y="1312185"/>
                </a:cubicBezTo>
                <a:cubicBezTo>
                  <a:pt x="6747341" y="1312238"/>
                  <a:pt x="6747511" y="1312243"/>
                  <a:pt x="6747679" y="1312248"/>
                </a:cubicBezTo>
                <a:lnTo>
                  <a:pt x="6748220" y="1318938"/>
                </a:lnTo>
                <a:cubicBezTo>
                  <a:pt x="6753276" y="1349182"/>
                  <a:pt x="6755726" y="1380067"/>
                  <a:pt x="6755684" y="1411395"/>
                </a:cubicBezTo>
                <a:cubicBezTo>
                  <a:pt x="6756996" y="1417025"/>
                  <a:pt x="6757054" y="1422694"/>
                  <a:pt x="6757054" y="1428376"/>
                </a:cubicBezTo>
                <a:cubicBezTo>
                  <a:pt x="6757054" y="1432198"/>
                  <a:pt x="6757027" y="1436014"/>
                  <a:pt x="6756461" y="1439816"/>
                </a:cubicBezTo>
                <a:lnTo>
                  <a:pt x="6755962" y="1439783"/>
                </a:lnTo>
                <a:lnTo>
                  <a:pt x="6755936" y="1440278"/>
                </a:lnTo>
                <a:lnTo>
                  <a:pt x="6738818" y="1438652"/>
                </a:lnTo>
                <a:cubicBezTo>
                  <a:pt x="6706444" y="1438125"/>
                  <a:pt x="6674563" y="1435144"/>
                  <a:pt x="6643391" y="1429590"/>
                </a:cubicBezTo>
                <a:cubicBezTo>
                  <a:pt x="6637814" y="1430009"/>
                  <a:pt x="6632485" y="1429061"/>
                  <a:pt x="6627175" y="1428050"/>
                </a:cubicBezTo>
                <a:lnTo>
                  <a:pt x="6627059" y="1426902"/>
                </a:lnTo>
                <a:cubicBezTo>
                  <a:pt x="6268207" y="1367503"/>
                  <a:pt x="5987168" y="1086726"/>
                  <a:pt x="5936893" y="733861"/>
                </a:cubicBezTo>
                <a:cubicBezTo>
                  <a:pt x="5936725" y="733808"/>
                  <a:pt x="5936557" y="733803"/>
                  <a:pt x="5936387" y="733798"/>
                </a:cubicBezTo>
                <a:lnTo>
                  <a:pt x="5935849" y="727122"/>
                </a:lnTo>
                <a:cubicBezTo>
                  <a:pt x="5930790" y="696872"/>
                  <a:pt x="5928340" y="665981"/>
                  <a:pt x="5928382" y="634646"/>
                </a:cubicBezTo>
                <a:cubicBezTo>
                  <a:pt x="5927070" y="629018"/>
                  <a:pt x="5927011" y="623351"/>
                  <a:pt x="5927011" y="617670"/>
                </a:cubicBezTo>
                <a:lnTo>
                  <a:pt x="5927605" y="606230"/>
                </a:lnTo>
                <a:lnTo>
                  <a:pt x="5928103" y="606263"/>
                </a:lnTo>
                <a:close/>
                <a:moveTo>
                  <a:pt x="5905378" y="605769"/>
                </a:moveTo>
                <a:lnTo>
                  <a:pt x="5905404" y="606263"/>
                </a:lnTo>
                <a:lnTo>
                  <a:pt x="5905902" y="606230"/>
                </a:lnTo>
                <a:lnTo>
                  <a:pt x="5906496" y="617670"/>
                </a:lnTo>
                <a:cubicBezTo>
                  <a:pt x="5906496" y="623351"/>
                  <a:pt x="5906438" y="629018"/>
                  <a:pt x="5905126" y="634646"/>
                </a:cubicBezTo>
                <a:cubicBezTo>
                  <a:pt x="5905168" y="665981"/>
                  <a:pt x="5902717" y="696872"/>
                  <a:pt x="5897659" y="727122"/>
                </a:cubicBezTo>
                <a:lnTo>
                  <a:pt x="5897120" y="733798"/>
                </a:lnTo>
                <a:cubicBezTo>
                  <a:pt x="5896951" y="733803"/>
                  <a:pt x="5896782" y="733808"/>
                  <a:pt x="5896615" y="733861"/>
                </a:cubicBezTo>
                <a:cubicBezTo>
                  <a:pt x="5846339" y="1086726"/>
                  <a:pt x="5565300" y="1367503"/>
                  <a:pt x="5206449" y="1426902"/>
                </a:cubicBezTo>
                <a:lnTo>
                  <a:pt x="5206334" y="1428050"/>
                </a:lnTo>
                <a:cubicBezTo>
                  <a:pt x="5201022" y="1429061"/>
                  <a:pt x="5195693" y="1430009"/>
                  <a:pt x="5190116" y="1429590"/>
                </a:cubicBezTo>
                <a:cubicBezTo>
                  <a:pt x="5158944" y="1435144"/>
                  <a:pt x="5127065" y="1438125"/>
                  <a:pt x="5094690" y="1438652"/>
                </a:cubicBezTo>
                <a:lnTo>
                  <a:pt x="5077571" y="1440278"/>
                </a:lnTo>
                <a:lnTo>
                  <a:pt x="5077545" y="1439783"/>
                </a:lnTo>
                <a:lnTo>
                  <a:pt x="5077046" y="1439816"/>
                </a:lnTo>
                <a:cubicBezTo>
                  <a:pt x="5076480" y="1436014"/>
                  <a:pt x="5076453" y="1432198"/>
                  <a:pt x="5076453" y="1428376"/>
                </a:cubicBezTo>
                <a:cubicBezTo>
                  <a:pt x="5076453" y="1422694"/>
                  <a:pt x="5076512" y="1417025"/>
                  <a:pt x="5077824" y="1411395"/>
                </a:cubicBezTo>
                <a:cubicBezTo>
                  <a:pt x="5077782" y="1380067"/>
                  <a:pt x="5080231" y="1349182"/>
                  <a:pt x="5085288" y="1318938"/>
                </a:cubicBezTo>
                <a:lnTo>
                  <a:pt x="5085828" y="1312248"/>
                </a:lnTo>
                <a:cubicBezTo>
                  <a:pt x="5085997" y="1312243"/>
                  <a:pt x="5086166" y="1312238"/>
                  <a:pt x="5086334" y="1312185"/>
                </a:cubicBezTo>
                <a:cubicBezTo>
                  <a:pt x="5136610" y="959319"/>
                  <a:pt x="5417649" y="678542"/>
                  <a:pt x="5776501" y="619144"/>
                </a:cubicBezTo>
                <a:lnTo>
                  <a:pt x="5776617" y="617996"/>
                </a:lnTo>
                <a:cubicBezTo>
                  <a:pt x="5781926" y="616986"/>
                  <a:pt x="5787253" y="616038"/>
                  <a:pt x="5792829" y="616457"/>
                </a:cubicBezTo>
                <a:cubicBezTo>
                  <a:pt x="5824013" y="610900"/>
                  <a:pt x="5855905" y="607919"/>
                  <a:pt x="5888291" y="607392"/>
                </a:cubicBezTo>
                <a:close/>
                <a:moveTo>
                  <a:pt x="4235979" y="605769"/>
                </a:moveTo>
                <a:lnTo>
                  <a:pt x="4253065" y="607392"/>
                </a:lnTo>
                <a:cubicBezTo>
                  <a:pt x="4285451" y="607919"/>
                  <a:pt x="4317343" y="610900"/>
                  <a:pt x="4348528" y="616457"/>
                </a:cubicBezTo>
                <a:cubicBezTo>
                  <a:pt x="4354104" y="616038"/>
                  <a:pt x="4359431" y="616986"/>
                  <a:pt x="4364739" y="617996"/>
                </a:cubicBezTo>
                <a:lnTo>
                  <a:pt x="4364856" y="619144"/>
                </a:lnTo>
                <a:cubicBezTo>
                  <a:pt x="4723707" y="678542"/>
                  <a:pt x="5004746" y="959319"/>
                  <a:pt x="5055022" y="1312185"/>
                </a:cubicBezTo>
                <a:cubicBezTo>
                  <a:pt x="5055190" y="1312238"/>
                  <a:pt x="5055359" y="1312243"/>
                  <a:pt x="5055528" y="1312248"/>
                </a:cubicBezTo>
                <a:lnTo>
                  <a:pt x="5056068" y="1318938"/>
                </a:lnTo>
                <a:cubicBezTo>
                  <a:pt x="5061125" y="1349182"/>
                  <a:pt x="5063574" y="1380067"/>
                  <a:pt x="5063532" y="1411395"/>
                </a:cubicBezTo>
                <a:cubicBezTo>
                  <a:pt x="5064844" y="1417025"/>
                  <a:pt x="5064903" y="1422694"/>
                  <a:pt x="5064903" y="1428376"/>
                </a:cubicBezTo>
                <a:cubicBezTo>
                  <a:pt x="5064903" y="1432198"/>
                  <a:pt x="5064876" y="1436014"/>
                  <a:pt x="5064310" y="1439816"/>
                </a:cubicBezTo>
                <a:lnTo>
                  <a:pt x="5063811" y="1439783"/>
                </a:lnTo>
                <a:lnTo>
                  <a:pt x="5063785" y="1440278"/>
                </a:lnTo>
                <a:lnTo>
                  <a:pt x="5046666" y="1438652"/>
                </a:lnTo>
                <a:cubicBezTo>
                  <a:pt x="5014292" y="1438125"/>
                  <a:pt x="4982412" y="1435144"/>
                  <a:pt x="4951241" y="1429590"/>
                </a:cubicBezTo>
                <a:cubicBezTo>
                  <a:pt x="4945663" y="1430009"/>
                  <a:pt x="4940334" y="1429061"/>
                  <a:pt x="4935023" y="1428050"/>
                </a:cubicBezTo>
                <a:lnTo>
                  <a:pt x="4934907" y="1426902"/>
                </a:lnTo>
                <a:cubicBezTo>
                  <a:pt x="4576056" y="1367503"/>
                  <a:pt x="4295017" y="1086726"/>
                  <a:pt x="4244741" y="733861"/>
                </a:cubicBezTo>
                <a:cubicBezTo>
                  <a:pt x="4244574" y="733808"/>
                  <a:pt x="4244405" y="733803"/>
                  <a:pt x="4244236" y="733798"/>
                </a:cubicBezTo>
                <a:lnTo>
                  <a:pt x="4243697" y="727122"/>
                </a:lnTo>
                <a:cubicBezTo>
                  <a:pt x="4238639" y="696872"/>
                  <a:pt x="4236188" y="665981"/>
                  <a:pt x="4236230" y="634646"/>
                </a:cubicBezTo>
                <a:cubicBezTo>
                  <a:pt x="4234918" y="629018"/>
                  <a:pt x="4234860" y="623351"/>
                  <a:pt x="4234860" y="617670"/>
                </a:cubicBezTo>
                <a:lnTo>
                  <a:pt x="4235454" y="606230"/>
                </a:lnTo>
                <a:lnTo>
                  <a:pt x="4235952" y="606263"/>
                </a:lnTo>
                <a:close/>
                <a:moveTo>
                  <a:pt x="4213227" y="605769"/>
                </a:moveTo>
                <a:lnTo>
                  <a:pt x="4213253" y="606263"/>
                </a:lnTo>
                <a:lnTo>
                  <a:pt x="4213751" y="606230"/>
                </a:lnTo>
                <a:lnTo>
                  <a:pt x="4214345" y="617670"/>
                </a:lnTo>
                <a:cubicBezTo>
                  <a:pt x="4214345" y="623351"/>
                  <a:pt x="4214286" y="629018"/>
                  <a:pt x="4212974" y="634646"/>
                </a:cubicBezTo>
                <a:cubicBezTo>
                  <a:pt x="4213016" y="665981"/>
                  <a:pt x="4210566" y="696872"/>
                  <a:pt x="4205507" y="727122"/>
                </a:cubicBezTo>
                <a:lnTo>
                  <a:pt x="4204969" y="733798"/>
                </a:lnTo>
                <a:cubicBezTo>
                  <a:pt x="4204799" y="733803"/>
                  <a:pt x="4204631" y="733808"/>
                  <a:pt x="4204463" y="733861"/>
                </a:cubicBezTo>
                <a:cubicBezTo>
                  <a:pt x="4154188" y="1086726"/>
                  <a:pt x="3873149" y="1367503"/>
                  <a:pt x="3514297" y="1426902"/>
                </a:cubicBezTo>
                <a:lnTo>
                  <a:pt x="3514181" y="1428050"/>
                </a:lnTo>
                <a:cubicBezTo>
                  <a:pt x="3508871" y="1429061"/>
                  <a:pt x="3503542" y="1430009"/>
                  <a:pt x="3497965" y="1429590"/>
                </a:cubicBezTo>
                <a:cubicBezTo>
                  <a:pt x="3466793" y="1435144"/>
                  <a:pt x="3434912" y="1438125"/>
                  <a:pt x="3402538" y="1438652"/>
                </a:cubicBezTo>
                <a:lnTo>
                  <a:pt x="3385420" y="1440278"/>
                </a:lnTo>
                <a:lnTo>
                  <a:pt x="3385394" y="1439783"/>
                </a:lnTo>
                <a:lnTo>
                  <a:pt x="3384895" y="1439816"/>
                </a:lnTo>
                <a:cubicBezTo>
                  <a:pt x="3384329" y="1436014"/>
                  <a:pt x="3384302" y="1432198"/>
                  <a:pt x="3384302" y="1428376"/>
                </a:cubicBezTo>
                <a:cubicBezTo>
                  <a:pt x="3384302" y="1422694"/>
                  <a:pt x="3384360" y="1417025"/>
                  <a:pt x="3385672" y="1411395"/>
                </a:cubicBezTo>
                <a:cubicBezTo>
                  <a:pt x="3385630" y="1380067"/>
                  <a:pt x="3388080" y="1349182"/>
                  <a:pt x="3393136" y="1318938"/>
                </a:cubicBezTo>
                <a:lnTo>
                  <a:pt x="3393677" y="1312248"/>
                </a:lnTo>
                <a:cubicBezTo>
                  <a:pt x="3393845" y="1312243"/>
                  <a:pt x="3394015" y="1312238"/>
                  <a:pt x="3394182" y="1312185"/>
                </a:cubicBezTo>
                <a:cubicBezTo>
                  <a:pt x="3444459" y="959319"/>
                  <a:pt x="3725498" y="678542"/>
                  <a:pt x="4084348" y="619144"/>
                </a:cubicBezTo>
                <a:lnTo>
                  <a:pt x="4084465" y="617996"/>
                </a:lnTo>
                <a:cubicBezTo>
                  <a:pt x="4089774" y="616986"/>
                  <a:pt x="4095102" y="616038"/>
                  <a:pt x="4100678" y="616457"/>
                </a:cubicBezTo>
                <a:cubicBezTo>
                  <a:pt x="4131861" y="610900"/>
                  <a:pt x="4163754" y="607919"/>
                  <a:pt x="4196139" y="607392"/>
                </a:cubicBezTo>
                <a:close/>
                <a:moveTo>
                  <a:pt x="2543827" y="605769"/>
                </a:moveTo>
                <a:lnTo>
                  <a:pt x="2560914" y="607392"/>
                </a:lnTo>
                <a:cubicBezTo>
                  <a:pt x="2593300" y="607919"/>
                  <a:pt x="2625192" y="610900"/>
                  <a:pt x="2656376" y="616457"/>
                </a:cubicBezTo>
                <a:cubicBezTo>
                  <a:pt x="2661952" y="616038"/>
                  <a:pt x="2667280" y="616986"/>
                  <a:pt x="2672588" y="617996"/>
                </a:cubicBezTo>
                <a:lnTo>
                  <a:pt x="2672706" y="619144"/>
                </a:lnTo>
                <a:cubicBezTo>
                  <a:pt x="3031556" y="678542"/>
                  <a:pt x="3312595" y="959319"/>
                  <a:pt x="3362871" y="1312185"/>
                </a:cubicBezTo>
                <a:cubicBezTo>
                  <a:pt x="3363039" y="1312238"/>
                  <a:pt x="3363208" y="1312243"/>
                  <a:pt x="3363377" y="1312248"/>
                </a:cubicBezTo>
                <a:lnTo>
                  <a:pt x="3363917" y="1318938"/>
                </a:lnTo>
                <a:cubicBezTo>
                  <a:pt x="3368974" y="1349182"/>
                  <a:pt x="3371423" y="1380067"/>
                  <a:pt x="3371381" y="1411395"/>
                </a:cubicBezTo>
                <a:cubicBezTo>
                  <a:pt x="3372693" y="1417025"/>
                  <a:pt x="3372752" y="1422694"/>
                  <a:pt x="3372752" y="1428376"/>
                </a:cubicBezTo>
                <a:cubicBezTo>
                  <a:pt x="3372752" y="1432198"/>
                  <a:pt x="3372725" y="1436014"/>
                  <a:pt x="3372159" y="1439816"/>
                </a:cubicBezTo>
                <a:lnTo>
                  <a:pt x="3371660" y="1439783"/>
                </a:lnTo>
                <a:lnTo>
                  <a:pt x="3371634" y="1440278"/>
                </a:lnTo>
                <a:lnTo>
                  <a:pt x="3354515" y="1438652"/>
                </a:lnTo>
                <a:cubicBezTo>
                  <a:pt x="3322141" y="1438125"/>
                  <a:pt x="3290261" y="1435144"/>
                  <a:pt x="3259089" y="1429590"/>
                </a:cubicBezTo>
                <a:cubicBezTo>
                  <a:pt x="3253512" y="1430009"/>
                  <a:pt x="3248183" y="1429061"/>
                  <a:pt x="3242872" y="1428050"/>
                </a:cubicBezTo>
                <a:lnTo>
                  <a:pt x="3242756" y="1426902"/>
                </a:lnTo>
                <a:cubicBezTo>
                  <a:pt x="2883905" y="1367503"/>
                  <a:pt x="2602866" y="1086726"/>
                  <a:pt x="2552590" y="733861"/>
                </a:cubicBezTo>
                <a:cubicBezTo>
                  <a:pt x="2552423" y="733808"/>
                  <a:pt x="2552254" y="733803"/>
                  <a:pt x="2552085" y="733798"/>
                </a:cubicBezTo>
                <a:lnTo>
                  <a:pt x="2551547" y="727122"/>
                </a:lnTo>
                <a:cubicBezTo>
                  <a:pt x="2546488" y="696872"/>
                  <a:pt x="2544037" y="665981"/>
                  <a:pt x="2544079" y="634646"/>
                </a:cubicBezTo>
                <a:cubicBezTo>
                  <a:pt x="2542767" y="629018"/>
                  <a:pt x="2542709" y="623351"/>
                  <a:pt x="2542709" y="617670"/>
                </a:cubicBezTo>
                <a:lnTo>
                  <a:pt x="2543303" y="606230"/>
                </a:lnTo>
                <a:lnTo>
                  <a:pt x="2543801" y="606263"/>
                </a:lnTo>
                <a:close/>
                <a:moveTo>
                  <a:pt x="2521076" y="605769"/>
                </a:moveTo>
                <a:lnTo>
                  <a:pt x="2521102" y="606263"/>
                </a:lnTo>
                <a:lnTo>
                  <a:pt x="2521600" y="606230"/>
                </a:lnTo>
                <a:lnTo>
                  <a:pt x="2522194" y="617670"/>
                </a:lnTo>
                <a:cubicBezTo>
                  <a:pt x="2522194" y="623351"/>
                  <a:pt x="2522135" y="629018"/>
                  <a:pt x="2520823" y="634646"/>
                </a:cubicBezTo>
                <a:cubicBezTo>
                  <a:pt x="2520865" y="665981"/>
                  <a:pt x="2518415" y="696872"/>
                  <a:pt x="2513356" y="727122"/>
                </a:cubicBezTo>
                <a:lnTo>
                  <a:pt x="2512818" y="733798"/>
                </a:lnTo>
                <a:cubicBezTo>
                  <a:pt x="2512648" y="733803"/>
                  <a:pt x="2512480" y="733808"/>
                  <a:pt x="2512312" y="733861"/>
                </a:cubicBezTo>
                <a:cubicBezTo>
                  <a:pt x="2462037" y="1086726"/>
                  <a:pt x="2180998" y="1367503"/>
                  <a:pt x="1822147" y="1426902"/>
                </a:cubicBezTo>
                <a:lnTo>
                  <a:pt x="1822030" y="1428050"/>
                </a:lnTo>
                <a:cubicBezTo>
                  <a:pt x="1816720" y="1429061"/>
                  <a:pt x="1811391" y="1430009"/>
                  <a:pt x="1805814" y="1429590"/>
                </a:cubicBezTo>
                <a:cubicBezTo>
                  <a:pt x="1774642" y="1435144"/>
                  <a:pt x="1742762" y="1438125"/>
                  <a:pt x="1710387" y="1438652"/>
                </a:cubicBezTo>
                <a:lnTo>
                  <a:pt x="1693269" y="1440278"/>
                </a:lnTo>
                <a:lnTo>
                  <a:pt x="1693243" y="1439783"/>
                </a:lnTo>
                <a:lnTo>
                  <a:pt x="1692744" y="1439816"/>
                </a:lnTo>
                <a:cubicBezTo>
                  <a:pt x="1692178" y="1436014"/>
                  <a:pt x="1692151" y="1432198"/>
                  <a:pt x="1692151" y="1428376"/>
                </a:cubicBezTo>
                <a:cubicBezTo>
                  <a:pt x="1692151" y="1422694"/>
                  <a:pt x="1692209" y="1417025"/>
                  <a:pt x="1693521" y="1411395"/>
                </a:cubicBezTo>
                <a:cubicBezTo>
                  <a:pt x="1693479" y="1380067"/>
                  <a:pt x="1695929" y="1349182"/>
                  <a:pt x="1700985" y="1318938"/>
                </a:cubicBezTo>
                <a:lnTo>
                  <a:pt x="1701526" y="1312248"/>
                </a:lnTo>
                <a:cubicBezTo>
                  <a:pt x="1701694" y="1312243"/>
                  <a:pt x="1701864" y="1312238"/>
                  <a:pt x="1702031" y="1312185"/>
                </a:cubicBezTo>
                <a:cubicBezTo>
                  <a:pt x="1752308" y="959319"/>
                  <a:pt x="2033347" y="678542"/>
                  <a:pt x="2392197" y="619144"/>
                </a:cubicBezTo>
                <a:lnTo>
                  <a:pt x="2392314" y="617996"/>
                </a:lnTo>
                <a:cubicBezTo>
                  <a:pt x="2397623" y="616986"/>
                  <a:pt x="2402951" y="616038"/>
                  <a:pt x="2408527" y="616457"/>
                </a:cubicBezTo>
                <a:cubicBezTo>
                  <a:pt x="2439710" y="610900"/>
                  <a:pt x="2471603" y="607919"/>
                  <a:pt x="2503988" y="607392"/>
                </a:cubicBezTo>
                <a:close/>
                <a:moveTo>
                  <a:pt x="851676" y="605769"/>
                </a:moveTo>
                <a:lnTo>
                  <a:pt x="868763" y="607392"/>
                </a:lnTo>
                <a:cubicBezTo>
                  <a:pt x="901149" y="607919"/>
                  <a:pt x="933041" y="610900"/>
                  <a:pt x="964225" y="616457"/>
                </a:cubicBezTo>
                <a:cubicBezTo>
                  <a:pt x="969801" y="616038"/>
                  <a:pt x="975129" y="616986"/>
                  <a:pt x="980437" y="617996"/>
                </a:cubicBezTo>
                <a:lnTo>
                  <a:pt x="980555" y="619144"/>
                </a:lnTo>
                <a:cubicBezTo>
                  <a:pt x="1339405" y="678542"/>
                  <a:pt x="1620444" y="959319"/>
                  <a:pt x="1670720" y="1312185"/>
                </a:cubicBezTo>
                <a:cubicBezTo>
                  <a:pt x="1670888" y="1312238"/>
                  <a:pt x="1671057" y="1312243"/>
                  <a:pt x="1671226" y="1312248"/>
                </a:cubicBezTo>
                <a:lnTo>
                  <a:pt x="1671766" y="1318938"/>
                </a:lnTo>
                <a:cubicBezTo>
                  <a:pt x="1676823" y="1349182"/>
                  <a:pt x="1679272" y="1380067"/>
                  <a:pt x="1679230" y="1411395"/>
                </a:cubicBezTo>
                <a:cubicBezTo>
                  <a:pt x="1680542" y="1417025"/>
                  <a:pt x="1680601" y="1422694"/>
                  <a:pt x="1680601" y="1428376"/>
                </a:cubicBezTo>
                <a:cubicBezTo>
                  <a:pt x="1680601" y="1432198"/>
                  <a:pt x="1680574" y="1436014"/>
                  <a:pt x="1680008" y="1439816"/>
                </a:cubicBezTo>
                <a:lnTo>
                  <a:pt x="1679509" y="1439783"/>
                </a:lnTo>
                <a:lnTo>
                  <a:pt x="1679483" y="1440278"/>
                </a:lnTo>
                <a:lnTo>
                  <a:pt x="1662364" y="1438652"/>
                </a:lnTo>
                <a:cubicBezTo>
                  <a:pt x="1629990" y="1438125"/>
                  <a:pt x="1598110" y="1435144"/>
                  <a:pt x="1566938" y="1429590"/>
                </a:cubicBezTo>
                <a:cubicBezTo>
                  <a:pt x="1561361" y="1430009"/>
                  <a:pt x="1556032" y="1429061"/>
                  <a:pt x="1550721" y="1428050"/>
                </a:cubicBezTo>
                <a:lnTo>
                  <a:pt x="1550605" y="1426902"/>
                </a:lnTo>
                <a:cubicBezTo>
                  <a:pt x="1191754" y="1367503"/>
                  <a:pt x="910715" y="1086726"/>
                  <a:pt x="860439" y="733861"/>
                </a:cubicBezTo>
                <a:cubicBezTo>
                  <a:pt x="860272" y="733808"/>
                  <a:pt x="860103" y="733803"/>
                  <a:pt x="859934" y="733798"/>
                </a:cubicBezTo>
                <a:lnTo>
                  <a:pt x="859396" y="727122"/>
                </a:lnTo>
                <a:cubicBezTo>
                  <a:pt x="854337" y="696872"/>
                  <a:pt x="851886" y="665981"/>
                  <a:pt x="851928" y="634646"/>
                </a:cubicBezTo>
                <a:cubicBezTo>
                  <a:pt x="850616" y="629018"/>
                  <a:pt x="850558" y="623351"/>
                  <a:pt x="850558" y="617670"/>
                </a:cubicBezTo>
                <a:lnTo>
                  <a:pt x="851152" y="606230"/>
                </a:lnTo>
                <a:lnTo>
                  <a:pt x="851650" y="606263"/>
                </a:lnTo>
                <a:close/>
                <a:moveTo>
                  <a:pt x="828925" y="605769"/>
                </a:moveTo>
                <a:lnTo>
                  <a:pt x="828951" y="606263"/>
                </a:lnTo>
                <a:lnTo>
                  <a:pt x="829449" y="606230"/>
                </a:lnTo>
                <a:lnTo>
                  <a:pt x="830043" y="617670"/>
                </a:lnTo>
                <a:cubicBezTo>
                  <a:pt x="830043" y="623351"/>
                  <a:pt x="829984" y="629018"/>
                  <a:pt x="828672" y="634646"/>
                </a:cubicBezTo>
                <a:cubicBezTo>
                  <a:pt x="828714" y="665981"/>
                  <a:pt x="826264" y="696872"/>
                  <a:pt x="821205" y="727122"/>
                </a:cubicBezTo>
                <a:lnTo>
                  <a:pt x="820667" y="733798"/>
                </a:lnTo>
                <a:cubicBezTo>
                  <a:pt x="820497" y="733803"/>
                  <a:pt x="820329" y="733808"/>
                  <a:pt x="820161" y="733861"/>
                </a:cubicBezTo>
                <a:cubicBezTo>
                  <a:pt x="769886" y="1086726"/>
                  <a:pt x="488847" y="1367503"/>
                  <a:pt x="129995" y="1426902"/>
                </a:cubicBezTo>
                <a:lnTo>
                  <a:pt x="129879" y="1428050"/>
                </a:lnTo>
                <a:cubicBezTo>
                  <a:pt x="124569" y="1429061"/>
                  <a:pt x="119240" y="1430009"/>
                  <a:pt x="113663" y="1429590"/>
                </a:cubicBezTo>
                <a:cubicBezTo>
                  <a:pt x="82491" y="1435144"/>
                  <a:pt x="50611" y="1438125"/>
                  <a:pt x="18236" y="1438652"/>
                </a:cubicBezTo>
                <a:lnTo>
                  <a:pt x="1118" y="1440278"/>
                </a:lnTo>
                <a:lnTo>
                  <a:pt x="1092" y="1439783"/>
                </a:lnTo>
                <a:lnTo>
                  <a:pt x="593" y="1439816"/>
                </a:lnTo>
                <a:cubicBezTo>
                  <a:pt x="27" y="1436014"/>
                  <a:pt x="0" y="1432198"/>
                  <a:pt x="0" y="1428376"/>
                </a:cubicBezTo>
                <a:cubicBezTo>
                  <a:pt x="0" y="1422694"/>
                  <a:pt x="58" y="1417025"/>
                  <a:pt x="1370" y="1411395"/>
                </a:cubicBezTo>
                <a:cubicBezTo>
                  <a:pt x="1328" y="1380067"/>
                  <a:pt x="3778" y="1349182"/>
                  <a:pt x="8835" y="1318938"/>
                </a:cubicBezTo>
                <a:lnTo>
                  <a:pt x="9375" y="1312248"/>
                </a:lnTo>
                <a:cubicBezTo>
                  <a:pt x="9543" y="1312243"/>
                  <a:pt x="9713" y="1312238"/>
                  <a:pt x="9880" y="1312185"/>
                </a:cubicBezTo>
                <a:cubicBezTo>
                  <a:pt x="60157" y="959319"/>
                  <a:pt x="341196" y="678542"/>
                  <a:pt x="700046" y="619144"/>
                </a:cubicBezTo>
                <a:lnTo>
                  <a:pt x="700163" y="617996"/>
                </a:lnTo>
                <a:cubicBezTo>
                  <a:pt x="705472" y="616986"/>
                  <a:pt x="710800" y="616038"/>
                  <a:pt x="716376" y="616457"/>
                </a:cubicBezTo>
                <a:cubicBezTo>
                  <a:pt x="747559" y="610900"/>
                  <a:pt x="779452" y="607919"/>
                  <a:pt x="811837" y="607392"/>
                </a:cubicBezTo>
                <a:close/>
                <a:moveTo>
                  <a:pt x="8824701" y="0"/>
                </a:moveTo>
                <a:lnTo>
                  <a:pt x="9033411" y="0"/>
                </a:lnTo>
                <a:cubicBezTo>
                  <a:pt x="9066347" y="30426"/>
                  <a:pt x="9096640" y="63469"/>
                  <a:pt x="9123965" y="98781"/>
                </a:cubicBezTo>
                <a:lnTo>
                  <a:pt x="9139239" y="122382"/>
                </a:lnTo>
                <a:lnTo>
                  <a:pt x="9139239" y="425734"/>
                </a:lnTo>
                <a:lnTo>
                  <a:pt x="9104305" y="314451"/>
                </a:lnTo>
                <a:cubicBezTo>
                  <a:pt x="9046997" y="183490"/>
                  <a:pt x="8948803" y="73504"/>
                  <a:pt x="8824701" y="0"/>
                </a:cubicBezTo>
                <a:close/>
                <a:moveTo>
                  <a:pt x="8494877" y="0"/>
                </a:moveTo>
                <a:lnTo>
                  <a:pt x="8628893" y="0"/>
                </a:lnTo>
                <a:cubicBezTo>
                  <a:pt x="8697052" y="198004"/>
                  <a:pt x="8856086" y="355591"/>
                  <a:pt x="9058275" y="426756"/>
                </a:cubicBezTo>
                <a:lnTo>
                  <a:pt x="9139239" y="449526"/>
                </a:lnTo>
                <a:lnTo>
                  <a:pt x="9139239" y="577136"/>
                </a:lnTo>
                <a:lnTo>
                  <a:pt x="9043252" y="554355"/>
                </a:lnTo>
                <a:cubicBezTo>
                  <a:pt x="8776836" y="470904"/>
                  <a:pt x="8569058" y="262348"/>
                  <a:pt x="8494877" y="0"/>
                </a:cubicBezTo>
                <a:close/>
                <a:moveTo>
                  <a:pt x="7876547" y="0"/>
                </a:moveTo>
                <a:lnTo>
                  <a:pt x="8085257" y="0"/>
                </a:lnTo>
                <a:cubicBezTo>
                  <a:pt x="7919787" y="98005"/>
                  <a:pt x="7800378" y="260867"/>
                  <a:pt x="7762527" y="451830"/>
                </a:cubicBezTo>
                <a:cubicBezTo>
                  <a:pt x="8006579" y="399791"/>
                  <a:pt x="8203169" y="226290"/>
                  <a:pt x="8281065" y="0"/>
                </a:cubicBezTo>
                <a:lnTo>
                  <a:pt x="8415081" y="0"/>
                </a:lnTo>
                <a:cubicBezTo>
                  <a:pt x="8330303" y="299826"/>
                  <a:pt x="8071031" y="529393"/>
                  <a:pt x="7749156" y="582253"/>
                </a:cubicBezTo>
                <a:lnTo>
                  <a:pt x="7749040" y="583392"/>
                </a:lnTo>
                <a:cubicBezTo>
                  <a:pt x="7743729" y="584395"/>
                  <a:pt x="7738400" y="585336"/>
                  <a:pt x="7732823" y="584920"/>
                </a:cubicBezTo>
                <a:cubicBezTo>
                  <a:pt x="7701651" y="590430"/>
                  <a:pt x="7669771" y="593388"/>
                  <a:pt x="7637396" y="593911"/>
                </a:cubicBezTo>
                <a:lnTo>
                  <a:pt x="7620278" y="595524"/>
                </a:lnTo>
                <a:lnTo>
                  <a:pt x="7620252" y="595033"/>
                </a:lnTo>
                <a:lnTo>
                  <a:pt x="7619753" y="595066"/>
                </a:lnTo>
                <a:cubicBezTo>
                  <a:pt x="7619187" y="591293"/>
                  <a:pt x="7619160" y="587507"/>
                  <a:pt x="7619160" y="583715"/>
                </a:cubicBezTo>
                <a:cubicBezTo>
                  <a:pt x="7619160" y="578078"/>
                  <a:pt x="7619219" y="572454"/>
                  <a:pt x="7620531" y="566868"/>
                </a:cubicBezTo>
                <a:cubicBezTo>
                  <a:pt x="7620488" y="535786"/>
                  <a:pt x="7622938" y="505143"/>
                  <a:pt x="7627995" y="475137"/>
                </a:cubicBezTo>
                <a:lnTo>
                  <a:pt x="7628535" y="468500"/>
                </a:lnTo>
                <a:cubicBezTo>
                  <a:pt x="7628704" y="468495"/>
                  <a:pt x="7628873" y="468490"/>
                  <a:pt x="7629040" y="468437"/>
                </a:cubicBezTo>
                <a:cubicBezTo>
                  <a:pt x="7655343" y="285283"/>
                  <a:pt x="7744803" y="121704"/>
                  <a:pt x="7876547" y="0"/>
                </a:cubicBezTo>
                <a:close/>
                <a:moveTo>
                  <a:pt x="6802727" y="0"/>
                </a:moveTo>
                <a:lnTo>
                  <a:pt x="6936742" y="0"/>
                </a:lnTo>
                <a:cubicBezTo>
                  <a:pt x="7014638" y="226290"/>
                  <a:pt x="7211228" y="399791"/>
                  <a:pt x="7455280" y="451830"/>
                </a:cubicBezTo>
                <a:cubicBezTo>
                  <a:pt x="7417429" y="260867"/>
                  <a:pt x="7298020" y="98005"/>
                  <a:pt x="7132550" y="0"/>
                </a:cubicBezTo>
                <a:lnTo>
                  <a:pt x="7341259" y="0"/>
                </a:lnTo>
                <a:cubicBezTo>
                  <a:pt x="7473003" y="121704"/>
                  <a:pt x="7562464" y="285283"/>
                  <a:pt x="7588766" y="468437"/>
                </a:cubicBezTo>
                <a:cubicBezTo>
                  <a:pt x="7588934" y="468490"/>
                  <a:pt x="7589103" y="468495"/>
                  <a:pt x="7589272" y="468500"/>
                </a:cubicBezTo>
                <a:lnTo>
                  <a:pt x="7589812" y="475137"/>
                </a:lnTo>
                <a:cubicBezTo>
                  <a:pt x="7594869" y="505143"/>
                  <a:pt x="7597319" y="535786"/>
                  <a:pt x="7597276" y="566868"/>
                </a:cubicBezTo>
                <a:cubicBezTo>
                  <a:pt x="7598588" y="572454"/>
                  <a:pt x="7598647" y="578078"/>
                  <a:pt x="7598647" y="583715"/>
                </a:cubicBezTo>
                <a:cubicBezTo>
                  <a:pt x="7598647" y="587507"/>
                  <a:pt x="7598620" y="591293"/>
                  <a:pt x="7598054" y="595066"/>
                </a:cubicBezTo>
                <a:lnTo>
                  <a:pt x="7597555" y="595033"/>
                </a:lnTo>
                <a:lnTo>
                  <a:pt x="7597529" y="595524"/>
                </a:lnTo>
                <a:lnTo>
                  <a:pt x="7580411" y="593911"/>
                </a:lnTo>
                <a:cubicBezTo>
                  <a:pt x="7548036" y="593388"/>
                  <a:pt x="7516156" y="590430"/>
                  <a:pt x="7484984" y="584920"/>
                </a:cubicBezTo>
                <a:cubicBezTo>
                  <a:pt x="7479407" y="585336"/>
                  <a:pt x="7474078" y="584395"/>
                  <a:pt x="7468767" y="583392"/>
                </a:cubicBezTo>
                <a:lnTo>
                  <a:pt x="7468651" y="582253"/>
                </a:lnTo>
                <a:cubicBezTo>
                  <a:pt x="7146776" y="529393"/>
                  <a:pt x="6887504" y="299826"/>
                  <a:pt x="6802727" y="0"/>
                </a:cubicBezTo>
                <a:close/>
                <a:moveTo>
                  <a:pt x="6184397" y="0"/>
                </a:moveTo>
                <a:lnTo>
                  <a:pt x="6393106" y="0"/>
                </a:lnTo>
                <a:cubicBezTo>
                  <a:pt x="6227636" y="98005"/>
                  <a:pt x="6108227" y="260867"/>
                  <a:pt x="6070376" y="451830"/>
                </a:cubicBezTo>
                <a:cubicBezTo>
                  <a:pt x="6314429" y="399791"/>
                  <a:pt x="6511018" y="226290"/>
                  <a:pt x="6588914" y="0"/>
                </a:cubicBezTo>
                <a:lnTo>
                  <a:pt x="6722931" y="0"/>
                </a:lnTo>
                <a:cubicBezTo>
                  <a:pt x="6638152" y="299826"/>
                  <a:pt x="6378880" y="529393"/>
                  <a:pt x="6057005" y="582253"/>
                </a:cubicBezTo>
                <a:lnTo>
                  <a:pt x="6056889" y="583392"/>
                </a:lnTo>
                <a:cubicBezTo>
                  <a:pt x="6051578" y="584395"/>
                  <a:pt x="6046249" y="585336"/>
                  <a:pt x="6040672" y="584920"/>
                </a:cubicBezTo>
                <a:cubicBezTo>
                  <a:pt x="6009500" y="590430"/>
                  <a:pt x="5977620" y="593388"/>
                  <a:pt x="5945246" y="593911"/>
                </a:cubicBezTo>
                <a:lnTo>
                  <a:pt x="5928127" y="595524"/>
                </a:lnTo>
                <a:lnTo>
                  <a:pt x="5928101" y="595033"/>
                </a:lnTo>
                <a:lnTo>
                  <a:pt x="5927602" y="595066"/>
                </a:lnTo>
                <a:cubicBezTo>
                  <a:pt x="5927036" y="591293"/>
                  <a:pt x="5927009" y="587507"/>
                  <a:pt x="5927009" y="583715"/>
                </a:cubicBezTo>
                <a:cubicBezTo>
                  <a:pt x="5927009" y="578078"/>
                  <a:pt x="5927068" y="572454"/>
                  <a:pt x="5928380" y="566868"/>
                </a:cubicBezTo>
                <a:cubicBezTo>
                  <a:pt x="5928338" y="535786"/>
                  <a:pt x="5930787" y="505143"/>
                  <a:pt x="5935844" y="475137"/>
                </a:cubicBezTo>
                <a:lnTo>
                  <a:pt x="5936384" y="468500"/>
                </a:lnTo>
                <a:cubicBezTo>
                  <a:pt x="5936553" y="468495"/>
                  <a:pt x="5936722" y="468490"/>
                  <a:pt x="5936890" y="468437"/>
                </a:cubicBezTo>
                <a:cubicBezTo>
                  <a:pt x="5963192" y="285283"/>
                  <a:pt x="6052653" y="121703"/>
                  <a:pt x="6184397" y="0"/>
                </a:cubicBezTo>
                <a:close/>
                <a:moveTo>
                  <a:pt x="5110576" y="0"/>
                </a:moveTo>
                <a:lnTo>
                  <a:pt x="5244592" y="0"/>
                </a:lnTo>
                <a:cubicBezTo>
                  <a:pt x="5322488" y="226290"/>
                  <a:pt x="5519077" y="399791"/>
                  <a:pt x="5763129" y="451830"/>
                </a:cubicBezTo>
                <a:cubicBezTo>
                  <a:pt x="5725278" y="260867"/>
                  <a:pt x="5605869" y="98005"/>
                  <a:pt x="5440399" y="0"/>
                </a:cubicBezTo>
                <a:lnTo>
                  <a:pt x="5649109" y="0"/>
                </a:lnTo>
                <a:cubicBezTo>
                  <a:pt x="5780853" y="121704"/>
                  <a:pt x="5870314" y="285283"/>
                  <a:pt x="5896616" y="468437"/>
                </a:cubicBezTo>
                <a:cubicBezTo>
                  <a:pt x="5896783" y="468490"/>
                  <a:pt x="5896953" y="468495"/>
                  <a:pt x="5897121" y="468500"/>
                </a:cubicBezTo>
                <a:lnTo>
                  <a:pt x="5897662" y="475137"/>
                </a:lnTo>
                <a:cubicBezTo>
                  <a:pt x="5902718" y="505143"/>
                  <a:pt x="5905168" y="535786"/>
                  <a:pt x="5905126" y="566868"/>
                </a:cubicBezTo>
                <a:cubicBezTo>
                  <a:pt x="5906438" y="572454"/>
                  <a:pt x="5906496" y="578078"/>
                  <a:pt x="5906496" y="583715"/>
                </a:cubicBezTo>
                <a:cubicBezTo>
                  <a:pt x="5906496" y="587507"/>
                  <a:pt x="5906469" y="591293"/>
                  <a:pt x="5905903" y="595066"/>
                </a:cubicBezTo>
                <a:lnTo>
                  <a:pt x="5905404" y="595033"/>
                </a:lnTo>
                <a:lnTo>
                  <a:pt x="5905378" y="595524"/>
                </a:lnTo>
                <a:lnTo>
                  <a:pt x="5888260" y="593911"/>
                </a:lnTo>
                <a:cubicBezTo>
                  <a:pt x="5855886" y="593388"/>
                  <a:pt x="5824005" y="590430"/>
                  <a:pt x="5792833" y="584920"/>
                </a:cubicBezTo>
                <a:cubicBezTo>
                  <a:pt x="5787256" y="585336"/>
                  <a:pt x="5781927" y="584395"/>
                  <a:pt x="5776617" y="583392"/>
                </a:cubicBezTo>
                <a:lnTo>
                  <a:pt x="5776501" y="582253"/>
                </a:lnTo>
                <a:cubicBezTo>
                  <a:pt x="5454626" y="529393"/>
                  <a:pt x="5195354" y="299826"/>
                  <a:pt x="5110576" y="0"/>
                </a:cubicBezTo>
                <a:close/>
                <a:moveTo>
                  <a:pt x="4492246" y="0"/>
                </a:moveTo>
                <a:lnTo>
                  <a:pt x="4700955" y="0"/>
                </a:lnTo>
                <a:cubicBezTo>
                  <a:pt x="4535485" y="98005"/>
                  <a:pt x="4416076" y="260867"/>
                  <a:pt x="4378225" y="451830"/>
                </a:cubicBezTo>
                <a:cubicBezTo>
                  <a:pt x="4622279" y="399791"/>
                  <a:pt x="4818867" y="226290"/>
                  <a:pt x="4896763" y="0"/>
                </a:cubicBezTo>
                <a:lnTo>
                  <a:pt x="5030779" y="0"/>
                </a:lnTo>
                <a:cubicBezTo>
                  <a:pt x="4946001" y="299826"/>
                  <a:pt x="4686729" y="529393"/>
                  <a:pt x="4364853" y="582253"/>
                </a:cubicBezTo>
                <a:lnTo>
                  <a:pt x="4364737" y="583392"/>
                </a:lnTo>
                <a:cubicBezTo>
                  <a:pt x="4359427" y="584395"/>
                  <a:pt x="4354098" y="585336"/>
                  <a:pt x="4348521" y="584920"/>
                </a:cubicBezTo>
                <a:cubicBezTo>
                  <a:pt x="4317350" y="590430"/>
                  <a:pt x="4285468" y="593388"/>
                  <a:pt x="4253094" y="593911"/>
                </a:cubicBezTo>
                <a:lnTo>
                  <a:pt x="4235976" y="595524"/>
                </a:lnTo>
                <a:lnTo>
                  <a:pt x="4235950" y="595033"/>
                </a:lnTo>
                <a:lnTo>
                  <a:pt x="4235451" y="595066"/>
                </a:lnTo>
                <a:cubicBezTo>
                  <a:pt x="4234885" y="591293"/>
                  <a:pt x="4234858" y="587507"/>
                  <a:pt x="4234858" y="583715"/>
                </a:cubicBezTo>
                <a:cubicBezTo>
                  <a:pt x="4234858" y="578078"/>
                  <a:pt x="4234916" y="572454"/>
                  <a:pt x="4236228" y="566868"/>
                </a:cubicBezTo>
                <a:cubicBezTo>
                  <a:pt x="4236186" y="535786"/>
                  <a:pt x="4238636" y="505143"/>
                  <a:pt x="4243692" y="475137"/>
                </a:cubicBezTo>
                <a:lnTo>
                  <a:pt x="4244233" y="468500"/>
                </a:lnTo>
                <a:cubicBezTo>
                  <a:pt x="4244401" y="468495"/>
                  <a:pt x="4244571" y="468490"/>
                  <a:pt x="4244738" y="468437"/>
                </a:cubicBezTo>
                <a:cubicBezTo>
                  <a:pt x="4271041" y="285283"/>
                  <a:pt x="4360502" y="121704"/>
                  <a:pt x="4492246" y="0"/>
                </a:cubicBezTo>
                <a:close/>
                <a:moveTo>
                  <a:pt x="3418424" y="0"/>
                </a:moveTo>
                <a:lnTo>
                  <a:pt x="3552441" y="0"/>
                </a:lnTo>
                <a:cubicBezTo>
                  <a:pt x="3630337" y="226291"/>
                  <a:pt x="3826926" y="399791"/>
                  <a:pt x="4070978" y="451830"/>
                </a:cubicBezTo>
                <a:cubicBezTo>
                  <a:pt x="4033127" y="260867"/>
                  <a:pt x="3913719" y="98005"/>
                  <a:pt x="3748249" y="0"/>
                </a:cubicBezTo>
                <a:lnTo>
                  <a:pt x="3956957" y="0"/>
                </a:lnTo>
                <a:cubicBezTo>
                  <a:pt x="4088702" y="121703"/>
                  <a:pt x="4178162" y="285283"/>
                  <a:pt x="4204464" y="468437"/>
                </a:cubicBezTo>
                <a:cubicBezTo>
                  <a:pt x="4204632" y="468490"/>
                  <a:pt x="4204801" y="468495"/>
                  <a:pt x="4204970" y="468499"/>
                </a:cubicBezTo>
                <a:lnTo>
                  <a:pt x="4205510" y="475137"/>
                </a:lnTo>
                <a:cubicBezTo>
                  <a:pt x="4210567" y="505143"/>
                  <a:pt x="4213016" y="535786"/>
                  <a:pt x="4212974" y="566868"/>
                </a:cubicBezTo>
                <a:cubicBezTo>
                  <a:pt x="4214286" y="572454"/>
                  <a:pt x="4214345" y="578078"/>
                  <a:pt x="4214345" y="583715"/>
                </a:cubicBezTo>
                <a:cubicBezTo>
                  <a:pt x="4214345" y="587508"/>
                  <a:pt x="4214318" y="591293"/>
                  <a:pt x="4213752" y="595066"/>
                </a:cubicBezTo>
                <a:lnTo>
                  <a:pt x="4213253" y="595033"/>
                </a:lnTo>
                <a:lnTo>
                  <a:pt x="4213227" y="595524"/>
                </a:lnTo>
                <a:lnTo>
                  <a:pt x="4196108" y="593911"/>
                </a:lnTo>
                <a:cubicBezTo>
                  <a:pt x="4163734" y="593388"/>
                  <a:pt x="4131854" y="590430"/>
                  <a:pt x="4100682" y="584920"/>
                </a:cubicBezTo>
                <a:cubicBezTo>
                  <a:pt x="4095105" y="585336"/>
                  <a:pt x="4089776" y="584395"/>
                  <a:pt x="4084465" y="583392"/>
                </a:cubicBezTo>
                <a:lnTo>
                  <a:pt x="4084349" y="582253"/>
                </a:lnTo>
                <a:cubicBezTo>
                  <a:pt x="3762475" y="529393"/>
                  <a:pt x="3503203" y="299826"/>
                  <a:pt x="3418424" y="0"/>
                </a:cubicBezTo>
                <a:close/>
                <a:moveTo>
                  <a:pt x="2800095" y="0"/>
                </a:moveTo>
                <a:lnTo>
                  <a:pt x="3008804" y="0"/>
                </a:lnTo>
                <a:cubicBezTo>
                  <a:pt x="2843334" y="98005"/>
                  <a:pt x="2723925" y="260867"/>
                  <a:pt x="2686074" y="451830"/>
                </a:cubicBezTo>
                <a:cubicBezTo>
                  <a:pt x="2930126" y="399791"/>
                  <a:pt x="3126716" y="226291"/>
                  <a:pt x="3204612" y="0"/>
                </a:cubicBezTo>
                <a:lnTo>
                  <a:pt x="3338628" y="0"/>
                </a:lnTo>
                <a:cubicBezTo>
                  <a:pt x="3253850" y="299826"/>
                  <a:pt x="2994578" y="529393"/>
                  <a:pt x="2672703" y="582253"/>
                </a:cubicBezTo>
                <a:lnTo>
                  <a:pt x="2672586" y="583392"/>
                </a:lnTo>
                <a:cubicBezTo>
                  <a:pt x="2667276" y="584395"/>
                  <a:pt x="2661947" y="585336"/>
                  <a:pt x="2656370" y="584920"/>
                </a:cubicBezTo>
                <a:cubicBezTo>
                  <a:pt x="2625198" y="590430"/>
                  <a:pt x="2593318" y="593388"/>
                  <a:pt x="2560943" y="593911"/>
                </a:cubicBezTo>
                <a:lnTo>
                  <a:pt x="2543825" y="595524"/>
                </a:lnTo>
                <a:lnTo>
                  <a:pt x="2543799" y="595033"/>
                </a:lnTo>
                <a:lnTo>
                  <a:pt x="2543300" y="595066"/>
                </a:lnTo>
                <a:cubicBezTo>
                  <a:pt x="2542734" y="591293"/>
                  <a:pt x="2542707" y="587507"/>
                  <a:pt x="2542707" y="583715"/>
                </a:cubicBezTo>
                <a:cubicBezTo>
                  <a:pt x="2542707" y="578078"/>
                  <a:pt x="2542765" y="572454"/>
                  <a:pt x="2544077" y="566868"/>
                </a:cubicBezTo>
                <a:cubicBezTo>
                  <a:pt x="2544035" y="535786"/>
                  <a:pt x="2546485" y="505143"/>
                  <a:pt x="2551541" y="475137"/>
                </a:cubicBezTo>
                <a:lnTo>
                  <a:pt x="2552082" y="468499"/>
                </a:lnTo>
                <a:cubicBezTo>
                  <a:pt x="2552250" y="468495"/>
                  <a:pt x="2552420" y="468490"/>
                  <a:pt x="2552587" y="468437"/>
                </a:cubicBezTo>
                <a:cubicBezTo>
                  <a:pt x="2578890" y="285283"/>
                  <a:pt x="2668350" y="121703"/>
                  <a:pt x="2800095" y="0"/>
                </a:cubicBezTo>
                <a:close/>
                <a:moveTo>
                  <a:pt x="1726273" y="0"/>
                </a:moveTo>
                <a:lnTo>
                  <a:pt x="1860290" y="0"/>
                </a:lnTo>
                <a:cubicBezTo>
                  <a:pt x="1938186" y="226291"/>
                  <a:pt x="2134775" y="399791"/>
                  <a:pt x="2378827" y="451830"/>
                </a:cubicBezTo>
                <a:cubicBezTo>
                  <a:pt x="2340976" y="260867"/>
                  <a:pt x="2221567" y="98005"/>
                  <a:pt x="2056098" y="0"/>
                </a:cubicBezTo>
                <a:lnTo>
                  <a:pt x="2264806" y="0"/>
                </a:lnTo>
                <a:cubicBezTo>
                  <a:pt x="2396551" y="121703"/>
                  <a:pt x="2486011" y="285283"/>
                  <a:pt x="2512313" y="468437"/>
                </a:cubicBezTo>
                <a:cubicBezTo>
                  <a:pt x="2512481" y="468490"/>
                  <a:pt x="2512650" y="468495"/>
                  <a:pt x="2512819" y="468499"/>
                </a:cubicBezTo>
                <a:lnTo>
                  <a:pt x="2513359" y="475137"/>
                </a:lnTo>
                <a:cubicBezTo>
                  <a:pt x="2518416" y="505143"/>
                  <a:pt x="2520865" y="535786"/>
                  <a:pt x="2520823" y="566868"/>
                </a:cubicBezTo>
                <a:cubicBezTo>
                  <a:pt x="2522135" y="572454"/>
                  <a:pt x="2522194" y="578078"/>
                  <a:pt x="2522194" y="583715"/>
                </a:cubicBezTo>
                <a:cubicBezTo>
                  <a:pt x="2522194" y="587508"/>
                  <a:pt x="2522167" y="591293"/>
                  <a:pt x="2521601" y="595066"/>
                </a:cubicBezTo>
                <a:lnTo>
                  <a:pt x="2521102" y="595033"/>
                </a:lnTo>
                <a:lnTo>
                  <a:pt x="2521076" y="595524"/>
                </a:lnTo>
                <a:lnTo>
                  <a:pt x="2503957" y="593911"/>
                </a:lnTo>
                <a:cubicBezTo>
                  <a:pt x="2471583" y="593388"/>
                  <a:pt x="2439703" y="590430"/>
                  <a:pt x="2408531" y="584920"/>
                </a:cubicBezTo>
                <a:cubicBezTo>
                  <a:pt x="2402954" y="585336"/>
                  <a:pt x="2397625" y="584395"/>
                  <a:pt x="2392314" y="583392"/>
                </a:cubicBezTo>
                <a:lnTo>
                  <a:pt x="2392198" y="582253"/>
                </a:lnTo>
                <a:cubicBezTo>
                  <a:pt x="2070324" y="529393"/>
                  <a:pt x="1811051" y="299826"/>
                  <a:pt x="1726273" y="0"/>
                </a:cubicBezTo>
                <a:close/>
                <a:moveTo>
                  <a:pt x="1107944" y="0"/>
                </a:moveTo>
                <a:lnTo>
                  <a:pt x="1316652" y="0"/>
                </a:lnTo>
                <a:cubicBezTo>
                  <a:pt x="1151183" y="98005"/>
                  <a:pt x="1031774" y="260867"/>
                  <a:pt x="993923" y="451830"/>
                </a:cubicBezTo>
                <a:cubicBezTo>
                  <a:pt x="1237975" y="399791"/>
                  <a:pt x="1434564" y="226291"/>
                  <a:pt x="1512461" y="0"/>
                </a:cubicBezTo>
                <a:lnTo>
                  <a:pt x="1646477" y="0"/>
                </a:lnTo>
                <a:cubicBezTo>
                  <a:pt x="1561699" y="299826"/>
                  <a:pt x="1302427" y="529393"/>
                  <a:pt x="980552" y="582253"/>
                </a:cubicBezTo>
                <a:lnTo>
                  <a:pt x="980435" y="583392"/>
                </a:lnTo>
                <a:cubicBezTo>
                  <a:pt x="975125" y="584395"/>
                  <a:pt x="969796" y="585336"/>
                  <a:pt x="964219" y="584920"/>
                </a:cubicBezTo>
                <a:cubicBezTo>
                  <a:pt x="933047" y="590430"/>
                  <a:pt x="901167" y="593388"/>
                  <a:pt x="868792" y="593911"/>
                </a:cubicBezTo>
                <a:lnTo>
                  <a:pt x="851674" y="595524"/>
                </a:lnTo>
                <a:lnTo>
                  <a:pt x="851648" y="595033"/>
                </a:lnTo>
                <a:lnTo>
                  <a:pt x="851149" y="595066"/>
                </a:lnTo>
                <a:cubicBezTo>
                  <a:pt x="850583" y="591293"/>
                  <a:pt x="850556" y="587507"/>
                  <a:pt x="850556" y="583715"/>
                </a:cubicBezTo>
                <a:cubicBezTo>
                  <a:pt x="850556" y="578078"/>
                  <a:pt x="850614" y="572454"/>
                  <a:pt x="851926" y="566868"/>
                </a:cubicBezTo>
                <a:cubicBezTo>
                  <a:pt x="851884" y="535786"/>
                  <a:pt x="854334" y="505143"/>
                  <a:pt x="859390" y="475137"/>
                </a:cubicBezTo>
                <a:lnTo>
                  <a:pt x="859931" y="468499"/>
                </a:lnTo>
                <a:cubicBezTo>
                  <a:pt x="860099" y="468495"/>
                  <a:pt x="860269" y="468490"/>
                  <a:pt x="860436" y="468437"/>
                </a:cubicBezTo>
                <a:cubicBezTo>
                  <a:pt x="886739" y="285283"/>
                  <a:pt x="976199" y="121704"/>
                  <a:pt x="1107944" y="0"/>
                </a:cubicBezTo>
                <a:close/>
                <a:moveTo>
                  <a:pt x="34122" y="0"/>
                </a:moveTo>
                <a:lnTo>
                  <a:pt x="168138" y="0"/>
                </a:lnTo>
                <a:cubicBezTo>
                  <a:pt x="246034" y="226290"/>
                  <a:pt x="442624" y="399791"/>
                  <a:pt x="686676" y="451830"/>
                </a:cubicBezTo>
                <a:cubicBezTo>
                  <a:pt x="648825" y="260867"/>
                  <a:pt x="529416" y="98005"/>
                  <a:pt x="363946" y="0"/>
                </a:cubicBezTo>
                <a:lnTo>
                  <a:pt x="572655" y="0"/>
                </a:lnTo>
                <a:cubicBezTo>
                  <a:pt x="704400" y="121703"/>
                  <a:pt x="793860" y="285283"/>
                  <a:pt x="820162" y="468437"/>
                </a:cubicBezTo>
                <a:cubicBezTo>
                  <a:pt x="820330" y="468490"/>
                  <a:pt x="820499" y="468495"/>
                  <a:pt x="820668" y="468500"/>
                </a:cubicBezTo>
                <a:lnTo>
                  <a:pt x="821208" y="475137"/>
                </a:lnTo>
                <a:cubicBezTo>
                  <a:pt x="826265" y="505143"/>
                  <a:pt x="828714" y="535786"/>
                  <a:pt x="828672" y="566868"/>
                </a:cubicBezTo>
                <a:cubicBezTo>
                  <a:pt x="829984" y="572454"/>
                  <a:pt x="830043" y="578078"/>
                  <a:pt x="830043" y="583715"/>
                </a:cubicBezTo>
                <a:cubicBezTo>
                  <a:pt x="830043" y="587508"/>
                  <a:pt x="830016" y="591293"/>
                  <a:pt x="829450" y="595066"/>
                </a:cubicBezTo>
                <a:lnTo>
                  <a:pt x="828951" y="595033"/>
                </a:lnTo>
                <a:lnTo>
                  <a:pt x="828925" y="595524"/>
                </a:lnTo>
                <a:lnTo>
                  <a:pt x="811806" y="593911"/>
                </a:lnTo>
                <a:cubicBezTo>
                  <a:pt x="779432" y="593388"/>
                  <a:pt x="747552" y="590430"/>
                  <a:pt x="716380" y="584920"/>
                </a:cubicBezTo>
                <a:cubicBezTo>
                  <a:pt x="710803" y="585336"/>
                  <a:pt x="705474" y="584395"/>
                  <a:pt x="700163" y="583392"/>
                </a:cubicBezTo>
                <a:lnTo>
                  <a:pt x="700047" y="582253"/>
                </a:lnTo>
                <a:cubicBezTo>
                  <a:pt x="378172" y="529393"/>
                  <a:pt x="118900" y="299826"/>
                  <a:pt x="34122"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342900" y="4960137"/>
            <a:ext cx="5829300" cy="1463040"/>
          </a:xfrm>
        </p:spPr>
        <p:txBody>
          <a:bodyPr anchor="ctr">
            <a:normAutofit/>
          </a:bodyPr>
          <a:lstStyle>
            <a:lvl1pPr algn="r">
              <a:defRPr sz="4400" spc="200" baseline="0"/>
            </a:lvl1pPr>
          </a:lstStyle>
          <a:p>
            <a:r>
              <a:rPr lang="en-US"/>
              <a:t>Click to edit Master title style</a:t>
            </a:r>
            <a:endParaRPr lang="en-US" dirty="0"/>
          </a:p>
        </p:txBody>
      </p:sp>
      <p:sp>
        <p:nvSpPr>
          <p:cNvPr id="3" name="Subtitle 2"/>
          <p:cNvSpPr>
            <a:spLocks noGrp="1"/>
          </p:cNvSpPr>
          <p:nvPr>
            <p:ph type="subTitle" idx="1"/>
          </p:nvPr>
        </p:nvSpPr>
        <p:spPr>
          <a:xfrm>
            <a:off x="6457950" y="4960137"/>
            <a:ext cx="2400300" cy="1463040"/>
          </a:xfrm>
        </p:spPr>
        <p:txBody>
          <a:bodyPr lIns="91440" rIns="91440" anchor="ctr">
            <a:normAutofit/>
          </a:bodyPr>
          <a:lstStyle>
            <a:lvl1pPr marL="0" indent="0" algn="l">
              <a:lnSpc>
                <a:spcPct val="100000"/>
              </a:lnSpc>
              <a:spcBef>
                <a:spcPts val="0"/>
              </a:spcBef>
              <a:buNone/>
              <a:defRPr sz="1600">
                <a:solidFill>
                  <a:schemeClr val="tx1">
                    <a:lumMod val="95000"/>
                    <a:lumOff val="5000"/>
                  </a:schemeClr>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96DFF08F-DC6B-4601-B491-B0F83F6DD2DA}" type="datetimeFigureOut">
              <a:rPr lang="en-US" smtClean="0"/>
              <a:pPr/>
              <a:t>12/2/2020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cxnSp>
        <p:nvCxnSpPr>
          <p:cNvPr id="8" name="Straight Connector 7"/>
          <p:cNvCxnSpPr/>
          <p:nvPr/>
        </p:nvCxnSpPr>
        <p:spPr>
          <a:xfrm flipV="1">
            <a:off x="6290132"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180572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smtClean="0"/>
              <a:t>12/2/2020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a:defRPr/>
            </a:pPr>
            <a:fld id="{80580D15-CBB2-41DA-89FD-8E9F66504B2F}" type="slidenum">
              <a:rPr lang="en-GB" smtClean="0"/>
              <a:pPr>
                <a:defRPr/>
              </a:pPr>
              <a:t>‹#›</a:t>
            </a:fld>
            <a:endParaRPr lang="en-GB" dirty="0"/>
          </a:p>
        </p:txBody>
      </p:sp>
    </p:spTree>
    <p:extLst>
      <p:ext uri="{BB962C8B-B14F-4D97-AF65-F5344CB8AC3E}">
        <p14:creationId xmlns:p14="http://schemas.microsoft.com/office/powerpoint/2010/main" val="306401845"/>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762000"/>
            <a:ext cx="1971675" cy="5410200"/>
          </a:xfrm>
        </p:spPr>
        <p:txBody>
          <a:bodyPr vert="eaVert" lIns="45720" tIns="91440" rIns="45720" bIns="91440"/>
          <a:lstStyle/>
          <a:p>
            <a:r>
              <a:rPr lang="en-US"/>
              <a:t>Click to edit Master title style</a:t>
            </a:r>
            <a:endParaRPr lang="en-US" dirty="0"/>
          </a:p>
        </p:txBody>
      </p:sp>
      <p:sp>
        <p:nvSpPr>
          <p:cNvPr id="3" name="Vertical Text Placeholder 2"/>
          <p:cNvSpPr>
            <a:spLocks noGrp="1"/>
          </p:cNvSpPr>
          <p:nvPr>
            <p:ph type="body" orient="vert" idx="1"/>
          </p:nvPr>
        </p:nvSpPr>
        <p:spPr>
          <a:xfrm>
            <a:off x="742951" y="762000"/>
            <a:ext cx="5686425"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smtClean="0"/>
              <a:t>12/2/2020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a:defRPr/>
            </a:pPr>
            <a:fld id="{80580D15-CBB2-41DA-89FD-8E9F66504B2F}" type="slidenum">
              <a:rPr lang="en-GB" smtClean="0"/>
              <a:pPr>
                <a:defRPr/>
              </a:pPr>
              <a:t>‹#›</a:t>
            </a:fld>
            <a:endParaRPr lang="en-GB" dirty="0"/>
          </a:p>
        </p:txBody>
      </p:sp>
      <p:cxnSp>
        <p:nvCxnSpPr>
          <p:cNvPr id="7" name="Straight Connector 6"/>
          <p:cNvCxnSpPr/>
          <p:nvPr/>
        </p:nvCxnSpPr>
        <p:spPr>
          <a:xfrm rot="5400000" flipV="1">
            <a:off x="7543800" y="173563"/>
            <a:ext cx="0" cy="6858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55733296"/>
      </p:ext>
    </p:extLst>
  </p:cSld>
  <p:clrMapOvr>
    <a:masterClrMapping/>
  </p:clrMapOvr>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smtClean="0"/>
              <a:t>12/2/2020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a:defRPr/>
            </a:pPr>
            <a:fld id="{8DA62C57-F68F-4167-9CC7-0D93D0D78B03}" type="slidenum">
              <a:rPr lang="en-GB" smtClean="0"/>
              <a:pPr>
                <a:defRPr/>
              </a:pPr>
              <a:t>‹#›</a:t>
            </a:fld>
            <a:endParaRPr lang="en-GB" dirty="0"/>
          </a:p>
        </p:txBody>
      </p:sp>
    </p:spTree>
    <p:extLst>
      <p:ext uri="{BB962C8B-B14F-4D97-AF65-F5344CB8AC3E}">
        <p14:creationId xmlns:p14="http://schemas.microsoft.com/office/powerpoint/2010/main" val="9789028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9144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Freeform 10"/>
          <p:cNvSpPr/>
          <p:nvPr/>
        </p:nvSpPr>
        <p:spPr>
          <a:xfrm>
            <a:off x="4762" y="0"/>
            <a:ext cx="9139239" cy="4572001"/>
          </a:xfrm>
          <a:custGeom>
            <a:avLst/>
            <a:gdLst/>
            <a:ahLst/>
            <a:cxnLst/>
            <a:rect l="l" t="t" r="r" b="b"/>
            <a:pathLst>
              <a:path w="9139239" h="4572001">
                <a:moveTo>
                  <a:pt x="9139239" y="4171458"/>
                </a:moveTo>
                <a:lnTo>
                  <a:pt x="9139239" y="4479120"/>
                </a:lnTo>
                <a:lnTo>
                  <a:pt x="9061857" y="4572001"/>
                </a:lnTo>
                <a:lnTo>
                  <a:pt x="8867616" y="4572001"/>
                </a:lnTo>
                <a:cubicBezTo>
                  <a:pt x="8974940" y="4496648"/>
                  <a:pt x="9059271" y="4392377"/>
                  <a:pt x="9109281" y="4270954"/>
                </a:cubicBezTo>
                <a:close/>
                <a:moveTo>
                  <a:pt x="9139239" y="4017903"/>
                </a:moveTo>
                <a:lnTo>
                  <a:pt x="9139239" y="4146549"/>
                </a:lnTo>
                <a:lnTo>
                  <a:pt x="9061849" y="4168266"/>
                </a:lnTo>
                <a:cubicBezTo>
                  <a:pt x="8867508" y="4236060"/>
                  <a:pt x="8712637" y="4384208"/>
                  <a:pt x="8639677" y="4572001"/>
                </a:cubicBezTo>
                <a:lnTo>
                  <a:pt x="8502130" y="4572001"/>
                </a:lnTo>
                <a:cubicBezTo>
                  <a:pt x="8583823" y="4319597"/>
                  <a:pt x="8787913" y="4120306"/>
                  <a:pt x="9046727" y="4039822"/>
                </a:cubicBezTo>
                <a:close/>
                <a:moveTo>
                  <a:pt x="7620280" y="3999419"/>
                </a:moveTo>
                <a:lnTo>
                  <a:pt x="7637367" y="4001042"/>
                </a:lnTo>
                <a:cubicBezTo>
                  <a:pt x="7669753" y="4001569"/>
                  <a:pt x="7701646" y="4004550"/>
                  <a:pt x="7732829" y="4010107"/>
                </a:cubicBezTo>
                <a:cubicBezTo>
                  <a:pt x="7738405" y="4009688"/>
                  <a:pt x="7743733" y="4010636"/>
                  <a:pt x="7749042" y="4011646"/>
                </a:cubicBezTo>
                <a:lnTo>
                  <a:pt x="7749159" y="4012794"/>
                </a:lnTo>
                <a:cubicBezTo>
                  <a:pt x="8061238" y="4064450"/>
                  <a:pt x="8314467" y="4283539"/>
                  <a:pt x="8407830" y="4572001"/>
                </a:cubicBezTo>
                <a:lnTo>
                  <a:pt x="8270283" y="4572001"/>
                </a:lnTo>
                <a:cubicBezTo>
                  <a:pt x="8186900" y="4357380"/>
                  <a:pt x="7996531" y="4194541"/>
                  <a:pt x="7762529" y="4144250"/>
                </a:cubicBezTo>
                <a:cubicBezTo>
                  <a:pt x="7797023" y="4319651"/>
                  <a:pt x="7899246" y="4471530"/>
                  <a:pt x="8042344" y="4572001"/>
                </a:cubicBezTo>
                <a:lnTo>
                  <a:pt x="7848103" y="4572001"/>
                </a:lnTo>
                <a:cubicBezTo>
                  <a:pt x="7731971" y="4452596"/>
                  <a:pt x="7653409" y="4298519"/>
                  <a:pt x="7629044" y="4127511"/>
                </a:cubicBezTo>
                <a:cubicBezTo>
                  <a:pt x="7628876" y="4127458"/>
                  <a:pt x="7628708" y="4127453"/>
                  <a:pt x="7628538" y="4127448"/>
                </a:cubicBezTo>
                <a:lnTo>
                  <a:pt x="7628000" y="4120772"/>
                </a:lnTo>
                <a:cubicBezTo>
                  <a:pt x="7622941" y="4090522"/>
                  <a:pt x="7620490" y="4059631"/>
                  <a:pt x="7620533" y="4028296"/>
                </a:cubicBezTo>
                <a:cubicBezTo>
                  <a:pt x="7619221" y="4022668"/>
                  <a:pt x="7619162" y="4017001"/>
                  <a:pt x="7619162" y="4011320"/>
                </a:cubicBezTo>
                <a:lnTo>
                  <a:pt x="7619756" y="3999880"/>
                </a:lnTo>
                <a:lnTo>
                  <a:pt x="7620254" y="3999913"/>
                </a:lnTo>
                <a:close/>
                <a:moveTo>
                  <a:pt x="7597529" y="3999419"/>
                </a:moveTo>
                <a:lnTo>
                  <a:pt x="7597555" y="3999913"/>
                </a:lnTo>
                <a:lnTo>
                  <a:pt x="7598053" y="3999880"/>
                </a:lnTo>
                <a:lnTo>
                  <a:pt x="7598647" y="4011320"/>
                </a:lnTo>
                <a:cubicBezTo>
                  <a:pt x="7598647" y="4017001"/>
                  <a:pt x="7598588" y="4022668"/>
                  <a:pt x="7597276" y="4028296"/>
                </a:cubicBezTo>
                <a:cubicBezTo>
                  <a:pt x="7597319" y="4059631"/>
                  <a:pt x="7594868" y="4090522"/>
                  <a:pt x="7589809" y="4120772"/>
                </a:cubicBezTo>
                <a:lnTo>
                  <a:pt x="7589271" y="4127448"/>
                </a:lnTo>
                <a:cubicBezTo>
                  <a:pt x="7589101" y="4127453"/>
                  <a:pt x="7588933" y="4127458"/>
                  <a:pt x="7588765" y="4127511"/>
                </a:cubicBezTo>
                <a:cubicBezTo>
                  <a:pt x="7564400" y="4298519"/>
                  <a:pt x="7485838" y="4452596"/>
                  <a:pt x="7369706" y="4572001"/>
                </a:cubicBezTo>
                <a:lnTo>
                  <a:pt x="7175465" y="4572001"/>
                </a:lnTo>
                <a:cubicBezTo>
                  <a:pt x="7318563" y="4471530"/>
                  <a:pt x="7420786" y="4319651"/>
                  <a:pt x="7455280" y="4144250"/>
                </a:cubicBezTo>
                <a:cubicBezTo>
                  <a:pt x="7221278" y="4194541"/>
                  <a:pt x="7030909" y="4357380"/>
                  <a:pt x="6947526" y="4572001"/>
                </a:cubicBezTo>
                <a:lnTo>
                  <a:pt x="6809978" y="4572001"/>
                </a:lnTo>
                <a:cubicBezTo>
                  <a:pt x="6903341" y="4283539"/>
                  <a:pt x="7156571" y="4064450"/>
                  <a:pt x="7468650" y="4012794"/>
                </a:cubicBezTo>
                <a:lnTo>
                  <a:pt x="7468767" y="4011646"/>
                </a:lnTo>
                <a:cubicBezTo>
                  <a:pt x="7474076" y="4010636"/>
                  <a:pt x="7479404" y="4009688"/>
                  <a:pt x="7484980" y="4010107"/>
                </a:cubicBezTo>
                <a:cubicBezTo>
                  <a:pt x="7516163" y="4004550"/>
                  <a:pt x="7548056" y="4001569"/>
                  <a:pt x="7580442" y="4001042"/>
                </a:cubicBezTo>
                <a:close/>
                <a:moveTo>
                  <a:pt x="5928129" y="3999419"/>
                </a:moveTo>
                <a:lnTo>
                  <a:pt x="5945217" y="4001042"/>
                </a:lnTo>
                <a:cubicBezTo>
                  <a:pt x="5977602" y="4001569"/>
                  <a:pt x="6009495" y="4004550"/>
                  <a:pt x="6040678" y="4010107"/>
                </a:cubicBezTo>
                <a:cubicBezTo>
                  <a:pt x="6046254" y="4009688"/>
                  <a:pt x="6051582" y="4010636"/>
                  <a:pt x="6056891" y="4011646"/>
                </a:cubicBezTo>
                <a:lnTo>
                  <a:pt x="6057008" y="4012794"/>
                </a:lnTo>
                <a:cubicBezTo>
                  <a:pt x="6369087" y="4064450"/>
                  <a:pt x="6622316" y="4283539"/>
                  <a:pt x="6715680" y="4572001"/>
                </a:cubicBezTo>
                <a:lnTo>
                  <a:pt x="6578131" y="4572001"/>
                </a:lnTo>
                <a:cubicBezTo>
                  <a:pt x="6494748" y="4357380"/>
                  <a:pt x="6304380" y="4194541"/>
                  <a:pt x="6070378" y="4144250"/>
                </a:cubicBezTo>
                <a:cubicBezTo>
                  <a:pt x="6104872" y="4319650"/>
                  <a:pt x="6207095" y="4471530"/>
                  <a:pt x="6350192" y="4572001"/>
                </a:cubicBezTo>
                <a:lnTo>
                  <a:pt x="6155952" y="4572001"/>
                </a:lnTo>
                <a:cubicBezTo>
                  <a:pt x="6039820" y="4452596"/>
                  <a:pt x="5961257" y="4298519"/>
                  <a:pt x="5936893" y="4127511"/>
                </a:cubicBezTo>
                <a:cubicBezTo>
                  <a:pt x="5936725" y="4127458"/>
                  <a:pt x="5936557" y="4127453"/>
                  <a:pt x="5936387" y="4127448"/>
                </a:cubicBezTo>
                <a:lnTo>
                  <a:pt x="5935849" y="4120772"/>
                </a:lnTo>
                <a:cubicBezTo>
                  <a:pt x="5930790" y="4090522"/>
                  <a:pt x="5928340" y="4059631"/>
                  <a:pt x="5928382" y="4028296"/>
                </a:cubicBezTo>
                <a:cubicBezTo>
                  <a:pt x="5927070" y="4022668"/>
                  <a:pt x="5927011" y="4017001"/>
                  <a:pt x="5927011" y="4011320"/>
                </a:cubicBezTo>
                <a:lnTo>
                  <a:pt x="5927605" y="3999880"/>
                </a:lnTo>
                <a:lnTo>
                  <a:pt x="5928103" y="3999913"/>
                </a:lnTo>
                <a:close/>
                <a:moveTo>
                  <a:pt x="5905378" y="3999419"/>
                </a:moveTo>
                <a:lnTo>
                  <a:pt x="5905404" y="3999913"/>
                </a:lnTo>
                <a:lnTo>
                  <a:pt x="5905902" y="3999880"/>
                </a:lnTo>
                <a:lnTo>
                  <a:pt x="5906496" y="4011320"/>
                </a:lnTo>
                <a:cubicBezTo>
                  <a:pt x="5906496" y="4017001"/>
                  <a:pt x="5906437" y="4022668"/>
                  <a:pt x="5905125" y="4028296"/>
                </a:cubicBezTo>
                <a:cubicBezTo>
                  <a:pt x="5905167" y="4059631"/>
                  <a:pt x="5902717" y="4090522"/>
                  <a:pt x="5897658" y="4120772"/>
                </a:cubicBezTo>
                <a:lnTo>
                  <a:pt x="5897120" y="4127448"/>
                </a:lnTo>
                <a:cubicBezTo>
                  <a:pt x="5896950" y="4127453"/>
                  <a:pt x="5896782" y="4127458"/>
                  <a:pt x="5896614" y="4127511"/>
                </a:cubicBezTo>
                <a:cubicBezTo>
                  <a:pt x="5872249" y="4298519"/>
                  <a:pt x="5793686" y="4452596"/>
                  <a:pt x="5677555" y="4572001"/>
                </a:cubicBezTo>
                <a:lnTo>
                  <a:pt x="5483314" y="4572001"/>
                </a:lnTo>
                <a:cubicBezTo>
                  <a:pt x="5626412" y="4471530"/>
                  <a:pt x="5728635" y="4319650"/>
                  <a:pt x="5763129" y="4144250"/>
                </a:cubicBezTo>
                <a:cubicBezTo>
                  <a:pt x="5529126" y="4194541"/>
                  <a:pt x="5338758" y="4357380"/>
                  <a:pt x="5255375" y="4572001"/>
                </a:cubicBezTo>
                <a:lnTo>
                  <a:pt x="5117827" y="4572001"/>
                </a:lnTo>
                <a:cubicBezTo>
                  <a:pt x="5211190" y="4283539"/>
                  <a:pt x="5464420" y="4064450"/>
                  <a:pt x="5776499" y="4012794"/>
                </a:cubicBezTo>
                <a:lnTo>
                  <a:pt x="5776616" y="4011646"/>
                </a:lnTo>
                <a:cubicBezTo>
                  <a:pt x="5781926" y="4010636"/>
                  <a:pt x="5787253" y="4009688"/>
                  <a:pt x="5792829" y="4010107"/>
                </a:cubicBezTo>
                <a:cubicBezTo>
                  <a:pt x="5824012" y="4004550"/>
                  <a:pt x="5855905" y="4001569"/>
                  <a:pt x="5888290" y="4001042"/>
                </a:cubicBezTo>
                <a:close/>
                <a:moveTo>
                  <a:pt x="4235979" y="3999419"/>
                </a:moveTo>
                <a:lnTo>
                  <a:pt x="4253065" y="4001042"/>
                </a:lnTo>
                <a:cubicBezTo>
                  <a:pt x="4285451" y="4001569"/>
                  <a:pt x="4317343" y="4004550"/>
                  <a:pt x="4348528" y="4010107"/>
                </a:cubicBezTo>
                <a:cubicBezTo>
                  <a:pt x="4354104" y="4009688"/>
                  <a:pt x="4359431" y="4010636"/>
                  <a:pt x="4364739" y="4011646"/>
                </a:cubicBezTo>
                <a:lnTo>
                  <a:pt x="4364856" y="4012794"/>
                </a:lnTo>
                <a:cubicBezTo>
                  <a:pt x="4676936" y="4064450"/>
                  <a:pt x="4930165" y="4283539"/>
                  <a:pt x="5023528" y="4572001"/>
                </a:cubicBezTo>
                <a:lnTo>
                  <a:pt x="4885980" y="4572001"/>
                </a:lnTo>
                <a:cubicBezTo>
                  <a:pt x="4802597" y="4357380"/>
                  <a:pt x="4612229" y="4194541"/>
                  <a:pt x="4378227" y="4144250"/>
                </a:cubicBezTo>
                <a:cubicBezTo>
                  <a:pt x="4412722" y="4319651"/>
                  <a:pt x="4514944" y="4471530"/>
                  <a:pt x="4658041" y="4572001"/>
                </a:cubicBezTo>
                <a:lnTo>
                  <a:pt x="4463800" y="4572001"/>
                </a:lnTo>
                <a:cubicBezTo>
                  <a:pt x="4347669" y="4452596"/>
                  <a:pt x="4269106" y="4298519"/>
                  <a:pt x="4244741" y="4127511"/>
                </a:cubicBezTo>
                <a:cubicBezTo>
                  <a:pt x="4244574" y="4127458"/>
                  <a:pt x="4244405" y="4127453"/>
                  <a:pt x="4244236" y="4127448"/>
                </a:cubicBezTo>
                <a:lnTo>
                  <a:pt x="4243697" y="4120772"/>
                </a:lnTo>
                <a:cubicBezTo>
                  <a:pt x="4238639" y="4090522"/>
                  <a:pt x="4236188" y="4059631"/>
                  <a:pt x="4236230" y="4028296"/>
                </a:cubicBezTo>
                <a:cubicBezTo>
                  <a:pt x="4234918" y="4022668"/>
                  <a:pt x="4234860" y="4017001"/>
                  <a:pt x="4234860" y="4011320"/>
                </a:cubicBezTo>
                <a:lnTo>
                  <a:pt x="4235454" y="3999880"/>
                </a:lnTo>
                <a:lnTo>
                  <a:pt x="4235952" y="3999913"/>
                </a:lnTo>
                <a:close/>
                <a:moveTo>
                  <a:pt x="4213227" y="3999419"/>
                </a:moveTo>
                <a:lnTo>
                  <a:pt x="4213253" y="3999913"/>
                </a:lnTo>
                <a:lnTo>
                  <a:pt x="4213751" y="3999880"/>
                </a:lnTo>
                <a:lnTo>
                  <a:pt x="4214345" y="4011320"/>
                </a:lnTo>
                <a:cubicBezTo>
                  <a:pt x="4214345" y="4017001"/>
                  <a:pt x="4214286" y="4022668"/>
                  <a:pt x="4212974" y="4028296"/>
                </a:cubicBezTo>
                <a:cubicBezTo>
                  <a:pt x="4213016" y="4059631"/>
                  <a:pt x="4210566" y="4090522"/>
                  <a:pt x="4205507" y="4120772"/>
                </a:cubicBezTo>
                <a:lnTo>
                  <a:pt x="4204969" y="4127448"/>
                </a:lnTo>
                <a:cubicBezTo>
                  <a:pt x="4204799" y="4127453"/>
                  <a:pt x="4204631" y="4127458"/>
                  <a:pt x="4204463" y="4127511"/>
                </a:cubicBezTo>
                <a:cubicBezTo>
                  <a:pt x="4180098" y="4298519"/>
                  <a:pt x="4101535" y="4452596"/>
                  <a:pt x="3985404" y="4572001"/>
                </a:cubicBezTo>
                <a:lnTo>
                  <a:pt x="3791163" y="4572001"/>
                </a:lnTo>
                <a:cubicBezTo>
                  <a:pt x="3934261" y="4471530"/>
                  <a:pt x="4036484" y="4319651"/>
                  <a:pt x="4070978" y="4144250"/>
                </a:cubicBezTo>
                <a:cubicBezTo>
                  <a:pt x="3836975" y="4194541"/>
                  <a:pt x="3646607" y="4357380"/>
                  <a:pt x="3563224" y="4572001"/>
                </a:cubicBezTo>
                <a:lnTo>
                  <a:pt x="3425676" y="4572001"/>
                </a:lnTo>
                <a:cubicBezTo>
                  <a:pt x="3519039" y="4283539"/>
                  <a:pt x="3772269" y="4064450"/>
                  <a:pt x="4084348" y="4012794"/>
                </a:cubicBezTo>
                <a:lnTo>
                  <a:pt x="4084465" y="4011646"/>
                </a:lnTo>
                <a:cubicBezTo>
                  <a:pt x="4089774" y="4010636"/>
                  <a:pt x="4095102" y="4009688"/>
                  <a:pt x="4100678" y="4010107"/>
                </a:cubicBezTo>
                <a:cubicBezTo>
                  <a:pt x="4131861" y="4004550"/>
                  <a:pt x="4163754" y="4001569"/>
                  <a:pt x="4196139" y="4001042"/>
                </a:cubicBezTo>
                <a:close/>
                <a:moveTo>
                  <a:pt x="2543827" y="3999419"/>
                </a:moveTo>
                <a:lnTo>
                  <a:pt x="2560914" y="4001042"/>
                </a:lnTo>
                <a:cubicBezTo>
                  <a:pt x="2593300" y="4001569"/>
                  <a:pt x="2625192" y="4004550"/>
                  <a:pt x="2656376" y="4010107"/>
                </a:cubicBezTo>
                <a:cubicBezTo>
                  <a:pt x="2661952" y="4009688"/>
                  <a:pt x="2667280" y="4010636"/>
                  <a:pt x="2672588" y="4011646"/>
                </a:cubicBezTo>
                <a:lnTo>
                  <a:pt x="2672706" y="4012794"/>
                </a:lnTo>
                <a:cubicBezTo>
                  <a:pt x="2984785" y="4064450"/>
                  <a:pt x="3238014" y="4283539"/>
                  <a:pt x="3331377" y="4572001"/>
                </a:cubicBezTo>
                <a:lnTo>
                  <a:pt x="3193830" y="4572001"/>
                </a:lnTo>
                <a:cubicBezTo>
                  <a:pt x="3110446" y="4357380"/>
                  <a:pt x="2920078" y="4194541"/>
                  <a:pt x="2686076" y="4144250"/>
                </a:cubicBezTo>
                <a:cubicBezTo>
                  <a:pt x="2720570" y="4319650"/>
                  <a:pt x="2822793" y="4471530"/>
                  <a:pt x="2965890" y="4572001"/>
                </a:cubicBezTo>
                <a:lnTo>
                  <a:pt x="2771649" y="4572001"/>
                </a:lnTo>
                <a:cubicBezTo>
                  <a:pt x="2655518" y="4452596"/>
                  <a:pt x="2576955" y="4298519"/>
                  <a:pt x="2552590" y="4127511"/>
                </a:cubicBezTo>
                <a:cubicBezTo>
                  <a:pt x="2552423" y="4127458"/>
                  <a:pt x="2552254" y="4127453"/>
                  <a:pt x="2552085" y="4127448"/>
                </a:cubicBezTo>
                <a:lnTo>
                  <a:pt x="2551547" y="4120772"/>
                </a:lnTo>
                <a:cubicBezTo>
                  <a:pt x="2546488" y="4090522"/>
                  <a:pt x="2544037" y="4059631"/>
                  <a:pt x="2544079" y="4028296"/>
                </a:cubicBezTo>
                <a:cubicBezTo>
                  <a:pt x="2542767" y="4022668"/>
                  <a:pt x="2542709" y="4017001"/>
                  <a:pt x="2542709" y="4011320"/>
                </a:cubicBezTo>
                <a:lnTo>
                  <a:pt x="2543303" y="3999880"/>
                </a:lnTo>
                <a:lnTo>
                  <a:pt x="2543801" y="3999913"/>
                </a:lnTo>
                <a:close/>
                <a:moveTo>
                  <a:pt x="2521076" y="3999419"/>
                </a:moveTo>
                <a:lnTo>
                  <a:pt x="2521102" y="3999913"/>
                </a:lnTo>
                <a:lnTo>
                  <a:pt x="2521600" y="3999880"/>
                </a:lnTo>
                <a:lnTo>
                  <a:pt x="2522194" y="4011320"/>
                </a:lnTo>
                <a:cubicBezTo>
                  <a:pt x="2522194" y="4017001"/>
                  <a:pt x="2522135" y="4022668"/>
                  <a:pt x="2520823" y="4028296"/>
                </a:cubicBezTo>
                <a:cubicBezTo>
                  <a:pt x="2520865" y="4059631"/>
                  <a:pt x="2518415" y="4090522"/>
                  <a:pt x="2513356" y="4120772"/>
                </a:cubicBezTo>
                <a:lnTo>
                  <a:pt x="2512818" y="4127448"/>
                </a:lnTo>
                <a:cubicBezTo>
                  <a:pt x="2512648" y="4127453"/>
                  <a:pt x="2512480" y="4127458"/>
                  <a:pt x="2512312" y="4127511"/>
                </a:cubicBezTo>
                <a:cubicBezTo>
                  <a:pt x="2487947" y="4298519"/>
                  <a:pt x="2409385" y="4452596"/>
                  <a:pt x="2293253" y="4572001"/>
                </a:cubicBezTo>
                <a:lnTo>
                  <a:pt x="2099012" y="4572001"/>
                </a:lnTo>
                <a:cubicBezTo>
                  <a:pt x="2242110" y="4471530"/>
                  <a:pt x="2344333" y="4319651"/>
                  <a:pt x="2378827" y="4144250"/>
                </a:cubicBezTo>
                <a:cubicBezTo>
                  <a:pt x="2144825" y="4194541"/>
                  <a:pt x="1954456" y="4357380"/>
                  <a:pt x="1871073" y="4572001"/>
                </a:cubicBezTo>
                <a:lnTo>
                  <a:pt x="1733525" y="4572001"/>
                </a:lnTo>
                <a:cubicBezTo>
                  <a:pt x="1826888" y="4283539"/>
                  <a:pt x="2080118" y="4064450"/>
                  <a:pt x="2392197" y="4012794"/>
                </a:cubicBezTo>
                <a:lnTo>
                  <a:pt x="2392314" y="4011646"/>
                </a:lnTo>
                <a:cubicBezTo>
                  <a:pt x="2397623" y="4010636"/>
                  <a:pt x="2402951" y="4009688"/>
                  <a:pt x="2408527" y="4010107"/>
                </a:cubicBezTo>
                <a:cubicBezTo>
                  <a:pt x="2439710" y="4004550"/>
                  <a:pt x="2471603" y="4001569"/>
                  <a:pt x="2503988" y="4001042"/>
                </a:cubicBezTo>
                <a:close/>
                <a:moveTo>
                  <a:pt x="851676" y="3999419"/>
                </a:moveTo>
                <a:lnTo>
                  <a:pt x="868763" y="4001042"/>
                </a:lnTo>
                <a:cubicBezTo>
                  <a:pt x="901149" y="4001569"/>
                  <a:pt x="933041" y="4004550"/>
                  <a:pt x="964225" y="4010107"/>
                </a:cubicBezTo>
                <a:cubicBezTo>
                  <a:pt x="969801" y="4009688"/>
                  <a:pt x="975129" y="4010636"/>
                  <a:pt x="980437" y="4011646"/>
                </a:cubicBezTo>
                <a:lnTo>
                  <a:pt x="980555" y="4012794"/>
                </a:lnTo>
                <a:cubicBezTo>
                  <a:pt x="1292634" y="4064450"/>
                  <a:pt x="1545864" y="4283539"/>
                  <a:pt x="1639226" y="4572001"/>
                </a:cubicBezTo>
                <a:lnTo>
                  <a:pt x="1501679" y="4572001"/>
                </a:lnTo>
                <a:cubicBezTo>
                  <a:pt x="1418296" y="4357380"/>
                  <a:pt x="1227927" y="4194541"/>
                  <a:pt x="993925" y="4144250"/>
                </a:cubicBezTo>
                <a:cubicBezTo>
                  <a:pt x="1028419" y="4319651"/>
                  <a:pt x="1130642" y="4471530"/>
                  <a:pt x="1273740" y="4572001"/>
                </a:cubicBezTo>
                <a:lnTo>
                  <a:pt x="1079499" y="4572001"/>
                </a:lnTo>
                <a:cubicBezTo>
                  <a:pt x="963367" y="4452596"/>
                  <a:pt x="884804" y="4298519"/>
                  <a:pt x="860439" y="4127511"/>
                </a:cubicBezTo>
                <a:cubicBezTo>
                  <a:pt x="860272" y="4127458"/>
                  <a:pt x="860103" y="4127453"/>
                  <a:pt x="859934" y="4127448"/>
                </a:cubicBezTo>
                <a:lnTo>
                  <a:pt x="859396" y="4120772"/>
                </a:lnTo>
                <a:cubicBezTo>
                  <a:pt x="854337" y="4090522"/>
                  <a:pt x="851886" y="4059631"/>
                  <a:pt x="851928" y="4028296"/>
                </a:cubicBezTo>
                <a:cubicBezTo>
                  <a:pt x="850616" y="4022668"/>
                  <a:pt x="850558" y="4017001"/>
                  <a:pt x="850558" y="4011320"/>
                </a:cubicBezTo>
                <a:lnTo>
                  <a:pt x="851152" y="3999880"/>
                </a:lnTo>
                <a:lnTo>
                  <a:pt x="851650" y="3999913"/>
                </a:lnTo>
                <a:close/>
                <a:moveTo>
                  <a:pt x="828925" y="3999419"/>
                </a:moveTo>
                <a:lnTo>
                  <a:pt x="828951" y="3999913"/>
                </a:lnTo>
                <a:lnTo>
                  <a:pt x="829449" y="3999880"/>
                </a:lnTo>
                <a:lnTo>
                  <a:pt x="830043" y="4011320"/>
                </a:lnTo>
                <a:cubicBezTo>
                  <a:pt x="830043" y="4017001"/>
                  <a:pt x="829984" y="4022668"/>
                  <a:pt x="828672" y="4028296"/>
                </a:cubicBezTo>
                <a:cubicBezTo>
                  <a:pt x="828714" y="4059631"/>
                  <a:pt x="826264" y="4090522"/>
                  <a:pt x="821205" y="4120772"/>
                </a:cubicBezTo>
                <a:lnTo>
                  <a:pt x="820667" y="4127448"/>
                </a:lnTo>
                <a:cubicBezTo>
                  <a:pt x="820497" y="4127453"/>
                  <a:pt x="820329" y="4127458"/>
                  <a:pt x="820161" y="4127511"/>
                </a:cubicBezTo>
                <a:cubicBezTo>
                  <a:pt x="795796" y="4298519"/>
                  <a:pt x="717234" y="4452596"/>
                  <a:pt x="601102" y="4572001"/>
                </a:cubicBezTo>
                <a:lnTo>
                  <a:pt x="406861" y="4572001"/>
                </a:lnTo>
                <a:cubicBezTo>
                  <a:pt x="549959" y="4471530"/>
                  <a:pt x="652182" y="4319650"/>
                  <a:pt x="686676" y="4144250"/>
                </a:cubicBezTo>
                <a:cubicBezTo>
                  <a:pt x="452674" y="4194541"/>
                  <a:pt x="262305" y="4357380"/>
                  <a:pt x="178922" y="4572001"/>
                </a:cubicBezTo>
                <a:lnTo>
                  <a:pt x="41374" y="4572001"/>
                </a:lnTo>
                <a:cubicBezTo>
                  <a:pt x="134738" y="4283539"/>
                  <a:pt x="387967" y="4064450"/>
                  <a:pt x="700046" y="4012794"/>
                </a:cubicBezTo>
                <a:lnTo>
                  <a:pt x="700163" y="4011646"/>
                </a:lnTo>
                <a:cubicBezTo>
                  <a:pt x="705472" y="4010636"/>
                  <a:pt x="710800" y="4009688"/>
                  <a:pt x="716376" y="4010107"/>
                </a:cubicBezTo>
                <a:cubicBezTo>
                  <a:pt x="747559" y="4004550"/>
                  <a:pt x="779452" y="4001569"/>
                  <a:pt x="811837" y="4001042"/>
                </a:cubicBezTo>
                <a:close/>
                <a:moveTo>
                  <a:pt x="8305836" y="3304913"/>
                </a:moveTo>
                <a:cubicBezTo>
                  <a:pt x="8030646" y="3363591"/>
                  <a:pt x="7815802" y="3576701"/>
                  <a:pt x="7762527" y="3845480"/>
                </a:cubicBezTo>
                <a:cubicBezTo>
                  <a:pt x="8037717" y="3786801"/>
                  <a:pt x="8252560" y="3573691"/>
                  <a:pt x="8305836" y="3304913"/>
                </a:cubicBezTo>
                <a:close/>
                <a:moveTo>
                  <a:pt x="6911971" y="3304913"/>
                </a:moveTo>
                <a:cubicBezTo>
                  <a:pt x="6965247" y="3573691"/>
                  <a:pt x="7180090" y="3786801"/>
                  <a:pt x="7455280" y="3845480"/>
                </a:cubicBezTo>
                <a:cubicBezTo>
                  <a:pt x="7402005" y="3576701"/>
                  <a:pt x="7187161" y="3363591"/>
                  <a:pt x="6911971" y="3304913"/>
                </a:cubicBezTo>
                <a:close/>
                <a:moveTo>
                  <a:pt x="6613685" y="3304913"/>
                </a:moveTo>
                <a:cubicBezTo>
                  <a:pt x="6338495" y="3363591"/>
                  <a:pt x="6123651" y="3576701"/>
                  <a:pt x="6070376" y="3845480"/>
                </a:cubicBezTo>
                <a:cubicBezTo>
                  <a:pt x="6345566" y="3786801"/>
                  <a:pt x="6560409" y="3573691"/>
                  <a:pt x="6613685" y="3304913"/>
                </a:cubicBezTo>
                <a:close/>
                <a:moveTo>
                  <a:pt x="5219820" y="3304913"/>
                </a:moveTo>
                <a:cubicBezTo>
                  <a:pt x="5273096" y="3573691"/>
                  <a:pt x="5487939" y="3786801"/>
                  <a:pt x="5763129" y="3845480"/>
                </a:cubicBezTo>
                <a:cubicBezTo>
                  <a:pt x="5709854" y="3576701"/>
                  <a:pt x="5495010" y="3363591"/>
                  <a:pt x="5219820" y="3304913"/>
                </a:cubicBezTo>
                <a:close/>
                <a:moveTo>
                  <a:pt x="4921534" y="3304913"/>
                </a:moveTo>
                <a:cubicBezTo>
                  <a:pt x="4646344" y="3363591"/>
                  <a:pt x="4431500" y="3576701"/>
                  <a:pt x="4378225" y="3845480"/>
                </a:cubicBezTo>
                <a:cubicBezTo>
                  <a:pt x="4653415" y="3786801"/>
                  <a:pt x="4868259" y="3573691"/>
                  <a:pt x="4921534" y="3304913"/>
                </a:cubicBezTo>
                <a:close/>
                <a:moveTo>
                  <a:pt x="3527669" y="3304913"/>
                </a:moveTo>
                <a:cubicBezTo>
                  <a:pt x="3580945" y="3573691"/>
                  <a:pt x="3795788" y="3786801"/>
                  <a:pt x="4070978" y="3845480"/>
                </a:cubicBezTo>
                <a:cubicBezTo>
                  <a:pt x="4017703" y="3576701"/>
                  <a:pt x="3802859" y="3363591"/>
                  <a:pt x="3527669" y="3304913"/>
                </a:cubicBezTo>
                <a:close/>
                <a:moveTo>
                  <a:pt x="3229383" y="3304913"/>
                </a:moveTo>
                <a:cubicBezTo>
                  <a:pt x="2954193" y="3363591"/>
                  <a:pt x="2739349" y="3576701"/>
                  <a:pt x="2686074" y="3845480"/>
                </a:cubicBezTo>
                <a:cubicBezTo>
                  <a:pt x="2961264" y="3786801"/>
                  <a:pt x="3176107" y="3573691"/>
                  <a:pt x="3229383" y="3304913"/>
                </a:cubicBezTo>
                <a:close/>
                <a:moveTo>
                  <a:pt x="1835518" y="3304913"/>
                </a:moveTo>
                <a:cubicBezTo>
                  <a:pt x="1888794" y="3573691"/>
                  <a:pt x="2103637" y="3786801"/>
                  <a:pt x="2378827" y="3845480"/>
                </a:cubicBezTo>
                <a:cubicBezTo>
                  <a:pt x="2325552" y="3576701"/>
                  <a:pt x="2110708" y="3363591"/>
                  <a:pt x="1835518" y="3304913"/>
                </a:cubicBezTo>
                <a:close/>
                <a:moveTo>
                  <a:pt x="1537232" y="3304913"/>
                </a:moveTo>
                <a:cubicBezTo>
                  <a:pt x="1262042" y="3363591"/>
                  <a:pt x="1047198" y="3576701"/>
                  <a:pt x="993923" y="3845480"/>
                </a:cubicBezTo>
                <a:cubicBezTo>
                  <a:pt x="1269113" y="3786801"/>
                  <a:pt x="1483956" y="3573691"/>
                  <a:pt x="1537232" y="3304913"/>
                </a:cubicBezTo>
                <a:close/>
                <a:moveTo>
                  <a:pt x="143367" y="3304913"/>
                </a:moveTo>
                <a:cubicBezTo>
                  <a:pt x="196643" y="3573691"/>
                  <a:pt x="411486" y="3786801"/>
                  <a:pt x="686676" y="3845480"/>
                </a:cubicBezTo>
                <a:cubicBezTo>
                  <a:pt x="633401" y="3576701"/>
                  <a:pt x="418557" y="3363591"/>
                  <a:pt x="143367" y="3304913"/>
                </a:cubicBezTo>
                <a:close/>
                <a:moveTo>
                  <a:pt x="8461873" y="3161219"/>
                </a:moveTo>
                <a:lnTo>
                  <a:pt x="8478960" y="3162829"/>
                </a:lnTo>
                <a:cubicBezTo>
                  <a:pt x="8511346" y="3163352"/>
                  <a:pt x="8543239" y="3166310"/>
                  <a:pt x="8574422" y="3171823"/>
                </a:cubicBezTo>
                <a:cubicBezTo>
                  <a:pt x="8579998" y="3171407"/>
                  <a:pt x="8585326" y="3172348"/>
                  <a:pt x="8590635" y="3173350"/>
                </a:cubicBezTo>
                <a:lnTo>
                  <a:pt x="8590752" y="3174489"/>
                </a:lnTo>
                <a:cubicBezTo>
                  <a:pt x="8815033" y="3211322"/>
                  <a:pt x="9008920" y="3333951"/>
                  <a:pt x="9135069" y="3506215"/>
                </a:cubicBezTo>
                <a:lnTo>
                  <a:pt x="9139239" y="3512974"/>
                </a:lnTo>
                <a:lnTo>
                  <a:pt x="9139239" y="3816134"/>
                </a:lnTo>
                <a:lnTo>
                  <a:pt x="9120077" y="3747490"/>
                </a:lnTo>
                <a:cubicBezTo>
                  <a:pt x="9039502" y="3525837"/>
                  <a:pt x="8844913" y="3356256"/>
                  <a:pt x="8604122" y="3304913"/>
                </a:cubicBezTo>
                <a:cubicBezTo>
                  <a:pt x="8650738" y="3540094"/>
                  <a:pt x="8821055" y="3732654"/>
                  <a:pt x="9047261" y="3816429"/>
                </a:cubicBezTo>
                <a:lnTo>
                  <a:pt x="9139239" y="3843104"/>
                </a:lnTo>
                <a:lnTo>
                  <a:pt x="9139239" y="3970603"/>
                </a:lnTo>
                <a:lnTo>
                  <a:pt x="9030179" y="3943797"/>
                </a:lnTo>
                <a:cubicBezTo>
                  <a:pt x="8735297" y="3846211"/>
                  <a:pt x="8514628" y="3594637"/>
                  <a:pt x="8470637" y="3288305"/>
                </a:cubicBezTo>
                <a:cubicBezTo>
                  <a:pt x="8470469" y="3288253"/>
                  <a:pt x="8470301" y="3288248"/>
                  <a:pt x="8470131" y="3288243"/>
                </a:cubicBezTo>
                <a:lnTo>
                  <a:pt x="8469593" y="3281619"/>
                </a:lnTo>
                <a:cubicBezTo>
                  <a:pt x="8464534" y="3251607"/>
                  <a:pt x="8462083" y="3220958"/>
                  <a:pt x="8462126" y="3189869"/>
                </a:cubicBezTo>
                <a:cubicBezTo>
                  <a:pt x="8460814" y="3184286"/>
                  <a:pt x="8460755" y="3178663"/>
                  <a:pt x="8460755" y="3173027"/>
                </a:cubicBezTo>
                <a:lnTo>
                  <a:pt x="8461349" y="3161677"/>
                </a:lnTo>
                <a:lnTo>
                  <a:pt x="8461847" y="3161709"/>
                </a:lnTo>
                <a:close/>
                <a:moveTo>
                  <a:pt x="8448085" y="3161219"/>
                </a:moveTo>
                <a:lnTo>
                  <a:pt x="8448111" y="3161709"/>
                </a:lnTo>
                <a:lnTo>
                  <a:pt x="8448609" y="3161677"/>
                </a:lnTo>
                <a:lnTo>
                  <a:pt x="8449203" y="3173027"/>
                </a:lnTo>
                <a:cubicBezTo>
                  <a:pt x="8449203" y="3178663"/>
                  <a:pt x="8449144" y="3184286"/>
                  <a:pt x="8447832" y="3189869"/>
                </a:cubicBezTo>
                <a:cubicBezTo>
                  <a:pt x="8447875" y="3220958"/>
                  <a:pt x="8445424" y="3251607"/>
                  <a:pt x="8440365" y="3281619"/>
                </a:cubicBezTo>
                <a:lnTo>
                  <a:pt x="8439827" y="3288243"/>
                </a:lnTo>
                <a:cubicBezTo>
                  <a:pt x="8439657" y="3288248"/>
                  <a:pt x="8439489" y="3288253"/>
                  <a:pt x="8439321" y="3288305"/>
                </a:cubicBezTo>
                <a:cubicBezTo>
                  <a:pt x="8389046" y="3638399"/>
                  <a:pt x="8108007" y="3916971"/>
                  <a:pt x="7749156" y="3975903"/>
                </a:cubicBezTo>
                <a:lnTo>
                  <a:pt x="7749040" y="3977042"/>
                </a:lnTo>
                <a:cubicBezTo>
                  <a:pt x="7743729" y="3978045"/>
                  <a:pt x="7738400" y="3978986"/>
                  <a:pt x="7732823" y="3978570"/>
                </a:cubicBezTo>
                <a:cubicBezTo>
                  <a:pt x="7701651" y="3984080"/>
                  <a:pt x="7669771" y="3987038"/>
                  <a:pt x="7637396" y="3987561"/>
                </a:cubicBezTo>
                <a:lnTo>
                  <a:pt x="7620278" y="3989174"/>
                </a:lnTo>
                <a:lnTo>
                  <a:pt x="7620252" y="3988683"/>
                </a:lnTo>
                <a:lnTo>
                  <a:pt x="7619753" y="3988716"/>
                </a:lnTo>
                <a:cubicBezTo>
                  <a:pt x="7619187" y="3984944"/>
                  <a:pt x="7619160" y="3981158"/>
                  <a:pt x="7619160" y="3977366"/>
                </a:cubicBezTo>
                <a:cubicBezTo>
                  <a:pt x="7619160" y="3971728"/>
                  <a:pt x="7619219" y="3966104"/>
                  <a:pt x="7620531" y="3960518"/>
                </a:cubicBezTo>
                <a:cubicBezTo>
                  <a:pt x="7620488" y="3929436"/>
                  <a:pt x="7622938" y="3898794"/>
                  <a:pt x="7627995" y="3868787"/>
                </a:cubicBezTo>
                <a:lnTo>
                  <a:pt x="7628535" y="3862150"/>
                </a:lnTo>
                <a:cubicBezTo>
                  <a:pt x="7628704" y="3862145"/>
                  <a:pt x="7628873" y="3862140"/>
                  <a:pt x="7629040" y="3862087"/>
                </a:cubicBezTo>
                <a:cubicBezTo>
                  <a:pt x="7679317" y="3511992"/>
                  <a:pt x="7960356" y="3233421"/>
                  <a:pt x="8319206" y="3174489"/>
                </a:cubicBezTo>
                <a:lnTo>
                  <a:pt x="8319323" y="3173350"/>
                </a:lnTo>
                <a:cubicBezTo>
                  <a:pt x="8324632" y="3172348"/>
                  <a:pt x="8329960" y="3171407"/>
                  <a:pt x="8335536" y="3171823"/>
                </a:cubicBezTo>
                <a:cubicBezTo>
                  <a:pt x="8366719" y="3166310"/>
                  <a:pt x="8398612" y="3163352"/>
                  <a:pt x="8430998" y="3162829"/>
                </a:cubicBezTo>
                <a:close/>
                <a:moveTo>
                  <a:pt x="6769722" y="3161219"/>
                </a:moveTo>
                <a:lnTo>
                  <a:pt x="6786810" y="3162829"/>
                </a:lnTo>
                <a:cubicBezTo>
                  <a:pt x="6819195" y="3163352"/>
                  <a:pt x="6851088" y="3166310"/>
                  <a:pt x="6882271" y="3171823"/>
                </a:cubicBezTo>
                <a:cubicBezTo>
                  <a:pt x="6887847" y="3171407"/>
                  <a:pt x="6893175" y="3172348"/>
                  <a:pt x="6898484" y="3173350"/>
                </a:cubicBezTo>
                <a:lnTo>
                  <a:pt x="6898601" y="3174489"/>
                </a:lnTo>
                <a:cubicBezTo>
                  <a:pt x="7257451" y="3233421"/>
                  <a:pt x="7538490" y="3511992"/>
                  <a:pt x="7588766" y="3862087"/>
                </a:cubicBezTo>
                <a:cubicBezTo>
                  <a:pt x="7588934" y="3862140"/>
                  <a:pt x="7589103" y="3862145"/>
                  <a:pt x="7589272" y="3862150"/>
                </a:cubicBezTo>
                <a:lnTo>
                  <a:pt x="7589812" y="3868787"/>
                </a:lnTo>
                <a:cubicBezTo>
                  <a:pt x="7594869" y="3898794"/>
                  <a:pt x="7597319" y="3929436"/>
                  <a:pt x="7597276" y="3960518"/>
                </a:cubicBezTo>
                <a:cubicBezTo>
                  <a:pt x="7598588" y="3966104"/>
                  <a:pt x="7598647" y="3971728"/>
                  <a:pt x="7598647" y="3977366"/>
                </a:cubicBezTo>
                <a:cubicBezTo>
                  <a:pt x="7598647" y="3981158"/>
                  <a:pt x="7598620" y="3984944"/>
                  <a:pt x="7598054" y="3988716"/>
                </a:cubicBezTo>
                <a:lnTo>
                  <a:pt x="7597555" y="3988683"/>
                </a:lnTo>
                <a:lnTo>
                  <a:pt x="7597529" y="3989174"/>
                </a:lnTo>
                <a:lnTo>
                  <a:pt x="7580411" y="3987561"/>
                </a:lnTo>
                <a:cubicBezTo>
                  <a:pt x="7548036" y="3987038"/>
                  <a:pt x="7516156" y="3984080"/>
                  <a:pt x="7484984" y="3978570"/>
                </a:cubicBezTo>
                <a:cubicBezTo>
                  <a:pt x="7479407" y="3978986"/>
                  <a:pt x="7474078" y="3978045"/>
                  <a:pt x="7468767" y="3977042"/>
                </a:cubicBezTo>
                <a:lnTo>
                  <a:pt x="7468651" y="3975903"/>
                </a:lnTo>
                <a:cubicBezTo>
                  <a:pt x="7109800" y="3916971"/>
                  <a:pt x="6828761" y="3638399"/>
                  <a:pt x="6778486" y="3288305"/>
                </a:cubicBezTo>
                <a:cubicBezTo>
                  <a:pt x="6778318" y="3288253"/>
                  <a:pt x="6778150" y="3288248"/>
                  <a:pt x="6777980" y="3288243"/>
                </a:cubicBezTo>
                <a:lnTo>
                  <a:pt x="6777442" y="3281619"/>
                </a:lnTo>
                <a:cubicBezTo>
                  <a:pt x="6772383" y="3251607"/>
                  <a:pt x="6769933" y="3220958"/>
                  <a:pt x="6769975" y="3189869"/>
                </a:cubicBezTo>
                <a:cubicBezTo>
                  <a:pt x="6768663" y="3184286"/>
                  <a:pt x="6768604" y="3178663"/>
                  <a:pt x="6768604" y="3173027"/>
                </a:cubicBezTo>
                <a:lnTo>
                  <a:pt x="6769198" y="3161677"/>
                </a:lnTo>
                <a:lnTo>
                  <a:pt x="6769696" y="3161709"/>
                </a:lnTo>
                <a:close/>
                <a:moveTo>
                  <a:pt x="6755934" y="3161219"/>
                </a:moveTo>
                <a:lnTo>
                  <a:pt x="6755960" y="3161709"/>
                </a:lnTo>
                <a:lnTo>
                  <a:pt x="6756458" y="3161677"/>
                </a:lnTo>
                <a:lnTo>
                  <a:pt x="6757052" y="3173027"/>
                </a:lnTo>
                <a:cubicBezTo>
                  <a:pt x="6757052" y="3178663"/>
                  <a:pt x="6756994" y="3184286"/>
                  <a:pt x="6755682" y="3189869"/>
                </a:cubicBezTo>
                <a:cubicBezTo>
                  <a:pt x="6755724" y="3220958"/>
                  <a:pt x="6753273" y="3251607"/>
                  <a:pt x="6748215" y="3281619"/>
                </a:cubicBezTo>
                <a:lnTo>
                  <a:pt x="6747676" y="3288243"/>
                </a:lnTo>
                <a:cubicBezTo>
                  <a:pt x="6747507" y="3288248"/>
                  <a:pt x="6747338" y="3288253"/>
                  <a:pt x="6747171" y="3288305"/>
                </a:cubicBezTo>
                <a:cubicBezTo>
                  <a:pt x="6696895" y="3638399"/>
                  <a:pt x="6415856" y="3916971"/>
                  <a:pt x="6057005" y="3975903"/>
                </a:cubicBezTo>
                <a:lnTo>
                  <a:pt x="6056889" y="3977042"/>
                </a:lnTo>
                <a:cubicBezTo>
                  <a:pt x="6051578" y="3978045"/>
                  <a:pt x="6046249" y="3978986"/>
                  <a:pt x="6040672" y="3978570"/>
                </a:cubicBezTo>
                <a:cubicBezTo>
                  <a:pt x="6009500" y="3984080"/>
                  <a:pt x="5977620" y="3987038"/>
                  <a:pt x="5945246" y="3987561"/>
                </a:cubicBezTo>
                <a:lnTo>
                  <a:pt x="5928127" y="3989174"/>
                </a:lnTo>
                <a:lnTo>
                  <a:pt x="5928101" y="3988683"/>
                </a:lnTo>
                <a:lnTo>
                  <a:pt x="5927602" y="3988716"/>
                </a:lnTo>
                <a:cubicBezTo>
                  <a:pt x="5927036" y="3984944"/>
                  <a:pt x="5927009" y="3981158"/>
                  <a:pt x="5927009" y="3977366"/>
                </a:cubicBezTo>
                <a:cubicBezTo>
                  <a:pt x="5927009" y="3971728"/>
                  <a:pt x="5927068" y="3966104"/>
                  <a:pt x="5928380" y="3960518"/>
                </a:cubicBezTo>
                <a:cubicBezTo>
                  <a:pt x="5928338" y="3929436"/>
                  <a:pt x="5930787" y="3898794"/>
                  <a:pt x="5935844" y="3868787"/>
                </a:cubicBezTo>
                <a:lnTo>
                  <a:pt x="5936384" y="3862150"/>
                </a:lnTo>
                <a:cubicBezTo>
                  <a:pt x="5936553" y="3862145"/>
                  <a:pt x="5936722" y="3862140"/>
                  <a:pt x="5936890" y="3862087"/>
                </a:cubicBezTo>
                <a:cubicBezTo>
                  <a:pt x="5987166" y="3511992"/>
                  <a:pt x="6268205" y="3233421"/>
                  <a:pt x="6627056" y="3174489"/>
                </a:cubicBezTo>
                <a:lnTo>
                  <a:pt x="6627173" y="3173350"/>
                </a:lnTo>
                <a:cubicBezTo>
                  <a:pt x="6632481" y="3172348"/>
                  <a:pt x="6637809" y="3171407"/>
                  <a:pt x="6643385" y="3171823"/>
                </a:cubicBezTo>
                <a:cubicBezTo>
                  <a:pt x="6674569" y="3166310"/>
                  <a:pt x="6706461" y="3163352"/>
                  <a:pt x="6738847" y="3162829"/>
                </a:cubicBezTo>
                <a:close/>
                <a:moveTo>
                  <a:pt x="5077571" y="3161219"/>
                </a:moveTo>
                <a:lnTo>
                  <a:pt x="5094659" y="3162829"/>
                </a:lnTo>
                <a:cubicBezTo>
                  <a:pt x="5127044" y="3163352"/>
                  <a:pt x="5158937" y="3166310"/>
                  <a:pt x="5190120" y="3171823"/>
                </a:cubicBezTo>
                <a:cubicBezTo>
                  <a:pt x="5195696" y="3171407"/>
                  <a:pt x="5201024" y="3172348"/>
                  <a:pt x="5206334" y="3173350"/>
                </a:cubicBezTo>
                <a:lnTo>
                  <a:pt x="5206450" y="3174489"/>
                </a:lnTo>
                <a:cubicBezTo>
                  <a:pt x="5565300" y="3233421"/>
                  <a:pt x="5846339" y="3511992"/>
                  <a:pt x="5896616" y="3862087"/>
                </a:cubicBezTo>
                <a:cubicBezTo>
                  <a:pt x="5896783" y="3862140"/>
                  <a:pt x="5896953" y="3862145"/>
                  <a:pt x="5897121" y="3862150"/>
                </a:cubicBezTo>
                <a:lnTo>
                  <a:pt x="5897662" y="3868787"/>
                </a:lnTo>
                <a:cubicBezTo>
                  <a:pt x="5902718" y="3898794"/>
                  <a:pt x="5905168" y="3929436"/>
                  <a:pt x="5905126" y="3960518"/>
                </a:cubicBezTo>
                <a:cubicBezTo>
                  <a:pt x="5906438" y="3966104"/>
                  <a:pt x="5906496" y="3971728"/>
                  <a:pt x="5906496" y="3977366"/>
                </a:cubicBezTo>
                <a:cubicBezTo>
                  <a:pt x="5906496" y="3981158"/>
                  <a:pt x="5906469" y="3984944"/>
                  <a:pt x="5905903" y="3988716"/>
                </a:cubicBezTo>
                <a:lnTo>
                  <a:pt x="5905404" y="3988683"/>
                </a:lnTo>
                <a:lnTo>
                  <a:pt x="5905378" y="3989174"/>
                </a:lnTo>
                <a:lnTo>
                  <a:pt x="5888260" y="3987561"/>
                </a:lnTo>
                <a:cubicBezTo>
                  <a:pt x="5855886" y="3987038"/>
                  <a:pt x="5824005" y="3984080"/>
                  <a:pt x="5792833" y="3978570"/>
                </a:cubicBezTo>
                <a:cubicBezTo>
                  <a:pt x="5787256" y="3978986"/>
                  <a:pt x="5781927" y="3978045"/>
                  <a:pt x="5776617" y="3977042"/>
                </a:cubicBezTo>
                <a:lnTo>
                  <a:pt x="5776501" y="3975903"/>
                </a:lnTo>
                <a:cubicBezTo>
                  <a:pt x="5417649" y="3916971"/>
                  <a:pt x="5136610" y="3638399"/>
                  <a:pt x="5086335" y="3288305"/>
                </a:cubicBezTo>
                <a:cubicBezTo>
                  <a:pt x="5086167" y="3288253"/>
                  <a:pt x="5085999" y="3288248"/>
                  <a:pt x="5085830" y="3288243"/>
                </a:cubicBezTo>
                <a:lnTo>
                  <a:pt x="5085291" y="3281619"/>
                </a:lnTo>
                <a:cubicBezTo>
                  <a:pt x="5080233" y="3251607"/>
                  <a:pt x="5077782" y="3220958"/>
                  <a:pt x="5077824" y="3189869"/>
                </a:cubicBezTo>
                <a:cubicBezTo>
                  <a:pt x="5076512" y="3184286"/>
                  <a:pt x="5076453" y="3178663"/>
                  <a:pt x="5076453" y="3173027"/>
                </a:cubicBezTo>
                <a:lnTo>
                  <a:pt x="5077047" y="3161677"/>
                </a:lnTo>
                <a:lnTo>
                  <a:pt x="5077545" y="3161709"/>
                </a:lnTo>
                <a:close/>
                <a:moveTo>
                  <a:pt x="5063783" y="3161219"/>
                </a:moveTo>
                <a:lnTo>
                  <a:pt x="5063809" y="3161709"/>
                </a:lnTo>
                <a:lnTo>
                  <a:pt x="5064307" y="3161677"/>
                </a:lnTo>
                <a:lnTo>
                  <a:pt x="5064902" y="3173027"/>
                </a:lnTo>
                <a:cubicBezTo>
                  <a:pt x="5064902" y="3178663"/>
                  <a:pt x="5064842" y="3184286"/>
                  <a:pt x="5063530" y="3189869"/>
                </a:cubicBezTo>
                <a:cubicBezTo>
                  <a:pt x="5063572" y="3220958"/>
                  <a:pt x="5061122" y="3251607"/>
                  <a:pt x="5056063" y="3281619"/>
                </a:cubicBezTo>
                <a:lnTo>
                  <a:pt x="5055525" y="3288243"/>
                </a:lnTo>
                <a:cubicBezTo>
                  <a:pt x="5055355" y="3288248"/>
                  <a:pt x="5055187" y="3288253"/>
                  <a:pt x="5055019" y="3288305"/>
                </a:cubicBezTo>
                <a:cubicBezTo>
                  <a:pt x="5004744" y="3638399"/>
                  <a:pt x="4723705" y="3916971"/>
                  <a:pt x="4364853" y="3975903"/>
                </a:cubicBezTo>
                <a:lnTo>
                  <a:pt x="4364737" y="3977042"/>
                </a:lnTo>
                <a:cubicBezTo>
                  <a:pt x="4359427" y="3978045"/>
                  <a:pt x="4354098" y="3978986"/>
                  <a:pt x="4348521" y="3978570"/>
                </a:cubicBezTo>
                <a:cubicBezTo>
                  <a:pt x="4317350" y="3984080"/>
                  <a:pt x="4285468" y="3987038"/>
                  <a:pt x="4253094" y="3987561"/>
                </a:cubicBezTo>
                <a:lnTo>
                  <a:pt x="4235976" y="3989174"/>
                </a:lnTo>
                <a:lnTo>
                  <a:pt x="4235950" y="3988683"/>
                </a:lnTo>
                <a:lnTo>
                  <a:pt x="4235451" y="3988716"/>
                </a:lnTo>
                <a:cubicBezTo>
                  <a:pt x="4234885" y="3984944"/>
                  <a:pt x="4234858" y="3981158"/>
                  <a:pt x="4234858" y="3977366"/>
                </a:cubicBezTo>
                <a:cubicBezTo>
                  <a:pt x="4234858" y="3971728"/>
                  <a:pt x="4234916" y="3966104"/>
                  <a:pt x="4236228" y="3960518"/>
                </a:cubicBezTo>
                <a:cubicBezTo>
                  <a:pt x="4236186" y="3929436"/>
                  <a:pt x="4238636" y="3898794"/>
                  <a:pt x="4243692" y="3868787"/>
                </a:cubicBezTo>
                <a:lnTo>
                  <a:pt x="4244233" y="3862150"/>
                </a:lnTo>
                <a:cubicBezTo>
                  <a:pt x="4244401" y="3862145"/>
                  <a:pt x="4244571" y="3862140"/>
                  <a:pt x="4244738" y="3862087"/>
                </a:cubicBezTo>
                <a:cubicBezTo>
                  <a:pt x="4295015" y="3511992"/>
                  <a:pt x="4576054" y="3233421"/>
                  <a:pt x="4934904" y="3174489"/>
                </a:cubicBezTo>
                <a:lnTo>
                  <a:pt x="4935021" y="3173350"/>
                </a:lnTo>
                <a:cubicBezTo>
                  <a:pt x="4940330" y="3172348"/>
                  <a:pt x="4945658" y="3171407"/>
                  <a:pt x="4951234" y="3171823"/>
                </a:cubicBezTo>
                <a:cubicBezTo>
                  <a:pt x="4982417" y="3166310"/>
                  <a:pt x="5014310" y="3163352"/>
                  <a:pt x="5046695" y="3162829"/>
                </a:cubicBezTo>
                <a:close/>
                <a:moveTo>
                  <a:pt x="3385420" y="3161219"/>
                </a:moveTo>
                <a:lnTo>
                  <a:pt x="3402507" y="3162829"/>
                </a:lnTo>
                <a:cubicBezTo>
                  <a:pt x="3434893" y="3163352"/>
                  <a:pt x="3466785" y="3166310"/>
                  <a:pt x="3497969" y="3171823"/>
                </a:cubicBezTo>
                <a:cubicBezTo>
                  <a:pt x="3503545" y="3171407"/>
                  <a:pt x="3508873" y="3172348"/>
                  <a:pt x="3514181" y="3173350"/>
                </a:cubicBezTo>
                <a:lnTo>
                  <a:pt x="3514298" y="3174489"/>
                </a:lnTo>
                <a:cubicBezTo>
                  <a:pt x="3873149" y="3233421"/>
                  <a:pt x="4154188" y="3511992"/>
                  <a:pt x="4204464" y="3862087"/>
                </a:cubicBezTo>
                <a:cubicBezTo>
                  <a:pt x="4204632" y="3862140"/>
                  <a:pt x="4204801" y="3862145"/>
                  <a:pt x="4204970" y="3862150"/>
                </a:cubicBezTo>
                <a:lnTo>
                  <a:pt x="4205510" y="3868787"/>
                </a:lnTo>
                <a:cubicBezTo>
                  <a:pt x="4210567" y="3898794"/>
                  <a:pt x="4213016" y="3929436"/>
                  <a:pt x="4212974" y="3960518"/>
                </a:cubicBezTo>
                <a:cubicBezTo>
                  <a:pt x="4214286" y="3966104"/>
                  <a:pt x="4214345" y="3971728"/>
                  <a:pt x="4214345" y="3977366"/>
                </a:cubicBezTo>
                <a:cubicBezTo>
                  <a:pt x="4214345" y="3981158"/>
                  <a:pt x="4214318" y="3984944"/>
                  <a:pt x="4213752" y="3988716"/>
                </a:cubicBezTo>
                <a:lnTo>
                  <a:pt x="4213253" y="3988683"/>
                </a:lnTo>
                <a:lnTo>
                  <a:pt x="4213227" y="3989174"/>
                </a:lnTo>
                <a:lnTo>
                  <a:pt x="4196108" y="3987561"/>
                </a:lnTo>
                <a:cubicBezTo>
                  <a:pt x="4163734" y="3987038"/>
                  <a:pt x="4131854" y="3984080"/>
                  <a:pt x="4100682" y="3978570"/>
                </a:cubicBezTo>
                <a:cubicBezTo>
                  <a:pt x="4095105" y="3978986"/>
                  <a:pt x="4089776" y="3978045"/>
                  <a:pt x="4084465" y="3977042"/>
                </a:cubicBezTo>
                <a:lnTo>
                  <a:pt x="4084349" y="3975903"/>
                </a:lnTo>
                <a:cubicBezTo>
                  <a:pt x="3725498" y="3916971"/>
                  <a:pt x="3444459" y="3638399"/>
                  <a:pt x="3394183" y="3288305"/>
                </a:cubicBezTo>
                <a:cubicBezTo>
                  <a:pt x="3394016" y="3288253"/>
                  <a:pt x="3393847" y="3288248"/>
                  <a:pt x="3393678" y="3288243"/>
                </a:cubicBezTo>
                <a:lnTo>
                  <a:pt x="3393139" y="3281619"/>
                </a:lnTo>
                <a:cubicBezTo>
                  <a:pt x="3388081" y="3251607"/>
                  <a:pt x="3385630" y="3220958"/>
                  <a:pt x="3385672" y="3189869"/>
                </a:cubicBezTo>
                <a:cubicBezTo>
                  <a:pt x="3384360" y="3184286"/>
                  <a:pt x="3384302" y="3178663"/>
                  <a:pt x="3384302" y="3173027"/>
                </a:cubicBezTo>
                <a:lnTo>
                  <a:pt x="3384896" y="3161677"/>
                </a:lnTo>
                <a:lnTo>
                  <a:pt x="3385394" y="3161709"/>
                </a:lnTo>
                <a:close/>
                <a:moveTo>
                  <a:pt x="3371632" y="3161219"/>
                </a:moveTo>
                <a:lnTo>
                  <a:pt x="3371658" y="3161709"/>
                </a:lnTo>
                <a:lnTo>
                  <a:pt x="3372156" y="3161677"/>
                </a:lnTo>
                <a:lnTo>
                  <a:pt x="3372750" y="3173027"/>
                </a:lnTo>
                <a:cubicBezTo>
                  <a:pt x="3372750" y="3178663"/>
                  <a:pt x="3372691" y="3184286"/>
                  <a:pt x="3371379" y="3189869"/>
                </a:cubicBezTo>
                <a:cubicBezTo>
                  <a:pt x="3371421" y="3220958"/>
                  <a:pt x="3368971" y="3251607"/>
                  <a:pt x="3363912" y="3281619"/>
                </a:cubicBezTo>
                <a:lnTo>
                  <a:pt x="3363374" y="3288243"/>
                </a:lnTo>
                <a:cubicBezTo>
                  <a:pt x="3363204" y="3288248"/>
                  <a:pt x="3363036" y="3288253"/>
                  <a:pt x="3362868" y="3288305"/>
                </a:cubicBezTo>
                <a:cubicBezTo>
                  <a:pt x="3312593" y="3638399"/>
                  <a:pt x="3031554" y="3916971"/>
                  <a:pt x="2672703" y="3975903"/>
                </a:cubicBezTo>
                <a:lnTo>
                  <a:pt x="2672586" y="3977042"/>
                </a:lnTo>
                <a:cubicBezTo>
                  <a:pt x="2667276" y="3978045"/>
                  <a:pt x="2661947" y="3978986"/>
                  <a:pt x="2656370" y="3978570"/>
                </a:cubicBezTo>
                <a:cubicBezTo>
                  <a:pt x="2625198" y="3984080"/>
                  <a:pt x="2593318" y="3987038"/>
                  <a:pt x="2560943" y="3987561"/>
                </a:cubicBezTo>
                <a:lnTo>
                  <a:pt x="2543825" y="3989174"/>
                </a:lnTo>
                <a:lnTo>
                  <a:pt x="2543799" y="3988683"/>
                </a:lnTo>
                <a:lnTo>
                  <a:pt x="2543300" y="3988716"/>
                </a:lnTo>
                <a:cubicBezTo>
                  <a:pt x="2542734" y="3984944"/>
                  <a:pt x="2542707" y="3981158"/>
                  <a:pt x="2542707" y="3977366"/>
                </a:cubicBezTo>
                <a:cubicBezTo>
                  <a:pt x="2542707" y="3971728"/>
                  <a:pt x="2542765" y="3966104"/>
                  <a:pt x="2544077" y="3960518"/>
                </a:cubicBezTo>
                <a:cubicBezTo>
                  <a:pt x="2544035" y="3929436"/>
                  <a:pt x="2546485" y="3898794"/>
                  <a:pt x="2551541" y="3868787"/>
                </a:cubicBezTo>
                <a:lnTo>
                  <a:pt x="2552082" y="3862150"/>
                </a:lnTo>
                <a:cubicBezTo>
                  <a:pt x="2552250" y="3862145"/>
                  <a:pt x="2552420" y="3862140"/>
                  <a:pt x="2552587" y="3862087"/>
                </a:cubicBezTo>
                <a:cubicBezTo>
                  <a:pt x="2602864" y="3511992"/>
                  <a:pt x="2883903" y="3233421"/>
                  <a:pt x="3242753" y="3174489"/>
                </a:cubicBezTo>
                <a:lnTo>
                  <a:pt x="3242870" y="3173350"/>
                </a:lnTo>
                <a:cubicBezTo>
                  <a:pt x="3248179" y="3172348"/>
                  <a:pt x="3253507" y="3171407"/>
                  <a:pt x="3259083" y="3171823"/>
                </a:cubicBezTo>
                <a:cubicBezTo>
                  <a:pt x="3290266" y="3166310"/>
                  <a:pt x="3322159" y="3163352"/>
                  <a:pt x="3354544" y="3162829"/>
                </a:cubicBezTo>
                <a:close/>
                <a:moveTo>
                  <a:pt x="1693269" y="3161219"/>
                </a:moveTo>
                <a:lnTo>
                  <a:pt x="1710356" y="3162829"/>
                </a:lnTo>
                <a:cubicBezTo>
                  <a:pt x="1742742" y="3163352"/>
                  <a:pt x="1774634" y="3166310"/>
                  <a:pt x="1805818" y="3171823"/>
                </a:cubicBezTo>
                <a:cubicBezTo>
                  <a:pt x="1811394" y="3171407"/>
                  <a:pt x="1816722" y="3172348"/>
                  <a:pt x="1822030" y="3173350"/>
                </a:cubicBezTo>
                <a:lnTo>
                  <a:pt x="1822148" y="3174489"/>
                </a:lnTo>
                <a:cubicBezTo>
                  <a:pt x="2180998" y="3233421"/>
                  <a:pt x="2462037" y="3511992"/>
                  <a:pt x="2512313" y="3862087"/>
                </a:cubicBezTo>
                <a:cubicBezTo>
                  <a:pt x="2512481" y="3862140"/>
                  <a:pt x="2512650" y="3862145"/>
                  <a:pt x="2512819" y="3862150"/>
                </a:cubicBezTo>
                <a:lnTo>
                  <a:pt x="2513359" y="3868787"/>
                </a:lnTo>
                <a:cubicBezTo>
                  <a:pt x="2518416" y="3898794"/>
                  <a:pt x="2520865" y="3929436"/>
                  <a:pt x="2520823" y="3960518"/>
                </a:cubicBezTo>
                <a:cubicBezTo>
                  <a:pt x="2522135" y="3966104"/>
                  <a:pt x="2522194" y="3971728"/>
                  <a:pt x="2522194" y="3977366"/>
                </a:cubicBezTo>
                <a:cubicBezTo>
                  <a:pt x="2522194" y="3981158"/>
                  <a:pt x="2522167" y="3984944"/>
                  <a:pt x="2521601" y="3988716"/>
                </a:cubicBezTo>
                <a:lnTo>
                  <a:pt x="2521102" y="3988683"/>
                </a:lnTo>
                <a:lnTo>
                  <a:pt x="2521076" y="3989174"/>
                </a:lnTo>
                <a:lnTo>
                  <a:pt x="2503957" y="3987561"/>
                </a:lnTo>
                <a:cubicBezTo>
                  <a:pt x="2471583" y="3987038"/>
                  <a:pt x="2439703" y="3984080"/>
                  <a:pt x="2408531" y="3978570"/>
                </a:cubicBezTo>
                <a:cubicBezTo>
                  <a:pt x="2402954" y="3978986"/>
                  <a:pt x="2397625" y="3978045"/>
                  <a:pt x="2392314" y="3977042"/>
                </a:cubicBezTo>
                <a:lnTo>
                  <a:pt x="2392198" y="3975903"/>
                </a:lnTo>
                <a:cubicBezTo>
                  <a:pt x="2033347" y="3916971"/>
                  <a:pt x="1752308" y="3638399"/>
                  <a:pt x="1702032" y="3288305"/>
                </a:cubicBezTo>
                <a:cubicBezTo>
                  <a:pt x="1701865" y="3288253"/>
                  <a:pt x="1701696" y="3288248"/>
                  <a:pt x="1701527" y="3288243"/>
                </a:cubicBezTo>
                <a:lnTo>
                  <a:pt x="1700989" y="3281619"/>
                </a:lnTo>
                <a:cubicBezTo>
                  <a:pt x="1695930" y="3251607"/>
                  <a:pt x="1693479" y="3220958"/>
                  <a:pt x="1693521" y="3189869"/>
                </a:cubicBezTo>
                <a:cubicBezTo>
                  <a:pt x="1692209" y="3184286"/>
                  <a:pt x="1692151" y="3178663"/>
                  <a:pt x="1692151" y="3173027"/>
                </a:cubicBezTo>
                <a:lnTo>
                  <a:pt x="1692745" y="3161677"/>
                </a:lnTo>
                <a:lnTo>
                  <a:pt x="1693243" y="3161709"/>
                </a:lnTo>
                <a:close/>
                <a:moveTo>
                  <a:pt x="1679481" y="3161219"/>
                </a:moveTo>
                <a:lnTo>
                  <a:pt x="1679507" y="3161709"/>
                </a:lnTo>
                <a:lnTo>
                  <a:pt x="1680005" y="3161677"/>
                </a:lnTo>
                <a:lnTo>
                  <a:pt x="1680599" y="3173027"/>
                </a:lnTo>
                <a:cubicBezTo>
                  <a:pt x="1680599" y="3178663"/>
                  <a:pt x="1680540" y="3184286"/>
                  <a:pt x="1679228" y="3189869"/>
                </a:cubicBezTo>
                <a:cubicBezTo>
                  <a:pt x="1679270" y="3220958"/>
                  <a:pt x="1676820" y="3251607"/>
                  <a:pt x="1671761" y="3281619"/>
                </a:cubicBezTo>
                <a:lnTo>
                  <a:pt x="1671223" y="3288243"/>
                </a:lnTo>
                <a:cubicBezTo>
                  <a:pt x="1671053" y="3288248"/>
                  <a:pt x="1670885" y="3288253"/>
                  <a:pt x="1670717" y="3288305"/>
                </a:cubicBezTo>
                <a:cubicBezTo>
                  <a:pt x="1620442" y="3638399"/>
                  <a:pt x="1339403" y="3916971"/>
                  <a:pt x="980552" y="3975903"/>
                </a:cubicBezTo>
                <a:lnTo>
                  <a:pt x="980435" y="3977042"/>
                </a:lnTo>
                <a:cubicBezTo>
                  <a:pt x="975125" y="3978045"/>
                  <a:pt x="969796" y="3978986"/>
                  <a:pt x="964219" y="3978570"/>
                </a:cubicBezTo>
                <a:cubicBezTo>
                  <a:pt x="933047" y="3984080"/>
                  <a:pt x="901167" y="3987038"/>
                  <a:pt x="868792" y="3987561"/>
                </a:cubicBezTo>
                <a:lnTo>
                  <a:pt x="851674" y="3989174"/>
                </a:lnTo>
                <a:lnTo>
                  <a:pt x="851648" y="3988683"/>
                </a:lnTo>
                <a:lnTo>
                  <a:pt x="851149" y="3988716"/>
                </a:lnTo>
                <a:cubicBezTo>
                  <a:pt x="850583" y="3984944"/>
                  <a:pt x="850556" y="3981158"/>
                  <a:pt x="850556" y="3977366"/>
                </a:cubicBezTo>
                <a:cubicBezTo>
                  <a:pt x="850556" y="3971728"/>
                  <a:pt x="850614" y="3966104"/>
                  <a:pt x="851926" y="3960518"/>
                </a:cubicBezTo>
                <a:cubicBezTo>
                  <a:pt x="851884" y="3929436"/>
                  <a:pt x="854334" y="3898794"/>
                  <a:pt x="859390" y="3868787"/>
                </a:cubicBezTo>
                <a:lnTo>
                  <a:pt x="859931" y="3862150"/>
                </a:lnTo>
                <a:cubicBezTo>
                  <a:pt x="860099" y="3862145"/>
                  <a:pt x="860269" y="3862140"/>
                  <a:pt x="860436" y="3862087"/>
                </a:cubicBezTo>
                <a:cubicBezTo>
                  <a:pt x="910713" y="3511992"/>
                  <a:pt x="1191752" y="3233421"/>
                  <a:pt x="1550602" y="3174489"/>
                </a:cubicBezTo>
                <a:lnTo>
                  <a:pt x="1550719" y="3173350"/>
                </a:lnTo>
                <a:cubicBezTo>
                  <a:pt x="1556028" y="3172348"/>
                  <a:pt x="1561356" y="3171407"/>
                  <a:pt x="1566932" y="3171823"/>
                </a:cubicBezTo>
                <a:cubicBezTo>
                  <a:pt x="1598115" y="3166310"/>
                  <a:pt x="1630008" y="3163352"/>
                  <a:pt x="1662393" y="3162829"/>
                </a:cubicBezTo>
                <a:close/>
                <a:moveTo>
                  <a:pt x="1118" y="3161219"/>
                </a:moveTo>
                <a:lnTo>
                  <a:pt x="18205" y="3162829"/>
                </a:lnTo>
                <a:cubicBezTo>
                  <a:pt x="50591" y="3163352"/>
                  <a:pt x="82483" y="3166310"/>
                  <a:pt x="113667" y="3171823"/>
                </a:cubicBezTo>
                <a:cubicBezTo>
                  <a:pt x="119243" y="3171407"/>
                  <a:pt x="124571" y="3172348"/>
                  <a:pt x="129879" y="3173350"/>
                </a:cubicBezTo>
                <a:lnTo>
                  <a:pt x="129997" y="3174489"/>
                </a:lnTo>
                <a:cubicBezTo>
                  <a:pt x="488847" y="3233421"/>
                  <a:pt x="769886" y="3511992"/>
                  <a:pt x="820162" y="3862087"/>
                </a:cubicBezTo>
                <a:cubicBezTo>
                  <a:pt x="820330" y="3862140"/>
                  <a:pt x="820499" y="3862145"/>
                  <a:pt x="820668" y="3862150"/>
                </a:cubicBezTo>
                <a:lnTo>
                  <a:pt x="821208" y="3868787"/>
                </a:lnTo>
                <a:cubicBezTo>
                  <a:pt x="826265" y="3898794"/>
                  <a:pt x="828714" y="3929436"/>
                  <a:pt x="828672" y="3960518"/>
                </a:cubicBezTo>
                <a:cubicBezTo>
                  <a:pt x="829984" y="3966104"/>
                  <a:pt x="830043" y="3971728"/>
                  <a:pt x="830043" y="3977366"/>
                </a:cubicBezTo>
                <a:cubicBezTo>
                  <a:pt x="830043" y="3981158"/>
                  <a:pt x="830016" y="3984944"/>
                  <a:pt x="829450" y="3988716"/>
                </a:cubicBezTo>
                <a:lnTo>
                  <a:pt x="828951" y="3988683"/>
                </a:lnTo>
                <a:lnTo>
                  <a:pt x="828925" y="3989174"/>
                </a:lnTo>
                <a:lnTo>
                  <a:pt x="811806" y="3987561"/>
                </a:lnTo>
                <a:cubicBezTo>
                  <a:pt x="779432" y="3987038"/>
                  <a:pt x="747552" y="3984080"/>
                  <a:pt x="716380" y="3978570"/>
                </a:cubicBezTo>
                <a:cubicBezTo>
                  <a:pt x="710803" y="3978986"/>
                  <a:pt x="705474" y="3978045"/>
                  <a:pt x="700163" y="3977042"/>
                </a:cubicBezTo>
                <a:lnTo>
                  <a:pt x="700047" y="3975903"/>
                </a:lnTo>
                <a:cubicBezTo>
                  <a:pt x="341196" y="3916971"/>
                  <a:pt x="60157" y="3638399"/>
                  <a:pt x="9881" y="3288305"/>
                </a:cubicBezTo>
                <a:cubicBezTo>
                  <a:pt x="9714" y="3288253"/>
                  <a:pt x="9545" y="3288248"/>
                  <a:pt x="9376" y="3288243"/>
                </a:cubicBezTo>
                <a:lnTo>
                  <a:pt x="8837" y="3281619"/>
                </a:lnTo>
                <a:cubicBezTo>
                  <a:pt x="3779" y="3251607"/>
                  <a:pt x="1328" y="3220958"/>
                  <a:pt x="1370" y="3189869"/>
                </a:cubicBezTo>
                <a:cubicBezTo>
                  <a:pt x="58" y="3184286"/>
                  <a:pt x="0" y="3178663"/>
                  <a:pt x="0" y="3173027"/>
                </a:cubicBezTo>
                <a:lnTo>
                  <a:pt x="594" y="3161677"/>
                </a:lnTo>
                <a:lnTo>
                  <a:pt x="1092" y="3161709"/>
                </a:lnTo>
                <a:close/>
                <a:moveTo>
                  <a:pt x="7762529" y="2447425"/>
                </a:moveTo>
                <a:cubicBezTo>
                  <a:pt x="7815805" y="2718331"/>
                  <a:pt x="8030648" y="2933128"/>
                  <a:pt x="8305838" y="2992271"/>
                </a:cubicBezTo>
                <a:cubicBezTo>
                  <a:pt x="8252563" y="2721365"/>
                  <a:pt x="8037719" y="2506568"/>
                  <a:pt x="7762529" y="2447425"/>
                </a:cubicBezTo>
                <a:close/>
                <a:moveTo>
                  <a:pt x="7455280" y="2447425"/>
                </a:moveTo>
                <a:cubicBezTo>
                  <a:pt x="7180090" y="2506568"/>
                  <a:pt x="6965246" y="2721365"/>
                  <a:pt x="6911971" y="2992271"/>
                </a:cubicBezTo>
                <a:cubicBezTo>
                  <a:pt x="7187161" y="2933128"/>
                  <a:pt x="7402004" y="2718331"/>
                  <a:pt x="7455280" y="2447425"/>
                </a:cubicBezTo>
                <a:close/>
                <a:moveTo>
                  <a:pt x="6070378" y="2447425"/>
                </a:moveTo>
                <a:cubicBezTo>
                  <a:pt x="6123654" y="2718331"/>
                  <a:pt x="6338497" y="2933128"/>
                  <a:pt x="6613687" y="2992271"/>
                </a:cubicBezTo>
                <a:cubicBezTo>
                  <a:pt x="6560412" y="2721365"/>
                  <a:pt x="6345568" y="2506568"/>
                  <a:pt x="6070378" y="2447425"/>
                </a:cubicBezTo>
                <a:close/>
                <a:moveTo>
                  <a:pt x="5763129" y="2447425"/>
                </a:moveTo>
                <a:cubicBezTo>
                  <a:pt x="5487939" y="2506568"/>
                  <a:pt x="5273095" y="2721365"/>
                  <a:pt x="5219820" y="2992271"/>
                </a:cubicBezTo>
                <a:cubicBezTo>
                  <a:pt x="5495010" y="2933128"/>
                  <a:pt x="5709853" y="2718331"/>
                  <a:pt x="5763129" y="2447425"/>
                </a:cubicBezTo>
                <a:close/>
                <a:moveTo>
                  <a:pt x="4378227" y="2447425"/>
                </a:moveTo>
                <a:cubicBezTo>
                  <a:pt x="4431503" y="2718331"/>
                  <a:pt x="4646346" y="2933128"/>
                  <a:pt x="4921536" y="2992271"/>
                </a:cubicBezTo>
                <a:cubicBezTo>
                  <a:pt x="4868261" y="2721365"/>
                  <a:pt x="4653417" y="2506568"/>
                  <a:pt x="4378227" y="2447425"/>
                </a:cubicBezTo>
                <a:close/>
                <a:moveTo>
                  <a:pt x="4070978" y="2447425"/>
                </a:moveTo>
                <a:cubicBezTo>
                  <a:pt x="3795788" y="2506568"/>
                  <a:pt x="3580944" y="2721365"/>
                  <a:pt x="3527669" y="2992271"/>
                </a:cubicBezTo>
                <a:cubicBezTo>
                  <a:pt x="3802859" y="2933128"/>
                  <a:pt x="4017702" y="2718331"/>
                  <a:pt x="4070978" y="2447425"/>
                </a:cubicBezTo>
                <a:close/>
                <a:moveTo>
                  <a:pt x="2686076" y="2447425"/>
                </a:moveTo>
                <a:cubicBezTo>
                  <a:pt x="2739352" y="2718331"/>
                  <a:pt x="2954195" y="2933128"/>
                  <a:pt x="3229385" y="2992271"/>
                </a:cubicBezTo>
                <a:cubicBezTo>
                  <a:pt x="3176110" y="2721365"/>
                  <a:pt x="2961266" y="2506568"/>
                  <a:pt x="2686076" y="2447425"/>
                </a:cubicBezTo>
                <a:close/>
                <a:moveTo>
                  <a:pt x="2378827" y="2447425"/>
                </a:moveTo>
                <a:cubicBezTo>
                  <a:pt x="2103637" y="2506568"/>
                  <a:pt x="1888793" y="2721365"/>
                  <a:pt x="1835518" y="2992271"/>
                </a:cubicBezTo>
                <a:cubicBezTo>
                  <a:pt x="2110708" y="2933128"/>
                  <a:pt x="2325551" y="2718331"/>
                  <a:pt x="2378827" y="2447425"/>
                </a:cubicBezTo>
                <a:close/>
                <a:moveTo>
                  <a:pt x="993925" y="2447425"/>
                </a:moveTo>
                <a:cubicBezTo>
                  <a:pt x="1047201" y="2718331"/>
                  <a:pt x="1262044" y="2933128"/>
                  <a:pt x="1537234" y="2992271"/>
                </a:cubicBezTo>
                <a:cubicBezTo>
                  <a:pt x="1483959" y="2721365"/>
                  <a:pt x="1269115" y="2506568"/>
                  <a:pt x="993925" y="2447425"/>
                </a:cubicBezTo>
                <a:close/>
                <a:moveTo>
                  <a:pt x="686676" y="2447425"/>
                </a:moveTo>
                <a:cubicBezTo>
                  <a:pt x="411486" y="2506568"/>
                  <a:pt x="196642" y="2721365"/>
                  <a:pt x="143367" y="2992271"/>
                </a:cubicBezTo>
                <a:cubicBezTo>
                  <a:pt x="418557" y="2933128"/>
                  <a:pt x="633400" y="2718331"/>
                  <a:pt x="686676" y="2447425"/>
                </a:cubicBezTo>
                <a:close/>
                <a:moveTo>
                  <a:pt x="9139239" y="2321311"/>
                </a:moveTo>
                <a:lnTo>
                  <a:pt x="9139239" y="2449820"/>
                </a:lnTo>
                <a:lnTo>
                  <a:pt x="9047261" y="2476706"/>
                </a:lnTo>
                <a:cubicBezTo>
                  <a:pt x="8821055" y="2561144"/>
                  <a:pt x="8650738" y="2755228"/>
                  <a:pt x="8604122" y="2992271"/>
                </a:cubicBezTo>
                <a:cubicBezTo>
                  <a:pt x="8844913" y="2940521"/>
                  <a:pt x="9039501" y="2769598"/>
                  <a:pt x="9120077" y="2546190"/>
                </a:cubicBezTo>
                <a:lnTo>
                  <a:pt x="9139239" y="2477003"/>
                </a:lnTo>
                <a:lnTo>
                  <a:pt x="9139239" y="2782562"/>
                </a:lnTo>
                <a:lnTo>
                  <a:pt x="9135069" y="2789374"/>
                </a:lnTo>
                <a:cubicBezTo>
                  <a:pt x="9008919" y="2963003"/>
                  <a:pt x="8815033" y="3086603"/>
                  <a:pt x="8590751" y="3123727"/>
                </a:cubicBezTo>
                <a:lnTo>
                  <a:pt x="8590635" y="3124875"/>
                </a:lnTo>
                <a:cubicBezTo>
                  <a:pt x="8585324" y="3125886"/>
                  <a:pt x="8579995" y="3126834"/>
                  <a:pt x="8574418" y="3126415"/>
                </a:cubicBezTo>
                <a:cubicBezTo>
                  <a:pt x="8543246" y="3131969"/>
                  <a:pt x="8511366" y="3134950"/>
                  <a:pt x="8478991" y="3135477"/>
                </a:cubicBezTo>
                <a:lnTo>
                  <a:pt x="8461873" y="3137103"/>
                </a:lnTo>
                <a:lnTo>
                  <a:pt x="8461847" y="3136608"/>
                </a:lnTo>
                <a:lnTo>
                  <a:pt x="8461348" y="3136641"/>
                </a:lnTo>
                <a:cubicBezTo>
                  <a:pt x="8460782" y="3132839"/>
                  <a:pt x="8460755" y="3129023"/>
                  <a:pt x="8460755" y="3125201"/>
                </a:cubicBezTo>
                <a:cubicBezTo>
                  <a:pt x="8460755" y="3119519"/>
                  <a:pt x="8460814" y="3113850"/>
                  <a:pt x="8462126" y="3108220"/>
                </a:cubicBezTo>
                <a:cubicBezTo>
                  <a:pt x="8462083" y="3076892"/>
                  <a:pt x="8464533" y="3046007"/>
                  <a:pt x="8469590" y="3015763"/>
                </a:cubicBezTo>
                <a:lnTo>
                  <a:pt x="8470130" y="3009073"/>
                </a:lnTo>
                <a:cubicBezTo>
                  <a:pt x="8470299" y="3009068"/>
                  <a:pt x="8470468" y="3009063"/>
                  <a:pt x="8470636" y="3009010"/>
                </a:cubicBezTo>
                <a:cubicBezTo>
                  <a:pt x="8514628" y="2700252"/>
                  <a:pt x="8735297" y="2446688"/>
                  <a:pt x="9030178" y="2348329"/>
                </a:cubicBezTo>
                <a:close/>
                <a:moveTo>
                  <a:pt x="7620280" y="2302594"/>
                </a:moveTo>
                <a:lnTo>
                  <a:pt x="7637367" y="2304217"/>
                </a:lnTo>
                <a:cubicBezTo>
                  <a:pt x="7669753" y="2304744"/>
                  <a:pt x="7701646" y="2307725"/>
                  <a:pt x="7732829" y="2313282"/>
                </a:cubicBezTo>
                <a:cubicBezTo>
                  <a:pt x="7738405" y="2312863"/>
                  <a:pt x="7743733" y="2313811"/>
                  <a:pt x="7749042" y="2314821"/>
                </a:cubicBezTo>
                <a:lnTo>
                  <a:pt x="7749159" y="2315969"/>
                </a:lnTo>
                <a:cubicBezTo>
                  <a:pt x="8108009" y="2375367"/>
                  <a:pt x="8389048" y="2656144"/>
                  <a:pt x="8439324" y="3009010"/>
                </a:cubicBezTo>
                <a:cubicBezTo>
                  <a:pt x="8439492" y="3009063"/>
                  <a:pt x="8439661" y="3009068"/>
                  <a:pt x="8439830" y="3009073"/>
                </a:cubicBezTo>
                <a:lnTo>
                  <a:pt x="8440370" y="3015763"/>
                </a:lnTo>
                <a:cubicBezTo>
                  <a:pt x="8445427" y="3046007"/>
                  <a:pt x="8447877" y="3076892"/>
                  <a:pt x="8447834" y="3108220"/>
                </a:cubicBezTo>
                <a:cubicBezTo>
                  <a:pt x="8449146" y="3113850"/>
                  <a:pt x="8449205" y="3119519"/>
                  <a:pt x="8449205" y="3125201"/>
                </a:cubicBezTo>
                <a:cubicBezTo>
                  <a:pt x="8449205" y="3129023"/>
                  <a:pt x="8449178" y="3132839"/>
                  <a:pt x="8448612" y="3136641"/>
                </a:cubicBezTo>
                <a:lnTo>
                  <a:pt x="8448113" y="3136608"/>
                </a:lnTo>
                <a:lnTo>
                  <a:pt x="8448087" y="3137103"/>
                </a:lnTo>
                <a:lnTo>
                  <a:pt x="8430969" y="3135477"/>
                </a:lnTo>
                <a:cubicBezTo>
                  <a:pt x="8398594" y="3134950"/>
                  <a:pt x="8366714" y="3131969"/>
                  <a:pt x="8335542" y="3126415"/>
                </a:cubicBezTo>
                <a:cubicBezTo>
                  <a:pt x="8329965" y="3126834"/>
                  <a:pt x="8324636" y="3125886"/>
                  <a:pt x="8319325" y="3124875"/>
                </a:cubicBezTo>
                <a:lnTo>
                  <a:pt x="8319209" y="3123727"/>
                </a:lnTo>
                <a:cubicBezTo>
                  <a:pt x="7960358" y="3064328"/>
                  <a:pt x="7679319" y="2783551"/>
                  <a:pt x="7629044" y="2430686"/>
                </a:cubicBezTo>
                <a:cubicBezTo>
                  <a:pt x="7628876" y="2430633"/>
                  <a:pt x="7628708" y="2430628"/>
                  <a:pt x="7628538" y="2430623"/>
                </a:cubicBezTo>
                <a:lnTo>
                  <a:pt x="7628000" y="2423947"/>
                </a:lnTo>
                <a:cubicBezTo>
                  <a:pt x="7622941" y="2393697"/>
                  <a:pt x="7620490" y="2362806"/>
                  <a:pt x="7620533" y="2331471"/>
                </a:cubicBezTo>
                <a:cubicBezTo>
                  <a:pt x="7619221" y="2325843"/>
                  <a:pt x="7619162" y="2320176"/>
                  <a:pt x="7619162" y="2314495"/>
                </a:cubicBezTo>
                <a:lnTo>
                  <a:pt x="7619756" y="2303055"/>
                </a:lnTo>
                <a:lnTo>
                  <a:pt x="7620254" y="2303088"/>
                </a:lnTo>
                <a:close/>
                <a:moveTo>
                  <a:pt x="7597529" y="2302594"/>
                </a:moveTo>
                <a:lnTo>
                  <a:pt x="7597555" y="2303088"/>
                </a:lnTo>
                <a:lnTo>
                  <a:pt x="7598053" y="2303055"/>
                </a:lnTo>
                <a:lnTo>
                  <a:pt x="7598647" y="2314495"/>
                </a:lnTo>
                <a:cubicBezTo>
                  <a:pt x="7598647" y="2320176"/>
                  <a:pt x="7598588" y="2325843"/>
                  <a:pt x="7597276" y="2331471"/>
                </a:cubicBezTo>
                <a:cubicBezTo>
                  <a:pt x="7597319" y="2362806"/>
                  <a:pt x="7594868" y="2393697"/>
                  <a:pt x="7589809" y="2423947"/>
                </a:cubicBezTo>
                <a:lnTo>
                  <a:pt x="7589271" y="2430623"/>
                </a:lnTo>
                <a:cubicBezTo>
                  <a:pt x="7589101" y="2430628"/>
                  <a:pt x="7588933" y="2430633"/>
                  <a:pt x="7588765" y="2430686"/>
                </a:cubicBezTo>
                <a:cubicBezTo>
                  <a:pt x="7538490" y="2783551"/>
                  <a:pt x="7257451" y="3064328"/>
                  <a:pt x="6898600" y="3123727"/>
                </a:cubicBezTo>
                <a:lnTo>
                  <a:pt x="6898484" y="3124875"/>
                </a:lnTo>
                <a:cubicBezTo>
                  <a:pt x="6893173" y="3125886"/>
                  <a:pt x="6887844" y="3126834"/>
                  <a:pt x="6882267" y="3126415"/>
                </a:cubicBezTo>
                <a:cubicBezTo>
                  <a:pt x="6851095" y="3131969"/>
                  <a:pt x="6819215" y="3134950"/>
                  <a:pt x="6786841" y="3135477"/>
                </a:cubicBezTo>
                <a:lnTo>
                  <a:pt x="6769722" y="3137103"/>
                </a:lnTo>
                <a:lnTo>
                  <a:pt x="6769696" y="3136608"/>
                </a:lnTo>
                <a:lnTo>
                  <a:pt x="6769197" y="3136641"/>
                </a:lnTo>
                <a:cubicBezTo>
                  <a:pt x="6768631" y="3132839"/>
                  <a:pt x="6768604" y="3129023"/>
                  <a:pt x="6768604" y="3125201"/>
                </a:cubicBezTo>
                <a:cubicBezTo>
                  <a:pt x="6768604" y="3119519"/>
                  <a:pt x="6768663" y="3113850"/>
                  <a:pt x="6769975" y="3108220"/>
                </a:cubicBezTo>
                <a:cubicBezTo>
                  <a:pt x="6769933" y="3076892"/>
                  <a:pt x="6772382" y="3046007"/>
                  <a:pt x="6777439" y="3015763"/>
                </a:cubicBezTo>
                <a:lnTo>
                  <a:pt x="6777979" y="3009073"/>
                </a:lnTo>
                <a:cubicBezTo>
                  <a:pt x="6778148" y="3009068"/>
                  <a:pt x="6778317" y="3009063"/>
                  <a:pt x="6778485" y="3009010"/>
                </a:cubicBezTo>
                <a:cubicBezTo>
                  <a:pt x="6828761" y="2656144"/>
                  <a:pt x="7109800" y="2375367"/>
                  <a:pt x="7468650" y="2315969"/>
                </a:cubicBezTo>
                <a:lnTo>
                  <a:pt x="7468767" y="2314821"/>
                </a:lnTo>
                <a:cubicBezTo>
                  <a:pt x="7474076" y="2313811"/>
                  <a:pt x="7479404" y="2312863"/>
                  <a:pt x="7484980" y="2313282"/>
                </a:cubicBezTo>
                <a:cubicBezTo>
                  <a:pt x="7516163" y="2307725"/>
                  <a:pt x="7548056" y="2304744"/>
                  <a:pt x="7580442" y="2304217"/>
                </a:cubicBezTo>
                <a:close/>
                <a:moveTo>
                  <a:pt x="5928129" y="2302594"/>
                </a:moveTo>
                <a:lnTo>
                  <a:pt x="5945217" y="2304217"/>
                </a:lnTo>
                <a:cubicBezTo>
                  <a:pt x="5977602" y="2304744"/>
                  <a:pt x="6009495" y="2307725"/>
                  <a:pt x="6040678" y="2313282"/>
                </a:cubicBezTo>
                <a:cubicBezTo>
                  <a:pt x="6046254" y="2312863"/>
                  <a:pt x="6051582" y="2313811"/>
                  <a:pt x="6056891" y="2314821"/>
                </a:cubicBezTo>
                <a:lnTo>
                  <a:pt x="6057008" y="2315969"/>
                </a:lnTo>
                <a:cubicBezTo>
                  <a:pt x="6415858" y="2375367"/>
                  <a:pt x="6696897" y="2656144"/>
                  <a:pt x="6747174" y="3009010"/>
                </a:cubicBezTo>
                <a:cubicBezTo>
                  <a:pt x="6747341" y="3009063"/>
                  <a:pt x="6747511" y="3009068"/>
                  <a:pt x="6747679" y="3009073"/>
                </a:cubicBezTo>
                <a:lnTo>
                  <a:pt x="6748220" y="3015763"/>
                </a:lnTo>
                <a:cubicBezTo>
                  <a:pt x="6753276" y="3046007"/>
                  <a:pt x="6755726" y="3076892"/>
                  <a:pt x="6755684" y="3108220"/>
                </a:cubicBezTo>
                <a:cubicBezTo>
                  <a:pt x="6756996" y="3113850"/>
                  <a:pt x="6757054" y="3119519"/>
                  <a:pt x="6757054" y="3125201"/>
                </a:cubicBezTo>
                <a:cubicBezTo>
                  <a:pt x="6757054" y="3129023"/>
                  <a:pt x="6757027" y="3132839"/>
                  <a:pt x="6756461" y="3136641"/>
                </a:cubicBezTo>
                <a:lnTo>
                  <a:pt x="6755962" y="3136608"/>
                </a:lnTo>
                <a:lnTo>
                  <a:pt x="6755936" y="3137103"/>
                </a:lnTo>
                <a:lnTo>
                  <a:pt x="6738818" y="3135477"/>
                </a:lnTo>
                <a:cubicBezTo>
                  <a:pt x="6706444" y="3134950"/>
                  <a:pt x="6674563" y="3131969"/>
                  <a:pt x="6643391" y="3126415"/>
                </a:cubicBezTo>
                <a:cubicBezTo>
                  <a:pt x="6637814" y="3126834"/>
                  <a:pt x="6632485" y="3125886"/>
                  <a:pt x="6627175" y="3124875"/>
                </a:cubicBezTo>
                <a:lnTo>
                  <a:pt x="6627059" y="3123727"/>
                </a:lnTo>
                <a:cubicBezTo>
                  <a:pt x="6268207" y="3064328"/>
                  <a:pt x="5987168" y="2783551"/>
                  <a:pt x="5936893" y="2430686"/>
                </a:cubicBezTo>
                <a:cubicBezTo>
                  <a:pt x="5936725" y="2430633"/>
                  <a:pt x="5936557" y="2430628"/>
                  <a:pt x="5936387" y="2430623"/>
                </a:cubicBezTo>
                <a:lnTo>
                  <a:pt x="5935849" y="2423947"/>
                </a:lnTo>
                <a:cubicBezTo>
                  <a:pt x="5930790" y="2393697"/>
                  <a:pt x="5928340" y="2362806"/>
                  <a:pt x="5928382" y="2331471"/>
                </a:cubicBezTo>
                <a:cubicBezTo>
                  <a:pt x="5927070" y="2325843"/>
                  <a:pt x="5927011" y="2320176"/>
                  <a:pt x="5927011" y="2314495"/>
                </a:cubicBezTo>
                <a:lnTo>
                  <a:pt x="5927605" y="2303055"/>
                </a:lnTo>
                <a:lnTo>
                  <a:pt x="5928103" y="2303088"/>
                </a:lnTo>
                <a:close/>
                <a:moveTo>
                  <a:pt x="5905378" y="2302594"/>
                </a:moveTo>
                <a:lnTo>
                  <a:pt x="5905404" y="2303088"/>
                </a:lnTo>
                <a:lnTo>
                  <a:pt x="5905902" y="2303055"/>
                </a:lnTo>
                <a:lnTo>
                  <a:pt x="5906496" y="2314495"/>
                </a:lnTo>
                <a:cubicBezTo>
                  <a:pt x="5906496" y="2320176"/>
                  <a:pt x="5906438" y="2325843"/>
                  <a:pt x="5905126" y="2331471"/>
                </a:cubicBezTo>
                <a:cubicBezTo>
                  <a:pt x="5905168" y="2362806"/>
                  <a:pt x="5902717" y="2393697"/>
                  <a:pt x="5897659" y="2423947"/>
                </a:cubicBezTo>
                <a:lnTo>
                  <a:pt x="5897120" y="2430623"/>
                </a:lnTo>
                <a:cubicBezTo>
                  <a:pt x="5896951" y="2430628"/>
                  <a:pt x="5896782" y="2430633"/>
                  <a:pt x="5896615" y="2430686"/>
                </a:cubicBezTo>
                <a:cubicBezTo>
                  <a:pt x="5846339" y="2783551"/>
                  <a:pt x="5565300" y="3064328"/>
                  <a:pt x="5206449" y="3123727"/>
                </a:cubicBezTo>
                <a:lnTo>
                  <a:pt x="5206334" y="3124875"/>
                </a:lnTo>
                <a:cubicBezTo>
                  <a:pt x="5201022" y="3125886"/>
                  <a:pt x="5195693" y="3126834"/>
                  <a:pt x="5190116" y="3126415"/>
                </a:cubicBezTo>
                <a:cubicBezTo>
                  <a:pt x="5158944" y="3131969"/>
                  <a:pt x="5127065" y="3134950"/>
                  <a:pt x="5094690" y="3135477"/>
                </a:cubicBezTo>
                <a:lnTo>
                  <a:pt x="5077571" y="3137103"/>
                </a:lnTo>
                <a:lnTo>
                  <a:pt x="5077545" y="3136608"/>
                </a:lnTo>
                <a:lnTo>
                  <a:pt x="5077046" y="3136641"/>
                </a:lnTo>
                <a:cubicBezTo>
                  <a:pt x="5076480" y="3132839"/>
                  <a:pt x="5076453" y="3129023"/>
                  <a:pt x="5076453" y="3125201"/>
                </a:cubicBezTo>
                <a:cubicBezTo>
                  <a:pt x="5076453" y="3119519"/>
                  <a:pt x="5076512" y="3113850"/>
                  <a:pt x="5077824" y="3108220"/>
                </a:cubicBezTo>
                <a:cubicBezTo>
                  <a:pt x="5077782" y="3076892"/>
                  <a:pt x="5080231" y="3046007"/>
                  <a:pt x="5085288" y="3015763"/>
                </a:cubicBezTo>
                <a:lnTo>
                  <a:pt x="5085828" y="3009073"/>
                </a:lnTo>
                <a:cubicBezTo>
                  <a:pt x="5085997" y="3009068"/>
                  <a:pt x="5086166" y="3009063"/>
                  <a:pt x="5086334" y="3009010"/>
                </a:cubicBezTo>
                <a:cubicBezTo>
                  <a:pt x="5136610" y="2656144"/>
                  <a:pt x="5417649" y="2375367"/>
                  <a:pt x="5776501" y="2315969"/>
                </a:cubicBezTo>
                <a:lnTo>
                  <a:pt x="5776617" y="2314821"/>
                </a:lnTo>
                <a:cubicBezTo>
                  <a:pt x="5781926" y="2313811"/>
                  <a:pt x="5787253" y="2312863"/>
                  <a:pt x="5792829" y="2313282"/>
                </a:cubicBezTo>
                <a:cubicBezTo>
                  <a:pt x="5824013" y="2307725"/>
                  <a:pt x="5855905" y="2304744"/>
                  <a:pt x="5888291" y="2304217"/>
                </a:cubicBezTo>
                <a:close/>
                <a:moveTo>
                  <a:pt x="4235979" y="2302594"/>
                </a:moveTo>
                <a:lnTo>
                  <a:pt x="4253065" y="2304217"/>
                </a:lnTo>
                <a:cubicBezTo>
                  <a:pt x="4285451" y="2304744"/>
                  <a:pt x="4317343" y="2307725"/>
                  <a:pt x="4348528" y="2313282"/>
                </a:cubicBezTo>
                <a:cubicBezTo>
                  <a:pt x="4354104" y="2312863"/>
                  <a:pt x="4359431" y="2313811"/>
                  <a:pt x="4364739" y="2314821"/>
                </a:cubicBezTo>
                <a:lnTo>
                  <a:pt x="4364856" y="2315969"/>
                </a:lnTo>
                <a:cubicBezTo>
                  <a:pt x="4723707" y="2375367"/>
                  <a:pt x="5004746" y="2656144"/>
                  <a:pt x="5055022" y="3009010"/>
                </a:cubicBezTo>
                <a:cubicBezTo>
                  <a:pt x="5055190" y="3009063"/>
                  <a:pt x="5055359" y="3009068"/>
                  <a:pt x="5055528" y="3009073"/>
                </a:cubicBezTo>
                <a:lnTo>
                  <a:pt x="5056068" y="3015763"/>
                </a:lnTo>
                <a:cubicBezTo>
                  <a:pt x="5061125" y="3046007"/>
                  <a:pt x="5063574" y="3076892"/>
                  <a:pt x="5063532" y="3108220"/>
                </a:cubicBezTo>
                <a:cubicBezTo>
                  <a:pt x="5064844" y="3113850"/>
                  <a:pt x="5064903" y="3119519"/>
                  <a:pt x="5064903" y="3125201"/>
                </a:cubicBezTo>
                <a:cubicBezTo>
                  <a:pt x="5064903" y="3129023"/>
                  <a:pt x="5064876" y="3132839"/>
                  <a:pt x="5064310" y="3136641"/>
                </a:cubicBezTo>
                <a:lnTo>
                  <a:pt x="5063811" y="3136608"/>
                </a:lnTo>
                <a:lnTo>
                  <a:pt x="5063785" y="3137103"/>
                </a:lnTo>
                <a:lnTo>
                  <a:pt x="5046666" y="3135477"/>
                </a:lnTo>
                <a:cubicBezTo>
                  <a:pt x="5014292" y="3134950"/>
                  <a:pt x="4982412" y="3131969"/>
                  <a:pt x="4951241" y="3126415"/>
                </a:cubicBezTo>
                <a:cubicBezTo>
                  <a:pt x="4945663" y="3126834"/>
                  <a:pt x="4940334" y="3125886"/>
                  <a:pt x="4935023" y="3124875"/>
                </a:cubicBezTo>
                <a:lnTo>
                  <a:pt x="4934907" y="3123727"/>
                </a:lnTo>
                <a:cubicBezTo>
                  <a:pt x="4576056" y="3064328"/>
                  <a:pt x="4295017" y="2783551"/>
                  <a:pt x="4244741" y="2430686"/>
                </a:cubicBezTo>
                <a:cubicBezTo>
                  <a:pt x="4244574" y="2430633"/>
                  <a:pt x="4244405" y="2430628"/>
                  <a:pt x="4244236" y="2430623"/>
                </a:cubicBezTo>
                <a:lnTo>
                  <a:pt x="4243697" y="2423947"/>
                </a:lnTo>
                <a:cubicBezTo>
                  <a:pt x="4238639" y="2393697"/>
                  <a:pt x="4236188" y="2362806"/>
                  <a:pt x="4236230" y="2331471"/>
                </a:cubicBezTo>
                <a:cubicBezTo>
                  <a:pt x="4234918" y="2325843"/>
                  <a:pt x="4234860" y="2320176"/>
                  <a:pt x="4234860" y="2314495"/>
                </a:cubicBezTo>
                <a:lnTo>
                  <a:pt x="4235454" y="2303055"/>
                </a:lnTo>
                <a:lnTo>
                  <a:pt x="4235952" y="2303088"/>
                </a:lnTo>
                <a:close/>
                <a:moveTo>
                  <a:pt x="4213227" y="2302594"/>
                </a:moveTo>
                <a:lnTo>
                  <a:pt x="4213253" y="2303088"/>
                </a:lnTo>
                <a:lnTo>
                  <a:pt x="4213751" y="2303055"/>
                </a:lnTo>
                <a:lnTo>
                  <a:pt x="4214345" y="2314495"/>
                </a:lnTo>
                <a:cubicBezTo>
                  <a:pt x="4214345" y="2320176"/>
                  <a:pt x="4214286" y="2325843"/>
                  <a:pt x="4212974" y="2331471"/>
                </a:cubicBezTo>
                <a:cubicBezTo>
                  <a:pt x="4213016" y="2362806"/>
                  <a:pt x="4210566" y="2393697"/>
                  <a:pt x="4205507" y="2423947"/>
                </a:cubicBezTo>
                <a:lnTo>
                  <a:pt x="4204969" y="2430623"/>
                </a:lnTo>
                <a:cubicBezTo>
                  <a:pt x="4204799" y="2430628"/>
                  <a:pt x="4204631" y="2430633"/>
                  <a:pt x="4204463" y="2430686"/>
                </a:cubicBezTo>
                <a:cubicBezTo>
                  <a:pt x="4154188" y="2783551"/>
                  <a:pt x="3873149" y="3064328"/>
                  <a:pt x="3514297" y="3123727"/>
                </a:cubicBezTo>
                <a:lnTo>
                  <a:pt x="3514181" y="3124875"/>
                </a:lnTo>
                <a:cubicBezTo>
                  <a:pt x="3508871" y="3125886"/>
                  <a:pt x="3503542" y="3126834"/>
                  <a:pt x="3497965" y="3126415"/>
                </a:cubicBezTo>
                <a:cubicBezTo>
                  <a:pt x="3466793" y="3131969"/>
                  <a:pt x="3434912" y="3134950"/>
                  <a:pt x="3402538" y="3135477"/>
                </a:cubicBezTo>
                <a:lnTo>
                  <a:pt x="3385420" y="3137103"/>
                </a:lnTo>
                <a:lnTo>
                  <a:pt x="3385394" y="3136608"/>
                </a:lnTo>
                <a:lnTo>
                  <a:pt x="3384895" y="3136641"/>
                </a:lnTo>
                <a:cubicBezTo>
                  <a:pt x="3384329" y="3132839"/>
                  <a:pt x="3384302" y="3129023"/>
                  <a:pt x="3384302" y="3125201"/>
                </a:cubicBezTo>
                <a:cubicBezTo>
                  <a:pt x="3384302" y="3119519"/>
                  <a:pt x="3384360" y="3113850"/>
                  <a:pt x="3385672" y="3108220"/>
                </a:cubicBezTo>
                <a:cubicBezTo>
                  <a:pt x="3385630" y="3076892"/>
                  <a:pt x="3388080" y="3046007"/>
                  <a:pt x="3393136" y="3015763"/>
                </a:cubicBezTo>
                <a:lnTo>
                  <a:pt x="3393677" y="3009073"/>
                </a:lnTo>
                <a:cubicBezTo>
                  <a:pt x="3393845" y="3009068"/>
                  <a:pt x="3394015" y="3009063"/>
                  <a:pt x="3394182" y="3009010"/>
                </a:cubicBezTo>
                <a:cubicBezTo>
                  <a:pt x="3444459" y="2656144"/>
                  <a:pt x="3725498" y="2375367"/>
                  <a:pt x="4084348" y="2315969"/>
                </a:cubicBezTo>
                <a:lnTo>
                  <a:pt x="4084465" y="2314821"/>
                </a:lnTo>
                <a:cubicBezTo>
                  <a:pt x="4089774" y="2313811"/>
                  <a:pt x="4095102" y="2312863"/>
                  <a:pt x="4100678" y="2313282"/>
                </a:cubicBezTo>
                <a:cubicBezTo>
                  <a:pt x="4131861" y="2307725"/>
                  <a:pt x="4163754" y="2304744"/>
                  <a:pt x="4196139" y="2304217"/>
                </a:cubicBezTo>
                <a:close/>
                <a:moveTo>
                  <a:pt x="2543827" y="2302594"/>
                </a:moveTo>
                <a:lnTo>
                  <a:pt x="2560914" y="2304217"/>
                </a:lnTo>
                <a:cubicBezTo>
                  <a:pt x="2593300" y="2304744"/>
                  <a:pt x="2625192" y="2307725"/>
                  <a:pt x="2656376" y="2313282"/>
                </a:cubicBezTo>
                <a:cubicBezTo>
                  <a:pt x="2661952" y="2312863"/>
                  <a:pt x="2667280" y="2313811"/>
                  <a:pt x="2672588" y="2314821"/>
                </a:cubicBezTo>
                <a:lnTo>
                  <a:pt x="2672706" y="2315969"/>
                </a:lnTo>
                <a:cubicBezTo>
                  <a:pt x="3031556" y="2375367"/>
                  <a:pt x="3312595" y="2656144"/>
                  <a:pt x="3362871" y="3009010"/>
                </a:cubicBezTo>
                <a:cubicBezTo>
                  <a:pt x="3363039" y="3009063"/>
                  <a:pt x="3363208" y="3009068"/>
                  <a:pt x="3363377" y="3009073"/>
                </a:cubicBezTo>
                <a:lnTo>
                  <a:pt x="3363917" y="3015763"/>
                </a:lnTo>
                <a:cubicBezTo>
                  <a:pt x="3368974" y="3046007"/>
                  <a:pt x="3371423" y="3076892"/>
                  <a:pt x="3371381" y="3108220"/>
                </a:cubicBezTo>
                <a:cubicBezTo>
                  <a:pt x="3372693" y="3113850"/>
                  <a:pt x="3372752" y="3119519"/>
                  <a:pt x="3372752" y="3125201"/>
                </a:cubicBezTo>
                <a:cubicBezTo>
                  <a:pt x="3372752" y="3129023"/>
                  <a:pt x="3372725" y="3132839"/>
                  <a:pt x="3372159" y="3136641"/>
                </a:cubicBezTo>
                <a:lnTo>
                  <a:pt x="3371660" y="3136608"/>
                </a:lnTo>
                <a:lnTo>
                  <a:pt x="3371634" y="3137103"/>
                </a:lnTo>
                <a:lnTo>
                  <a:pt x="3354515" y="3135477"/>
                </a:lnTo>
                <a:cubicBezTo>
                  <a:pt x="3322141" y="3134950"/>
                  <a:pt x="3290261" y="3131969"/>
                  <a:pt x="3259089" y="3126415"/>
                </a:cubicBezTo>
                <a:cubicBezTo>
                  <a:pt x="3253512" y="3126834"/>
                  <a:pt x="3248183" y="3125886"/>
                  <a:pt x="3242872" y="3124875"/>
                </a:cubicBezTo>
                <a:lnTo>
                  <a:pt x="3242756" y="3123727"/>
                </a:lnTo>
                <a:cubicBezTo>
                  <a:pt x="2883905" y="3064328"/>
                  <a:pt x="2602866" y="2783551"/>
                  <a:pt x="2552590" y="2430686"/>
                </a:cubicBezTo>
                <a:cubicBezTo>
                  <a:pt x="2552423" y="2430633"/>
                  <a:pt x="2552254" y="2430628"/>
                  <a:pt x="2552085" y="2430623"/>
                </a:cubicBezTo>
                <a:lnTo>
                  <a:pt x="2551547" y="2423947"/>
                </a:lnTo>
                <a:cubicBezTo>
                  <a:pt x="2546488" y="2393697"/>
                  <a:pt x="2544037" y="2362806"/>
                  <a:pt x="2544079" y="2331471"/>
                </a:cubicBezTo>
                <a:cubicBezTo>
                  <a:pt x="2542767" y="2325843"/>
                  <a:pt x="2542709" y="2320176"/>
                  <a:pt x="2542709" y="2314495"/>
                </a:cubicBezTo>
                <a:lnTo>
                  <a:pt x="2543303" y="2303055"/>
                </a:lnTo>
                <a:lnTo>
                  <a:pt x="2543801" y="2303088"/>
                </a:lnTo>
                <a:close/>
                <a:moveTo>
                  <a:pt x="2521076" y="2302594"/>
                </a:moveTo>
                <a:lnTo>
                  <a:pt x="2521102" y="2303088"/>
                </a:lnTo>
                <a:lnTo>
                  <a:pt x="2521600" y="2303055"/>
                </a:lnTo>
                <a:lnTo>
                  <a:pt x="2522194" y="2314495"/>
                </a:lnTo>
                <a:cubicBezTo>
                  <a:pt x="2522194" y="2320176"/>
                  <a:pt x="2522135" y="2325843"/>
                  <a:pt x="2520823" y="2331471"/>
                </a:cubicBezTo>
                <a:cubicBezTo>
                  <a:pt x="2520865" y="2362806"/>
                  <a:pt x="2518415" y="2393697"/>
                  <a:pt x="2513356" y="2423947"/>
                </a:cubicBezTo>
                <a:lnTo>
                  <a:pt x="2512818" y="2430623"/>
                </a:lnTo>
                <a:cubicBezTo>
                  <a:pt x="2512648" y="2430628"/>
                  <a:pt x="2512480" y="2430633"/>
                  <a:pt x="2512312" y="2430686"/>
                </a:cubicBezTo>
                <a:cubicBezTo>
                  <a:pt x="2462037" y="2783551"/>
                  <a:pt x="2180998" y="3064328"/>
                  <a:pt x="1822147" y="3123727"/>
                </a:cubicBezTo>
                <a:lnTo>
                  <a:pt x="1822030" y="3124875"/>
                </a:lnTo>
                <a:cubicBezTo>
                  <a:pt x="1816720" y="3125886"/>
                  <a:pt x="1811391" y="3126834"/>
                  <a:pt x="1805814" y="3126415"/>
                </a:cubicBezTo>
                <a:cubicBezTo>
                  <a:pt x="1774642" y="3131969"/>
                  <a:pt x="1742762" y="3134950"/>
                  <a:pt x="1710387" y="3135477"/>
                </a:cubicBezTo>
                <a:lnTo>
                  <a:pt x="1693269" y="3137103"/>
                </a:lnTo>
                <a:lnTo>
                  <a:pt x="1693243" y="3136608"/>
                </a:lnTo>
                <a:lnTo>
                  <a:pt x="1692744" y="3136641"/>
                </a:lnTo>
                <a:cubicBezTo>
                  <a:pt x="1692178" y="3132839"/>
                  <a:pt x="1692151" y="3129023"/>
                  <a:pt x="1692151" y="3125201"/>
                </a:cubicBezTo>
                <a:cubicBezTo>
                  <a:pt x="1692151" y="3119519"/>
                  <a:pt x="1692209" y="3113850"/>
                  <a:pt x="1693521" y="3108220"/>
                </a:cubicBezTo>
                <a:cubicBezTo>
                  <a:pt x="1693479" y="3076892"/>
                  <a:pt x="1695929" y="3046007"/>
                  <a:pt x="1700985" y="3015763"/>
                </a:cubicBezTo>
                <a:lnTo>
                  <a:pt x="1701526" y="3009073"/>
                </a:lnTo>
                <a:cubicBezTo>
                  <a:pt x="1701694" y="3009068"/>
                  <a:pt x="1701864" y="3009063"/>
                  <a:pt x="1702031" y="3009010"/>
                </a:cubicBezTo>
                <a:cubicBezTo>
                  <a:pt x="1752308" y="2656144"/>
                  <a:pt x="2033347" y="2375367"/>
                  <a:pt x="2392197" y="2315969"/>
                </a:cubicBezTo>
                <a:lnTo>
                  <a:pt x="2392314" y="2314821"/>
                </a:lnTo>
                <a:cubicBezTo>
                  <a:pt x="2397623" y="2313811"/>
                  <a:pt x="2402951" y="2312863"/>
                  <a:pt x="2408527" y="2313282"/>
                </a:cubicBezTo>
                <a:cubicBezTo>
                  <a:pt x="2439710" y="2307725"/>
                  <a:pt x="2471603" y="2304744"/>
                  <a:pt x="2503988" y="2304217"/>
                </a:cubicBezTo>
                <a:close/>
                <a:moveTo>
                  <a:pt x="851676" y="2302594"/>
                </a:moveTo>
                <a:lnTo>
                  <a:pt x="868763" y="2304217"/>
                </a:lnTo>
                <a:cubicBezTo>
                  <a:pt x="901149" y="2304744"/>
                  <a:pt x="933041" y="2307725"/>
                  <a:pt x="964225" y="2313282"/>
                </a:cubicBezTo>
                <a:cubicBezTo>
                  <a:pt x="969801" y="2312863"/>
                  <a:pt x="975129" y="2313811"/>
                  <a:pt x="980437" y="2314821"/>
                </a:cubicBezTo>
                <a:lnTo>
                  <a:pt x="980555" y="2315969"/>
                </a:lnTo>
                <a:cubicBezTo>
                  <a:pt x="1339405" y="2375367"/>
                  <a:pt x="1620444" y="2656144"/>
                  <a:pt x="1670720" y="3009010"/>
                </a:cubicBezTo>
                <a:cubicBezTo>
                  <a:pt x="1670888" y="3009063"/>
                  <a:pt x="1671057" y="3009068"/>
                  <a:pt x="1671226" y="3009073"/>
                </a:cubicBezTo>
                <a:lnTo>
                  <a:pt x="1671766" y="3015763"/>
                </a:lnTo>
                <a:cubicBezTo>
                  <a:pt x="1676823" y="3046007"/>
                  <a:pt x="1679272" y="3076892"/>
                  <a:pt x="1679230" y="3108220"/>
                </a:cubicBezTo>
                <a:cubicBezTo>
                  <a:pt x="1680542" y="3113850"/>
                  <a:pt x="1680601" y="3119519"/>
                  <a:pt x="1680601" y="3125201"/>
                </a:cubicBezTo>
                <a:cubicBezTo>
                  <a:pt x="1680601" y="3129023"/>
                  <a:pt x="1680574" y="3132839"/>
                  <a:pt x="1680008" y="3136641"/>
                </a:cubicBezTo>
                <a:lnTo>
                  <a:pt x="1679509" y="3136608"/>
                </a:lnTo>
                <a:lnTo>
                  <a:pt x="1679483" y="3137103"/>
                </a:lnTo>
                <a:lnTo>
                  <a:pt x="1662364" y="3135477"/>
                </a:lnTo>
                <a:cubicBezTo>
                  <a:pt x="1629990" y="3134950"/>
                  <a:pt x="1598110" y="3131969"/>
                  <a:pt x="1566938" y="3126415"/>
                </a:cubicBezTo>
                <a:cubicBezTo>
                  <a:pt x="1561361" y="3126834"/>
                  <a:pt x="1556032" y="3125886"/>
                  <a:pt x="1550721" y="3124875"/>
                </a:cubicBezTo>
                <a:lnTo>
                  <a:pt x="1550605" y="3123727"/>
                </a:lnTo>
                <a:cubicBezTo>
                  <a:pt x="1191754" y="3064328"/>
                  <a:pt x="910715" y="2783551"/>
                  <a:pt x="860439" y="2430686"/>
                </a:cubicBezTo>
                <a:cubicBezTo>
                  <a:pt x="860272" y="2430633"/>
                  <a:pt x="860103" y="2430628"/>
                  <a:pt x="859934" y="2430623"/>
                </a:cubicBezTo>
                <a:lnTo>
                  <a:pt x="859396" y="2423947"/>
                </a:lnTo>
                <a:cubicBezTo>
                  <a:pt x="854337" y="2393697"/>
                  <a:pt x="851886" y="2362806"/>
                  <a:pt x="851928" y="2331471"/>
                </a:cubicBezTo>
                <a:cubicBezTo>
                  <a:pt x="850616" y="2325843"/>
                  <a:pt x="850558" y="2320176"/>
                  <a:pt x="850558" y="2314495"/>
                </a:cubicBezTo>
                <a:lnTo>
                  <a:pt x="851152" y="2303055"/>
                </a:lnTo>
                <a:lnTo>
                  <a:pt x="851650" y="2303088"/>
                </a:lnTo>
                <a:close/>
                <a:moveTo>
                  <a:pt x="828925" y="2302594"/>
                </a:moveTo>
                <a:lnTo>
                  <a:pt x="828951" y="2303088"/>
                </a:lnTo>
                <a:lnTo>
                  <a:pt x="829449" y="2303055"/>
                </a:lnTo>
                <a:lnTo>
                  <a:pt x="830043" y="2314495"/>
                </a:lnTo>
                <a:cubicBezTo>
                  <a:pt x="830043" y="2320176"/>
                  <a:pt x="829984" y="2325843"/>
                  <a:pt x="828672" y="2331471"/>
                </a:cubicBezTo>
                <a:cubicBezTo>
                  <a:pt x="828714" y="2362806"/>
                  <a:pt x="826264" y="2393697"/>
                  <a:pt x="821205" y="2423947"/>
                </a:cubicBezTo>
                <a:lnTo>
                  <a:pt x="820667" y="2430623"/>
                </a:lnTo>
                <a:cubicBezTo>
                  <a:pt x="820497" y="2430628"/>
                  <a:pt x="820329" y="2430633"/>
                  <a:pt x="820161" y="2430686"/>
                </a:cubicBezTo>
                <a:cubicBezTo>
                  <a:pt x="769886" y="2783551"/>
                  <a:pt x="488847" y="3064328"/>
                  <a:pt x="129995" y="3123727"/>
                </a:cubicBezTo>
                <a:lnTo>
                  <a:pt x="129879" y="3124875"/>
                </a:lnTo>
                <a:cubicBezTo>
                  <a:pt x="124569" y="3125886"/>
                  <a:pt x="119240" y="3126834"/>
                  <a:pt x="113663" y="3126415"/>
                </a:cubicBezTo>
                <a:cubicBezTo>
                  <a:pt x="82491" y="3131969"/>
                  <a:pt x="50611" y="3134950"/>
                  <a:pt x="18236" y="3135477"/>
                </a:cubicBezTo>
                <a:lnTo>
                  <a:pt x="1118" y="3137103"/>
                </a:lnTo>
                <a:lnTo>
                  <a:pt x="1092" y="3136608"/>
                </a:lnTo>
                <a:lnTo>
                  <a:pt x="593" y="3136641"/>
                </a:lnTo>
                <a:cubicBezTo>
                  <a:pt x="27" y="3132839"/>
                  <a:pt x="0" y="3129023"/>
                  <a:pt x="0" y="3125201"/>
                </a:cubicBezTo>
                <a:cubicBezTo>
                  <a:pt x="0" y="3119519"/>
                  <a:pt x="58" y="3113850"/>
                  <a:pt x="1370" y="3108220"/>
                </a:cubicBezTo>
                <a:cubicBezTo>
                  <a:pt x="1328" y="3076892"/>
                  <a:pt x="3778" y="3046007"/>
                  <a:pt x="8835" y="3015763"/>
                </a:cubicBezTo>
                <a:lnTo>
                  <a:pt x="9375" y="3009073"/>
                </a:lnTo>
                <a:cubicBezTo>
                  <a:pt x="9543" y="3009068"/>
                  <a:pt x="9713" y="3009063"/>
                  <a:pt x="9880" y="3009010"/>
                </a:cubicBezTo>
                <a:cubicBezTo>
                  <a:pt x="60157" y="2656144"/>
                  <a:pt x="341196" y="2375367"/>
                  <a:pt x="700046" y="2315969"/>
                </a:cubicBezTo>
                <a:lnTo>
                  <a:pt x="700163" y="2314821"/>
                </a:lnTo>
                <a:cubicBezTo>
                  <a:pt x="705472" y="2313811"/>
                  <a:pt x="710800" y="2312863"/>
                  <a:pt x="716376" y="2313282"/>
                </a:cubicBezTo>
                <a:cubicBezTo>
                  <a:pt x="747559" y="2307725"/>
                  <a:pt x="779452" y="2304744"/>
                  <a:pt x="811837" y="2304217"/>
                </a:cubicBezTo>
                <a:close/>
                <a:moveTo>
                  <a:pt x="8305836" y="1608087"/>
                </a:moveTo>
                <a:cubicBezTo>
                  <a:pt x="8030646" y="1666766"/>
                  <a:pt x="7815802" y="1879876"/>
                  <a:pt x="7762527" y="2148655"/>
                </a:cubicBezTo>
                <a:cubicBezTo>
                  <a:pt x="8037717" y="2089976"/>
                  <a:pt x="8252560" y="1876866"/>
                  <a:pt x="8305836" y="1608087"/>
                </a:cubicBezTo>
                <a:close/>
                <a:moveTo>
                  <a:pt x="6911971" y="1608087"/>
                </a:moveTo>
                <a:cubicBezTo>
                  <a:pt x="6965247" y="1876866"/>
                  <a:pt x="7180090" y="2089976"/>
                  <a:pt x="7455280" y="2148655"/>
                </a:cubicBezTo>
                <a:cubicBezTo>
                  <a:pt x="7402005" y="1879876"/>
                  <a:pt x="7187161" y="1666766"/>
                  <a:pt x="6911971" y="1608087"/>
                </a:cubicBezTo>
                <a:close/>
                <a:moveTo>
                  <a:pt x="6613685" y="1608087"/>
                </a:moveTo>
                <a:cubicBezTo>
                  <a:pt x="6338495" y="1666766"/>
                  <a:pt x="6123651" y="1879876"/>
                  <a:pt x="6070376" y="2148655"/>
                </a:cubicBezTo>
                <a:cubicBezTo>
                  <a:pt x="6345566" y="2089976"/>
                  <a:pt x="6560409" y="1876866"/>
                  <a:pt x="6613685" y="1608087"/>
                </a:cubicBezTo>
                <a:close/>
                <a:moveTo>
                  <a:pt x="5219820" y="1608087"/>
                </a:moveTo>
                <a:cubicBezTo>
                  <a:pt x="5273096" y="1876866"/>
                  <a:pt x="5487939" y="2089976"/>
                  <a:pt x="5763129" y="2148655"/>
                </a:cubicBezTo>
                <a:cubicBezTo>
                  <a:pt x="5709854" y="1879876"/>
                  <a:pt x="5495010" y="1666766"/>
                  <a:pt x="5219820" y="1608087"/>
                </a:cubicBezTo>
                <a:close/>
                <a:moveTo>
                  <a:pt x="4921534" y="1608087"/>
                </a:moveTo>
                <a:cubicBezTo>
                  <a:pt x="4646344" y="1666766"/>
                  <a:pt x="4431500" y="1879876"/>
                  <a:pt x="4378225" y="2148655"/>
                </a:cubicBezTo>
                <a:cubicBezTo>
                  <a:pt x="4653415" y="2089976"/>
                  <a:pt x="4868259" y="1876866"/>
                  <a:pt x="4921534" y="1608087"/>
                </a:cubicBezTo>
                <a:close/>
                <a:moveTo>
                  <a:pt x="3527669" y="1608087"/>
                </a:moveTo>
                <a:cubicBezTo>
                  <a:pt x="3580945" y="1876866"/>
                  <a:pt x="3795788" y="2089976"/>
                  <a:pt x="4070978" y="2148655"/>
                </a:cubicBezTo>
                <a:cubicBezTo>
                  <a:pt x="4017703" y="1879876"/>
                  <a:pt x="3802859" y="1666766"/>
                  <a:pt x="3527669" y="1608087"/>
                </a:cubicBezTo>
                <a:close/>
                <a:moveTo>
                  <a:pt x="3229383" y="1608087"/>
                </a:moveTo>
                <a:cubicBezTo>
                  <a:pt x="2954193" y="1666766"/>
                  <a:pt x="2739349" y="1879876"/>
                  <a:pt x="2686074" y="2148655"/>
                </a:cubicBezTo>
                <a:cubicBezTo>
                  <a:pt x="2961264" y="2089976"/>
                  <a:pt x="3176107" y="1876866"/>
                  <a:pt x="3229383" y="1608087"/>
                </a:cubicBezTo>
                <a:close/>
                <a:moveTo>
                  <a:pt x="1835518" y="1608087"/>
                </a:moveTo>
                <a:cubicBezTo>
                  <a:pt x="1888794" y="1876866"/>
                  <a:pt x="2103637" y="2089976"/>
                  <a:pt x="2378827" y="2148655"/>
                </a:cubicBezTo>
                <a:cubicBezTo>
                  <a:pt x="2325552" y="1879876"/>
                  <a:pt x="2110708" y="1666766"/>
                  <a:pt x="1835518" y="1608087"/>
                </a:cubicBezTo>
                <a:close/>
                <a:moveTo>
                  <a:pt x="1537232" y="1608087"/>
                </a:moveTo>
                <a:cubicBezTo>
                  <a:pt x="1262042" y="1666766"/>
                  <a:pt x="1047198" y="1879876"/>
                  <a:pt x="993923" y="2148655"/>
                </a:cubicBezTo>
                <a:cubicBezTo>
                  <a:pt x="1269113" y="2089976"/>
                  <a:pt x="1483956" y="1876866"/>
                  <a:pt x="1537232" y="1608087"/>
                </a:cubicBezTo>
                <a:close/>
                <a:moveTo>
                  <a:pt x="143367" y="1608087"/>
                </a:moveTo>
                <a:cubicBezTo>
                  <a:pt x="196643" y="1876866"/>
                  <a:pt x="411486" y="2089976"/>
                  <a:pt x="686676" y="2148655"/>
                </a:cubicBezTo>
                <a:cubicBezTo>
                  <a:pt x="633401" y="1879876"/>
                  <a:pt x="418557" y="1666766"/>
                  <a:pt x="143367" y="1608087"/>
                </a:cubicBezTo>
                <a:close/>
                <a:moveTo>
                  <a:pt x="8461873" y="1464394"/>
                </a:moveTo>
                <a:lnTo>
                  <a:pt x="8478960" y="1466004"/>
                </a:lnTo>
                <a:cubicBezTo>
                  <a:pt x="8511346" y="1466527"/>
                  <a:pt x="8543239" y="1469485"/>
                  <a:pt x="8574422" y="1474998"/>
                </a:cubicBezTo>
                <a:cubicBezTo>
                  <a:pt x="8579998" y="1474582"/>
                  <a:pt x="8585326" y="1475523"/>
                  <a:pt x="8590635" y="1476525"/>
                </a:cubicBezTo>
                <a:lnTo>
                  <a:pt x="8590752" y="1477664"/>
                </a:lnTo>
                <a:cubicBezTo>
                  <a:pt x="8815033" y="1514497"/>
                  <a:pt x="9008920" y="1637126"/>
                  <a:pt x="9135069" y="1809390"/>
                </a:cubicBezTo>
                <a:lnTo>
                  <a:pt x="9139239" y="1816149"/>
                </a:lnTo>
                <a:lnTo>
                  <a:pt x="9139239" y="2119309"/>
                </a:lnTo>
                <a:lnTo>
                  <a:pt x="9120077" y="2050665"/>
                </a:lnTo>
                <a:cubicBezTo>
                  <a:pt x="9039502" y="1829012"/>
                  <a:pt x="8844913" y="1659431"/>
                  <a:pt x="8604122" y="1608087"/>
                </a:cubicBezTo>
                <a:cubicBezTo>
                  <a:pt x="8650738" y="1843269"/>
                  <a:pt x="8821055" y="2035829"/>
                  <a:pt x="9047261" y="2119605"/>
                </a:cubicBezTo>
                <a:lnTo>
                  <a:pt x="9139239" y="2146279"/>
                </a:lnTo>
                <a:lnTo>
                  <a:pt x="9139239" y="2273778"/>
                </a:lnTo>
                <a:lnTo>
                  <a:pt x="9030179" y="2246972"/>
                </a:lnTo>
                <a:cubicBezTo>
                  <a:pt x="8735297" y="2149386"/>
                  <a:pt x="8514628" y="1897812"/>
                  <a:pt x="8470637" y="1591480"/>
                </a:cubicBezTo>
                <a:cubicBezTo>
                  <a:pt x="8470469" y="1591427"/>
                  <a:pt x="8470301" y="1591423"/>
                  <a:pt x="8470131" y="1591418"/>
                </a:cubicBezTo>
                <a:lnTo>
                  <a:pt x="8469593" y="1584794"/>
                </a:lnTo>
                <a:cubicBezTo>
                  <a:pt x="8464534" y="1554782"/>
                  <a:pt x="8462083" y="1524133"/>
                  <a:pt x="8462126" y="1493044"/>
                </a:cubicBezTo>
                <a:cubicBezTo>
                  <a:pt x="8460814" y="1487460"/>
                  <a:pt x="8460755" y="1481838"/>
                  <a:pt x="8460755" y="1476202"/>
                </a:cubicBezTo>
                <a:lnTo>
                  <a:pt x="8461349" y="1464852"/>
                </a:lnTo>
                <a:lnTo>
                  <a:pt x="8461847" y="1464884"/>
                </a:lnTo>
                <a:close/>
                <a:moveTo>
                  <a:pt x="8448085" y="1464394"/>
                </a:moveTo>
                <a:lnTo>
                  <a:pt x="8448111" y="1464884"/>
                </a:lnTo>
                <a:lnTo>
                  <a:pt x="8448609" y="1464852"/>
                </a:lnTo>
                <a:lnTo>
                  <a:pt x="8449203" y="1476202"/>
                </a:lnTo>
                <a:cubicBezTo>
                  <a:pt x="8449203" y="1481838"/>
                  <a:pt x="8449144" y="1487460"/>
                  <a:pt x="8447832" y="1493044"/>
                </a:cubicBezTo>
                <a:cubicBezTo>
                  <a:pt x="8447875" y="1524133"/>
                  <a:pt x="8445424" y="1554782"/>
                  <a:pt x="8440365" y="1584794"/>
                </a:cubicBezTo>
                <a:lnTo>
                  <a:pt x="8439827" y="1591418"/>
                </a:lnTo>
                <a:cubicBezTo>
                  <a:pt x="8439657" y="1591423"/>
                  <a:pt x="8439489" y="1591427"/>
                  <a:pt x="8439321" y="1591480"/>
                </a:cubicBezTo>
                <a:cubicBezTo>
                  <a:pt x="8389046" y="1941574"/>
                  <a:pt x="8108007" y="2220146"/>
                  <a:pt x="7749156" y="2279078"/>
                </a:cubicBezTo>
                <a:lnTo>
                  <a:pt x="7749040" y="2280217"/>
                </a:lnTo>
                <a:cubicBezTo>
                  <a:pt x="7743729" y="2281220"/>
                  <a:pt x="7738400" y="2282161"/>
                  <a:pt x="7732823" y="2281745"/>
                </a:cubicBezTo>
                <a:cubicBezTo>
                  <a:pt x="7701651" y="2287255"/>
                  <a:pt x="7669771" y="2290213"/>
                  <a:pt x="7637396" y="2290736"/>
                </a:cubicBezTo>
                <a:lnTo>
                  <a:pt x="7620278" y="2292349"/>
                </a:lnTo>
                <a:lnTo>
                  <a:pt x="7620252" y="2291858"/>
                </a:lnTo>
                <a:lnTo>
                  <a:pt x="7619753" y="2291891"/>
                </a:lnTo>
                <a:cubicBezTo>
                  <a:pt x="7619187" y="2288119"/>
                  <a:pt x="7619160" y="2284333"/>
                  <a:pt x="7619160" y="2280541"/>
                </a:cubicBezTo>
                <a:cubicBezTo>
                  <a:pt x="7619160" y="2274903"/>
                  <a:pt x="7619219" y="2269279"/>
                  <a:pt x="7620531" y="2263693"/>
                </a:cubicBezTo>
                <a:cubicBezTo>
                  <a:pt x="7620488" y="2232611"/>
                  <a:pt x="7622938" y="2201969"/>
                  <a:pt x="7627995" y="2171962"/>
                </a:cubicBezTo>
                <a:lnTo>
                  <a:pt x="7628535" y="2165325"/>
                </a:lnTo>
                <a:cubicBezTo>
                  <a:pt x="7628704" y="2165320"/>
                  <a:pt x="7628873" y="2165315"/>
                  <a:pt x="7629040" y="2165262"/>
                </a:cubicBezTo>
                <a:cubicBezTo>
                  <a:pt x="7679317" y="1815167"/>
                  <a:pt x="7960356" y="1536596"/>
                  <a:pt x="8319206" y="1477664"/>
                </a:cubicBezTo>
                <a:lnTo>
                  <a:pt x="8319323" y="1476525"/>
                </a:lnTo>
                <a:cubicBezTo>
                  <a:pt x="8324632" y="1475523"/>
                  <a:pt x="8329960" y="1474582"/>
                  <a:pt x="8335536" y="1474998"/>
                </a:cubicBezTo>
                <a:cubicBezTo>
                  <a:pt x="8366719" y="1469485"/>
                  <a:pt x="8398612" y="1466527"/>
                  <a:pt x="8430998" y="1466004"/>
                </a:cubicBezTo>
                <a:close/>
                <a:moveTo>
                  <a:pt x="6769722" y="1464394"/>
                </a:moveTo>
                <a:lnTo>
                  <a:pt x="6786810" y="1466004"/>
                </a:lnTo>
                <a:cubicBezTo>
                  <a:pt x="6819195" y="1466527"/>
                  <a:pt x="6851088" y="1469485"/>
                  <a:pt x="6882271" y="1474998"/>
                </a:cubicBezTo>
                <a:cubicBezTo>
                  <a:pt x="6887847" y="1474582"/>
                  <a:pt x="6893175" y="1475523"/>
                  <a:pt x="6898484" y="1476525"/>
                </a:cubicBezTo>
                <a:lnTo>
                  <a:pt x="6898601" y="1477664"/>
                </a:lnTo>
                <a:cubicBezTo>
                  <a:pt x="7257451" y="1536596"/>
                  <a:pt x="7538490" y="1815167"/>
                  <a:pt x="7588766" y="2165262"/>
                </a:cubicBezTo>
                <a:cubicBezTo>
                  <a:pt x="7588934" y="2165315"/>
                  <a:pt x="7589103" y="2165320"/>
                  <a:pt x="7589272" y="2165325"/>
                </a:cubicBezTo>
                <a:lnTo>
                  <a:pt x="7589812" y="2171962"/>
                </a:lnTo>
                <a:cubicBezTo>
                  <a:pt x="7594869" y="2201969"/>
                  <a:pt x="7597319" y="2232611"/>
                  <a:pt x="7597276" y="2263693"/>
                </a:cubicBezTo>
                <a:cubicBezTo>
                  <a:pt x="7598588" y="2269279"/>
                  <a:pt x="7598647" y="2274903"/>
                  <a:pt x="7598647" y="2280541"/>
                </a:cubicBezTo>
                <a:cubicBezTo>
                  <a:pt x="7598647" y="2284333"/>
                  <a:pt x="7598620" y="2288119"/>
                  <a:pt x="7598054" y="2291891"/>
                </a:cubicBezTo>
                <a:lnTo>
                  <a:pt x="7597555" y="2291858"/>
                </a:lnTo>
                <a:lnTo>
                  <a:pt x="7597529" y="2292349"/>
                </a:lnTo>
                <a:lnTo>
                  <a:pt x="7580411" y="2290736"/>
                </a:lnTo>
                <a:cubicBezTo>
                  <a:pt x="7548036" y="2290213"/>
                  <a:pt x="7516156" y="2287255"/>
                  <a:pt x="7484984" y="2281745"/>
                </a:cubicBezTo>
                <a:cubicBezTo>
                  <a:pt x="7479407" y="2282161"/>
                  <a:pt x="7474078" y="2281220"/>
                  <a:pt x="7468767" y="2280217"/>
                </a:cubicBezTo>
                <a:lnTo>
                  <a:pt x="7468651" y="2279078"/>
                </a:lnTo>
                <a:cubicBezTo>
                  <a:pt x="7109800" y="2220146"/>
                  <a:pt x="6828761" y="1941574"/>
                  <a:pt x="6778486" y="1591480"/>
                </a:cubicBezTo>
                <a:cubicBezTo>
                  <a:pt x="6778318" y="1591427"/>
                  <a:pt x="6778150" y="1591423"/>
                  <a:pt x="6777980" y="1591418"/>
                </a:cubicBezTo>
                <a:lnTo>
                  <a:pt x="6777442" y="1584794"/>
                </a:lnTo>
                <a:cubicBezTo>
                  <a:pt x="6772383" y="1554782"/>
                  <a:pt x="6769933" y="1524133"/>
                  <a:pt x="6769975" y="1493044"/>
                </a:cubicBezTo>
                <a:cubicBezTo>
                  <a:pt x="6768663" y="1487460"/>
                  <a:pt x="6768604" y="1481838"/>
                  <a:pt x="6768604" y="1476202"/>
                </a:cubicBezTo>
                <a:lnTo>
                  <a:pt x="6769198" y="1464852"/>
                </a:lnTo>
                <a:lnTo>
                  <a:pt x="6769696" y="1464884"/>
                </a:lnTo>
                <a:close/>
                <a:moveTo>
                  <a:pt x="6755934" y="1464394"/>
                </a:moveTo>
                <a:lnTo>
                  <a:pt x="6755960" y="1464884"/>
                </a:lnTo>
                <a:lnTo>
                  <a:pt x="6756458" y="1464852"/>
                </a:lnTo>
                <a:lnTo>
                  <a:pt x="6757052" y="1476202"/>
                </a:lnTo>
                <a:cubicBezTo>
                  <a:pt x="6757052" y="1481838"/>
                  <a:pt x="6756994" y="1487460"/>
                  <a:pt x="6755682" y="1493044"/>
                </a:cubicBezTo>
                <a:cubicBezTo>
                  <a:pt x="6755724" y="1524133"/>
                  <a:pt x="6753273" y="1554782"/>
                  <a:pt x="6748215" y="1584794"/>
                </a:cubicBezTo>
                <a:lnTo>
                  <a:pt x="6747676" y="1591418"/>
                </a:lnTo>
                <a:cubicBezTo>
                  <a:pt x="6747507" y="1591423"/>
                  <a:pt x="6747338" y="1591427"/>
                  <a:pt x="6747171" y="1591480"/>
                </a:cubicBezTo>
                <a:cubicBezTo>
                  <a:pt x="6696895" y="1941574"/>
                  <a:pt x="6415856" y="2220146"/>
                  <a:pt x="6057005" y="2279078"/>
                </a:cubicBezTo>
                <a:lnTo>
                  <a:pt x="6056889" y="2280217"/>
                </a:lnTo>
                <a:cubicBezTo>
                  <a:pt x="6051578" y="2281220"/>
                  <a:pt x="6046249" y="2282161"/>
                  <a:pt x="6040672" y="2281745"/>
                </a:cubicBezTo>
                <a:cubicBezTo>
                  <a:pt x="6009500" y="2287255"/>
                  <a:pt x="5977620" y="2290213"/>
                  <a:pt x="5945246" y="2290736"/>
                </a:cubicBezTo>
                <a:lnTo>
                  <a:pt x="5928127" y="2292349"/>
                </a:lnTo>
                <a:lnTo>
                  <a:pt x="5928101" y="2291858"/>
                </a:lnTo>
                <a:lnTo>
                  <a:pt x="5927602" y="2291891"/>
                </a:lnTo>
                <a:cubicBezTo>
                  <a:pt x="5927036" y="2288119"/>
                  <a:pt x="5927009" y="2284333"/>
                  <a:pt x="5927009" y="2280541"/>
                </a:cubicBezTo>
                <a:cubicBezTo>
                  <a:pt x="5927009" y="2274903"/>
                  <a:pt x="5927068" y="2269279"/>
                  <a:pt x="5928380" y="2263693"/>
                </a:cubicBezTo>
                <a:cubicBezTo>
                  <a:pt x="5928338" y="2232611"/>
                  <a:pt x="5930787" y="2201969"/>
                  <a:pt x="5935844" y="2171962"/>
                </a:cubicBezTo>
                <a:lnTo>
                  <a:pt x="5936384" y="2165325"/>
                </a:lnTo>
                <a:cubicBezTo>
                  <a:pt x="5936553" y="2165320"/>
                  <a:pt x="5936722" y="2165315"/>
                  <a:pt x="5936890" y="2165262"/>
                </a:cubicBezTo>
                <a:cubicBezTo>
                  <a:pt x="5987166" y="1815167"/>
                  <a:pt x="6268205" y="1536596"/>
                  <a:pt x="6627056" y="1477664"/>
                </a:cubicBezTo>
                <a:lnTo>
                  <a:pt x="6627173" y="1476525"/>
                </a:lnTo>
                <a:cubicBezTo>
                  <a:pt x="6632481" y="1475523"/>
                  <a:pt x="6637809" y="1474582"/>
                  <a:pt x="6643385" y="1474998"/>
                </a:cubicBezTo>
                <a:cubicBezTo>
                  <a:pt x="6674569" y="1469485"/>
                  <a:pt x="6706461" y="1466527"/>
                  <a:pt x="6738847" y="1466004"/>
                </a:cubicBezTo>
                <a:close/>
                <a:moveTo>
                  <a:pt x="5077571" y="1464394"/>
                </a:moveTo>
                <a:lnTo>
                  <a:pt x="5094659" y="1466004"/>
                </a:lnTo>
                <a:cubicBezTo>
                  <a:pt x="5127044" y="1466527"/>
                  <a:pt x="5158937" y="1469485"/>
                  <a:pt x="5190120" y="1474998"/>
                </a:cubicBezTo>
                <a:cubicBezTo>
                  <a:pt x="5195696" y="1474582"/>
                  <a:pt x="5201024" y="1475523"/>
                  <a:pt x="5206334" y="1476525"/>
                </a:cubicBezTo>
                <a:lnTo>
                  <a:pt x="5206450" y="1477664"/>
                </a:lnTo>
                <a:cubicBezTo>
                  <a:pt x="5565300" y="1536596"/>
                  <a:pt x="5846339" y="1815167"/>
                  <a:pt x="5896616" y="2165262"/>
                </a:cubicBezTo>
                <a:cubicBezTo>
                  <a:pt x="5896783" y="2165315"/>
                  <a:pt x="5896953" y="2165320"/>
                  <a:pt x="5897121" y="2165325"/>
                </a:cubicBezTo>
                <a:lnTo>
                  <a:pt x="5897662" y="2171962"/>
                </a:lnTo>
                <a:cubicBezTo>
                  <a:pt x="5902718" y="2201969"/>
                  <a:pt x="5905168" y="2232611"/>
                  <a:pt x="5905126" y="2263693"/>
                </a:cubicBezTo>
                <a:cubicBezTo>
                  <a:pt x="5906438" y="2269279"/>
                  <a:pt x="5906496" y="2274903"/>
                  <a:pt x="5906496" y="2280541"/>
                </a:cubicBezTo>
                <a:cubicBezTo>
                  <a:pt x="5906496" y="2284333"/>
                  <a:pt x="5906469" y="2288119"/>
                  <a:pt x="5905903" y="2291891"/>
                </a:cubicBezTo>
                <a:lnTo>
                  <a:pt x="5905404" y="2291858"/>
                </a:lnTo>
                <a:lnTo>
                  <a:pt x="5905378" y="2292349"/>
                </a:lnTo>
                <a:lnTo>
                  <a:pt x="5888260" y="2290736"/>
                </a:lnTo>
                <a:cubicBezTo>
                  <a:pt x="5855886" y="2290213"/>
                  <a:pt x="5824005" y="2287255"/>
                  <a:pt x="5792833" y="2281745"/>
                </a:cubicBezTo>
                <a:cubicBezTo>
                  <a:pt x="5787256" y="2282161"/>
                  <a:pt x="5781927" y="2281220"/>
                  <a:pt x="5776617" y="2280217"/>
                </a:cubicBezTo>
                <a:lnTo>
                  <a:pt x="5776501" y="2279078"/>
                </a:lnTo>
                <a:cubicBezTo>
                  <a:pt x="5417649" y="2220146"/>
                  <a:pt x="5136610" y="1941574"/>
                  <a:pt x="5086335" y="1591480"/>
                </a:cubicBezTo>
                <a:cubicBezTo>
                  <a:pt x="5086167" y="1591427"/>
                  <a:pt x="5085999" y="1591423"/>
                  <a:pt x="5085830" y="1591418"/>
                </a:cubicBezTo>
                <a:lnTo>
                  <a:pt x="5085291" y="1584794"/>
                </a:lnTo>
                <a:cubicBezTo>
                  <a:pt x="5080233" y="1554782"/>
                  <a:pt x="5077782" y="1524133"/>
                  <a:pt x="5077824" y="1493044"/>
                </a:cubicBezTo>
                <a:cubicBezTo>
                  <a:pt x="5076512" y="1487460"/>
                  <a:pt x="5076453" y="1481838"/>
                  <a:pt x="5076453" y="1476202"/>
                </a:cubicBezTo>
                <a:lnTo>
                  <a:pt x="5077047" y="1464852"/>
                </a:lnTo>
                <a:lnTo>
                  <a:pt x="5077545" y="1464884"/>
                </a:lnTo>
                <a:close/>
                <a:moveTo>
                  <a:pt x="5063783" y="1464394"/>
                </a:moveTo>
                <a:lnTo>
                  <a:pt x="5063809" y="1464884"/>
                </a:lnTo>
                <a:lnTo>
                  <a:pt x="5064307" y="1464852"/>
                </a:lnTo>
                <a:lnTo>
                  <a:pt x="5064902" y="1476202"/>
                </a:lnTo>
                <a:cubicBezTo>
                  <a:pt x="5064902" y="1481838"/>
                  <a:pt x="5064842" y="1487460"/>
                  <a:pt x="5063530" y="1493044"/>
                </a:cubicBezTo>
                <a:cubicBezTo>
                  <a:pt x="5063572" y="1524133"/>
                  <a:pt x="5061122" y="1554782"/>
                  <a:pt x="5056063" y="1584794"/>
                </a:cubicBezTo>
                <a:lnTo>
                  <a:pt x="5055525" y="1591418"/>
                </a:lnTo>
                <a:cubicBezTo>
                  <a:pt x="5055355" y="1591423"/>
                  <a:pt x="5055187" y="1591427"/>
                  <a:pt x="5055019" y="1591480"/>
                </a:cubicBezTo>
                <a:cubicBezTo>
                  <a:pt x="5004744" y="1941574"/>
                  <a:pt x="4723705" y="2220146"/>
                  <a:pt x="4364853" y="2279078"/>
                </a:cubicBezTo>
                <a:lnTo>
                  <a:pt x="4364737" y="2280217"/>
                </a:lnTo>
                <a:cubicBezTo>
                  <a:pt x="4359427" y="2281220"/>
                  <a:pt x="4354098" y="2282161"/>
                  <a:pt x="4348521" y="2281745"/>
                </a:cubicBezTo>
                <a:cubicBezTo>
                  <a:pt x="4317350" y="2287255"/>
                  <a:pt x="4285468" y="2290213"/>
                  <a:pt x="4253094" y="2290736"/>
                </a:cubicBezTo>
                <a:lnTo>
                  <a:pt x="4235976" y="2292349"/>
                </a:lnTo>
                <a:lnTo>
                  <a:pt x="4235950" y="2291858"/>
                </a:lnTo>
                <a:lnTo>
                  <a:pt x="4235451" y="2291891"/>
                </a:lnTo>
                <a:cubicBezTo>
                  <a:pt x="4234885" y="2288119"/>
                  <a:pt x="4234858" y="2284333"/>
                  <a:pt x="4234858" y="2280541"/>
                </a:cubicBezTo>
                <a:cubicBezTo>
                  <a:pt x="4234858" y="2274903"/>
                  <a:pt x="4234916" y="2269279"/>
                  <a:pt x="4236228" y="2263693"/>
                </a:cubicBezTo>
                <a:cubicBezTo>
                  <a:pt x="4236186" y="2232611"/>
                  <a:pt x="4238636" y="2201969"/>
                  <a:pt x="4243692" y="2171962"/>
                </a:cubicBezTo>
                <a:lnTo>
                  <a:pt x="4244233" y="2165325"/>
                </a:lnTo>
                <a:cubicBezTo>
                  <a:pt x="4244401" y="2165320"/>
                  <a:pt x="4244571" y="2165315"/>
                  <a:pt x="4244738" y="2165262"/>
                </a:cubicBezTo>
                <a:cubicBezTo>
                  <a:pt x="4295015" y="1815167"/>
                  <a:pt x="4576054" y="1536596"/>
                  <a:pt x="4934904" y="1477664"/>
                </a:cubicBezTo>
                <a:lnTo>
                  <a:pt x="4935021" y="1476525"/>
                </a:lnTo>
                <a:cubicBezTo>
                  <a:pt x="4940330" y="1475523"/>
                  <a:pt x="4945658" y="1474582"/>
                  <a:pt x="4951234" y="1474998"/>
                </a:cubicBezTo>
                <a:cubicBezTo>
                  <a:pt x="4982417" y="1469485"/>
                  <a:pt x="5014310" y="1466527"/>
                  <a:pt x="5046695" y="1466004"/>
                </a:cubicBezTo>
                <a:close/>
                <a:moveTo>
                  <a:pt x="3385420" y="1464394"/>
                </a:moveTo>
                <a:lnTo>
                  <a:pt x="3402507" y="1466004"/>
                </a:lnTo>
                <a:cubicBezTo>
                  <a:pt x="3434893" y="1466527"/>
                  <a:pt x="3466785" y="1469485"/>
                  <a:pt x="3497969" y="1474998"/>
                </a:cubicBezTo>
                <a:cubicBezTo>
                  <a:pt x="3503545" y="1474582"/>
                  <a:pt x="3508873" y="1475523"/>
                  <a:pt x="3514181" y="1476525"/>
                </a:cubicBezTo>
                <a:lnTo>
                  <a:pt x="3514298" y="1477664"/>
                </a:lnTo>
                <a:cubicBezTo>
                  <a:pt x="3873149" y="1536596"/>
                  <a:pt x="4154188" y="1815167"/>
                  <a:pt x="4204464" y="2165262"/>
                </a:cubicBezTo>
                <a:cubicBezTo>
                  <a:pt x="4204632" y="2165315"/>
                  <a:pt x="4204801" y="2165320"/>
                  <a:pt x="4204970" y="2165325"/>
                </a:cubicBezTo>
                <a:lnTo>
                  <a:pt x="4205510" y="2171962"/>
                </a:lnTo>
                <a:cubicBezTo>
                  <a:pt x="4210567" y="2201969"/>
                  <a:pt x="4213016" y="2232611"/>
                  <a:pt x="4212974" y="2263693"/>
                </a:cubicBezTo>
                <a:cubicBezTo>
                  <a:pt x="4214286" y="2269279"/>
                  <a:pt x="4214345" y="2274903"/>
                  <a:pt x="4214345" y="2280541"/>
                </a:cubicBezTo>
                <a:cubicBezTo>
                  <a:pt x="4214345" y="2284333"/>
                  <a:pt x="4214318" y="2288119"/>
                  <a:pt x="4213752" y="2291891"/>
                </a:cubicBezTo>
                <a:lnTo>
                  <a:pt x="4213253" y="2291858"/>
                </a:lnTo>
                <a:lnTo>
                  <a:pt x="4213227" y="2292349"/>
                </a:lnTo>
                <a:lnTo>
                  <a:pt x="4196108" y="2290736"/>
                </a:lnTo>
                <a:cubicBezTo>
                  <a:pt x="4163734" y="2290213"/>
                  <a:pt x="4131854" y="2287255"/>
                  <a:pt x="4100682" y="2281745"/>
                </a:cubicBezTo>
                <a:cubicBezTo>
                  <a:pt x="4095105" y="2282161"/>
                  <a:pt x="4089776" y="2281220"/>
                  <a:pt x="4084465" y="2280217"/>
                </a:cubicBezTo>
                <a:lnTo>
                  <a:pt x="4084349" y="2279078"/>
                </a:lnTo>
                <a:cubicBezTo>
                  <a:pt x="3725498" y="2220146"/>
                  <a:pt x="3444459" y="1941574"/>
                  <a:pt x="3394183" y="1591480"/>
                </a:cubicBezTo>
                <a:cubicBezTo>
                  <a:pt x="3394016" y="1591427"/>
                  <a:pt x="3393847" y="1591423"/>
                  <a:pt x="3393678" y="1591418"/>
                </a:cubicBezTo>
                <a:lnTo>
                  <a:pt x="3393139" y="1584794"/>
                </a:lnTo>
                <a:cubicBezTo>
                  <a:pt x="3388081" y="1554782"/>
                  <a:pt x="3385630" y="1524133"/>
                  <a:pt x="3385672" y="1493044"/>
                </a:cubicBezTo>
                <a:cubicBezTo>
                  <a:pt x="3384360" y="1487460"/>
                  <a:pt x="3384302" y="1481838"/>
                  <a:pt x="3384302" y="1476202"/>
                </a:cubicBezTo>
                <a:lnTo>
                  <a:pt x="3384896" y="1464852"/>
                </a:lnTo>
                <a:lnTo>
                  <a:pt x="3385394" y="1464884"/>
                </a:lnTo>
                <a:close/>
                <a:moveTo>
                  <a:pt x="3371632" y="1464394"/>
                </a:moveTo>
                <a:lnTo>
                  <a:pt x="3371658" y="1464884"/>
                </a:lnTo>
                <a:lnTo>
                  <a:pt x="3372156" y="1464852"/>
                </a:lnTo>
                <a:lnTo>
                  <a:pt x="3372750" y="1476202"/>
                </a:lnTo>
                <a:cubicBezTo>
                  <a:pt x="3372750" y="1481838"/>
                  <a:pt x="3372691" y="1487460"/>
                  <a:pt x="3371379" y="1493044"/>
                </a:cubicBezTo>
                <a:cubicBezTo>
                  <a:pt x="3371421" y="1524133"/>
                  <a:pt x="3368971" y="1554782"/>
                  <a:pt x="3363912" y="1584794"/>
                </a:cubicBezTo>
                <a:lnTo>
                  <a:pt x="3363374" y="1591418"/>
                </a:lnTo>
                <a:cubicBezTo>
                  <a:pt x="3363204" y="1591423"/>
                  <a:pt x="3363036" y="1591427"/>
                  <a:pt x="3362868" y="1591480"/>
                </a:cubicBezTo>
                <a:cubicBezTo>
                  <a:pt x="3312593" y="1941574"/>
                  <a:pt x="3031554" y="2220146"/>
                  <a:pt x="2672703" y="2279078"/>
                </a:cubicBezTo>
                <a:lnTo>
                  <a:pt x="2672586" y="2280217"/>
                </a:lnTo>
                <a:cubicBezTo>
                  <a:pt x="2667276" y="2281220"/>
                  <a:pt x="2661947" y="2282161"/>
                  <a:pt x="2656370" y="2281745"/>
                </a:cubicBezTo>
                <a:cubicBezTo>
                  <a:pt x="2625198" y="2287255"/>
                  <a:pt x="2593318" y="2290213"/>
                  <a:pt x="2560943" y="2290736"/>
                </a:cubicBezTo>
                <a:lnTo>
                  <a:pt x="2543825" y="2292349"/>
                </a:lnTo>
                <a:lnTo>
                  <a:pt x="2543799" y="2291858"/>
                </a:lnTo>
                <a:lnTo>
                  <a:pt x="2543300" y="2291891"/>
                </a:lnTo>
                <a:cubicBezTo>
                  <a:pt x="2542734" y="2288119"/>
                  <a:pt x="2542707" y="2284333"/>
                  <a:pt x="2542707" y="2280541"/>
                </a:cubicBezTo>
                <a:cubicBezTo>
                  <a:pt x="2542707" y="2274903"/>
                  <a:pt x="2542765" y="2269279"/>
                  <a:pt x="2544077" y="2263693"/>
                </a:cubicBezTo>
                <a:cubicBezTo>
                  <a:pt x="2544035" y="2232611"/>
                  <a:pt x="2546485" y="2201969"/>
                  <a:pt x="2551541" y="2171962"/>
                </a:cubicBezTo>
                <a:lnTo>
                  <a:pt x="2552082" y="2165325"/>
                </a:lnTo>
                <a:cubicBezTo>
                  <a:pt x="2552250" y="2165320"/>
                  <a:pt x="2552420" y="2165315"/>
                  <a:pt x="2552587" y="2165262"/>
                </a:cubicBezTo>
                <a:cubicBezTo>
                  <a:pt x="2602864" y="1815167"/>
                  <a:pt x="2883903" y="1536596"/>
                  <a:pt x="3242753" y="1477664"/>
                </a:cubicBezTo>
                <a:lnTo>
                  <a:pt x="3242870" y="1476525"/>
                </a:lnTo>
                <a:cubicBezTo>
                  <a:pt x="3248179" y="1475523"/>
                  <a:pt x="3253507" y="1474582"/>
                  <a:pt x="3259083" y="1474998"/>
                </a:cubicBezTo>
                <a:cubicBezTo>
                  <a:pt x="3290266" y="1469485"/>
                  <a:pt x="3322159" y="1466527"/>
                  <a:pt x="3354544" y="1466004"/>
                </a:cubicBezTo>
                <a:close/>
                <a:moveTo>
                  <a:pt x="1693269" y="1464394"/>
                </a:moveTo>
                <a:lnTo>
                  <a:pt x="1710356" y="1466004"/>
                </a:lnTo>
                <a:cubicBezTo>
                  <a:pt x="1742742" y="1466527"/>
                  <a:pt x="1774634" y="1469485"/>
                  <a:pt x="1805818" y="1474998"/>
                </a:cubicBezTo>
                <a:cubicBezTo>
                  <a:pt x="1811394" y="1474582"/>
                  <a:pt x="1816722" y="1475523"/>
                  <a:pt x="1822030" y="1476525"/>
                </a:cubicBezTo>
                <a:lnTo>
                  <a:pt x="1822148" y="1477664"/>
                </a:lnTo>
                <a:cubicBezTo>
                  <a:pt x="2180998" y="1536596"/>
                  <a:pt x="2462037" y="1815167"/>
                  <a:pt x="2512313" y="2165262"/>
                </a:cubicBezTo>
                <a:cubicBezTo>
                  <a:pt x="2512481" y="2165315"/>
                  <a:pt x="2512650" y="2165320"/>
                  <a:pt x="2512819" y="2165325"/>
                </a:cubicBezTo>
                <a:lnTo>
                  <a:pt x="2513359" y="2171962"/>
                </a:lnTo>
                <a:cubicBezTo>
                  <a:pt x="2518416" y="2201969"/>
                  <a:pt x="2520865" y="2232611"/>
                  <a:pt x="2520823" y="2263693"/>
                </a:cubicBezTo>
                <a:cubicBezTo>
                  <a:pt x="2522135" y="2269279"/>
                  <a:pt x="2522194" y="2274903"/>
                  <a:pt x="2522194" y="2280541"/>
                </a:cubicBezTo>
                <a:cubicBezTo>
                  <a:pt x="2522194" y="2284333"/>
                  <a:pt x="2522167" y="2288119"/>
                  <a:pt x="2521601" y="2291891"/>
                </a:cubicBezTo>
                <a:lnTo>
                  <a:pt x="2521102" y="2291858"/>
                </a:lnTo>
                <a:lnTo>
                  <a:pt x="2521076" y="2292349"/>
                </a:lnTo>
                <a:lnTo>
                  <a:pt x="2503957" y="2290736"/>
                </a:lnTo>
                <a:cubicBezTo>
                  <a:pt x="2471583" y="2290213"/>
                  <a:pt x="2439703" y="2287255"/>
                  <a:pt x="2408531" y="2281745"/>
                </a:cubicBezTo>
                <a:cubicBezTo>
                  <a:pt x="2402954" y="2282161"/>
                  <a:pt x="2397625" y="2281220"/>
                  <a:pt x="2392314" y="2280217"/>
                </a:cubicBezTo>
                <a:lnTo>
                  <a:pt x="2392198" y="2279078"/>
                </a:lnTo>
                <a:cubicBezTo>
                  <a:pt x="2033347" y="2220146"/>
                  <a:pt x="1752308" y="1941574"/>
                  <a:pt x="1702032" y="1591480"/>
                </a:cubicBezTo>
                <a:cubicBezTo>
                  <a:pt x="1701865" y="1591427"/>
                  <a:pt x="1701696" y="1591423"/>
                  <a:pt x="1701527" y="1591418"/>
                </a:cubicBezTo>
                <a:lnTo>
                  <a:pt x="1700989" y="1584794"/>
                </a:lnTo>
                <a:cubicBezTo>
                  <a:pt x="1695930" y="1554782"/>
                  <a:pt x="1693479" y="1524133"/>
                  <a:pt x="1693521" y="1493044"/>
                </a:cubicBezTo>
                <a:cubicBezTo>
                  <a:pt x="1692209" y="1487460"/>
                  <a:pt x="1692151" y="1481838"/>
                  <a:pt x="1692151" y="1476202"/>
                </a:cubicBezTo>
                <a:lnTo>
                  <a:pt x="1692745" y="1464852"/>
                </a:lnTo>
                <a:lnTo>
                  <a:pt x="1693243" y="1464884"/>
                </a:lnTo>
                <a:close/>
                <a:moveTo>
                  <a:pt x="1679481" y="1464394"/>
                </a:moveTo>
                <a:lnTo>
                  <a:pt x="1679507" y="1464884"/>
                </a:lnTo>
                <a:lnTo>
                  <a:pt x="1680005" y="1464852"/>
                </a:lnTo>
                <a:lnTo>
                  <a:pt x="1680599" y="1476202"/>
                </a:lnTo>
                <a:cubicBezTo>
                  <a:pt x="1680599" y="1481838"/>
                  <a:pt x="1680540" y="1487460"/>
                  <a:pt x="1679228" y="1493044"/>
                </a:cubicBezTo>
                <a:cubicBezTo>
                  <a:pt x="1679270" y="1524133"/>
                  <a:pt x="1676820" y="1554782"/>
                  <a:pt x="1671761" y="1584794"/>
                </a:cubicBezTo>
                <a:lnTo>
                  <a:pt x="1671223" y="1591418"/>
                </a:lnTo>
                <a:cubicBezTo>
                  <a:pt x="1671053" y="1591423"/>
                  <a:pt x="1670885" y="1591427"/>
                  <a:pt x="1670717" y="1591480"/>
                </a:cubicBezTo>
                <a:cubicBezTo>
                  <a:pt x="1620442" y="1941574"/>
                  <a:pt x="1339403" y="2220146"/>
                  <a:pt x="980552" y="2279078"/>
                </a:cubicBezTo>
                <a:lnTo>
                  <a:pt x="980435" y="2280217"/>
                </a:lnTo>
                <a:cubicBezTo>
                  <a:pt x="975125" y="2281220"/>
                  <a:pt x="969796" y="2282161"/>
                  <a:pt x="964219" y="2281745"/>
                </a:cubicBezTo>
                <a:cubicBezTo>
                  <a:pt x="933047" y="2287255"/>
                  <a:pt x="901167" y="2290213"/>
                  <a:pt x="868792" y="2290736"/>
                </a:cubicBezTo>
                <a:lnTo>
                  <a:pt x="851674" y="2292349"/>
                </a:lnTo>
                <a:lnTo>
                  <a:pt x="851648" y="2291858"/>
                </a:lnTo>
                <a:lnTo>
                  <a:pt x="851149" y="2291891"/>
                </a:lnTo>
                <a:cubicBezTo>
                  <a:pt x="850583" y="2288119"/>
                  <a:pt x="850556" y="2284333"/>
                  <a:pt x="850556" y="2280541"/>
                </a:cubicBezTo>
                <a:cubicBezTo>
                  <a:pt x="850556" y="2274903"/>
                  <a:pt x="850614" y="2269279"/>
                  <a:pt x="851926" y="2263693"/>
                </a:cubicBezTo>
                <a:cubicBezTo>
                  <a:pt x="851884" y="2232611"/>
                  <a:pt x="854334" y="2201969"/>
                  <a:pt x="859390" y="2171962"/>
                </a:cubicBezTo>
                <a:lnTo>
                  <a:pt x="859931" y="2165325"/>
                </a:lnTo>
                <a:cubicBezTo>
                  <a:pt x="860099" y="2165320"/>
                  <a:pt x="860269" y="2165315"/>
                  <a:pt x="860436" y="2165262"/>
                </a:cubicBezTo>
                <a:cubicBezTo>
                  <a:pt x="910713" y="1815167"/>
                  <a:pt x="1191752" y="1536596"/>
                  <a:pt x="1550602" y="1477664"/>
                </a:cubicBezTo>
                <a:lnTo>
                  <a:pt x="1550719" y="1476525"/>
                </a:lnTo>
                <a:cubicBezTo>
                  <a:pt x="1556028" y="1475523"/>
                  <a:pt x="1561356" y="1474582"/>
                  <a:pt x="1566932" y="1474998"/>
                </a:cubicBezTo>
                <a:cubicBezTo>
                  <a:pt x="1598115" y="1469485"/>
                  <a:pt x="1630008" y="1466527"/>
                  <a:pt x="1662393" y="1466004"/>
                </a:cubicBezTo>
                <a:close/>
                <a:moveTo>
                  <a:pt x="1118" y="1464394"/>
                </a:moveTo>
                <a:lnTo>
                  <a:pt x="18205" y="1466004"/>
                </a:lnTo>
                <a:cubicBezTo>
                  <a:pt x="50591" y="1466527"/>
                  <a:pt x="82483" y="1469485"/>
                  <a:pt x="113667" y="1474998"/>
                </a:cubicBezTo>
                <a:cubicBezTo>
                  <a:pt x="119243" y="1474582"/>
                  <a:pt x="124571" y="1475523"/>
                  <a:pt x="129879" y="1476525"/>
                </a:cubicBezTo>
                <a:lnTo>
                  <a:pt x="129997" y="1477664"/>
                </a:lnTo>
                <a:cubicBezTo>
                  <a:pt x="488847" y="1536596"/>
                  <a:pt x="769886" y="1815167"/>
                  <a:pt x="820162" y="2165262"/>
                </a:cubicBezTo>
                <a:cubicBezTo>
                  <a:pt x="820330" y="2165315"/>
                  <a:pt x="820499" y="2165320"/>
                  <a:pt x="820668" y="2165325"/>
                </a:cubicBezTo>
                <a:lnTo>
                  <a:pt x="821208" y="2171962"/>
                </a:lnTo>
                <a:cubicBezTo>
                  <a:pt x="826265" y="2201969"/>
                  <a:pt x="828714" y="2232611"/>
                  <a:pt x="828672" y="2263693"/>
                </a:cubicBezTo>
                <a:cubicBezTo>
                  <a:pt x="829984" y="2269279"/>
                  <a:pt x="830043" y="2274903"/>
                  <a:pt x="830043" y="2280541"/>
                </a:cubicBezTo>
                <a:cubicBezTo>
                  <a:pt x="830043" y="2284333"/>
                  <a:pt x="830016" y="2288119"/>
                  <a:pt x="829450" y="2291891"/>
                </a:cubicBezTo>
                <a:lnTo>
                  <a:pt x="828951" y="2291858"/>
                </a:lnTo>
                <a:lnTo>
                  <a:pt x="828925" y="2292349"/>
                </a:lnTo>
                <a:lnTo>
                  <a:pt x="811806" y="2290736"/>
                </a:lnTo>
                <a:cubicBezTo>
                  <a:pt x="779432" y="2290213"/>
                  <a:pt x="747552" y="2287255"/>
                  <a:pt x="716380" y="2281745"/>
                </a:cubicBezTo>
                <a:cubicBezTo>
                  <a:pt x="710803" y="2282161"/>
                  <a:pt x="705474" y="2281220"/>
                  <a:pt x="700163" y="2280217"/>
                </a:cubicBezTo>
                <a:lnTo>
                  <a:pt x="700047" y="2279078"/>
                </a:lnTo>
                <a:cubicBezTo>
                  <a:pt x="341196" y="2220146"/>
                  <a:pt x="60157" y="1941574"/>
                  <a:pt x="9881" y="1591480"/>
                </a:cubicBezTo>
                <a:cubicBezTo>
                  <a:pt x="9714" y="1591427"/>
                  <a:pt x="9545" y="1591423"/>
                  <a:pt x="9376" y="1591418"/>
                </a:cubicBezTo>
                <a:lnTo>
                  <a:pt x="8837" y="1584794"/>
                </a:lnTo>
                <a:cubicBezTo>
                  <a:pt x="3779" y="1554782"/>
                  <a:pt x="1328" y="1524133"/>
                  <a:pt x="1370" y="1493044"/>
                </a:cubicBezTo>
                <a:cubicBezTo>
                  <a:pt x="58" y="1487460"/>
                  <a:pt x="0" y="1481838"/>
                  <a:pt x="0" y="1476202"/>
                </a:cubicBezTo>
                <a:lnTo>
                  <a:pt x="594" y="1464852"/>
                </a:lnTo>
                <a:lnTo>
                  <a:pt x="1092" y="1464884"/>
                </a:lnTo>
                <a:close/>
                <a:moveTo>
                  <a:pt x="7762529" y="750600"/>
                </a:moveTo>
                <a:cubicBezTo>
                  <a:pt x="7815805" y="1021506"/>
                  <a:pt x="8030648" y="1236303"/>
                  <a:pt x="8305838" y="1295446"/>
                </a:cubicBezTo>
                <a:cubicBezTo>
                  <a:pt x="8252563" y="1024540"/>
                  <a:pt x="8037719" y="809743"/>
                  <a:pt x="7762529" y="750600"/>
                </a:cubicBezTo>
                <a:close/>
                <a:moveTo>
                  <a:pt x="7455280" y="750600"/>
                </a:moveTo>
                <a:cubicBezTo>
                  <a:pt x="7180090" y="809743"/>
                  <a:pt x="6965246" y="1024540"/>
                  <a:pt x="6911971" y="1295446"/>
                </a:cubicBezTo>
                <a:cubicBezTo>
                  <a:pt x="7187161" y="1236303"/>
                  <a:pt x="7402004" y="1021506"/>
                  <a:pt x="7455280" y="750600"/>
                </a:cubicBezTo>
                <a:close/>
                <a:moveTo>
                  <a:pt x="6070378" y="750600"/>
                </a:moveTo>
                <a:cubicBezTo>
                  <a:pt x="6123654" y="1021506"/>
                  <a:pt x="6338497" y="1236303"/>
                  <a:pt x="6613687" y="1295446"/>
                </a:cubicBezTo>
                <a:cubicBezTo>
                  <a:pt x="6560412" y="1024540"/>
                  <a:pt x="6345568" y="809743"/>
                  <a:pt x="6070378" y="750600"/>
                </a:cubicBezTo>
                <a:close/>
                <a:moveTo>
                  <a:pt x="5763129" y="750600"/>
                </a:moveTo>
                <a:cubicBezTo>
                  <a:pt x="5487939" y="809743"/>
                  <a:pt x="5273095" y="1024540"/>
                  <a:pt x="5219820" y="1295446"/>
                </a:cubicBezTo>
                <a:cubicBezTo>
                  <a:pt x="5495010" y="1236303"/>
                  <a:pt x="5709853" y="1021506"/>
                  <a:pt x="5763129" y="750600"/>
                </a:cubicBezTo>
                <a:close/>
                <a:moveTo>
                  <a:pt x="4378227" y="750600"/>
                </a:moveTo>
                <a:cubicBezTo>
                  <a:pt x="4431503" y="1021506"/>
                  <a:pt x="4646346" y="1236303"/>
                  <a:pt x="4921536" y="1295446"/>
                </a:cubicBezTo>
                <a:cubicBezTo>
                  <a:pt x="4868261" y="1024540"/>
                  <a:pt x="4653417" y="809743"/>
                  <a:pt x="4378227" y="750600"/>
                </a:cubicBezTo>
                <a:close/>
                <a:moveTo>
                  <a:pt x="4070978" y="750600"/>
                </a:moveTo>
                <a:cubicBezTo>
                  <a:pt x="3795788" y="809743"/>
                  <a:pt x="3580944" y="1024540"/>
                  <a:pt x="3527669" y="1295446"/>
                </a:cubicBezTo>
                <a:cubicBezTo>
                  <a:pt x="3802859" y="1236303"/>
                  <a:pt x="4017702" y="1021506"/>
                  <a:pt x="4070978" y="750600"/>
                </a:cubicBezTo>
                <a:close/>
                <a:moveTo>
                  <a:pt x="2686076" y="750600"/>
                </a:moveTo>
                <a:cubicBezTo>
                  <a:pt x="2739352" y="1021506"/>
                  <a:pt x="2954195" y="1236303"/>
                  <a:pt x="3229385" y="1295446"/>
                </a:cubicBezTo>
                <a:cubicBezTo>
                  <a:pt x="3176110" y="1024540"/>
                  <a:pt x="2961266" y="809743"/>
                  <a:pt x="2686076" y="750600"/>
                </a:cubicBezTo>
                <a:close/>
                <a:moveTo>
                  <a:pt x="2378827" y="750600"/>
                </a:moveTo>
                <a:cubicBezTo>
                  <a:pt x="2103637" y="809743"/>
                  <a:pt x="1888793" y="1024540"/>
                  <a:pt x="1835518" y="1295446"/>
                </a:cubicBezTo>
                <a:cubicBezTo>
                  <a:pt x="2110708" y="1236303"/>
                  <a:pt x="2325551" y="1021506"/>
                  <a:pt x="2378827" y="750600"/>
                </a:cubicBezTo>
                <a:close/>
                <a:moveTo>
                  <a:pt x="993925" y="750600"/>
                </a:moveTo>
                <a:cubicBezTo>
                  <a:pt x="1047201" y="1021506"/>
                  <a:pt x="1262044" y="1236303"/>
                  <a:pt x="1537234" y="1295446"/>
                </a:cubicBezTo>
                <a:cubicBezTo>
                  <a:pt x="1483959" y="1024540"/>
                  <a:pt x="1269115" y="809743"/>
                  <a:pt x="993925" y="750600"/>
                </a:cubicBezTo>
                <a:close/>
                <a:moveTo>
                  <a:pt x="686676" y="750600"/>
                </a:moveTo>
                <a:cubicBezTo>
                  <a:pt x="411486" y="809743"/>
                  <a:pt x="196642" y="1024540"/>
                  <a:pt x="143367" y="1295446"/>
                </a:cubicBezTo>
                <a:cubicBezTo>
                  <a:pt x="418557" y="1236303"/>
                  <a:pt x="633400" y="1021506"/>
                  <a:pt x="686676" y="750600"/>
                </a:cubicBezTo>
                <a:close/>
                <a:moveTo>
                  <a:pt x="9139239" y="624486"/>
                </a:moveTo>
                <a:lnTo>
                  <a:pt x="9139239" y="752995"/>
                </a:lnTo>
                <a:lnTo>
                  <a:pt x="9047261" y="779881"/>
                </a:lnTo>
                <a:cubicBezTo>
                  <a:pt x="8821055" y="864319"/>
                  <a:pt x="8650738" y="1058403"/>
                  <a:pt x="8604122" y="1295446"/>
                </a:cubicBezTo>
                <a:cubicBezTo>
                  <a:pt x="8844913" y="1243696"/>
                  <a:pt x="9039501" y="1072773"/>
                  <a:pt x="9120077" y="849365"/>
                </a:cubicBezTo>
                <a:lnTo>
                  <a:pt x="9139239" y="780178"/>
                </a:lnTo>
                <a:lnTo>
                  <a:pt x="9139239" y="1085737"/>
                </a:lnTo>
                <a:lnTo>
                  <a:pt x="9135069" y="1092549"/>
                </a:lnTo>
                <a:cubicBezTo>
                  <a:pt x="9008919" y="1266178"/>
                  <a:pt x="8815033" y="1389778"/>
                  <a:pt x="8590751" y="1426902"/>
                </a:cubicBezTo>
                <a:lnTo>
                  <a:pt x="8590635" y="1428050"/>
                </a:lnTo>
                <a:cubicBezTo>
                  <a:pt x="8585324" y="1429061"/>
                  <a:pt x="8579995" y="1430009"/>
                  <a:pt x="8574418" y="1429590"/>
                </a:cubicBezTo>
                <a:cubicBezTo>
                  <a:pt x="8543246" y="1435144"/>
                  <a:pt x="8511366" y="1438125"/>
                  <a:pt x="8478991" y="1438652"/>
                </a:cubicBezTo>
                <a:lnTo>
                  <a:pt x="8461873" y="1440278"/>
                </a:lnTo>
                <a:lnTo>
                  <a:pt x="8461847" y="1439783"/>
                </a:lnTo>
                <a:lnTo>
                  <a:pt x="8461348" y="1439816"/>
                </a:lnTo>
                <a:cubicBezTo>
                  <a:pt x="8460782" y="1436014"/>
                  <a:pt x="8460755" y="1432198"/>
                  <a:pt x="8460755" y="1428376"/>
                </a:cubicBezTo>
                <a:cubicBezTo>
                  <a:pt x="8460755" y="1422694"/>
                  <a:pt x="8460814" y="1417025"/>
                  <a:pt x="8462126" y="1411395"/>
                </a:cubicBezTo>
                <a:cubicBezTo>
                  <a:pt x="8462083" y="1380067"/>
                  <a:pt x="8464533" y="1349182"/>
                  <a:pt x="8469590" y="1318938"/>
                </a:cubicBezTo>
                <a:lnTo>
                  <a:pt x="8470130" y="1312248"/>
                </a:lnTo>
                <a:cubicBezTo>
                  <a:pt x="8470299" y="1312243"/>
                  <a:pt x="8470468" y="1312238"/>
                  <a:pt x="8470636" y="1312185"/>
                </a:cubicBezTo>
                <a:cubicBezTo>
                  <a:pt x="8514628" y="1003427"/>
                  <a:pt x="8735297" y="749863"/>
                  <a:pt x="9030178" y="651504"/>
                </a:cubicBezTo>
                <a:close/>
                <a:moveTo>
                  <a:pt x="7620280" y="605769"/>
                </a:moveTo>
                <a:lnTo>
                  <a:pt x="7637367" y="607392"/>
                </a:lnTo>
                <a:cubicBezTo>
                  <a:pt x="7669753" y="607919"/>
                  <a:pt x="7701646" y="610900"/>
                  <a:pt x="7732829" y="616457"/>
                </a:cubicBezTo>
                <a:cubicBezTo>
                  <a:pt x="7738405" y="616038"/>
                  <a:pt x="7743733" y="616986"/>
                  <a:pt x="7749042" y="617996"/>
                </a:cubicBezTo>
                <a:lnTo>
                  <a:pt x="7749159" y="619144"/>
                </a:lnTo>
                <a:cubicBezTo>
                  <a:pt x="8108009" y="678542"/>
                  <a:pt x="8389048" y="959319"/>
                  <a:pt x="8439324" y="1312185"/>
                </a:cubicBezTo>
                <a:cubicBezTo>
                  <a:pt x="8439492" y="1312238"/>
                  <a:pt x="8439661" y="1312243"/>
                  <a:pt x="8439830" y="1312248"/>
                </a:cubicBezTo>
                <a:lnTo>
                  <a:pt x="8440370" y="1318938"/>
                </a:lnTo>
                <a:cubicBezTo>
                  <a:pt x="8445427" y="1349182"/>
                  <a:pt x="8447877" y="1380067"/>
                  <a:pt x="8447834" y="1411395"/>
                </a:cubicBezTo>
                <a:cubicBezTo>
                  <a:pt x="8449146" y="1417025"/>
                  <a:pt x="8449205" y="1422694"/>
                  <a:pt x="8449205" y="1428376"/>
                </a:cubicBezTo>
                <a:cubicBezTo>
                  <a:pt x="8449205" y="1432198"/>
                  <a:pt x="8449178" y="1436014"/>
                  <a:pt x="8448612" y="1439816"/>
                </a:cubicBezTo>
                <a:lnTo>
                  <a:pt x="8448113" y="1439783"/>
                </a:lnTo>
                <a:lnTo>
                  <a:pt x="8448087" y="1440278"/>
                </a:lnTo>
                <a:lnTo>
                  <a:pt x="8430969" y="1438652"/>
                </a:lnTo>
                <a:cubicBezTo>
                  <a:pt x="8398594" y="1438125"/>
                  <a:pt x="8366714" y="1435144"/>
                  <a:pt x="8335542" y="1429590"/>
                </a:cubicBezTo>
                <a:cubicBezTo>
                  <a:pt x="8329965" y="1430009"/>
                  <a:pt x="8324636" y="1429061"/>
                  <a:pt x="8319325" y="1428050"/>
                </a:cubicBezTo>
                <a:lnTo>
                  <a:pt x="8319209" y="1426902"/>
                </a:lnTo>
                <a:cubicBezTo>
                  <a:pt x="7960358" y="1367503"/>
                  <a:pt x="7679319" y="1086726"/>
                  <a:pt x="7629044" y="733861"/>
                </a:cubicBezTo>
                <a:cubicBezTo>
                  <a:pt x="7628876" y="733808"/>
                  <a:pt x="7628708" y="733803"/>
                  <a:pt x="7628538" y="733798"/>
                </a:cubicBezTo>
                <a:lnTo>
                  <a:pt x="7628000" y="727122"/>
                </a:lnTo>
                <a:cubicBezTo>
                  <a:pt x="7622941" y="696872"/>
                  <a:pt x="7620490" y="665981"/>
                  <a:pt x="7620533" y="634646"/>
                </a:cubicBezTo>
                <a:cubicBezTo>
                  <a:pt x="7619221" y="629018"/>
                  <a:pt x="7619162" y="623351"/>
                  <a:pt x="7619162" y="617670"/>
                </a:cubicBezTo>
                <a:lnTo>
                  <a:pt x="7619756" y="606230"/>
                </a:lnTo>
                <a:lnTo>
                  <a:pt x="7620254" y="606263"/>
                </a:lnTo>
                <a:close/>
                <a:moveTo>
                  <a:pt x="7597529" y="605769"/>
                </a:moveTo>
                <a:lnTo>
                  <a:pt x="7597555" y="606263"/>
                </a:lnTo>
                <a:lnTo>
                  <a:pt x="7598053" y="606230"/>
                </a:lnTo>
                <a:lnTo>
                  <a:pt x="7598647" y="617670"/>
                </a:lnTo>
                <a:cubicBezTo>
                  <a:pt x="7598647" y="623351"/>
                  <a:pt x="7598588" y="629018"/>
                  <a:pt x="7597276" y="634646"/>
                </a:cubicBezTo>
                <a:cubicBezTo>
                  <a:pt x="7597319" y="665981"/>
                  <a:pt x="7594868" y="696872"/>
                  <a:pt x="7589809" y="727122"/>
                </a:cubicBezTo>
                <a:lnTo>
                  <a:pt x="7589271" y="733798"/>
                </a:lnTo>
                <a:cubicBezTo>
                  <a:pt x="7589101" y="733803"/>
                  <a:pt x="7588933" y="733808"/>
                  <a:pt x="7588765" y="733861"/>
                </a:cubicBezTo>
                <a:cubicBezTo>
                  <a:pt x="7538490" y="1086726"/>
                  <a:pt x="7257451" y="1367503"/>
                  <a:pt x="6898600" y="1426902"/>
                </a:cubicBezTo>
                <a:lnTo>
                  <a:pt x="6898484" y="1428050"/>
                </a:lnTo>
                <a:cubicBezTo>
                  <a:pt x="6893173" y="1429061"/>
                  <a:pt x="6887844" y="1430009"/>
                  <a:pt x="6882267" y="1429590"/>
                </a:cubicBezTo>
                <a:cubicBezTo>
                  <a:pt x="6851095" y="1435144"/>
                  <a:pt x="6819215" y="1438125"/>
                  <a:pt x="6786841" y="1438652"/>
                </a:cubicBezTo>
                <a:lnTo>
                  <a:pt x="6769722" y="1440278"/>
                </a:lnTo>
                <a:lnTo>
                  <a:pt x="6769696" y="1439783"/>
                </a:lnTo>
                <a:lnTo>
                  <a:pt x="6769197" y="1439816"/>
                </a:lnTo>
                <a:cubicBezTo>
                  <a:pt x="6768631" y="1436014"/>
                  <a:pt x="6768604" y="1432198"/>
                  <a:pt x="6768604" y="1428376"/>
                </a:cubicBezTo>
                <a:cubicBezTo>
                  <a:pt x="6768604" y="1422694"/>
                  <a:pt x="6768663" y="1417025"/>
                  <a:pt x="6769975" y="1411395"/>
                </a:cubicBezTo>
                <a:cubicBezTo>
                  <a:pt x="6769933" y="1380067"/>
                  <a:pt x="6772382" y="1349182"/>
                  <a:pt x="6777439" y="1318938"/>
                </a:cubicBezTo>
                <a:lnTo>
                  <a:pt x="6777979" y="1312248"/>
                </a:lnTo>
                <a:cubicBezTo>
                  <a:pt x="6778148" y="1312243"/>
                  <a:pt x="6778317" y="1312238"/>
                  <a:pt x="6778485" y="1312185"/>
                </a:cubicBezTo>
                <a:cubicBezTo>
                  <a:pt x="6828761" y="959319"/>
                  <a:pt x="7109800" y="678542"/>
                  <a:pt x="7468650" y="619144"/>
                </a:cubicBezTo>
                <a:lnTo>
                  <a:pt x="7468767" y="617996"/>
                </a:lnTo>
                <a:cubicBezTo>
                  <a:pt x="7474076" y="616986"/>
                  <a:pt x="7479404" y="616038"/>
                  <a:pt x="7484980" y="616457"/>
                </a:cubicBezTo>
                <a:cubicBezTo>
                  <a:pt x="7516163" y="610900"/>
                  <a:pt x="7548056" y="607919"/>
                  <a:pt x="7580442" y="607392"/>
                </a:cubicBezTo>
                <a:close/>
                <a:moveTo>
                  <a:pt x="5928129" y="605769"/>
                </a:moveTo>
                <a:lnTo>
                  <a:pt x="5945217" y="607392"/>
                </a:lnTo>
                <a:cubicBezTo>
                  <a:pt x="5977602" y="607919"/>
                  <a:pt x="6009495" y="610900"/>
                  <a:pt x="6040678" y="616457"/>
                </a:cubicBezTo>
                <a:cubicBezTo>
                  <a:pt x="6046254" y="616038"/>
                  <a:pt x="6051582" y="616986"/>
                  <a:pt x="6056891" y="617996"/>
                </a:cubicBezTo>
                <a:lnTo>
                  <a:pt x="6057008" y="619144"/>
                </a:lnTo>
                <a:cubicBezTo>
                  <a:pt x="6415858" y="678542"/>
                  <a:pt x="6696897" y="959319"/>
                  <a:pt x="6747174" y="1312185"/>
                </a:cubicBezTo>
                <a:cubicBezTo>
                  <a:pt x="6747341" y="1312238"/>
                  <a:pt x="6747511" y="1312243"/>
                  <a:pt x="6747679" y="1312248"/>
                </a:cubicBezTo>
                <a:lnTo>
                  <a:pt x="6748220" y="1318938"/>
                </a:lnTo>
                <a:cubicBezTo>
                  <a:pt x="6753276" y="1349182"/>
                  <a:pt x="6755726" y="1380067"/>
                  <a:pt x="6755684" y="1411395"/>
                </a:cubicBezTo>
                <a:cubicBezTo>
                  <a:pt x="6756996" y="1417025"/>
                  <a:pt x="6757054" y="1422694"/>
                  <a:pt x="6757054" y="1428376"/>
                </a:cubicBezTo>
                <a:cubicBezTo>
                  <a:pt x="6757054" y="1432198"/>
                  <a:pt x="6757027" y="1436014"/>
                  <a:pt x="6756461" y="1439816"/>
                </a:cubicBezTo>
                <a:lnTo>
                  <a:pt x="6755962" y="1439783"/>
                </a:lnTo>
                <a:lnTo>
                  <a:pt x="6755936" y="1440278"/>
                </a:lnTo>
                <a:lnTo>
                  <a:pt x="6738818" y="1438652"/>
                </a:lnTo>
                <a:cubicBezTo>
                  <a:pt x="6706444" y="1438125"/>
                  <a:pt x="6674563" y="1435144"/>
                  <a:pt x="6643391" y="1429590"/>
                </a:cubicBezTo>
                <a:cubicBezTo>
                  <a:pt x="6637814" y="1430009"/>
                  <a:pt x="6632485" y="1429061"/>
                  <a:pt x="6627175" y="1428050"/>
                </a:cubicBezTo>
                <a:lnTo>
                  <a:pt x="6627059" y="1426902"/>
                </a:lnTo>
                <a:cubicBezTo>
                  <a:pt x="6268207" y="1367503"/>
                  <a:pt x="5987168" y="1086726"/>
                  <a:pt x="5936893" y="733861"/>
                </a:cubicBezTo>
                <a:cubicBezTo>
                  <a:pt x="5936725" y="733808"/>
                  <a:pt x="5936557" y="733803"/>
                  <a:pt x="5936387" y="733798"/>
                </a:cubicBezTo>
                <a:lnTo>
                  <a:pt x="5935849" y="727122"/>
                </a:lnTo>
                <a:cubicBezTo>
                  <a:pt x="5930790" y="696872"/>
                  <a:pt x="5928340" y="665981"/>
                  <a:pt x="5928382" y="634646"/>
                </a:cubicBezTo>
                <a:cubicBezTo>
                  <a:pt x="5927070" y="629018"/>
                  <a:pt x="5927011" y="623351"/>
                  <a:pt x="5927011" y="617670"/>
                </a:cubicBezTo>
                <a:lnTo>
                  <a:pt x="5927605" y="606230"/>
                </a:lnTo>
                <a:lnTo>
                  <a:pt x="5928103" y="606263"/>
                </a:lnTo>
                <a:close/>
                <a:moveTo>
                  <a:pt x="5905378" y="605769"/>
                </a:moveTo>
                <a:lnTo>
                  <a:pt x="5905404" y="606263"/>
                </a:lnTo>
                <a:lnTo>
                  <a:pt x="5905902" y="606230"/>
                </a:lnTo>
                <a:lnTo>
                  <a:pt x="5906496" y="617670"/>
                </a:lnTo>
                <a:cubicBezTo>
                  <a:pt x="5906496" y="623351"/>
                  <a:pt x="5906438" y="629018"/>
                  <a:pt x="5905126" y="634646"/>
                </a:cubicBezTo>
                <a:cubicBezTo>
                  <a:pt x="5905168" y="665981"/>
                  <a:pt x="5902717" y="696872"/>
                  <a:pt x="5897659" y="727122"/>
                </a:cubicBezTo>
                <a:lnTo>
                  <a:pt x="5897120" y="733798"/>
                </a:lnTo>
                <a:cubicBezTo>
                  <a:pt x="5896951" y="733803"/>
                  <a:pt x="5896782" y="733808"/>
                  <a:pt x="5896615" y="733861"/>
                </a:cubicBezTo>
                <a:cubicBezTo>
                  <a:pt x="5846339" y="1086726"/>
                  <a:pt x="5565300" y="1367503"/>
                  <a:pt x="5206449" y="1426902"/>
                </a:cubicBezTo>
                <a:lnTo>
                  <a:pt x="5206334" y="1428050"/>
                </a:lnTo>
                <a:cubicBezTo>
                  <a:pt x="5201022" y="1429061"/>
                  <a:pt x="5195693" y="1430009"/>
                  <a:pt x="5190116" y="1429590"/>
                </a:cubicBezTo>
                <a:cubicBezTo>
                  <a:pt x="5158944" y="1435144"/>
                  <a:pt x="5127065" y="1438125"/>
                  <a:pt x="5094690" y="1438652"/>
                </a:cubicBezTo>
                <a:lnTo>
                  <a:pt x="5077571" y="1440278"/>
                </a:lnTo>
                <a:lnTo>
                  <a:pt x="5077545" y="1439783"/>
                </a:lnTo>
                <a:lnTo>
                  <a:pt x="5077046" y="1439816"/>
                </a:lnTo>
                <a:cubicBezTo>
                  <a:pt x="5076480" y="1436014"/>
                  <a:pt x="5076453" y="1432198"/>
                  <a:pt x="5076453" y="1428376"/>
                </a:cubicBezTo>
                <a:cubicBezTo>
                  <a:pt x="5076453" y="1422694"/>
                  <a:pt x="5076512" y="1417025"/>
                  <a:pt x="5077824" y="1411395"/>
                </a:cubicBezTo>
                <a:cubicBezTo>
                  <a:pt x="5077782" y="1380067"/>
                  <a:pt x="5080231" y="1349182"/>
                  <a:pt x="5085288" y="1318938"/>
                </a:cubicBezTo>
                <a:lnTo>
                  <a:pt x="5085828" y="1312248"/>
                </a:lnTo>
                <a:cubicBezTo>
                  <a:pt x="5085997" y="1312243"/>
                  <a:pt x="5086166" y="1312238"/>
                  <a:pt x="5086334" y="1312185"/>
                </a:cubicBezTo>
                <a:cubicBezTo>
                  <a:pt x="5136610" y="959319"/>
                  <a:pt x="5417649" y="678542"/>
                  <a:pt x="5776501" y="619144"/>
                </a:cubicBezTo>
                <a:lnTo>
                  <a:pt x="5776617" y="617996"/>
                </a:lnTo>
                <a:cubicBezTo>
                  <a:pt x="5781926" y="616986"/>
                  <a:pt x="5787253" y="616038"/>
                  <a:pt x="5792829" y="616457"/>
                </a:cubicBezTo>
                <a:cubicBezTo>
                  <a:pt x="5824013" y="610900"/>
                  <a:pt x="5855905" y="607919"/>
                  <a:pt x="5888291" y="607392"/>
                </a:cubicBezTo>
                <a:close/>
                <a:moveTo>
                  <a:pt x="4235979" y="605769"/>
                </a:moveTo>
                <a:lnTo>
                  <a:pt x="4253065" y="607392"/>
                </a:lnTo>
                <a:cubicBezTo>
                  <a:pt x="4285451" y="607919"/>
                  <a:pt x="4317343" y="610900"/>
                  <a:pt x="4348528" y="616457"/>
                </a:cubicBezTo>
                <a:cubicBezTo>
                  <a:pt x="4354104" y="616038"/>
                  <a:pt x="4359431" y="616986"/>
                  <a:pt x="4364739" y="617996"/>
                </a:cubicBezTo>
                <a:lnTo>
                  <a:pt x="4364856" y="619144"/>
                </a:lnTo>
                <a:cubicBezTo>
                  <a:pt x="4723707" y="678542"/>
                  <a:pt x="5004746" y="959319"/>
                  <a:pt x="5055022" y="1312185"/>
                </a:cubicBezTo>
                <a:cubicBezTo>
                  <a:pt x="5055190" y="1312238"/>
                  <a:pt x="5055359" y="1312243"/>
                  <a:pt x="5055528" y="1312248"/>
                </a:cubicBezTo>
                <a:lnTo>
                  <a:pt x="5056068" y="1318938"/>
                </a:lnTo>
                <a:cubicBezTo>
                  <a:pt x="5061125" y="1349182"/>
                  <a:pt x="5063574" y="1380067"/>
                  <a:pt x="5063532" y="1411395"/>
                </a:cubicBezTo>
                <a:cubicBezTo>
                  <a:pt x="5064844" y="1417025"/>
                  <a:pt x="5064903" y="1422694"/>
                  <a:pt x="5064903" y="1428376"/>
                </a:cubicBezTo>
                <a:cubicBezTo>
                  <a:pt x="5064903" y="1432198"/>
                  <a:pt x="5064876" y="1436014"/>
                  <a:pt x="5064310" y="1439816"/>
                </a:cubicBezTo>
                <a:lnTo>
                  <a:pt x="5063811" y="1439783"/>
                </a:lnTo>
                <a:lnTo>
                  <a:pt x="5063785" y="1440278"/>
                </a:lnTo>
                <a:lnTo>
                  <a:pt x="5046666" y="1438652"/>
                </a:lnTo>
                <a:cubicBezTo>
                  <a:pt x="5014292" y="1438125"/>
                  <a:pt x="4982412" y="1435144"/>
                  <a:pt x="4951241" y="1429590"/>
                </a:cubicBezTo>
                <a:cubicBezTo>
                  <a:pt x="4945663" y="1430009"/>
                  <a:pt x="4940334" y="1429061"/>
                  <a:pt x="4935023" y="1428050"/>
                </a:cubicBezTo>
                <a:lnTo>
                  <a:pt x="4934907" y="1426902"/>
                </a:lnTo>
                <a:cubicBezTo>
                  <a:pt x="4576056" y="1367503"/>
                  <a:pt x="4295017" y="1086726"/>
                  <a:pt x="4244741" y="733861"/>
                </a:cubicBezTo>
                <a:cubicBezTo>
                  <a:pt x="4244574" y="733808"/>
                  <a:pt x="4244405" y="733803"/>
                  <a:pt x="4244236" y="733798"/>
                </a:cubicBezTo>
                <a:lnTo>
                  <a:pt x="4243697" y="727122"/>
                </a:lnTo>
                <a:cubicBezTo>
                  <a:pt x="4238639" y="696872"/>
                  <a:pt x="4236188" y="665981"/>
                  <a:pt x="4236230" y="634646"/>
                </a:cubicBezTo>
                <a:cubicBezTo>
                  <a:pt x="4234918" y="629018"/>
                  <a:pt x="4234860" y="623351"/>
                  <a:pt x="4234860" y="617670"/>
                </a:cubicBezTo>
                <a:lnTo>
                  <a:pt x="4235454" y="606230"/>
                </a:lnTo>
                <a:lnTo>
                  <a:pt x="4235952" y="606263"/>
                </a:lnTo>
                <a:close/>
                <a:moveTo>
                  <a:pt x="4213227" y="605769"/>
                </a:moveTo>
                <a:lnTo>
                  <a:pt x="4213253" y="606263"/>
                </a:lnTo>
                <a:lnTo>
                  <a:pt x="4213751" y="606230"/>
                </a:lnTo>
                <a:lnTo>
                  <a:pt x="4214345" y="617670"/>
                </a:lnTo>
                <a:cubicBezTo>
                  <a:pt x="4214345" y="623351"/>
                  <a:pt x="4214286" y="629018"/>
                  <a:pt x="4212974" y="634646"/>
                </a:cubicBezTo>
                <a:cubicBezTo>
                  <a:pt x="4213016" y="665981"/>
                  <a:pt x="4210566" y="696872"/>
                  <a:pt x="4205507" y="727122"/>
                </a:cubicBezTo>
                <a:lnTo>
                  <a:pt x="4204969" y="733798"/>
                </a:lnTo>
                <a:cubicBezTo>
                  <a:pt x="4204799" y="733803"/>
                  <a:pt x="4204631" y="733808"/>
                  <a:pt x="4204463" y="733861"/>
                </a:cubicBezTo>
                <a:cubicBezTo>
                  <a:pt x="4154188" y="1086726"/>
                  <a:pt x="3873149" y="1367503"/>
                  <a:pt x="3514297" y="1426902"/>
                </a:cubicBezTo>
                <a:lnTo>
                  <a:pt x="3514181" y="1428050"/>
                </a:lnTo>
                <a:cubicBezTo>
                  <a:pt x="3508871" y="1429061"/>
                  <a:pt x="3503542" y="1430009"/>
                  <a:pt x="3497965" y="1429590"/>
                </a:cubicBezTo>
                <a:cubicBezTo>
                  <a:pt x="3466793" y="1435144"/>
                  <a:pt x="3434912" y="1438125"/>
                  <a:pt x="3402538" y="1438652"/>
                </a:cubicBezTo>
                <a:lnTo>
                  <a:pt x="3385420" y="1440278"/>
                </a:lnTo>
                <a:lnTo>
                  <a:pt x="3385394" y="1439783"/>
                </a:lnTo>
                <a:lnTo>
                  <a:pt x="3384895" y="1439816"/>
                </a:lnTo>
                <a:cubicBezTo>
                  <a:pt x="3384329" y="1436014"/>
                  <a:pt x="3384302" y="1432198"/>
                  <a:pt x="3384302" y="1428376"/>
                </a:cubicBezTo>
                <a:cubicBezTo>
                  <a:pt x="3384302" y="1422694"/>
                  <a:pt x="3384360" y="1417025"/>
                  <a:pt x="3385672" y="1411395"/>
                </a:cubicBezTo>
                <a:cubicBezTo>
                  <a:pt x="3385630" y="1380067"/>
                  <a:pt x="3388080" y="1349182"/>
                  <a:pt x="3393136" y="1318938"/>
                </a:cubicBezTo>
                <a:lnTo>
                  <a:pt x="3393677" y="1312248"/>
                </a:lnTo>
                <a:cubicBezTo>
                  <a:pt x="3393845" y="1312243"/>
                  <a:pt x="3394015" y="1312238"/>
                  <a:pt x="3394182" y="1312185"/>
                </a:cubicBezTo>
                <a:cubicBezTo>
                  <a:pt x="3444459" y="959319"/>
                  <a:pt x="3725498" y="678542"/>
                  <a:pt x="4084348" y="619144"/>
                </a:cubicBezTo>
                <a:lnTo>
                  <a:pt x="4084465" y="617996"/>
                </a:lnTo>
                <a:cubicBezTo>
                  <a:pt x="4089774" y="616986"/>
                  <a:pt x="4095102" y="616038"/>
                  <a:pt x="4100678" y="616457"/>
                </a:cubicBezTo>
                <a:cubicBezTo>
                  <a:pt x="4131861" y="610900"/>
                  <a:pt x="4163754" y="607919"/>
                  <a:pt x="4196139" y="607392"/>
                </a:cubicBezTo>
                <a:close/>
                <a:moveTo>
                  <a:pt x="2543827" y="605769"/>
                </a:moveTo>
                <a:lnTo>
                  <a:pt x="2560914" y="607392"/>
                </a:lnTo>
                <a:cubicBezTo>
                  <a:pt x="2593300" y="607919"/>
                  <a:pt x="2625192" y="610900"/>
                  <a:pt x="2656376" y="616457"/>
                </a:cubicBezTo>
                <a:cubicBezTo>
                  <a:pt x="2661952" y="616038"/>
                  <a:pt x="2667280" y="616986"/>
                  <a:pt x="2672588" y="617996"/>
                </a:cubicBezTo>
                <a:lnTo>
                  <a:pt x="2672706" y="619144"/>
                </a:lnTo>
                <a:cubicBezTo>
                  <a:pt x="3031556" y="678542"/>
                  <a:pt x="3312595" y="959319"/>
                  <a:pt x="3362871" y="1312185"/>
                </a:cubicBezTo>
                <a:cubicBezTo>
                  <a:pt x="3363039" y="1312238"/>
                  <a:pt x="3363208" y="1312243"/>
                  <a:pt x="3363377" y="1312248"/>
                </a:cubicBezTo>
                <a:lnTo>
                  <a:pt x="3363917" y="1318938"/>
                </a:lnTo>
                <a:cubicBezTo>
                  <a:pt x="3368974" y="1349182"/>
                  <a:pt x="3371423" y="1380067"/>
                  <a:pt x="3371381" y="1411395"/>
                </a:cubicBezTo>
                <a:cubicBezTo>
                  <a:pt x="3372693" y="1417025"/>
                  <a:pt x="3372752" y="1422694"/>
                  <a:pt x="3372752" y="1428376"/>
                </a:cubicBezTo>
                <a:cubicBezTo>
                  <a:pt x="3372752" y="1432198"/>
                  <a:pt x="3372725" y="1436014"/>
                  <a:pt x="3372159" y="1439816"/>
                </a:cubicBezTo>
                <a:lnTo>
                  <a:pt x="3371660" y="1439783"/>
                </a:lnTo>
                <a:lnTo>
                  <a:pt x="3371634" y="1440278"/>
                </a:lnTo>
                <a:lnTo>
                  <a:pt x="3354515" y="1438652"/>
                </a:lnTo>
                <a:cubicBezTo>
                  <a:pt x="3322141" y="1438125"/>
                  <a:pt x="3290261" y="1435144"/>
                  <a:pt x="3259089" y="1429590"/>
                </a:cubicBezTo>
                <a:cubicBezTo>
                  <a:pt x="3253512" y="1430009"/>
                  <a:pt x="3248183" y="1429061"/>
                  <a:pt x="3242872" y="1428050"/>
                </a:cubicBezTo>
                <a:lnTo>
                  <a:pt x="3242756" y="1426902"/>
                </a:lnTo>
                <a:cubicBezTo>
                  <a:pt x="2883905" y="1367503"/>
                  <a:pt x="2602866" y="1086726"/>
                  <a:pt x="2552590" y="733861"/>
                </a:cubicBezTo>
                <a:cubicBezTo>
                  <a:pt x="2552423" y="733808"/>
                  <a:pt x="2552254" y="733803"/>
                  <a:pt x="2552085" y="733798"/>
                </a:cubicBezTo>
                <a:lnTo>
                  <a:pt x="2551547" y="727122"/>
                </a:lnTo>
                <a:cubicBezTo>
                  <a:pt x="2546488" y="696872"/>
                  <a:pt x="2544037" y="665981"/>
                  <a:pt x="2544079" y="634646"/>
                </a:cubicBezTo>
                <a:cubicBezTo>
                  <a:pt x="2542767" y="629018"/>
                  <a:pt x="2542709" y="623351"/>
                  <a:pt x="2542709" y="617670"/>
                </a:cubicBezTo>
                <a:lnTo>
                  <a:pt x="2543303" y="606230"/>
                </a:lnTo>
                <a:lnTo>
                  <a:pt x="2543801" y="606263"/>
                </a:lnTo>
                <a:close/>
                <a:moveTo>
                  <a:pt x="2521076" y="605769"/>
                </a:moveTo>
                <a:lnTo>
                  <a:pt x="2521102" y="606263"/>
                </a:lnTo>
                <a:lnTo>
                  <a:pt x="2521600" y="606230"/>
                </a:lnTo>
                <a:lnTo>
                  <a:pt x="2522194" y="617670"/>
                </a:lnTo>
                <a:cubicBezTo>
                  <a:pt x="2522194" y="623351"/>
                  <a:pt x="2522135" y="629018"/>
                  <a:pt x="2520823" y="634646"/>
                </a:cubicBezTo>
                <a:cubicBezTo>
                  <a:pt x="2520865" y="665981"/>
                  <a:pt x="2518415" y="696872"/>
                  <a:pt x="2513356" y="727122"/>
                </a:cubicBezTo>
                <a:lnTo>
                  <a:pt x="2512818" y="733798"/>
                </a:lnTo>
                <a:cubicBezTo>
                  <a:pt x="2512648" y="733803"/>
                  <a:pt x="2512480" y="733808"/>
                  <a:pt x="2512312" y="733861"/>
                </a:cubicBezTo>
                <a:cubicBezTo>
                  <a:pt x="2462037" y="1086726"/>
                  <a:pt x="2180998" y="1367503"/>
                  <a:pt x="1822147" y="1426902"/>
                </a:cubicBezTo>
                <a:lnTo>
                  <a:pt x="1822030" y="1428050"/>
                </a:lnTo>
                <a:cubicBezTo>
                  <a:pt x="1816720" y="1429061"/>
                  <a:pt x="1811391" y="1430009"/>
                  <a:pt x="1805814" y="1429590"/>
                </a:cubicBezTo>
                <a:cubicBezTo>
                  <a:pt x="1774642" y="1435144"/>
                  <a:pt x="1742762" y="1438125"/>
                  <a:pt x="1710387" y="1438652"/>
                </a:cubicBezTo>
                <a:lnTo>
                  <a:pt x="1693269" y="1440278"/>
                </a:lnTo>
                <a:lnTo>
                  <a:pt x="1693243" y="1439783"/>
                </a:lnTo>
                <a:lnTo>
                  <a:pt x="1692744" y="1439816"/>
                </a:lnTo>
                <a:cubicBezTo>
                  <a:pt x="1692178" y="1436014"/>
                  <a:pt x="1692151" y="1432198"/>
                  <a:pt x="1692151" y="1428376"/>
                </a:cubicBezTo>
                <a:cubicBezTo>
                  <a:pt x="1692151" y="1422694"/>
                  <a:pt x="1692209" y="1417025"/>
                  <a:pt x="1693521" y="1411395"/>
                </a:cubicBezTo>
                <a:cubicBezTo>
                  <a:pt x="1693479" y="1380067"/>
                  <a:pt x="1695929" y="1349182"/>
                  <a:pt x="1700985" y="1318938"/>
                </a:cubicBezTo>
                <a:lnTo>
                  <a:pt x="1701526" y="1312248"/>
                </a:lnTo>
                <a:cubicBezTo>
                  <a:pt x="1701694" y="1312243"/>
                  <a:pt x="1701864" y="1312238"/>
                  <a:pt x="1702031" y="1312185"/>
                </a:cubicBezTo>
                <a:cubicBezTo>
                  <a:pt x="1752308" y="959319"/>
                  <a:pt x="2033347" y="678542"/>
                  <a:pt x="2392197" y="619144"/>
                </a:cubicBezTo>
                <a:lnTo>
                  <a:pt x="2392314" y="617996"/>
                </a:lnTo>
                <a:cubicBezTo>
                  <a:pt x="2397623" y="616986"/>
                  <a:pt x="2402951" y="616038"/>
                  <a:pt x="2408527" y="616457"/>
                </a:cubicBezTo>
                <a:cubicBezTo>
                  <a:pt x="2439710" y="610900"/>
                  <a:pt x="2471603" y="607919"/>
                  <a:pt x="2503988" y="607392"/>
                </a:cubicBezTo>
                <a:close/>
                <a:moveTo>
                  <a:pt x="851676" y="605769"/>
                </a:moveTo>
                <a:lnTo>
                  <a:pt x="868763" y="607392"/>
                </a:lnTo>
                <a:cubicBezTo>
                  <a:pt x="901149" y="607919"/>
                  <a:pt x="933041" y="610900"/>
                  <a:pt x="964225" y="616457"/>
                </a:cubicBezTo>
                <a:cubicBezTo>
                  <a:pt x="969801" y="616038"/>
                  <a:pt x="975129" y="616986"/>
                  <a:pt x="980437" y="617996"/>
                </a:cubicBezTo>
                <a:lnTo>
                  <a:pt x="980555" y="619144"/>
                </a:lnTo>
                <a:cubicBezTo>
                  <a:pt x="1339405" y="678542"/>
                  <a:pt x="1620444" y="959319"/>
                  <a:pt x="1670720" y="1312185"/>
                </a:cubicBezTo>
                <a:cubicBezTo>
                  <a:pt x="1670888" y="1312238"/>
                  <a:pt x="1671057" y="1312243"/>
                  <a:pt x="1671226" y="1312248"/>
                </a:cubicBezTo>
                <a:lnTo>
                  <a:pt x="1671766" y="1318938"/>
                </a:lnTo>
                <a:cubicBezTo>
                  <a:pt x="1676823" y="1349182"/>
                  <a:pt x="1679272" y="1380067"/>
                  <a:pt x="1679230" y="1411395"/>
                </a:cubicBezTo>
                <a:cubicBezTo>
                  <a:pt x="1680542" y="1417025"/>
                  <a:pt x="1680601" y="1422694"/>
                  <a:pt x="1680601" y="1428376"/>
                </a:cubicBezTo>
                <a:cubicBezTo>
                  <a:pt x="1680601" y="1432198"/>
                  <a:pt x="1680574" y="1436014"/>
                  <a:pt x="1680008" y="1439816"/>
                </a:cubicBezTo>
                <a:lnTo>
                  <a:pt x="1679509" y="1439783"/>
                </a:lnTo>
                <a:lnTo>
                  <a:pt x="1679483" y="1440278"/>
                </a:lnTo>
                <a:lnTo>
                  <a:pt x="1662364" y="1438652"/>
                </a:lnTo>
                <a:cubicBezTo>
                  <a:pt x="1629990" y="1438125"/>
                  <a:pt x="1598110" y="1435144"/>
                  <a:pt x="1566938" y="1429590"/>
                </a:cubicBezTo>
                <a:cubicBezTo>
                  <a:pt x="1561361" y="1430009"/>
                  <a:pt x="1556032" y="1429061"/>
                  <a:pt x="1550721" y="1428050"/>
                </a:cubicBezTo>
                <a:lnTo>
                  <a:pt x="1550605" y="1426902"/>
                </a:lnTo>
                <a:cubicBezTo>
                  <a:pt x="1191754" y="1367503"/>
                  <a:pt x="910715" y="1086726"/>
                  <a:pt x="860439" y="733861"/>
                </a:cubicBezTo>
                <a:cubicBezTo>
                  <a:pt x="860272" y="733808"/>
                  <a:pt x="860103" y="733803"/>
                  <a:pt x="859934" y="733798"/>
                </a:cubicBezTo>
                <a:lnTo>
                  <a:pt x="859396" y="727122"/>
                </a:lnTo>
                <a:cubicBezTo>
                  <a:pt x="854337" y="696872"/>
                  <a:pt x="851886" y="665981"/>
                  <a:pt x="851928" y="634646"/>
                </a:cubicBezTo>
                <a:cubicBezTo>
                  <a:pt x="850616" y="629018"/>
                  <a:pt x="850558" y="623351"/>
                  <a:pt x="850558" y="617670"/>
                </a:cubicBezTo>
                <a:lnTo>
                  <a:pt x="851152" y="606230"/>
                </a:lnTo>
                <a:lnTo>
                  <a:pt x="851650" y="606263"/>
                </a:lnTo>
                <a:close/>
                <a:moveTo>
                  <a:pt x="828925" y="605769"/>
                </a:moveTo>
                <a:lnTo>
                  <a:pt x="828951" y="606263"/>
                </a:lnTo>
                <a:lnTo>
                  <a:pt x="829449" y="606230"/>
                </a:lnTo>
                <a:lnTo>
                  <a:pt x="830043" y="617670"/>
                </a:lnTo>
                <a:cubicBezTo>
                  <a:pt x="830043" y="623351"/>
                  <a:pt x="829984" y="629018"/>
                  <a:pt x="828672" y="634646"/>
                </a:cubicBezTo>
                <a:cubicBezTo>
                  <a:pt x="828714" y="665981"/>
                  <a:pt x="826264" y="696872"/>
                  <a:pt x="821205" y="727122"/>
                </a:cubicBezTo>
                <a:lnTo>
                  <a:pt x="820667" y="733798"/>
                </a:lnTo>
                <a:cubicBezTo>
                  <a:pt x="820497" y="733803"/>
                  <a:pt x="820329" y="733808"/>
                  <a:pt x="820161" y="733861"/>
                </a:cubicBezTo>
                <a:cubicBezTo>
                  <a:pt x="769886" y="1086726"/>
                  <a:pt x="488847" y="1367503"/>
                  <a:pt x="129995" y="1426902"/>
                </a:cubicBezTo>
                <a:lnTo>
                  <a:pt x="129879" y="1428050"/>
                </a:lnTo>
                <a:cubicBezTo>
                  <a:pt x="124569" y="1429061"/>
                  <a:pt x="119240" y="1430009"/>
                  <a:pt x="113663" y="1429590"/>
                </a:cubicBezTo>
                <a:cubicBezTo>
                  <a:pt x="82491" y="1435144"/>
                  <a:pt x="50611" y="1438125"/>
                  <a:pt x="18236" y="1438652"/>
                </a:cubicBezTo>
                <a:lnTo>
                  <a:pt x="1118" y="1440278"/>
                </a:lnTo>
                <a:lnTo>
                  <a:pt x="1092" y="1439783"/>
                </a:lnTo>
                <a:lnTo>
                  <a:pt x="593" y="1439816"/>
                </a:lnTo>
                <a:cubicBezTo>
                  <a:pt x="27" y="1436014"/>
                  <a:pt x="0" y="1432198"/>
                  <a:pt x="0" y="1428376"/>
                </a:cubicBezTo>
                <a:cubicBezTo>
                  <a:pt x="0" y="1422694"/>
                  <a:pt x="58" y="1417025"/>
                  <a:pt x="1370" y="1411395"/>
                </a:cubicBezTo>
                <a:cubicBezTo>
                  <a:pt x="1328" y="1380067"/>
                  <a:pt x="3778" y="1349182"/>
                  <a:pt x="8835" y="1318938"/>
                </a:cubicBezTo>
                <a:lnTo>
                  <a:pt x="9375" y="1312248"/>
                </a:lnTo>
                <a:cubicBezTo>
                  <a:pt x="9543" y="1312243"/>
                  <a:pt x="9713" y="1312238"/>
                  <a:pt x="9880" y="1312185"/>
                </a:cubicBezTo>
                <a:cubicBezTo>
                  <a:pt x="60157" y="959319"/>
                  <a:pt x="341196" y="678542"/>
                  <a:pt x="700046" y="619144"/>
                </a:cubicBezTo>
                <a:lnTo>
                  <a:pt x="700163" y="617996"/>
                </a:lnTo>
                <a:cubicBezTo>
                  <a:pt x="705472" y="616986"/>
                  <a:pt x="710800" y="616038"/>
                  <a:pt x="716376" y="616457"/>
                </a:cubicBezTo>
                <a:cubicBezTo>
                  <a:pt x="747559" y="610900"/>
                  <a:pt x="779452" y="607919"/>
                  <a:pt x="811837" y="607392"/>
                </a:cubicBezTo>
                <a:close/>
                <a:moveTo>
                  <a:pt x="8824701" y="0"/>
                </a:moveTo>
                <a:lnTo>
                  <a:pt x="9033411" y="0"/>
                </a:lnTo>
                <a:cubicBezTo>
                  <a:pt x="9066347" y="30426"/>
                  <a:pt x="9096640" y="63469"/>
                  <a:pt x="9123965" y="98781"/>
                </a:cubicBezTo>
                <a:lnTo>
                  <a:pt x="9139239" y="122382"/>
                </a:lnTo>
                <a:lnTo>
                  <a:pt x="9139239" y="425734"/>
                </a:lnTo>
                <a:lnTo>
                  <a:pt x="9104305" y="314451"/>
                </a:lnTo>
                <a:cubicBezTo>
                  <a:pt x="9046997" y="183490"/>
                  <a:pt x="8948803" y="73504"/>
                  <a:pt x="8824701" y="0"/>
                </a:cubicBezTo>
                <a:close/>
                <a:moveTo>
                  <a:pt x="8494877" y="0"/>
                </a:moveTo>
                <a:lnTo>
                  <a:pt x="8628893" y="0"/>
                </a:lnTo>
                <a:cubicBezTo>
                  <a:pt x="8697052" y="198004"/>
                  <a:pt x="8856086" y="355591"/>
                  <a:pt x="9058275" y="426756"/>
                </a:cubicBezTo>
                <a:lnTo>
                  <a:pt x="9139239" y="449526"/>
                </a:lnTo>
                <a:lnTo>
                  <a:pt x="9139239" y="577136"/>
                </a:lnTo>
                <a:lnTo>
                  <a:pt x="9043252" y="554355"/>
                </a:lnTo>
                <a:cubicBezTo>
                  <a:pt x="8776836" y="470904"/>
                  <a:pt x="8569058" y="262348"/>
                  <a:pt x="8494877" y="0"/>
                </a:cubicBezTo>
                <a:close/>
                <a:moveTo>
                  <a:pt x="7876547" y="0"/>
                </a:moveTo>
                <a:lnTo>
                  <a:pt x="8085257" y="0"/>
                </a:lnTo>
                <a:cubicBezTo>
                  <a:pt x="7919787" y="98005"/>
                  <a:pt x="7800378" y="260867"/>
                  <a:pt x="7762527" y="451830"/>
                </a:cubicBezTo>
                <a:cubicBezTo>
                  <a:pt x="8006579" y="399791"/>
                  <a:pt x="8203169" y="226290"/>
                  <a:pt x="8281065" y="0"/>
                </a:cubicBezTo>
                <a:lnTo>
                  <a:pt x="8415081" y="0"/>
                </a:lnTo>
                <a:cubicBezTo>
                  <a:pt x="8330303" y="299826"/>
                  <a:pt x="8071031" y="529393"/>
                  <a:pt x="7749156" y="582253"/>
                </a:cubicBezTo>
                <a:lnTo>
                  <a:pt x="7749040" y="583392"/>
                </a:lnTo>
                <a:cubicBezTo>
                  <a:pt x="7743729" y="584395"/>
                  <a:pt x="7738400" y="585336"/>
                  <a:pt x="7732823" y="584920"/>
                </a:cubicBezTo>
                <a:cubicBezTo>
                  <a:pt x="7701651" y="590430"/>
                  <a:pt x="7669771" y="593388"/>
                  <a:pt x="7637396" y="593911"/>
                </a:cubicBezTo>
                <a:lnTo>
                  <a:pt x="7620278" y="595524"/>
                </a:lnTo>
                <a:lnTo>
                  <a:pt x="7620252" y="595033"/>
                </a:lnTo>
                <a:lnTo>
                  <a:pt x="7619753" y="595066"/>
                </a:lnTo>
                <a:cubicBezTo>
                  <a:pt x="7619187" y="591293"/>
                  <a:pt x="7619160" y="587507"/>
                  <a:pt x="7619160" y="583715"/>
                </a:cubicBezTo>
                <a:cubicBezTo>
                  <a:pt x="7619160" y="578078"/>
                  <a:pt x="7619219" y="572454"/>
                  <a:pt x="7620531" y="566868"/>
                </a:cubicBezTo>
                <a:cubicBezTo>
                  <a:pt x="7620488" y="535786"/>
                  <a:pt x="7622938" y="505143"/>
                  <a:pt x="7627995" y="475137"/>
                </a:cubicBezTo>
                <a:lnTo>
                  <a:pt x="7628535" y="468500"/>
                </a:lnTo>
                <a:cubicBezTo>
                  <a:pt x="7628704" y="468495"/>
                  <a:pt x="7628873" y="468490"/>
                  <a:pt x="7629040" y="468437"/>
                </a:cubicBezTo>
                <a:cubicBezTo>
                  <a:pt x="7655343" y="285283"/>
                  <a:pt x="7744803" y="121704"/>
                  <a:pt x="7876547" y="0"/>
                </a:cubicBezTo>
                <a:close/>
                <a:moveTo>
                  <a:pt x="6802727" y="0"/>
                </a:moveTo>
                <a:lnTo>
                  <a:pt x="6936742" y="0"/>
                </a:lnTo>
                <a:cubicBezTo>
                  <a:pt x="7014638" y="226290"/>
                  <a:pt x="7211228" y="399791"/>
                  <a:pt x="7455280" y="451830"/>
                </a:cubicBezTo>
                <a:cubicBezTo>
                  <a:pt x="7417429" y="260867"/>
                  <a:pt x="7298020" y="98005"/>
                  <a:pt x="7132550" y="0"/>
                </a:cubicBezTo>
                <a:lnTo>
                  <a:pt x="7341259" y="0"/>
                </a:lnTo>
                <a:cubicBezTo>
                  <a:pt x="7473003" y="121704"/>
                  <a:pt x="7562464" y="285283"/>
                  <a:pt x="7588766" y="468437"/>
                </a:cubicBezTo>
                <a:cubicBezTo>
                  <a:pt x="7588934" y="468490"/>
                  <a:pt x="7589103" y="468495"/>
                  <a:pt x="7589272" y="468500"/>
                </a:cubicBezTo>
                <a:lnTo>
                  <a:pt x="7589812" y="475137"/>
                </a:lnTo>
                <a:cubicBezTo>
                  <a:pt x="7594869" y="505143"/>
                  <a:pt x="7597319" y="535786"/>
                  <a:pt x="7597276" y="566868"/>
                </a:cubicBezTo>
                <a:cubicBezTo>
                  <a:pt x="7598588" y="572454"/>
                  <a:pt x="7598647" y="578078"/>
                  <a:pt x="7598647" y="583715"/>
                </a:cubicBezTo>
                <a:cubicBezTo>
                  <a:pt x="7598647" y="587507"/>
                  <a:pt x="7598620" y="591293"/>
                  <a:pt x="7598054" y="595066"/>
                </a:cubicBezTo>
                <a:lnTo>
                  <a:pt x="7597555" y="595033"/>
                </a:lnTo>
                <a:lnTo>
                  <a:pt x="7597529" y="595524"/>
                </a:lnTo>
                <a:lnTo>
                  <a:pt x="7580411" y="593911"/>
                </a:lnTo>
                <a:cubicBezTo>
                  <a:pt x="7548036" y="593388"/>
                  <a:pt x="7516156" y="590430"/>
                  <a:pt x="7484984" y="584920"/>
                </a:cubicBezTo>
                <a:cubicBezTo>
                  <a:pt x="7479407" y="585336"/>
                  <a:pt x="7474078" y="584395"/>
                  <a:pt x="7468767" y="583392"/>
                </a:cubicBezTo>
                <a:lnTo>
                  <a:pt x="7468651" y="582253"/>
                </a:lnTo>
                <a:cubicBezTo>
                  <a:pt x="7146776" y="529393"/>
                  <a:pt x="6887504" y="299826"/>
                  <a:pt x="6802727" y="0"/>
                </a:cubicBezTo>
                <a:close/>
                <a:moveTo>
                  <a:pt x="6184397" y="0"/>
                </a:moveTo>
                <a:lnTo>
                  <a:pt x="6393106" y="0"/>
                </a:lnTo>
                <a:cubicBezTo>
                  <a:pt x="6227636" y="98005"/>
                  <a:pt x="6108227" y="260867"/>
                  <a:pt x="6070376" y="451830"/>
                </a:cubicBezTo>
                <a:cubicBezTo>
                  <a:pt x="6314429" y="399791"/>
                  <a:pt x="6511018" y="226290"/>
                  <a:pt x="6588914" y="0"/>
                </a:cubicBezTo>
                <a:lnTo>
                  <a:pt x="6722931" y="0"/>
                </a:lnTo>
                <a:cubicBezTo>
                  <a:pt x="6638152" y="299826"/>
                  <a:pt x="6378880" y="529393"/>
                  <a:pt x="6057005" y="582253"/>
                </a:cubicBezTo>
                <a:lnTo>
                  <a:pt x="6056889" y="583392"/>
                </a:lnTo>
                <a:cubicBezTo>
                  <a:pt x="6051578" y="584395"/>
                  <a:pt x="6046249" y="585336"/>
                  <a:pt x="6040672" y="584920"/>
                </a:cubicBezTo>
                <a:cubicBezTo>
                  <a:pt x="6009500" y="590430"/>
                  <a:pt x="5977620" y="593388"/>
                  <a:pt x="5945246" y="593911"/>
                </a:cubicBezTo>
                <a:lnTo>
                  <a:pt x="5928127" y="595524"/>
                </a:lnTo>
                <a:lnTo>
                  <a:pt x="5928101" y="595033"/>
                </a:lnTo>
                <a:lnTo>
                  <a:pt x="5927602" y="595066"/>
                </a:lnTo>
                <a:cubicBezTo>
                  <a:pt x="5927036" y="591293"/>
                  <a:pt x="5927009" y="587507"/>
                  <a:pt x="5927009" y="583715"/>
                </a:cubicBezTo>
                <a:cubicBezTo>
                  <a:pt x="5927009" y="578078"/>
                  <a:pt x="5927068" y="572454"/>
                  <a:pt x="5928380" y="566868"/>
                </a:cubicBezTo>
                <a:cubicBezTo>
                  <a:pt x="5928338" y="535786"/>
                  <a:pt x="5930787" y="505143"/>
                  <a:pt x="5935844" y="475137"/>
                </a:cubicBezTo>
                <a:lnTo>
                  <a:pt x="5936384" y="468500"/>
                </a:lnTo>
                <a:cubicBezTo>
                  <a:pt x="5936553" y="468495"/>
                  <a:pt x="5936722" y="468490"/>
                  <a:pt x="5936890" y="468437"/>
                </a:cubicBezTo>
                <a:cubicBezTo>
                  <a:pt x="5963192" y="285283"/>
                  <a:pt x="6052653" y="121703"/>
                  <a:pt x="6184397" y="0"/>
                </a:cubicBezTo>
                <a:close/>
                <a:moveTo>
                  <a:pt x="5110576" y="0"/>
                </a:moveTo>
                <a:lnTo>
                  <a:pt x="5244592" y="0"/>
                </a:lnTo>
                <a:cubicBezTo>
                  <a:pt x="5322488" y="226290"/>
                  <a:pt x="5519077" y="399791"/>
                  <a:pt x="5763129" y="451830"/>
                </a:cubicBezTo>
                <a:cubicBezTo>
                  <a:pt x="5725278" y="260867"/>
                  <a:pt x="5605869" y="98005"/>
                  <a:pt x="5440399" y="0"/>
                </a:cubicBezTo>
                <a:lnTo>
                  <a:pt x="5649109" y="0"/>
                </a:lnTo>
                <a:cubicBezTo>
                  <a:pt x="5780853" y="121704"/>
                  <a:pt x="5870314" y="285283"/>
                  <a:pt x="5896616" y="468437"/>
                </a:cubicBezTo>
                <a:cubicBezTo>
                  <a:pt x="5896783" y="468490"/>
                  <a:pt x="5896953" y="468495"/>
                  <a:pt x="5897121" y="468500"/>
                </a:cubicBezTo>
                <a:lnTo>
                  <a:pt x="5897662" y="475137"/>
                </a:lnTo>
                <a:cubicBezTo>
                  <a:pt x="5902718" y="505143"/>
                  <a:pt x="5905168" y="535786"/>
                  <a:pt x="5905126" y="566868"/>
                </a:cubicBezTo>
                <a:cubicBezTo>
                  <a:pt x="5906438" y="572454"/>
                  <a:pt x="5906496" y="578078"/>
                  <a:pt x="5906496" y="583715"/>
                </a:cubicBezTo>
                <a:cubicBezTo>
                  <a:pt x="5906496" y="587507"/>
                  <a:pt x="5906469" y="591293"/>
                  <a:pt x="5905903" y="595066"/>
                </a:cubicBezTo>
                <a:lnTo>
                  <a:pt x="5905404" y="595033"/>
                </a:lnTo>
                <a:lnTo>
                  <a:pt x="5905378" y="595524"/>
                </a:lnTo>
                <a:lnTo>
                  <a:pt x="5888260" y="593911"/>
                </a:lnTo>
                <a:cubicBezTo>
                  <a:pt x="5855886" y="593388"/>
                  <a:pt x="5824005" y="590430"/>
                  <a:pt x="5792833" y="584920"/>
                </a:cubicBezTo>
                <a:cubicBezTo>
                  <a:pt x="5787256" y="585336"/>
                  <a:pt x="5781927" y="584395"/>
                  <a:pt x="5776617" y="583392"/>
                </a:cubicBezTo>
                <a:lnTo>
                  <a:pt x="5776501" y="582253"/>
                </a:lnTo>
                <a:cubicBezTo>
                  <a:pt x="5454626" y="529393"/>
                  <a:pt x="5195354" y="299826"/>
                  <a:pt x="5110576" y="0"/>
                </a:cubicBezTo>
                <a:close/>
                <a:moveTo>
                  <a:pt x="4492246" y="0"/>
                </a:moveTo>
                <a:lnTo>
                  <a:pt x="4700955" y="0"/>
                </a:lnTo>
                <a:cubicBezTo>
                  <a:pt x="4535485" y="98005"/>
                  <a:pt x="4416076" y="260867"/>
                  <a:pt x="4378225" y="451830"/>
                </a:cubicBezTo>
                <a:cubicBezTo>
                  <a:pt x="4622279" y="399791"/>
                  <a:pt x="4818867" y="226290"/>
                  <a:pt x="4896763" y="0"/>
                </a:cubicBezTo>
                <a:lnTo>
                  <a:pt x="5030779" y="0"/>
                </a:lnTo>
                <a:cubicBezTo>
                  <a:pt x="4946001" y="299826"/>
                  <a:pt x="4686729" y="529393"/>
                  <a:pt x="4364853" y="582253"/>
                </a:cubicBezTo>
                <a:lnTo>
                  <a:pt x="4364737" y="583392"/>
                </a:lnTo>
                <a:cubicBezTo>
                  <a:pt x="4359427" y="584395"/>
                  <a:pt x="4354098" y="585336"/>
                  <a:pt x="4348521" y="584920"/>
                </a:cubicBezTo>
                <a:cubicBezTo>
                  <a:pt x="4317350" y="590430"/>
                  <a:pt x="4285468" y="593388"/>
                  <a:pt x="4253094" y="593911"/>
                </a:cubicBezTo>
                <a:lnTo>
                  <a:pt x="4235976" y="595524"/>
                </a:lnTo>
                <a:lnTo>
                  <a:pt x="4235950" y="595033"/>
                </a:lnTo>
                <a:lnTo>
                  <a:pt x="4235451" y="595066"/>
                </a:lnTo>
                <a:cubicBezTo>
                  <a:pt x="4234885" y="591293"/>
                  <a:pt x="4234858" y="587507"/>
                  <a:pt x="4234858" y="583715"/>
                </a:cubicBezTo>
                <a:cubicBezTo>
                  <a:pt x="4234858" y="578078"/>
                  <a:pt x="4234916" y="572454"/>
                  <a:pt x="4236228" y="566868"/>
                </a:cubicBezTo>
                <a:cubicBezTo>
                  <a:pt x="4236186" y="535786"/>
                  <a:pt x="4238636" y="505143"/>
                  <a:pt x="4243692" y="475137"/>
                </a:cubicBezTo>
                <a:lnTo>
                  <a:pt x="4244233" y="468500"/>
                </a:lnTo>
                <a:cubicBezTo>
                  <a:pt x="4244401" y="468495"/>
                  <a:pt x="4244571" y="468490"/>
                  <a:pt x="4244738" y="468437"/>
                </a:cubicBezTo>
                <a:cubicBezTo>
                  <a:pt x="4271041" y="285283"/>
                  <a:pt x="4360502" y="121704"/>
                  <a:pt x="4492246" y="0"/>
                </a:cubicBezTo>
                <a:close/>
                <a:moveTo>
                  <a:pt x="3418424" y="0"/>
                </a:moveTo>
                <a:lnTo>
                  <a:pt x="3552441" y="0"/>
                </a:lnTo>
                <a:cubicBezTo>
                  <a:pt x="3630337" y="226291"/>
                  <a:pt x="3826926" y="399791"/>
                  <a:pt x="4070978" y="451830"/>
                </a:cubicBezTo>
                <a:cubicBezTo>
                  <a:pt x="4033127" y="260867"/>
                  <a:pt x="3913719" y="98005"/>
                  <a:pt x="3748249" y="0"/>
                </a:cubicBezTo>
                <a:lnTo>
                  <a:pt x="3956957" y="0"/>
                </a:lnTo>
                <a:cubicBezTo>
                  <a:pt x="4088702" y="121703"/>
                  <a:pt x="4178162" y="285283"/>
                  <a:pt x="4204464" y="468437"/>
                </a:cubicBezTo>
                <a:cubicBezTo>
                  <a:pt x="4204632" y="468490"/>
                  <a:pt x="4204801" y="468495"/>
                  <a:pt x="4204970" y="468499"/>
                </a:cubicBezTo>
                <a:lnTo>
                  <a:pt x="4205510" y="475137"/>
                </a:lnTo>
                <a:cubicBezTo>
                  <a:pt x="4210567" y="505143"/>
                  <a:pt x="4213016" y="535786"/>
                  <a:pt x="4212974" y="566868"/>
                </a:cubicBezTo>
                <a:cubicBezTo>
                  <a:pt x="4214286" y="572454"/>
                  <a:pt x="4214345" y="578078"/>
                  <a:pt x="4214345" y="583715"/>
                </a:cubicBezTo>
                <a:cubicBezTo>
                  <a:pt x="4214345" y="587508"/>
                  <a:pt x="4214318" y="591293"/>
                  <a:pt x="4213752" y="595066"/>
                </a:cubicBezTo>
                <a:lnTo>
                  <a:pt x="4213253" y="595033"/>
                </a:lnTo>
                <a:lnTo>
                  <a:pt x="4213227" y="595524"/>
                </a:lnTo>
                <a:lnTo>
                  <a:pt x="4196108" y="593911"/>
                </a:lnTo>
                <a:cubicBezTo>
                  <a:pt x="4163734" y="593388"/>
                  <a:pt x="4131854" y="590430"/>
                  <a:pt x="4100682" y="584920"/>
                </a:cubicBezTo>
                <a:cubicBezTo>
                  <a:pt x="4095105" y="585336"/>
                  <a:pt x="4089776" y="584395"/>
                  <a:pt x="4084465" y="583392"/>
                </a:cubicBezTo>
                <a:lnTo>
                  <a:pt x="4084349" y="582253"/>
                </a:lnTo>
                <a:cubicBezTo>
                  <a:pt x="3762475" y="529393"/>
                  <a:pt x="3503203" y="299826"/>
                  <a:pt x="3418424" y="0"/>
                </a:cubicBezTo>
                <a:close/>
                <a:moveTo>
                  <a:pt x="2800095" y="0"/>
                </a:moveTo>
                <a:lnTo>
                  <a:pt x="3008804" y="0"/>
                </a:lnTo>
                <a:cubicBezTo>
                  <a:pt x="2843334" y="98005"/>
                  <a:pt x="2723925" y="260867"/>
                  <a:pt x="2686074" y="451830"/>
                </a:cubicBezTo>
                <a:cubicBezTo>
                  <a:pt x="2930126" y="399791"/>
                  <a:pt x="3126716" y="226291"/>
                  <a:pt x="3204612" y="0"/>
                </a:cubicBezTo>
                <a:lnTo>
                  <a:pt x="3338628" y="0"/>
                </a:lnTo>
                <a:cubicBezTo>
                  <a:pt x="3253850" y="299826"/>
                  <a:pt x="2994578" y="529393"/>
                  <a:pt x="2672703" y="582253"/>
                </a:cubicBezTo>
                <a:lnTo>
                  <a:pt x="2672586" y="583392"/>
                </a:lnTo>
                <a:cubicBezTo>
                  <a:pt x="2667276" y="584395"/>
                  <a:pt x="2661947" y="585336"/>
                  <a:pt x="2656370" y="584920"/>
                </a:cubicBezTo>
                <a:cubicBezTo>
                  <a:pt x="2625198" y="590430"/>
                  <a:pt x="2593318" y="593388"/>
                  <a:pt x="2560943" y="593911"/>
                </a:cubicBezTo>
                <a:lnTo>
                  <a:pt x="2543825" y="595524"/>
                </a:lnTo>
                <a:lnTo>
                  <a:pt x="2543799" y="595033"/>
                </a:lnTo>
                <a:lnTo>
                  <a:pt x="2543300" y="595066"/>
                </a:lnTo>
                <a:cubicBezTo>
                  <a:pt x="2542734" y="591293"/>
                  <a:pt x="2542707" y="587507"/>
                  <a:pt x="2542707" y="583715"/>
                </a:cubicBezTo>
                <a:cubicBezTo>
                  <a:pt x="2542707" y="578078"/>
                  <a:pt x="2542765" y="572454"/>
                  <a:pt x="2544077" y="566868"/>
                </a:cubicBezTo>
                <a:cubicBezTo>
                  <a:pt x="2544035" y="535786"/>
                  <a:pt x="2546485" y="505143"/>
                  <a:pt x="2551541" y="475137"/>
                </a:cubicBezTo>
                <a:lnTo>
                  <a:pt x="2552082" y="468499"/>
                </a:lnTo>
                <a:cubicBezTo>
                  <a:pt x="2552250" y="468495"/>
                  <a:pt x="2552420" y="468490"/>
                  <a:pt x="2552587" y="468437"/>
                </a:cubicBezTo>
                <a:cubicBezTo>
                  <a:pt x="2578890" y="285283"/>
                  <a:pt x="2668350" y="121703"/>
                  <a:pt x="2800095" y="0"/>
                </a:cubicBezTo>
                <a:close/>
                <a:moveTo>
                  <a:pt x="1726273" y="0"/>
                </a:moveTo>
                <a:lnTo>
                  <a:pt x="1860290" y="0"/>
                </a:lnTo>
                <a:cubicBezTo>
                  <a:pt x="1938186" y="226291"/>
                  <a:pt x="2134775" y="399791"/>
                  <a:pt x="2378827" y="451830"/>
                </a:cubicBezTo>
                <a:cubicBezTo>
                  <a:pt x="2340976" y="260867"/>
                  <a:pt x="2221567" y="98005"/>
                  <a:pt x="2056098" y="0"/>
                </a:cubicBezTo>
                <a:lnTo>
                  <a:pt x="2264806" y="0"/>
                </a:lnTo>
                <a:cubicBezTo>
                  <a:pt x="2396551" y="121703"/>
                  <a:pt x="2486011" y="285283"/>
                  <a:pt x="2512313" y="468437"/>
                </a:cubicBezTo>
                <a:cubicBezTo>
                  <a:pt x="2512481" y="468490"/>
                  <a:pt x="2512650" y="468495"/>
                  <a:pt x="2512819" y="468499"/>
                </a:cubicBezTo>
                <a:lnTo>
                  <a:pt x="2513359" y="475137"/>
                </a:lnTo>
                <a:cubicBezTo>
                  <a:pt x="2518416" y="505143"/>
                  <a:pt x="2520865" y="535786"/>
                  <a:pt x="2520823" y="566868"/>
                </a:cubicBezTo>
                <a:cubicBezTo>
                  <a:pt x="2522135" y="572454"/>
                  <a:pt x="2522194" y="578078"/>
                  <a:pt x="2522194" y="583715"/>
                </a:cubicBezTo>
                <a:cubicBezTo>
                  <a:pt x="2522194" y="587508"/>
                  <a:pt x="2522167" y="591293"/>
                  <a:pt x="2521601" y="595066"/>
                </a:cubicBezTo>
                <a:lnTo>
                  <a:pt x="2521102" y="595033"/>
                </a:lnTo>
                <a:lnTo>
                  <a:pt x="2521076" y="595524"/>
                </a:lnTo>
                <a:lnTo>
                  <a:pt x="2503957" y="593911"/>
                </a:lnTo>
                <a:cubicBezTo>
                  <a:pt x="2471583" y="593388"/>
                  <a:pt x="2439703" y="590430"/>
                  <a:pt x="2408531" y="584920"/>
                </a:cubicBezTo>
                <a:cubicBezTo>
                  <a:pt x="2402954" y="585336"/>
                  <a:pt x="2397625" y="584395"/>
                  <a:pt x="2392314" y="583392"/>
                </a:cubicBezTo>
                <a:lnTo>
                  <a:pt x="2392198" y="582253"/>
                </a:lnTo>
                <a:cubicBezTo>
                  <a:pt x="2070324" y="529393"/>
                  <a:pt x="1811051" y="299826"/>
                  <a:pt x="1726273" y="0"/>
                </a:cubicBezTo>
                <a:close/>
                <a:moveTo>
                  <a:pt x="1107944" y="0"/>
                </a:moveTo>
                <a:lnTo>
                  <a:pt x="1316652" y="0"/>
                </a:lnTo>
                <a:cubicBezTo>
                  <a:pt x="1151183" y="98005"/>
                  <a:pt x="1031774" y="260867"/>
                  <a:pt x="993923" y="451830"/>
                </a:cubicBezTo>
                <a:cubicBezTo>
                  <a:pt x="1237975" y="399791"/>
                  <a:pt x="1434564" y="226291"/>
                  <a:pt x="1512461" y="0"/>
                </a:cubicBezTo>
                <a:lnTo>
                  <a:pt x="1646477" y="0"/>
                </a:lnTo>
                <a:cubicBezTo>
                  <a:pt x="1561699" y="299826"/>
                  <a:pt x="1302427" y="529393"/>
                  <a:pt x="980552" y="582253"/>
                </a:cubicBezTo>
                <a:lnTo>
                  <a:pt x="980435" y="583392"/>
                </a:lnTo>
                <a:cubicBezTo>
                  <a:pt x="975125" y="584395"/>
                  <a:pt x="969796" y="585336"/>
                  <a:pt x="964219" y="584920"/>
                </a:cubicBezTo>
                <a:cubicBezTo>
                  <a:pt x="933047" y="590430"/>
                  <a:pt x="901167" y="593388"/>
                  <a:pt x="868792" y="593911"/>
                </a:cubicBezTo>
                <a:lnTo>
                  <a:pt x="851674" y="595524"/>
                </a:lnTo>
                <a:lnTo>
                  <a:pt x="851648" y="595033"/>
                </a:lnTo>
                <a:lnTo>
                  <a:pt x="851149" y="595066"/>
                </a:lnTo>
                <a:cubicBezTo>
                  <a:pt x="850583" y="591293"/>
                  <a:pt x="850556" y="587507"/>
                  <a:pt x="850556" y="583715"/>
                </a:cubicBezTo>
                <a:cubicBezTo>
                  <a:pt x="850556" y="578078"/>
                  <a:pt x="850614" y="572454"/>
                  <a:pt x="851926" y="566868"/>
                </a:cubicBezTo>
                <a:cubicBezTo>
                  <a:pt x="851884" y="535786"/>
                  <a:pt x="854334" y="505143"/>
                  <a:pt x="859390" y="475137"/>
                </a:cubicBezTo>
                <a:lnTo>
                  <a:pt x="859931" y="468499"/>
                </a:lnTo>
                <a:cubicBezTo>
                  <a:pt x="860099" y="468495"/>
                  <a:pt x="860269" y="468490"/>
                  <a:pt x="860436" y="468437"/>
                </a:cubicBezTo>
                <a:cubicBezTo>
                  <a:pt x="886739" y="285283"/>
                  <a:pt x="976199" y="121704"/>
                  <a:pt x="1107944" y="0"/>
                </a:cubicBezTo>
                <a:close/>
                <a:moveTo>
                  <a:pt x="34122" y="0"/>
                </a:moveTo>
                <a:lnTo>
                  <a:pt x="168138" y="0"/>
                </a:lnTo>
                <a:cubicBezTo>
                  <a:pt x="246034" y="226290"/>
                  <a:pt x="442624" y="399791"/>
                  <a:pt x="686676" y="451830"/>
                </a:cubicBezTo>
                <a:cubicBezTo>
                  <a:pt x="648825" y="260867"/>
                  <a:pt x="529416" y="98005"/>
                  <a:pt x="363946" y="0"/>
                </a:cubicBezTo>
                <a:lnTo>
                  <a:pt x="572655" y="0"/>
                </a:lnTo>
                <a:cubicBezTo>
                  <a:pt x="704400" y="121703"/>
                  <a:pt x="793860" y="285283"/>
                  <a:pt x="820162" y="468437"/>
                </a:cubicBezTo>
                <a:cubicBezTo>
                  <a:pt x="820330" y="468490"/>
                  <a:pt x="820499" y="468495"/>
                  <a:pt x="820668" y="468500"/>
                </a:cubicBezTo>
                <a:lnTo>
                  <a:pt x="821208" y="475137"/>
                </a:lnTo>
                <a:cubicBezTo>
                  <a:pt x="826265" y="505143"/>
                  <a:pt x="828714" y="535786"/>
                  <a:pt x="828672" y="566868"/>
                </a:cubicBezTo>
                <a:cubicBezTo>
                  <a:pt x="829984" y="572454"/>
                  <a:pt x="830043" y="578078"/>
                  <a:pt x="830043" y="583715"/>
                </a:cubicBezTo>
                <a:cubicBezTo>
                  <a:pt x="830043" y="587508"/>
                  <a:pt x="830016" y="591293"/>
                  <a:pt x="829450" y="595066"/>
                </a:cubicBezTo>
                <a:lnTo>
                  <a:pt x="828951" y="595033"/>
                </a:lnTo>
                <a:lnTo>
                  <a:pt x="828925" y="595524"/>
                </a:lnTo>
                <a:lnTo>
                  <a:pt x="811806" y="593911"/>
                </a:lnTo>
                <a:cubicBezTo>
                  <a:pt x="779432" y="593388"/>
                  <a:pt x="747552" y="590430"/>
                  <a:pt x="716380" y="584920"/>
                </a:cubicBezTo>
                <a:cubicBezTo>
                  <a:pt x="710803" y="585336"/>
                  <a:pt x="705474" y="584395"/>
                  <a:pt x="700163" y="583392"/>
                </a:cubicBezTo>
                <a:lnTo>
                  <a:pt x="700047" y="582253"/>
                </a:lnTo>
                <a:cubicBezTo>
                  <a:pt x="378172" y="529393"/>
                  <a:pt x="118900" y="299826"/>
                  <a:pt x="34122"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4960137"/>
            <a:ext cx="5829300" cy="1463040"/>
          </a:xfrm>
        </p:spPr>
        <p:txBody>
          <a:bodyPr anchor="ctr">
            <a:normAutofit/>
          </a:bodyPr>
          <a:lstStyle>
            <a:lvl1pPr algn="r">
              <a:defRPr sz="4400" b="0" spc="200" baseline="0"/>
            </a:lvl1pPr>
          </a:lstStyle>
          <a:p>
            <a:r>
              <a:rPr lang="en-US"/>
              <a:t>Click to edit Master title style</a:t>
            </a:r>
            <a:endParaRPr lang="en-US" dirty="0"/>
          </a:p>
        </p:txBody>
      </p:sp>
      <p:sp>
        <p:nvSpPr>
          <p:cNvPr id="3" name="Text Placeholder 2"/>
          <p:cNvSpPr>
            <a:spLocks noGrp="1"/>
          </p:cNvSpPr>
          <p:nvPr>
            <p:ph type="body" idx="1"/>
          </p:nvPr>
        </p:nvSpPr>
        <p:spPr>
          <a:xfrm>
            <a:off x="6457950" y="4960137"/>
            <a:ext cx="2400300" cy="1463040"/>
          </a:xfrm>
        </p:spPr>
        <p:txBody>
          <a:bodyPr lIns="91440" rIns="91440" anchor="ctr">
            <a:normAutofit/>
          </a:bodyPr>
          <a:lstStyle>
            <a:lvl1pPr marL="0" indent="0">
              <a:lnSpc>
                <a:spcPct val="100000"/>
              </a:lnSpc>
              <a:spcBef>
                <a:spcPts val="0"/>
              </a:spcBef>
              <a:buNone/>
              <a:defRPr sz="1600">
                <a:solidFill>
                  <a:schemeClr val="tx1">
                    <a:lumMod val="95000"/>
                    <a:lumOff val="5000"/>
                  </a:schemeClr>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6DFF08F-DC6B-4601-B491-B0F83F6DD2DA}" type="datetimeFigureOut">
              <a:rPr lang="en-US" smtClean="0"/>
              <a:t>12/2/2020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a:defRPr/>
            </a:pPr>
            <a:fld id="{80580D15-CBB2-41DA-89FD-8E9F66504B2F}" type="slidenum">
              <a:rPr lang="en-GB" smtClean="0"/>
              <a:pPr>
                <a:defRPr/>
              </a:pPr>
              <a:t>‹#›</a:t>
            </a:fld>
            <a:endParaRPr lang="en-GB" dirty="0"/>
          </a:p>
        </p:txBody>
      </p:sp>
      <p:cxnSp>
        <p:nvCxnSpPr>
          <p:cNvPr id="8" name="Straight Connector 7"/>
          <p:cNvCxnSpPr/>
          <p:nvPr/>
        </p:nvCxnSpPr>
        <p:spPr>
          <a:xfrm flipV="1">
            <a:off x="6290132"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63077362"/>
      </p:ext>
    </p:extLst>
  </p:cSld>
  <p:clrMapOvr>
    <a:masterClrMapping/>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768096" y="585216"/>
            <a:ext cx="7290054" cy="1499616"/>
          </a:xfrm>
        </p:spPr>
        <p:txBody>
          <a:bodyPr/>
          <a:lstStyle/>
          <a:p>
            <a:r>
              <a:rPr lang="en-US"/>
              <a:t>Click to edit Master title style</a:t>
            </a:r>
            <a:endParaRPr lang="en-US" dirty="0"/>
          </a:p>
        </p:txBody>
      </p:sp>
      <p:sp>
        <p:nvSpPr>
          <p:cNvPr id="3" name="Content Placeholder 2"/>
          <p:cNvSpPr>
            <a:spLocks noGrp="1"/>
          </p:cNvSpPr>
          <p:nvPr>
            <p:ph sz="half" idx="1"/>
          </p:nvPr>
        </p:nvSpPr>
        <p:spPr>
          <a:xfrm>
            <a:off x="768096" y="2286000"/>
            <a:ext cx="35661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491990" y="2286000"/>
            <a:ext cx="35661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6DFF08F-DC6B-4601-B491-B0F83F6DD2DA}" type="datetimeFigureOut">
              <a:rPr lang="en-US" smtClean="0"/>
              <a:t>12/2/2020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pPr>
              <a:defRPr/>
            </a:pPr>
            <a:fld id="{59DE555A-AC9E-4839-8C44-F9B339F55923}" type="slidenum">
              <a:rPr lang="en-GB" smtClean="0"/>
              <a:pPr>
                <a:defRPr/>
              </a:pPr>
              <a:t>‹#›</a:t>
            </a:fld>
            <a:endParaRPr lang="en-GB" dirty="0"/>
          </a:p>
        </p:txBody>
      </p:sp>
    </p:spTree>
    <p:extLst>
      <p:ext uri="{BB962C8B-B14F-4D97-AF65-F5344CB8AC3E}">
        <p14:creationId xmlns:p14="http://schemas.microsoft.com/office/powerpoint/2010/main" val="201324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768096" y="585216"/>
            <a:ext cx="7290054" cy="1499616"/>
          </a:xfrm>
        </p:spPr>
        <p:txBody>
          <a:bodyPr/>
          <a:lstStyle/>
          <a:p>
            <a:r>
              <a:rPr lang="en-US"/>
              <a:t>Click to edit Master title style</a:t>
            </a:r>
            <a:endParaRPr lang="en-US" dirty="0"/>
          </a:p>
        </p:txBody>
      </p:sp>
      <p:sp>
        <p:nvSpPr>
          <p:cNvPr id="3" name="Text Placeholder 2"/>
          <p:cNvSpPr>
            <a:spLocks noGrp="1"/>
          </p:cNvSpPr>
          <p:nvPr>
            <p:ph type="body" idx="1"/>
          </p:nvPr>
        </p:nvSpPr>
        <p:spPr>
          <a:xfrm>
            <a:off x="768096" y="2179636"/>
            <a:ext cx="3566160" cy="822960"/>
          </a:xfrm>
        </p:spPr>
        <p:txBody>
          <a:bodyPr lIns="137160" rIns="137160" anchor="ctr">
            <a:normAutofit/>
          </a:bodyPr>
          <a:lstStyle>
            <a:lvl1pPr marL="0" indent="0">
              <a:spcBef>
                <a:spcPts val="0"/>
              </a:spcBef>
              <a:spcAft>
                <a:spcPts val="0"/>
              </a:spcAft>
              <a:buNone/>
              <a:defRPr sz="22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768096" y="2967788"/>
            <a:ext cx="3566160" cy="33415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491990" y="2179636"/>
            <a:ext cx="3566160" cy="822960"/>
          </a:xfrm>
        </p:spPr>
        <p:txBody>
          <a:bodyPr lIns="137160" rIns="137160" anchor="ctr">
            <a:normAutofit/>
          </a:bodyPr>
          <a:lstStyle>
            <a:lvl1pPr marL="0" indent="0">
              <a:spcBef>
                <a:spcPts val="0"/>
              </a:spcBef>
              <a:spcAft>
                <a:spcPts val="0"/>
              </a:spcAft>
              <a:buNone/>
              <a:defRPr lang="en-US" sz="22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a:t>Click to edit Master text styles</a:t>
            </a:r>
          </a:p>
        </p:txBody>
      </p:sp>
      <p:sp>
        <p:nvSpPr>
          <p:cNvPr id="6" name="Content Placeholder 5"/>
          <p:cNvSpPr>
            <a:spLocks noGrp="1"/>
          </p:cNvSpPr>
          <p:nvPr>
            <p:ph sz="quarter" idx="4"/>
          </p:nvPr>
        </p:nvSpPr>
        <p:spPr>
          <a:xfrm>
            <a:off x="4491990" y="2967788"/>
            <a:ext cx="3566160" cy="33415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6DFF08F-DC6B-4601-B491-B0F83F6DD2DA}" type="datetimeFigureOut">
              <a:rPr lang="en-US" smtClean="0"/>
              <a:t>12/2/2020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pPr>
              <a:defRPr/>
            </a:pPr>
            <a:fld id="{80580D15-CBB2-41DA-89FD-8E9F66504B2F}" type="slidenum">
              <a:rPr lang="en-GB" smtClean="0"/>
              <a:pPr>
                <a:defRPr/>
              </a:pPr>
              <a:t>‹#›</a:t>
            </a:fld>
            <a:endParaRPr lang="en-GB" dirty="0"/>
          </a:p>
        </p:txBody>
      </p:sp>
    </p:spTree>
    <p:extLst>
      <p:ext uri="{BB962C8B-B14F-4D97-AF65-F5344CB8AC3E}">
        <p14:creationId xmlns:p14="http://schemas.microsoft.com/office/powerpoint/2010/main" val="1445601622"/>
      </p:ext>
    </p:extLst>
  </p:cSld>
  <p:clrMapOvr>
    <a:masterClrMapping/>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6DFF08F-DC6B-4601-B491-B0F83F6DD2DA}" type="datetimeFigureOut">
              <a:rPr lang="en-US" smtClean="0"/>
              <a:t>12/2/2020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pPr>
              <a:defRPr/>
            </a:pPr>
            <a:fld id="{8C98282C-945A-4E2C-AE9D-3932FA70B035}" type="slidenum">
              <a:rPr lang="en-GB" smtClean="0"/>
              <a:pPr>
                <a:defRPr/>
              </a:pPr>
              <a:t>‹#›</a:t>
            </a:fld>
            <a:endParaRPr lang="en-GB" dirty="0"/>
          </a:p>
        </p:txBody>
      </p:sp>
    </p:spTree>
    <p:extLst>
      <p:ext uri="{BB962C8B-B14F-4D97-AF65-F5344CB8AC3E}">
        <p14:creationId xmlns:p14="http://schemas.microsoft.com/office/powerpoint/2010/main" val="34517919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DFF08F-DC6B-4601-B491-B0F83F6DD2DA}" type="datetimeFigureOut">
              <a:rPr lang="en-US" smtClean="0"/>
              <a:t>12/2/2020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pPr>
              <a:defRPr/>
            </a:pPr>
            <a:fld id="{65E6DA35-3D48-4A0C-86DD-6EA64440ECC3}" type="slidenum">
              <a:rPr lang="en-GB" smtClean="0"/>
              <a:pPr>
                <a:defRPr/>
              </a:pPr>
              <a:t>‹#›</a:t>
            </a:fld>
            <a:endParaRPr lang="en-GB" dirty="0"/>
          </a:p>
        </p:txBody>
      </p:sp>
    </p:spTree>
    <p:extLst>
      <p:ext uri="{BB962C8B-B14F-4D97-AF65-F5344CB8AC3E}">
        <p14:creationId xmlns:p14="http://schemas.microsoft.com/office/powerpoint/2010/main" val="24763530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768096" y="471509"/>
            <a:ext cx="3291840" cy="1737360"/>
          </a:xfrm>
        </p:spPr>
        <p:txBody>
          <a:bodyPr>
            <a:noAutofit/>
          </a:bodyPr>
          <a:lstStyle>
            <a:lvl1pPr>
              <a:lnSpc>
                <a:spcPct val="80000"/>
              </a:lnSpc>
              <a:defRPr sz="3600"/>
            </a:lvl1pPr>
          </a:lstStyle>
          <a:p>
            <a:r>
              <a:rPr lang="en-US"/>
              <a:t>Click to edit Master title style</a:t>
            </a:r>
            <a:endParaRPr lang="en-US" dirty="0"/>
          </a:p>
        </p:txBody>
      </p:sp>
      <p:sp>
        <p:nvSpPr>
          <p:cNvPr id="3" name="Content Placeholder 2"/>
          <p:cNvSpPr>
            <a:spLocks noGrp="1"/>
          </p:cNvSpPr>
          <p:nvPr>
            <p:ph idx="1"/>
          </p:nvPr>
        </p:nvSpPr>
        <p:spPr>
          <a:xfrm>
            <a:off x="4286250" y="822960"/>
            <a:ext cx="4258818" cy="5184648"/>
          </a:xfrm>
        </p:spPr>
        <p:txBody>
          <a:bodyPr>
            <a:normAutofit/>
          </a:bodyPr>
          <a:lstStyle>
            <a:lvl1pPr>
              <a:defRPr sz="2000"/>
            </a:lvl1pPr>
            <a:lvl2pPr>
              <a:defRPr sz="1600"/>
            </a:lvl2pPr>
            <a:lvl3pPr>
              <a:defRPr sz="12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68096" y="2257506"/>
            <a:ext cx="329184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6DFF08F-DC6B-4601-B491-B0F83F6DD2DA}" type="datetimeFigureOut">
              <a:rPr lang="en-US" smtClean="0"/>
              <a:t>12/2/2020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pPr>
              <a:defRPr/>
            </a:pPr>
            <a:fld id="{80580D15-CBB2-41DA-89FD-8E9F66504B2F}" type="slidenum">
              <a:rPr lang="en-GB" smtClean="0"/>
              <a:pPr>
                <a:defRPr/>
              </a:pPr>
              <a:t>‹#›</a:t>
            </a:fld>
            <a:endParaRPr lang="en-GB" dirty="0"/>
          </a:p>
        </p:txBody>
      </p:sp>
    </p:spTree>
    <p:extLst>
      <p:ext uri="{BB962C8B-B14F-4D97-AF65-F5344CB8AC3E}">
        <p14:creationId xmlns:p14="http://schemas.microsoft.com/office/powerpoint/2010/main" val="1603888250"/>
      </p:ext>
    </p:extLst>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4960138"/>
            <a:ext cx="5829300" cy="1463040"/>
          </a:xfrm>
        </p:spPr>
        <p:txBody>
          <a:bodyPr anchor="ctr">
            <a:normAutofit/>
          </a:bodyPr>
          <a:lstStyle>
            <a:lvl1pPr algn="r">
              <a:defRPr sz="4400" spc="2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1"/>
            <a:ext cx="9141714" cy="4572000"/>
          </a:xfrm>
          <a:solidFill>
            <a:schemeClr val="accent1">
              <a:lumMod val="60000"/>
              <a:lumOff val="40000"/>
            </a:schemeClr>
          </a:solidFill>
        </p:spPr>
        <p:txBody>
          <a:bodyPr lIns="457200" tIns="365760"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6457950" y="4960138"/>
            <a:ext cx="2400300" cy="1463040"/>
          </a:xfrm>
        </p:spPr>
        <p:txBody>
          <a:bodyPr lIns="91440" rIns="91440" anchor="ctr">
            <a:normAutofit/>
          </a:bodyPr>
          <a:lstStyle>
            <a:lvl1pPr marL="0" indent="0">
              <a:lnSpc>
                <a:spcPct val="100000"/>
              </a:lnSpc>
              <a:spcBef>
                <a:spcPts val="0"/>
              </a:spcBef>
              <a:buNone/>
              <a:defRPr sz="1600">
                <a:solidFill>
                  <a:schemeClr val="tx1">
                    <a:lumMod val="95000"/>
                    <a:lumOff val="5000"/>
                  </a:schemeClr>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9CDD058F-B960-4439-B370-43D89816EE05}" type="datetimeFigureOut">
              <a:rPr lang="en-US" smtClean="0"/>
              <a:t>12/2/2020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pPr>
              <a:defRPr/>
            </a:pPr>
            <a:fld id="{80580D15-CBB2-41DA-89FD-8E9F66504B2F}" type="slidenum">
              <a:rPr lang="en-GB" smtClean="0"/>
              <a:pPr>
                <a:defRPr/>
              </a:pPr>
              <a:t>‹#›</a:t>
            </a:fld>
            <a:endParaRPr lang="en-GB" dirty="0"/>
          </a:p>
        </p:txBody>
      </p:sp>
      <p:cxnSp>
        <p:nvCxnSpPr>
          <p:cNvPr id="8" name="Straight Connector 7"/>
          <p:cNvCxnSpPr/>
          <p:nvPr/>
        </p:nvCxnSpPr>
        <p:spPr>
          <a:xfrm flipV="1">
            <a:off x="6290132"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93922981"/>
      </p:ext>
    </p:extLst>
  </p:cSld>
  <p:clrMapOvr>
    <a:masterClrMapping/>
  </p:clrMapOvr>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8096" y="585216"/>
            <a:ext cx="7290054" cy="149961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768096" y="2286000"/>
            <a:ext cx="7290055" cy="4023360"/>
          </a:xfrm>
          <a:prstGeom prst="rect">
            <a:avLst/>
          </a:prstGeom>
        </p:spPr>
        <p:txBody>
          <a:bodyPr vert="horz" lIns="45720" tIns="45720" rIns="4572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8097" y="6470704"/>
            <a:ext cx="161560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96DFF08F-DC6B-4601-B491-B0F83F6DD2DA}" type="datetimeFigureOut">
              <a:rPr lang="en-US" smtClean="0"/>
              <a:pPr/>
              <a:t>12/2/2020</a:t>
            </a:fld>
            <a:endParaRPr lang="en-US" dirty="0"/>
          </a:p>
        </p:txBody>
      </p:sp>
      <p:sp>
        <p:nvSpPr>
          <p:cNvPr id="5" name="Footer Placeholder 4"/>
          <p:cNvSpPr>
            <a:spLocks noGrp="1"/>
          </p:cNvSpPr>
          <p:nvPr>
            <p:ph type="ftr" sz="quarter" idx="3"/>
          </p:nvPr>
        </p:nvSpPr>
        <p:spPr>
          <a:xfrm>
            <a:off x="3632200" y="6470704"/>
            <a:ext cx="4426094"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dirty="0"/>
          </a:p>
        </p:txBody>
      </p:sp>
      <p:sp>
        <p:nvSpPr>
          <p:cNvPr id="6" name="Slide Number Placeholder 5"/>
          <p:cNvSpPr>
            <a:spLocks noGrp="1"/>
          </p:cNvSpPr>
          <p:nvPr>
            <p:ph type="sldNum" sz="quarter" idx="4"/>
          </p:nvPr>
        </p:nvSpPr>
        <p:spPr>
          <a:xfrm>
            <a:off x="8128000" y="6470704"/>
            <a:ext cx="730250"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pPr>
              <a:defRPr/>
            </a:pPr>
            <a:fld id="{80580D15-CBB2-41DA-89FD-8E9F66504B2F}" type="slidenum">
              <a:rPr lang="en-GB" smtClean="0"/>
              <a:pPr>
                <a:defRPr/>
              </a:pPr>
              <a:t>‹#›</a:t>
            </a:fld>
            <a:endParaRPr lang="en-GB" dirty="0"/>
          </a:p>
        </p:txBody>
      </p:sp>
      <p:cxnSp>
        <p:nvCxnSpPr>
          <p:cNvPr id="7" name="Straight Connector 6"/>
          <p:cNvCxnSpPr/>
          <p:nvPr/>
        </p:nvCxnSpPr>
        <p:spPr>
          <a:xfrm flipV="1">
            <a:off x="5715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9811303"/>
      </p:ext>
    </p:extLst>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Lst>
  <p:hf hdr="0" ftr="0" dt="0"/>
  <p:txStyles>
    <p:titleStyle>
      <a:lvl1pPr algn="l" defTabSz="914400" rtl="0" eaLnBrk="1" latinLnBrk="0" hangingPunct="1">
        <a:lnSpc>
          <a:spcPct val="80000"/>
        </a:lnSpc>
        <a:spcBef>
          <a:spcPct val="0"/>
        </a:spcBef>
        <a:buNone/>
        <a:defRPr sz="44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0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6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hyperlink" Target="https://www.samaritans.org/" TargetMode="External"/><Relationship Id="rId2" Type="http://schemas.openxmlformats.org/officeDocument/2006/relationships/hyperlink" Target="https://www.nhs.uk/Livewell/Suicide/Documents/Help%20is%20at%20Hand.pdf" TargetMode="External"/><Relationship Id="rId1" Type="http://schemas.openxmlformats.org/officeDocument/2006/relationships/slideLayout" Target="../slideLayouts/slideLayout7.xml"/><Relationship Id="rId4" Type="http://schemas.openxmlformats.org/officeDocument/2006/relationships/hyperlink" Target="mailto:jo@Samaritans.org"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www.cruse.org.uk/" TargetMode="External"/><Relationship Id="rId2" Type="http://schemas.openxmlformats.org/officeDocument/2006/relationships/hyperlink" Target="mailto:jo@Samaritans.org"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tint val="95000"/>
            <a:shade val="85000"/>
            <a:satMod val="125000"/>
          </a:schemeClr>
        </a:solidFill>
        <a:effectLst/>
      </p:bgPr>
    </p:bg>
    <p:spTree>
      <p:nvGrpSpPr>
        <p:cNvPr id="1" name=""/>
        <p:cNvGrpSpPr/>
        <p:nvPr/>
      </p:nvGrpSpPr>
      <p:grpSpPr>
        <a:xfrm>
          <a:off x="0" y="0"/>
          <a:ext cx="0" cy="0"/>
          <a:chOff x="0" y="0"/>
          <a:chExt cx="0" cy="0"/>
        </a:xfrm>
      </p:grpSpPr>
      <p:sp useBgFill="1">
        <p:nvSpPr>
          <p:cNvPr id="72" name="Rectangle 71">
            <a:extLst>
              <a:ext uri="{FF2B5EF4-FFF2-40B4-BE49-F238E27FC236}">
                <a16:creationId xmlns:a16="http://schemas.microsoft.com/office/drawing/2014/main" id="{62AE8E50-35D4-4D5A-A4BB-168CBB027D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9141544" cy="685897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16">
            <a:extLst>
              <a:ext uri="{FF2B5EF4-FFF2-40B4-BE49-F238E27FC236}">
                <a16:creationId xmlns:a16="http://schemas.microsoft.com/office/drawing/2014/main" id="{C37D1D6D-17D8-4296-B000-665D1892D0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688505" y="1814574"/>
            <a:ext cx="5570417" cy="3228207"/>
          </a:xfrm>
          <a:custGeom>
            <a:avLst/>
            <a:gdLst>
              <a:gd name="connsiteX0" fmla="*/ 4985599 w 5593163"/>
              <a:gd name="connsiteY0" fmla="*/ 636203 h 4305008"/>
              <a:gd name="connsiteX1" fmla="*/ 5528908 w 5593163"/>
              <a:gd name="connsiteY1" fmla="*/ 1181049 h 4305008"/>
              <a:gd name="connsiteX2" fmla="*/ 4985599 w 5593163"/>
              <a:gd name="connsiteY2" fmla="*/ 636203 h 4305008"/>
              <a:gd name="connsiteX3" fmla="*/ 4985599 w 5593163"/>
              <a:gd name="connsiteY3" fmla="*/ 2333028 h 4305008"/>
              <a:gd name="connsiteX4" fmla="*/ 5528908 w 5593163"/>
              <a:gd name="connsiteY4" fmla="*/ 2877874 h 4305008"/>
              <a:gd name="connsiteX5" fmla="*/ 4985599 w 5593163"/>
              <a:gd name="connsiteY5" fmla="*/ 2333028 h 4305008"/>
              <a:gd name="connsiteX6" fmla="*/ 4985597 w 5593163"/>
              <a:gd name="connsiteY6" fmla="*/ 2034258 h 4305008"/>
              <a:gd name="connsiteX7" fmla="*/ 5528906 w 5593163"/>
              <a:gd name="connsiteY7" fmla="*/ 1493690 h 4305008"/>
              <a:gd name="connsiteX8" fmla="*/ 4985597 w 5593163"/>
              <a:gd name="connsiteY8" fmla="*/ 2034258 h 4305008"/>
              <a:gd name="connsiteX9" fmla="*/ 4985597 w 5593163"/>
              <a:gd name="connsiteY9" fmla="*/ 3731083 h 4305008"/>
              <a:gd name="connsiteX10" fmla="*/ 5528906 w 5593163"/>
              <a:gd name="connsiteY10" fmla="*/ 3190516 h 4305008"/>
              <a:gd name="connsiteX11" fmla="*/ 4985597 w 5593163"/>
              <a:gd name="connsiteY11" fmla="*/ 3731083 h 4305008"/>
              <a:gd name="connsiteX12" fmla="*/ 4842232 w 5593163"/>
              <a:gd name="connsiteY12" fmla="*/ 503273 h 4305008"/>
              <a:gd name="connsiteX13" fmla="*/ 4842826 w 5593163"/>
              <a:gd name="connsiteY13" fmla="*/ 491833 h 4305008"/>
              <a:gd name="connsiteX14" fmla="*/ 4843324 w 5593163"/>
              <a:gd name="connsiteY14" fmla="*/ 491866 h 4305008"/>
              <a:gd name="connsiteX15" fmla="*/ 4843350 w 5593163"/>
              <a:gd name="connsiteY15" fmla="*/ 491372 h 4305008"/>
              <a:gd name="connsiteX16" fmla="*/ 4860437 w 5593163"/>
              <a:gd name="connsiteY16" fmla="*/ 492995 h 4305008"/>
              <a:gd name="connsiteX17" fmla="*/ 4955899 w 5593163"/>
              <a:gd name="connsiteY17" fmla="*/ 502060 h 4305008"/>
              <a:gd name="connsiteX18" fmla="*/ 4972112 w 5593163"/>
              <a:gd name="connsiteY18" fmla="*/ 503599 h 4305008"/>
              <a:gd name="connsiteX19" fmla="*/ 4972229 w 5593163"/>
              <a:gd name="connsiteY19" fmla="*/ 504747 h 4305008"/>
              <a:gd name="connsiteX20" fmla="*/ 5583809 w 5593163"/>
              <a:gd name="connsiteY20" fmla="*/ 948988 h 4305008"/>
              <a:gd name="connsiteX21" fmla="*/ 5593163 w 5593163"/>
              <a:gd name="connsiteY21" fmla="*/ 971822 h 4305008"/>
              <a:gd name="connsiteX22" fmla="*/ 5593163 w 5593163"/>
              <a:gd name="connsiteY22" fmla="*/ 1318474 h 4305008"/>
              <a:gd name="connsiteX23" fmla="*/ 5558612 w 5593163"/>
              <a:gd name="connsiteY23" fmla="*/ 1315193 h 4305008"/>
              <a:gd name="connsiteX24" fmla="*/ 5542395 w 5593163"/>
              <a:gd name="connsiteY24" fmla="*/ 1313653 h 4305008"/>
              <a:gd name="connsiteX25" fmla="*/ 5542279 w 5593163"/>
              <a:gd name="connsiteY25" fmla="*/ 1312505 h 4305008"/>
              <a:gd name="connsiteX26" fmla="*/ 4852114 w 5593163"/>
              <a:gd name="connsiteY26" fmla="*/ 619464 h 4305008"/>
              <a:gd name="connsiteX27" fmla="*/ 4851608 w 5593163"/>
              <a:gd name="connsiteY27" fmla="*/ 619401 h 4305008"/>
              <a:gd name="connsiteX28" fmla="*/ 4851070 w 5593163"/>
              <a:gd name="connsiteY28" fmla="*/ 612725 h 4305008"/>
              <a:gd name="connsiteX29" fmla="*/ 4843603 w 5593163"/>
              <a:gd name="connsiteY29" fmla="*/ 520249 h 4305008"/>
              <a:gd name="connsiteX30" fmla="*/ 4842232 w 5593163"/>
              <a:gd name="connsiteY30" fmla="*/ 503273 h 4305008"/>
              <a:gd name="connsiteX31" fmla="*/ 4842232 w 5593163"/>
              <a:gd name="connsiteY31" fmla="*/ 2200098 h 4305008"/>
              <a:gd name="connsiteX32" fmla="*/ 4842826 w 5593163"/>
              <a:gd name="connsiteY32" fmla="*/ 2188658 h 4305008"/>
              <a:gd name="connsiteX33" fmla="*/ 4843324 w 5593163"/>
              <a:gd name="connsiteY33" fmla="*/ 2188691 h 4305008"/>
              <a:gd name="connsiteX34" fmla="*/ 4843350 w 5593163"/>
              <a:gd name="connsiteY34" fmla="*/ 2188197 h 4305008"/>
              <a:gd name="connsiteX35" fmla="*/ 4860437 w 5593163"/>
              <a:gd name="connsiteY35" fmla="*/ 2189820 h 4305008"/>
              <a:gd name="connsiteX36" fmla="*/ 4955899 w 5593163"/>
              <a:gd name="connsiteY36" fmla="*/ 2198885 h 4305008"/>
              <a:gd name="connsiteX37" fmla="*/ 4972112 w 5593163"/>
              <a:gd name="connsiteY37" fmla="*/ 2200424 h 4305008"/>
              <a:gd name="connsiteX38" fmla="*/ 4972229 w 5593163"/>
              <a:gd name="connsiteY38" fmla="*/ 2201572 h 4305008"/>
              <a:gd name="connsiteX39" fmla="*/ 5583809 w 5593163"/>
              <a:gd name="connsiteY39" fmla="*/ 2645813 h 4305008"/>
              <a:gd name="connsiteX40" fmla="*/ 5593163 w 5593163"/>
              <a:gd name="connsiteY40" fmla="*/ 2668647 h 4305008"/>
              <a:gd name="connsiteX41" fmla="*/ 5593163 w 5593163"/>
              <a:gd name="connsiteY41" fmla="*/ 3015299 h 4305008"/>
              <a:gd name="connsiteX42" fmla="*/ 5558612 w 5593163"/>
              <a:gd name="connsiteY42" fmla="*/ 3012018 h 4305008"/>
              <a:gd name="connsiteX43" fmla="*/ 5542395 w 5593163"/>
              <a:gd name="connsiteY43" fmla="*/ 3010478 h 4305008"/>
              <a:gd name="connsiteX44" fmla="*/ 5542279 w 5593163"/>
              <a:gd name="connsiteY44" fmla="*/ 3009330 h 4305008"/>
              <a:gd name="connsiteX45" fmla="*/ 4852114 w 5593163"/>
              <a:gd name="connsiteY45" fmla="*/ 2316289 h 4305008"/>
              <a:gd name="connsiteX46" fmla="*/ 4851608 w 5593163"/>
              <a:gd name="connsiteY46" fmla="*/ 2316226 h 4305008"/>
              <a:gd name="connsiteX47" fmla="*/ 4851070 w 5593163"/>
              <a:gd name="connsiteY47" fmla="*/ 2309550 h 4305008"/>
              <a:gd name="connsiteX48" fmla="*/ 4843603 w 5593163"/>
              <a:gd name="connsiteY48" fmla="*/ 2217074 h 4305008"/>
              <a:gd name="connsiteX49" fmla="*/ 4842232 w 5593163"/>
              <a:gd name="connsiteY49" fmla="*/ 2200098 h 4305008"/>
              <a:gd name="connsiteX50" fmla="*/ 4842232 w 5593163"/>
              <a:gd name="connsiteY50" fmla="*/ 3896923 h 4305008"/>
              <a:gd name="connsiteX51" fmla="*/ 4842826 w 5593163"/>
              <a:gd name="connsiteY51" fmla="*/ 3885483 h 4305008"/>
              <a:gd name="connsiteX52" fmla="*/ 4843324 w 5593163"/>
              <a:gd name="connsiteY52" fmla="*/ 3885516 h 4305008"/>
              <a:gd name="connsiteX53" fmla="*/ 4843350 w 5593163"/>
              <a:gd name="connsiteY53" fmla="*/ 3885022 h 4305008"/>
              <a:gd name="connsiteX54" fmla="*/ 4860437 w 5593163"/>
              <a:gd name="connsiteY54" fmla="*/ 3886645 h 4305008"/>
              <a:gd name="connsiteX55" fmla="*/ 4955899 w 5593163"/>
              <a:gd name="connsiteY55" fmla="*/ 3895710 h 4305008"/>
              <a:gd name="connsiteX56" fmla="*/ 4972112 w 5593163"/>
              <a:gd name="connsiteY56" fmla="*/ 3897249 h 4305008"/>
              <a:gd name="connsiteX57" fmla="*/ 4972229 w 5593163"/>
              <a:gd name="connsiteY57" fmla="*/ 3898397 h 4305008"/>
              <a:gd name="connsiteX58" fmla="*/ 5532481 w 5593163"/>
              <a:gd name="connsiteY58" fmla="*/ 4255797 h 4305008"/>
              <a:gd name="connsiteX59" fmla="*/ 5560926 w 5593163"/>
              <a:gd name="connsiteY59" fmla="*/ 4305008 h 4305008"/>
              <a:gd name="connsiteX60" fmla="*/ 5409877 w 5593163"/>
              <a:gd name="connsiteY60" fmla="*/ 4305008 h 4305008"/>
              <a:gd name="connsiteX61" fmla="*/ 5357754 w 5593163"/>
              <a:gd name="connsiteY61" fmla="*/ 4241205 h 4305008"/>
              <a:gd name="connsiteX62" fmla="*/ 4985599 w 5593163"/>
              <a:gd name="connsiteY62" fmla="*/ 4029853 h 4305008"/>
              <a:gd name="connsiteX63" fmla="*/ 5084780 w 5593163"/>
              <a:gd name="connsiteY63" fmla="*/ 4271827 h 4305008"/>
              <a:gd name="connsiteX64" fmla="*/ 5111462 w 5593163"/>
              <a:gd name="connsiteY64" fmla="*/ 4305008 h 4305008"/>
              <a:gd name="connsiteX65" fmla="*/ 4957353 w 5593163"/>
              <a:gd name="connsiteY65" fmla="*/ 4305008 h 4305008"/>
              <a:gd name="connsiteX66" fmla="*/ 4927231 w 5593163"/>
              <a:gd name="connsiteY66" fmla="*/ 4254710 h 4305008"/>
              <a:gd name="connsiteX67" fmla="*/ 4852114 w 5593163"/>
              <a:gd name="connsiteY67" fmla="*/ 4013114 h 4305008"/>
              <a:gd name="connsiteX68" fmla="*/ 4851608 w 5593163"/>
              <a:gd name="connsiteY68" fmla="*/ 4013051 h 4305008"/>
              <a:gd name="connsiteX69" fmla="*/ 4851070 w 5593163"/>
              <a:gd name="connsiteY69" fmla="*/ 4006375 h 4305008"/>
              <a:gd name="connsiteX70" fmla="*/ 4843603 w 5593163"/>
              <a:gd name="connsiteY70" fmla="*/ 3913899 h 4305008"/>
              <a:gd name="connsiteX71" fmla="*/ 4842232 w 5593163"/>
              <a:gd name="connsiteY71" fmla="*/ 3896923 h 4305008"/>
              <a:gd name="connsiteX72" fmla="*/ 4842230 w 5593163"/>
              <a:gd name="connsiteY72" fmla="*/ 469318 h 4305008"/>
              <a:gd name="connsiteX73" fmla="*/ 4843601 w 5593163"/>
              <a:gd name="connsiteY73" fmla="*/ 452471 h 4305008"/>
              <a:gd name="connsiteX74" fmla="*/ 4851065 w 5593163"/>
              <a:gd name="connsiteY74" fmla="*/ 360740 h 4305008"/>
              <a:gd name="connsiteX75" fmla="*/ 4851605 w 5593163"/>
              <a:gd name="connsiteY75" fmla="*/ 354103 h 4305008"/>
              <a:gd name="connsiteX76" fmla="*/ 4852110 w 5593163"/>
              <a:gd name="connsiteY76" fmla="*/ 354040 h 4305008"/>
              <a:gd name="connsiteX77" fmla="*/ 4936323 w 5593163"/>
              <a:gd name="connsiteY77" fmla="*/ 96778 h 4305008"/>
              <a:gd name="connsiteX78" fmla="*/ 4998957 w 5593163"/>
              <a:gd name="connsiteY78" fmla="*/ 0 h 4305008"/>
              <a:gd name="connsiteX79" fmla="*/ 5167333 w 5593163"/>
              <a:gd name="connsiteY79" fmla="*/ 0 h 4305008"/>
              <a:gd name="connsiteX80" fmla="*/ 5099105 w 5593163"/>
              <a:gd name="connsiteY80" fmla="*/ 76659 h 4305008"/>
              <a:gd name="connsiteX81" fmla="*/ 4985597 w 5593163"/>
              <a:gd name="connsiteY81" fmla="*/ 337433 h 4305008"/>
              <a:gd name="connsiteX82" fmla="*/ 5424571 w 5593163"/>
              <a:gd name="connsiteY82" fmla="*/ 44350 h 4305008"/>
              <a:gd name="connsiteX83" fmla="*/ 5446799 w 5593163"/>
              <a:gd name="connsiteY83" fmla="*/ 0 h 4305008"/>
              <a:gd name="connsiteX84" fmla="*/ 5593163 w 5593163"/>
              <a:gd name="connsiteY84" fmla="*/ 0 h 4305008"/>
              <a:gd name="connsiteX85" fmla="*/ 5593163 w 5593163"/>
              <a:gd name="connsiteY85" fmla="*/ 4197 h 4305008"/>
              <a:gd name="connsiteX86" fmla="*/ 5543598 w 5593163"/>
              <a:gd name="connsiteY86" fmla="*/ 95636 h 4305008"/>
              <a:gd name="connsiteX87" fmla="*/ 4972226 w 5593163"/>
              <a:gd name="connsiteY87" fmla="*/ 467856 h 4305008"/>
              <a:gd name="connsiteX88" fmla="*/ 4972110 w 5593163"/>
              <a:gd name="connsiteY88" fmla="*/ 468995 h 4305008"/>
              <a:gd name="connsiteX89" fmla="*/ 4955893 w 5593163"/>
              <a:gd name="connsiteY89" fmla="*/ 470523 h 4305008"/>
              <a:gd name="connsiteX90" fmla="*/ 4860466 w 5593163"/>
              <a:gd name="connsiteY90" fmla="*/ 479514 h 4305008"/>
              <a:gd name="connsiteX91" fmla="*/ 4843348 w 5593163"/>
              <a:gd name="connsiteY91" fmla="*/ 481127 h 4305008"/>
              <a:gd name="connsiteX92" fmla="*/ 4843322 w 5593163"/>
              <a:gd name="connsiteY92" fmla="*/ 480636 h 4305008"/>
              <a:gd name="connsiteX93" fmla="*/ 4842823 w 5593163"/>
              <a:gd name="connsiteY93" fmla="*/ 480669 h 4305008"/>
              <a:gd name="connsiteX94" fmla="*/ 4842230 w 5593163"/>
              <a:gd name="connsiteY94" fmla="*/ 469318 h 4305008"/>
              <a:gd name="connsiteX95" fmla="*/ 4842230 w 5593163"/>
              <a:gd name="connsiteY95" fmla="*/ 2166144 h 4305008"/>
              <a:gd name="connsiteX96" fmla="*/ 4843601 w 5593163"/>
              <a:gd name="connsiteY96" fmla="*/ 2149296 h 4305008"/>
              <a:gd name="connsiteX97" fmla="*/ 4851065 w 5593163"/>
              <a:gd name="connsiteY97" fmla="*/ 2057565 h 4305008"/>
              <a:gd name="connsiteX98" fmla="*/ 4851605 w 5593163"/>
              <a:gd name="connsiteY98" fmla="*/ 2050928 h 4305008"/>
              <a:gd name="connsiteX99" fmla="*/ 4852110 w 5593163"/>
              <a:gd name="connsiteY99" fmla="*/ 2050865 h 4305008"/>
              <a:gd name="connsiteX100" fmla="*/ 5542276 w 5593163"/>
              <a:gd name="connsiteY100" fmla="*/ 1363267 h 4305008"/>
              <a:gd name="connsiteX101" fmla="*/ 5542393 w 5593163"/>
              <a:gd name="connsiteY101" fmla="*/ 1362128 h 4305008"/>
              <a:gd name="connsiteX102" fmla="*/ 5558606 w 5593163"/>
              <a:gd name="connsiteY102" fmla="*/ 1360601 h 4305008"/>
              <a:gd name="connsiteX103" fmla="*/ 5593163 w 5593163"/>
              <a:gd name="connsiteY103" fmla="*/ 1357345 h 4305008"/>
              <a:gd name="connsiteX104" fmla="*/ 5593163 w 5593163"/>
              <a:gd name="connsiteY104" fmla="*/ 1701268 h 4305008"/>
              <a:gd name="connsiteX105" fmla="*/ 5583807 w 5593163"/>
              <a:gd name="connsiteY105" fmla="*/ 1723929 h 4305008"/>
              <a:gd name="connsiteX106" fmla="*/ 4972226 w 5593163"/>
              <a:gd name="connsiteY106" fmla="*/ 2164681 h 4305008"/>
              <a:gd name="connsiteX107" fmla="*/ 4972110 w 5593163"/>
              <a:gd name="connsiteY107" fmla="*/ 2165820 h 4305008"/>
              <a:gd name="connsiteX108" fmla="*/ 4955893 w 5593163"/>
              <a:gd name="connsiteY108" fmla="*/ 2167348 h 4305008"/>
              <a:gd name="connsiteX109" fmla="*/ 4860466 w 5593163"/>
              <a:gd name="connsiteY109" fmla="*/ 2176339 h 4305008"/>
              <a:gd name="connsiteX110" fmla="*/ 4843348 w 5593163"/>
              <a:gd name="connsiteY110" fmla="*/ 2177952 h 4305008"/>
              <a:gd name="connsiteX111" fmla="*/ 4843322 w 5593163"/>
              <a:gd name="connsiteY111" fmla="*/ 2177461 h 4305008"/>
              <a:gd name="connsiteX112" fmla="*/ 4842823 w 5593163"/>
              <a:gd name="connsiteY112" fmla="*/ 2177494 h 4305008"/>
              <a:gd name="connsiteX113" fmla="*/ 4842230 w 5593163"/>
              <a:gd name="connsiteY113" fmla="*/ 2166144 h 4305008"/>
              <a:gd name="connsiteX114" fmla="*/ 4842230 w 5593163"/>
              <a:gd name="connsiteY114" fmla="*/ 3862969 h 4305008"/>
              <a:gd name="connsiteX115" fmla="*/ 4843601 w 5593163"/>
              <a:gd name="connsiteY115" fmla="*/ 3846121 h 4305008"/>
              <a:gd name="connsiteX116" fmla="*/ 4851065 w 5593163"/>
              <a:gd name="connsiteY116" fmla="*/ 3754390 h 4305008"/>
              <a:gd name="connsiteX117" fmla="*/ 4851605 w 5593163"/>
              <a:gd name="connsiteY117" fmla="*/ 3747753 h 4305008"/>
              <a:gd name="connsiteX118" fmla="*/ 4852110 w 5593163"/>
              <a:gd name="connsiteY118" fmla="*/ 3747690 h 4305008"/>
              <a:gd name="connsiteX119" fmla="*/ 5542276 w 5593163"/>
              <a:gd name="connsiteY119" fmla="*/ 3060092 h 4305008"/>
              <a:gd name="connsiteX120" fmla="*/ 5542393 w 5593163"/>
              <a:gd name="connsiteY120" fmla="*/ 3058953 h 4305008"/>
              <a:gd name="connsiteX121" fmla="*/ 5558606 w 5593163"/>
              <a:gd name="connsiteY121" fmla="*/ 3057426 h 4305008"/>
              <a:gd name="connsiteX122" fmla="*/ 5593163 w 5593163"/>
              <a:gd name="connsiteY122" fmla="*/ 3054170 h 4305008"/>
              <a:gd name="connsiteX123" fmla="*/ 5593163 w 5593163"/>
              <a:gd name="connsiteY123" fmla="*/ 3398093 h 4305008"/>
              <a:gd name="connsiteX124" fmla="*/ 5583807 w 5593163"/>
              <a:gd name="connsiteY124" fmla="*/ 3420754 h 4305008"/>
              <a:gd name="connsiteX125" fmla="*/ 4972226 w 5593163"/>
              <a:gd name="connsiteY125" fmla="*/ 3861506 h 4305008"/>
              <a:gd name="connsiteX126" fmla="*/ 4972110 w 5593163"/>
              <a:gd name="connsiteY126" fmla="*/ 3862645 h 4305008"/>
              <a:gd name="connsiteX127" fmla="*/ 4955893 w 5593163"/>
              <a:gd name="connsiteY127" fmla="*/ 3864173 h 4305008"/>
              <a:gd name="connsiteX128" fmla="*/ 4860466 w 5593163"/>
              <a:gd name="connsiteY128" fmla="*/ 3873164 h 4305008"/>
              <a:gd name="connsiteX129" fmla="*/ 4843348 w 5593163"/>
              <a:gd name="connsiteY129" fmla="*/ 3874777 h 4305008"/>
              <a:gd name="connsiteX130" fmla="*/ 4843322 w 5593163"/>
              <a:gd name="connsiteY130" fmla="*/ 3874286 h 4305008"/>
              <a:gd name="connsiteX131" fmla="*/ 4842823 w 5593163"/>
              <a:gd name="connsiteY131" fmla="*/ 3874319 h 4305008"/>
              <a:gd name="connsiteX132" fmla="*/ 4842230 w 5593163"/>
              <a:gd name="connsiteY132" fmla="*/ 3862969 h 4305008"/>
              <a:gd name="connsiteX133" fmla="*/ 4135041 w 5593163"/>
              <a:gd name="connsiteY133" fmla="*/ 1181049 h 4305008"/>
              <a:gd name="connsiteX134" fmla="*/ 4678350 w 5593163"/>
              <a:gd name="connsiteY134" fmla="*/ 636203 h 4305008"/>
              <a:gd name="connsiteX135" fmla="*/ 4135041 w 5593163"/>
              <a:gd name="connsiteY135" fmla="*/ 1181049 h 4305008"/>
              <a:gd name="connsiteX136" fmla="*/ 4135041 w 5593163"/>
              <a:gd name="connsiteY136" fmla="*/ 1493690 h 4305008"/>
              <a:gd name="connsiteX137" fmla="*/ 4678350 w 5593163"/>
              <a:gd name="connsiteY137" fmla="*/ 2034258 h 4305008"/>
              <a:gd name="connsiteX138" fmla="*/ 4135041 w 5593163"/>
              <a:gd name="connsiteY138" fmla="*/ 1493690 h 4305008"/>
              <a:gd name="connsiteX139" fmla="*/ 4135041 w 5593163"/>
              <a:gd name="connsiteY139" fmla="*/ 2877874 h 4305008"/>
              <a:gd name="connsiteX140" fmla="*/ 4678350 w 5593163"/>
              <a:gd name="connsiteY140" fmla="*/ 2333028 h 4305008"/>
              <a:gd name="connsiteX141" fmla="*/ 4135041 w 5593163"/>
              <a:gd name="connsiteY141" fmla="*/ 2877874 h 4305008"/>
              <a:gd name="connsiteX142" fmla="*/ 4135041 w 5593163"/>
              <a:gd name="connsiteY142" fmla="*/ 3190516 h 4305008"/>
              <a:gd name="connsiteX143" fmla="*/ 4678350 w 5593163"/>
              <a:gd name="connsiteY143" fmla="*/ 3731083 h 4305008"/>
              <a:gd name="connsiteX144" fmla="*/ 4135041 w 5593163"/>
              <a:gd name="connsiteY144" fmla="*/ 3190516 h 4305008"/>
              <a:gd name="connsiteX145" fmla="*/ 4103022 w 5593163"/>
              <a:gd name="connsiteY145" fmla="*/ 4305008 h 4305008"/>
              <a:gd name="connsiteX146" fmla="*/ 4131467 w 5593163"/>
              <a:gd name="connsiteY146" fmla="*/ 4255797 h 4305008"/>
              <a:gd name="connsiteX147" fmla="*/ 4691720 w 5593163"/>
              <a:gd name="connsiteY147" fmla="*/ 3898397 h 4305008"/>
              <a:gd name="connsiteX148" fmla="*/ 4691837 w 5593163"/>
              <a:gd name="connsiteY148" fmla="*/ 3897249 h 4305008"/>
              <a:gd name="connsiteX149" fmla="*/ 4708050 w 5593163"/>
              <a:gd name="connsiteY149" fmla="*/ 3895710 h 4305008"/>
              <a:gd name="connsiteX150" fmla="*/ 4803512 w 5593163"/>
              <a:gd name="connsiteY150" fmla="*/ 3886645 h 4305008"/>
              <a:gd name="connsiteX151" fmla="*/ 4820599 w 5593163"/>
              <a:gd name="connsiteY151" fmla="*/ 3885022 h 4305008"/>
              <a:gd name="connsiteX152" fmla="*/ 4820625 w 5593163"/>
              <a:gd name="connsiteY152" fmla="*/ 3885516 h 4305008"/>
              <a:gd name="connsiteX153" fmla="*/ 4821123 w 5593163"/>
              <a:gd name="connsiteY153" fmla="*/ 3885483 h 4305008"/>
              <a:gd name="connsiteX154" fmla="*/ 4821717 w 5593163"/>
              <a:gd name="connsiteY154" fmla="*/ 3896923 h 4305008"/>
              <a:gd name="connsiteX155" fmla="*/ 4820346 w 5593163"/>
              <a:gd name="connsiteY155" fmla="*/ 3913899 h 4305008"/>
              <a:gd name="connsiteX156" fmla="*/ 4812879 w 5593163"/>
              <a:gd name="connsiteY156" fmla="*/ 4006375 h 4305008"/>
              <a:gd name="connsiteX157" fmla="*/ 4812341 w 5593163"/>
              <a:gd name="connsiteY157" fmla="*/ 4013051 h 4305008"/>
              <a:gd name="connsiteX158" fmla="*/ 4811835 w 5593163"/>
              <a:gd name="connsiteY158" fmla="*/ 4013114 h 4305008"/>
              <a:gd name="connsiteX159" fmla="*/ 4736718 w 5593163"/>
              <a:gd name="connsiteY159" fmla="*/ 4254710 h 4305008"/>
              <a:gd name="connsiteX160" fmla="*/ 4706597 w 5593163"/>
              <a:gd name="connsiteY160" fmla="*/ 4305008 h 4305008"/>
              <a:gd name="connsiteX161" fmla="*/ 4552487 w 5593163"/>
              <a:gd name="connsiteY161" fmla="*/ 4305008 h 4305008"/>
              <a:gd name="connsiteX162" fmla="*/ 4579169 w 5593163"/>
              <a:gd name="connsiteY162" fmla="*/ 4271827 h 4305008"/>
              <a:gd name="connsiteX163" fmla="*/ 4678350 w 5593163"/>
              <a:gd name="connsiteY163" fmla="*/ 4029853 h 4305008"/>
              <a:gd name="connsiteX164" fmla="*/ 4306196 w 5593163"/>
              <a:gd name="connsiteY164" fmla="*/ 4241205 h 4305008"/>
              <a:gd name="connsiteX165" fmla="*/ 4254073 w 5593163"/>
              <a:gd name="connsiteY165" fmla="*/ 4305008 h 4305008"/>
              <a:gd name="connsiteX166" fmla="*/ 4068511 w 5593163"/>
              <a:gd name="connsiteY166" fmla="*/ 0 h 4305008"/>
              <a:gd name="connsiteX167" fmla="*/ 4217148 w 5593163"/>
              <a:gd name="connsiteY167" fmla="*/ 0 h 4305008"/>
              <a:gd name="connsiteX168" fmla="*/ 4239376 w 5593163"/>
              <a:gd name="connsiteY168" fmla="*/ 44350 h 4305008"/>
              <a:gd name="connsiteX169" fmla="*/ 4678350 w 5593163"/>
              <a:gd name="connsiteY169" fmla="*/ 337433 h 4305008"/>
              <a:gd name="connsiteX170" fmla="*/ 4564842 w 5593163"/>
              <a:gd name="connsiteY170" fmla="*/ 76659 h 4305008"/>
              <a:gd name="connsiteX171" fmla="*/ 4496615 w 5593163"/>
              <a:gd name="connsiteY171" fmla="*/ 0 h 4305008"/>
              <a:gd name="connsiteX172" fmla="*/ 4664989 w 5593163"/>
              <a:gd name="connsiteY172" fmla="*/ 0 h 4305008"/>
              <a:gd name="connsiteX173" fmla="*/ 4727623 w 5593163"/>
              <a:gd name="connsiteY173" fmla="*/ 96778 h 4305008"/>
              <a:gd name="connsiteX174" fmla="*/ 4811836 w 5593163"/>
              <a:gd name="connsiteY174" fmla="*/ 354040 h 4305008"/>
              <a:gd name="connsiteX175" fmla="*/ 4812342 w 5593163"/>
              <a:gd name="connsiteY175" fmla="*/ 354103 h 4305008"/>
              <a:gd name="connsiteX176" fmla="*/ 4812882 w 5593163"/>
              <a:gd name="connsiteY176" fmla="*/ 360740 h 4305008"/>
              <a:gd name="connsiteX177" fmla="*/ 4820346 w 5593163"/>
              <a:gd name="connsiteY177" fmla="*/ 452471 h 4305008"/>
              <a:gd name="connsiteX178" fmla="*/ 4821717 w 5593163"/>
              <a:gd name="connsiteY178" fmla="*/ 469318 h 4305008"/>
              <a:gd name="connsiteX179" fmla="*/ 4821124 w 5593163"/>
              <a:gd name="connsiteY179" fmla="*/ 480669 h 4305008"/>
              <a:gd name="connsiteX180" fmla="*/ 4820625 w 5593163"/>
              <a:gd name="connsiteY180" fmla="*/ 480636 h 4305008"/>
              <a:gd name="connsiteX181" fmla="*/ 4820599 w 5593163"/>
              <a:gd name="connsiteY181" fmla="*/ 481127 h 4305008"/>
              <a:gd name="connsiteX182" fmla="*/ 4803481 w 5593163"/>
              <a:gd name="connsiteY182" fmla="*/ 479514 h 4305008"/>
              <a:gd name="connsiteX183" fmla="*/ 4708054 w 5593163"/>
              <a:gd name="connsiteY183" fmla="*/ 470523 h 4305008"/>
              <a:gd name="connsiteX184" fmla="*/ 4691837 w 5593163"/>
              <a:gd name="connsiteY184" fmla="*/ 468995 h 4305008"/>
              <a:gd name="connsiteX185" fmla="*/ 4691721 w 5593163"/>
              <a:gd name="connsiteY185" fmla="*/ 467856 h 4305008"/>
              <a:gd name="connsiteX186" fmla="*/ 4120350 w 5593163"/>
              <a:gd name="connsiteY186" fmla="*/ 95636 h 4305008"/>
              <a:gd name="connsiteX187" fmla="*/ 3991674 w 5593163"/>
              <a:gd name="connsiteY187" fmla="*/ 1313979 h 4305008"/>
              <a:gd name="connsiteX188" fmla="*/ 3993045 w 5593163"/>
              <a:gd name="connsiteY188" fmla="*/ 1296998 h 4305008"/>
              <a:gd name="connsiteX189" fmla="*/ 4000509 w 5593163"/>
              <a:gd name="connsiteY189" fmla="*/ 1204541 h 4305008"/>
              <a:gd name="connsiteX190" fmla="*/ 4001049 w 5593163"/>
              <a:gd name="connsiteY190" fmla="*/ 1197851 h 4305008"/>
              <a:gd name="connsiteX191" fmla="*/ 4001555 w 5593163"/>
              <a:gd name="connsiteY191" fmla="*/ 1197788 h 4305008"/>
              <a:gd name="connsiteX192" fmla="*/ 4691720 w 5593163"/>
              <a:gd name="connsiteY192" fmla="*/ 504747 h 4305008"/>
              <a:gd name="connsiteX193" fmla="*/ 4691837 w 5593163"/>
              <a:gd name="connsiteY193" fmla="*/ 503599 h 4305008"/>
              <a:gd name="connsiteX194" fmla="*/ 4708050 w 5593163"/>
              <a:gd name="connsiteY194" fmla="*/ 502060 h 4305008"/>
              <a:gd name="connsiteX195" fmla="*/ 4803512 w 5593163"/>
              <a:gd name="connsiteY195" fmla="*/ 492995 h 4305008"/>
              <a:gd name="connsiteX196" fmla="*/ 4820599 w 5593163"/>
              <a:gd name="connsiteY196" fmla="*/ 491372 h 4305008"/>
              <a:gd name="connsiteX197" fmla="*/ 4820625 w 5593163"/>
              <a:gd name="connsiteY197" fmla="*/ 491866 h 4305008"/>
              <a:gd name="connsiteX198" fmla="*/ 4821123 w 5593163"/>
              <a:gd name="connsiteY198" fmla="*/ 491833 h 4305008"/>
              <a:gd name="connsiteX199" fmla="*/ 4821717 w 5593163"/>
              <a:gd name="connsiteY199" fmla="*/ 503273 h 4305008"/>
              <a:gd name="connsiteX200" fmla="*/ 4820346 w 5593163"/>
              <a:gd name="connsiteY200" fmla="*/ 520249 h 4305008"/>
              <a:gd name="connsiteX201" fmla="*/ 4812879 w 5593163"/>
              <a:gd name="connsiteY201" fmla="*/ 612725 h 4305008"/>
              <a:gd name="connsiteX202" fmla="*/ 4812341 w 5593163"/>
              <a:gd name="connsiteY202" fmla="*/ 619401 h 4305008"/>
              <a:gd name="connsiteX203" fmla="*/ 4811835 w 5593163"/>
              <a:gd name="connsiteY203" fmla="*/ 619464 h 4305008"/>
              <a:gd name="connsiteX204" fmla="*/ 4121670 w 5593163"/>
              <a:gd name="connsiteY204" fmla="*/ 1312505 h 4305008"/>
              <a:gd name="connsiteX205" fmla="*/ 4121554 w 5593163"/>
              <a:gd name="connsiteY205" fmla="*/ 1313653 h 4305008"/>
              <a:gd name="connsiteX206" fmla="*/ 4105337 w 5593163"/>
              <a:gd name="connsiteY206" fmla="*/ 1315193 h 4305008"/>
              <a:gd name="connsiteX207" fmla="*/ 4009911 w 5593163"/>
              <a:gd name="connsiteY207" fmla="*/ 1324255 h 4305008"/>
              <a:gd name="connsiteX208" fmla="*/ 3992792 w 5593163"/>
              <a:gd name="connsiteY208" fmla="*/ 1325881 h 4305008"/>
              <a:gd name="connsiteX209" fmla="*/ 3992766 w 5593163"/>
              <a:gd name="connsiteY209" fmla="*/ 1325386 h 4305008"/>
              <a:gd name="connsiteX210" fmla="*/ 3992267 w 5593163"/>
              <a:gd name="connsiteY210" fmla="*/ 1325419 h 4305008"/>
              <a:gd name="connsiteX211" fmla="*/ 3991674 w 5593163"/>
              <a:gd name="connsiteY211" fmla="*/ 1313979 h 4305008"/>
              <a:gd name="connsiteX212" fmla="*/ 3991674 w 5593163"/>
              <a:gd name="connsiteY212" fmla="*/ 1361805 h 4305008"/>
              <a:gd name="connsiteX213" fmla="*/ 3992268 w 5593163"/>
              <a:gd name="connsiteY213" fmla="*/ 1350455 h 4305008"/>
              <a:gd name="connsiteX214" fmla="*/ 3992766 w 5593163"/>
              <a:gd name="connsiteY214" fmla="*/ 1350487 h 4305008"/>
              <a:gd name="connsiteX215" fmla="*/ 3992792 w 5593163"/>
              <a:gd name="connsiteY215" fmla="*/ 1349997 h 4305008"/>
              <a:gd name="connsiteX216" fmla="*/ 4009880 w 5593163"/>
              <a:gd name="connsiteY216" fmla="*/ 1351607 h 4305008"/>
              <a:gd name="connsiteX217" fmla="*/ 4105341 w 5593163"/>
              <a:gd name="connsiteY217" fmla="*/ 1360601 h 4305008"/>
              <a:gd name="connsiteX218" fmla="*/ 4121554 w 5593163"/>
              <a:gd name="connsiteY218" fmla="*/ 1362128 h 4305008"/>
              <a:gd name="connsiteX219" fmla="*/ 4121671 w 5593163"/>
              <a:gd name="connsiteY219" fmla="*/ 1363267 h 4305008"/>
              <a:gd name="connsiteX220" fmla="*/ 4811836 w 5593163"/>
              <a:gd name="connsiteY220" fmla="*/ 2050865 h 4305008"/>
              <a:gd name="connsiteX221" fmla="*/ 4812342 w 5593163"/>
              <a:gd name="connsiteY221" fmla="*/ 2050928 h 4305008"/>
              <a:gd name="connsiteX222" fmla="*/ 4812882 w 5593163"/>
              <a:gd name="connsiteY222" fmla="*/ 2057565 h 4305008"/>
              <a:gd name="connsiteX223" fmla="*/ 4820346 w 5593163"/>
              <a:gd name="connsiteY223" fmla="*/ 2149296 h 4305008"/>
              <a:gd name="connsiteX224" fmla="*/ 4821717 w 5593163"/>
              <a:gd name="connsiteY224" fmla="*/ 2166144 h 4305008"/>
              <a:gd name="connsiteX225" fmla="*/ 4821124 w 5593163"/>
              <a:gd name="connsiteY225" fmla="*/ 2177494 h 4305008"/>
              <a:gd name="connsiteX226" fmla="*/ 4820625 w 5593163"/>
              <a:gd name="connsiteY226" fmla="*/ 2177461 h 4305008"/>
              <a:gd name="connsiteX227" fmla="*/ 4820599 w 5593163"/>
              <a:gd name="connsiteY227" fmla="*/ 2177952 h 4305008"/>
              <a:gd name="connsiteX228" fmla="*/ 4803481 w 5593163"/>
              <a:gd name="connsiteY228" fmla="*/ 2176339 h 4305008"/>
              <a:gd name="connsiteX229" fmla="*/ 4708054 w 5593163"/>
              <a:gd name="connsiteY229" fmla="*/ 2167348 h 4305008"/>
              <a:gd name="connsiteX230" fmla="*/ 4691837 w 5593163"/>
              <a:gd name="connsiteY230" fmla="*/ 2165820 h 4305008"/>
              <a:gd name="connsiteX231" fmla="*/ 4691721 w 5593163"/>
              <a:gd name="connsiteY231" fmla="*/ 2164681 h 4305008"/>
              <a:gd name="connsiteX232" fmla="*/ 4001556 w 5593163"/>
              <a:gd name="connsiteY232" fmla="*/ 1477083 h 4305008"/>
              <a:gd name="connsiteX233" fmla="*/ 4001050 w 5593163"/>
              <a:gd name="connsiteY233" fmla="*/ 1477021 h 4305008"/>
              <a:gd name="connsiteX234" fmla="*/ 4000512 w 5593163"/>
              <a:gd name="connsiteY234" fmla="*/ 1470397 h 4305008"/>
              <a:gd name="connsiteX235" fmla="*/ 3993045 w 5593163"/>
              <a:gd name="connsiteY235" fmla="*/ 1378647 h 4305008"/>
              <a:gd name="connsiteX236" fmla="*/ 3991674 w 5593163"/>
              <a:gd name="connsiteY236" fmla="*/ 1361805 h 4305008"/>
              <a:gd name="connsiteX237" fmla="*/ 3991674 w 5593163"/>
              <a:gd name="connsiteY237" fmla="*/ 3010804 h 4305008"/>
              <a:gd name="connsiteX238" fmla="*/ 3993045 w 5593163"/>
              <a:gd name="connsiteY238" fmla="*/ 2993823 h 4305008"/>
              <a:gd name="connsiteX239" fmla="*/ 4000509 w 5593163"/>
              <a:gd name="connsiteY239" fmla="*/ 2901366 h 4305008"/>
              <a:gd name="connsiteX240" fmla="*/ 4001049 w 5593163"/>
              <a:gd name="connsiteY240" fmla="*/ 2894676 h 4305008"/>
              <a:gd name="connsiteX241" fmla="*/ 4001555 w 5593163"/>
              <a:gd name="connsiteY241" fmla="*/ 2894613 h 4305008"/>
              <a:gd name="connsiteX242" fmla="*/ 4691720 w 5593163"/>
              <a:gd name="connsiteY242" fmla="*/ 2201572 h 4305008"/>
              <a:gd name="connsiteX243" fmla="*/ 4691837 w 5593163"/>
              <a:gd name="connsiteY243" fmla="*/ 2200424 h 4305008"/>
              <a:gd name="connsiteX244" fmla="*/ 4708050 w 5593163"/>
              <a:gd name="connsiteY244" fmla="*/ 2198885 h 4305008"/>
              <a:gd name="connsiteX245" fmla="*/ 4803512 w 5593163"/>
              <a:gd name="connsiteY245" fmla="*/ 2189820 h 4305008"/>
              <a:gd name="connsiteX246" fmla="*/ 4820599 w 5593163"/>
              <a:gd name="connsiteY246" fmla="*/ 2188197 h 4305008"/>
              <a:gd name="connsiteX247" fmla="*/ 4820625 w 5593163"/>
              <a:gd name="connsiteY247" fmla="*/ 2188691 h 4305008"/>
              <a:gd name="connsiteX248" fmla="*/ 4821123 w 5593163"/>
              <a:gd name="connsiteY248" fmla="*/ 2188658 h 4305008"/>
              <a:gd name="connsiteX249" fmla="*/ 4821717 w 5593163"/>
              <a:gd name="connsiteY249" fmla="*/ 2200098 h 4305008"/>
              <a:gd name="connsiteX250" fmla="*/ 4820346 w 5593163"/>
              <a:gd name="connsiteY250" fmla="*/ 2217074 h 4305008"/>
              <a:gd name="connsiteX251" fmla="*/ 4812879 w 5593163"/>
              <a:gd name="connsiteY251" fmla="*/ 2309550 h 4305008"/>
              <a:gd name="connsiteX252" fmla="*/ 4812341 w 5593163"/>
              <a:gd name="connsiteY252" fmla="*/ 2316226 h 4305008"/>
              <a:gd name="connsiteX253" fmla="*/ 4811835 w 5593163"/>
              <a:gd name="connsiteY253" fmla="*/ 2316289 h 4305008"/>
              <a:gd name="connsiteX254" fmla="*/ 4121670 w 5593163"/>
              <a:gd name="connsiteY254" fmla="*/ 3009330 h 4305008"/>
              <a:gd name="connsiteX255" fmla="*/ 4121554 w 5593163"/>
              <a:gd name="connsiteY255" fmla="*/ 3010478 h 4305008"/>
              <a:gd name="connsiteX256" fmla="*/ 4105337 w 5593163"/>
              <a:gd name="connsiteY256" fmla="*/ 3012018 h 4305008"/>
              <a:gd name="connsiteX257" fmla="*/ 4009911 w 5593163"/>
              <a:gd name="connsiteY257" fmla="*/ 3021080 h 4305008"/>
              <a:gd name="connsiteX258" fmla="*/ 3992792 w 5593163"/>
              <a:gd name="connsiteY258" fmla="*/ 3022706 h 4305008"/>
              <a:gd name="connsiteX259" fmla="*/ 3992766 w 5593163"/>
              <a:gd name="connsiteY259" fmla="*/ 3022211 h 4305008"/>
              <a:gd name="connsiteX260" fmla="*/ 3992267 w 5593163"/>
              <a:gd name="connsiteY260" fmla="*/ 3022244 h 4305008"/>
              <a:gd name="connsiteX261" fmla="*/ 3991674 w 5593163"/>
              <a:gd name="connsiteY261" fmla="*/ 3010804 h 4305008"/>
              <a:gd name="connsiteX262" fmla="*/ 3991674 w 5593163"/>
              <a:gd name="connsiteY262" fmla="*/ 3058630 h 4305008"/>
              <a:gd name="connsiteX263" fmla="*/ 3992268 w 5593163"/>
              <a:gd name="connsiteY263" fmla="*/ 3047280 h 4305008"/>
              <a:gd name="connsiteX264" fmla="*/ 3992766 w 5593163"/>
              <a:gd name="connsiteY264" fmla="*/ 3047312 h 4305008"/>
              <a:gd name="connsiteX265" fmla="*/ 3992792 w 5593163"/>
              <a:gd name="connsiteY265" fmla="*/ 3046822 h 4305008"/>
              <a:gd name="connsiteX266" fmla="*/ 4009880 w 5593163"/>
              <a:gd name="connsiteY266" fmla="*/ 3048432 h 4305008"/>
              <a:gd name="connsiteX267" fmla="*/ 4105341 w 5593163"/>
              <a:gd name="connsiteY267" fmla="*/ 3057426 h 4305008"/>
              <a:gd name="connsiteX268" fmla="*/ 4121554 w 5593163"/>
              <a:gd name="connsiteY268" fmla="*/ 3058953 h 4305008"/>
              <a:gd name="connsiteX269" fmla="*/ 4121671 w 5593163"/>
              <a:gd name="connsiteY269" fmla="*/ 3060092 h 4305008"/>
              <a:gd name="connsiteX270" fmla="*/ 4811836 w 5593163"/>
              <a:gd name="connsiteY270" fmla="*/ 3747690 h 4305008"/>
              <a:gd name="connsiteX271" fmla="*/ 4812342 w 5593163"/>
              <a:gd name="connsiteY271" fmla="*/ 3747753 h 4305008"/>
              <a:gd name="connsiteX272" fmla="*/ 4812882 w 5593163"/>
              <a:gd name="connsiteY272" fmla="*/ 3754390 h 4305008"/>
              <a:gd name="connsiteX273" fmla="*/ 4820346 w 5593163"/>
              <a:gd name="connsiteY273" fmla="*/ 3846121 h 4305008"/>
              <a:gd name="connsiteX274" fmla="*/ 4821717 w 5593163"/>
              <a:gd name="connsiteY274" fmla="*/ 3862969 h 4305008"/>
              <a:gd name="connsiteX275" fmla="*/ 4821124 w 5593163"/>
              <a:gd name="connsiteY275" fmla="*/ 3874319 h 4305008"/>
              <a:gd name="connsiteX276" fmla="*/ 4820625 w 5593163"/>
              <a:gd name="connsiteY276" fmla="*/ 3874286 h 4305008"/>
              <a:gd name="connsiteX277" fmla="*/ 4820599 w 5593163"/>
              <a:gd name="connsiteY277" fmla="*/ 3874777 h 4305008"/>
              <a:gd name="connsiteX278" fmla="*/ 4803481 w 5593163"/>
              <a:gd name="connsiteY278" fmla="*/ 3873164 h 4305008"/>
              <a:gd name="connsiteX279" fmla="*/ 4708054 w 5593163"/>
              <a:gd name="connsiteY279" fmla="*/ 3864173 h 4305008"/>
              <a:gd name="connsiteX280" fmla="*/ 4691837 w 5593163"/>
              <a:gd name="connsiteY280" fmla="*/ 3862645 h 4305008"/>
              <a:gd name="connsiteX281" fmla="*/ 4691721 w 5593163"/>
              <a:gd name="connsiteY281" fmla="*/ 3861506 h 4305008"/>
              <a:gd name="connsiteX282" fmla="*/ 4001556 w 5593163"/>
              <a:gd name="connsiteY282" fmla="*/ 3173908 h 4305008"/>
              <a:gd name="connsiteX283" fmla="*/ 4001050 w 5593163"/>
              <a:gd name="connsiteY283" fmla="*/ 3173846 h 4305008"/>
              <a:gd name="connsiteX284" fmla="*/ 4000512 w 5593163"/>
              <a:gd name="connsiteY284" fmla="*/ 3167222 h 4305008"/>
              <a:gd name="connsiteX285" fmla="*/ 3993045 w 5593163"/>
              <a:gd name="connsiteY285" fmla="*/ 3075472 h 4305008"/>
              <a:gd name="connsiteX286" fmla="*/ 3991674 w 5593163"/>
              <a:gd name="connsiteY286" fmla="*/ 3058630 h 4305008"/>
              <a:gd name="connsiteX287" fmla="*/ 3293448 w 5593163"/>
              <a:gd name="connsiteY287" fmla="*/ 636203 h 4305008"/>
              <a:gd name="connsiteX288" fmla="*/ 3836757 w 5593163"/>
              <a:gd name="connsiteY288" fmla="*/ 1181049 h 4305008"/>
              <a:gd name="connsiteX289" fmla="*/ 3293448 w 5593163"/>
              <a:gd name="connsiteY289" fmla="*/ 636203 h 4305008"/>
              <a:gd name="connsiteX290" fmla="*/ 3293448 w 5593163"/>
              <a:gd name="connsiteY290" fmla="*/ 2333028 h 4305008"/>
              <a:gd name="connsiteX291" fmla="*/ 3836757 w 5593163"/>
              <a:gd name="connsiteY291" fmla="*/ 2877874 h 4305008"/>
              <a:gd name="connsiteX292" fmla="*/ 3293448 w 5593163"/>
              <a:gd name="connsiteY292" fmla="*/ 2333028 h 4305008"/>
              <a:gd name="connsiteX293" fmla="*/ 3293446 w 5593163"/>
              <a:gd name="connsiteY293" fmla="*/ 2034258 h 4305008"/>
              <a:gd name="connsiteX294" fmla="*/ 3836755 w 5593163"/>
              <a:gd name="connsiteY294" fmla="*/ 1493690 h 4305008"/>
              <a:gd name="connsiteX295" fmla="*/ 3293446 w 5593163"/>
              <a:gd name="connsiteY295" fmla="*/ 2034258 h 4305008"/>
              <a:gd name="connsiteX296" fmla="*/ 3293446 w 5593163"/>
              <a:gd name="connsiteY296" fmla="*/ 3731083 h 4305008"/>
              <a:gd name="connsiteX297" fmla="*/ 3836755 w 5593163"/>
              <a:gd name="connsiteY297" fmla="*/ 3190516 h 4305008"/>
              <a:gd name="connsiteX298" fmla="*/ 3293446 w 5593163"/>
              <a:gd name="connsiteY298" fmla="*/ 3731083 h 4305008"/>
              <a:gd name="connsiteX299" fmla="*/ 3150081 w 5593163"/>
              <a:gd name="connsiteY299" fmla="*/ 503273 h 4305008"/>
              <a:gd name="connsiteX300" fmla="*/ 3150675 w 5593163"/>
              <a:gd name="connsiteY300" fmla="*/ 491833 h 4305008"/>
              <a:gd name="connsiteX301" fmla="*/ 3151173 w 5593163"/>
              <a:gd name="connsiteY301" fmla="*/ 491866 h 4305008"/>
              <a:gd name="connsiteX302" fmla="*/ 3151199 w 5593163"/>
              <a:gd name="connsiteY302" fmla="*/ 491372 h 4305008"/>
              <a:gd name="connsiteX303" fmla="*/ 3168287 w 5593163"/>
              <a:gd name="connsiteY303" fmla="*/ 492995 h 4305008"/>
              <a:gd name="connsiteX304" fmla="*/ 3263748 w 5593163"/>
              <a:gd name="connsiteY304" fmla="*/ 502060 h 4305008"/>
              <a:gd name="connsiteX305" fmla="*/ 3279961 w 5593163"/>
              <a:gd name="connsiteY305" fmla="*/ 503599 h 4305008"/>
              <a:gd name="connsiteX306" fmla="*/ 3280078 w 5593163"/>
              <a:gd name="connsiteY306" fmla="*/ 504747 h 4305008"/>
              <a:gd name="connsiteX307" fmla="*/ 3970244 w 5593163"/>
              <a:gd name="connsiteY307" fmla="*/ 1197788 h 4305008"/>
              <a:gd name="connsiteX308" fmla="*/ 3970749 w 5593163"/>
              <a:gd name="connsiteY308" fmla="*/ 1197851 h 4305008"/>
              <a:gd name="connsiteX309" fmla="*/ 3971290 w 5593163"/>
              <a:gd name="connsiteY309" fmla="*/ 1204541 h 4305008"/>
              <a:gd name="connsiteX310" fmla="*/ 3978754 w 5593163"/>
              <a:gd name="connsiteY310" fmla="*/ 1296998 h 4305008"/>
              <a:gd name="connsiteX311" fmla="*/ 3980124 w 5593163"/>
              <a:gd name="connsiteY311" fmla="*/ 1313979 h 4305008"/>
              <a:gd name="connsiteX312" fmla="*/ 3979531 w 5593163"/>
              <a:gd name="connsiteY312" fmla="*/ 1325419 h 4305008"/>
              <a:gd name="connsiteX313" fmla="*/ 3979032 w 5593163"/>
              <a:gd name="connsiteY313" fmla="*/ 1325386 h 4305008"/>
              <a:gd name="connsiteX314" fmla="*/ 3979006 w 5593163"/>
              <a:gd name="connsiteY314" fmla="*/ 1325881 h 4305008"/>
              <a:gd name="connsiteX315" fmla="*/ 3961888 w 5593163"/>
              <a:gd name="connsiteY315" fmla="*/ 1324255 h 4305008"/>
              <a:gd name="connsiteX316" fmla="*/ 3866461 w 5593163"/>
              <a:gd name="connsiteY316" fmla="*/ 1315193 h 4305008"/>
              <a:gd name="connsiteX317" fmla="*/ 3850245 w 5593163"/>
              <a:gd name="connsiteY317" fmla="*/ 1313653 h 4305008"/>
              <a:gd name="connsiteX318" fmla="*/ 3850129 w 5593163"/>
              <a:gd name="connsiteY318" fmla="*/ 1312505 h 4305008"/>
              <a:gd name="connsiteX319" fmla="*/ 3159963 w 5593163"/>
              <a:gd name="connsiteY319" fmla="*/ 619464 h 4305008"/>
              <a:gd name="connsiteX320" fmla="*/ 3159457 w 5593163"/>
              <a:gd name="connsiteY320" fmla="*/ 619401 h 4305008"/>
              <a:gd name="connsiteX321" fmla="*/ 3158919 w 5593163"/>
              <a:gd name="connsiteY321" fmla="*/ 612725 h 4305008"/>
              <a:gd name="connsiteX322" fmla="*/ 3151452 w 5593163"/>
              <a:gd name="connsiteY322" fmla="*/ 520249 h 4305008"/>
              <a:gd name="connsiteX323" fmla="*/ 3150081 w 5593163"/>
              <a:gd name="connsiteY323" fmla="*/ 503273 h 4305008"/>
              <a:gd name="connsiteX324" fmla="*/ 3150081 w 5593163"/>
              <a:gd name="connsiteY324" fmla="*/ 2200098 h 4305008"/>
              <a:gd name="connsiteX325" fmla="*/ 3150675 w 5593163"/>
              <a:gd name="connsiteY325" fmla="*/ 2188658 h 4305008"/>
              <a:gd name="connsiteX326" fmla="*/ 3151173 w 5593163"/>
              <a:gd name="connsiteY326" fmla="*/ 2188691 h 4305008"/>
              <a:gd name="connsiteX327" fmla="*/ 3151199 w 5593163"/>
              <a:gd name="connsiteY327" fmla="*/ 2188197 h 4305008"/>
              <a:gd name="connsiteX328" fmla="*/ 3168287 w 5593163"/>
              <a:gd name="connsiteY328" fmla="*/ 2189820 h 4305008"/>
              <a:gd name="connsiteX329" fmla="*/ 3263748 w 5593163"/>
              <a:gd name="connsiteY329" fmla="*/ 2198885 h 4305008"/>
              <a:gd name="connsiteX330" fmla="*/ 3279961 w 5593163"/>
              <a:gd name="connsiteY330" fmla="*/ 2200424 h 4305008"/>
              <a:gd name="connsiteX331" fmla="*/ 3280078 w 5593163"/>
              <a:gd name="connsiteY331" fmla="*/ 2201572 h 4305008"/>
              <a:gd name="connsiteX332" fmla="*/ 3970244 w 5593163"/>
              <a:gd name="connsiteY332" fmla="*/ 2894613 h 4305008"/>
              <a:gd name="connsiteX333" fmla="*/ 3970749 w 5593163"/>
              <a:gd name="connsiteY333" fmla="*/ 2894676 h 4305008"/>
              <a:gd name="connsiteX334" fmla="*/ 3971290 w 5593163"/>
              <a:gd name="connsiteY334" fmla="*/ 2901366 h 4305008"/>
              <a:gd name="connsiteX335" fmla="*/ 3978754 w 5593163"/>
              <a:gd name="connsiteY335" fmla="*/ 2993823 h 4305008"/>
              <a:gd name="connsiteX336" fmla="*/ 3980124 w 5593163"/>
              <a:gd name="connsiteY336" fmla="*/ 3010804 h 4305008"/>
              <a:gd name="connsiteX337" fmla="*/ 3979531 w 5593163"/>
              <a:gd name="connsiteY337" fmla="*/ 3022244 h 4305008"/>
              <a:gd name="connsiteX338" fmla="*/ 3979032 w 5593163"/>
              <a:gd name="connsiteY338" fmla="*/ 3022211 h 4305008"/>
              <a:gd name="connsiteX339" fmla="*/ 3979006 w 5593163"/>
              <a:gd name="connsiteY339" fmla="*/ 3022706 h 4305008"/>
              <a:gd name="connsiteX340" fmla="*/ 3961888 w 5593163"/>
              <a:gd name="connsiteY340" fmla="*/ 3021080 h 4305008"/>
              <a:gd name="connsiteX341" fmla="*/ 3866461 w 5593163"/>
              <a:gd name="connsiteY341" fmla="*/ 3012018 h 4305008"/>
              <a:gd name="connsiteX342" fmla="*/ 3850245 w 5593163"/>
              <a:gd name="connsiteY342" fmla="*/ 3010478 h 4305008"/>
              <a:gd name="connsiteX343" fmla="*/ 3850129 w 5593163"/>
              <a:gd name="connsiteY343" fmla="*/ 3009330 h 4305008"/>
              <a:gd name="connsiteX344" fmla="*/ 3159963 w 5593163"/>
              <a:gd name="connsiteY344" fmla="*/ 2316289 h 4305008"/>
              <a:gd name="connsiteX345" fmla="*/ 3159457 w 5593163"/>
              <a:gd name="connsiteY345" fmla="*/ 2316226 h 4305008"/>
              <a:gd name="connsiteX346" fmla="*/ 3158919 w 5593163"/>
              <a:gd name="connsiteY346" fmla="*/ 2309550 h 4305008"/>
              <a:gd name="connsiteX347" fmla="*/ 3151452 w 5593163"/>
              <a:gd name="connsiteY347" fmla="*/ 2217074 h 4305008"/>
              <a:gd name="connsiteX348" fmla="*/ 3150081 w 5593163"/>
              <a:gd name="connsiteY348" fmla="*/ 2200098 h 4305008"/>
              <a:gd name="connsiteX349" fmla="*/ 3150081 w 5593163"/>
              <a:gd name="connsiteY349" fmla="*/ 3896923 h 4305008"/>
              <a:gd name="connsiteX350" fmla="*/ 3150675 w 5593163"/>
              <a:gd name="connsiteY350" fmla="*/ 3885483 h 4305008"/>
              <a:gd name="connsiteX351" fmla="*/ 3151173 w 5593163"/>
              <a:gd name="connsiteY351" fmla="*/ 3885516 h 4305008"/>
              <a:gd name="connsiteX352" fmla="*/ 3151199 w 5593163"/>
              <a:gd name="connsiteY352" fmla="*/ 3885022 h 4305008"/>
              <a:gd name="connsiteX353" fmla="*/ 3168287 w 5593163"/>
              <a:gd name="connsiteY353" fmla="*/ 3886645 h 4305008"/>
              <a:gd name="connsiteX354" fmla="*/ 3263748 w 5593163"/>
              <a:gd name="connsiteY354" fmla="*/ 3895710 h 4305008"/>
              <a:gd name="connsiteX355" fmla="*/ 3279961 w 5593163"/>
              <a:gd name="connsiteY355" fmla="*/ 3897249 h 4305008"/>
              <a:gd name="connsiteX356" fmla="*/ 3280078 w 5593163"/>
              <a:gd name="connsiteY356" fmla="*/ 3898397 h 4305008"/>
              <a:gd name="connsiteX357" fmla="*/ 3840331 w 5593163"/>
              <a:gd name="connsiteY357" fmla="*/ 4255797 h 4305008"/>
              <a:gd name="connsiteX358" fmla="*/ 3868775 w 5593163"/>
              <a:gd name="connsiteY358" fmla="*/ 4305008 h 4305008"/>
              <a:gd name="connsiteX359" fmla="*/ 3717725 w 5593163"/>
              <a:gd name="connsiteY359" fmla="*/ 4305008 h 4305008"/>
              <a:gd name="connsiteX360" fmla="*/ 3665602 w 5593163"/>
              <a:gd name="connsiteY360" fmla="*/ 4241205 h 4305008"/>
              <a:gd name="connsiteX361" fmla="*/ 3293448 w 5593163"/>
              <a:gd name="connsiteY361" fmla="*/ 4029853 h 4305008"/>
              <a:gd name="connsiteX362" fmla="*/ 3392629 w 5593163"/>
              <a:gd name="connsiteY362" fmla="*/ 4271827 h 4305008"/>
              <a:gd name="connsiteX363" fmla="*/ 3419311 w 5593163"/>
              <a:gd name="connsiteY363" fmla="*/ 4305008 h 4305008"/>
              <a:gd name="connsiteX364" fmla="*/ 3265201 w 5593163"/>
              <a:gd name="connsiteY364" fmla="*/ 4305008 h 4305008"/>
              <a:gd name="connsiteX365" fmla="*/ 3235080 w 5593163"/>
              <a:gd name="connsiteY365" fmla="*/ 4254710 h 4305008"/>
              <a:gd name="connsiteX366" fmla="*/ 3159963 w 5593163"/>
              <a:gd name="connsiteY366" fmla="*/ 4013114 h 4305008"/>
              <a:gd name="connsiteX367" fmla="*/ 3159457 w 5593163"/>
              <a:gd name="connsiteY367" fmla="*/ 4013051 h 4305008"/>
              <a:gd name="connsiteX368" fmla="*/ 3158919 w 5593163"/>
              <a:gd name="connsiteY368" fmla="*/ 4006375 h 4305008"/>
              <a:gd name="connsiteX369" fmla="*/ 3151452 w 5593163"/>
              <a:gd name="connsiteY369" fmla="*/ 3913899 h 4305008"/>
              <a:gd name="connsiteX370" fmla="*/ 3150081 w 5593163"/>
              <a:gd name="connsiteY370" fmla="*/ 3896923 h 4305008"/>
              <a:gd name="connsiteX371" fmla="*/ 3150079 w 5593163"/>
              <a:gd name="connsiteY371" fmla="*/ 469318 h 4305008"/>
              <a:gd name="connsiteX372" fmla="*/ 3151450 w 5593163"/>
              <a:gd name="connsiteY372" fmla="*/ 452471 h 4305008"/>
              <a:gd name="connsiteX373" fmla="*/ 3158914 w 5593163"/>
              <a:gd name="connsiteY373" fmla="*/ 360740 h 4305008"/>
              <a:gd name="connsiteX374" fmla="*/ 3159454 w 5593163"/>
              <a:gd name="connsiteY374" fmla="*/ 354103 h 4305008"/>
              <a:gd name="connsiteX375" fmla="*/ 3159960 w 5593163"/>
              <a:gd name="connsiteY375" fmla="*/ 354040 h 4305008"/>
              <a:gd name="connsiteX376" fmla="*/ 3244173 w 5593163"/>
              <a:gd name="connsiteY376" fmla="*/ 96778 h 4305008"/>
              <a:gd name="connsiteX377" fmla="*/ 3306807 w 5593163"/>
              <a:gd name="connsiteY377" fmla="*/ 0 h 4305008"/>
              <a:gd name="connsiteX378" fmla="*/ 3475182 w 5593163"/>
              <a:gd name="connsiteY378" fmla="*/ 0 h 4305008"/>
              <a:gd name="connsiteX379" fmla="*/ 3406954 w 5593163"/>
              <a:gd name="connsiteY379" fmla="*/ 76659 h 4305008"/>
              <a:gd name="connsiteX380" fmla="*/ 3293446 w 5593163"/>
              <a:gd name="connsiteY380" fmla="*/ 337433 h 4305008"/>
              <a:gd name="connsiteX381" fmla="*/ 3732420 w 5593163"/>
              <a:gd name="connsiteY381" fmla="*/ 44350 h 4305008"/>
              <a:gd name="connsiteX382" fmla="*/ 3754649 w 5593163"/>
              <a:gd name="connsiteY382" fmla="*/ 0 h 4305008"/>
              <a:gd name="connsiteX383" fmla="*/ 3903287 w 5593163"/>
              <a:gd name="connsiteY383" fmla="*/ 0 h 4305008"/>
              <a:gd name="connsiteX384" fmla="*/ 3851448 w 5593163"/>
              <a:gd name="connsiteY384" fmla="*/ 95636 h 4305008"/>
              <a:gd name="connsiteX385" fmla="*/ 3280075 w 5593163"/>
              <a:gd name="connsiteY385" fmla="*/ 467856 h 4305008"/>
              <a:gd name="connsiteX386" fmla="*/ 3279959 w 5593163"/>
              <a:gd name="connsiteY386" fmla="*/ 468995 h 4305008"/>
              <a:gd name="connsiteX387" fmla="*/ 3263742 w 5593163"/>
              <a:gd name="connsiteY387" fmla="*/ 470523 h 4305008"/>
              <a:gd name="connsiteX388" fmla="*/ 3168316 w 5593163"/>
              <a:gd name="connsiteY388" fmla="*/ 479514 h 4305008"/>
              <a:gd name="connsiteX389" fmla="*/ 3151197 w 5593163"/>
              <a:gd name="connsiteY389" fmla="*/ 481127 h 4305008"/>
              <a:gd name="connsiteX390" fmla="*/ 3151171 w 5593163"/>
              <a:gd name="connsiteY390" fmla="*/ 480636 h 4305008"/>
              <a:gd name="connsiteX391" fmla="*/ 3150672 w 5593163"/>
              <a:gd name="connsiteY391" fmla="*/ 480669 h 4305008"/>
              <a:gd name="connsiteX392" fmla="*/ 3150079 w 5593163"/>
              <a:gd name="connsiteY392" fmla="*/ 469318 h 4305008"/>
              <a:gd name="connsiteX393" fmla="*/ 3150079 w 5593163"/>
              <a:gd name="connsiteY393" fmla="*/ 2166144 h 4305008"/>
              <a:gd name="connsiteX394" fmla="*/ 3151450 w 5593163"/>
              <a:gd name="connsiteY394" fmla="*/ 2149296 h 4305008"/>
              <a:gd name="connsiteX395" fmla="*/ 3158914 w 5593163"/>
              <a:gd name="connsiteY395" fmla="*/ 2057565 h 4305008"/>
              <a:gd name="connsiteX396" fmla="*/ 3159454 w 5593163"/>
              <a:gd name="connsiteY396" fmla="*/ 2050928 h 4305008"/>
              <a:gd name="connsiteX397" fmla="*/ 3159960 w 5593163"/>
              <a:gd name="connsiteY397" fmla="*/ 2050865 h 4305008"/>
              <a:gd name="connsiteX398" fmla="*/ 3850126 w 5593163"/>
              <a:gd name="connsiteY398" fmla="*/ 1363267 h 4305008"/>
              <a:gd name="connsiteX399" fmla="*/ 3850243 w 5593163"/>
              <a:gd name="connsiteY399" fmla="*/ 1362128 h 4305008"/>
              <a:gd name="connsiteX400" fmla="*/ 3866455 w 5593163"/>
              <a:gd name="connsiteY400" fmla="*/ 1360601 h 4305008"/>
              <a:gd name="connsiteX401" fmla="*/ 3961917 w 5593163"/>
              <a:gd name="connsiteY401" fmla="*/ 1351607 h 4305008"/>
              <a:gd name="connsiteX402" fmla="*/ 3979004 w 5593163"/>
              <a:gd name="connsiteY402" fmla="*/ 1349997 h 4305008"/>
              <a:gd name="connsiteX403" fmla="*/ 3979030 w 5593163"/>
              <a:gd name="connsiteY403" fmla="*/ 1350487 h 4305008"/>
              <a:gd name="connsiteX404" fmla="*/ 3979528 w 5593163"/>
              <a:gd name="connsiteY404" fmla="*/ 1350455 h 4305008"/>
              <a:gd name="connsiteX405" fmla="*/ 3980122 w 5593163"/>
              <a:gd name="connsiteY405" fmla="*/ 1361805 h 4305008"/>
              <a:gd name="connsiteX406" fmla="*/ 3978752 w 5593163"/>
              <a:gd name="connsiteY406" fmla="*/ 1378647 h 4305008"/>
              <a:gd name="connsiteX407" fmla="*/ 3971285 w 5593163"/>
              <a:gd name="connsiteY407" fmla="*/ 1470397 h 4305008"/>
              <a:gd name="connsiteX408" fmla="*/ 3970746 w 5593163"/>
              <a:gd name="connsiteY408" fmla="*/ 1477021 h 4305008"/>
              <a:gd name="connsiteX409" fmla="*/ 3970241 w 5593163"/>
              <a:gd name="connsiteY409" fmla="*/ 1477083 h 4305008"/>
              <a:gd name="connsiteX410" fmla="*/ 3280075 w 5593163"/>
              <a:gd name="connsiteY410" fmla="*/ 2164681 h 4305008"/>
              <a:gd name="connsiteX411" fmla="*/ 3279959 w 5593163"/>
              <a:gd name="connsiteY411" fmla="*/ 2165820 h 4305008"/>
              <a:gd name="connsiteX412" fmla="*/ 3263742 w 5593163"/>
              <a:gd name="connsiteY412" fmla="*/ 2167348 h 4305008"/>
              <a:gd name="connsiteX413" fmla="*/ 3168316 w 5593163"/>
              <a:gd name="connsiteY413" fmla="*/ 2176339 h 4305008"/>
              <a:gd name="connsiteX414" fmla="*/ 3151197 w 5593163"/>
              <a:gd name="connsiteY414" fmla="*/ 2177952 h 4305008"/>
              <a:gd name="connsiteX415" fmla="*/ 3151171 w 5593163"/>
              <a:gd name="connsiteY415" fmla="*/ 2177461 h 4305008"/>
              <a:gd name="connsiteX416" fmla="*/ 3150672 w 5593163"/>
              <a:gd name="connsiteY416" fmla="*/ 2177494 h 4305008"/>
              <a:gd name="connsiteX417" fmla="*/ 3150079 w 5593163"/>
              <a:gd name="connsiteY417" fmla="*/ 2166144 h 4305008"/>
              <a:gd name="connsiteX418" fmla="*/ 3150079 w 5593163"/>
              <a:gd name="connsiteY418" fmla="*/ 3862969 h 4305008"/>
              <a:gd name="connsiteX419" fmla="*/ 3151450 w 5593163"/>
              <a:gd name="connsiteY419" fmla="*/ 3846121 h 4305008"/>
              <a:gd name="connsiteX420" fmla="*/ 3158914 w 5593163"/>
              <a:gd name="connsiteY420" fmla="*/ 3754390 h 4305008"/>
              <a:gd name="connsiteX421" fmla="*/ 3159454 w 5593163"/>
              <a:gd name="connsiteY421" fmla="*/ 3747753 h 4305008"/>
              <a:gd name="connsiteX422" fmla="*/ 3159960 w 5593163"/>
              <a:gd name="connsiteY422" fmla="*/ 3747690 h 4305008"/>
              <a:gd name="connsiteX423" fmla="*/ 3850126 w 5593163"/>
              <a:gd name="connsiteY423" fmla="*/ 3060092 h 4305008"/>
              <a:gd name="connsiteX424" fmla="*/ 3850243 w 5593163"/>
              <a:gd name="connsiteY424" fmla="*/ 3058953 h 4305008"/>
              <a:gd name="connsiteX425" fmla="*/ 3866455 w 5593163"/>
              <a:gd name="connsiteY425" fmla="*/ 3057426 h 4305008"/>
              <a:gd name="connsiteX426" fmla="*/ 3961917 w 5593163"/>
              <a:gd name="connsiteY426" fmla="*/ 3048432 h 4305008"/>
              <a:gd name="connsiteX427" fmla="*/ 3979004 w 5593163"/>
              <a:gd name="connsiteY427" fmla="*/ 3046822 h 4305008"/>
              <a:gd name="connsiteX428" fmla="*/ 3979030 w 5593163"/>
              <a:gd name="connsiteY428" fmla="*/ 3047312 h 4305008"/>
              <a:gd name="connsiteX429" fmla="*/ 3979528 w 5593163"/>
              <a:gd name="connsiteY429" fmla="*/ 3047280 h 4305008"/>
              <a:gd name="connsiteX430" fmla="*/ 3980122 w 5593163"/>
              <a:gd name="connsiteY430" fmla="*/ 3058630 h 4305008"/>
              <a:gd name="connsiteX431" fmla="*/ 3978752 w 5593163"/>
              <a:gd name="connsiteY431" fmla="*/ 3075472 h 4305008"/>
              <a:gd name="connsiteX432" fmla="*/ 3971285 w 5593163"/>
              <a:gd name="connsiteY432" fmla="*/ 3167222 h 4305008"/>
              <a:gd name="connsiteX433" fmla="*/ 3970746 w 5593163"/>
              <a:gd name="connsiteY433" fmla="*/ 3173846 h 4305008"/>
              <a:gd name="connsiteX434" fmla="*/ 3970241 w 5593163"/>
              <a:gd name="connsiteY434" fmla="*/ 3173908 h 4305008"/>
              <a:gd name="connsiteX435" fmla="*/ 3280075 w 5593163"/>
              <a:gd name="connsiteY435" fmla="*/ 3861506 h 4305008"/>
              <a:gd name="connsiteX436" fmla="*/ 3279959 w 5593163"/>
              <a:gd name="connsiteY436" fmla="*/ 3862645 h 4305008"/>
              <a:gd name="connsiteX437" fmla="*/ 3263742 w 5593163"/>
              <a:gd name="connsiteY437" fmla="*/ 3864173 h 4305008"/>
              <a:gd name="connsiteX438" fmla="*/ 3168316 w 5593163"/>
              <a:gd name="connsiteY438" fmla="*/ 3873164 h 4305008"/>
              <a:gd name="connsiteX439" fmla="*/ 3151197 w 5593163"/>
              <a:gd name="connsiteY439" fmla="*/ 3874777 h 4305008"/>
              <a:gd name="connsiteX440" fmla="*/ 3151171 w 5593163"/>
              <a:gd name="connsiteY440" fmla="*/ 3874286 h 4305008"/>
              <a:gd name="connsiteX441" fmla="*/ 3150672 w 5593163"/>
              <a:gd name="connsiteY441" fmla="*/ 3874319 h 4305008"/>
              <a:gd name="connsiteX442" fmla="*/ 3150079 w 5593163"/>
              <a:gd name="connsiteY442" fmla="*/ 3862969 h 4305008"/>
              <a:gd name="connsiteX443" fmla="*/ 2442890 w 5593163"/>
              <a:gd name="connsiteY443" fmla="*/ 1181049 h 4305008"/>
              <a:gd name="connsiteX444" fmla="*/ 2986199 w 5593163"/>
              <a:gd name="connsiteY444" fmla="*/ 636203 h 4305008"/>
              <a:gd name="connsiteX445" fmla="*/ 2442890 w 5593163"/>
              <a:gd name="connsiteY445" fmla="*/ 1181049 h 4305008"/>
              <a:gd name="connsiteX446" fmla="*/ 2442890 w 5593163"/>
              <a:gd name="connsiteY446" fmla="*/ 1493690 h 4305008"/>
              <a:gd name="connsiteX447" fmla="*/ 2986199 w 5593163"/>
              <a:gd name="connsiteY447" fmla="*/ 2034258 h 4305008"/>
              <a:gd name="connsiteX448" fmla="*/ 2442890 w 5593163"/>
              <a:gd name="connsiteY448" fmla="*/ 1493690 h 4305008"/>
              <a:gd name="connsiteX449" fmla="*/ 2442890 w 5593163"/>
              <a:gd name="connsiteY449" fmla="*/ 2877874 h 4305008"/>
              <a:gd name="connsiteX450" fmla="*/ 2986199 w 5593163"/>
              <a:gd name="connsiteY450" fmla="*/ 2333028 h 4305008"/>
              <a:gd name="connsiteX451" fmla="*/ 2442890 w 5593163"/>
              <a:gd name="connsiteY451" fmla="*/ 2877874 h 4305008"/>
              <a:gd name="connsiteX452" fmla="*/ 2442890 w 5593163"/>
              <a:gd name="connsiteY452" fmla="*/ 3190516 h 4305008"/>
              <a:gd name="connsiteX453" fmla="*/ 2986199 w 5593163"/>
              <a:gd name="connsiteY453" fmla="*/ 3731083 h 4305008"/>
              <a:gd name="connsiteX454" fmla="*/ 2442890 w 5593163"/>
              <a:gd name="connsiteY454" fmla="*/ 3190516 h 4305008"/>
              <a:gd name="connsiteX455" fmla="*/ 2410871 w 5593163"/>
              <a:gd name="connsiteY455" fmla="*/ 4305008 h 4305008"/>
              <a:gd name="connsiteX456" fmla="*/ 2439316 w 5593163"/>
              <a:gd name="connsiteY456" fmla="*/ 4255797 h 4305008"/>
              <a:gd name="connsiteX457" fmla="*/ 2999569 w 5593163"/>
              <a:gd name="connsiteY457" fmla="*/ 3898397 h 4305008"/>
              <a:gd name="connsiteX458" fmla="*/ 2999686 w 5593163"/>
              <a:gd name="connsiteY458" fmla="*/ 3897249 h 4305008"/>
              <a:gd name="connsiteX459" fmla="*/ 3015899 w 5593163"/>
              <a:gd name="connsiteY459" fmla="*/ 3895710 h 4305008"/>
              <a:gd name="connsiteX460" fmla="*/ 3111360 w 5593163"/>
              <a:gd name="connsiteY460" fmla="*/ 3886645 h 4305008"/>
              <a:gd name="connsiteX461" fmla="*/ 3128448 w 5593163"/>
              <a:gd name="connsiteY461" fmla="*/ 3885022 h 4305008"/>
              <a:gd name="connsiteX462" fmla="*/ 3128474 w 5593163"/>
              <a:gd name="connsiteY462" fmla="*/ 3885516 h 4305008"/>
              <a:gd name="connsiteX463" fmla="*/ 3128972 w 5593163"/>
              <a:gd name="connsiteY463" fmla="*/ 3885483 h 4305008"/>
              <a:gd name="connsiteX464" fmla="*/ 3129566 w 5593163"/>
              <a:gd name="connsiteY464" fmla="*/ 3896923 h 4305008"/>
              <a:gd name="connsiteX465" fmla="*/ 3128195 w 5593163"/>
              <a:gd name="connsiteY465" fmla="*/ 3913899 h 4305008"/>
              <a:gd name="connsiteX466" fmla="*/ 3120728 w 5593163"/>
              <a:gd name="connsiteY466" fmla="*/ 4006375 h 4305008"/>
              <a:gd name="connsiteX467" fmla="*/ 3120190 w 5593163"/>
              <a:gd name="connsiteY467" fmla="*/ 4013051 h 4305008"/>
              <a:gd name="connsiteX468" fmla="*/ 3119684 w 5593163"/>
              <a:gd name="connsiteY468" fmla="*/ 4013114 h 4305008"/>
              <a:gd name="connsiteX469" fmla="*/ 3044567 w 5593163"/>
              <a:gd name="connsiteY469" fmla="*/ 4254710 h 4305008"/>
              <a:gd name="connsiteX470" fmla="*/ 3014445 w 5593163"/>
              <a:gd name="connsiteY470" fmla="*/ 4305008 h 4305008"/>
              <a:gd name="connsiteX471" fmla="*/ 2860336 w 5593163"/>
              <a:gd name="connsiteY471" fmla="*/ 4305008 h 4305008"/>
              <a:gd name="connsiteX472" fmla="*/ 2887018 w 5593163"/>
              <a:gd name="connsiteY472" fmla="*/ 4271827 h 4305008"/>
              <a:gd name="connsiteX473" fmla="*/ 2986199 w 5593163"/>
              <a:gd name="connsiteY473" fmla="*/ 4029853 h 4305008"/>
              <a:gd name="connsiteX474" fmla="*/ 2614045 w 5593163"/>
              <a:gd name="connsiteY474" fmla="*/ 4241205 h 4305008"/>
              <a:gd name="connsiteX475" fmla="*/ 2561922 w 5593163"/>
              <a:gd name="connsiteY475" fmla="*/ 4305008 h 4305008"/>
              <a:gd name="connsiteX476" fmla="*/ 2376360 w 5593163"/>
              <a:gd name="connsiteY476" fmla="*/ 0 h 4305008"/>
              <a:gd name="connsiteX477" fmla="*/ 2524998 w 5593163"/>
              <a:gd name="connsiteY477" fmla="*/ 0 h 4305008"/>
              <a:gd name="connsiteX478" fmla="*/ 2547226 w 5593163"/>
              <a:gd name="connsiteY478" fmla="*/ 44350 h 4305008"/>
              <a:gd name="connsiteX479" fmla="*/ 2986199 w 5593163"/>
              <a:gd name="connsiteY479" fmla="*/ 337433 h 4305008"/>
              <a:gd name="connsiteX480" fmla="*/ 2872691 w 5593163"/>
              <a:gd name="connsiteY480" fmla="*/ 76659 h 4305008"/>
              <a:gd name="connsiteX481" fmla="*/ 2804464 w 5593163"/>
              <a:gd name="connsiteY481" fmla="*/ 0 h 4305008"/>
              <a:gd name="connsiteX482" fmla="*/ 2972839 w 5593163"/>
              <a:gd name="connsiteY482" fmla="*/ 0 h 4305008"/>
              <a:gd name="connsiteX483" fmla="*/ 3035473 w 5593163"/>
              <a:gd name="connsiteY483" fmla="*/ 96778 h 4305008"/>
              <a:gd name="connsiteX484" fmla="*/ 3119686 w 5593163"/>
              <a:gd name="connsiteY484" fmla="*/ 354040 h 4305008"/>
              <a:gd name="connsiteX485" fmla="*/ 3120191 w 5593163"/>
              <a:gd name="connsiteY485" fmla="*/ 354103 h 4305008"/>
              <a:gd name="connsiteX486" fmla="*/ 3120732 w 5593163"/>
              <a:gd name="connsiteY486" fmla="*/ 360740 h 4305008"/>
              <a:gd name="connsiteX487" fmla="*/ 3128196 w 5593163"/>
              <a:gd name="connsiteY487" fmla="*/ 452471 h 4305008"/>
              <a:gd name="connsiteX488" fmla="*/ 3129566 w 5593163"/>
              <a:gd name="connsiteY488" fmla="*/ 469318 h 4305008"/>
              <a:gd name="connsiteX489" fmla="*/ 3128973 w 5593163"/>
              <a:gd name="connsiteY489" fmla="*/ 480669 h 4305008"/>
              <a:gd name="connsiteX490" fmla="*/ 3128474 w 5593163"/>
              <a:gd name="connsiteY490" fmla="*/ 480636 h 4305008"/>
              <a:gd name="connsiteX491" fmla="*/ 3128448 w 5593163"/>
              <a:gd name="connsiteY491" fmla="*/ 481127 h 4305008"/>
              <a:gd name="connsiteX492" fmla="*/ 3111330 w 5593163"/>
              <a:gd name="connsiteY492" fmla="*/ 479514 h 4305008"/>
              <a:gd name="connsiteX493" fmla="*/ 3015903 w 5593163"/>
              <a:gd name="connsiteY493" fmla="*/ 470523 h 4305008"/>
              <a:gd name="connsiteX494" fmla="*/ 2999687 w 5593163"/>
              <a:gd name="connsiteY494" fmla="*/ 468995 h 4305008"/>
              <a:gd name="connsiteX495" fmla="*/ 2999571 w 5593163"/>
              <a:gd name="connsiteY495" fmla="*/ 467856 h 4305008"/>
              <a:gd name="connsiteX496" fmla="*/ 2428199 w 5593163"/>
              <a:gd name="connsiteY496" fmla="*/ 95636 h 4305008"/>
              <a:gd name="connsiteX497" fmla="*/ 2299523 w 5593163"/>
              <a:gd name="connsiteY497" fmla="*/ 1313979 h 4305008"/>
              <a:gd name="connsiteX498" fmla="*/ 2300894 w 5593163"/>
              <a:gd name="connsiteY498" fmla="*/ 1296998 h 4305008"/>
              <a:gd name="connsiteX499" fmla="*/ 2308358 w 5593163"/>
              <a:gd name="connsiteY499" fmla="*/ 1204541 h 4305008"/>
              <a:gd name="connsiteX500" fmla="*/ 2308898 w 5593163"/>
              <a:gd name="connsiteY500" fmla="*/ 1197851 h 4305008"/>
              <a:gd name="connsiteX501" fmla="*/ 2309404 w 5593163"/>
              <a:gd name="connsiteY501" fmla="*/ 1197788 h 4305008"/>
              <a:gd name="connsiteX502" fmla="*/ 2999570 w 5593163"/>
              <a:gd name="connsiteY502" fmla="*/ 504747 h 4305008"/>
              <a:gd name="connsiteX503" fmla="*/ 2999687 w 5593163"/>
              <a:gd name="connsiteY503" fmla="*/ 503599 h 4305008"/>
              <a:gd name="connsiteX504" fmla="*/ 3015899 w 5593163"/>
              <a:gd name="connsiteY504" fmla="*/ 502060 h 4305008"/>
              <a:gd name="connsiteX505" fmla="*/ 3111361 w 5593163"/>
              <a:gd name="connsiteY505" fmla="*/ 492995 h 4305008"/>
              <a:gd name="connsiteX506" fmla="*/ 3128448 w 5593163"/>
              <a:gd name="connsiteY506" fmla="*/ 491372 h 4305008"/>
              <a:gd name="connsiteX507" fmla="*/ 3128474 w 5593163"/>
              <a:gd name="connsiteY507" fmla="*/ 491866 h 4305008"/>
              <a:gd name="connsiteX508" fmla="*/ 3128972 w 5593163"/>
              <a:gd name="connsiteY508" fmla="*/ 491833 h 4305008"/>
              <a:gd name="connsiteX509" fmla="*/ 3129566 w 5593163"/>
              <a:gd name="connsiteY509" fmla="*/ 503273 h 4305008"/>
              <a:gd name="connsiteX510" fmla="*/ 3128196 w 5593163"/>
              <a:gd name="connsiteY510" fmla="*/ 520249 h 4305008"/>
              <a:gd name="connsiteX511" fmla="*/ 3120729 w 5593163"/>
              <a:gd name="connsiteY511" fmla="*/ 612725 h 4305008"/>
              <a:gd name="connsiteX512" fmla="*/ 3120190 w 5593163"/>
              <a:gd name="connsiteY512" fmla="*/ 619401 h 4305008"/>
              <a:gd name="connsiteX513" fmla="*/ 3119685 w 5593163"/>
              <a:gd name="connsiteY513" fmla="*/ 619464 h 4305008"/>
              <a:gd name="connsiteX514" fmla="*/ 2429519 w 5593163"/>
              <a:gd name="connsiteY514" fmla="*/ 1312505 h 4305008"/>
              <a:gd name="connsiteX515" fmla="*/ 2429403 w 5593163"/>
              <a:gd name="connsiteY515" fmla="*/ 1313653 h 4305008"/>
              <a:gd name="connsiteX516" fmla="*/ 2413186 w 5593163"/>
              <a:gd name="connsiteY516" fmla="*/ 1315193 h 4305008"/>
              <a:gd name="connsiteX517" fmla="*/ 2317760 w 5593163"/>
              <a:gd name="connsiteY517" fmla="*/ 1324255 h 4305008"/>
              <a:gd name="connsiteX518" fmla="*/ 2300641 w 5593163"/>
              <a:gd name="connsiteY518" fmla="*/ 1325881 h 4305008"/>
              <a:gd name="connsiteX519" fmla="*/ 2300615 w 5593163"/>
              <a:gd name="connsiteY519" fmla="*/ 1325386 h 4305008"/>
              <a:gd name="connsiteX520" fmla="*/ 2300116 w 5593163"/>
              <a:gd name="connsiteY520" fmla="*/ 1325419 h 4305008"/>
              <a:gd name="connsiteX521" fmla="*/ 2299523 w 5593163"/>
              <a:gd name="connsiteY521" fmla="*/ 1313979 h 4305008"/>
              <a:gd name="connsiteX522" fmla="*/ 2299523 w 5593163"/>
              <a:gd name="connsiteY522" fmla="*/ 1361805 h 4305008"/>
              <a:gd name="connsiteX523" fmla="*/ 2300117 w 5593163"/>
              <a:gd name="connsiteY523" fmla="*/ 1350455 h 4305008"/>
              <a:gd name="connsiteX524" fmla="*/ 2300615 w 5593163"/>
              <a:gd name="connsiteY524" fmla="*/ 1350487 h 4305008"/>
              <a:gd name="connsiteX525" fmla="*/ 2300641 w 5593163"/>
              <a:gd name="connsiteY525" fmla="*/ 1349997 h 4305008"/>
              <a:gd name="connsiteX526" fmla="*/ 2317729 w 5593163"/>
              <a:gd name="connsiteY526" fmla="*/ 1351607 h 4305008"/>
              <a:gd name="connsiteX527" fmla="*/ 2413190 w 5593163"/>
              <a:gd name="connsiteY527" fmla="*/ 1360601 h 4305008"/>
              <a:gd name="connsiteX528" fmla="*/ 2429403 w 5593163"/>
              <a:gd name="connsiteY528" fmla="*/ 1362128 h 4305008"/>
              <a:gd name="connsiteX529" fmla="*/ 2429520 w 5593163"/>
              <a:gd name="connsiteY529" fmla="*/ 1363267 h 4305008"/>
              <a:gd name="connsiteX530" fmla="*/ 3119686 w 5593163"/>
              <a:gd name="connsiteY530" fmla="*/ 2050865 h 4305008"/>
              <a:gd name="connsiteX531" fmla="*/ 3120191 w 5593163"/>
              <a:gd name="connsiteY531" fmla="*/ 2050928 h 4305008"/>
              <a:gd name="connsiteX532" fmla="*/ 3120732 w 5593163"/>
              <a:gd name="connsiteY532" fmla="*/ 2057565 h 4305008"/>
              <a:gd name="connsiteX533" fmla="*/ 3128196 w 5593163"/>
              <a:gd name="connsiteY533" fmla="*/ 2149296 h 4305008"/>
              <a:gd name="connsiteX534" fmla="*/ 3129566 w 5593163"/>
              <a:gd name="connsiteY534" fmla="*/ 2166144 h 4305008"/>
              <a:gd name="connsiteX535" fmla="*/ 3128973 w 5593163"/>
              <a:gd name="connsiteY535" fmla="*/ 2177494 h 4305008"/>
              <a:gd name="connsiteX536" fmla="*/ 3128474 w 5593163"/>
              <a:gd name="connsiteY536" fmla="*/ 2177461 h 4305008"/>
              <a:gd name="connsiteX537" fmla="*/ 3128448 w 5593163"/>
              <a:gd name="connsiteY537" fmla="*/ 2177952 h 4305008"/>
              <a:gd name="connsiteX538" fmla="*/ 3111330 w 5593163"/>
              <a:gd name="connsiteY538" fmla="*/ 2176339 h 4305008"/>
              <a:gd name="connsiteX539" fmla="*/ 3015903 w 5593163"/>
              <a:gd name="connsiteY539" fmla="*/ 2167348 h 4305008"/>
              <a:gd name="connsiteX540" fmla="*/ 2999687 w 5593163"/>
              <a:gd name="connsiteY540" fmla="*/ 2165820 h 4305008"/>
              <a:gd name="connsiteX541" fmla="*/ 2999571 w 5593163"/>
              <a:gd name="connsiteY541" fmla="*/ 2164681 h 4305008"/>
              <a:gd name="connsiteX542" fmla="*/ 2309405 w 5593163"/>
              <a:gd name="connsiteY542" fmla="*/ 1477083 h 4305008"/>
              <a:gd name="connsiteX543" fmla="*/ 2308899 w 5593163"/>
              <a:gd name="connsiteY543" fmla="*/ 1477021 h 4305008"/>
              <a:gd name="connsiteX544" fmla="*/ 2308361 w 5593163"/>
              <a:gd name="connsiteY544" fmla="*/ 1470397 h 4305008"/>
              <a:gd name="connsiteX545" fmla="*/ 2300894 w 5593163"/>
              <a:gd name="connsiteY545" fmla="*/ 1378647 h 4305008"/>
              <a:gd name="connsiteX546" fmla="*/ 2299523 w 5593163"/>
              <a:gd name="connsiteY546" fmla="*/ 1361805 h 4305008"/>
              <a:gd name="connsiteX547" fmla="*/ 2299523 w 5593163"/>
              <a:gd name="connsiteY547" fmla="*/ 3010804 h 4305008"/>
              <a:gd name="connsiteX548" fmla="*/ 2300894 w 5593163"/>
              <a:gd name="connsiteY548" fmla="*/ 2993823 h 4305008"/>
              <a:gd name="connsiteX549" fmla="*/ 2308358 w 5593163"/>
              <a:gd name="connsiteY549" fmla="*/ 2901366 h 4305008"/>
              <a:gd name="connsiteX550" fmla="*/ 2308898 w 5593163"/>
              <a:gd name="connsiteY550" fmla="*/ 2894676 h 4305008"/>
              <a:gd name="connsiteX551" fmla="*/ 2309404 w 5593163"/>
              <a:gd name="connsiteY551" fmla="*/ 2894613 h 4305008"/>
              <a:gd name="connsiteX552" fmla="*/ 2999570 w 5593163"/>
              <a:gd name="connsiteY552" fmla="*/ 2201572 h 4305008"/>
              <a:gd name="connsiteX553" fmla="*/ 2999687 w 5593163"/>
              <a:gd name="connsiteY553" fmla="*/ 2200424 h 4305008"/>
              <a:gd name="connsiteX554" fmla="*/ 3015899 w 5593163"/>
              <a:gd name="connsiteY554" fmla="*/ 2198885 h 4305008"/>
              <a:gd name="connsiteX555" fmla="*/ 3111361 w 5593163"/>
              <a:gd name="connsiteY555" fmla="*/ 2189820 h 4305008"/>
              <a:gd name="connsiteX556" fmla="*/ 3128448 w 5593163"/>
              <a:gd name="connsiteY556" fmla="*/ 2188197 h 4305008"/>
              <a:gd name="connsiteX557" fmla="*/ 3128474 w 5593163"/>
              <a:gd name="connsiteY557" fmla="*/ 2188691 h 4305008"/>
              <a:gd name="connsiteX558" fmla="*/ 3128972 w 5593163"/>
              <a:gd name="connsiteY558" fmla="*/ 2188658 h 4305008"/>
              <a:gd name="connsiteX559" fmla="*/ 3129566 w 5593163"/>
              <a:gd name="connsiteY559" fmla="*/ 2200098 h 4305008"/>
              <a:gd name="connsiteX560" fmla="*/ 3128196 w 5593163"/>
              <a:gd name="connsiteY560" fmla="*/ 2217074 h 4305008"/>
              <a:gd name="connsiteX561" fmla="*/ 3120729 w 5593163"/>
              <a:gd name="connsiteY561" fmla="*/ 2309550 h 4305008"/>
              <a:gd name="connsiteX562" fmla="*/ 3120190 w 5593163"/>
              <a:gd name="connsiteY562" fmla="*/ 2316226 h 4305008"/>
              <a:gd name="connsiteX563" fmla="*/ 3119685 w 5593163"/>
              <a:gd name="connsiteY563" fmla="*/ 2316289 h 4305008"/>
              <a:gd name="connsiteX564" fmla="*/ 2429519 w 5593163"/>
              <a:gd name="connsiteY564" fmla="*/ 3009330 h 4305008"/>
              <a:gd name="connsiteX565" fmla="*/ 2429403 w 5593163"/>
              <a:gd name="connsiteY565" fmla="*/ 3010478 h 4305008"/>
              <a:gd name="connsiteX566" fmla="*/ 2413186 w 5593163"/>
              <a:gd name="connsiteY566" fmla="*/ 3012018 h 4305008"/>
              <a:gd name="connsiteX567" fmla="*/ 2317760 w 5593163"/>
              <a:gd name="connsiteY567" fmla="*/ 3021080 h 4305008"/>
              <a:gd name="connsiteX568" fmla="*/ 2300641 w 5593163"/>
              <a:gd name="connsiteY568" fmla="*/ 3022706 h 4305008"/>
              <a:gd name="connsiteX569" fmla="*/ 2300615 w 5593163"/>
              <a:gd name="connsiteY569" fmla="*/ 3022211 h 4305008"/>
              <a:gd name="connsiteX570" fmla="*/ 2300116 w 5593163"/>
              <a:gd name="connsiteY570" fmla="*/ 3022244 h 4305008"/>
              <a:gd name="connsiteX571" fmla="*/ 2299523 w 5593163"/>
              <a:gd name="connsiteY571" fmla="*/ 3010804 h 4305008"/>
              <a:gd name="connsiteX572" fmla="*/ 2299523 w 5593163"/>
              <a:gd name="connsiteY572" fmla="*/ 3058630 h 4305008"/>
              <a:gd name="connsiteX573" fmla="*/ 2300117 w 5593163"/>
              <a:gd name="connsiteY573" fmla="*/ 3047280 h 4305008"/>
              <a:gd name="connsiteX574" fmla="*/ 2300615 w 5593163"/>
              <a:gd name="connsiteY574" fmla="*/ 3047312 h 4305008"/>
              <a:gd name="connsiteX575" fmla="*/ 2300641 w 5593163"/>
              <a:gd name="connsiteY575" fmla="*/ 3046822 h 4305008"/>
              <a:gd name="connsiteX576" fmla="*/ 2317729 w 5593163"/>
              <a:gd name="connsiteY576" fmla="*/ 3048432 h 4305008"/>
              <a:gd name="connsiteX577" fmla="*/ 2413190 w 5593163"/>
              <a:gd name="connsiteY577" fmla="*/ 3057426 h 4305008"/>
              <a:gd name="connsiteX578" fmla="*/ 2429403 w 5593163"/>
              <a:gd name="connsiteY578" fmla="*/ 3058953 h 4305008"/>
              <a:gd name="connsiteX579" fmla="*/ 2429520 w 5593163"/>
              <a:gd name="connsiteY579" fmla="*/ 3060092 h 4305008"/>
              <a:gd name="connsiteX580" fmla="*/ 3119686 w 5593163"/>
              <a:gd name="connsiteY580" fmla="*/ 3747690 h 4305008"/>
              <a:gd name="connsiteX581" fmla="*/ 3120191 w 5593163"/>
              <a:gd name="connsiteY581" fmla="*/ 3747753 h 4305008"/>
              <a:gd name="connsiteX582" fmla="*/ 3120732 w 5593163"/>
              <a:gd name="connsiteY582" fmla="*/ 3754390 h 4305008"/>
              <a:gd name="connsiteX583" fmla="*/ 3128196 w 5593163"/>
              <a:gd name="connsiteY583" fmla="*/ 3846121 h 4305008"/>
              <a:gd name="connsiteX584" fmla="*/ 3129566 w 5593163"/>
              <a:gd name="connsiteY584" fmla="*/ 3862969 h 4305008"/>
              <a:gd name="connsiteX585" fmla="*/ 3128973 w 5593163"/>
              <a:gd name="connsiteY585" fmla="*/ 3874319 h 4305008"/>
              <a:gd name="connsiteX586" fmla="*/ 3128474 w 5593163"/>
              <a:gd name="connsiteY586" fmla="*/ 3874286 h 4305008"/>
              <a:gd name="connsiteX587" fmla="*/ 3128448 w 5593163"/>
              <a:gd name="connsiteY587" fmla="*/ 3874777 h 4305008"/>
              <a:gd name="connsiteX588" fmla="*/ 3111330 w 5593163"/>
              <a:gd name="connsiteY588" fmla="*/ 3873164 h 4305008"/>
              <a:gd name="connsiteX589" fmla="*/ 3015903 w 5593163"/>
              <a:gd name="connsiteY589" fmla="*/ 3864173 h 4305008"/>
              <a:gd name="connsiteX590" fmla="*/ 2999687 w 5593163"/>
              <a:gd name="connsiteY590" fmla="*/ 3862645 h 4305008"/>
              <a:gd name="connsiteX591" fmla="*/ 2999571 w 5593163"/>
              <a:gd name="connsiteY591" fmla="*/ 3861506 h 4305008"/>
              <a:gd name="connsiteX592" fmla="*/ 2309405 w 5593163"/>
              <a:gd name="connsiteY592" fmla="*/ 3173908 h 4305008"/>
              <a:gd name="connsiteX593" fmla="*/ 2308899 w 5593163"/>
              <a:gd name="connsiteY593" fmla="*/ 3173846 h 4305008"/>
              <a:gd name="connsiteX594" fmla="*/ 2308361 w 5593163"/>
              <a:gd name="connsiteY594" fmla="*/ 3167222 h 4305008"/>
              <a:gd name="connsiteX595" fmla="*/ 2300894 w 5593163"/>
              <a:gd name="connsiteY595" fmla="*/ 3075472 h 4305008"/>
              <a:gd name="connsiteX596" fmla="*/ 2299523 w 5593163"/>
              <a:gd name="connsiteY596" fmla="*/ 3058630 h 4305008"/>
              <a:gd name="connsiteX597" fmla="*/ 1601297 w 5593163"/>
              <a:gd name="connsiteY597" fmla="*/ 636203 h 4305008"/>
              <a:gd name="connsiteX598" fmla="*/ 2144606 w 5593163"/>
              <a:gd name="connsiteY598" fmla="*/ 1181049 h 4305008"/>
              <a:gd name="connsiteX599" fmla="*/ 1601297 w 5593163"/>
              <a:gd name="connsiteY599" fmla="*/ 636203 h 4305008"/>
              <a:gd name="connsiteX600" fmla="*/ 1601297 w 5593163"/>
              <a:gd name="connsiteY600" fmla="*/ 2333028 h 4305008"/>
              <a:gd name="connsiteX601" fmla="*/ 2144606 w 5593163"/>
              <a:gd name="connsiteY601" fmla="*/ 2877874 h 4305008"/>
              <a:gd name="connsiteX602" fmla="*/ 1601297 w 5593163"/>
              <a:gd name="connsiteY602" fmla="*/ 2333028 h 4305008"/>
              <a:gd name="connsiteX603" fmla="*/ 1601295 w 5593163"/>
              <a:gd name="connsiteY603" fmla="*/ 2034258 h 4305008"/>
              <a:gd name="connsiteX604" fmla="*/ 2144604 w 5593163"/>
              <a:gd name="connsiteY604" fmla="*/ 1493690 h 4305008"/>
              <a:gd name="connsiteX605" fmla="*/ 1601295 w 5593163"/>
              <a:gd name="connsiteY605" fmla="*/ 2034258 h 4305008"/>
              <a:gd name="connsiteX606" fmla="*/ 1601295 w 5593163"/>
              <a:gd name="connsiteY606" fmla="*/ 3731083 h 4305008"/>
              <a:gd name="connsiteX607" fmla="*/ 2144604 w 5593163"/>
              <a:gd name="connsiteY607" fmla="*/ 3190516 h 4305008"/>
              <a:gd name="connsiteX608" fmla="*/ 1601295 w 5593163"/>
              <a:gd name="connsiteY608" fmla="*/ 3731083 h 4305008"/>
              <a:gd name="connsiteX609" fmla="*/ 1457930 w 5593163"/>
              <a:gd name="connsiteY609" fmla="*/ 503273 h 4305008"/>
              <a:gd name="connsiteX610" fmla="*/ 1458524 w 5593163"/>
              <a:gd name="connsiteY610" fmla="*/ 491833 h 4305008"/>
              <a:gd name="connsiteX611" fmla="*/ 1459022 w 5593163"/>
              <a:gd name="connsiteY611" fmla="*/ 491866 h 4305008"/>
              <a:gd name="connsiteX612" fmla="*/ 1459048 w 5593163"/>
              <a:gd name="connsiteY612" fmla="*/ 491372 h 4305008"/>
              <a:gd name="connsiteX613" fmla="*/ 1476135 w 5593163"/>
              <a:gd name="connsiteY613" fmla="*/ 492995 h 4305008"/>
              <a:gd name="connsiteX614" fmla="*/ 1571597 w 5593163"/>
              <a:gd name="connsiteY614" fmla="*/ 502060 h 4305008"/>
              <a:gd name="connsiteX615" fmla="*/ 1587809 w 5593163"/>
              <a:gd name="connsiteY615" fmla="*/ 503599 h 4305008"/>
              <a:gd name="connsiteX616" fmla="*/ 1587926 w 5593163"/>
              <a:gd name="connsiteY616" fmla="*/ 504747 h 4305008"/>
              <a:gd name="connsiteX617" fmla="*/ 2278092 w 5593163"/>
              <a:gd name="connsiteY617" fmla="*/ 1197788 h 4305008"/>
              <a:gd name="connsiteX618" fmla="*/ 2278598 w 5593163"/>
              <a:gd name="connsiteY618" fmla="*/ 1197851 h 4305008"/>
              <a:gd name="connsiteX619" fmla="*/ 2279138 w 5593163"/>
              <a:gd name="connsiteY619" fmla="*/ 1204541 h 4305008"/>
              <a:gd name="connsiteX620" fmla="*/ 2286602 w 5593163"/>
              <a:gd name="connsiteY620" fmla="*/ 1296998 h 4305008"/>
              <a:gd name="connsiteX621" fmla="*/ 2287973 w 5593163"/>
              <a:gd name="connsiteY621" fmla="*/ 1313979 h 4305008"/>
              <a:gd name="connsiteX622" fmla="*/ 2287380 w 5593163"/>
              <a:gd name="connsiteY622" fmla="*/ 1325419 h 4305008"/>
              <a:gd name="connsiteX623" fmla="*/ 2286881 w 5593163"/>
              <a:gd name="connsiteY623" fmla="*/ 1325386 h 4305008"/>
              <a:gd name="connsiteX624" fmla="*/ 2286855 w 5593163"/>
              <a:gd name="connsiteY624" fmla="*/ 1325881 h 4305008"/>
              <a:gd name="connsiteX625" fmla="*/ 2269736 w 5593163"/>
              <a:gd name="connsiteY625" fmla="*/ 1324255 h 4305008"/>
              <a:gd name="connsiteX626" fmla="*/ 2174310 w 5593163"/>
              <a:gd name="connsiteY626" fmla="*/ 1315193 h 4305008"/>
              <a:gd name="connsiteX627" fmla="*/ 2158093 w 5593163"/>
              <a:gd name="connsiteY627" fmla="*/ 1313653 h 4305008"/>
              <a:gd name="connsiteX628" fmla="*/ 2157977 w 5593163"/>
              <a:gd name="connsiteY628" fmla="*/ 1312505 h 4305008"/>
              <a:gd name="connsiteX629" fmla="*/ 1467811 w 5593163"/>
              <a:gd name="connsiteY629" fmla="*/ 619464 h 4305008"/>
              <a:gd name="connsiteX630" fmla="*/ 1467306 w 5593163"/>
              <a:gd name="connsiteY630" fmla="*/ 619401 h 4305008"/>
              <a:gd name="connsiteX631" fmla="*/ 1466767 w 5593163"/>
              <a:gd name="connsiteY631" fmla="*/ 612725 h 4305008"/>
              <a:gd name="connsiteX632" fmla="*/ 1459300 w 5593163"/>
              <a:gd name="connsiteY632" fmla="*/ 520249 h 4305008"/>
              <a:gd name="connsiteX633" fmla="*/ 1457930 w 5593163"/>
              <a:gd name="connsiteY633" fmla="*/ 503273 h 4305008"/>
              <a:gd name="connsiteX634" fmla="*/ 1457930 w 5593163"/>
              <a:gd name="connsiteY634" fmla="*/ 2200098 h 4305008"/>
              <a:gd name="connsiteX635" fmla="*/ 1458524 w 5593163"/>
              <a:gd name="connsiteY635" fmla="*/ 2188658 h 4305008"/>
              <a:gd name="connsiteX636" fmla="*/ 1459022 w 5593163"/>
              <a:gd name="connsiteY636" fmla="*/ 2188691 h 4305008"/>
              <a:gd name="connsiteX637" fmla="*/ 1459048 w 5593163"/>
              <a:gd name="connsiteY637" fmla="*/ 2188197 h 4305008"/>
              <a:gd name="connsiteX638" fmla="*/ 1476135 w 5593163"/>
              <a:gd name="connsiteY638" fmla="*/ 2189820 h 4305008"/>
              <a:gd name="connsiteX639" fmla="*/ 1571597 w 5593163"/>
              <a:gd name="connsiteY639" fmla="*/ 2198885 h 4305008"/>
              <a:gd name="connsiteX640" fmla="*/ 1587809 w 5593163"/>
              <a:gd name="connsiteY640" fmla="*/ 2200424 h 4305008"/>
              <a:gd name="connsiteX641" fmla="*/ 1587926 w 5593163"/>
              <a:gd name="connsiteY641" fmla="*/ 2201572 h 4305008"/>
              <a:gd name="connsiteX642" fmla="*/ 2278092 w 5593163"/>
              <a:gd name="connsiteY642" fmla="*/ 2894613 h 4305008"/>
              <a:gd name="connsiteX643" fmla="*/ 2278598 w 5593163"/>
              <a:gd name="connsiteY643" fmla="*/ 2894676 h 4305008"/>
              <a:gd name="connsiteX644" fmla="*/ 2279138 w 5593163"/>
              <a:gd name="connsiteY644" fmla="*/ 2901366 h 4305008"/>
              <a:gd name="connsiteX645" fmla="*/ 2286602 w 5593163"/>
              <a:gd name="connsiteY645" fmla="*/ 2993823 h 4305008"/>
              <a:gd name="connsiteX646" fmla="*/ 2287973 w 5593163"/>
              <a:gd name="connsiteY646" fmla="*/ 3010804 h 4305008"/>
              <a:gd name="connsiteX647" fmla="*/ 2287380 w 5593163"/>
              <a:gd name="connsiteY647" fmla="*/ 3022244 h 4305008"/>
              <a:gd name="connsiteX648" fmla="*/ 2286881 w 5593163"/>
              <a:gd name="connsiteY648" fmla="*/ 3022211 h 4305008"/>
              <a:gd name="connsiteX649" fmla="*/ 2286855 w 5593163"/>
              <a:gd name="connsiteY649" fmla="*/ 3022706 h 4305008"/>
              <a:gd name="connsiteX650" fmla="*/ 2269736 w 5593163"/>
              <a:gd name="connsiteY650" fmla="*/ 3021080 h 4305008"/>
              <a:gd name="connsiteX651" fmla="*/ 2174310 w 5593163"/>
              <a:gd name="connsiteY651" fmla="*/ 3012018 h 4305008"/>
              <a:gd name="connsiteX652" fmla="*/ 2158093 w 5593163"/>
              <a:gd name="connsiteY652" fmla="*/ 3010478 h 4305008"/>
              <a:gd name="connsiteX653" fmla="*/ 2157977 w 5593163"/>
              <a:gd name="connsiteY653" fmla="*/ 3009330 h 4305008"/>
              <a:gd name="connsiteX654" fmla="*/ 1467811 w 5593163"/>
              <a:gd name="connsiteY654" fmla="*/ 2316289 h 4305008"/>
              <a:gd name="connsiteX655" fmla="*/ 1467306 w 5593163"/>
              <a:gd name="connsiteY655" fmla="*/ 2316226 h 4305008"/>
              <a:gd name="connsiteX656" fmla="*/ 1466767 w 5593163"/>
              <a:gd name="connsiteY656" fmla="*/ 2309550 h 4305008"/>
              <a:gd name="connsiteX657" fmla="*/ 1459300 w 5593163"/>
              <a:gd name="connsiteY657" fmla="*/ 2217074 h 4305008"/>
              <a:gd name="connsiteX658" fmla="*/ 1457930 w 5593163"/>
              <a:gd name="connsiteY658" fmla="*/ 2200098 h 4305008"/>
              <a:gd name="connsiteX659" fmla="*/ 1457930 w 5593163"/>
              <a:gd name="connsiteY659" fmla="*/ 3896923 h 4305008"/>
              <a:gd name="connsiteX660" fmla="*/ 1458524 w 5593163"/>
              <a:gd name="connsiteY660" fmla="*/ 3885483 h 4305008"/>
              <a:gd name="connsiteX661" fmla="*/ 1459022 w 5593163"/>
              <a:gd name="connsiteY661" fmla="*/ 3885516 h 4305008"/>
              <a:gd name="connsiteX662" fmla="*/ 1459048 w 5593163"/>
              <a:gd name="connsiteY662" fmla="*/ 3885022 h 4305008"/>
              <a:gd name="connsiteX663" fmla="*/ 1476135 w 5593163"/>
              <a:gd name="connsiteY663" fmla="*/ 3886645 h 4305008"/>
              <a:gd name="connsiteX664" fmla="*/ 1571597 w 5593163"/>
              <a:gd name="connsiteY664" fmla="*/ 3895710 h 4305008"/>
              <a:gd name="connsiteX665" fmla="*/ 1587809 w 5593163"/>
              <a:gd name="connsiteY665" fmla="*/ 3897249 h 4305008"/>
              <a:gd name="connsiteX666" fmla="*/ 1587926 w 5593163"/>
              <a:gd name="connsiteY666" fmla="*/ 3898397 h 4305008"/>
              <a:gd name="connsiteX667" fmla="*/ 2148179 w 5593163"/>
              <a:gd name="connsiteY667" fmla="*/ 4255797 h 4305008"/>
              <a:gd name="connsiteX668" fmla="*/ 2176624 w 5593163"/>
              <a:gd name="connsiteY668" fmla="*/ 4305008 h 4305008"/>
              <a:gd name="connsiteX669" fmla="*/ 2025574 w 5593163"/>
              <a:gd name="connsiteY669" fmla="*/ 4305008 h 4305008"/>
              <a:gd name="connsiteX670" fmla="*/ 1973451 w 5593163"/>
              <a:gd name="connsiteY670" fmla="*/ 4241205 h 4305008"/>
              <a:gd name="connsiteX671" fmla="*/ 1601297 w 5593163"/>
              <a:gd name="connsiteY671" fmla="*/ 4029853 h 4305008"/>
              <a:gd name="connsiteX672" fmla="*/ 1700478 w 5593163"/>
              <a:gd name="connsiteY672" fmla="*/ 4271827 h 4305008"/>
              <a:gd name="connsiteX673" fmla="*/ 1727160 w 5593163"/>
              <a:gd name="connsiteY673" fmla="*/ 4305008 h 4305008"/>
              <a:gd name="connsiteX674" fmla="*/ 1573050 w 5593163"/>
              <a:gd name="connsiteY674" fmla="*/ 4305008 h 4305008"/>
              <a:gd name="connsiteX675" fmla="*/ 1542929 w 5593163"/>
              <a:gd name="connsiteY675" fmla="*/ 4254710 h 4305008"/>
              <a:gd name="connsiteX676" fmla="*/ 1467811 w 5593163"/>
              <a:gd name="connsiteY676" fmla="*/ 4013114 h 4305008"/>
              <a:gd name="connsiteX677" fmla="*/ 1467306 w 5593163"/>
              <a:gd name="connsiteY677" fmla="*/ 4013051 h 4305008"/>
              <a:gd name="connsiteX678" fmla="*/ 1466767 w 5593163"/>
              <a:gd name="connsiteY678" fmla="*/ 4006375 h 4305008"/>
              <a:gd name="connsiteX679" fmla="*/ 1459300 w 5593163"/>
              <a:gd name="connsiteY679" fmla="*/ 3913899 h 4305008"/>
              <a:gd name="connsiteX680" fmla="*/ 1457930 w 5593163"/>
              <a:gd name="connsiteY680" fmla="*/ 3896923 h 4305008"/>
              <a:gd name="connsiteX681" fmla="*/ 1457928 w 5593163"/>
              <a:gd name="connsiteY681" fmla="*/ 469318 h 4305008"/>
              <a:gd name="connsiteX682" fmla="*/ 1459298 w 5593163"/>
              <a:gd name="connsiteY682" fmla="*/ 452471 h 4305008"/>
              <a:gd name="connsiteX683" fmla="*/ 1466762 w 5593163"/>
              <a:gd name="connsiteY683" fmla="*/ 360740 h 4305008"/>
              <a:gd name="connsiteX684" fmla="*/ 1467303 w 5593163"/>
              <a:gd name="connsiteY684" fmla="*/ 354103 h 4305008"/>
              <a:gd name="connsiteX685" fmla="*/ 1467808 w 5593163"/>
              <a:gd name="connsiteY685" fmla="*/ 354040 h 4305008"/>
              <a:gd name="connsiteX686" fmla="*/ 1552022 w 5593163"/>
              <a:gd name="connsiteY686" fmla="*/ 96778 h 4305008"/>
              <a:gd name="connsiteX687" fmla="*/ 1614656 w 5593163"/>
              <a:gd name="connsiteY687" fmla="*/ 0 h 4305008"/>
              <a:gd name="connsiteX688" fmla="*/ 1783031 w 5593163"/>
              <a:gd name="connsiteY688" fmla="*/ 0 h 4305008"/>
              <a:gd name="connsiteX689" fmla="*/ 1714803 w 5593163"/>
              <a:gd name="connsiteY689" fmla="*/ 76659 h 4305008"/>
              <a:gd name="connsiteX690" fmla="*/ 1601295 w 5593163"/>
              <a:gd name="connsiteY690" fmla="*/ 337433 h 4305008"/>
              <a:gd name="connsiteX691" fmla="*/ 2040269 w 5593163"/>
              <a:gd name="connsiteY691" fmla="*/ 44350 h 4305008"/>
              <a:gd name="connsiteX692" fmla="*/ 2062497 w 5593163"/>
              <a:gd name="connsiteY692" fmla="*/ 0 h 4305008"/>
              <a:gd name="connsiteX693" fmla="*/ 2211135 w 5593163"/>
              <a:gd name="connsiteY693" fmla="*/ 0 h 4305008"/>
              <a:gd name="connsiteX694" fmla="*/ 2159296 w 5593163"/>
              <a:gd name="connsiteY694" fmla="*/ 95636 h 4305008"/>
              <a:gd name="connsiteX695" fmla="*/ 1587923 w 5593163"/>
              <a:gd name="connsiteY695" fmla="*/ 467856 h 4305008"/>
              <a:gd name="connsiteX696" fmla="*/ 1587807 w 5593163"/>
              <a:gd name="connsiteY696" fmla="*/ 468995 h 4305008"/>
              <a:gd name="connsiteX697" fmla="*/ 1571591 w 5593163"/>
              <a:gd name="connsiteY697" fmla="*/ 470523 h 4305008"/>
              <a:gd name="connsiteX698" fmla="*/ 1476164 w 5593163"/>
              <a:gd name="connsiteY698" fmla="*/ 479514 h 4305008"/>
              <a:gd name="connsiteX699" fmla="*/ 1459046 w 5593163"/>
              <a:gd name="connsiteY699" fmla="*/ 481127 h 4305008"/>
              <a:gd name="connsiteX700" fmla="*/ 1459020 w 5593163"/>
              <a:gd name="connsiteY700" fmla="*/ 480636 h 4305008"/>
              <a:gd name="connsiteX701" fmla="*/ 1458521 w 5593163"/>
              <a:gd name="connsiteY701" fmla="*/ 480669 h 4305008"/>
              <a:gd name="connsiteX702" fmla="*/ 1457928 w 5593163"/>
              <a:gd name="connsiteY702" fmla="*/ 469318 h 4305008"/>
              <a:gd name="connsiteX703" fmla="*/ 1457928 w 5593163"/>
              <a:gd name="connsiteY703" fmla="*/ 2166144 h 4305008"/>
              <a:gd name="connsiteX704" fmla="*/ 1459298 w 5593163"/>
              <a:gd name="connsiteY704" fmla="*/ 2149296 h 4305008"/>
              <a:gd name="connsiteX705" fmla="*/ 1466762 w 5593163"/>
              <a:gd name="connsiteY705" fmla="*/ 2057565 h 4305008"/>
              <a:gd name="connsiteX706" fmla="*/ 1467303 w 5593163"/>
              <a:gd name="connsiteY706" fmla="*/ 2050928 h 4305008"/>
              <a:gd name="connsiteX707" fmla="*/ 1467808 w 5593163"/>
              <a:gd name="connsiteY707" fmla="*/ 2050865 h 4305008"/>
              <a:gd name="connsiteX708" fmla="*/ 2157974 w 5593163"/>
              <a:gd name="connsiteY708" fmla="*/ 1363267 h 4305008"/>
              <a:gd name="connsiteX709" fmla="*/ 2158091 w 5593163"/>
              <a:gd name="connsiteY709" fmla="*/ 1362128 h 4305008"/>
              <a:gd name="connsiteX710" fmla="*/ 2174304 w 5593163"/>
              <a:gd name="connsiteY710" fmla="*/ 1360601 h 4305008"/>
              <a:gd name="connsiteX711" fmla="*/ 2269765 w 5593163"/>
              <a:gd name="connsiteY711" fmla="*/ 1351607 h 4305008"/>
              <a:gd name="connsiteX712" fmla="*/ 2286853 w 5593163"/>
              <a:gd name="connsiteY712" fmla="*/ 1349997 h 4305008"/>
              <a:gd name="connsiteX713" fmla="*/ 2286879 w 5593163"/>
              <a:gd name="connsiteY713" fmla="*/ 1350487 h 4305008"/>
              <a:gd name="connsiteX714" fmla="*/ 2287377 w 5593163"/>
              <a:gd name="connsiteY714" fmla="*/ 1350455 h 4305008"/>
              <a:gd name="connsiteX715" fmla="*/ 2287971 w 5593163"/>
              <a:gd name="connsiteY715" fmla="*/ 1361805 h 4305008"/>
              <a:gd name="connsiteX716" fmla="*/ 2286600 w 5593163"/>
              <a:gd name="connsiteY716" fmla="*/ 1378647 h 4305008"/>
              <a:gd name="connsiteX717" fmla="*/ 2279133 w 5593163"/>
              <a:gd name="connsiteY717" fmla="*/ 1470397 h 4305008"/>
              <a:gd name="connsiteX718" fmla="*/ 2278595 w 5593163"/>
              <a:gd name="connsiteY718" fmla="*/ 1477021 h 4305008"/>
              <a:gd name="connsiteX719" fmla="*/ 2278089 w 5593163"/>
              <a:gd name="connsiteY719" fmla="*/ 1477083 h 4305008"/>
              <a:gd name="connsiteX720" fmla="*/ 1587923 w 5593163"/>
              <a:gd name="connsiteY720" fmla="*/ 2164681 h 4305008"/>
              <a:gd name="connsiteX721" fmla="*/ 1587807 w 5593163"/>
              <a:gd name="connsiteY721" fmla="*/ 2165820 h 4305008"/>
              <a:gd name="connsiteX722" fmla="*/ 1571591 w 5593163"/>
              <a:gd name="connsiteY722" fmla="*/ 2167348 h 4305008"/>
              <a:gd name="connsiteX723" fmla="*/ 1476164 w 5593163"/>
              <a:gd name="connsiteY723" fmla="*/ 2176339 h 4305008"/>
              <a:gd name="connsiteX724" fmla="*/ 1459046 w 5593163"/>
              <a:gd name="connsiteY724" fmla="*/ 2177952 h 4305008"/>
              <a:gd name="connsiteX725" fmla="*/ 1459020 w 5593163"/>
              <a:gd name="connsiteY725" fmla="*/ 2177461 h 4305008"/>
              <a:gd name="connsiteX726" fmla="*/ 1458521 w 5593163"/>
              <a:gd name="connsiteY726" fmla="*/ 2177494 h 4305008"/>
              <a:gd name="connsiteX727" fmla="*/ 1457928 w 5593163"/>
              <a:gd name="connsiteY727" fmla="*/ 2166144 h 4305008"/>
              <a:gd name="connsiteX728" fmla="*/ 1457928 w 5593163"/>
              <a:gd name="connsiteY728" fmla="*/ 3862969 h 4305008"/>
              <a:gd name="connsiteX729" fmla="*/ 1459298 w 5593163"/>
              <a:gd name="connsiteY729" fmla="*/ 3846121 h 4305008"/>
              <a:gd name="connsiteX730" fmla="*/ 1466762 w 5593163"/>
              <a:gd name="connsiteY730" fmla="*/ 3754390 h 4305008"/>
              <a:gd name="connsiteX731" fmla="*/ 1467303 w 5593163"/>
              <a:gd name="connsiteY731" fmla="*/ 3747753 h 4305008"/>
              <a:gd name="connsiteX732" fmla="*/ 1467808 w 5593163"/>
              <a:gd name="connsiteY732" fmla="*/ 3747690 h 4305008"/>
              <a:gd name="connsiteX733" fmla="*/ 2157974 w 5593163"/>
              <a:gd name="connsiteY733" fmla="*/ 3060092 h 4305008"/>
              <a:gd name="connsiteX734" fmla="*/ 2158091 w 5593163"/>
              <a:gd name="connsiteY734" fmla="*/ 3058953 h 4305008"/>
              <a:gd name="connsiteX735" fmla="*/ 2174304 w 5593163"/>
              <a:gd name="connsiteY735" fmla="*/ 3057426 h 4305008"/>
              <a:gd name="connsiteX736" fmla="*/ 2269765 w 5593163"/>
              <a:gd name="connsiteY736" fmla="*/ 3048432 h 4305008"/>
              <a:gd name="connsiteX737" fmla="*/ 2286853 w 5593163"/>
              <a:gd name="connsiteY737" fmla="*/ 3046822 h 4305008"/>
              <a:gd name="connsiteX738" fmla="*/ 2286879 w 5593163"/>
              <a:gd name="connsiteY738" fmla="*/ 3047312 h 4305008"/>
              <a:gd name="connsiteX739" fmla="*/ 2287377 w 5593163"/>
              <a:gd name="connsiteY739" fmla="*/ 3047280 h 4305008"/>
              <a:gd name="connsiteX740" fmla="*/ 2287971 w 5593163"/>
              <a:gd name="connsiteY740" fmla="*/ 3058630 h 4305008"/>
              <a:gd name="connsiteX741" fmla="*/ 2286600 w 5593163"/>
              <a:gd name="connsiteY741" fmla="*/ 3075472 h 4305008"/>
              <a:gd name="connsiteX742" fmla="*/ 2279133 w 5593163"/>
              <a:gd name="connsiteY742" fmla="*/ 3167222 h 4305008"/>
              <a:gd name="connsiteX743" fmla="*/ 2278595 w 5593163"/>
              <a:gd name="connsiteY743" fmla="*/ 3173846 h 4305008"/>
              <a:gd name="connsiteX744" fmla="*/ 2278089 w 5593163"/>
              <a:gd name="connsiteY744" fmla="*/ 3173908 h 4305008"/>
              <a:gd name="connsiteX745" fmla="*/ 1587923 w 5593163"/>
              <a:gd name="connsiteY745" fmla="*/ 3861506 h 4305008"/>
              <a:gd name="connsiteX746" fmla="*/ 1587807 w 5593163"/>
              <a:gd name="connsiteY746" fmla="*/ 3862645 h 4305008"/>
              <a:gd name="connsiteX747" fmla="*/ 1571591 w 5593163"/>
              <a:gd name="connsiteY747" fmla="*/ 3864173 h 4305008"/>
              <a:gd name="connsiteX748" fmla="*/ 1476164 w 5593163"/>
              <a:gd name="connsiteY748" fmla="*/ 3873164 h 4305008"/>
              <a:gd name="connsiteX749" fmla="*/ 1459046 w 5593163"/>
              <a:gd name="connsiteY749" fmla="*/ 3874777 h 4305008"/>
              <a:gd name="connsiteX750" fmla="*/ 1459020 w 5593163"/>
              <a:gd name="connsiteY750" fmla="*/ 3874286 h 4305008"/>
              <a:gd name="connsiteX751" fmla="*/ 1458521 w 5593163"/>
              <a:gd name="connsiteY751" fmla="*/ 3874319 h 4305008"/>
              <a:gd name="connsiteX752" fmla="*/ 1457928 w 5593163"/>
              <a:gd name="connsiteY752" fmla="*/ 3862969 h 4305008"/>
              <a:gd name="connsiteX753" fmla="*/ 750739 w 5593163"/>
              <a:gd name="connsiteY753" fmla="*/ 1181049 h 4305008"/>
              <a:gd name="connsiteX754" fmla="*/ 1294048 w 5593163"/>
              <a:gd name="connsiteY754" fmla="*/ 636203 h 4305008"/>
              <a:gd name="connsiteX755" fmla="*/ 750739 w 5593163"/>
              <a:gd name="connsiteY755" fmla="*/ 1181049 h 4305008"/>
              <a:gd name="connsiteX756" fmla="*/ 750739 w 5593163"/>
              <a:gd name="connsiteY756" fmla="*/ 1493690 h 4305008"/>
              <a:gd name="connsiteX757" fmla="*/ 1294048 w 5593163"/>
              <a:gd name="connsiteY757" fmla="*/ 2034258 h 4305008"/>
              <a:gd name="connsiteX758" fmla="*/ 750739 w 5593163"/>
              <a:gd name="connsiteY758" fmla="*/ 1493690 h 4305008"/>
              <a:gd name="connsiteX759" fmla="*/ 750739 w 5593163"/>
              <a:gd name="connsiteY759" fmla="*/ 2877874 h 4305008"/>
              <a:gd name="connsiteX760" fmla="*/ 1294048 w 5593163"/>
              <a:gd name="connsiteY760" fmla="*/ 2333028 h 4305008"/>
              <a:gd name="connsiteX761" fmla="*/ 750739 w 5593163"/>
              <a:gd name="connsiteY761" fmla="*/ 2877874 h 4305008"/>
              <a:gd name="connsiteX762" fmla="*/ 750739 w 5593163"/>
              <a:gd name="connsiteY762" fmla="*/ 3190516 h 4305008"/>
              <a:gd name="connsiteX763" fmla="*/ 1294048 w 5593163"/>
              <a:gd name="connsiteY763" fmla="*/ 3731083 h 4305008"/>
              <a:gd name="connsiteX764" fmla="*/ 750739 w 5593163"/>
              <a:gd name="connsiteY764" fmla="*/ 3190516 h 4305008"/>
              <a:gd name="connsiteX765" fmla="*/ 718720 w 5593163"/>
              <a:gd name="connsiteY765" fmla="*/ 4305008 h 4305008"/>
              <a:gd name="connsiteX766" fmla="*/ 747165 w 5593163"/>
              <a:gd name="connsiteY766" fmla="*/ 4255797 h 4305008"/>
              <a:gd name="connsiteX767" fmla="*/ 1307418 w 5593163"/>
              <a:gd name="connsiteY767" fmla="*/ 3898397 h 4305008"/>
              <a:gd name="connsiteX768" fmla="*/ 1307535 w 5593163"/>
              <a:gd name="connsiteY768" fmla="*/ 3897249 h 4305008"/>
              <a:gd name="connsiteX769" fmla="*/ 1323748 w 5593163"/>
              <a:gd name="connsiteY769" fmla="*/ 3895710 h 4305008"/>
              <a:gd name="connsiteX770" fmla="*/ 1419209 w 5593163"/>
              <a:gd name="connsiteY770" fmla="*/ 3886645 h 4305008"/>
              <a:gd name="connsiteX771" fmla="*/ 1436297 w 5593163"/>
              <a:gd name="connsiteY771" fmla="*/ 3885022 h 4305008"/>
              <a:gd name="connsiteX772" fmla="*/ 1436323 w 5593163"/>
              <a:gd name="connsiteY772" fmla="*/ 3885516 h 4305008"/>
              <a:gd name="connsiteX773" fmla="*/ 1436821 w 5593163"/>
              <a:gd name="connsiteY773" fmla="*/ 3885483 h 4305008"/>
              <a:gd name="connsiteX774" fmla="*/ 1437415 w 5593163"/>
              <a:gd name="connsiteY774" fmla="*/ 3896923 h 4305008"/>
              <a:gd name="connsiteX775" fmla="*/ 1436044 w 5593163"/>
              <a:gd name="connsiteY775" fmla="*/ 3913899 h 4305008"/>
              <a:gd name="connsiteX776" fmla="*/ 1428577 w 5593163"/>
              <a:gd name="connsiteY776" fmla="*/ 4006375 h 4305008"/>
              <a:gd name="connsiteX777" fmla="*/ 1428039 w 5593163"/>
              <a:gd name="connsiteY777" fmla="*/ 4013051 h 4305008"/>
              <a:gd name="connsiteX778" fmla="*/ 1427533 w 5593163"/>
              <a:gd name="connsiteY778" fmla="*/ 4013114 h 4305008"/>
              <a:gd name="connsiteX779" fmla="*/ 1352416 w 5593163"/>
              <a:gd name="connsiteY779" fmla="*/ 4254710 h 4305008"/>
              <a:gd name="connsiteX780" fmla="*/ 1322295 w 5593163"/>
              <a:gd name="connsiteY780" fmla="*/ 4305008 h 4305008"/>
              <a:gd name="connsiteX781" fmla="*/ 1168185 w 5593163"/>
              <a:gd name="connsiteY781" fmla="*/ 4305008 h 4305008"/>
              <a:gd name="connsiteX782" fmla="*/ 1194867 w 5593163"/>
              <a:gd name="connsiteY782" fmla="*/ 4271827 h 4305008"/>
              <a:gd name="connsiteX783" fmla="*/ 1294048 w 5593163"/>
              <a:gd name="connsiteY783" fmla="*/ 4029853 h 4305008"/>
              <a:gd name="connsiteX784" fmla="*/ 921894 w 5593163"/>
              <a:gd name="connsiteY784" fmla="*/ 4241205 h 4305008"/>
              <a:gd name="connsiteX785" fmla="*/ 869771 w 5593163"/>
              <a:gd name="connsiteY785" fmla="*/ 4305008 h 4305008"/>
              <a:gd name="connsiteX786" fmla="*/ 684209 w 5593163"/>
              <a:gd name="connsiteY786" fmla="*/ 0 h 4305008"/>
              <a:gd name="connsiteX787" fmla="*/ 832847 w 5593163"/>
              <a:gd name="connsiteY787" fmla="*/ 0 h 4305008"/>
              <a:gd name="connsiteX788" fmla="*/ 855075 w 5593163"/>
              <a:gd name="connsiteY788" fmla="*/ 44350 h 4305008"/>
              <a:gd name="connsiteX789" fmla="*/ 1294048 w 5593163"/>
              <a:gd name="connsiteY789" fmla="*/ 337433 h 4305008"/>
              <a:gd name="connsiteX790" fmla="*/ 1180541 w 5593163"/>
              <a:gd name="connsiteY790" fmla="*/ 76659 h 4305008"/>
              <a:gd name="connsiteX791" fmla="*/ 1112313 w 5593163"/>
              <a:gd name="connsiteY791" fmla="*/ 0 h 4305008"/>
              <a:gd name="connsiteX792" fmla="*/ 1280688 w 5593163"/>
              <a:gd name="connsiteY792" fmla="*/ 0 h 4305008"/>
              <a:gd name="connsiteX793" fmla="*/ 1343322 w 5593163"/>
              <a:gd name="connsiteY793" fmla="*/ 96778 h 4305008"/>
              <a:gd name="connsiteX794" fmla="*/ 1427534 w 5593163"/>
              <a:gd name="connsiteY794" fmla="*/ 354040 h 4305008"/>
              <a:gd name="connsiteX795" fmla="*/ 1428040 w 5593163"/>
              <a:gd name="connsiteY795" fmla="*/ 354102 h 4305008"/>
              <a:gd name="connsiteX796" fmla="*/ 1428580 w 5593163"/>
              <a:gd name="connsiteY796" fmla="*/ 360740 h 4305008"/>
              <a:gd name="connsiteX797" fmla="*/ 1436044 w 5593163"/>
              <a:gd name="connsiteY797" fmla="*/ 452471 h 4305008"/>
              <a:gd name="connsiteX798" fmla="*/ 1437415 w 5593163"/>
              <a:gd name="connsiteY798" fmla="*/ 469318 h 4305008"/>
              <a:gd name="connsiteX799" fmla="*/ 1436822 w 5593163"/>
              <a:gd name="connsiteY799" fmla="*/ 480669 h 4305008"/>
              <a:gd name="connsiteX800" fmla="*/ 1436323 w 5593163"/>
              <a:gd name="connsiteY800" fmla="*/ 480636 h 4305008"/>
              <a:gd name="connsiteX801" fmla="*/ 1436297 w 5593163"/>
              <a:gd name="connsiteY801" fmla="*/ 481127 h 4305008"/>
              <a:gd name="connsiteX802" fmla="*/ 1419178 w 5593163"/>
              <a:gd name="connsiteY802" fmla="*/ 479514 h 4305008"/>
              <a:gd name="connsiteX803" fmla="*/ 1323752 w 5593163"/>
              <a:gd name="connsiteY803" fmla="*/ 470523 h 4305008"/>
              <a:gd name="connsiteX804" fmla="*/ 1307535 w 5593163"/>
              <a:gd name="connsiteY804" fmla="*/ 468995 h 4305008"/>
              <a:gd name="connsiteX805" fmla="*/ 1307419 w 5593163"/>
              <a:gd name="connsiteY805" fmla="*/ 467856 h 4305008"/>
              <a:gd name="connsiteX806" fmla="*/ 736048 w 5593163"/>
              <a:gd name="connsiteY806" fmla="*/ 95636 h 4305008"/>
              <a:gd name="connsiteX807" fmla="*/ 607372 w 5593163"/>
              <a:gd name="connsiteY807" fmla="*/ 1313979 h 4305008"/>
              <a:gd name="connsiteX808" fmla="*/ 608742 w 5593163"/>
              <a:gd name="connsiteY808" fmla="*/ 1296998 h 4305008"/>
              <a:gd name="connsiteX809" fmla="*/ 616206 w 5593163"/>
              <a:gd name="connsiteY809" fmla="*/ 1204541 h 4305008"/>
              <a:gd name="connsiteX810" fmla="*/ 616747 w 5593163"/>
              <a:gd name="connsiteY810" fmla="*/ 1197851 h 4305008"/>
              <a:gd name="connsiteX811" fmla="*/ 617252 w 5593163"/>
              <a:gd name="connsiteY811" fmla="*/ 1197788 h 4305008"/>
              <a:gd name="connsiteX812" fmla="*/ 1307418 w 5593163"/>
              <a:gd name="connsiteY812" fmla="*/ 504747 h 4305008"/>
              <a:gd name="connsiteX813" fmla="*/ 1307535 w 5593163"/>
              <a:gd name="connsiteY813" fmla="*/ 503599 h 4305008"/>
              <a:gd name="connsiteX814" fmla="*/ 1323748 w 5593163"/>
              <a:gd name="connsiteY814" fmla="*/ 502060 h 4305008"/>
              <a:gd name="connsiteX815" fmla="*/ 1419209 w 5593163"/>
              <a:gd name="connsiteY815" fmla="*/ 492995 h 4305008"/>
              <a:gd name="connsiteX816" fmla="*/ 1436297 w 5593163"/>
              <a:gd name="connsiteY816" fmla="*/ 491372 h 4305008"/>
              <a:gd name="connsiteX817" fmla="*/ 1436323 w 5593163"/>
              <a:gd name="connsiteY817" fmla="*/ 491866 h 4305008"/>
              <a:gd name="connsiteX818" fmla="*/ 1436821 w 5593163"/>
              <a:gd name="connsiteY818" fmla="*/ 491833 h 4305008"/>
              <a:gd name="connsiteX819" fmla="*/ 1437415 w 5593163"/>
              <a:gd name="connsiteY819" fmla="*/ 503273 h 4305008"/>
              <a:gd name="connsiteX820" fmla="*/ 1436044 w 5593163"/>
              <a:gd name="connsiteY820" fmla="*/ 520249 h 4305008"/>
              <a:gd name="connsiteX821" fmla="*/ 1428577 w 5593163"/>
              <a:gd name="connsiteY821" fmla="*/ 612725 h 4305008"/>
              <a:gd name="connsiteX822" fmla="*/ 1428039 w 5593163"/>
              <a:gd name="connsiteY822" fmla="*/ 619401 h 4305008"/>
              <a:gd name="connsiteX823" fmla="*/ 1427533 w 5593163"/>
              <a:gd name="connsiteY823" fmla="*/ 619464 h 4305008"/>
              <a:gd name="connsiteX824" fmla="*/ 737367 w 5593163"/>
              <a:gd name="connsiteY824" fmla="*/ 1312505 h 4305008"/>
              <a:gd name="connsiteX825" fmla="*/ 737251 w 5593163"/>
              <a:gd name="connsiteY825" fmla="*/ 1313653 h 4305008"/>
              <a:gd name="connsiteX826" fmla="*/ 721035 w 5593163"/>
              <a:gd name="connsiteY826" fmla="*/ 1315193 h 4305008"/>
              <a:gd name="connsiteX827" fmla="*/ 625608 w 5593163"/>
              <a:gd name="connsiteY827" fmla="*/ 1324255 h 4305008"/>
              <a:gd name="connsiteX828" fmla="*/ 608490 w 5593163"/>
              <a:gd name="connsiteY828" fmla="*/ 1325881 h 4305008"/>
              <a:gd name="connsiteX829" fmla="*/ 608464 w 5593163"/>
              <a:gd name="connsiteY829" fmla="*/ 1325386 h 4305008"/>
              <a:gd name="connsiteX830" fmla="*/ 607965 w 5593163"/>
              <a:gd name="connsiteY830" fmla="*/ 1325419 h 4305008"/>
              <a:gd name="connsiteX831" fmla="*/ 607372 w 5593163"/>
              <a:gd name="connsiteY831" fmla="*/ 1313979 h 4305008"/>
              <a:gd name="connsiteX832" fmla="*/ 607372 w 5593163"/>
              <a:gd name="connsiteY832" fmla="*/ 1361805 h 4305008"/>
              <a:gd name="connsiteX833" fmla="*/ 607966 w 5593163"/>
              <a:gd name="connsiteY833" fmla="*/ 1350455 h 4305008"/>
              <a:gd name="connsiteX834" fmla="*/ 608464 w 5593163"/>
              <a:gd name="connsiteY834" fmla="*/ 1350487 h 4305008"/>
              <a:gd name="connsiteX835" fmla="*/ 608490 w 5593163"/>
              <a:gd name="connsiteY835" fmla="*/ 1349997 h 4305008"/>
              <a:gd name="connsiteX836" fmla="*/ 625577 w 5593163"/>
              <a:gd name="connsiteY836" fmla="*/ 1351607 h 4305008"/>
              <a:gd name="connsiteX837" fmla="*/ 721039 w 5593163"/>
              <a:gd name="connsiteY837" fmla="*/ 1360601 h 4305008"/>
              <a:gd name="connsiteX838" fmla="*/ 737251 w 5593163"/>
              <a:gd name="connsiteY838" fmla="*/ 1362128 h 4305008"/>
              <a:gd name="connsiteX839" fmla="*/ 737368 w 5593163"/>
              <a:gd name="connsiteY839" fmla="*/ 1363267 h 4305008"/>
              <a:gd name="connsiteX840" fmla="*/ 1427534 w 5593163"/>
              <a:gd name="connsiteY840" fmla="*/ 2050865 h 4305008"/>
              <a:gd name="connsiteX841" fmla="*/ 1428040 w 5593163"/>
              <a:gd name="connsiteY841" fmla="*/ 2050928 h 4305008"/>
              <a:gd name="connsiteX842" fmla="*/ 1428580 w 5593163"/>
              <a:gd name="connsiteY842" fmla="*/ 2057565 h 4305008"/>
              <a:gd name="connsiteX843" fmla="*/ 1436044 w 5593163"/>
              <a:gd name="connsiteY843" fmla="*/ 2149296 h 4305008"/>
              <a:gd name="connsiteX844" fmla="*/ 1437415 w 5593163"/>
              <a:gd name="connsiteY844" fmla="*/ 2166144 h 4305008"/>
              <a:gd name="connsiteX845" fmla="*/ 1436822 w 5593163"/>
              <a:gd name="connsiteY845" fmla="*/ 2177494 h 4305008"/>
              <a:gd name="connsiteX846" fmla="*/ 1436323 w 5593163"/>
              <a:gd name="connsiteY846" fmla="*/ 2177461 h 4305008"/>
              <a:gd name="connsiteX847" fmla="*/ 1436297 w 5593163"/>
              <a:gd name="connsiteY847" fmla="*/ 2177952 h 4305008"/>
              <a:gd name="connsiteX848" fmla="*/ 1419178 w 5593163"/>
              <a:gd name="connsiteY848" fmla="*/ 2176339 h 4305008"/>
              <a:gd name="connsiteX849" fmla="*/ 1323752 w 5593163"/>
              <a:gd name="connsiteY849" fmla="*/ 2167348 h 4305008"/>
              <a:gd name="connsiteX850" fmla="*/ 1307535 w 5593163"/>
              <a:gd name="connsiteY850" fmla="*/ 2165820 h 4305008"/>
              <a:gd name="connsiteX851" fmla="*/ 1307419 w 5593163"/>
              <a:gd name="connsiteY851" fmla="*/ 2164681 h 4305008"/>
              <a:gd name="connsiteX852" fmla="*/ 617253 w 5593163"/>
              <a:gd name="connsiteY852" fmla="*/ 1477083 h 4305008"/>
              <a:gd name="connsiteX853" fmla="*/ 616748 w 5593163"/>
              <a:gd name="connsiteY853" fmla="*/ 1477021 h 4305008"/>
              <a:gd name="connsiteX854" fmla="*/ 616209 w 5593163"/>
              <a:gd name="connsiteY854" fmla="*/ 1470397 h 4305008"/>
              <a:gd name="connsiteX855" fmla="*/ 608742 w 5593163"/>
              <a:gd name="connsiteY855" fmla="*/ 1378647 h 4305008"/>
              <a:gd name="connsiteX856" fmla="*/ 607372 w 5593163"/>
              <a:gd name="connsiteY856" fmla="*/ 1361805 h 4305008"/>
              <a:gd name="connsiteX857" fmla="*/ 607372 w 5593163"/>
              <a:gd name="connsiteY857" fmla="*/ 3010804 h 4305008"/>
              <a:gd name="connsiteX858" fmla="*/ 608742 w 5593163"/>
              <a:gd name="connsiteY858" fmla="*/ 2993823 h 4305008"/>
              <a:gd name="connsiteX859" fmla="*/ 616206 w 5593163"/>
              <a:gd name="connsiteY859" fmla="*/ 2901366 h 4305008"/>
              <a:gd name="connsiteX860" fmla="*/ 616747 w 5593163"/>
              <a:gd name="connsiteY860" fmla="*/ 2894676 h 4305008"/>
              <a:gd name="connsiteX861" fmla="*/ 617252 w 5593163"/>
              <a:gd name="connsiteY861" fmla="*/ 2894613 h 4305008"/>
              <a:gd name="connsiteX862" fmla="*/ 1307418 w 5593163"/>
              <a:gd name="connsiteY862" fmla="*/ 2201572 h 4305008"/>
              <a:gd name="connsiteX863" fmla="*/ 1307535 w 5593163"/>
              <a:gd name="connsiteY863" fmla="*/ 2200424 h 4305008"/>
              <a:gd name="connsiteX864" fmla="*/ 1323748 w 5593163"/>
              <a:gd name="connsiteY864" fmla="*/ 2198885 h 4305008"/>
              <a:gd name="connsiteX865" fmla="*/ 1419209 w 5593163"/>
              <a:gd name="connsiteY865" fmla="*/ 2189820 h 4305008"/>
              <a:gd name="connsiteX866" fmla="*/ 1436297 w 5593163"/>
              <a:gd name="connsiteY866" fmla="*/ 2188197 h 4305008"/>
              <a:gd name="connsiteX867" fmla="*/ 1436323 w 5593163"/>
              <a:gd name="connsiteY867" fmla="*/ 2188691 h 4305008"/>
              <a:gd name="connsiteX868" fmla="*/ 1436821 w 5593163"/>
              <a:gd name="connsiteY868" fmla="*/ 2188658 h 4305008"/>
              <a:gd name="connsiteX869" fmla="*/ 1437415 w 5593163"/>
              <a:gd name="connsiteY869" fmla="*/ 2200098 h 4305008"/>
              <a:gd name="connsiteX870" fmla="*/ 1436044 w 5593163"/>
              <a:gd name="connsiteY870" fmla="*/ 2217074 h 4305008"/>
              <a:gd name="connsiteX871" fmla="*/ 1428577 w 5593163"/>
              <a:gd name="connsiteY871" fmla="*/ 2309550 h 4305008"/>
              <a:gd name="connsiteX872" fmla="*/ 1428039 w 5593163"/>
              <a:gd name="connsiteY872" fmla="*/ 2316226 h 4305008"/>
              <a:gd name="connsiteX873" fmla="*/ 1427533 w 5593163"/>
              <a:gd name="connsiteY873" fmla="*/ 2316289 h 4305008"/>
              <a:gd name="connsiteX874" fmla="*/ 737367 w 5593163"/>
              <a:gd name="connsiteY874" fmla="*/ 3009330 h 4305008"/>
              <a:gd name="connsiteX875" fmla="*/ 737251 w 5593163"/>
              <a:gd name="connsiteY875" fmla="*/ 3010478 h 4305008"/>
              <a:gd name="connsiteX876" fmla="*/ 721035 w 5593163"/>
              <a:gd name="connsiteY876" fmla="*/ 3012018 h 4305008"/>
              <a:gd name="connsiteX877" fmla="*/ 625608 w 5593163"/>
              <a:gd name="connsiteY877" fmla="*/ 3021080 h 4305008"/>
              <a:gd name="connsiteX878" fmla="*/ 608490 w 5593163"/>
              <a:gd name="connsiteY878" fmla="*/ 3022706 h 4305008"/>
              <a:gd name="connsiteX879" fmla="*/ 608464 w 5593163"/>
              <a:gd name="connsiteY879" fmla="*/ 3022211 h 4305008"/>
              <a:gd name="connsiteX880" fmla="*/ 607965 w 5593163"/>
              <a:gd name="connsiteY880" fmla="*/ 3022244 h 4305008"/>
              <a:gd name="connsiteX881" fmla="*/ 607372 w 5593163"/>
              <a:gd name="connsiteY881" fmla="*/ 3010804 h 4305008"/>
              <a:gd name="connsiteX882" fmla="*/ 607372 w 5593163"/>
              <a:gd name="connsiteY882" fmla="*/ 3058630 h 4305008"/>
              <a:gd name="connsiteX883" fmla="*/ 607966 w 5593163"/>
              <a:gd name="connsiteY883" fmla="*/ 3047280 h 4305008"/>
              <a:gd name="connsiteX884" fmla="*/ 608464 w 5593163"/>
              <a:gd name="connsiteY884" fmla="*/ 3047312 h 4305008"/>
              <a:gd name="connsiteX885" fmla="*/ 608490 w 5593163"/>
              <a:gd name="connsiteY885" fmla="*/ 3046822 h 4305008"/>
              <a:gd name="connsiteX886" fmla="*/ 625577 w 5593163"/>
              <a:gd name="connsiteY886" fmla="*/ 3048432 h 4305008"/>
              <a:gd name="connsiteX887" fmla="*/ 721039 w 5593163"/>
              <a:gd name="connsiteY887" fmla="*/ 3057426 h 4305008"/>
              <a:gd name="connsiteX888" fmla="*/ 737251 w 5593163"/>
              <a:gd name="connsiteY888" fmla="*/ 3058953 h 4305008"/>
              <a:gd name="connsiteX889" fmla="*/ 737368 w 5593163"/>
              <a:gd name="connsiteY889" fmla="*/ 3060092 h 4305008"/>
              <a:gd name="connsiteX890" fmla="*/ 1427534 w 5593163"/>
              <a:gd name="connsiteY890" fmla="*/ 3747690 h 4305008"/>
              <a:gd name="connsiteX891" fmla="*/ 1428040 w 5593163"/>
              <a:gd name="connsiteY891" fmla="*/ 3747753 h 4305008"/>
              <a:gd name="connsiteX892" fmla="*/ 1428580 w 5593163"/>
              <a:gd name="connsiteY892" fmla="*/ 3754390 h 4305008"/>
              <a:gd name="connsiteX893" fmla="*/ 1436044 w 5593163"/>
              <a:gd name="connsiteY893" fmla="*/ 3846121 h 4305008"/>
              <a:gd name="connsiteX894" fmla="*/ 1437415 w 5593163"/>
              <a:gd name="connsiteY894" fmla="*/ 3862969 h 4305008"/>
              <a:gd name="connsiteX895" fmla="*/ 1436822 w 5593163"/>
              <a:gd name="connsiteY895" fmla="*/ 3874319 h 4305008"/>
              <a:gd name="connsiteX896" fmla="*/ 1436323 w 5593163"/>
              <a:gd name="connsiteY896" fmla="*/ 3874286 h 4305008"/>
              <a:gd name="connsiteX897" fmla="*/ 1436297 w 5593163"/>
              <a:gd name="connsiteY897" fmla="*/ 3874777 h 4305008"/>
              <a:gd name="connsiteX898" fmla="*/ 1419178 w 5593163"/>
              <a:gd name="connsiteY898" fmla="*/ 3873164 h 4305008"/>
              <a:gd name="connsiteX899" fmla="*/ 1323752 w 5593163"/>
              <a:gd name="connsiteY899" fmla="*/ 3864173 h 4305008"/>
              <a:gd name="connsiteX900" fmla="*/ 1307535 w 5593163"/>
              <a:gd name="connsiteY900" fmla="*/ 3862645 h 4305008"/>
              <a:gd name="connsiteX901" fmla="*/ 1307419 w 5593163"/>
              <a:gd name="connsiteY901" fmla="*/ 3861506 h 4305008"/>
              <a:gd name="connsiteX902" fmla="*/ 617253 w 5593163"/>
              <a:gd name="connsiteY902" fmla="*/ 3173908 h 4305008"/>
              <a:gd name="connsiteX903" fmla="*/ 616748 w 5593163"/>
              <a:gd name="connsiteY903" fmla="*/ 3173846 h 4305008"/>
              <a:gd name="connsiteX904" fmla="*/ 616209 w 5593163"/>
              <a:gd name="connsiteY904" fmla="*/ 3167222 h 4305008"/>
              <a:gd name="connsiteX905" fmla="*/ 608742 w 5593163"/>
              <a:gd name="connsiteY905" fmla="*/ 3075472 h 4305008"/>
              <a:gd name="connsiteX906" fmla="*/ 607372 w 5593163"/>
              <a:gd name="connsiteY906" fmla="*/ 3058630 h 4305008"/>
              <a:gd name="connsiteX907" fmla="*/ 0 w 5593163"/>
              <a:gd name="connsiteY907" fmla="*/ 116373 h 4305008"/>
              <a:gd name="connsiteX908" fmla="*/ 0 w 5593163"/>
              <a:gd name="connsiteY908" fmla="*/ 0 h 4305008"/>
              <a:gd name="connsiteX909" fmla="*/ 90880 w 5593163"/>
              <a:gd name="connsiteY909" fmla="*/ 0 h 4305008"/>
              <a:gd name="connsiteX910" fmla="*/ 22652 w 5593163"/>
              <a:gd name="connsiteY910" fmla="*/ 76659 h 4305008"/>
              <a:gd name="connsiteX911" fmla="*/ 0 w 5593163"/>
              <a:gd name="connsiteY911" fmla="*/ 443121 h 4305008"/>
              <a:gd name="connsiteX912" fmla="*/ 0 w 5593163"/>
              <a:gd name="connsiteY912" fmla="*/ 311637 h 4305008"/>
              <a:gd name="connsiteX913" fmla="*/ 82171 w 5593163"/>
              <a:gd name="connsiteY913" fmla="*/ 276703 h 4305008"/>
              <a:gd name="connsiteX914" fmla="*/ 348118 w 5593163"/>
              <a:gd name="connsiteY914" fmla="*/ 44350 h 4305008"/>
              <a:gd name="connsiteX915" fmla="*/ 370347 w 5593163"/>
              <a:gd name="connsiteY915" fmla="*/ 0 h 4305008"/>
              <a:gd name="connsiteX916" fmla="*/ 518984 w 5593163"/>
              <a:gd name="connsiteY916" fmla="*/ 0 h 4305008"/>
              <a:gd name="connsiteX917" fmla="*/ 467145 w 5593163"/>
              <a:gd name="connsiteY917" fmla="*/ 95636 h 4305008"/>
              <a:gd name="connsiteX918" fmla="*/ 13323 w 5593163"/>
              <a:gd name="connsiteY918" fmla="*/ 439959 h 4305008"/>
              <a:gd name="connsiteX919" fmla="*/ 0 w 5593163"/>
              <a:gd name="connsiteY919" fmla="*/ 1070142 h 4305008"/>
              <a:gd name="connsiteX920" fmla="*/ 0 w 5593163"/>
              <a:gd name="connsiteY920" fmla="*/ 862064 h 4305008"/>
              <a:gd name="connsiteX921" fmla="*/ 31905 w 5593163"/>
              <a:gd name="connsiteY921" fmla="*/ 912052 h 4305008"/>
              <a:gd name="connsiteX922" fmla="*/ 452455 w 5593163"/>
              <a:gd name="connsiteY922" fmla="*/ 1181049 h 4305008"/>
              <a:gd name="connsiteX923" fmla="*/ 9316 w 5593163"/>
              <a:gd name="connsiteY923" fmla="*/ 665484 h 4305008"/>
              <a:gd name="connsiteX924" fmla="*/ 0 w 5593163"/>
              <a:gd name="connsiteY924" fmla="*/ 662760 h 4305008"/>
              <a:gd name="connsiteX925" fmla="*/ 0 w 5593163"/>
              <a:gd name="connsiteY925" fmla="*/ 530567 h 4305008"/>
              <a:gd name="connsiteX926" fmla="*/ 26399 w 5593163"/>
              <a:gd name="connsiteY926" fmla="*/ 537107 h 4305008"/>
              <a:gd name="connsiteX927" fmla="*/ 585941 w 5593163"/>
              <a:gd name="connsiteY927" fmla="*/ 1197788 h 4305008"/>
              <a:gd name="connsiteX928" fmla="*/ 586447 w 5593163"/>
              <a:gd name="connsiteY928" fmla="*/ 1197851 h 4305008"/>
              <a:gd name="connsiteX929" fmla="*/ 586987 w 5593163"/>
              <a:gd name="connsiteY929" fmla="*/ 1204541 h 4305008"/>
              <a:gd name="connsiteX930" fmla="*/ 594451 w 5593163"/>
              <a:gd name="connsiteY930" fmla="*/ 1296998 h 4305008"/>
              <a:gd name="connsiteX931" fmla="*/ 595822 w 5593163"/>
              <a:gd name="connsiteY931" fmla="*/ 1313979 h 4305008"/>
              <a:gd name="connsiteX932" fmla="*/ 595229 w 5593163"/>
              <a:gd name="connsiteY932" fmla="*/ 1325419 h 4305008"/>
              <a:gd name="connsiteX933" fmla="*/ 594730 w 5593163"/>
              <a:gd name="connsiteY933" fmla="*/ 1325386 h 4305008"/>
              <a:gd name="connsiteX934" fmla="*/ 594704 w 5593163"/>
              <a:gd name="connsiteY934" fmla="*/ 1325881 h 4305008"/>
              <a:gd name="connsiteX935" fmla="*/ 577585 w 5593163"/>
              <a:gd name="connsiteY935" fmla="*/ 1324255 h 4305008"/>
              <a:gd name="connsiteX936" fmla="*/ 482159 w 5593163"/>
              <a:gd name="connsiteY936" fmla="*/ 1315193 h 4305008"/>
              <a:gd name="connsiteX937" fmla="*/ 465942 w 5593163"/>
              <a:gd name="connsiteY937" fmla="*/ 1313653 h 4305008"/>
              <a:gd name="connsiteX938" fmla="*/ 465826 w 5593163"/>
              <a:gd name="connsiteY938" fmla="*/ 1312505 h 4305008"/>
              <a:gd name="connsiteX939" fmla="*/ 5028 w 5593163"/>
              <a:gd name="connsiteY939" fmla="*/ 1076034 h 4305008"/>
              <a:gd name="connsiteX940" fmla="*/ 0 w 5593163"/>
              <a:gd name="connsiteY940" fmla="*/ 2139063 h 4305008"/>
              <a:gd name="connsiteX941" fmla="*/ 0 w 5593163"/>
              <a:gd name="connsiteY941" fmla="*/ 2007909 h 4305008"/>
              <a:gd name="connsiteX942" fmla="*/ 9314 w 5593163"/>
              <a:gd name="connsiteY942" fmla="*/ 2005207 h 4305008"/>
              <a:gd name="connsiteX943" fmla="*/ 452453 w 5593163"/>
              <a:gd name="connsiteY943" fmla="*/ 1493690 h 4305008"/>
              <a:gd name="connsiteX944" fmla="*/ 31903 w 5593163"/>
              <a:gd name="connsiteY944" fmla="*/ 1760575 h 4305008"/>
              <a:gd name="connsiteX945" fmla="*/ 0 w 5593163"/>
              <a:gd name="connsiteY945" fmla="*/ 1810167 h 4305008"/>
              <a:gd name="connsiteX946" fmla="*/ 0 w 5593163"/>
              <a:gd name="connsiteY946" fmla="*/ 1603724 h 4305008"/>
              <a:gd name="connsiteX947" fmla="*/ 5025 w 5593163"/>
              <a:gd name="connsiteY947" fmla="*/ 1597880 h 4305008"/>
              <a:gd name="connsiteX948" fmla="*/ 465823 w 5593163"/>
              <a:gd name="connsiteY948" fmla="*/ 1363267 h 4305008"/>
              <a:gd name="connsiteX949" fmla="*/ 465940 w 5593163"/>
              <a:gd name="connsiteY949" fmla="*/ 1362128 h 4305008"/>
              <a:gd name="connsiteX950" fmla="*/ 482153 w 5593163"/>
              <a:gd name="connsiteY950" fmla="*/ 1360601 h 4305008"/>
              <a:gd name="connsiteX951" fmla="*/ 577614 w 5593163"/>
              <a:gd name="connsiteY951" fmla="*/ 1351607 h 4305008"/>
              <a:gd name="connsiteX952" fmla="*/ 594702 w 5593163"/>
              <a:gd name="connsiteY952" fmla="*/ 1349997 h 4305008"/>
              <a:gd name="connsiteX953" fmla="*/ 594728 w 5593163"/>
              <a:gd name="connsiteY953" fmla="*/ 1350487 h 4305008"/>
              <a:gd name="connsiteX954" fmla="*/ 595226 w 5593163"/>
              <a:gd name="connsiteY954" fmla="*/ 1350455 h 4305008"/>
              <a:gd name="connsiteX955" fmla="*/ 595820 w 5593163"/>
              <a:gd name="connsiteY955" fmla="*/ 1361805 h 4305008"/>
              <a:gd name="connsiteX956" fmla="*/ 594449 w 5593163"/>
              <a:gd name="connsiteY956" fmla="*/ 1378647 h 4305008"/>
              <a:gd name="connsiteX957" fmla="*/ 586982 w 5593163"/>
              <a:gd name="connsiteY957" fmla="*/ 1470397 h 4305008"/>
              <a:gd name="connsiteX958" fmla="*/ 586444 w 5593163"/>
              <a:gd name="connsiteY958" fmla="*/ 1477021 h 4305008"/>
              <a:gd name="connsiteX959" fmla="*/ 585938 w 5593163"/>
              <a:gd name="connsiteY959" fmla="*/ 1477083 h 4305008"/>
              <a:gd name="connsiteX960" fmla="*/ 26396 w 5593163"/>
              <a:gd name="connsiteY960" fmla="*/ 2132575 h 4305008"/>
              <a:gd name="connsiteX961" fmla="*/ 0 w 5593163"/>
              <a:gd name="connsiteY961" fmla="*/ 2766967 h 4305008"/>
              <a:gd name="connsiteX962" fmla="*/ 0 w 5593163"/>
              <a:gd name="connsiteY962" fmla="*/ 2558889 h 4305008"/>
              <a:gd name="connsiteX963" fmla="*/ 31905 w 5593163"/>
              <a:gd name="connsiteY963" fmla="*/ 2608877 h 4305008"/>
              <a:gd name="connsiteX964" fmla="*/ 452455 w 5593163"/>
              <a:gd name="connsiteY964" fmla="*/ 2877874 h 4305008"/>
              <a:gd name="connsiteX965" fmla="*/ 9316 w 5593163"/>
              <a:gd name="connsiteY965" fmla="*/ 2362309 h 4305008"/>
              <a:gd name="connsiteX966" fmla="*/ 0 w 5593163"/>
              <a:gd name="connsiteY966" fmla="*/ 2359585 h 4305008"/>
              <a:gd name="connsiteX967" fmla="*/ 0 w 5593163"/>
              <a:gd name="connsiteY967" fmla="*/ 2227392 h 4305008"/>
              <a:gd name="connsiteX968" fmla="*/ 26399 w 5593163"/>
              <a:gd name="connsiteY968" fmla="*/ 2233932 h 4305008"/>
              <a:gd name="connsiteX969" fmla="*/ 585941 w 5593163"/>
              <a:gd name="connsiteY969" fmla="*/ 2894613 h 4305008"/>
              <a:gd name="connsiteX970" fmla="*/ 586447 w 5593163"/>
              <a:gd name="connsiteY970" fmla="*/ 2894676 h 4305008"/>
              <a:gd name="connsiteX971" fmla="*/ 586987 w 5593163"/>
              <a:gd name="connsiteY971" fmla="*/ 2901366 h 4305008"/>
              <a:gd name="connsiteX972" fmla="*/ 594451 w 5593163"/>
              <a:gd name="connsiteY972" fmla="*/ 2993823 h 4305008"/>
              <a:gd name="connsiteX973" fmla="*/ 595822 w 5593163"/>
              <a:gd name="connsiteY973" fmla="*/ 3010804 h 4305008"/>
              <a:gd name="connsiteX974" fmla="*/ 595229 w 5593163"/>
              <a:gd name="connsiteY974" fmla="*/ 3022244 h 4305008"/>
              <a:gd name="connsiteX975" fmla="*/ 594730 w 5593163"/>
              <a:gd name="connsiteY975" fmla="*/ 3022211 h 4305008"/>
              <a:gd name="connsiteX976" fmla="*/ 594704 w 5593163"/>
              <a:gd name="connsiteY976" fmla="*/ 3022706 h 4305008"/>
              <a:gd name="connsiteX977" fmla="*/ 577585 w 5593163"/>
              <a:gd name="connsiteY977" fmla="*/ 3021080 h 4305008"/>
              <a:gd name="connsiteX978" fmla="*/ 482159 w 5593163"/>
              <a:gd name="connsiteY978" fmla="*/ 3012018 h 4305008"/>
              <a:gd name="connsiteX979" fmla="*/ 465942 w 5593163"/>
              <a:gd name="connsiteY979" fmla="*/ 3010478 h 4305008"/>
              <a:gd name="connsiteX980" fmla="*/ 465826 w 5593163"/>
              <a:gd name="connsiteY980" fmla="*/ 3009330 h 4305008"/>
              <a:gd name="connsiteX981" fmla="*/ 5028 w 5593163"/>
              <a:gd name="connsiteY981" fmla="*/ 2772859 h 4305008"/>
              <a:gd name="connsiteX982" fmla="*/ 0 w 5593163"/>
              <a:gd name="connsiteY982" fmla="*/ 3835888 h 4305008"/>
              <a:gd name="connsiteX983" fmla="*/ 0 w 5593163"/>
              <a:gd name="connsiteY983" fmla="*/ 3704734 h 4305008"/>
              <a:gd name="connsiteX984" fmla="*/ 9314 w 5593163"/>
              <a:gd name="connsiteY984" fmla="*/ 3702032 h 4305008"/>
              <a:gd name="connsiteX985" fmla="*/ 452453 w 5593163"/>
              <a:gd name="connsiteY985" fmla="*/ 3190516 h 4305008"/>
              <a:gd name="connsiteX986" fmla="*/ 31903 w 5593163"/>
              <a:gd name="connsiteY986" fmla="*/ 3457400 h 4305008"/>
              <a:gd name="connsiteX987" fmla="*/ 0 w 5593163"/>
              <a:gd name="connsiteY987" fmla="*/ 3506992 h 4305008"/>
              <a:gd name="connsiteX988" fmla="*/ 0 w 5593163"/>
              <a:gd name="connsiteY988" fmla="*/ 3300549 h 4305008"/>
              <a:gd name="connsiteX989" fmla="*/ 5025 w 5593163"/>
              <a:gd name="connsiteY989" fmla="*/ 3294705 h 4305008"/>
              <a:gd name="connsiteX990" fmla="*/ 465823 w 5593163"/>
              <a:gd name="connsiteY990" fmla="*/ 3060092 h 4305008"/>
              <a:gd name="connsiteX991" fmla="*/ 465940 w 5593163"/>
              <a:gd name="connsiteY991" fmla="*/ 3058953 h 4305008"/>
              <a:gd name="connsiteX992" fmla="*/ 482153 w 5593163"/>
              <a:gd name="connsiteY992" fmla="*/ 3057426 h 4305008"/>
              <a:gd name="connsiteX993" fmla="*/ 577614 w 5593163"/>
              <a:gd name="connsiteY993" fmla="*/ 3048432 h 4305008"/>
              <a:gd name="connsiteX994" fmla="*/ 594702 w 5593163"/>
              <a:gd name="connsiteY994" fmla="*/ 3046822 h 4305008"/>
              <a:gd name="connsiteX995" fmla="*/ 594728 w 5593163"/>
              <a:gd name="connsiteY995" fmla="*/ 3047312 h 4305008"/>
              <a:gd name="connsiteX996" fmla="*/ 595226 w 5593163"/>
              <a:gd name="connsiteY996" fmla="*/ 3047280 h 4305008"/>
              <a:gd name="connsiteX997" fmla="*/ 595820 w 5593163"/>
              <a:gd name="connsiteY997" fmla="*/ 3058630 h 4305008"/>
              <a:gd name="connsiteX998" fmla="*/ 594449 w 5593163"/>
              <a:gd name="connsiteY998" fmla="*/ 3075472 h 4305008"/>
              <a:gd name="connsiteX999" fmla="*/ 586982 w 5593163"/>
              <a:gd name="connsiteY999" fmla="*/ 3167222 h 4305008"/>
              <a:gd name="connsiteX1000" fmla="*/ 586444 w 5593163"/>
              <a:gd name="connsiteY1000" fmla="*/ 3173846 h 4305008"/>
              <a:gd name="connsiteX1001" fmla="*/ 585938 w 5593163"/>
              <a:gd name="connsiteY1001" fmla="*/ 3173908 h 4305008"/>
              <a:gd name="connsiteX1002" fmla="*/ 26396 w 5593163"/>
              <a:gd name="connsiteY1002" fmla="*/ 3829400 h 4305008"/>
              <a:gd name="connsiteX1003" fmla="*/ 0 w 5593163"/>
              <a:gd name="connsiteY1003" fmla="*/ 4056079 h 4305008"/>
              <a:gd name="connsiteX1004" fmla="*/ 0 w 5593163"/>
              <a:gd name="connsiteY1004" fmla="*/ 3923091 h 4305008"/>
              <a:gd name="connsiteX1005" fmla="*/ 9850 w 5593163"/>
              <a:gd name="connsiteY1005" fmla="*/ 3925425 h 4305008"/>
              <a:gd name="connsiteX1006" fmla="*/ 456028 w 5593163"/>
              <a:gd name="connsiteY1006" fmla="*/ 4255797 h 4305008"/>
              <a:gd name="connsiteX1007" fmla="*/ 484473 w 5593163"/>
              <a:gd name="connsiteY1007" fmla="*/ 4305008 h 4305008"/>
              <a:gd name="connsiteX1008" fmla="*/ 333423 w 5593163"/>
              <a:gd name="connsiteY1008" fmla="*/ 4305008 h 4305008"/>
              <a:gd name="connsiteX1009" fmla="*/ 281300 w 5593163"/>
              <a:gd name="connsiteY1009" fmla="*/ 4241205 h 4305008"/>
              <a:gd name="connsiteX1010" fmla="*/ 75476 w 5593163"/>
              <a:gd name="connsiteY1010" fmla="*/ 4087725 h 4305008"/>
              <a:gd name="connsiteX1011" fmla="*/ 0 w 5593163"/>
              <a:gd name="connsiteY1011" fmla="*/ 4305008 h 4305008"/>
              <a:gd name="connsiteX1012" fmla="*/ 0 w 5593163"/>
              <a:gd name="connsiteY1012" fmla="*/ 4256099 h 4305008"/>
              <a:gd name="connsiteX1013" fmla="*/ 8327 w 5593163"/>
              <a:gd name="connsiteY1013" fmla="*/ 4271827 h 4305008"/>
              <a:gd name="connsiteX1014" fmla="*/ 35009 w 5593163"/>
              <a:gd name="connsiteY1014" fmla="*/ 4305008 h 43050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 ang="0">
                <a:pos x="connsiteX1009" y="connsiteY1009"/>
              </a:cxn>
              <a:cxn ang="0">
                <a:pos x="connsiteX1010" y="connsiteY1010"/>
              </a:cxn>
              <a:cxn ang="0">
                <a:pos x="connsiteX1011" y="connsiteY1011"/>
              </a:cxn>
              <a:cxn ang="0">
                <a:pos x="connsiteX1012" y="connsiteY1012"/>
              </a:cxn>
              <a:cxn ang="0">
                <a:pos x="connsiteX1013" y="connsiteY1013"/>
              </a:cxn>
              <a:cxn ang="0">
                <a:pos x="connsiteX1014" y="connsiteY1014"/>
              </a:cxn>
            </a:cxnLst>
            <a:rect l="l" t="t" r="r" b="b"/>
            <a:pathLst>
              <a:path w="5593163" h="4305008">
                <a:moveTo>
                  <a:pt x="4985599" y="636203"/>
                </a:moveTo>
                <a:cubicBezTo>
                  <a:pt x="5038875" y="907109"/>
                  <a:pt x="5253718" y="1121906"/>
                  <a:pt x="5528908" y="1181049"/>
                </a:cubicBezTo>
                <a:cubicBezTo>
                  <a:pt x="5475633" y="910143"/>
                  <a:pt x="5260789" y="695346"/>
                  <a:pt x="4985599" y="636203"/>
                </a:cubicBezTo>
                <a:close/>
                <a:moveTo>
                  <a:pt x="4985599" y="2333028"/>
                </a:moveTo>
                <a:cubicBezTo>
                  <a:pt x="5038875" y="2603934"/>
                  <a:pt x="5253718" y="2818731"/>
                  <a:pt x="5528908" y="2877874"/>
                </a:cubicBezTo>
                <a:cubicBezTo>
                  <a:pt x="5475633" y="2606968"/>
                  <a:pt x="5260789" y="2392171"/>
                  <a:pt x="4985599" y="2333028"/>
                </a:cubicBezTo>
                <a:close/>
                <a:moveTo>
                  <a:pt x="4985597" y="2034258"/>
                </a:moveTo>
                <a:cubicBezTo>
                  <a:pt x="5260787" y="1975579"/>
                  <a:pt x="5475630" y="1762469"/>
                  <a:pt x="5528906" y="1493690"/>
                </a:cubicBezTo>
                <a:cubicBezTo>
                  <a:pt x="5253716" y="1552369"/>
                  <a:pt x="5038872" y="1765479"/>
                  <a:pt x="4985597" y="2034258"/>
                </a:cubicBezTo>
                <a:close/>
                <a:moveTo>
                  <a:pt x="4985597" y="3731083"/>
                </a:moveTo>
                <a:cubicBezTo>
                  <a:pt x="5260787" y="3672404"/>
                  <a:pt x="5475630" y="3459294"/>
                  <a:pt x="5528906" y="3190516"/>
                </a:cubicBezTo>
                <a:cubicBezTo>
                  <a:pt x="5253716" y="3249194"/>
                  <a:pt x="5038872" y="3462304"/>
                  <a:pt x="4985597" y="3731083"/>
                </a:cubicBezTo>
                <a:close/>
                <a:moveTo>
                  <a:pt x="4842232" y="503273"/>
                </a:moveTo>
                <a:lnTo>
                  <a:pt x="4842826" y="491833"/>
                </a:lnTo>
                <a:lnTo>
                  <a:pt x="4843324" y="491866"/>
                </a:lnTo>
                <a:lnTo>
                  <a:pt x="4843350" y="491372"/>
                </a:lnTo>
                <a:lnTo>
                  <a:pt x="4860437" y="492995"/>
                </a:lnTo>
                <a:cubicBezTo>
                  <a:pt x="4892823" y="493522"/>
                  <a:pt x="4924716" y="496503"/>
                  <a:pt x="4955899" y="502060"/>
                </a:cubicBezTo>
                <a:cubicBezTo>
                  <a:pt x="4961475" y="501641"/>
                  <a:pt x="4966803" y="502589"/>
                  <a:pt x="4972112" y="503599"/>
                </a:cubicBezTo>
                <a:lnTo>
                  <a:pt x="4972229" y="504747"/>
                </a:lnTo>
                <a:cubicBezTo>
                  <a:pt x="5241367" y="549296"/>
                  <a:pt x="5466735" y="718370"/>
                  <a:pt x="5583809" y="948988"/>
                </a:cubicBezTo>
                <a:lnTo>
                  <a:pt x="5593163" y="971822"/>
                </a:lnTo>
                <a:lnTo>
                  <a:pt x="5593163" y="1318474"/>
                </a:lnTo>
                <a:lnTo>
                  <a:pt x="5558612" y="1315193"/>
                </a:lnTo>
                <a:cubicBezTo>
                  <a:pt x="5553035" y="1315612"/>
                  <a:pt x="5547706" y="1314664"/>
                  <a:pt x="5542395" y="1313653"/>
                </a:cubicBezTo>
                <a:lnTo>
                  <a:pt x="5542279" y="1312505"/>
                </a:lnTo>
                <a:cubicBezTo>
                  <a:pt x="5183428" y="1253106"/>
                  <a:pt x="4902389" y="972329"/>
                  <a:pt x="4852114" y="619464"/>
                </a:cubicBezTo>
                <a:cubicBezTo>
                  <a:pt x="4851946" y="619411"/>
                  <a:pt x="4851778" y="619406"/>
                  <a:pt x="4851608" y="619401"/>
                </a:cubicBezTo>
                <a:lnTo>
                  <a:pt x="4851070" y="612725"/>
                </a:lnTo>
                <a:cubicBezTo>
                  <a:pt x="4846011" y="582475"/>
                  <a:pt x="4843560" y="551584"/>
                  <a:pt x="4843603" y="520249"/>
                </a:cubicBezTo>
                <a:cubicBezTo>
                  <a:pt x="4842291" y="514621"/>
                  <a:pt x="4842232" y="508954"/>
                  <a:pt x="4842232" y="503273"/>
                </a:cubicBezTo>
                <a:close/>
                <a:moveTo>
                  <a:pt x="4842232" y="2200098"/>
                </a:moveTo>
                <a:lnTo>
                  <a:pt x="4842826" y="2188658"/>
                </a:lnTo>
                <a:lnTo>
                  <a:pt x="4843324" y="2188691"/>
                </a:lnTo>
                <a:lnTo>
                  <a:pt x="4843350" y="2188197"/>
                </a:lnTo>
                <a:lnTo>
                  <a:pt x="4860437" y="2189820"/>
                </a:lnTo>
                <a:cubicBezTo>
                  <a:pt x="4892823" y="2190347"/>
                  <a:pt x="4924716" y="2193328"/>
                  <a:pt x="4955899" y="2198885"/>
                </a:cubicBezTo>
                <a:cubicBezTo>
                  <a:pt x="4961475" y="2198466"/>
                  <a:pt x="4966803" y="2199414"/>
                  <a:pt x="4972112" y="2200424"/>
                </a:cubicBezTo>
                <a:lnTo>
                  <a:pt x="4972229" y="2201572"/>
                </a:lnTo>
                <a:cubicBezTo>
                  <a:pt x="5241367" y="2246121"/>
                  <a:pt x="5466735" y="2415195"/>
                  <a:pt x="5583809" y="2645813"/>
                </a:cubicBezTo>
                <a:lnTo>
                  <a:pt x="5593163" y="2668647"/>
                </a:lnTo>
                <a:lnTo>
                  <a:pt x="5593163" y="3015299"/>
                </a:lnTo>
                <a:lnTo>
                  <a:pt x="5558612" y="3012018"/>
                </a:lnTo>
                <a:cubicBezTo>
                  <a:pt x="5553035" y="3012437"/>
                  <a:pt x="5547706" y="3011489"/>
                  <a:pt x="5542395" y="3010478"/>
                </a:cubicBezTo>
                <a:lnTo>
                  <a:pt x="5542279" y="3009330"/>
                </a:lnTo>
                <a:cubicBezTo>
                  <a:pt x="5183428" y="2949931"/>
                  <a:pt x="4902389" y="2669154"/>
                  <a:pt x="4852114" y="2316289"/>
                </a:cubicBezTo>
                <a:cubicBezTo>
                  <a:pt x="4851946" y="2316236"/>
                  <a:pt x="4851778" y="2316231"/>
                  <a:pt x="4851608" y="2316226"/>
                </a:cubicBezTo>
                <a:lnTo>
                  <a:pt x="4851070" y="2309550"/>
                </a:lnTo>
                <a:cubicBezTo>
                  <a:pt x="4846011" y="2279300"/>
                  <a:pt x="4843560" y="2248409"/>
                  <a:pt x="4843603" y="2217074"/>
                </a:cubicBezTo>
                <a:cubicBezTo>
                  <a:pt x="4842291" y="2211446"/>
                  <a:pt x="4842232" y="2205779"/>
                  <a:pt x="4842232" y="2200098"/>
                </a:cubicBezTo>
                <a:close/>
                <a:moveTo>
                  <a:pt x="4842232" y="3896923"/>
                </a:moveTo>
                <a:lnTo>
                  <a:pt x="4842826" y="3885483"/>
                </a:lnTo>
                <a:lnTo>
                  <a:pt x="4843324" y="3885516"/>
                </a:lnTo>
                <a:lnTo>
                  <a:pt x="4843350" y="3885022"/>
                </a:lnTo>
                <a:lnTo>
                  <a:pt x="4860437" y="3886645"/>
                </a:lnTo>
                <a:cubicBezTo>
                  <a:pt x="4892823" y="3887172"/>
                  <a:pt x="4924716" y="3890153"/>
                  <a:pt x="4955899" y="3895710"/>
                </a:cubicBezTo>
                <a:cubicBezTo>
                  <a:pt x="4961475" y="3895291"/>
                  <a:pt x="4966803" y="3896239"/>
                  <a:pt x="4972112" y="3897249"/>
                </a:cubicBezTo>
                <a:lnTo>
                  <a:pt x="4972229" y="3898397"/>
                </a:lnTo>
                <a:cubicBezTo>
                  <a:pt x="5206288" y="3937139"/>
                  <a:pt x="5407245" y="4070062"/>
                  <a:pt x="5532481" y="4255797"/>
                </a:cubicBezTo>
                <a:lnTo>
                  <a:pt x="5560926" y="4305008"/>
                </a:lnTo>
                <a:lnTo>
                  <a:pt x="5409877" y="4305008"/>
                </a:lnTo>
                <a:lnTo>
                  <a:pt x="5357754" y="4241205"/>
                </a:lnTo>
                <a:cubicBezTo>
                  <a:pt x="5261058" y="4136681"/>
                  <a:pt x="5131850" y="4061285"/>
                  <a:pt x="4985599" y="4029853"/>
                </a:cubicBezTo>
                <a:cubicBezTo>
                  <a:pt x="5002846" y="4117553"/>
                  <a:pt x="5037026" y="4199373"/>
                  <a:pt x="5084780" y="4271827"/>
                </a:cubicBezTo>
                <a:lnTo>
                  <a:pt x="5111462" y="4305008"/>
                </a:lnTo>
                <a:lnTo>
                  <a:pt x="4957353" y="4305008"/>
                </a:lnTo>
                <a:lnTo>
                  <a:pt x="4927231" y="4254710"/>
                </a:lnTo>
                <a:cubicBezTo>
                  <a:pt x="4890029" y="4179889"/>
                  <a:pt x="4864297" y="4098618"/>
                  <a:pt x="4852114" y="4013114"/>
                </a:cubicBezTo>
                <a:cubicBezTo>
                  <a:pt x="4851946" y="4013061"/>
                  <a:pt x="4851778" y="4013056"/>
                  <a:pt x="4851608" y="4013051"/>
                </a:cubicBezTo>
                <a:lnTo>
                  <a:pt x="4851070" y="4006375"/>
                </a:lnTo>
                <a:cubicBezTo>
                  <a:pt x="4846011" y="3976125"/>
                  <a:pt x="4843560" y="3945234"/>
                  <a:pt x="4843603" y="3913899"/>
                </a:cubicBezTo>
                <a:cubicBezTo>
                  <a:pt x="4842291" y="3908271"/>
                  <a:pt x="4842232" y="3902604"/>
                  <a:pt x="4842232" y="3896923"/>
                </a:cubicBezTo>
                <a:close/>
                <a:moveTo>
                  <a:pt x="4842230" y="469318"/>
                </a:moveTo>
                <a:cubicBezTo>
                  <a:pt x="4842230" y="463681"/>
                  <a:pt x="4842289" y="458057"/>
                  <a:pt x="4843601" y="452471"/>
                </a:cubicBezTo>
                <a:cubicBezTo>
                  <a:pt x="4843558" y="421389"/>
                  <a:pt x="4846008" y="390746"/>
                  <a:pt x="4851065" y="360740"/>
                </a:cubicBezTo>
                <a:lnTo>
                  <a:pt x="4851605" y="354103"/>
                </a:lnTo>
                <a:cubicBezTo>
                  <a:pt x="4851774" y="354098"/>
                  <a:pt x="4851943" y="354093"/>
                  <a:pt x="4852110" y="354040"/>
                </a:cubicBezTo>
                <a:cubicBezTo>
                  <a:pt x="4865262" y="262463"/>
                  <a:pt x="4894203" y="175780"/>
                  <a:pt x="4936323" y="96778"/>
                </a:cubicBezTo>
                <a:lnTo>
                  <a:pt x="4998957" y="0"/>
                </a:lnTo>
                <a:lnTo>
                  <a:pt x="5167333" y="0"/>
                </a:lnTo>
                <a:lnTo>
                  <a:pt x="5099105" y="76659"/>
                </a:lnTo>
                <a:cubicBezTo>
                  <a:pt x="5043838" y="153496"/>
                  <a:pt x="5004523" y="241952"/>
                  <a:pt x="4985597" y="337433"/>
                </a:cubicBezTo>
                <a:cubicBezTo>
                  <a:pt x="5168636" y="298404"/>
                  <a:pt x="5324978" y="191052"/>
                  <a:pt x="5424571" y="44350"/>
                </a:cubicBezTo>
                <a:lnTo>
                  <a:pt x="5446799" y="0"/>
                </a:lnTo>
                <a:lnTo>
                  <a:pt x="5593163" y="0"/>
                </a:lnTo>
                <a:lnTo>
                  <a:pt x="5593163" y="4197"/>
                </a:lnTo>
                <a:lnTo>
                  <a:pt x="5543598" y="95636"/>
                </a:lnTo>
                <a:cubicBezTo>
                  <a:pt x="5419825" y="289169"/>
                  <a:pt x="5213633" y="428211"/>
                  <a:pt x="4972226" y="467856"/>
                </a:cubicBezTo>
                <a:lnTo>
                  <a:pt x="4972110" y="468995"/>
                </a:lnTo>
                <a:cubicBezTo>
                  <a:pt x="4966799" y="469998"/>
                  <a:pt x="4961470" y="470939"/>
                  <a:pt x="4955893" y="470523"/>
                </a:cubicBezTo>
                <a:cubicBezTo>
                  <a:pt x="4924721" y="476033"/>
                  <a:pt x="4892841" y="478991"/>
                  <a:pt x="4860466" y="479514"/>
                </a:cubicBezTo>
                <a:lnTo>
                  <a:pt x="4843348" y="481127"/>
                </a:lnTo>
                <a:lnTo>
                  <a:pt x="4843322" y="480636"/>
                </a:lnTo>
                <a:lnTo>
                  <a:pt x="4842823" y="480669"/>
                </a:lnTo>
                <a:cubicBezTo>
                  <a:pt x="4842257" y="476896"/>
                  <a:pt x="4842230" y="473110"/>
                  <a:pt x="4842230" y="469318"/>
                </a:cubicBezTo>
                <a:close/>
                <a:moveTo>
                  <a:pt x="4842230" y="2166144"/>
                </a:moveTo>
                <a:cubicBezTo>
                  <a:pt x="4842230" y="2160506"/>
                  <a:pt x="4842289" y="2154882"/>
                  <a:pt x="4843601" y="2149296"/>
                </a:cubicBezTo>
                <a:cubicBezTo>
                  <a:pt x="4843558" y="2118214"/>
                  <a:pt x="4846008" y="2087572"/>
                  <a:pt x="4851065" y="2057565"/>
                </a:cubicBezTo>
                <a:lnTo>
                  <a:pt x="4851605" y="2050928"/>
                </a:lnTo>
                <a:cubicBezTo>
                  <a:pt x="4851774" y="2050923"/>
                  <a:pt x="4851943" y="2050918"/>
                  <a:pt x="4852110" y="2050865"/>
                </a:cubicBezTo>
                <a:cubicBezTo>
                  <a:pt x="4902387" y="1700770"/>
                  <a:pt x="5183426" y="1422199"/>
                  <a:pt x="5542276" y="1363267"/>
                </a:cubicBezTo>
                <a:lnTo>
                  <a:pt x="5542393" y="1362128"/>
                </a:lnTo>
                <a:cubicBezTo>
                  <a:pt x="5547702" y="1361126"/>
                  <a:pt x="5553030" y="1360185"/>
                  <a:pt x="5558606" y="1360601"/>
                </a:cubicBezTo>
                <a:lnTo>
                  <a:pt x="5593163" y="1357345"/>
                </a:lnTo>
                <a:lnTo>
                  <a:pt x="5593163" y="1701268"/>
                </a:lnTo>
                <a:lnTo>
                  <a:pt x="5583807" y="1723929"/>
                </a:lnTo>
                <a:cubicBezTo>
                  <a:pt x="5466733" y="1952736"/>
                  <a:pt x="5241364" y="2120482"/>
                  <a:pt x="4972226" y="2164681"/>
                </a:cubicBezTo>
                <a:lnTo>
                  <a:pt x="4972110" y="2165820"/>
                </a:lnTo>
                <a:cubicBezTo>
                  <a:pt x="4966799" y="2166823"/>
                  <a:pt x="4961470" y="2167764"/>
                  <a:pt x="4955893" y="2167348"/>
                </a:cubicBezTo>
                <a:cubicBezTo>
                  <a:pt x="4924721" y="2172858"/>
                  <a:pt x="4892841" y="2175816"/>
                  <a:pt x="4860466" y="2176339"/>
                </a:cubicBezTo>
                <a:lnTo>
                  <a:pt x="4843348" y="2177952"/>
                </a:lnTo>
                <a:lnTo>
                  <a:pt x="4843322" y="2177461"/>
                </a:lnTo>
                <a:lnTo>
                  <a:pt x="4842823" y="2177494"/>
                </a:lnTo>
                <a:cubicBezTo>
                  <a:pt x="4842257" y="2173722"/>
                  <a:pt x="4842230" y="2169936"/>
                  <a:pt x="4842230" y="2166144"/>
                </a:cubicBezTo>
                <a:close/>
                <a:moveTo>
                  <a:pt x="4842230" y="3862969"/>
                </a:moveTo>
                <a:cubicBezTo>
                  <a:pt x="4842230" y="3857331"/>
                  <a:pt x="4842289" y="3851707"/>
                  <a:pt x="4843601" y="3846121"/>
                </a:cubicBezTo>
                <a:cubicBezTo>
                  <a:pt x="4843558" y="3815039"/>
                  <a:pt x="4846008" y="3784397"/>
                  <a:pt x="4851065" y="3754390"/>
                </a:cubicBezTo>
                <a:lnTo>
                  <a:pt x="4851605" y="3747753"/>
                </a:lnTo>
                <a:cubicBezTo>
                  <a:pt x="4851774" y="3747748"/>
                  <a:pt x="4851943" y="3747743"/>
                  <a:pt x="4852110" y="3747690"/>
                </a:cubicBezTo>
                <a:cubicBezTo>
                  <a:pt x="4902387" y="3397595"/>
                  <a:pt x="5183426" y="3119024"/>
                  <a:pt x="5542276" y="3060092"/>
                </a:cubicBezTo>
                <a:lnTo>
                  <a:pt x="5542393" y="3058953"/>
                </a:lnTo>
                <a:cubicBezTo>
                  <a:pt x="5547702" y="3057951"/>
                  <a:pt x="5553030" y="3057010"/>
                  <a:pt x="5558606" y="3057426"/>
                </a:cubicBezTo>
                <a:lnTo>
                  <a:pt x="5593163" y="3054170"/>
                </a:lnTo>
                <a:lnTo>
                  <a:pt x="5593163" y="3398093"/>
                </a:lnTo>
                <a:lnTo>
                  <a:pt x="5583807" y="3420754"/>
                </a:lnTo>
                <a:cubicBezTo>
                  <a:pt x="5466733" y="3649560"/>
                  <a:pt x="5241364" y="3817307"/>
                  <a:pt x="4972226" y="3861506"/>
                </a:cubicBezTo>
                <a:lnTo>
                  <a:pt x="4972110" y="3862645"/>
                </a:lnTo>
                <a:cubicBezTo>
                  <a:pt x="4966799" y="3863648"/>
                  <a:pt x="4961470" y="3864589"/>
                  <a:pt x="4955893" y="3864173"/>
                </a:cubicBezTo>
                <a:cubicBezTo>
                  <a:pt x="4924721" y="3869683"/>
                  <a:pt x="4892841" y="3872641"/>
                  <a:pt x="4860466" y="3873164"/>
                </a:cubicBezTo>
                <a:lnTo>
                  <a:pt x="4843348" y="3874777"/>
                </a:lnTo>
                <a:lnTo>
                  <a:pt x="4843322" y="3874286"/>
                </a:lnTo>
                <a:lnTo>
                  <a:pt x="4842823" y="3874319"/>
                </a:lnTo>
                <a:cubicBezTo>
                  <a:pt x="4842257" y="3870547"/>
                  <a:pt x="4842230" y="3866761"/>
                  <a:pt x="4842230" y="3862969"/>
                </a:cubicBezTo>
                <a:close/>
                <a:moveTo>
                  <a:pt x="4135041" y="1181049"/>
                </a:moveTo>
                <a:cubicBezTo>
                  <a:pt x="4410231" y="1121906"/>
                  <a:pt x="4625074" y="907109"/>
                  <a:pt x="4678350" y="636203"/>
                </a:cubicBezTo>
                <a:cubicBezTo>
                  <a:pt x="4403160" y="695346"/>
                  <a:pt x="4188316" y="910143"/>
                  <a:pt x="4135041" y="1181049"/>
                </a:cubicBezTo>
                <a:close/>
                <a:moveTo>
                  <a:pt x="4135041" y="1493690"/>
                </a:moveTo>
                <a:cubicBezTo>
                  <a:pt x="4188317" y="1762469"/>
                  <a:pt x="4403160" y="1975579"/>
                  <a:pt x="4678350" y="2034258"/>
                </a:cubicBezTo>
                <a:cubicBezTo>
                  <a:pt x="4625075" y="1765479"/>
                  <a:pt x="4410231" y="1552369"/>
                  <a:pt x="4135041" y="1493690"/>
                </a:cubicBezTo>
                <a:close/>
                <a:moveTo>
                  <a:pt x="4135041" y="2877874"/>
                </a:moveTo>
                <a:cubicBezTo>
                  <a:pt x="4410231" y="2818731"/>
                  <a:pt x="4625074" y="2603934"/>
                  <a:pt x="4678350" y="2333028"/>
                </a:cubicBezTo>
                <a:cubicBezTo>
                  <a:pt x="4403160" y="2392171"/>
                  <a:pt x="4188316" y="2606968"/>
                  <a:pt x="4135041" y="2877874"/>
                </a:cubicBezTo>
                <a:close/>
                <a:moveTo>
                  <a:pt x="4135041" y="3190516"/>
                </a:moveTo>
                <a:cubicBezTo>
                  <a:pt x="4188317" y="3459294"/>
                  <a:pt x="4403160" y="3672404"/>
                  <a:pt x="4678350" y="3731083"/>
                </a:cubicBezTo>
                <a:cubicBezTo>
                  <a:pt x="4625075" y="3462304"/>
                  <a:pt x="4410231" y="3249194"/>
                  <a:pt x="4135041" y="3190516"/>
                </a:cubicBezTo>
                <a:close/>
                <a:moveTo>
                  <a:pt x="4103022" y="4305008"/>
                </a:moveTo>
                <a:lnTo>
                  <a:pt x="4131467" y="4255797"/>
                </a:lnTo>
                <a:cubicBezTo>
                  <a:pt x="4256704" y="4070062"/>
                  <a:pt x="4457661" y="3937139"/>
                  <a:pt x="4691720" y="3898397"/>
                </a:cubicBezTo>
                <a:lnTo>
                  <a:pt x="4691837" y="3897249"/>
                </a:lnTo>
                <a:cubicBezTo>
                  <a:pt x="4697146" y="3896239"/>
                  <a:pt x="4702474" y="3895291"/>
                  <a:pt x="4708050" y="3895710"/>
                </a:cubicBezTo>
                <a:cubicBezTo>
                  <a:pt x="4739233" y="3890153"/>
                  <a:pt x="4771126" y="3887172"/>
                  <a:pt x="4803512" y="3886645"/>
                </a:cubicBezTo>
                <a:lnTo>
                  <a:pt x="4820599" y="3885022"/>
                </a:lnTo>
                <a:lnTo>
                  <a:pt x="4820625" y="3885516"/>
                </a:lnTo>
                <a:lnTo>
                  <a:pt x="4821123" y="3885483"/>
                </a:lnTo>
                <a:lnTo>
                  <a:pt x="4821717" y="3896923"/>
                </a:lnTo>
                <a:cubicBezTo>
                  <a:pt x="4821717" y="3902604"/>
                  <a:pt x="4821658" y="3908271"/>
                  <a:pt x="4820346" y="3913899"/>
                </a:cubicBezTo>
                <a:cubicBezTo>
                  <a:pt x="4820389" y="3945234"/>
                  <a:pt x="4817938" y="3976125"/>
                  <a:pt x="4812879" y="4006375"/>
                </a:cubicBezTo>
                <a:lnTo>
                  <a:pt x="4812341" y="4013051"/>
                </a:lnTo>
                <a:cubicBezTo>
                  <a:pt x="4812171" y="4013056"/>
                  <a:pt x="4812003" y="4013061"/>
                  <a:pt x="4811835" y="4013114"/>
                </a:cubicBezTo>
                <a:cubicBezTo>
                  <a:pt x="4799653" y="4098618"/>
                  <a:pt x="4773921" y="4179889"/>
                  <a:pt x="4736718" y="4254710"/>
                </a:cubicBezTo>
                <a:lnTo>
                  <a:pt x="4706597" y="4305008"/>
                </a:lnTo>
                <a:lnTo>
                  <a:pt x="4552487" y="4305008"/>
                </a:lnTo>
                <a:lnTo>
                  <a:pt x="4579169" y="4271827"/>
                </a:lnTo>
                <a:cubicBezTo>
                  <a:pt x="4626924" y="4199373"/>
                  <a:pt x="4661103" y="4117553"/>
                  <a:pt x="4678350" y="4029853"/>
                </a:cubicBezTo>
                <a:cubicBezTo>
                  <a:pt x="4532099" y="4061285"/>
                  <a:pt x="4402892" y="4136681"/>
                  <a:pt x="4306196" y="4241205"/>
                </a:cubicBezTo>
                <a:lnTo>
                  <a:pt x="4254073" y="4305008"/>
                </a:lnTo>
                <a:close/>
                <a:moveTo>
                  <a:pt x="4068511" y="0"/>
                </a:moveTo>
                <a:lnTo>
                  <a:pt x="4217148" y="0"/>
                </a:lnTo>
                <a:lnTo>
                  <a:pt x="4239376" y="44350"/>
                </a:lnTo>
                <a:cubicBezTo>
                  <a:pt x="4338970" y="191052"/>
                  <a:pt x="4495311" y="298404"/>
                  <a:pt x="4678350" y="337433"/>
                </a:cubicBezTo>
                <a:cubicBezTo>
                  <a:pt x="4659425" y="241952"/>
                  <a:pt x="4620110" y="153496"/>
                  <a:pt x="4564842" y="76659"/>
                </a:cubicBezTo>
                <a:lnTo>
                  <a:pt x="4496615" y="0"/>
                </a:lnTo>
                <a:lnTo>
                  <a:pt x="4664989" y="0"/>
                </a:lnTo>
                <a:lnTo>
                  <a:pt x="4727623" y="96778"/>
                </a:lnTo>
                <a:cubicBezTo>
                  <a:pt x="4769744" y="175780"/>
                  <a:pt x="4798685" y="262463"/>
                  <a:pt x="4811836" y="354040"/>
                </a:cubicBezTo>
                <a:cubicBezTo>
                  <a:pt x="4812004" y="354093"/>
                  <a:pt x="4812173" y="354098"/>
                  <a:pt x="4812342" y="354103"/>
                </a:cubicBezTo>
                <a:lnTo>
                  <a:pt x="4812882" y="360740"/>
                </a:lnTo>
                <a:cubicBezTo>
                  <a:pt x="4817939" y="390746"/>
                  <a:pt x="4820389" y="421389"/>
                  <a:pt x="4820346" y="452471"/>
                </a:cubicBezTo>
                <a:cubicBezTo>
                  <a:pt x="4821658" y="458057"/>
                  <a:pt x="4821717" y="463681"/>
                  <a:pt x="4821717" y="469318"/>
                </a:cubicBezTo>
                <a:cubicBezTo>
                  <a:pt x="4821717" y="473110"/>
                  <a:pt x="4821690" y="476896"/>
                  <a:pt x="4821124" y="480669"/>
                </a:cubicBezTo>
                <a:lnTo>
                  <a:pt x="4820625" y="480636"/>
                </a:lnTo>
                <a:lnTo>
                  <a:pt x="4820599" y="481127"/>
                </a:lnTo>
                <a:lnTo>
                  <a:pt x="4803481" y="479514"/>
                </a:lnTo>
                <a:cubicBezTo>
                  <a:pt x="4771106" y="478991"/>
                  <a:pt x="4739226" y="476033"/>
                  <a:pt x="4708054" y="470523"/>
                </a:cubicBezTo>
                <a:cubicBezTo>
                  <a:pt x="4702477" y="470939"/>
                  <a:pt x="4697148" y="469998"/>
                  <a:pt x="4691837" y="468995"/>
                </a:cubicBezTo>
                <a:lnTo>
                  <a:pt x="4691721" y="467856"/>
                </a:lnTo>
                <a:cubicBezTo>
                  <a:pt x="4450315" y="428211"/>
                  <a:pt x="4244123" y="289169"/>
                  <a:pt x="4120350" y="95636"/>
                </a:cubicBezTo>
                <a:close/>
                <a:moveTo>
                  <a:pt x="3991674" y="1313979"/>
                </a:moveTo>
                <a:cubicBezTo>
                  <a:pt x="3991674" y="1308297"/>
                  <a:pt x="3991733" y="1302628"/>
                  <a:pt x="3993045" y="1296998"/>
                </a:cubicBezTo>
                <a:cubicBezTo>
                  <a:pt x="3993003" y="1265670"/>
                  <a:pt x="3995452" y="1234785"/>
                  <a:pt x="4000509" y="1204541"/>
                </a:cubicBezTo>
                <a:lnTo>
                  <a:pt x="4001049" y="1197851"/>
                </a:lnTo>
                <a:cubicBezTo>
                  <a:pt x="4001218" y="1197846"/>
                  <a:pt x="4001387" y="1197841"/>
                  <a:pt x="4001555" y="1197788"/>
                </a:cubicBezTo>
                <a:cubicBezTo>
                  <a:pt x="4051831" y="844922"/>
                  <a:pt x="4332870" y="564145"/>
                  <a:pt x="4691720" y="504747"/>
                </a:cubicBezTo>
                <a:lnTo>
                  <a:pt x="4691837" y="503599"/>
                </a:lnTo>
                <a:cubicBezTo>
                  <a:pt x="4697146" y="502589"/>
                  <a:pt x="4702474" y="501641"/>
                  <a:pt x="4708050" y="502060"/>
                </a:cubicBezTo>
                <a:cubicBezTo>
                  <a:pt x="4739233" y="496503"/>
                  <a:pt x="4771126" y="493522"/>
                  <a:pt x="4803512" y="492995"/>
                </a:cubicBezTo>
                <a:lnTo>
                  <a:pt x="4820599" y="491372"/>
                </a:lnTo>
                <a:lnTo>
                  <a:pt x="4820625" y="491866"/>
                </a:lnTo>
                <a:lnTo>
                  <a:pt x="4821123" y="491833"/>
                </a:lnTo>
                <a:lnTo>
                  <a:pt x="4821717" y="503273"/>
                </a:lnTo>
                <a:cubicBezTo>
                  <a:pt x="4821717" y="508954"/>
                  <a:pt x="4821658" y="514621"/>
                  <a:pt x="4820346" y="520249"/>
                </a:cubicBezTo>
                <a:cubicBezTo>
                  <a:pt x="4820389" y="551584"/>
                  <a:pt x="4817938" y="582475"/>
                  <a:pt x="4812879" y="612725"/>
                </a:cubicBezTo>
                <a:lnTo>
                  <a:pt x="4812341" y="619401"/>
                </a:lnTo>
                <a:cubicBezTo>
                  <a:pt x="4812171" y="619406"/>
                  <a:pt x="4812003" y="619411"/>
                  <a:pt x="4811835" y="619464"/>
                </a:cubicBezTo>
                <a:cubicBezTo>
                  <a:pt x="4761560" y="972329"/>
                  <a:pt x="4480521" y="1253106"/>
                  <a:pt x="4121670" y="1312505"/>
                </a:cubicBezTo>
                <a:lnTo>
                  <a:pt x="4121554" y="1313653"/>
                </a:lnTo>
                <a:cubicBezTo>
                  <a:pt x="4116243" y="1314664"/>
                  <a:pt x="4110914" y="1315612"/>
                  <a:pt x="4105337" y="1315193"/>
                </a:cubicBezTo>
                <a:cubicBezTo>
                  <a:pt x="4074165" y="1320747"/>
                  <a:pt x="4042285" y="1323728"/>
                  <a:pt x="4009911" y="1324255"/>
                </a:cubicBezTo>
                <a:lnTo>
                  <a:pt x="3992792" y="1325881"/>
                </a:lnTo>
                <a:lnTo>
                  <a:pt x="3992766" y="1325386"/>
                </a:lnTo>
                <a:lnTo>
                  <a:pt x="3992267" y="1325419"/>
                </a:lnTo>
                <a:cubicBezTo>
                  <a:pt x="3991701" y="1321617"/>
                  <a:pt x="3991674" y="1317801"/>
                  <a:pt x="3991674" y="1313979"/>
                </a:cubicBezTo>
                <a:close/>
                <a:moveTo>
                  <a:pt x="3991674" y="1361805"/>
                </a:moveTo>
                <a:lnTo>
                  <a:pt x="3992268" y="1350455"/>
                </a:lnTo>
                <a:lnTo>
                  <a:pt x="3992766" y="1350487"/>
                </a:lnTo>
                <a:lnTo>
                  <a:pt x="3992792" y="1349997"/>
                </a:lnTo>
                <a:lnTo>
                  <a:pt x="4009880" y="1351607"/>
                </a:lnTo>
                <a:cubicBezTo>
                  <a:pt x="4042265" y="1352130"/>
                  <a:pt x="4074158" y="1355088"/>
                  <a:pt x="4105341" y="1360601"/>
                </a:cubicBezTo>
                <a:cubicBezTo>
                  <a:pt x="4110917" y="1360185"/>
                  <a:pt x="4116245" y="1361126"/>
                  <a:pt x="4121554" y="1362128"/>
                </a:cubicBezTo>
                <a:lnTo>
                  <a:pt x="4121671" y="1363267"/>
                </a:lnTo>
                <a:cubicBezTo>
                  <a:pt x="4480521" y="1422199"/>
                  <a:pt x="4761560" y="1700770"/>
                  <a:pt x="4811836" y="2050865"/>
                </a:cubicBezTo>
                <a:cubicBezTo>
                  <a:pt x="4812004" y="2050918"/>
                  <a:pt x="4812173" y="2050923"/>
                  <a:pt x="4812342" y="2050928"/>
                </a:cubicBezTo>
                <a:lnTo>
                  <a:pt x="4812882" y="2057565"/>
                </a:lnTo>
                <a:cubicBezTo>
                  <a:pt x="4817939" y="2087572"/>
                  <a:pt x="4820389" y="2118214"/>
                  <a:pt x="4820346" y="2149296"/>
                </a:cubicBezTo>
                <a:cubicBezTo>
                  <a:pt x="4821658" y="2154882"/>
                  <a:pt x="4821717" y="2160506"/>
                  <a:pt x="4821717" y="2166144"/>
                </a:cubicBezTo>
                <a:cubicBezTo>
                  <a:pt x="4821717" y="2169936"/>
                  <a:pt x="4821690" y="2173722"/>
                  <a:pt x="4821124" y="2177494"/>
                </a:cubicBezTo>
                <a:lnTo>
                  <a:pt x="4820625" y="2177461"/>
                </a:lnTo>
                <a:lnTo>
                  <a:pt x="4820599" y="2177952"/>
                </a:lnTo>
                <a:lnTo>
                  <a:pt x="4803481" y="2176339"/>
                </a:lnTo>
                <a:cubicBezTo>
                  <a:pt x="4771106" y="2175816"/>
                  <a:pt x="4739226" y="2172858"/>
                  <a:pt x="4708054" y="2167348"/>
                </a:cubicBezTo>
                <a:cubicBezTo>
                  <a:pt x="4702477" y="2167764"/>
                  <a:pt x="4697148" y="2166823"/>
                  <a:pt x="4691837" y="2165820"/>
                </a:cubicBezTo>
                <a:lnTo>
                  <a:pt x="4691721" y="2164681"/>
                </a:lnTo>
                <a:cubicBezTo>
                  <a:pt x="4332870" y="2105749"/>
                  <a:pt x="4051831" y="1827177"/>
                  <a:pt x="4001556" y="1477083"/>
                </a:cubicBezTo>
                <a:cubicBezTo>
                  <a:pt x="4001388" y="1477030"/>
                  <a:pt x="4001220" y="1477026"/>
                  <a:pt x="4001050" y="1477021"/>
                </a:cubicBezTo>
                <a:lnTo>
                  <a:pt x="4000512" y="1470397"/>
                </a:lnTo>
                <a:cubicBezTo>
                  <a:pt x="3995453" y="1440385"/>
                  <a:pt x="3993003" y="1409736"/>
                  <a:pt x="3993045" y="1378647"/>
                </a:cubicBezTo>
                <a:cubicBezTo>
                  <a:pt x="3991733" y="1373063"/>
                  <a:pt x="3991674" y="1367441"/>
                  <a:pt x="3991674" y="1361805"/>
                </a:cubicBezTo>
                <a:close/>
                <a:moveTo>
                  <a:pt x="3991674" y="3010804"/>
                </a:moveTo>
                <a:cubicBezTo>
                  <a:pt x="3991674" y="3005122"/>
                  <a:pt x="3991733" y="2999453"/>
                  <a:pt x="3993045" y="2993823"/>
                </a:cubicBezTo>
                <a:cubicBezTo>
                  <a:pt x="3993003" y="2962495"/>
                  <a:pt x="3995452" y="2931610"/>
                  <a:pt x="4000509" y="2901366"/>
                </a:cubicBezTo>
                <a:lnTo>
                  <a:pt x="4001049" y="2894676"/>
                </a:lnTo>
                <a:cubicBezTo>
                  <a:pt x="4001218" y="2894671"/>
                  <a:pt x="4001387" y="2894666"/>
                  <a:pt x="4001555" y="2894613"/>
                </a:cubicBezTo>
                <a:cubicBezTo>
                  <a:pt x="4051831" y="2541747"/>
                  <a:pt x="4332870" y="2260970"/>
                  <a:pt x="4691720" y="2201572"/>
                </a:cubicBezTo>
                <a:lnTo>
                  <a:pt x="4691837" y="2200424"/>
                </a:lnTo>
                <a:cubicBezTo>
                  <a:pt x="4697146" y="2199414"/>
                  <a:pt x="4702474" y="2198466"/>
                  <a:pt x="4708050" y="2198885"/>
                </a:cubicBezTo>
                <a:cubicBezTo>
                  <a:pt x="4739233" y="2193328"/>
                  <a:pt x="4771126" y="2190347"/>
                  <a:pt x="4803512" y="2189820"/>
                </a:cubicBezTo>
                <a:lnTo>
                  <a:pt x="4820599" y="2188197"/>
                </a:lnTo>
                <a:lnTo>
                  <a:pt x="4820625" y="2188691"/>
                </a:lnTo>
                <a:lnTo>
                  <a:pt x="4821123" y="2188658"/>
                </a:lnTo>
                <a:lnTo>
                  <a:pt x="4821717" y="2200098"/>
                </a:lnTo>
                <a:cubicBezTo>
                  <a:pt x="4821717" y="2205779"/>
                  <a:pt x="4821658" y="2211446"/>
                  <a:pt x="4820346" y="2217074"/>
                </a:cubicBezTo>
                <a:cubicBezTo>
                  <a:pt x="4820389" y="2248409"/>
                  <a:pt x="4817938" y="2279300"/>
                  <a:pt x="4812879" y="2309550"/>
                </a:cubicBezTo>
                <a:lnTo>
                  <a:pt x="4812341" y="2316226"/>
                </a:lnTo>
                <a:cubicBezTo>
                  <a:pt x="4812171" y="2316231"/>
                  <a:pt x="4812003" y="2316236"/>
                  <a:pt x="4811835" y="2316289"/>
                </a:cubicBezTo>
                <a:cubicBezTo>
                  <a:pt x="4761560" y="2669154"/>
                  <a:pt x="4480521" y="2949931"/>
                  <a:pt x="4121670" y="3009330"/>
                </a:cubicBezTo>
                <a:lnTo>
                  <a:pt x="4121554" y="3010478"/>
                </a:lnTo>
                <a:cubicBezTo>
                  <a:pt x="4116243" y="3011489"/>
                  <a:pt x="4110914" y="3012437"/>
                  <a:pt x="4105337" y="3012018"/>
                </a:cubicBezTo>
                <a:cubicBezTo>
                  <a:pt x="4074165" y="3017572"/>
                  <a:pt x="4042285" y="3020553"/>
                  <a:pt x="4009911" y="3021080"/>
                </a:cubicBezTo>
                <a:lnTo>
                  <a:pt x="3992792" y="3022706"/>
                </a:lnTo>
                <a:lnTo>
                  <a:pt x="3992766" y="3022211"/>
                </a:lnTo>
                <a:lnTo>
                  <a:pt x="3992267" y="3022244"/>
                </a:lnTo>
                <a:cubicBezTo>
                  <a:pt x="3991701" y="3018442"/>
                  <a:pt x="3991674" y="3014626"/>
                  <a:pt x="3991674" y="3010804"/>
                </a:cubicBezTo>
                <a:close/>
                <a:moveTo>
                  <a:pt x="3991674" y="3058630"/>
                </a:moveTo>
                <a:lnTo>
                  <a:pt x="3992268" y="3047280"/>
                </a:lnTo>
                <a:lnTo>
                  <a:pt x="3992766" y="3047312"/>
                </a:lnTo>
                <a:lnTo>
                  <a:pt x="3992792" y="3046822"/>
                </a:lnTo>
                <a:lnTo>
                  <a:pt x="4009880" y="3048432"/>
                </a:lnTo>
                <a:cubicBezTo>
                  <a:pt x="4042265" y="3048955"/>
                  <a:pt x="4074158" y="3051913"/>
                  <a:pt x="4105341" y="3057426"/>
                </a:cubicBezTo>
                <a:cubicBezTo>
                  <a:pt x="4110917" y="3057010"/>
                  <a:pt x="4116245" y="3057951"/>
                  <a:pt x="4121554" y="3058953"/>
                </a:cubicBezTo>
                <a:lnTo>
                  <a:pt x="4121671" y="3060092"/>
                </a:lnTo>
                <a:cubicBezTo>
                  <a:pt x="4480521" y="3119024"/>
                  <a:pt x="4761560" y="3397595"/>
                  <a:pt x="4811836" y="3747690"/>
                </a:cubicBezTo>
                <a:cubicBezTo>
                  <a:pt x="4812004" y="3747743"/>
                  <a:pt x="4812173" y="3747748"/>
                  <a:pt x="4812342" y="3747753"/>
                </a:cubicBezTo>
                <a:lnTo>
                  <a:pt x="4812882" y="3754390"/>
                </a:lnTo>
                <a:cubicBezTo>
                  <a:pt x="4817939" y="3784397"/>
                  <a:pt x="4820389" y="3815039"/>
                  <a:pt x="4820346" y="3846121"/>
                </a:cubicBezTo>
                <a:cubicBezTo>
                  <a:pt x="4821658" y="3851707"/>
                  <a:pt x="4821717" y="3857331"/>
                  <a:pt x="4821717" y="3862969"/>
                </a:cubicBezTo>
                <a:cubicBezTo>
                  <a:pt x="4821717" y="3866761"/>
                  <a:pt x="4821690" y="3870547"/>
                  <a:pt x="4821124" y="3874319"/>
                </a:cubicBezTo>
                <a:lnTo>
                  <a:pt x="4820625" y="3874286"/>
                </a:lnTo>
                <a:lnTo>
                  <a:pt x="4820599" y="3874777"/>
                </a:lnTo>
                <a:lnTo>
                  <a:pt x="4803481" y="3873164"/>
                </a:lnTo>
                <a:cubicBezTo>
                  <a:pt x="4771106" y="3872641"/>
                  <a:pt x="4739226" y="3869683"/>
                  <a:pt x="4708054" y="3864173"/>
                </a:cubicBezTo>
                <a:cubicBezTo>
                  <a:pt x="4702477" y="3864589"/>
                  <a:pt x="4697148" y="3863648"/>
                  <a:pt x="4691837" y="3862645"/>
                </a:cubicBezTo>
                <a:lnTo>
                  <a:pt x="4691721" y="3861506"/>
                </a:lnTo>
                <a:cubicBezTo>
                  <a:pt x="4332870" y="3802574"/>
                  <a:pt x="4051831" y="3524002"/>
                  <a:pt x="4001556" y="3173908"/>
                </a:cubicBezTo>
                <a:cubicBezTo>
                  <a:pt x="4001388" y="3173856"/>
                  <a:pt x="4001220" y="3173851"/>
                  <a:pt x="4001050" y="3173846"/>
                </a:cubicBezTo>
                <a:lnTo>
                  <a:pt x="4000512" y="3167222"/>
                </a:lnTo>
                <a:cubicBezTo>
                  <a:pt x="3995453" y="3137210"/>
                  <a:pt x="3993003" y="3106561"/>
                  <a:pt x="3993045" y="3075472"/>
                </a:cubicBezTo>
                <a:cubicBezTo>
                  <a:pt x="3991733" y="3069889"/>
                  <a:pt x="3991674" y="3064266"/>
                  <a:pt x="3991674" y="3058630"/>
                </a:cubicBezTo>
                <a:close/>
                <a:moveTo>
                  <a:pt x="3293448" y="636203"/>
                </a:moveTo>
                <a:cubicBezTo>
                  <a:pt x="3346724" y="907109"/>
                  <a:pt x="3561567" y="1121906"/>
                  <a:pt x="3836757" y="1181049"/>
                </a:cubicBezTo>
                <a:cubicBezTo>
                  <a:pt x="3783482" y="910143"/>
                  <a:pt x="3568638" y="695346"/>
                  <a:pt x="3293448" y="636203"/>
                </a:cubicBezTo>
                <a:close/>
                <a:moveTo>
                  <a:pt x="3293448" y="2333028"/>
                </a:moveTo>
                <a:cubicBezTo>
                  <a:pt x="3346724" y="2603934"/>
                  <a:pt x="3561567" y="2818731"/>
                  <a:pt x="3836757" y="2877874"/>
                </a:cubicBezTo>
                <a:cubicBezTo>
                  <a:pt x="3783482" y="2606968"/>
                  <a:pt x="3568638" y="2392171"/>
                  <a:pt x="3293448" y="2333028"/>
                </a:cubicBezTo>
                <a:close/>
                <a:moveTo>
                  <a:pt x="3293446" y="2034258"/>
                </a:moveTo>
                <a:cubicBezTo>
                  <a:pt x="3568636" y="1975579"/>
                  <a:pt x="3783479" y="1762469"/>
                  <a:pt x="3836755" y="1493690"/>
                </a:cubicBezTo>
                <a:cubicBezTo>
                  <a:pt x="3561565" y="1552369"/>
                  <a:pt x="3346721" y="1765479"/>
                  <a:pt x="3293446" y="2034258"/>
                </a:cubicBezTo>
                <a:close/>
                <a:moveTo>
                  <a:pt x="3293446" y="3731083"/>
                </a:moveTo>
                <a:cubicBezTo>
                  <a:pt x="3568636" y="3672404"/>
                  <a:pt x="3783479" y="3459294"/>
                  <a:pt x="3836755" y="3190516"/>
                </a:cubicBezTo>
                <a:cubicBezTo>
                  <a:pt x="3561565" y="3249194"/>
                  <a:pt x="3346721" y="3462304"/>
                  <a:pt x="3293446" y="3731083"/>
                </a:cubicBezTo>
                <a:close/>
                <a:moveTo>
                  <a:pt x="3150081" y="503273"/>
                </a:moveTo>
                <a:lnTo>
                  <a:pt x="3150675" y="491833"/>
                </a:lnTo>
                <a:lnTo>
                  <a:pt x="3151173" y="491866"/>
                </a:lnTo>
                <a:lnTo>
                  <a:pt x="3151199" y="491372"/>
                </a:lnTo>
                <a:lnTo>
                  <a:pt x="3168287" y="492995"/>
                </a:lnTo>
                <a:cubicBezTo>
                  <a:pt x="3200672" y="493522"/>
                  <a:pt x="3232565" y="496503"/>
                  <a:pt x="3263748" y="502060"/>
                </a:cubicBezTo>
                <a:cubicBezTo>
                  <a:pt x="3269324" y="501641"/>
                  <a:pt x="3274652" y="502589"/>
                  <a:pt x="3279961" y="503599"/>
                </a:cubicBezTo>
                <a:lnTo>
                  <a:pt x="3280078" y="504747"/>
                </a:lnTo>
                <a:cubicBezTo>
                  <a:pt x="3638928" y="564145"/>
                  <a:pt x="3919967" y="844922"/>
                  <a:pt x="3970244" y="1197788"/>
                </a:cubicBezTo>
                <a:cubicBezTo>
                  <a:pt x="3970411" y="1197841"/>
                  <a:pt x="3970581" y="1197846"/>
                  <a:pt x="3970749" y="1197851"/>
                </a:cubicBezTo>
                <a:lnTo>
                  <a:pt x="3971290" y="1204541"/>
                </a:lnTo>
                <a:cubicBezTo>
                  <a:pt x="3976346" y="1234785"/>
                  <a:pt x="3978796" y="1265670"/>
                  <a:pt x="3978754" y="1296998"/>
                </a:cubicBezTo>
                <a:cubicBezTo>
                  <a:pt x="3980066" y="1302628"/>
                  <a:pt x="3980124" y="1308297"/>
                  <a:pt x="3980124" y="1313979"/>
                </a:cubicBezTo>
                <a:cubicBezTo>
                  <a:pt x="3980124" y="1317801"/>
                  <a:pt x="3980097" y="1321617"/>
                  <a:pt x="3979531" y="1325419"/>
                </a:cubicBezTo>
                <a:lnTo>
                  <a:pt x="3979032" y="1325386"/>
                </a:lnTo>
                <a:lnTo>
                  <a:pt x="3979006" y="1325881"/>
                </a:lnTo>
                <a:lnTo>
                  <a:pt x="3961888" y="1324255"/>
                </a:lnTo>
                <a:cubicBezTo>
                  <a:pt x="3929514" y="1323728"/>
                  <a:pt x="3897633" y="1320747"/>
                  <a:pt x="3866461" y="1315193"/>
                </a:cubicBezTo>
                <a:cubicBezTo>
                  <a:pt x="3860884" y="1315612"/>
                  <a:pt x="3855555" y="1314664"/>
                  <a:pt x="3850245" y="1313653"/>
                </a:cubicBezTo>
                <a:lnTo>
                  <a:pt x="3850129" y="1312505"/>
                </a:lnTo>
                <a:cubicBezTo>
                  <a:pt x="3491277" y="1253106"/>
                  <a:pt x="3210238" y="972329"/>
                  <a:pt x="3159963" y="619464"/>
                </a:cubicBezTo>
                <a:cubicBezTo>
                  <a:pt x="3159795" y="619411"/>
                  <a:pt x="3159627" y="619406"/>
                  <a:pt x="3159457" y="619401"/>
                </a:cubicBezTo>
                <a:lnTo>
                  <a:pt x="3158919" y="612725"/>
                </a:lnTo>
                <a:cubicBezTo>
                  <a:pt x="3153860" y="582475"/>
                  <a:pt x="3151410" y="551584"/>
                  <a:pt x="3151452" y="520249"/>
                </a:cubicBezTo>
                <a:cubicBezTo>
                  <a:pt x="3150140" y="514621"/>
                  <a:pt x="3150081" y="508954"/>
                  <a:pt x="3150081" y="503273"/>
                </a:cubicBezTo>
                <a:close/>
                <a:moveTo>
                  <a:pt x="3150081" y="2200098"/>
                </a:moveTo>
                <a:lnTo>
                  <a:pt x="3150675" y="2188658"/>
                </a:lnTo>
                <a:lnTo>
                  <a:pt x="3151173" y="2188691"/>
                </a:lnTo>
                <a:lnTo>
                  <a:pt x="3151199" y="2188197"/>
                </a:lnTo>
                <a:lnTo>
                  <a:pt x="3168287" y="2189820"/>
                </a:lnTo>
                <a:cubicBezTo>
                  <a:pt x="3200672" y="2190347"/>
                  <a:pt x="3232565" y="2193328"/>
                  <a:pt x="3263748" y="2198885"/>
                </a:cubicBezTo>
                <a:cubicBezTo>
                  <a:pt x="3269324" y="2198466"/>
                  <a:pt x="3274652" y="2199414"/>
                  <a:pt x="3279961" y="2200424"/>
                </a:cubicBezTo>
                <a:lnTo>
                  <a:pt x="3280078" y="2201572"/>
                </a:lnTo>
                <a:cubicBezTo>
                  <a:pt x="3638928" y="2260970"/>
                  <a:pt x="3919967" y="2541747"/>
                  <a:pt x="3970244" y="2894613"/>
                </a:cubicBezTo>
                <a:cubicBezTo>
                  <a:pt x="3970411" y="2894666"/>
                  <a:pt x="3970581" y="2894671"/>
                  <a:pt x="3970749" y="2894676"/>
                </a:cubicBezTo>
                <a:lnTo>
                  <a:pt x="3971290" y="2901366"/>
                </a:lnTo>
                <a:cubicBezTo>
                  <a:pt x="3976346" y="2931610"/>
                  <a:pt x="3978796" y="2962495"/>
                  <a:pt x="3978754" y="2993823"/>
                </a:cubicBezTo>
                <a:cubicBezTo>
                  <a:pt x="3980066" y="2999453"/>
                  <a:pt x="3980124" y="3005122"/>
                  <a:pt x="3980124" y="3010804"/>
                </a:cubicBezTo>
                <a:cubicBezTo>
                  <a:pt x="3980124" y="3014626"/>
                  <a:pt x="3980097" y="3018442"/>
                  <a:pt x="3979531" y="3022244"/>
                </a:cubicBezTo>
                <a:lnTo>
                  <a:pt x="3979032" y="3022211"/>
                </a:lnTo>
                <a:lnTo>
                  <a:pt x="3979006" y="3022706"/>
                </a:lnTo>
                <a:lnTo>
                  <a:pt x="3961888" y="3021080"/>
                </a:lnTo>
                <a:cubicBezTo>
                  <a:pt x="3929514" y="3020553"/>
                  <a:pt x="3897633" y="3017572"/>
                  <a:pt x="3866461" y="3012018"/>
                </a:cubicBezTo>
                <a:cubicBezTo>
                  <a:pt x="3860884" y="3012437"/>
                  <a:pt x="3855555" y="3011489"/>
                  <a:pt x="3850245" y="3010478"/>
                </a:cubicBezTo>
                <a:lnTo>
                  <a:pt x="3850129" y="3009330"/>
                </a:lnTo>
                <a:cubicBezTo>
                  <a:pt x="3491277" y="2949931"/>
                  <a:pt x="3210238" y="2669154"/>
                  <a:pt x="3159963" y="2316289"/>
                </a:cubicBezTo>
                <a:cubicBezTo>
                  <a:pt x="3159795" y="2316236"/>
                  <a:pt x="3159627" y="2316231"/>
                  <a:pt x="3159457" y="2316226"/>
                </a:cubicBezTo>
                <a:lnTo>
                  <a:pt x="3158919" y="2309550"/>
                </a:lnTo>
                <a:cubicBezTo>
                  <a:pt x="3153860" y="2279300"/>
                  <a:pt x="3151410" y="2248409"/>
                  <a:pt x="3151452" y="2217074"/>
                </a:cubicBezTo>
                <a:cubicBezTo>
                  <a:pt x="3150140" y="2211446"/>
                  <a:pt x="3150081" y="2205779"/>
                  <a:pt x="3150081" y="2200098"/>
                </a:cubicBezTo>
                <a:close/>
                <a:moveTo>
                  <a:pt x="3150081" y="3896923"/>
                </a:moveTo>
                <a:lnTo>
                  <a:pt x="3150675" y="3885483"/>
                </a:lnTo>
                <a:lnTo>
                  <a:pt x="3151173" y="3885516"/>
                </a:lnTo>
                <a:lnTo>
                  <a:pt x="3151199" y="3885022"/>
                </a:lnTo>
                <a:lnTo>
                  <a:pt x="3168287" y="3886645"/>
                </a:lnTo>
                <a:cubicBezTo>
                  <a:pt x="3200672" y="3887172"/>
                  <a:pt x="3232565" y="3890153"/>
                  <a:pt x="3263748" y="3895710"/>
                </a:cubicBezTo>
                <a:cubicBezTo>
                  <a:pt x="3269324" y="3895291"/>
                  <a:pt x="3274652" y="3896239"/>
                  <a:pt x="3279961" y="3897249"/>
                </a:cubicBezTo>
                <a:lnTo>
                  <a:pt x="3280078" y="3898397"/>
                </a:lnTo>
                <a:cubicBezTo>
                  <a:pt x="3514137" y="3937139"/>
                  <a:pt x="3715094" y="4070062"/>
                  <a:pt x="3840331" y="4255797"/>
                </a:cubicBezTo>
                <a:lnTo>
                  <a:pt x="3868775" y="4305008"/>
                </a:lnTo>
                <a:lnTo>
                  <a:pt x="3717725" y="4305008"/>
                </a:lnTo>
                <a:lnTo>
                  <a:pt x="3665602" y="4241205"/>
                </a:lnTo>
                <a:cubicBezTo>
                  <a:pt x="3568906" y="4136681"/>
                  <a:pt x="3439699" y="4061285"/>
                  <a:pt x="3293448" y="4029853"/>
                </a:cubicBezTo>
                <a:cubicBezTo>
                  <a:pt x="3310695" y="4117553"/>
                  <a:pt x="3344874" y="4199373"/>
                  <a:pt x="3392629" y="4271827"/>
                </a:cubicBezTo>
                <a:lnTo>
                  <a:pt x="3419311" y="4305008"/>
                </a:lnTo>
                <a:lnTo>
                  <a:pt x="3265201" y="4305008"/>
                </a:lnTo>
                <a:lnTo>
                  <a:pt x="3235080" y="4254710"/>
                </a:lnTo>
                <a:cubicBezTo>
                  <a:pt x="3197877" y="4179889"/>
                  <a:pt x="3172145" y="4098618"/>
                  <a:pt x="3159963" y="4013114"/>
                </a:cubicBezTo>
                <a:cubicBezTo>
                  <a:pt x="3159795" y="4013061"/>
                  <a:pt x="3159627" y="4013056"/>
                  <a:pt x="3159457" y="4013051"/>
                </a:cubicBezTo>
                <a:lnTo>
                  <a:pt x="3158919" y="4006375"/>
                </a:lnTo>
                <a:cubicBezTo>
                  <a:pt x="3153860" y="3976125"/>
                  <a:pt x="3151410" y="3945234"/>
                  <a:pt x="3151452" y="3913899"/>
                </a:cubicBezTo>
                <a:cubicBezTo>
                  <a:pt x="3150140" y="3908271"/>
                  <a:pt x="3150081" y="3902604"/>
                  <a:pt x="3150081" y="3896923"/>
                </a:cubicBezTo>
                <a:close/>
                <a:moveTo>
                  <a:pt x="3150079" y="469318"/>
                </a:moveTo>
                <a:cubicBezTo>
                  <a:pt x="3150079" y="463681"/>
                  <a:pt x="3150138" y="458057"/>
                  <a:pt x="3151450" y="452471"/>
                </a:cubicBezTo>
                <a:cubicBezTo>
                  <a:pt x="3151408" y="421389"/>
                  <a:pt x="3153857" y="390746"/>
                  <a:pt x="3158914" y="360740"/>
                </a:cubicBezTo>
                <a:lnTo>
                  <a:pt x="3159454" y="354103"/>
                </a:lnTo>
                <a:cubicBezTo>
                  <a:pt x="3159623" y="354098"/>
                  <a:pt x="3159792" y="354093"/>
                  <a:pt x="3159960" y="354040"/>
                </a:cubicBezTo>
                <a:cubicBezTo>
                  <a:pt x="3173111" y="262463"/>
                  <a:pt x="3202052" y="175780"/>
                  <a:pt x="3244173" y="96778"/>
                </a:cubicBezTo>
                <a:lnTo>
                  <a:pt x="3306807" y="0"/>
                </a:lnTo>
                <a:lnTo>
                  <a:pt x="3475182" y="0"/>
                </a:lnTo>
                <a:lnTo>
                  <a:pt x="3406954" y="76659"/>
                </a:lnTo>
                <a:cubicBezTo>
                  <a:pt x="3351687" y="153496"/>
                  <a:pt x="3312372" y="241952"/>
                  <a:pt x="3293446" y="337433"/>
                </a:cubicBezTo>
                <a:cubicBezTo>
                  <a:pt x="3476486" y="298404"/>
                  <a:pt x="3632827" y="191052"/>
                  <a:pt x="3732420" y="44350"/>
                </a:cubicBezTo>
                <a:lnTo>
                  <a:pt x="3754649" y="0"/>
                </a:lnTo>
                <a:lnTo>
                  <a:pt x="3903287" y="0"/>
                </a:lnTo>
                <a:lnTo>
                  <a:pt x="3851448" y="95636"/>
                </a:lnTo>
                <a:cubicBezTo>
                  <a:pt x="3727674" y="289169"/>
                  <a:pt x="3521481" y="428211"/>
                  <a:pt x="3280075" y="467856"/>
                </a:cubicBezTo>
                <a:lnTo>
                  <a:pt x="3279959" y="468995"/>
                </a:lnTo>
                <a:cubicBezTo>
                  <a:pt x="3274648" y="469998"/>
                  <a:pt x="3269319" y="470939"/>
                  <a:pt x="3263742" y="470523"/>
                </a:cubicBezTo>
                <a:cubicBezTo>
                  <a:pt x="3232570" y="476033"/>
                  <a:pt x="3200690" y="478991"/>
                  <a:pt x="3168316" y="479514"/>
                </a:cubicBezTo>
                <a:lnTo>
                  <a:pt x="3151197" y="481127"/>
                </a:lnTo>
                <a:lnTo>
                  <a:pt x="3151171" y="480636"/>
                </a:lnTo>
                <a:lnTo>
                  <a:pt x="3150672" y="480669"/>
                </a:lnTo>
                <a:cubicBezTo>
                  <a:pt x="3150106" y="476896"/>
                  <a:pt x="3150079" y="473110"/>
                  <a:pt x="3150079" y="469318"/>
                </a:cubicBezTo>
                <a:close/>
                <a:moveTo>
                  <a:pt x="3150079" y="2166144"/>
                </a:moveTo>
                <a:cubicBezTo>
                  <a:pt x="3150079" y="2160506"/>
                  <a:pt x="3150138" y="2154882"/>
                  <a:pt x="3151450" y="2149296"/>
                </a:cubicBezTo>
                <a:cubicBezTo>
                  <a:pt x="3151408" y="2118214"/>
                  <a:pt x="3153857" y="2087572"/>
                  <a:pt x="3158914" y="2057565"/>
                </a:cubicBezTo>
                <a:lnTo>
                  <a:pt x="3159454" y="2050928"/>
                </a:lnTo>
                <a:cubicBezTo>
                  <a:pt x="3159623" y="2050923"/>
                  <a:pt x="3159792" y="2050918"/>
                  <a:pt x="3159960" y="2050865"/>
                </a:cubicBezTo>
                <a:cubicBezTo>
                  <a:pt x="3210236" y="1700770"/>
                  <a:pt x="3491275" y="1422199"/>
                  <a:pt x="3850126" y="1363267"/>
                </a:cubicBezTo>
                <a:lnTo>
                  <a:pt x="3850243" y="1362128"/>
                </a:lnTo>
                <a:cubicBezTo>
                  <a:pt x="3855551" y="1361126"/>
                  <a:pt x="3860879" y="1360185"/>
                  <a:pt x="3866455" y="1360601"/>
                </a:cubicBezTo>
                <a:cubicBezTo>
                  <a:pt x="3897639" y="1355088"/>
                  <a:pt x="3929531" y="1352130"/>
                  <a:pt x="3961917" y="1351607"/>
                </a:cubicBezTo>
                <a:lnTo>
                  <a:pt x="3979004" y="1349997"/>
                </a:lnTo>
                <a:lnTo>
                  <a:pt x="3979030" y="1350487"/>
                </a:lnTo>
                <a:lnTo>
                  <a:pt x="3979528" y="1350455"/>
                </a:lnTo>
                <a:lnTo>
                  <a:pt x="3980122" y="1361805"/>
                </a:lnTo>
                <a:cubicBezTo>
                  <a:pt x="3980122" y="1367441"/>
                  <a:pt x="3980064" y="1373063"/>
                  <a:pt x="3978752" y="1378647"/>
                </a:cubicBezTo>
                <a:cubicBezTo>
                  <a:pt x="3978794" y="1409736"/>
                  <a:pt x="3976343" y="1440385"/>
                  <a:pt x="3971285" y="1470397"/>
                </a:cubicBezTo>
                <a:lnTo>
                  <a:pt x="3970746" y="1477021"/>
                </a:lnTo>
                <a:cubicBezTo>
                  <a:pt x="3970577" y="1477026"/>
                  <a:pt x="3970408" y="1477030"/>
                  <a:pt x="3970241" y="1477083"/>
                </a:cubicBezTo>
                <a:cubicBezTo>
                  <a:pt x="3919965" y="1827177"/>
                  <a:pt x="3638926" y="2105749"/>
                  <a:pt x="3280075" y="2164681"/>
                </a:cubicBezTo>
                <a:lnTo>
                  <a:pt x="3279959" y="2165820"/>
                </a:lnTo>
                <a:cubicBezTo>
                  <a:pt x="3274648" y="2166823"/>
                  <a:pt x="3269319" y="2167764"/>
                  <a:pt x="3263742" y="2167348"/>
                </a:cubicBezTo>
                <a:cubicBezTo>
                  <a:pt x="3232570" y="2172858"/>
                  <a:pt x="3200690" y="2175816"/>
                  <a:pt x="3168316" y="2176339"/>
                </a:cubicBezTo>
                <a:lnTo>
                  <a:pt x="3151197" y="2177952"/>
                </a:lnTo>
                <a:lnTo>
                  <a:pt x="3151171" y="2177461"/>
                </a:lnTo>
                <a:lnTo>
                  <a:pt x="3150672" y="2177494"/>
                </a:lnTo>
                <a:cubicBezTo>
                  <a:pt x="3150106" y="2173722"/>
                  <a:pt x="3150079" y="2169936"/>
                  <a:pt x="3150079" y="2166144"/>
                </a:cubicBezTo>
                <a:close/>
                <a:moveTo>
                  <a:pt x="3150079" y="3862969"/>
                </a:moveTo>
                <a:cubicBezTo>
                  <a:pt x="3150079" y="3857331"/>
                  <a:pt x="3150138" y="3851707"/>
                  <a:pt x="3151450" y="3846121"/>
                </a:cubicBezTo>
                <a:cubicBezTo>
                  <a:pt x="3151408" y="3815039"/>
                  <a:pt x="3153857" y="3784397"/>
                  <a:pt x="3158914" y="3754390"/>
                </a:cubicBezTo>
                <a:lnTo>
                  <a:pt x="3159454" y="3747753"/>
                </a:lnTo>
                <a:cubicBezTo>
                  <a:pt x="3159623" y="3747748"/>
                  <a:pt x="3159792" y="3747743"/>
                  <a:pt x="3159960" y="3747690"/>
                </a:cubicBezTo>
                <a:cubicBezTo>
                  <a:pt x="3210236" y="3397595"/>
                  <a:pt x="3491275" y="3119024"/>
                  <a:pt x="3850126" y="3060092"/>
                </a:cubicBezTo>
                <a:lnTo>
                  <a:pt x="3850243" y="3058953"/>
                </a:lnTo>
                <a:cubicBezTo>
                  <a:pt x="3855551" y="3057951"/>
                  <a:pt x="3860879" y="3057010"/>
                  <a:pt x="3866455" y="3057426"/>
                </a:cubicBezTo>
                <a:cubicBezTo>
                  <a:pt x="3897639" y="3051913"/>
                  <a:pt x="3929531" y="3048955"/>
                  <a:pt x="3961917" y="3048432"/>
                </a:cubicBezTo>
                <a:lnTo>
                  <a:pt x="3979004" y="3046822"/>
                </a:lnTo>
                <a:lnTo>
                  <a:pt x="3979030" y="3047312"/>
                </a:lnTo>
                <a:lnTo>
                  <a:pt x="3979528" y="3047280"/>
                </a:lnTo>
                <a:lnTo>
                  <a:pt x="3980122" y="3058630"/>
                </a:lnTo>
                <a:cubicBezTo>
                  <a:pt x="3980122" y="3064266"/>
                  <a:pt x="3980064" y="3069889"/>
                  <a:pt x="3978752" y="3075472"/>
                </a:cubicBezTo>
                <a:cubicBezTo>
                  <a:pt x="3978794" y="3106561"/>
                  <a:pt x="3976343" y="3137210"/>
                  <a:pt x="3971285" y="3167222"/>
                </a:cubicBezTo>
                <a:lnTo>
                  <a:pt x="3970746" y="3173846"/>
                </a:lnTo>
                <a:cubicBezTo>
                  <a:pt x="3970577" y="3173851"/>
                  <a:pt x="3970408" y="3173856"/>
                  <a:pt x="3970241" y="3173908"/>
                </a:cubicBezTo>
                <a:cubicBezTo>
                  <a:pt x="3919965" y="3524002"/>
                  <a:pt x="3638926" y="3802574"/>
                  <a:pt x="3280075" y="3861506"/>
                </a:cubicBezTo>
                <a:lnTo>
                  <a:pt x="3279959" y="3862645"/>
                </a:lnTo>
                <a:cubicBezTo>
                  <a:pt x="3274648" y="3863648"/>
                  <a:pt x="3269319" y="3864589"/>
                  <a:pt x="3263742" y="3864173"/>
                </a:cubicBezTo>
                <a:cubicBezTo>
                  <a:pt x="3232570" y="3869683"/>
                  <a:pt x="3200690" y="3872641"/>
                  <a:pt x="3168316" y="3873164"/>
                </a:cubicBezTo>
                <a:lnTo>
                  <a:pt x="3151197" y="3874777"/>
                </a:lnTo>
                <a:lnTo>
                  <a:pt x="3151171" y="3874286"/>
                </a:lnTo>
                <a:lnTo>
                  <a:pt x="3150672" y="3874319"/>
                </a:lnTo>
                <a:cubicBezTo>
                  <a:pt x="3150106" y="3870547"/>
                  <a:pt x="3150079" y="3866761"/>
                  <a:pt x="3150079" y="3862969"/>
                </a:cubicBezTo>
                <a:close/>
                <a:moveTo>
                  <a:pt x="2442890" y="1181049"/>
                </a:moveTo>
                <a:cubicBezTo>
                  <a:pt x="2718080" y="1121906"/>
                  <a:pt x="2932923" y="907109"/>
                  <a:pt x="2986199" y="636203"/>
                </a:cubicBezTo>
                <a:cubicBezTo>
                  <a:pt x="2711009" y="695346"/>
                  <a:pt x="2496165" y="910143"/>
                  <a:pt x="2442890" y="1181049"/>
                </a:cubicBezTo>
                <a:close/>
                <a:moveTo>
                  <a:pt x="2442890" y="1493690"/>
                </a:moveTo>
                <a:cubicBezTo>
                  <a:pt x="2496166" y="1762469"/>
                  <a:pt x="2711009" y="1975579"/>
                  <a:pt x="2986199" y="2034258"/>
                </a:cubicBezTo>
                <a:cubicBezTo>
                  <a:pt x="2932924" y="1765479"/>
                  <a:pt x="2718080" y="1552369"/>
                  <a:pt x="2442890" y="1493690"/>
                </a:cubicBezTo>
                <a:close/>
                <a:moveTo>
                  <a:pt x="2442890" y="2877874"/>
                </a:moveTo>
                <a:cubicBezTo>
                  <a:pt x="2718080" y="2818731"/>
                  <a:pt x="2932923" y="2603934"/>
                  <a:pt x="2986199" y="2333028"/>
                </a:cubicBezTo>
                <a:cubicBezTo>
                  <a:pt x="2711009" y="2392171"/>
                  <a:pt x="2496165" y="2606968"/>
                  <a:pt x="2442890" y="2877874"/>
                </a:cubicBezTo>
                <a:close/>
                <a:moveTo>
                  <a:pt x="2442890" y="3190516"/>
                </a:moveTo>
                <a:cubicBezTo>
                  <a:pt x="2496166" y="3459294"/>
                  <a:pt x="2711009" y="3672404"/>
                  <a:pt x="2986199" y="3731083"/>
                </a:cubicBezTo>
                <a:cubicBezTo>
                  <a:pt x="2932924" y="3462304"/>
                  <a:pt x="2718080" y="3249194"/>
                  <a:pt x="2442890" y="3190516"/>
                </a:cubicBezTo>
                <a:close/>
                <a:moveTo>
                  <a:pt x="2410871" y="4305008"/>
                </a:moveTo>
                <a:lnTo>
                  <a:pt x="2439316" y="4255797"/>
                </a:lnTo>
                <a:cubicBezTo>
                  <a:pt x="2564553" y="4070062"/>
                  <a:pt x="2765510" y="3937139"/>
                  <a:pt x="2999569" y="3898397"/>
                </a:cubicBezTo>
                <a:lnTo>
                  <a:pt x="2999686" y="3897249"/>
                </a:lnTo>
                <a:cubicBezTo>
                  <a:pt x="3004995" y="3896239"/>
                  <a:pt x="3010323" y="3895291"/>
                  <a:pt x="3015899" y="3895710"/>
                </a:cubicBezTo>
                <a:cubicBezTo>
                  <a:pt x="3047082" y="3890153"/>
                  <a:pt x="3078975" y="3887172"/>
                  <a:pt x="3111360" y="3886645"/>
                </a:cubicBezTo>
                <a:lnTo>
                  <a:pt x="3128448" y="3885022"/>
                </a:lnTo>
                <a:lnTo>
                  <a:pt x="3128474" y="3885516"/>
                </a:lnTo>
                <a:lnTo>
                  <a:pt x="3128972" y="3885483"/>
                </a:lnTo>
                <a:lnTo>
                  <a:pt x="3129566" y="3896923"/>
                </a:lnTo>
                <a:cubicBezTo>
                  <a:pt x="3129566" y="3902604"/>
                  <a:pt x="3129507" y="3908271"/>
                  <a:pt x="3128195" y="3913899"/>
                </a:cubicBezTo>
                <a:cubicBezTo>
                  <a:pt x="3128237" y="3945234"/>
                  <a:pt x="3125787" y="3976125"/>
                  <a:pt x="3120728" y="4006375"/>
                </a:cubicBezTo>
                <a:lnTo>
                  <a:pt x="3120190" y="4013051"/>
                </a:lnTo>
                <a:cubicBezTo>
                  <a:pt x="3120020" y="4013056"/>
                  <a:pt x="3119852" y="4013061"/>
                  <a:pt x="3119684" y="4013114"/>
                </a:cubicBezTo>
                <a:cubicBezTo>
                  <a:pt x="3107502" y="4098618"/>
                  <a:pt x="3081770" y="4179889"/>
                  <a:pt x="3044567" y="4254710"/>
                </a:cubicBezTo>
                <a:lnTo>
                  <a:pt x="3014445" y="4305008"/>
                </a:lnTo>
                <a:lnTo>
                  <a:pt x="2860336" y="4305008"/>
                </a:lnTo>
                <a:lnTo>
                  <a:pt x="2887018" y="4271827"/>
                </a:lnTo>
                <a:cubicBezTo>
                  <a:pt x="2934773" y="4199373"/>
                  <a:pt x="2968952" y="4117553"/>
                  <a:pt x="2986199" y="4029853"/>
                </a:cubicBezTo>
                <a:cubicBezTo>
                  <a:pt x="2839947" y="4061285"/>
                  <a:pt x="2710740" y="4136681"/>
                  <a:pt x="2614045" y="4241205"/>
                </a:cubicBezTo>
                <a:lnTo>
                  <a:pt x="2561922" y="4305008"/>
                </a:lnTo>
                <a:close/>
                <a:moveTo>
                  <a:pt x="2376360" y="0"/>
                </a:moveTo>
                <a:lnTo>
                  <a:pt x="2524998" y="0"/>
                </a:lnTo>
                <a:lnTo>
                  <a:pt x="2547226" y="44350"/>
                </a:lnTo>
                <a:cubicBezTo>
                  <a:pt x="2646819" y="191052"/>
                  <a:pt x="2803160" y="298404"/>
                  <a:pt x="2986199" y="337433"/>
                </a:cubicBezTo>
                <a:cubicBezTo>
                  <a:pt x="2967274" y="241952"/>
                  <a:pt x="2927959" y="153496"/>
                  <a:pt x="2872691" y="76659"/>
                </a:cubicBezTo>
                <a:lnTo>
                  <a:pt x="2804464" y="0"/>
                </a:lnTo>
                <a:lnTo>
                  <a:pt x="2972839" y="0"/>
                </a:lnTo>
                <a:lnTo>
                  <a:pt x="3035473" y="96778"/>
                </a:lnTo>
                <a:cubicBezTo>
                  <a:pt x="3077594" y="175780"/>
                  <a:pt x="3106535" y="262463"/>
                  <a:pt x="3119686" y="354040"/>
                </a:cubicBezTo>
                <a:cubicBezTo>
                  <a:pt x="3119853" y="354093"/>
                  <a:pt x="3120023" y="354098"/>
                  <a:pt x="3120191" y="354103"/>
                </a:cubicBezTo>
                <a:lnTo>
                  <a:pt x="3120732" y="360740"/>
                </a:lnTo>
                <a:cubicBezTo>
                  <a:pt x="3125788" y="390746"/>
                  <a:pt x="3128238" y="421389"/>
                  <a:pt x="3128196" y="452471"/>
                </a:cubicBezTo>
                <a:cubicBezTo>
                  <a:pt x="3129508" y="458057"/>
                  <a:pt x="3129566" y="463681"/>
                  <a:pt x="3129566" y="469318"/>
                </a:cubicBezTo>
                <a:cubicBezTo>
                  <a:pt x="3129566" y="473110"/>
                  <a:pt x="3129539" y="476896"/>
                  <a:pt x="3128973" y="480669"/>
                </a:cubicBezTo>
                <a:lnTo>
                  <a:pt x="3128474" y="480636"/>
                </a:lnTo>
                <a:lnTo>
                  <a:pt x="3128448" y="481127"/>
                </a:lnTo>
                <a:lnTo>
                  <a:pt x="3111330" y="479514"/>
                </a:lnTo>
                <a:cubicBezTo>
                  <a:pt x="3078956" y="478991"/>
                  <a:pt x="3047075" y="476033"/>
                  <a:pt x="3015903" y="470523"/>
                </a:cubicBezTo>
                <a:cubicBezTo>
                  <a:pt x="3010326" y="470939"/>
                  <a:pt x="3004997" y="469998"/>
                  <a:pt x="2999687" y="468995"/>
                </a:cubicBezTo>
                <a:lnTo>
                  <a:pt x="2999571" y="467856"/>
                </a:lnTo>
                <a:cubicBezTo>
                  <a:pt x="2758165" y="428211"/>
                  <a:pt x="2551973" y="289169"/>
                  <a:pt x="2428199" y="95636"/>
                </a:cubicBezTo>
                <a:close/>
                <a:moveTo>
                  <a:pt x="2299523" y="1313979"/>
                </a:moveTo>
                <a:cubicBezTo>
                  <a:pt x="2299523" y="1308297"/>
                  <a:pt x="2299582" y="1302628"/>
                  <a:pt x="2300894" y="1296998"/>
                </a:cubicBezTo>
                <a:cubicBezTo>
                  <a:pt x="2300852" y="1265670"/>
                  <a:pt x="2303301" y="1234785"/>
                  <a:pt x="2308358" y="1204541"/>
                </a:cubicBezTo>
                <a:lnTo>
                  <a:pt x="2308898" y="1197851"/>
                </a:lnTo>
                <a:cubicBezTo>
                  <a:pt x="2309067" y="1197846"/>
                  <a:pt x="2309236" y="1197841"/>
                  <a:pt x="2309404" y="1197788"/>
                </a:cubicBezTo>
                <a:cubicBezTo>
                  <a:pt x="2359680" y="844922"/>
                  <a:pt x="2640719" y="564145"/>
                  <a:pt x="2999570" y="504747"/>
                </a:cubicBezTo>
                <a:lnTo>
                  <a:pt x="2999687" y="503599"/>
                </a:lnTo>
                <a:cubicBezTo>
                  <a:pt x="3004995" y="502589"/>
                  <a:pt x="3010323" y="501641"/>
                  <a:pt x="3015899" y="502060"/>
                </a:cubicBezTo>
                <a:cubicBezTo>
                  <a:pt x="3047083" y="496503"/>
                  <a:pt x="3078975" y="493522"/>
                  <a:pt x="3111361" y="492995"/>
                </a:cubicBezTo>
                <a:lnTo>
                  <a:pt x="3128448" y="491372"/>
                </a:lnTo>
                <a:lnTo>
                  <a:pt x="3128474" y="491866"/>
                </a:lnTo>
                <a:lnTo>
                  <a:pt x="3128972" y="491833"/>
                </a:lnTo>
                <a:lnTo>
                  <a:pt x="3129566" y="503273"/>
                </a:lnTo>
                <a:cubicBezTo>
                  <a:pt x="3129566" y="508954"/>
                  <a:pt x="3129508" y="514621"/>
                  <a:pt x="3128196" y="520249"/>
                </a:cubicBezTo>
                <a:cubicBezTo>
                  <a:pt x="3128238" y="551584"/>
                  <a:pt x="3125787" y="582475"/>
                  <a:pt x="3120729" y="612725"/>
                </a:cubicBezTo>
                <a:lnTo>
                  <a:pt x="3120190" y="619401"/>
                </a:lnTo>
                <a:cubicBezTo>
                  <a:pt x="3120021" y="619406"/>
                  <a:pt x="3119852" y="619411"/>
                  <a:pt x="3119685" y="619464"/>
                </a:cubicBezTo>
                <a:cubicBezTo>
                  <a:pt x="3069409" y="972329"/>
                  <a:pt x="2788370" y="1253106"/>
                  <a:pt x="2429519" y="1312505"/>
                </a:cubicBezTo>
                <a:lnTo>
                  <a:pt x="2429403" y="1313653"/>
                </a:lnTo>
                <a:cubicBezTo>
                  <a:pt x="2424092" y="1314664"/>
                  <a:pt x="2418763" y="1315612"/>
                  <a:pt x="2413186" y="1315193"/>
                </a:cubicBezTo>
                <a:cubicBezTo>
                  <a:pt x="2382014" y="1320747"/>
                  <a:pt x="2350134" y="1323728"/>
                  <a:pt x="2317760" y="1324255"/>
                </a:cubicBezTo>
                <a:lnTo>
                  <a:pt x="2300641" y="1325881"/>
                </a:lnTo>
                <a:lnTo>
                  <a:pt x="2300615" y="1325386"/>
                </a:lnTo>
                <a:lnTo>
                  <a:pt x="2300116" y="1325419"/>
                </a:lnTo>
                <a:cubicBezTo>
                  <a:pt x="2299550" y="1321617"/>
                  <a:pt x="2299523" y="1317801"/>
                  <a:pt x="2299523" y="1313979"/>
                </a:cubicBezTo>
                <a:close/>
                <a:moveTo>
                  <a:pt x="2299523" y="1361805"/>
                </a:moveTo>
                <a:lnTo>
                  <a:pt x="2300117" y="1350455"/>
                </a:lnTo>
                <a:lnTo>
                  <a:pt x="2300615" y="1350487"/>
                </a:lnTo>
                <a:lnTo>
                  <a:pt x="2300641" y="1349997"/>
                </a:lnTo>
                <a:lnTo>
                  <a:pt x="2317729" y="1351607"/>
                </a:lnTo>
                <a:cubicBezTo>
                  <a:pt x="2350114" y="1352130"/>
                  <a:pt x="2382007" y="1355088"/>
                  <a:pt x="2413190" y="1360601"/>
                </a:cubicBezTo>
                <a:cubicBezTo>
                  <a:pt x="2418766" y="1360185"/>
                  <a:pt x="2424094" y="1361126"/>
                  <a:pt x="2429403" y="1362128"/>
                </a:cubicBezTo>
                <a:lnTo>
                  <a:pt x="2429520" y="1363267"/>
                </a:lnTo>
                <a:cubicBezTo>
                  <a:pt x="2788370" y="1422199"/>
                  <a:pt x="3069409" y="1700770"/>
                  <a:pt x="3119686" y="2050865"/>
                </a:cubicBezTo>
                <a:cubicBezTo>
                  <a:pt x="3119853" y="2050918"/>
                  <a:pt x="3120023" y="2050923"/>
                  <a:pt x="3120191" y="2050928"/>
                </a:cubicBezTo>
                <a:lnTo>
                  <a:pt x="3120732" y="2057565"/>
                </a:lnTo>
                <a:cubicBezTo>
                  <a:pt x="3125788" y="2087572"/>
                  <a:pt x="3128238" y="2118214"/>
                  <a:pt x="3128196" y="2149296"/>
                </a:cubicBezTo>
                <a:cubicBezTo>
                  <a:pt x="3129508" y="2154882"/>
                  <a:pt x="3129566" y="2160506"/>
                  <a:pt x="3129566" y="2166144"/>
                </a:cubicBezTo>
                <a:cubicBezTo>
                  <a:pt x="3129566" y="2169936"/>
                  <a:pt x="3129539" y="2173722"/>
                  <a:pt x="3128973" y="2177494"/>
                </a:cubicBezTo>
                <a:lnTo>
                  <a:pt x="3128474" y="2177461"/>
                </a:lnTo>
                <a:lnTo>
                  <a:pt x="3128448" y="2177952"/>
                </a:lnTo>
                <a:lnTo>
                  <a:pt x="3111330" y="2176339"/>
                </a:lnTo>
                <a:cubicBezTo>
                  <a:pt x="3078956" y="2175816"/>
                  <a:pt x="3047075" y="2172858"/>
                  <a:pt x="3015903" y="2167348"/>
                </a:cubicBezTo>
                <a:cubicBezTo>
                  <a:pt x="3010326" y="2167764"/>
                  <a:pt x="3004997" y="2166823"/>
                  <a:pt x="2999687" y="2165820"/>
                </a:cubicBezTo>
                <a:lnTo>
                  <a:pt x="2999571" y="2164681"/>
                </a:lnTo>
                <a:cubicBezTo>
                  <a:pt x="2640719" y="2105749"/>
                  <a:pt x="2359680" y="1827177"/>
                  <a:pt x="2309405" y="1477083"/>
                </a:cubicBezTo>
                <a:cubicBezTo>
                  <a:pt x="2309237" y="1477030"/>
                  <a:pt x="2309069" y="1477026"/>
                  <a:pt x="2308899" y="1477021"/>
                </a:cubicBezTo>
                <a:lnTo>
                  <a:pt x="2308361" y="1470397"/>
                </a:lnTo>
                <a:cubicBezTo>
                  <a:pt x="2303302" y="1440385"/>
                  <a:pt x="2300852" y="1409736"/>
                  <a:pt x="2300894" y="1378647"/>
                </a:cubicBezTo>
                <a:cubicBezTo>
                  <a:pt x="2299582" y="1373063"/>
                  <a:pt x="2299523" y="1367441"/>
                  <a:pt x="2299523" y="1361805"/>
                </a:cubicBezTo>
                <a:close/>
                <a:moveTo>
                  <a:pt x="2299523" y="3010804"/>
                </a:moveTo>
                <a:cubicBezTo>
                  <a:pt x="2299523" y="3005122"/>
                  <a:pt x="2299582" y="2999453"/>
                  <a:pt x="2300894" y="2993823"/>
                </a:cubicBezTo>
                <a:cubicBezTo>
                  <a:pt x="2300852" y="2962495"/>
                  <a:pt x="2303301" y="2931610"/>
                  <a:pt x="2308358" y="2901366"/>
                </a:cubicBezTo>
                <a:lnTo>
                  <a:pt x="2308898" y="2894676"/>
                </a:lnTo>
                <a:cubicBezTo>
                  <a:pt x="2309067" y="2894671"/>
                  <a:pt x="2309236" y="2894666"/>
                  <a:pt x="2309404" y="2894613"/>
                </a:cubicBezTo>
                <a:cubicBezTo>
                  <a:pt x="2359680" y="2541747"/>
                  <a:pt x="2640719" y="2260970"/>
                  <a:pt x="2999570" y="2201572"/>
                </a:cubicBezTo>
                <a:lnTo>
                  <a:pt x="2999687" y="2200424"/>
                </a:lnTo>
                <a:cubicBezTo>
                  <a:pt x="3004995" y="2199414"/>
                  <a:pt x="3010323" y="2198466"/>
                  <a:pt x="3015899" y="2198885"/>
                </a:cubicBezTo>
                <a:cubicBezTo>
                  <a:pt x="3047083" y="2193328"/>
                  <a:pt x="3078975" y="2190347"/>
                  <a:pt x="3111361" y="2189820"/>
                </a:cubicBezTo>
                <a:lnTo>
                  <a:pt x="3128448" y="2188197"/>
                </a:lnTo>
                <a:lnTo>
                  <a:pt x="3128474" y="2188691"/>
                </a:lnTo>
                <a:lnTo>
                  <a:pt x="3128972" y="2188658"/>
                </a:lnTo>
                <a:lnTo>
                  <a:pt x="3129566" y="2200098"/>
                </a:lnTo>
                <a:cubicBezTo>
                  <a:pt x="3129566" y="2205779"/>
                  <a:pt x="3129508" y="2211446"/>
                  <a:pt x="3128196" y="2217074"/>
                </a:cubicBezTo>
                <a:cubicBezTo>
                  <a:pt x="3128238" y="2248409"/>
                  <a:pt x="3125787" y="2279300"/>
                  <a:pt x="3120729" y="2309550"/>
                </a:cubicBezTo>
                <a:lnTo>
                  <a:pt x="3120190" y="2316226"/>
                </a:lnTo>
                <a:cubicBezTo>
                  <a:pt x="3120021" y="2316231"/>
                  <a:pt x="3119852" y="2316236"/>
                  <a:pt x="3119685" y="2316289"/>
                </a:cubicBezTo>
                <a:cubicBezTo>
                  <a:pt x="3069409" y="2669154"/>
                  <a:pt x="2788370" y="2949931"/>
                  <a:pt x="2429519" y="3009330"/>
                </a:cubicBezTo>
                <a:lnTo>
                  <a:pt x="2429403" y="3010478"/>
                </a:lnTo>
                <a:cubicBezTo>
                  <a:pt x="2424092" y="3011489"/>
                  <a:pt x="2418763" y="3012437"/>
                  <a:pt x="2413186" y="3012018"/>
                </a:cubicBezTo>
                <a:cubicBezTo>
                  <a:pt x="2382014" y="3017572"/>
                  <a:pt x="2350134" y="3020553"/>
                  <a:pt x="2317760" y="3021080"/>
                </a:cubicBezTo>
                <a:lnTo>
                  <a:pt x="2300641" y="3022706"/>
                </a:lnTo>
                <a:lnTo>
                  <a:pt x="2300615" y="3022211"/>
                </a:lnTo>
                <a:lnTo>
                  <a:pt x="2300116" y="3022244"/>
                </a:lnTo>
                <a:cubicBezTo>
                  <a:pt x="2299550" y="3018442"/>
                  <a:pt x="2299523" y="3014626"/>
                  <a:pt x="2299523" y="3010804"/>
                </a:cubicBezTo>
                <a:close/>
                <a:moveTo>
                  <a:pt x="2299523" y="3058630"/>
                </a:moveTo>
                <a:lnTo>
                  <a:pt x="2300117" y="3047280"/>
                </a:lnTo>
                <a:lnTo>
                  <a:pt x="2300615" y="3047312"/>
                </a:lnTo>
                <a:lnTo>
                  <a:pt x="2300641" y="3046822"/>
                </a:lnTo>
                <a:lnTo>
                  <a:pt x="2317729" y="3048432"/>
                </a:lnTo>
                <a:cubicBezTo>
                  <a:pt x="2350114" y="3048955"/>
                  <a:pt x="2382007" y="3051913"/>
                  <a:pt x="2413190" y="3057426"/>
                </a:cubicBezTo>
                <a:cubicBezTo>
                  <a:pt x="2418766" y="3057010"/>
                  <a:pt x="2424094" y="3057951"/>
                  <a:pt x="2429403" y="3058953"/>
                </a:cubicBezTo>
                <a:lnTo>
                  <a:pt x="2429520" y="3060092"/>
                </a:lnTo>
                <a:cubicBezTo>
                  <a:pt x="2788370" y="3119024"/>
                  <a:pt x="3069409" y="3397595"/>
                  <a:pt x="3119686" y="3747690"/>
                </a:cubicBezTo>
                <a:cubicBezTo>
                  <a:pt x="3119853" y="3747743"/>
                  <a:pt x="3120023" y="3747748"/>
                  <a:pt x="3120191" y="3747753"/>
                </a:cubicBezTo>
                <a:lnTo>
                  <a:pt x="3120732" y="3754390"/>
                </a:lnTo>
                <a:cubicBezTo>
                  <a:pt x="3125788" y="3784397"/>
                  <a:pt x="3128238" y="3815039"/>
                  <a:pt x="3128196" y="3846121"/>
                </a:cubicBezTo>
                <a:cubicBezTo>
                  <a:pt x="3129508" y="3851707"/>
                  <a:pt x="3129566" y="3857331"/>
                  <a:pt x="3129566" y="3862969"/>
                </a:cubicBezTo>
                <a:cubicBezTo>
                  <a:pt x="3129566" y="3866761"/>
                  <a:pt x="3129539" y="3870547"/>
                  <a:pt x="3128973" y="3874319"/>
                </a:cubicBezTo>
                <a:lnTo>
                  <a:pt x="3128474" y="3874286"/>
                </a:lnTo>
                <a:lnTo>
                  <a:pt x="3128448" y="3874777"/>
                </a:lnTo>
                <a:lnTo>
                  <a:pt x="3111330" y="3873164"/>
                </a:lnTo>
                <a:cubicBezTo>
                  <a:pt x="3078956" y="3872641"/>
                  <a:pt x="3047075" y="3869683"/>
                  <a:pt x="3015903" y="3864173"/>
                </a:cubicBezTo>
                <a:cubicBezTo>
                  <a:pt x="3010326" y="3864589"/>
                  <a:pt x="3004997" y="3863648"/>
                  <a:pt x="2999687" y="3862645"/>
                </a:cubicBezTo>
                <a:lnTo>
                  <a:pt x="2999571" y="3861506"/>
                </a:lnTo>
                <a:cubicBezTo>
                  <a:pt x="2640719" y="3802574"/>
                  <a:pt x="2359680" y="3524002"/>
                  <a:pt x="2309405" y="3173908"/>
                </a:cubicBezTo>
                <a:cubicBezTo>
                  <a:pt x="2309237" y="3173856"/>
                  <a:pt x="2309069" y="3173851"/>
                  <a:pt x="2308899" y="3173846"/>
                </a:cubicBezTo>
                <a:lnTo>
                  <a:pt x="2308361" y="3167222"/>
                </a:lnTo>
                <a:cubicBezTo>
                  <a:pt x="2303302" y="3137210"/>
                  <a:pt x="2300852" y="3106561"/>
                  <a:pt x="2300894" y="3075472"/>
                </a:cubicBezTo>
                <a:cubicBezTo>
                  <a:pt x="2299582" y="3069889"/>
                  <a:pt x="2299523" y="3064266"/>
                  <a:pt x="2299523" y="3058630"/>
                </a:cubicBezTo>
                <a:close/>
                <a:moveTo>
                  <a:pt x="1601297" y="636203"/>
                </a:moveTo>
                <a:cubicBezTo>
                  <a:pt x="1654573" y="907109"/>
                  <a:pt x="1869416" y="1121906"/>
                  <a:pt x="2144606" y="1181049"/>
                </a:cubicBezTo>
                <a:cubicBezTo>
                  <a:pt x="2091331" y="910143"/>
                  <a:pt x="1876487" y="695346"/>
                  <a:pt x="1601297" y="636203"/>
                </a:cubicBezTo>
                <a:close/>
                <a:moveTo>
                  <a:pt x="1601297" y="2333028"/>
                </a:moveTo>
                <a:cubicBezTo>
                  <a:pt x="1654573" y="2603934"/>
                  <a:pt x="1869416" y="2818731"/>
                  <a:pt x="2144606" y="2877874"/>
                </a:cubicBezTo>
                <a:cubicBezTo>
                  <a:pt x="2091331" y="2606968"/>
                  <a:pt x="1876487" y="2392171"/>
                  <a:pt x="1601297" y="2333028"/>
                </a:cubicBezTo>
                <a:close/>
                <a:moveTo>
                  <a:pt x="1601295" y="2034258"/>
                </a:moveTo>
                <a:cubicBezTo>
                  <a:pt x="1876485" y="1975579"/>
                  <a:pt x="2091328" y="1762469"/>
                  <a:pt x="2144604" y="1493690"/>
                </a:cubicBezTo>
                <a:cubicBezTo>
                  <a:pt x="1869414" y="1552369"/>
                  <a:pt x="1654570" y="1765479"/>
                  <a:pt x="1601295" y="2034258"/>
                </a:cubicBezTo>
                <a:close/>
                <a:moveTo>
                  <a:pt x="1601295" y="3731083"/>
                </a:moveTo>
                <a:cubicBezTo>
                  <a:pt x="1876485" y="3672404"/>
                  <a:pt x="2091328" y="3459294"/>
                  <a:pt x="2144604" y="3190516"/>
                </a:cubicBezTo>
                <a:cubicBezTo>
                  <a:pt x="1869414" y="3249194"/>
                  <a:pt x="1654570" y="3462304"/>
                  <a:pt x="1601295" y="3731083"/>
                </a:cubicBezTo>
                <a:close/>
                <a:moveTo>
                  <a:pt x="1457930" y="503273"/>
                </a:moveTo>
                <a:lnTo>
                  <a:pt x="1458524" y="491833"/>
                </a:lnTo>
                <a:lnTo>
                  <a:pt x="1459022" y="491866"/>
                </a:lnTo>
                <a:lnTo>
                  <a:pt x="1459048" y="491372"/>
                </a:lnTo>
                <a:lnTo>
                  <a:pt x="1476135" y="492995"/>
                </a:lnTo>
                <a:cubicBezTo>
                  <a:pt x="1508521" y="493522"/>
                  <a:pt x="1540413" y="496503"/>
                  <a:pt x="1571597" y="502060"/>
                </a:cubicBezTo>
                <a:cubicBezTo>
                  <a:pt x="1577173" y="501641"/>
                  <a:pt x="1582501" y="502589"/>
                  <a:pt x="1587809" y="503599"/>
                </a:cubicBezTo>
                <a:lnTo>
                  <a:pt x="1587926" y="504747"/>
                </a:lnTo>
                <a:cubicBezTo>
                  <a:pt x="1946777" y="564145"/>
                  <a:pt x="2227816" y="844922"/>
                  <a:pt x="2278092" y="1197788"/>
                </a:cubicBezTo>
                <a:cubicBezTo>
                  <a:pt x="2278260" y="1197841"/>
                  <a:pt x="2278429" y="1197846"/>
                  <a:pt x="2278598" y="1197851"/>
                </a:cubicBezTo>
                <a:lnTo>
                  <a:pt x="2279138" y="1204541"/>
                </a:lnTo>
                <a:cubicBezTo>
                  <a:pt x="2284195" y="1234785"/>
                  <a:pt x="2286644" y="1265670"/>
                  <a:pt x="2286602" y="1296998"/>
                </a:cubicBezTo>
                <a:cubicBezTo>
                  <a:pt x="2287914" y="1302628"/>
                  <a:pt x="2287973" y="1308297"/>
                  <a:pt x="2287973" y="1313979"/>
                </a:cubicBezTo>
                <a:cubicBezTo>
                  <a:pt x="2287973" y="1317801"/>
                  <a:pt x="2287946" y="1321617"/>
                  <a:pt x="2287380" y="1325419"/>
                </a:cubicBezTo>
                <a:lnTo>
                  <a:pt x="2286881" y="1325386"/>
                </a:lnTo>
                <a:lnTo>
                  <a:pt x="2286855" y="1325881"/>
                </a:lnTo>
                <a:lnTo>
                  <a:pt x="2269736" y="1324255"/>
                </a:lnTo>
                <a:cubicBezTo>
                  <a:pt x="2237362" y="1323728"/>
                  <a:pt x="2205482" y="1320747"/>
                  <a:pt x="2174310" y="1315193"/>
                </a:cubicBezTo>
                <a:cubicBezTo>
                  <a:pt x="2168733" y="1315612"/>
                  <a:pt x="2163404" y="1314664"/>
                  <a:pt x="2158093" y="1313653"/>
                </a:cubicBezTo>
                <a:lnTo>
                  <a:pt x="2157977" y="1312505"/>
                </a:lnTo>
                <a:cubicBezTo>
                  <a:pt x="1799126" y="1253106"/>
                  <a:pt x="1518087" y="972329"/>
                  <a:pt x="1467811" y="619464"/>
                </a:cubicBezTo>
                <a:cubicBezTo>
                  <a:pt x="1467644" y="619411"/>
                  <a:pt x="1467475" y="619406"/>
                  <a:pt x="1467306" y="619401"/>
                </a:cubicBezTo>
                <a:lnTo>
                  <a:pt x="1466767" y="612725"/>
                </a:lnTo>
                <a:cubicBezTo>
                  <a:pt x="1461709" y="582475"/>
                  <a:pt x="1459258" y="551584"/>
                  <a:pt x="1459300" y="520249"/>
                </a:cubicBezTo>
                <a:cubicBezTo>
                  <a:pt x="1457988" y="514621"/>
                  <a:pt x="1457930" y="508954"/>
                  <a:pt x="1457930" y="503273"/>
                </a:cubicBezTo>
                <a:close/>
                <a:moveTo>
                  <a:pt x="1457930" y="2200098"/>
                </a:moveTo>
                <a:lnTo>
                  <a:pt x="1458524" y="2188658"/>
                </a:lnTo>
                <a:lnTo>
                  <a:pt x="1459022" y="2188691"/>
                </a:lnTo>
                <a:lnTo>
                  <a:pt x="1459048" y="2188197"/>
                </a:lnTo>
                <a:lnTo>
                  <a:pt x="1476135" y="2189820"/>
                </a:lnTo>
                <a:cubicBezTo>
                  <a:pt x="1508521" y="2190347"/>
                  <a:pt x="1540413" y="2193328"/>
                  <a:pt x="1571597" y="2198885"/>
                </a:cubicBezTo>
                <a:cubicBezTo>
                  <a:pt x="1577173" y="2198466"/>
                  <a:pt x="1582501" y="2199414"/>
                  <a:pt x="1587809" y="2200424"/>
                </a:cubicBezTo>
                <a:lnTo>
                  <a:pt x="1587926" y="2201572"/>
                </a:lnTo>
                <a:cubicBezTo>
                  <a:pt x="1946777" y="2260970"/>
                  <a:pt x="2227816" y="2541747"/>
                  <a:pt x="2278092" y="2894613"/>
                </a:cubicBezTo>
                <a:cubicBezTo>
                  <a:pt x="2278260" y="2894666"/>
                  <a:pt x="2278429" y="2894671"/>
                  <a:pt x="2278598" y="2894676"/>
                </a:cubicBezTo>
                <a:lnTo>
                  <a:pt x="2279138" y="2901366"/>
                </a:lnTo>
                <a:cubicBezTo>
                  <a:pt x="2284195" y="2931610"/>
                  <a:pt x="2286644" y="2962495"/>
                  <a:pt x="2286602" y="2993823"/>
                </a:cubicBezTo>
                <a:cubicBezTo>
                  <a:pt x="2287914" y="2999453"/>
                  <a:pt x="2287973" y="3005122"/>
                  <a:pt x="2287973" y="3010804"/>
                </a:cubicBezTo>
                <a:cubicBezTo>
                  <a:pt x="2287973" y="3014626"/>
                  <a:pt x="2287946" y="3018442"/>
                  <a:pt x="2287380" y="3022244"/>
                </a:cubicBezTo>
                <a:lnTo>
                  <a:pt x="2286881" y="3022211"/>
                </a:lnTo>
                <a:lnTo>
                  <a:pt x="2286855" y="3022706"/>
                </a:lnTo>
                <a:lnTo>
                  <a:pt x="2269736" y="3021080"/>
                </a:lnTo>
                <a:cubicBezTo>
                  <a:pt x="2237362" y="3020553"/>
                  <a:pt x="2205482" y="3017572"/>
                  <a:pt x="2174310" y="3012018"/>
                </a:cubicBezTo>
                <a:cubicBezTo>
                  <a:pt x="2168733" y="3012437"/>
                  <a:pt x="2163404" y="3011489"/>
                  <a:pt x="2158093" y="3010478"/>
                </a:cubicBezTo>
                <a:lnTo>
                  <a:pt x="2157977" y="3009330"/>
                </a:lnTo>
                <a:cubicBezTo>
                  <a:pt x="1799126" y="2949931"/>
                  <a:pt x="1518087" y="2669154"/>
                  <a:pt x="1467811" y="2316289"/>
                </a:cubicBezTo>
                <a:cubicBezTo>
                  <a:pt x="1467644" y="2316236"/>
                  <a:pt x="1467475" y="2316231"/>
                  <a:pt x="1467306" y="2316226"/>
                </a:cubicBezTo>
                <a:lnTo>
                  <a:pt x="1466767" y="2309550"/>
                </a:lnTo>
                <a:cubicBezTo>
                  <a:pt x="1461709" y="2279300"/>
                  <a:pt x="1459258" y="2248409"/>
                  <a:pt x="1459300" y="2217074"/>
                </a:cubicBezTo>
                <a:cubicBezTo>
                  <a:pt x="1457988" y="2211446"/>
                  <a:pt x="1457930" y="2205779"/>
                  <a:pt x="1457930" y="2200098"/>
                </a:cubicBezTo>
                <a:close/>
                <a:moveTo>
                  <a:pt x="1457930" y="3896923"/>
                </a:moveTo>
                <a:lnTo>
                  <a:pt x="1458524" y="3885483"/>
                </a:lnTo>
                <a:lnTo>
                  <a:pt x="1459022" y="3885516"/>
                </a:lnTo>
                <a:lnTo>
                  <a:pt x="1459048" y="3885022"/>
                </a:lnTo>
                <a:lnTo>
                  <a:pt x="1476135" y="3886645"/>
                </a:lnTo>
                <a:cubicBezTo>
                  <a:pt x="1508521" y="3887172"/>
                  <a:pt x="1540413" y="3890153"/>
                  <a:pt x="1571597" y="3895710"/>
                </a:cubicBezTo>
                <a:cubicBezTo>
                  <a:pt x="1577173" y="3895291"/>
                  <a:pt x="1582501" y="3896239"/>
                  <a:pt x="1587809" y="3897249"/>
                </a:cubicBezTo>
                <a:lnTo>
                  <a:pt x="1587926" y="3898397"/>
                </a:lnTo>
                <a:cubicBezTo>
                  <a:pt x="1821986" y="3937139"/>
                  <a:pt x="2022942" y="4070062"/>
                  <a:pt x="2148179" y="4255797"/>
                </a:cubicBezTo>
                <a:lnTo>
                  <a:pt x="2176624" y="4305008"/>
                </a:lnTo>
                <a:lnTo>
                  <a:pt x="2025574" y="4305008"/>
                </a:lnTo>
                <a:lnTo>
                  <a:pt x="1973451" y="4241205"/>
                </a:lnTo>
                <a:cubicBezTo>
                  <a:pt x="1876755" y="4136681"/>
                  <a:pt x="1747549" y="4061285"/>
                  <a:pt x="1601297" y="4029853"/>
                </a:cubicBezTo>
                <a:cubicBezTo>
                  <a:pt x="1618544" y="4117553"/>
                  <a:pt x="1652724" y="4199373"/>
                  <a:pt x="1700478" y="4271827"/>
                </a:cubicBezTo>
                <a:lnTo>
                  <a:pt x="1727160" y="4305008"/>
                </a:lnTo>
                <a:lnTo>
                  <a:pt x="1573050" y="4305008"/>
                </a:lnTo>
                <a:lnTo>
                  <a:pt x="1542929" y="4254710"/>
                </a:lnTo>
                <a:cubicBezTo>
                  <a:pt x="1505726" y="4179889"/>
                  <a:pt x="1479994" y="4098618"/>
                  <a:pt x="1467811" y="4013114"/>
                </a:cubicBezTo>
                <a:cubicBezTo>
                  <a:pt x="1467644" y="4013061"/>
                  <a:pt x="1467475" y="4013056"/>
                  <a:pt x="1467306" y="4013051"/>
                </a:cubicBezTo>
                <a:lnTo>
                  <a:pt x="1466767" y="4006375"/>
                </a:lnTo>
                <a:cubicBezTo>
                  <a:pt x="1461709" y="3976125"/>
                  <a:pt x="1459258" y="3945234"/>
                  <a:pt x="1459300" y="3913899"/>
                </a:cubicBezTo>
                <a:cubicBezTo>
                  <a:pt x="1457988" y="3908271"/>
                  <a:pt x="1457930" y="3902604"/>
                  <a:pt x="1457930" y="3896923"/>
                </a:cubicBezTo>
                <a:close/>
                <a:moveTo>
                  <a:pt x="1457928" y="469318"/>
                </a:moveTo>
                <a:cubicBezTo>
                  <a:pt x="1457928" y="463681"/>
                  <a:pt x="1457986" y="458057"/>
                  <a:pt x="1459298" y="452471"/>
                </a:cubicBezTo>
                <a:cubicBezTo>
                  <a:pt x="1459256" y="421389"/>
                  <a:pt x="1461706" y="390746"/>
                  <a:pt x="1466762" y="360740"/>
                </a:cubicBezTo>
                <a:lnTo>
                  <a:pt x="1467303" y="354103"/>
                </a:lnTo>
                <a:cubicBezTo>
                  <a:pt x="1467471" y="354098"/>
                  <a:pt x="1467641" y="354093"/>
                  <a:pt x="1467808" y="354040"/>
                </a:cubicBezTo>
                <a:cubicBezTo>
                  <a:pt x="1480960" y="262463"/>
                  <a:pt x="1509901" y="175780"/>
                  <a:pt x="1552022" y="96778"/>
                </a:cubicBezTo>
                <a:lnTo>
                  <a:pt x="1614656" y="0"/>
                </a:lnTo>
                <a:lnTo>
                  <a:pt x="1783031" y="0"/>
                </a:lnTo>
                <a:lnTo>
                  <a:pt x="1714803" y="76659"/>
                </a:lnTo>
                <a:cubicBezTo>
                  <a:pt x="1659536" y="153496"/>
                  <a:pt x="1620221" y="241952"/>
                  <a:pt x="1601295" y="337433"/>
                </a:cubicBezTo>
                <a:cubicBezTo>
                  <a:pt x="1784335" y="298404"/>
                  <a:pt x="1940676" y="191052"/>
                  <a:pt x="2040269" y="44350"/>
                </a:cubicBezTo>
                <a:lnTo>
                  <a:pt x="2062497" y="0"/>
                </a:lnTo>
                <a:lnTo>
                  <a:pt x="2211135" y="0"/>
                </a:lnTo>
                <a:lnTo>
                  <a:pt x="2159296" y="95636"/>
                </a:lnTo>
                <a:cubicBezTo>
                  <a:pt x="2035522" y="289169"/>
                  <a:pt x="1829330" y="428211"/>
                  <a:pt x="1587923" y="467856"/>
                </a:cubicBezTo>
                <a:lnTo>
                  <a:pt x="1587807" y="468995"/>
                </a:lnTo>
                <a:cubicBezTo>
                  <a:pt x="1582497" y="469998"/>
                  <a:pt x="1577168" y="470939"/>
                  <a:pt x="1571591" y="470523"/>
                </a:cubicBezTo>
                <a:cubicBezTo>
                  <a:pt x="1540419" y="476033"/>
                  <a:pt x="1508538" y="478991"/>
                  <a:pt x="1476164" y="479514"/>
                </a:cubicBezTo>
                <a:lnTo>
                  <a:pt x="1459046" y="481127"/>
                </a:lnTo>
                <a:lnTo>
                  <a:pt x="1459020" y="480636"/>
                </a:lnTo>
                <a:lnTo>
                  <a:pt x="1458521" y="480669"/>
                </a:lnTo>
                <a:cubicBezTo>
                  <a:pt x="1457955" y="476896"/>
                  <a:pt x="1457928" y="473110"/>
                  <a:pt x="1457928" y="469318"/>
                </a:cubicBezTo>
                <a:close/>
                <a:moveTo>
                  <a:pt x="1457928" y="2166144"/>
                </a:moveTo>
                <a:cubicBezTo>
                  <a:pt x="1457928" y="2160506"/>
                  <a:pt x="1457986" y="2154882"/>
                  <a:pt x="1459298" y="2149296"/>
                </a:cubicBezTo>
                <a:cubicBezTo>
                  <a:pt x="1459256" y="2118214"/>
                  <a:pt x="1461706" y="2087572"/>
                  <a:pt x="1466762" y="2057565"/>
                </a:cubicBezTo>
                <a:lnTo>
                  <a:pt x="1467303" y="2050928"/>
                </a:lnTo>
                <a:cubicBezTo>
                  <a:pt x="1467471" y="2050923"/>
                  <a:pt x="1467641" y="2050918"/>
                  <a:pt x="1467808" y="2050865"/>
                </a:cubicBezTo>
                <a:cubicBezTo>
                  <a:pt x="1518085" y="1700770"/>
                  <a:pt x="1799124" y="1422199"/>
                  <a:pt x="2157974" y="1363267"/>
                </a:cubicBezTo>
                <a:lnTo>
                  <a:pt x="2158091" y="1362128"/>
                </a:lnTo>
                <a:cubicBezTo>
                  <a:pt x="2163400" y="1361126"/>
                  <a:pt x="2168728" y="1360185"/>
                  <a:pt x="2174304" y="1360601"/>
                </a:cubicBezTo>
                <a:cubicBezTo>
                  <a:pt x="2205487" y="1355088"/>
                  <a:pt x="2237380" y="1352130"/>
                  <a:pt x="2269765" y="1351607"/>
                </a:cubicBezTo>
                <a:lnTo>
                  <a:pt x="2286853" y="1349997"/>
                </a:lnTo>
                <a:lnTo>
                  <a:pt x="2286879" y="1350487"/>
                </a:lnTo>
                <a:lnTo>
                  <a:pt x="2287377" y="1350455"/>
                </a:lnTo>
                <a:lnTo>
                  <a:pt x="2287971" y="1361805"/>
                </a:lnTo>
                <a:cubicBezTo>
                  <a:pt x="2287971" y="1367441"/>
                  <a:pt x="2287912" y="1373063"/>
                  <a:pt x="2286600" y="1378647"/>
                </a:cubicBezTo>
                <a:cubicBezTo>
                  <a:pt x="2286642" y="1409736"/>
                  <a:pt x="2284192" y="1440385"/>
                  <a:pt x="2279133" y="1470397"/>
                </a:cubicBezTo>
                <a:lnTo>
                  <a:pt x="2278595" y="1477021"/>
                </a:lnTo>
                <a:cubicBezTo>
                  <a:pt x="2278425" y="1477026"/>
                  <a:pt x="2278257" y="1477030"/>
                  <a:pt x="2278089" y="1477083"/>
                </a:cubicBezTo>
                <a:cubicBezTo>
                  <a:pt x="2227814" y="1827177"/>
                  <a:pt x="1946775" y="2105749"/>
                  <a:pt x="1587923" y="2164681"/>
                </a:cubicBezTo>
                <a:lnTo>
                  <a:pt x="1587807" y="2165820"/>
                </a:lnTo>
                <a:cubicBezTo>
                  <a:pt x="1582497" y="2166823"/>
                  <a:pt x="1577168" y="2167764"/>
                  <a:pt x="1571591" y="2167348"/>
                </a:cubicBezTo>
                <a:cubicBezTo>
                  <a:pt x="1540419" y="2172858"/>
                  <a:pt x="1508538" y="2175816"/>
                  <a:pt x="1476164" y="2176339"/>
                </a:cubicBezTo>
                <a:lnTo>
                  <a:pt x="1459046" y="2177952"/>
                </a:lnTo>
                <a:lnTo>
                  <a:pt x="1459020" y="2177461"/>
                </a:lnTo>
                <a:lnTo>
                  <a:pt x="1458521" y="2177494"/>
                </a:lnTo>
                <a:cubicBezTo>
                  <a:pt x="1457955" y="2173722"/>
                  <a:pt x="1457928" y="2169936"/>
                  <a:pt x="1457928" y="2166144"/>
                </a:cubicBezTo>
                <a:close/>
                <a:moveTo>
                  <a:pt x="1457928" y="3862969"/>
                </a:moveTo>
                <a:cubicBezTo>
                  <a:pt x="1457928" y="3857331"/>
                  <a:pt x="1457986" y="3851707"/>
                  <a:pt x="1459298" y="3846121"/>
                </a:cubicBezTo>
                <a:cubicBezTo>
                  <a:pt x="1459256" y="3815039"/>
                  <a:pt x="1461706" y="3784397"/>
                  <a:pt x="1466762" y="3754390"/>
                </a:cubicBezTo>
                <a:lnTo>
                  <a:pt x="1467303" y="3747753"/>
                </a:lnTo>
                <a:cubicBezTo>
                  <a:pt x="1467471" y="3747748"/>
                  <a:pt x="1467641" y="3747743"/>
                  <a:pt x="1467808" y="3747690"/>
                </a:cubicBezTo>
                <a:cubicBezTo>
                  <a:pt x="1518085" y="3397595"/>
                  <a:pt x="1799124" y="3119024"/>
                  <a:pt x="2157974" y="3060092"/>
                </a:cubicBezTo>
                <a:lnTo>
                  <a:pt x="2158091" y="3058953"/>
                </a:lnTo>
                <a:cubicBezTo>
                  <a:pt x="2163400" y="3057951"/>
                  <a:pt x="2168728" y="3057010"/>
                  <a:pt x="2174304" y="3057426"/>
                </a:cubicBezTo>
                <a:cubicBezTo>
                  <a:pt x="2205487" y="3051913"/>
                  <a:pt x="2237380" y="3048955"/>
                  <a:pt x="2269765" y="3048432"/>
                </a:cubicBezTo>
                <a:lnTo>
                  <a:pt x="2286853" y="3046822"/>
                </a:lnTo>
                <a:lnTo>
                  <a:pt x="2286879" y="3047312"/>
                </a:lnTo>
                <a:lnTo>
                  <a:pt x="2287377" y="3047280"/>
                </a:lnTo>
                <a:lnTo>
                  <a:pt x="2287971" y="3058630"/>
                </a:lnTo>
                <a:cubicBezTo>
                  <a:pt x="2287971" y="3064266"/>
                  <a:pt x="2287912" y="3069889"/>
                  <a:pt x="2286600" y="3075472"/>
                </a:cubicBezTo>
                <a:cubicBezTo>
                  <a:pt x="2286642" y="3106561"/>
                  <a:pt x="2284192" y="3137210"/>
                  <a:pt x="2279133" y="3167222"/>
                </a:cubicBezTo>
                <a:lnTo>
                  <a:pt x="2278595" y="3173846"/>
                </a:lnTo>
                <a:cubicBezTo>
                  <a:pt x="2278425" y="3173851"/>
                  <a:pt x="2278257" y="3173856"/>
                  <a:pt x="2278089" y="3173908"/>
                </a:cubicBezTo>
                <a:cubicBezTo>
                  <a:pt x="2227814" y="3524002"/>
                  <a:pt x="1946775" y="3802574"/>
                  <a:pt x="1587923" y="3861506"/>
                </a:cubicBezTo>
                <a:lnTo>
                  <a:pt x="1587807" y="3862645"/>
                </a:lnTo>
                <a:cubicBezTo>
                  <a:pt x="1582497" y="3863648"/>
                  <a:pt x="1577168" y="3864589"/>
                  <a:pt x="1571591" y="3864173"/>
                </a:cubicBezTo>
                <a:cubicBezTo>
                  <a:pt x="1540419" y="3869683"/>
                  <a:pt x="1508538" y="3872641"/>
                  <a:pt x="1476164" y="3873164"/>
                </a:cubicBezTo>
                <a:lnTo>
                  <a:pt x="1459046" y="3874777"/>
                </a:lnTo>
                <a:lnTo>
                  <a:pt x="1459020" y="3874286"/>
                </a:lnTo>
                <a:lnTo>
                  <a:pt x="1458521" y="3874319"/>
                </a:lnTo>
                <a:cubicBezTo>
                  <a:pt x="1457955" y="3870547"/>
                  <a:pt x="1457928" y="3866761"/>
                  <a:pt x="1457928" y="3862969"/>
                </a:cubicBezTo>
                <a:close/>
                <a:moveTo>
                  <a:pt x="750739" y="1181049"/>
                </a:moveTo>
                <a:cubicBezTo>
                  <a:pt x="1025929" y="1121906"/>
                  <a:pt x="1240772" y="907109"/>
                  <a:pt x="1294048" y="636203"/>
                </a:cubicBezTo>
                <a:cubicBezTo>
                  <a:pt x="1018858" y="695346"/>
                  <a:pt x="804014" y="910143"/>
                  <a:pt x="750739" y="1181049"/>
                </a:cubicBezTo>
                <a:close/>
                <a:moveTo>
                  <a:pt x="750739" y="1493690"/>
                </a:moveTo>
                <a:cubicBezTo>
                  <a:pt x="804015" y="1762469"/>
                  <a:pt x="1018858" y="1975579"/>
                  <a:pt x="1294048" y="2034258"/>
                </a:cubicBezTo>
                <a:cubicBezTo>
                  <a:pt x="1240773" y="1765479"/>
                  <a:pt x="1025929" y="1552369"/>
                  <a:pt x="750739" y="1493690"/>
                </a:cubicBezTo>
                <a:close/>
                <a:moveTo>
                  <a:pt x="750739" y="2877874"/>
                </a:moveTo>
                <a:cubicBezTo>
                  <a:pt x="1025929" y="2818731"/>
                  <a:pt x="1240772" y="2603934"/>
                  <a:pt x="1294048" y="2333028"/>
                </a:cubicBezTo>
                <a:cubicBezTo>
                  <a:pt x="1018858" y="2392171"/>
                  <a:pt x="804014" y="2606968"/>
                  <a:pt x="750739" y="2877874"/>
                </a:cubicBezTo>
                <a:close/>
                <a:moveTo>
                  <a:pt x="750739" y="3190516"/>
                </a:moveTo>
                <a:cubicBezTo>
                  <a:pt x="804015" y="3459294"/>
                  <a:pt x="1018858" y="3672404"/>
                  <a:pt x="1294048" y="3731083"/>
                </a:cubicBezTo>
                <a:cubicBezTo>
                  <a:pt x="1240773" y="3462304"/>
                  <a:pt x="1025929" y="3249194"/>
                  <a:pt x="750739" y="3190516"/>
                </a:cubicBezTo>
                <a:close/>
                <a:moveTo>
                  <a:pt x="718720" y="4305008"/>
                </a:moveTo>
                <a:lnTo>
                  <a:pt x="747165" y="4255797"/>
                </a:lnTo>
                <a:cubicBezTo>
                  <a:pt x="872402" y="4070062"/>
                  <a:pt x="1073359" y="3937139"/>
                  <a:pt x="1307418" y="3898397"/>
                </a:cubicBezTo>
                <a:lnTo>
                  <a:pt x="1307535" y="3897249"/>
                </a:lnTo>
                <a:cubicBezTo>
                  <a:pt x="1312844" y="3896239"/>
                  <a:pt x="1318172" y="3895291"/>
                  <a:pt x="1323748" y="3895710"/>
                </a:cubicBezTo>
                <a:cubicBezTo>
                  <a:pt x="1354931" y="3890153"/>
                  <a:pt x="1386824" y="3887172"/>
                  <a:pt x="1419209" y="3886645"/>
                </a:cubicBezTo>
                <a:lnTo>
                  <a:pt x="1436297" y="3885022"/>
                </a:lnTo>
                <a:lnTo>
                  <a:pt x="1436323" y="3885516"/>
                </a:lnTo>
                <a:lnTo>
                  <a:pt x="1436821" y="3885483"/>
                </a:lnTo>
                <a:lnTo>
                  <a:pt x="1437415" y="3896923"/>
                </a:lnTo>
                <a:cubicBezTo>
                  <a:pt x="1437415" y="3902604"/>
                  <a:pt x="1437356" y="3908271"/>
                  <a:pt x="1436044" y="3913899"/>
                </a:cubicBezTo>
                <a:cubicBezTo>
                  <a:pt x="1436086" y="3945234"/>
                  <a:pt x="1433636" y="3976125"/>
                  <a:pt x="1428577" y="4006375"/>
                </a:cubicBezTo>
                <a:lnTo>
                  <a:pt x="1428039" y="4013051"/>
                </a:lnTo>
                <a:cubicBezTo>
                  <a:pt x="1427869" y="4013056"/>
                  <a:pt x="1427701" y="4013061"/>
                  <a:pt x="1427533" y="4013114"/>
                </a:cubicBezTo>
                <a:cubicBezTo>
                  <a:pt x="1415351" y="4098618"/>
                  <a:pt x="1389619" y="4179889"/>
                  <a:pt x="1352416" y="4254710"/>
                </a:cubicBezTo>
                <a:lnTo>
                  <a:pt x="1322295" y="4305008"/>
                </a:lnTo>
                <a:lnTo>
                  <a:pt x="1168185" y="4305008"/>
                </a:lnTo>
                <a:lnTo>
                  <a:pt x="1194867" y="4271827"/>
                </a:lnTo>
                <a:cubicBezTo>
                  <a:pt x="1242622" y="4199373"/>
                  <a:pt x="1276801" y="4117553"/>
                  <a:pt x="1294048" y="4029853"/>
                </a:cubicBezTo>
                <a:cubicBezTo>
                  <a:pt x="1147796" y="4061285"/>
                  <a:pt x="1018589" y="4136681"/>
                  <a:pt x="921894" y="4241205"/>
                </a:cubicBezTo>
                <a:lnTo>
                  <a:pt x="869771" y="4305008"/>
                </a:lnTo>
                <a:close/>
                <a:moveTo>
                  <a:pt x="684209" y="0"/>
                </a:moveTo>
                <a:lnTo>
                  <a:pt x="832847" y="0"/>
                </a:lnTo>
                <a:lnTo>
                  <a:pt x="855075" y="44350"/>
                </a:lnTo>
                <a:cubicBezTo>
                  <a:pt x="954668" y="191053"/>
                  <a:pt x="1111009" y="298404"/>
                  <a:pt x="1294048" y="337433"/>
                </a:cubicBezTo>
                <a:cubicBezTo>
                  <a:pt x="1275123" y="241952"/>
                  <a:pt x="1235808" y="153496"/>
                  <a:pt x="1180541" y="76659"/>
                </a:cubicBezTo>
                <a:lnTo>
                  <a:pt x="1112313" y="0"/>
                </a:lnTo>
                <a:lnTo>
                  <a:pt x="1280688" y="0"/>
                </a:lnTo>
                <a:lnTo>
                  <a:pt x="1343322" y="96778"/>
                </a:lnTo>
                <a:cubicBezTo>
                  <a:pt x="1385443" y="175780"/>
                  <a:pt x="1414383" y="262463"/>
                  <a:pt x="1427534" y="354040"/>
                </a:cubicBezTo>
                <a:cubicBezTo>
                  <a:pt x="1427702" y="354093"/>
                  <a:pt x="1427871" y="354098"/>
                  <a:pt x="1428040" y="354102"/>
                </a:cubicBezTo>
                <a:lnTo>
                  <a:pt x="1428580" y="360740"/>
                </a:lnTo>
                <a:cubicBezTo>
                  <a:pt x="1433637" y="390746"/>
                  <a:pt x="1436086" y="421389"/>
                  <a:pt x="1436044" y="452471"/>
                </a:cubicBezTo>
                <a:cubicBezTo>
                  <a:pt x="1437356" y="458057"/>
                  <a:pt x="1437415" y="463681"/>
                  <a:pt x="1437415" y="469318"/>
                </a:cubicBezTo>
                <a:cubicBezTo>
                  <a:pt x="1437415" y="473111"/>
                  <a:pt x="1437388" y="476896"/>
                  <a:pt x="1436822" y="480669"/>
                </a:cubicBezTo>
                <a:lnTo>
                  <a:pt x="1436323" y="480636"/>
                </a:lnTo>
                <a:lnTo>
                  <a:pt x="1436297" y="481127"/>
                </a:lnTo>
                <a:lnTo>
                  <a:pt x="1419178" y="479514"/>
                </a:lnTo>
                <a:cubicBezTo>
                  <a:pt x="1386804" y="478991"/>
                  <a:pt x="1354924" y="476033"/>
                  <a:pt x="1323752" y="470523"/>
                </a:cubicBezTo>
                <a:cubicBezTo>
                  <a:pt x="1318175" y="470939"/>
                  <a:pt x="1312846" y="469998"/>
                  <a:pt x="1307535" y="468995"/>
                </a:cubicBezTo>
                <a:lnTo>
                  <a:pt x="1307419" y="467856"/>
                </a:lnTo>
                <a:cubicBezTo>
                  <a:pt x="1066014" y="428211"/>
                  <a:pt x="859822" y="289169"/>
                  <a:pt x="736048" y="95636"/>
                </a:cubicBezTo>
                <a:close/>
                <a:moveTo>
                  <a:pt x="607372" y="1313979"/>
                </a:moveTo>
                <a:cubicBezTo>
                  <a:pt x="607372" y="1308297"/>
                  <a:pt x="607430" y="1302628"/>
                  <a:pt x="608742" y="1296998"/>
                </a:cubicBezTo>
                <a:cubicBezTo>
                  <a:pt x="608700" y="1265670"/>
                  <a:pt x="611150" y="1234785"/>
                  <a:pt x="616206" y="1204541"/>
                </a:cubicBezTo>
                <a:lnTo>
                  <a:pt x="616747" y="1197851"/>
                </a:lnTo>
                <a:cubicBezTo>
                  <a:pt x="616915" y="1197846"/>
                  <a:pt x="617085" y="1197841"/>
                  <a:pt x="617252" y="1197788"/>
                </a:cubicBezTo>
                <a:cubicBezTo>
                  <a:pt x="667529" y="844922"/>
                  <a:pt x="948568" y="564145"/>
                  <a:pt x="1307418" y="504747"/>
                </a:cubicBezTo>
                <a:lnTo>
                  <a:pt x="1307535" y="503599"/>
                </a:lnTo>
                <a:cubicBezTo>
                  <a:pt x="1312844" y="502589"/>
                  <a:pt x="1318172" y="501641"/>
                  <a:pt x="1323748" y="502060"/>
                </a:cubicBezTo>
                <a:cubicBezTo>
                  <a:pt x="1354931" y="496503"/>
                  <a:pt x="1386824" y="493522"/>
                  <a:pt x="1419209" y="492995"/>
                </a:cubicBezTo>
                <a:lnTo>
                  <a:pt x="1436297" y="491372"/>
                </a:lnTo>
                <a:lnTo>
                  <a:pt x="1436323" y="491866"/>
                </a:lnTo>
                <a:lnTo>
                  <a:pt x="1436821" y="491833"/>
                </a:lnTo>
                <a:lnTo>
                  <a:pt x="1437415" y="503273"/>
                </a:lnTo>
                <a:cubicBezTo>
                  <a:pt x="1437415" y="508954"/>
                  <a:pt x="1437356" y="514621"/>
                  <a:pt x="1436044" y="520249"/>
                </a:cubicBezTo>
                <a:cubicBezTo>
                  <a:pt x="1436086" y="551584"/>
                  <a:pt x="1433636" y="582475"/>
                  <a:pt x="1428577" y="612725"/>
                </a:cubicBezTo>
                <a:lnTo>
                  <a:pt x="1428039" y="619401"/>
                </a:lnTo>
                <a:cubicBezTo>
                  <a:pt x="1427869" y="619406"/>
                  <a:pt x="1427701" y="619411"/>
                  <a:pt x="1427533" y="619464"/>
                </a:cubicBezTo>
                <a:cubicBezTo>
                  <a:pt x="1377258" y="972329"/>
                  <a:pt x="1096219" y="1253106"/>
                  <a:pt x="737367" y="1312505"/>
                </a:cubicBezTo>
                <a:lnTo>
                  <a:pt x="737251" y="1313653"/>
                </a:lnTo>
                <a:cubicBezTo>
                  <a:pt x="731941" y="1314664"/>
                  <a:pt x="726612" y="1315612"/>
                  <a:pt x="721035" y="1315193"/>
                </a:cubicBezTo>
                <a:cubicBezTo>
                  <a:pt x="689863" y="1320747"/>
                  <a:pt x="657982" y="1323728"/>
                  <a:pt x="625608" y="1324255"/>
                </a:cubicBezTo>
                <a:lnTo>
                  <a:pt x="608490" y="1325881"/>
                </a:lnTo>
                <a:lnTo>
                  <a:pt x="608464" y="1325386"/>
                </a:lnTo>
                <a:lnTo>
                  <a:pt x="607965" y="1325419"/>
                </a:lnTo>
                <a:cubicBezTo>
                  <a:pt x="607399" y="1321617"/>
                  <a:pt x="607372" y="1317801"/>
                  <a:pt x="607372" y="1313979"/>
                </a:cubicBezTo>
                <a:close/>
                <a:moveTo>
                  <a:pt x="607372" y="1361805"/>
                </a:moveTo>
                <a:lnTo>
                  <a:pt x="607966" y="1350455"/>
                </a:lnTo>
                <a:lnTo>
                  <a:pt x="608464" y="1350487"/>
                </a:lnTo>
                <a:lnTo>
                  <a:pt x="608490" y="1349997"/>
                </a:lnTo>
                <a:lnTo>
                  <a:pt x="625577" y="1351607"/>
                </a:lnTo>
                <a:cubicBezTo>
                  <a:pt x="657963" y="1352130"/>
                  <a:pt x="689855" y="1355088"/>
                  <a:pt x="721039" y="1360601"/>
                </a:cubicBezTo>
                <a:cubicBezTo>
                  <a:pt x="726615" y="1360185"/>
                  <a:pt x="731943" y="1361126"/>
                  <a:pt x="737251" y="1362128"/>
                </a:cubicBezTo>
                <a:lnTo>
                  <a:pt x="737368" y="1363267"/>
                </a:lnTo>
                <a:cubicBezTo>
                  <a:pt x="1096219" y="1422199"/>
                  <a:pt x="1377258" y="1700770"/>
                  <a:pt x="1427534" y="2050865"/>
                </a:cubicBezTo>
                <a:cubicBezTo>
                  <a:pt x="1427702" y="2050918"/>
                  <a:pt x="1427871" y="2050923"/>
                  <a:pt x="1428040" y="2050928"/>
                </a:cubicBezTo>
                <a:lnTo>
                  <a:pt x="1428580" y="2057565"/>
                </a:lnTo>
                <a:cubicBezTo>
                  <a:pt x="1433637" y="2087572"/>
                  <a:pt x="1436086" y="2118214"/>
                  <a:pt x="1436044" y="2149296"/>
                </a:cubicBezTo>
                <a:cubicBezTo>
                  <a:pt x="1437356" y="2154882"/>
                  <a:pt x="1437415" y="2160506"/>
                  <a:pt x="1437415" y="2166144"/>
                </a:cubicBezTo>
                <a:cubicBezTo>
                  <a:pt x="1437415" y="2169936"/>
                  <a:pt x="1437388" y="2173722"/>
                  <a:pt x="1436822" y="2177494"/>
                </a:cubicBezTo>
                <a:lnTo>
                  <a:pt x="1436323" y="2177461"/>
                </a:lnTo>
                <a:lnTo>
                  <a:pt x="1436297" y="2177952"/>
                </a:lnTo>
                <a:lnTo>
                  <a:pt x="1419178" y="2176339"/>
                </a:lnTo>
                <a:cubicBezTo>
                  <a:pt x="1386804" y="2175816"/>
                  <a:pt x="1354924" y="2172858"/>
                  <a:pt x="1323752" y="2167348"/>
                </a:cubicBezTo>
                <a:cubicBezTo>
                  <a:pt x="1318175" y="2167764"/>
                  <a:pt x="1312846" y="2166823"/>
                  <a:pt x="1307535" y="2165820"/>
                </a:cubicBezTo>
                <a:lnTo>
                  <a:pt x="1307419" y="2164681"/>
                </a:lnTo>
                <a:cubicBezTo>
                  <a:pt x="948568" y="2105749"/>
                  <a:pt x="667529" y="1827177"/>
                  <a:pt x="617253" y="1477083"/>
                </a:cubicBezTo>
                <a:cubicBezTo>
                  <a:pt x="617086" y="1477030"/>
                  <a:pt x="616917" y="1477026"/>
                  <a:pt x="616748" y="1477021"/>
                </a:cubicBezTo>
                <a:lnTo>
                  <a:pt x="616209" y="1470397"/>
                </a:lnTo>
                <a:cubicBezTo>
                  <a:pt x="611151" y="1440385"/>
                  <a:pt x="608700" y="1409736"/>
                  <a:pt x="608742" y="1378647"/>
                </a:cubicBezTo>
                <a:cubicBezTo>
                  <a:pt x="607430" y="1373063"/>
                  <a:pt x="607372" y="1367441"/>
                  <a:pt x="607372" y="1361805"/>
                </a:cubicBezTo>
                <a:close/>
                <a:moveTo>
                  <a:pt x="607372" y="3010804"/>
                </a:moveTo>
                <a:cubicBezTo>
                  <a:pt x="607372" y="3005122"/>
                  <a:pt x="607430" y="2999453"/>
                  <a:pt x="608742" y="2993823"/>
                </a:cubicBezTo>
                <a:cubicBezTo>
                  <a:pt x="608700" y="2962495"/>
                  <a:pt x="611150" y="2931610"/>
                  <a:pt x="616206" y="2901366"/>
                </a:cubicBezTo>
                <a:lnTo>
                  <a:pt x="616747" y="2894676"/>
                </a:lnTo>
                <a:cubicBezTo>
                  <a:pt x="616915" y="2894671"/>
                  <a:pt x="617085" y="2894666"/>
                  <a:pt x="617252" y="2894613"/>
                </a:cubicBezTo>
                <a:cubicBezTo>
                  <a:pt x="667529" y="2541747"/>
                  <a:pt x="948568" y="2260970"/>
                  <a:pt x="1307418" y="2201572"/>
                </a:cubicBezTo>
                <a:lnTo>
                  <a:pt x="1307535" y="2200424"/>
                </a:lnTo>
                <a:cubicBezTo>
                  <a:pt x="1312844" y="2199414"/>
                  <a:pt x="1318172" y="2198466"/>
                  <a:pt x="1323748" y="2198885"/>
                </a:cubicBezTo>
                <a:cubicBezTo>
                  <a:pt x="1354931" y="2193328"/>
                  <a:pt x="1386824" y="2190347"/>
                  <a:pt x="1419209" y="2189820"/>
                </a:cubicBezTo>
                <a:lnTo>
                  <a:pt x="1436297" y="2188197"/>
                </a:lnTo>
                <a:lnTo>
                  <a:pt x="1436323" y="2188691"/>
                </a:lnTo>
                <a:lnTo>
                  <a:pt x="1436821" y="2188658"/>
                </a:lnTo>
                <a:lnTo>
                  <a:pt x="1437415" y="2200098"/>
                </a:lnTo>
                <a:cubicBezTo>
                  <a:pt x="1437415" y="2205779"/>
                  <a:pt x="1437356" y="2211446"/>
                  <a:pt x="1436044" y="2217074"/>
                </a:cubicBezTo>
                <a:cubicBezTo>
                  <a:pt x="1436086" y="2248409"/>
                  <a:pt x="1433636" y="2279300"/>
                  <a:pt x="1428577" y="2309550"/>
                </a:cubicBezTo>
                <a:lnTo>
                  <a:pt x="1428039" y="2316226"/>
                </a:lnTo>
                <a:cubicBezTo>
                  <a:pt x="1427869" y="2316231"/>
                  <a:pt x="1427701" y="2316236"/>
                  <a:pt x="1427533" y="2316289"/>
                </a:cubicBezTo>
                <a:cubicBezTo>
                  <a:pt x="1377258" y="2669154"/>
                  <a:pt x="1096219" y="2949931"/>
                  <a:pt x="737367" y="3009330"/>
                </a:cubicBezTo>
                <a:lnTo>
                  <a:pt x="737251" y="3010478"/>
                </a:lnTo>
                <a:cubicBezTo>
                  <a:pt x="731941" y="3011489"/>
                  <a:pt x="726612" y="3012437"/>
                  <a:pt x="721035" y="3012018"/>
                </a:cubicBezTo>
                <a:cubicBezTo>
                  <a:pt x="689863" y="3017572"/>
                  <a:pt x="657982" y="3020553"/>
                  <a:pt x="625608" y="3021080"/>
                </a:cubicBezTo>
                <a:lnTo>
                  <a:pt x="608490" y="3022706"/>
                </a:lnTo>
                <a:lnTo>
                  <a:pt x="608464" y="3022211"/>
                </a:lnTo>
                <a:lnTo>
                  <a:pt x="607965" y="3022244"/>
                </a:lnTo>
                <a:cubicBezTo>
                  <a:pt x="607399" y="3018442"/>
                  <a:pt x="607372" y="3014626"/>
                  <a:pt x="607372" y="3010804"/>
                </a:cubicBezTo>
                <a:close/>
                <a:moveTo>
                  <a:pt x="607372" y="3058630"/>
                </a:moveTo>
                <a:lnTo>
                  <a:pt x="607966" y="3047280"/>
                </a:lnTo>
                <a:lnTo>
                  <a:pt x="608464" y="3047312"/>
                </a:lnTo>
                <a:lnTo>
                  <a:pt x="608490" y="3046822"/>
                </a:lnTo>
                <a:lnTo>
                  <a:pt x="625577" y="3048432"/>
                </a:lnTo>
                <a:cubicBezTo>
                  <a:pt x="657963" y="3048955"/>
                  <a:pt x="689855" y="3051913"/>
                  <a:pt x="721039" y="3057426"/>
                </a:cubicBezTo>
                <a:cubicBezTo>
                  <a:pt x="726615" y="3057010"/>
                  <a:pt x="731943" y="3057951"/>
                  <a:pt x="737251" y="3058953"/>
                </a:cubicBezTo>
                <a:lnTo>
                  <a:pt x="737368" y="3060092"/>
                </a:lnTo>
                <a:cubicBezTo>
                  <a:pt x="1096219" y="3119024"/>
                  <a:pt x="1377258" y="3397595"/>
                  <a:pt x="1427534" y="3747690"/>
                </a:cubicBezTo>
                <a:cubicBezTo>
                  <a:pt x="1427702" y="3747743"/>
                  <a:pt x="1427871" y="3747748"/>
                  <a:pt x="1428040" y="3747753"/>
                </a:cubicBezTo>
                <a:lnTo>
                  <a:pt x="1428580" y="3754390"/>
                </a:lnTo>
                <a:cubicBezTo>
                  <a:pt x="1433637" y="3784397"/>
                  <a:pt x="1436086" y="3815039"/>
                  <a:pt x="1436044" y="3846121"/>
                </a:cubicBezTo>
                <a:cubicBezTo>
                  <a:pt x="1437356" y="3851707"/>
                  <a:pt x="1437415" y="3857331"/>
                  <a:pt x="1437415" y="3862969"/>
                </a:cubicBezTo>
                <a:cubicBezTo>
                  <a:pt x="1437415" y="3866761"/>
                  <a:pt x="1437388" y="3870547"/>
                  <a:pt x="1436822" y="3874319"/>
                </a:cubicBezTo>
                <a:lnTo>
                  <a:pt x="1436323" y="3874286"/>
                </a:lnTo>
                <a:lnTo>
                  <a:pt x="1436297" y="3874777"/>
                </a:lnTo>
                <a:lnTo>
                  <a:pt x="1419178" y="3873164"/>
                </a:lnTo>
                <a:cubicBezTo>
                  <a:pt x="1386804" y="3872641"/>
                  <a:pt x="1354924" y="3869683"/>
                  <a:pt x="1323752" y="3864173"/>
                </a:cubicBezTo>
                <a:cubicBezTo>
                  <a:pt x="1318175" y="3864589"/>
                  <a:pt x="1312846" y="3863648"/>
                  <a:pt x="1307535" y="3862645"/>
                </a:cubicBezTo>
                <a:lnTo>
                  <a:pt x="1307419" y="3861506"/>
                </a:lnTo>
                <a:cubicBezTo>
                  <a:pt x="948568" y="3802574"/>
                  <a:pt x="667529" y="3524002"/>
                  <a:pt x="617253" y="3173908"/>
                </a:cubicBezTo>
                <a:cubicBezTo>
                  <a:pt x="617086" y="3173856"/>
                  <a:pt x="616917" y="3173851"/>
                  <a:pt x="616748" y="3173846"/>
                </a:cubicBezTo>
                <a:lnTo>
                  <a:pt x="616209" y="3167222"/>
                </a:lnTo>
                <a:cubicBezTo>
                  <a:pt x="611151" y="3137210"/>
                  <a:pt x="608700" y="3106561"/>
                  <a:pt x="608742" y="3075472"/>
                </a:cubicBezTo>
                <a:cubicBezTo>
                  <a:pt x="607430" y="3069889"/>
                  <a:pt x="607372" y="3064266"/>
                  <a:pt x="607372" y="3058630"/>
                </a:cubicBezTo>
                <a:close/>
                <a:moveTo>
                  <a:pt x="0" y="116373"/>
                </a:moveTo>
                <a:lnTo>
                  <a:pt x="0" y="0"/>
                </a:lnTo>
                <a:lnTo>
                  <a:pt x="90880" y="0"/>
                </a:lnTo>
                <a:lnTo>
                  <a:pt x="22652" y="76659"/>
                </a:lnTo>
                <a:close/>
                <a:moveTo>
                  <a:pt x="0" y="443121"/>
                </a:moveTo>
                <a:lnTo>
                  <a:pt x="0" y="311637"/>
                </a:lnTo>
                <a:lnTo>
                  <a:pt x="82171" y="276703"/>
                </a:lnTo>
                <a:cubicBezTo>
                  <a:pt x="190106" y="222464"/>
                  <a:pt x="281723" y="142152"/>
                  <a:pt x="348118" y="44350"/>
                </a:cubicBezTo>
                <a:lnTo>
                  <a:pt x="370347" y="0"/>
                </a:lnTo>
                <a:lnTo>
                  <a:pt x="518984" y="0"/>
                </a:lnTo>
                <a:lnTo>
                  <a:pt x="467145" y="95636"/>
                </a:lnTo>
                <a:cubicBezTo>
                  <a:pt x="364000" y="256913"/>
                  <a:pt x="203621" y="380350"/>
                  <a:pt x="13323" y="439959"/>
                </a:cubicBezTo>
                <a:close/>
                <a:moveTo>
                  <a:pt x="0" y="1070142"/>
                </a:moveTo>
                <a:lnTo>
                  <a:pt x="0" y="862064"/>
                </a:lnTo>
                <a:lnTo>
                  <a:pt x="31905" y="912052"/>
                </a:lnTo>
                <a:cubicBezTo>
                  <a:pt x="132041" y="1046318"/>
                  <a:pt x="280461" y="1144085"/>
                  <a:pt x="452455" y="1181049"/>
                </a:cubicBezTo>
                <a:cubicBezTo>
                  <a:pt x="405840" y="944006"/>
                  <a:pt x="235523" y="749922"/>
                  <a:pt x="9316" y="665484"/>
                </a:cubicBezTo>
                <a:lnTo>
                  <a:pt x="0" y="662760"/>
                </a:lnTo>
                <a:lnTo>
                  <a:pt x="0" y="530567"/>
                </a:lnTo>
                <a:lnTo>
                  <a:pt x="26399" y="537107"/>
                </a:lnTo>
                <a:cubicBezTo>
                  <a:pt x="321280" y="635466"/>
                  <a:pt x="541950" y="889030"/>
                  <a:pt x="585941" y="1197788"/>
                </a:cubicBezTo>
                <a:cubicBezTo>
                  <a:pt x="586109" y="1197841"/>
                  <a:pt x="586278" y="1197846"/>
                  <a:pt x="586447" y="1197851"/>
                </a:cubicBezTo>
                <a:lnTo>
                  <a:pt x="586987" y="1204541"/>
                </a:lnTo>
                <a:cubicBezTo>
                  <a:pt x="592044" y="1234785"/>
                  <a:pt x="594493" y="1265670"/>
                  <a:pt x="594451" y="1296998"/>
                </a:cubicBezTo>
                <a:cubicBezTo>
                  <a:pt x="595763" y="1302628"/>
                  <a:pt x="595822" y="1308297"/>
                  <a:pt x="595822" y="1313979"/>
                </a:cubicBezTo>
                <a:cubicBezTo>
                  <a:pt x="595822" y="1317801"/>
                  <a:pt x="595795" y="1321617"/>
                  <a:pt x="595229" y="1325419"/>
                </a:cubicBezTo>
                <a:lnTo>
                  <a:pt x="594730" y="1325386"/>
                </a:lnTo>
                <a:lnTo>
                  <a:pt x="594704" y="1325881"/>
                </a:lnTo>
                <a:lnTo>
                  <a:pt x="577585" y="1324255"/>
                </a:lnTo>
                <a:cubicBezTo>
                  <a:pt x="545211" y="1323728"/>
                  <a:pt x="513331" y="1320747"/>
                  <a:pt x="482159" y="1315193"/>
                </a:cubicBezTo>
                <a:cubicBezTo>
                  <a:pt x="476582" y="1315612"/>
                  <a:pt x="471253" y="1314664"/>
                  <a:pt x="465942" y="1313653"/>
                </a:cubicBezTo>
                <a:lnTo>
                  <a:pt x="465826" y="1312505"/>
                </a:lnTo>
                <a:cubicBezTo>
                  <a:pt x="286401" y="1282806"/>
                  <a:pt x="126428" y="1197762"/>
                  <a:pt x="5028" y="1076034"/>
                </a:cubicBezTo>
                <a:close/>
                <a:moveTo>
                  <a:pt x="0" y="2139063"/>
                </a:moveTo>
                <a:lnTo>
                  <a:pt x="0" y="2007909"/>
                </a:lnTo>
                <a:lnTo>
                  <a:pt x="9314" y="2005207"/>
                </a:lnTo>
                <a:cubicBezTo>
                  <a:pt x="235521" y="1921432"/>
                  <a:pt x="405837" y="1728872"/>
                  <a:pt x="452453" y="1493690"/>
                </a:cubicBezTo>
                <a:cubicBezTo>
                  <a:pt x="280459" y="1530364"/>
                  <a:pt x="132038" y="1627363"/>
                  <a:pt x="31903" y="1760575"/>
                </a:cubicBezTo>
                <a:lnTo>
                  <a:pt x="0" y="1810167"/>
                </a:lnTo>
                <a:lnTo>
                  <a:pt x="0" y="1603724"/>
                </a:lnTo>
                <a:lnTo>
                  <a:pt x="5025" y="1597880"/>
                </a:lnTo>
                <a:cubicBezTo>
                  <a:pt x="126426" y="1477109"/>
                  <a:pt x="286398" y="1392733"/>
                  <a:pt x="465823" y="1363267"/>
                </a:cubicBezTo>
                <a:lnTo>
                  <a:pt x="465940" y="1362128"/>
                </a:lnTo>
                <a:cubicBezTo>
                  <a:pt x="471249" y="1361126"/>
                  <a:pt x="476577" y="1360185"/>
                  <a:pt x="482153" y="1360601"/>
                </a:cubicBezTo>
                <a:cubicBezTo>
                  <a:pt x="513336" y="1355088"/>
                  <a:pt x="545229" y="1352130"/>
                  <a:pt x="577614" y="1351607"/>
                </a:cubicBezTo>
                <a:lnTo>
                  <a:pt x="594702" y="1349997"/>
                </a:lnTo>
                <a:lnTo>
                  <a:pt x="594728" y="1350487"/>
                </a:lnTo>
                <a:lnTo>
                  <a:pt x="595226" y="1350455"/>
                </a:lnTo>
                <a:lnTo>
                  <a:pt x="595820" y="1361805"/>
                </a:lnTo>
                <a:cubicBezTo>
                  <a:pt x="595820" y="1367441"/>
                  <a:pt x="595761" y="1373063"/>
                  <a:pt x="594449" y="1378647"/>
                </a:cubicBezTo>
                <a:cubicBezTo>
                  <a:pt x="594491" y="1409736"/>
                  <a:pt x="592041" y="1440385"/>
                  <a:pt x="586982" y="1470397"/>
                </a:cubicBezTo>
                <a:lnTo>
                  <a:pt x="586444" y="1477021"/>
                </a:lnTo>
                <a:cubicBezTo>
                  <a:pt x="586274" y="1477026"/>
                  <a:pt x="586106" y="1477030"/>
                  <a:pt x="585938" y="1477083"/>
                </a:cubicBezTo>
                <a:cubicBezTo>
                  <a:pt x="541948" y="1783415"/>
                  <a:pt x="321278" y="2034989"/>
                  <a:pt x="26396" y="2132575"/>
                </a:cubicBezTo>
                <a:close/>
                <a:moveTo>
                  <a:pt x="0" y="2766967"/>
                </a:moveTo>
                <a:lnTo>
                  <a:pt x="0" y="2558889"/>
                </a:lnTo>
                <a:lnTo>
                  <a:pt x="31905" y="2608877"/>
                </a:lnTo>
                <a:cubicBezTo>
                  <a:pt x="132041" y="2743143"/>
                  <a:pt x="280461" y="2840910"/>
                  <a:pt x="452455" y="2877874"/>
                </a:cubicBezTo>
                <a:cubicBezTo>
                  <a:pt x="405840" y="2640831"/>
                  <a:pt x="235523" y="2446747"/>
                  <a:pt x="9316" y="2362309"/>
                </a:cubicBezTo>
                <a:lnTo>
                  <a:pt x="0" y="2359585"/>
                </a:lnTo>
                <a:lnTo>
                  <a:pt x="0" y="2227392"/>
                </a:lnTo>
                <a:lnTo>
                  <a:pt x="26399" y="2233932"/>
                </a:lnTo>
                <a:cubicBezTo>
                  <a:pt x="321280" y="2332291"/>
                  <a:pt x="541950" y="2585855"/>
                  <a:pt x="585941" y="2894613"/>
                </a:cubicBezTo>
                <a:cubicBezTo>
                  <a:pt x="586109" y="2894666"/>
                  <a:pt x="586278" y="2894671"/>
                  <a:pt x="586447" y="2894676"/>
                </a:cubicBezTo>
                <a:lnTo>
                  <a:pt x="586987" y="2901366"/>
                </a:lnTo>
                <a:cubicBezTo>
                  <a:pt x="592044" y="2931610"/>
                  <a:pt x="594493" y="2962495"/>
                  <a:pt x="594451" y="2993823"/>
                </a:cubicBezTo>
                <a:cubicBezTo>
                  <a:pt x="595763" y="2999453"/>
                  <a:pt x="595822" y="3005122"/>
                  <a:pt x="595822" y="3010804"/>
                </a:cubicBezTo>
                <a:cubicBezTo>
                  <a:pt x="595822" y="3014626"/>
                  <a:pt x="595795" y="3018442"/>
                  <a:pt x="595229" y="3022244"/>
                </a:cubicBezTo>
                <a:lnTo>
                  <a:pt x="594730" y="3022211"/>
                </a:lnTo>
                <a:lnTo>
                  <a:pt x="594704" y="3022706"/>
                </a:lnTo>
                <a:lnTo>
                  <a:pt x="577585" y="3021080"/>
                </a:lnTo>
                <a:cubicBezTo>
                  <a:pt x="545211" y="3020553"/>
                  <a:pt x="513331" y="3017572"/>
                  <a:pt x="482159" y="3012018"/>
                </a:cubicBezTo>
                <a:cubicBezTo>
                  <a:pt x="476582" y="3012437"/>
                  <a:pt x="471253" y="3011489"/>
                  <a:pt x="465942" y="3010478"/>
                </a:cubicBezTo>
                <a:lnTo>
                  <a:pt x="465826" y="3009330"/>
                </a:lnTo>
                <a:cubicBezTo>
                  <a:pt x="286401" y="2979630"/>
                  <a:pt x="126428" y="2894586"/>
                  <a:pt x="5028" y="2772859"/>
                </a:cubicBezTo>
                <a:close/>
                <a:moveTo>
                  <a:pt x="0" y="3835888"/>
                </a:moveTo>
                <a:lnTo>
                  <a:pt x="0" y="3704734"/>
                </a:lnTo>
                <a:lnTo>
                  <a:pt x="9314" y="3702032"/>
                </a:lnTo>
                <a:cubicBezTo>
                  <a:pt x="235521" y="3618257"/>
                  <a:pt x="405837" y="3425697"/>
                  <a:pt x="452453" y="3190516"/>
                </a:cubicBezTo>
                <a:cubicBezTo>
                  <a:pt x="280459" y="3227190"/>
                  <a:pt x="132038" y="3324188"/>
                  <a:pt x="31903" y="3457400"/>
                </a:cubicBezTo>
                <a:lnTo>
                  <a:pt x="0" y="3506992"/>
                </a:lnTo>
                <a:lnTo>
                  <a:pt x="0" y="3300549"/>
                </a:lnTo>
                <a:lnTo>
                  <a:pt x="5025" y="3294705"/>
                </a:lnTo>
                <a:cubicBezTo>
                  <a:pt x="126426" y="3173934"/>
                  <a:pt x="286398" y="3089558"/>
                  <a:pt x="465823" y="3060092"/>
                </a:cubicBezTo>
                <a:lnTo>
                  <a:pt x="465940" y="3058953"/>
                </a:lnTo>
                <a:cubicBezTo>
                  <a:pt x="471249" y="3057951"/>
                  <a:pt x="476577" y="3057010"/>
                  <a:pt x="482153" y="3057426"/>
                </a:cubicBezTo>
                <a:cubicBezTo>
                  <a:pt x="513336" y="3051913"/>
                  <a:pt x="545229" y="3048955"/>
                  <a:pt x="577614" y="3048432"/>
                </a:cubicBezTo>
                <a:lnTo>
                  <a:pt x="594702" y="3046822"/>
                </a:lnTo>
                <a:lnTo>
                  <a:pt x="594728" y="3047312"/>
                </a:lnTo>
                <a:lnTo>
                  <a:pt x="595226" y="3047280"/>
                </a:lnTo>
                <a:lnTo>
                  <a:pt x="595820" y="3058630"/>
                </a:lnTo>
                <a:cubicBezTo>
                  <a:pt x="595820" y="3064266"/>
                  <a:pt x="595761" y="3069889"/>
                  <a:pt x="594449" y="3075472"/>
                </a:cubicBezTo>
                <a:cubicBezTo>
                  <a:pt x="594491" y="3106561"/>
                  <a:pt x="592041" y="3137210"/>
                  <a:pt x="586982" y="3167222"/>
                </a:cubicBezTo>
                <a:lnTo>
                  <a:pt x="586444" y="3173846"/>
                </a:lnTo>
                <a:cubicBezTo>
                  <a:pt x="586274" y="3173851"/>
                  <a:pt x="586106" y="3173856"/>
                  <a:pt x="585938" y="3173908"/>
                </a:cubicBezTo>
                <a:cubicBezTo>
                  <a:pt x="541948" y="3480240"/>
                  <a:pt x="321278" y="3731813"/>
                  <a:pt x="26396" y="3829400"/>
                </a:cubicBezTo>
                <a:close/>
                <a:moveTo>
                  <a:pt x="0" y="4056079"/>
                </a:moveTo>
                <a:lnTo>
                  <a:pt x="0" y="3923091"/>
                </a:lnTo>
                <a:lnTo>
                  <a:pt x="9850" y="3925425"/>
                </a:lnTo>
                <a:cubicBezTo>
                  <a:pt x="194718" y="3982914"/>
                  <a:pt x="351664" y="4101018"/>
                  <a:pt x="456028" y="4255797"/>
                </a:cubicBezTo>
                <a:lnTo>
                  <a:pt x="484473" y="4305008"/>
                </a:lnTo>
                <a:lnTo>
                  <a:pt x="333423" y="4305008"/>
                </a:lnTo>
                <a:lnTo>
                  <a:pt x="281300" y="4241205"/>
                </a:lnTo>
                <a:cubicBezTo>
                  <a:pt x="223282" y="4178491"/>
                  <a:pt x="153561" y="4126262"/>
                  <a:pt x="75476" y="4087725"/>
                </a:cubicBezTo>
                <a:close/>
                <a:moveTo>
                  <a:pt x="0" y="4305008"/>
                </a:moveTo>
                <a:lnTo>
                  <a:pt x="0" y="4256099"/>
                </a:lnTo>
                <a:lnTo>
                  <a:pt x="8327" y="4271827"/>
                </a:lnTo>
                <a:lnTo>
                  <a:pt x="35009" y="4305008"/>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6" name="Rectangle 75">
            <a:extLst>
              <a:ext uri="{FF2B5EF4-FFF2-40B4-BE49-F238E27FC236}">
                <a16:creationId xmlns:a16="http://schemas.microsoft.com/office/drawing/2014/main" id="{1B26E892-1320-40AA-9CA1-246721C187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1444" y="620720"/>
            <a:ext cx="5492423" cy="559316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98" name="Title 1"/>
          <p:cNvSpPr>
            <a:spLocks noGrp="1"/>
          </p:cNvSpPr>
          <p:nvPr>
            <p:ph type="ctrTitle"/>
          </p:nvPr>
        </p:nvSpPr>
        <p:spPr>
          <a:xfrm>
            <a:off x="3534918" y="1105351"/>
            <a:ext cx="4765475" cy="3023981"/>
          </a:xfrm>
        </p:spPr>
        <p:txBody>
          <a:bodyPr anchor="b">
            <a:normAutofit/>
          </a:bodyPr>
          <a:lstStyle/>
          <a:p>
            <a:pPr algn="l"/>
            <a:br>
              <a:rPr lang="en-GB" sz="3300" dirty="0">
                <a:solidFill>
                  <a:srgbClr val="FFFFFF"/>
                </a:solidFill>
              </a:rPr>
            </a:br>
            <a:br>
              <a:rPr lang="en-GB" sz="3300" dirty="0">
                <a:solidFill>
                  <a:srgbClr val="FFFFFF"/>
                </a:solidFill>
              </a:rPr>
            </a:br>
            <a:r>
              <a:rPr lang="en-GB" sz="3300" dirty="0">
                <a:solidFill>
                  <a:srgbClr val="FFFFFF"/>
                </a:solidFill>
              </a:rPr>
              <a:t>Sharing the news of a death</a:t>
            </a:r>
            <a:br>
              <a:rPr lang="en-GB" sz="3300" dirty="0">
                <a:solidFill>
                  <a:srgbClr val="FFFFFF"/>
                </a:solidFill>
              </a:rPr>
            </a:br>
            <a:br>
              <a:rPr lang="en-GB" sz="3300" dirty="0">
                <a:solidFill>
                  <a:srgbClr val="FFFFFF"/>
                </a:solidFill>
              </a:rPr>
            </a:br>
            <a:br>
              <a:rPr lang="en-GB" sz="3300" dirty="0">
                <a:solidFill>
                  <a:srgbClr val="FFFFFF"/>
                </a:solidFill>
              </a:rPr>
            </a:br>
            <a:endParaRPr lang="en-GB" altLang="en-US" sz="3300" dirty="0">
              <a:solidFill>
                <a:srgbClr val="FFFFFF"/>
              </a:solidFill>
            </a:endParaRPr>
          </a:p>
        </p:txBody>
      </p:sp>
      <p:sp>
        <p:nvSpPr>
          <p:cNvPr id="4099" name="Subtitle 2"/>
          <p:cNvSpPr>
            <a:spLocks noGrp="1"/>
          </p:cNvSpPr>
          <p:nvPr>
            <p:ph type="subTitle" idx="1"/>
          </p:nvPr>
        </p:nvSpPr>
        <p:spPr>
          <a:xfrm>
            <a:off x="3534918" y="4297556"/>
            <a:ext cx="4765476" cy="1433391"/>
          </a:xfrm>
        </p:spPr>
        <p:txBody>
          <a:bodyPr anchor="t">
            <a:normAutofit/>
          </a:bodyPr>
          <a:lstStyle/>
          <a:p>
            <a:r>
              <a:rPr lang="en-GB" b="1" dirty="0">
                <a:solidFill>
                  <a:srgbClr val="FFFFFF"/>
                </a:solidFill>
              </a:rPr>
              <a:t>April 2020</a:t>
            </a:r>
            <a:endParaRPr lang="en-GB" altLang="en-US" b="1" dirty="0">
              <a:solidFill>
                <a:srgbClr val="FFFFFF"/>
              </a:solidFill>
            </a:endParaRPr>
          </a:p>
          <a:p>
            <a:pPr>
              <a:spcBef>
                <a:spcPts val="0"/>
              </a:spcBef>
            </a:pPr>
            <a:endParaRPr lang="en-GB" altLang="en-US" b="1" dirty="0">
              <a:solidFill>
                <a:srgbClr val="FFFFFF"/>
              </a:solidFill>
            </a:endParaRPr>
          </a:p>
          <a:p>
            <a:endParaRPr lang="en-GB" altLang="en-US" dirty="0">
              <a:solidFill>
                <a:srgbClr val="FFFFFF"/>
              </a:solidFill>
            </a:endParaRPr>
          </a:p>
          <a:p>
            <a:endParaRPr lang="en-GB" altLang="en-US" dirty="0">
              <a:solidFill>
                <a:srgbClr val="FFFFFF"/>
              </a:solidFill>
            </a:endParaRPr>
          </a:p>
        </p:txBody>
      </p:sp>
      <p:cxnSp>
        <p:nvCxnSpPr>
          <p:cNvPr id="78" name="Straight Connector 77">
            <a:extLst>
              <a:ext uri="{FF2B5EF4-FFF2-40B4-BE49-F238E27FC236}">
                <a16:creationId xmlns:a16="http://schemas.microsoft.com/office/drawing/2014/main" id="{C9A1F79C-E4D1-4AAE-BA11-3A09005252E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632199" y="4214336"/>
            <a:ext cx="3840480"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 useBgFill="1">
        <p:nvSpPr>
          <p:cNvPr id="80" name="Rectangle 79">
            <a:extLst>
              <a:ext uri="{FF2B5EF4-FFF2-40B4-BE49-F238E27FC236}">
                <a16:creationId xmlns:a16="http://schemas.microsoft.com/office/drawing/2014/main" id="{C170DF7D-4686-4BD5-A9CD-C896492846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000" y="-2"/>
            <a:ext cx="123444" cy="685800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97941709"/>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B03F7C-F356-4003-83E9-1A1A4D5ADC3C}"/>
              </a:ext>
            </a:extLst>
          </p:cNvPr>
          <p:cNvSpPr>
            <a:spLocks noGrp="1"/>
          </p:cNvSpPr>
          <p:nvPr>
            <p:ph type="title"/>
          </p:nvPr>
        </p:nvSpPr>
        <p:spPr>
          <a:xfrm>
            <a:off x="597766" y="65263"/>
            <a:ext cx="7290054" cy="1499616"/>
          </a:xfrm>
        </p:spPr>
        <p:txBody>
          <a:bodyPr/>
          <a:lstStyle/>
          <a:p>
            <a:r>
              <a:rPr lang="en-GB" dirty="0"/>
              <a:t>What to share (2)</a:t>
            </a:r>
          </a:p>
        </p:txBody>
      </p:sp>
      <p:sp>
        <p:nvSpPr>
          <p:cNvPr id="3" name="Content Placeholder 2">
            <a:extLst>
              <a:ext uri="{FF2B5EF4-FFF2-40B4-BE49-F238E27FC236}">
                <a16:creationId xmlns:a16="http://schemas.microsoft.com/office/drawing/2014/main" id="{1C1CF239-F9B1-48FA-B6B2-2B104F346659}"/>
              </a:ext>
            </a:extLst>
          </p:cNvPr>
          <p:cNvSpPr>
            <a:spLocks noGrp="1"/>
          </p:cNvSpPr>
          <p:nvPr>
            <p:ph idx="1"/>
          </p:nvPr>
        </p:nvSpPr>
        <p:spPr>
          <a:xfrm>
            <a:off x="394151" y="1161296"/>
            <a:ext cx="8350250" cy="4586287"/>
          </a:xfrm>
        </p:spPr>
        <p:txBody>
          <a:bodyPr/>
          <a:lstStyle/>
          <a:p>
            <a:pPr marL="0" lvl="0" indent="0">
              <a:buNone/>
            </a:pPr>
            <a:r>
              <a:rPr lang="en-GB" sz="1800" b="1" dirty="0">
                <a:solidFill>
                  <a:prstClr val="black"/>
                </a:solidFill>
              </a:rPr>
              <a:t>Covid-19</a:t>
            </a:r>
            <a:r>
              <a:rPr lang="en-GB" sz="1800" dirty="0">
                <a:solidFill>
                  <a:prstClr val="black"/>
                </a:solidFill>
              </a:rPr>
              <a:t> </a:t>
            </a:r>
          </a:p>
          <a:p>
            <a:pPr lvl="0"/>
            <a:r>
              <a:rPr lang="en-GB" sz="1800" dirty="0">
                <a:solidFill>
                  <a:prstClr val="black"/>
                </a:solidFill>
              </a:rPr>
              <a:t>It is particularly important to clarify as soon as possible any link to COVID-19 and any consequences of this for individuals and more generally.</a:t>
            </a:r>
          </a:p>
          <a:p>
            <a:pPr marL="0" lvl="0" indent="0">
              <a:buNone/>
            </a:pPr>
            <a:r>
              <a:rPr lang="en-GB" sz="1800" i="1" dirty="0">
                <a:solidFill>
                  <a:prstClr val="black"/>
                </a:solidFill>
              </a:rPr>
              <a:t>“Sadly [name] died in hospital overnight. As you know he had been in bad health for some time. We’re not yet sure whether or not his death is linked to COVID-19. As soon as we find out we will let you know what this means for you personally and for how we are working”</a:t>
            </a:r>
          </a:p>
          <a:p>
            <a:pPr marL="0" lvl="0" indent="0">
              <a:buNone/>
            </a:pPr>
            <a:r>
              <a:rPr lang="en-GB" sz="1800" b="1" dirty="0">
                <a:solidFill>
                  <a:prstClr val="black"/>
                </a:solidFill>
              </a:rPr>
              <a:t>Self-inflicted death</a:t>
            </a:r>
          </a:p>
          <a:p>
            <a:pPr lvl="0"/>
            <a:r>
              <a:rPr lang="en-GB" sz="1800" dirty="0">
                <a:solidFill>
                  <a:prstClr val="black"/>
                </a:solidFill>
              </a:rPr>
              <a:t>If the death is apparently self-inflicted, avoid giving any information about the method used, whether there was a note, or its content. Providing details of suicide methods has been shown to prompt vulnerable individuals to imitate suicidal behaviour.</a:t>
            </a:r>
          </a:p>
          <a:p>
            <a:pPr marL="0" lvl="0" indent="0">
              <a:buNone/>
            </a:pPr>
            <a:r>
              <a:rPr lang="en-GB" sz="1800" i="1" dirty="0">
                <a:solidFill>
                  <a:prstClr val="black"/>
                </a:solidFill>
              </a:rPr>
              <a:t>“I’m sorry to have to tell you that [name] was found dead in his room this morning. We do not know for certain yet what happened, although it appears he may have taken his own life.”</a:t>
            </a:r>
          </a:p>
          <a:p>
            <a:endParaRPr lang="en-GB" dirty="0"/>
          </a:p>
        </p:txBody>
      </p:sp>
      <p:sp>
        <p:nvSpPr>
          <p:cNvPr id="4" name="Slide Number Placeholder 3">
            <a:extLst>
              <a:ext uri="{FF2B5EF4-FFF2-40B4-BE49-F238E27FC236}">
                <a16:creationId xmlns:a16="http://schemas.microsoft.com/office/drawing/2014/main" id="{F29D44B9-CCCC-4405-B01A-A2BF5E589CB2}"/>
              </a:ext>
            </a:extLst>
          </p:cNvPr>
          <p:cNvSpPr>
            <a:spLocks noGrp="1"/>
          </p:cNvSpPr>
          <p:nvPr>
            <p:ph type="sldNum" sz="quarter" idx="12"/>
          </p:nvPr>
        </p:nvSpPr>
        <p:spPr/>
        <p:txBody>
          <a:bodyPr/>
          <a:lstStyle/>
          <a:p>
            <a:pPr>
              <a:defRPr/>
            </a:pPr>
            <a:fld id="{8DA62C57-F68F-4167-9CC7-0D93D0D78B03}" type="slidenum">
              <a:rPr lang="en-GB" smtClean="0"/>
              <a:pPr>
                <a:defRPr/>
              </a:pPr>
              <a:t>10</a:t>
            </a:fld>
            <a:endParaRPr lang="en-GB" dirty="0"/>
          </a:p>
        </p:txBody>
      </p:sp>
    </p:spTree>
    <p:extLst>
      <p:ext uri="{BB962C8B-B14F-4D97-AF65-F5344CB8AC3E}">
        <p14:creationId xmlns:p14="http://schemas.microsoft.com/office/powerpoint/2010/main" val="2924052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7464" y="708965"/>
            <a:ext cx="8348400" cy="383381"/>
          </a:xfrm>
        </p:spPr>
        <p:txBody>
          <a:bodyPr>
            <a:normAutofit fontScale="90000"/>
          </a:bodyPr>
          <a:lstStyle/>
          <a:p>
            <a:r>
              <a:rPr lang="en-GB" sz="2400" dirty="0"/>
              <a:t>What to share (3) </a:t>
            </a:r>
          </a:p>
        </p:txBody>
      </p:sp>
      <p:sp>
        <p:nvSpPr>
          <p:cNvPr id="3" name="Content Placeholder 2"/>
          <p:cNvSpPr>
            <a:spLocks noGrp="1"/>
          </p:cNvSpPr>
          <p:nvPr>
            <p:ph idx="1"/>
          </p:nvPr>
        </p:nvSpPr>
        <p:spPr>
          <a:xfrm>
            <a:off x="587464" y="1259286"/>
            <a:ext cx="8099336" cy="4970598"/>
          </a:xfrm>
        </p:spPr>
        <p:txBody>
          <a:bodyPr/>
          <a:lstStyle/>
          <a:p>
            <a:r>
              <a:rPr lang="en-GB" sz="1600" b="1" dirty="0"/>
              <a:t>What actions are being taken: </a:t>
            </a:r>
            <a:r>
              <a:rPr lang="en-GB" sz="1600" dirty="0"/>
              <a:t>for example, who is contacting the family, suggesting holding a memorial service when it becomes possible etc.</a:t>
            </a:r>
          </a:p>
          <a:p>
            <a:pPr marL="0" indent="0">
              <a:buNone/>
            </a:pPr>
            <a:r>
              <a:rPr lang="en-GB" sz="1600" i="1" dirty="0"/>
              <a:t>“The Police has informed the family and a manager has also been in contact, and we will be offering them whatever support we can in the coming weeks.”</a:t>
            </a:r>
          </a:p>
          <a:p>
            <a:r>
              <a:rPr lang="en-GB" sz="1600" dirty="0"/>
              <a:t>It may be helpful to repeat or clarify procedures around Covid-19 to provide reassurances.</a:t>
            </a:r>
          </a:p>
          <a:p>
            <a:r>
              <a:rPr lang="en-GB" sz="1600" b="1" dirty="0"/>
              <a:t>Where to access support: </a:t>
            </a:r>
            <a:r>
              <a:rPr lang="en-GB" sz="1600" dirty="0"/>
              <a:t>Some aspects of the environment can make it difficult for people to ask for help. Make sure they know what support is available and encourage people to take it up.</a:t>
            </a:r>
          </a:p>
          <a:p>
            <a:r>
              <a:rPr lang="en-GB" sz="1600" b="1" dirty="0"/>
              <a:t>What to do if they are worried about someone else: </a:t>
            </a:r>
            <a:r>
              <a:rPr lang="en-GB" sz="1600" dirty="0"/>
              <a:t>anyone could be the first to notice the signs that someone else is struggling to cope with what has happened.  Encourage everyone to be looking out for each other in the coming days, and make sure they know what to do or who to tell if they have concerns.</a:t>
            </a:r>
          </a:p>
          <a:p>
            <a:r>
              <a:rPr lang="en-GB" sz="1600" b="1" dirty="0"/>
              <a:t>Make sure the wording you use is relevant to the individual </a:t>
            </a:r>
            <a:r>
              <a:rPr lang="en-GB" sz="1600" dirty="0"/>
              <a:t>and the situation, rather than using a set template to share the news, particularly where there are multiple deaths in a short period. </a:t>
            </a:r>
          </a:p>
        </p:txBody>
      </p:sp>
      <p:sp>
        <p:nvSpPr>
          <p:cNvPr id="4" name="Slide Number Placeholder 3"/>
          <p:cNvSpPr>
            <a:spLocks noGrp="1"/>
          </p:cNvSpPr>
          <p:nvPr>
            <p:ph type="sldNum" sz="quarter" idx="12"/>
          </p:nvPr>
        </p:nvSpPr>
        <p:spPr/>
        <p:txBody>
          <a:bodyPr/>
          <a:lstStyle/>
          <a:p>
            <a:pPr>
              <a:defRPr/>
            </a:pPr>
            <a:fld id="{8DA62C57-F68F-4167-9CC7-0D93D0D78B03}" type="slidenum">
              <a:rPr lang="en-GB" smtClean="0">
                <a:solidFill>
                  <a:prstClr val="white"/>
                </a:solidFill>
              </a:rPr>
              <a:pPr>
                <a:defRPr/>
              </a:pPr>
              <a:t>11</a:t>
            </a:fld>
            <a:endParaRPr lang="en-GB" dirty="0">
              <a:solidFill>
                <a:prstClr val="white"/>
              </a:solidFill>
            </a:endParaRPr>
          </a:p>
        </p:txBody>
      </p:sp>
    </p:spTree>
    <p:extLst>
      <p:ext uri="{BB962C8B-B14F-4D97-AF65-F5344CB8AC3E}">
        <p14:creationId xmlns:p14="http://schemas.microsoft.com/office/powerpoint/2010/main" val="27119279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65E6DA35-3D48-4A0C-86DD-6EA64440ECC3}" type="slidenum">
              <a:rPr lang="en-GB" smtClean="0"/>
              <a:pPr>
                <a:defRPr/>
              </a:pPr>
              <a:t>12</a:t>
            </a:fld>
            <a:endParaRPr lang="en-GB" dirty="0"/>
          </a:p>
        </p:txBody>
      </p:sp>
      <p:sp>
        <p:nvSpPr>
          <p:cNvPr id="4" name="TextBox 3"/>
          <p:cNvSpPr txBox="1"/>
          <p:nvPr/>
        </p:nvSpPr>
        <p:spPr>
          <a:xfrm>
            <a:off x="435013" y="420706"/>
            <a:ext cx="7570063" cy="523220"/>
          </a:xfrm>
          <a:prstGeom prst="rect">
            <a:avLst/>
          </a:prstGeom>
          <a:noFill/>
        </p:spPr>
        <p:txBody>
          <a:bodyPr wrap="square" rtlCol="0">
            <a:spAutoFit/>
          </a:bodyPr>
          <a:lstStyle/>
          <a:p>
            <a:pPr>
              <a:spcAft>
                <a:spcPts val="0"/>
              </a:spcAft>
            </a:pPr>
            <a:r>
              <a:rPr lang="en-GB" sz="2800" b="1" dirty="0">
                <a:solidFill>
                  <a:schemeClr val="tx2"/>
                </a:solidFill>
                <a:ea typeface="Calibri" panose="020F0502020204030204" pitchFamily="34" charset="0"/>
              </a:rPr>
              <a:t>Self-inflicted deaths </a:t>
            </a:r>
            <a:endParaRPr lang="en-GB" sz="2800" dirty="0">
              <a:solidFill>
                <a:schemeClr val="tx2"/>
              </a:solidFill>
              <a:ea typeface="Calibri" panose="020F0502020204030204" pitchFamily="34" charset="0"/>
            </a:endParaRPr>
          </a:p>
        </p:txBody>
      </p:sp>
      <p:sp>
        <p:nvSpPr>
          <p:cNvPr id="5" name="Rectangle 4"/>
          <p:cNvSpPr/>
          <p:nvPr/>
        </p:nvSpPr>
        <p:spPr>
          <a:xfrm>
            <a:off x="435013" y="943926"/>
            <a:ext cx="8408239" cy="4708981"/>
          </a:xfrm>
          <a:prstGeom prst="rect">
            <a:avLst/>
          </a:prstGeom>
        </p:spPr>
        <p:txBody>
          <a:bodyPr wrap="square">
            <a:spAutoFit/>
          </a:bodyPr>
          <a:lstStyle/>
          <a:p>
            <a:r>
              <a:rPr lang="en-GB" sz="2000" dirty="0"/>
              <a:t>Talking about suicide is not an easy conversation to have.  The words you use and the tone of your voice matter.  </a:t>
            </a:r>
          </a:p>
          <a:p>
            <a:endParaRPr lang="en-GB" sz="2000" b="1" dirty="0"/>
          </a:p>
          <a:p>
            <a:r>
              <a:rPr lang="en-GB" sz="2000" b="1" dirty="0"/>
              <a:t>Show compassion - </a:t>
            </a:r>
            <a:r>
              <a:rPr lang="en-GB" sz="2000" dirty="0"/>
              <a:t>News of a suicide is likely to hit those close to the person who has died hard. Give them time, listen to them, speak with compassion and show you care.</a:t>
            </a:r>
          </a:p>
          <a:p>
            <a:endParaRPr lang="en-GB" sz="2000" b="1" dirty="0"/>
          </a:p>
          <a:p>
            <a:r>
              <a:rPr lang="en-GB" sz="2000" b="1" dirty="0"/>
              <a:t>Be clear - </a:t>
            </a:r>
            <a:r>
              <a:rPr lang="en-GB" sz="2000" dirty="0"/>
              <a:t>Dispel rumours where you can, but avoid giving details about the method used, whether there was a note or what it said.</a:t>
            </a:r>
          </a:p>
          <a:p>
            <a:endParaRPr lang="en-GB" sz="2000" i="1" dirty="0"/>
          </a:p>
          <a:p>
            <a:r>
              <a:rPr lang="en-GB" sz="2000" b="1" dirty="0"/>
              <a:t>Avoid discussing possible reasons - </a:t>
            </a:r>
            <a:r>
              <a:rPr lang="en-GB" sz="2000" dirty="0"/>
              <a:t>Even if we think we know what’s going on in someone else’s head, we can never say for certain. Try to avoid giving the impression that there was a single or simple ‘trigger’.</a:t>
            </a:r>
            <a:endParaRPr lang="en-GB" sz="2000" b="1" dirty="0"/>
          </a:p>
          <a:p>
            <a:endParaRPr lang="en-GB" sz="2000" b="1" dirty="0"/>
          </a:p>
          <a:p>
            <a:endParaRPr lang="en-GB" sz="2000" b="1" dirty="0"/>
          </a:p>
        </p:txBody>
      </p:sp>
    </p:spTree>
    <p:extLst>
      <p:ext uri="{BB962C8B-B14F-4D97-AF65-F5344CB8AC3E}">
        <p14:creationId xmlns:p14="http://schemas.microsoft.com/office/powerpoint/2010/main" val="30621422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65E6DA35-3D48-4A0C-86DD-6EA64440ECC3}" type="slidenum">
              <a:rPr lang="en-GB" smtClean="0"/>
              <a:pPr>
                <a:defRPr/>
              </a:pPr>
              <a:t>13</a:t>
            </a:fld>
            <a:endParaRPr lang="en-GB" dirty="0"/>
          </a:p>
        </p:txBody>
      </p:sp>
      <p:sp>
        <p:nvSpPr>
          <p:cNvPr id="4" name="Rectangle 3"/>
          <p:cNvSpPr/>
          <p:nvPr/>
        </p:nvSpPr>
        <p:spPr>
          <a:xfrm>
            <a:off x="545910" y="915676"/>
            <a:ext cx="8250072" cy="4801314"/>
          </a:xfrm>
          <a:prstGeom prst="rect">
            <a:avLst/>
          </a:prstGeom>
        </p:spPr>
        <p:txBody>
          <a:bodyPr wrap="square">
            <a:spAutoFit/>
          </a:bodyPr>
          <a:lstStyle/>
          <a:p>
            <a:r>
              <a:rPr lang="en-GB" b="1" dirty="0"/>
              <a:t>Use neutral phrases</a:t>
            </a:r>
          </a:p>
          <a:p>
            <a:endParaRPr lang="en-GB" b="1" dirty="0"/>
          </a:p>
          <a:p>
            <a:r>
              <a:rPr lang="en-GB" b="1" dirty="0"/>
              <a:t>• </a:t>
            </a:r>
            <a:r>
              <a:rPr lang="en-GB" dirty="0"/>
              <a:t>Died by suicide</a:t>
            </a:r>
          </a:p>
          <a:p>
            <a:r>
              <a:rPr lang="en-GB" b="1" dirty="0"/>
              <a:t>• </a:t>
            </a:r>
            <a:r>
              <a:rPr lang="en-GB" dirty="0"/>
              <a:t>Took their own life</a:t>
            </a:r>
          </a:p>
          <a:p>
            <a:endParaRPr lang="en-GB" dirty="0"/>
          </a:p>
          <a:p>
            <a:r>
              <a:rPr lang="en-GB" dirty="0"/>
              <a:t>For example</a:t>
            </a:r>
          </a:p>
          <a:p>
            <a:r>
              <a:rPr lang="en-GB" i="1" dirty="0"/>
              <a:t>“I’m really sorry to have to tell you this. I’m afraid that [name] died this morning. He may have died by suicide, but we can’t say for certain yet.”</a:t>
            </a:r>
          </a:p>
          <a:p>
            <a:endParaRPr lang="en-GB" b="1" dirty="0"/>
          </a:p>
          <a:p>
            <a:r>
              <a:rPr lang="en-GB" b="1" dirty="0"/>
              <a:t>Sources of support</a:t>
            </a:r>
            <a:endParaRPr lang="en-GB" dirty="0"/>
          </a:p>
          <a:p>
            <a:pPr marL="285750" indent="-285750">
              <a:buFont typeface="Arial" panose="020B0604020202020204" pitchFamily="34" charset="0"/>
              <a:buChar char="•"/>
            </a:pPr>
            <a:r>
              <a:rPr lang="en-GB" dirty="0"/>
              <a:t>NHS Help is at Hand document</a:t>
            </a:r>
          </a:p>
          <a:p>
            <a:pPr marL="0" indent="0">
              <a:buNone/>
            </a:pPr>
            <a:r>
              <a:rPr lang="en-GB" u="sng" dirty="0">
                <a:hlinkClick r:id="rId2"/>
              </a:rPr>
              <a:t>https://www.nhs.uk/Livewell/Suicide/Documents/Help%20is%20at%20Hand.pdf</a:t>
            </a:r>
            <a:endParaRPr lang="en-GB" dirty="0"/>
          </a:p>
          <a:p>
            <a:endParaRPr lang="en-GB" dirty="0"/>
          </a:p>
          <a:p>
            <a:pPr marL="285750" indent="-285750">
              <a:buFont typeface="Arial" panose="020B0604020202020204" pitchFamily="34" charset="0"/>
              <a:buChar char="•"/>
            </a:pPr>
            <a:r>
              <a:rPr lang="en-GB" dirty="0"/>
              <a:t>Samaritans </a:t>
            </a:r>
          </a:p>
          <a:p>
            <a:r>
              <a:rPr lang="en-GB" dirty="0">
                <a:hlinkClick r:id="rId3"/>
              </a:rPr>
              <a:t>https://www.samaritans.org/</a:t>
            </a:r>
            <a:endParaRPr lang="en-GB" dirty="0"/>
          </a:p>
          <a:p>
            <a:r>
              <a:rPr lang="en-GB" dirty="0"/>
              <a:t>By phone: 116 123 (any time, day or night, calls are free)</a:t>
            </a:r>
          </a:p>
          <a:p>
            <a:r>
              <a:rPr lang="en-GB" dirty="0"/>
              <a:t>By email: </a:t>
            </a:r>
            <a:r>
              <a:rPr lang="en-GB" dirty="0">
                <a:hlinkClick r:id="rId4"/>
              </a:rPr>
              <a:t>jo@Samaritans.org</a:t>
            </a:r>
            <a:endParaRPr lang="en-GB" dirty="0"/>
          </a:p>
        </p:txBody>
      </p:sp>
      <p:sp>
        <p:nvSpPr>
          <p:cNvPr id="5" name="TextBox 4"/>
          <p:cNvSpPr txBox="1"/>
          <p:nvPr/>
        </p:nvSpPr>
        <p:spPr>
          <a:xfrm>
            <a:off x="545910" y="392456"/>
            <a:ext cx="7570063" cy="523220"/>
          </a:xfrm>
          <a:prstGeom prst="rect">
            <a:avLst/>
          </a:prstGeom>
          <a:noFill/>
        </p:spPr>
        <p:txBody>
          <a:bodyPr wrap="square" rtlCol="0">
            <a:spAutoFit/>
          </a:bodyPr>
          <a:lstStyle/>
          <a:p>
            <a:pPr>
              <a:spcAft>
                <a:spcPts val="0"/>
              </a:spcAft>
            </a:pPr>
            <a:r>
              <a:rPr lang="en-GB" sz="2800" b="1" dirty="0">
                <a:solidFill>
                  <a:schemeClr val="tx2"/>
                </a:solidFill>
                <a:ea typeface="Calibri" panose="020F0502020204030204" pitchFamily="34" charset="0"/>
              </a:rPr>
              <a:t>Self-inflicted deaths </a:t>
            </a:r>
            <a:endParaRPr lang="en-GB" sz="2800" dirty="0">
              <a:solidFill>
                <a:schemeClr val="tx2"/>
              </a:solidFill>
              <a:ea typeface="Calibri" panose="020F0502020204030204" pitchFamily="34" charset="0"/>
            </a:endParaRPr>
          </a:p>
        </p:txBody>
      </p:sp>
    </p:spTree>
    <p:extLst>
      <p:ext uri="{BB962C8B-B14F-4D97-AF65-F5344CB8AC3E}">
        <p14:creationId xmlns:p14="http://schemas.microsoft.com/office/powerpoint/2010/main" val="20427861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7464" y="708492"/>
            <a:ext cx="8348400" cy="383381"/>
          </a:xfrm>
        </p:spPr>
        <p:txBody>
          <a:bodyPr>
            <a:normAutofit fontScale="90000"/>
          </a:bodyPr>
          <a:lstStyle/>
          <a:p>
            <a:r>
              <a:rPr lang="en-GB" sz="2400" dirty="0"/>
              <a:t>Template notice</a:t>
            </a:r>
            <a:br>
              <a:rPr lang="en-GB" sz="2400" dirty="0"/>
            </a:br>
            <a:endParaRPr lang="en-GB" sz="2400" dirty="0"/>
          </a:p>
        </p:txBody>
      </p:sp>
      <p:sp>
        <p:nvSpPr>
          <p:cNvPr id="3" name="Content Placeholder 2"/>
          <p:cNvSpPr>
            <a:spLocks noGrp="1"/>
          </p:cNvSpPr>
          <p:nvPr>
            <p:ph idx="1"/>
          </p:nvPr>
        </p:nvSpPr>
        <p:spPr>
          <a:xfrm>
            <a:off x="587464" y="1091873"/>
            <a:ext cx="8348400" cy="4909431"/>
          </a:xfrm>
        </p:spPr>
        <p:txBody>
          <a:bodyPr/>
          <a:lstStyle/>
          <a:p>
            <a:pPr marL="0" indent="0">
              <a:buNone/>
            </a:pPr>
            <a:r>
              <a:rPr lang="en-GB" sz="1800" b="1" i="1" dirty="0"/>
              <a:t>Note:  this is a model and should be varied to fit the circumstances.  </a:t>
            </a:r>
            <a:endParaRPr lang="en-GB" sz="1800" dirty="0"/>
          </a:p>
          <a:p>
            <a:pPr marL="0" indent="0">
              <a:buNone/>
            </a:pPr>
            <a:r>
              <a:rPr lang="en-GB" sz="1800" dirty="0"/>
              <a:t>Sadly [</a:t>
            </a:r>
            <a:r>
              <a:rPr lang="en-GB" sz="1800" i="1" dirty="0"/>
              <a:t>name</a:t>
            </a:r>
            <a:r>
              <a:rPr lang="en-GB" sz="1800" dirty="0"/>
              <a:t>] died in hospital overnight. We are deeply sorry, and our thoughts are with all those who knew [name]. We understand this will be especially difficult for those of you who were close to him/her.</a:t>
            </a:r>
          </a:p>
          <a:p>
            <a:pPr marL="0" indent="0">
              <a:buNone/>
            </a:pPr>
            <a:r>
              <a:rPr lang="en-GB" sz="1800" dirty="0"/>
              <a:t>We’re not yet sure whether or not his death is linked to COVID-19 but due to this possibility, I know this may cause you some anxiety.</a:t>
            </a:r>
          </a:p>
          <a:p>
            <a:pPr marL="0" indent="0">
              <a:buNone/>
            </a:pPr>
            <a:r>
              <a:rPr lang="en-GB" sz="1800" dirty="0"/>
              <a:t>As a precaution we are following the guidance which aims to keep us safe.</a:t>
            </a:r>
          </a:p>
          <a:p>
            <a:pPr marL="0" indent="0">
              <a:buNone/>
            </a:pPr>
            <a:r>
              <a:rPr lang="en-GB" sz="1800" dirty="0"/>
              <a:t>The police and senior manager have been in contact with his/her family, and we will be offering them whatever support we can in the coming weeks. </a:t>
            </a:r>
          </a:p>
          <a:p>
            <a:pPr marL="0" indent="0">
              <a:buNone/>
            </a:pPr>
            <a:r>
              <a:rPr lang="en-GB" sz="1800" dirty="0"/>
              <a:t>Any death can be hard on those affected and although the current restrictions may make it difficult to access or use some of your usual ways of coping, I would like to remind you of the support available to you.  Please ask for support if you feel you need it  [</a:t>
            </a:r>
            <a:r>
              <a:rPr lang="en-GB" sz="1800" i="1" dirty="0"/>
              <a:t>list staff or resident supports, as appropriate</a:t>
            </a:r>
            <a:r>
              <a:rPr lang="en-GB" sz="1800" dirty="0"/>
              <a:t>]. </a:t>
            </a:r>
          </a:p>
          <a:p>
            <a:pPr marL="0" indent="0">
              <a:buNone/>
            </a:pPr>
            <a:r>
              <a:rPr lang="en-GB" sz="1800" dirty="0"/>
              <a:t>If you are worried about someone else, then listening to them or passing your concerns on may help them to adjust to this difficult time. </a:t>
            </a:r>
          </a:p>
          <a:p>
            <a:endParaRPr lang="en-GB" dirty="0"/>
          </a:p>
        </p:txBody>
      </p:sp>
      <p:sp>
        <p:nvSpPr>
          <p:cNvPr id="4" name="Slide Number Placeholder 3"/>
          <p:cNvSpPr>
            <a:spLocks noGrp="1"/>
          </p:cNvSpPr>
          <p:nvPr>
            <p:ph type="sldNum" sz="quarter" idx="12"/>
          </p:nvPr>
        </p:nvSpPr>
        <p:spPr/>
        <p:txBody>
          <a:bodyPr/>
          <a:lstStyle/>
          <a:p>
            <a:pPr>
              <a:defRPr/>
            </a:pPr>
            <a:fld id="{8DA62C57-F68F-4167-9CC7-0D93D0D78B03}" type="slidenum">
              <a:rPr lang="en-GB" smtClean="0">
                <a:solidFill>
                  <a:prstClr val="white"/>
                </a:solidFill>
              </a:rPr>
              <a:pPr>
                <a:defRPr/>
              </a:pPr>
              <a:t>14</a:t>
            </a:fld>
            <a:endParaRPr lang="en-GB" dirty="0">
              <a:solidFill>
                <a:prstClr val="white"/>
              </a:solidFill>
            </a:endParaRPr>
          </a:p>
        </p:txBody>
      </p:sp>
    </p:spTree>
    <p:extLst>
      <p:ext uri="{BB962C8B-B14F-4D97-AF65-F5344CB8AC3E}">
        <p14:creationId xmlns:p14="http://schemas.microsoft.com/office/powerpoint/2010/main" val="14259456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tint val="95000"/>
            <a:shade val="85000"/>
            <a:satMod val="125000"/>
          </a:schemeClr>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62AE8E50-35D4-4D5A-A4BB-168CBB027D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9141544" cy="685897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16">
            <a:extLst>
              <a:ext uri="{FF2B5EF4-FFF2-40B4-BE49-F238E27FC236}">
                <a16:creationId xmlns:a16="http://schemas.microsoft.com/office/drawing/2014/main" id="{C37D1D6D-17D8-4296-B000-665D1892D0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688505" y="1814574"/>
            <a:ext cx="5570417" cy="3228207"/>
          </a:xfrm>
          <a:custGeom>
            <a:avLst/>
            <a:gdLst>
              <a:gd name="connsiteX0" fmla="*/ 4985599 w 5593163"/>
              <a:gd name="connsiteY0" fmla="*/ 636203 h 4305008"/>
              <a:gd name="connsiteX1" fmla="*/ 5528908 w 5593163"/>
              <a:gd name="connsiteY1" fmla="*/ 1181049 h 4305008"/>
              <a:gd name="connsiteX2" fmla="*/ 4985599 w 5593163"/>
              <a:gd name="connsiteY2" fmla="*/ 636203 h 4305008"/>
              <a:gd name="connsiteX3" fmla="*/ 4985599 w 5593163"/>
              <a:gd name="connsiteY3" fmla="*/ 2333028 h 4305008"/>
              <a:gd name="connsiteX4" fmla="*/ 5528908 w 5593163"/>
              <a:gd name="connsiteY4" fmla="*/ 2877874 h 4305008"/>
              <a:gd name="connsiteX5" fmla="*/ 4985599 w 5593163"/>
              <a:gd name="connsiteY5" fmla="*/ 2333028 h 4305008"/>
              <a:gd name="connsiteX6" fmla="*/ 4985597 w 5593163"/>
              <a:gd name="connsiteY6" fmla="*/ 2034258 h 4305008"/>
              <a:gd name="connsiteX7" fmla="*/ 5528906 w 5593163"/>
              <a:gd name="connsiteY7" fmla="*/ 1493690 h 4305008"/>
              <a:gd name="connsiteX8" fmla="*/ 4985597 w 5593163"/>
              <a:gd name="connsiteY8" fmla="*/ 2034258 h 4305008"/>
              <a:gd name="connsiteX9" fmla="*/ 4985597 w 5593163"/>
              <a:gd name="connsiteY9" fmla="*/ 3731083 h 4305008"/>
              <a:gd name="connsiteX10" fmla="*/ 5528906 w 5593163"/>
              <a:gd name="connsiteY10" fmla="*/ 3190516 h 4305008"/>
              <a:gd name="connsiteX11" fmla="*/ 4985597 w 5593163"/>
              <a:gd name="connsiteY11" fmla="*/ 3731083 h 4305008"/>
              <a:gd name="connsiteX12" fmla="*/ 4842232 w 5593163"/>
              <a:gd name="connsiteY12" fmla="*/ 503273 h 4305008"/>
              <a:gd name="connsiteX13" fmla="*/ 4842826 w 5593163"/>
              <a:gd name="connsiteY13" fmla="*/ 491833 h 4305008"/>
              <a:gd name="connsiteX14" fmla="*/ 4843324 w 5593163"/>
              <a:gd name="connsiteY14" fmla="*/ 491866 h 4305008"/>
              <a:gd name="connsiteX15" fmla="*/ 4843350 w 5593163"/>
              <a:gd name="connsiteY15" fmla="*/ 491372 h 4305008"/>
              <a:gd name="connsiteX16" fmla="*/ 4860437 w 5593163"/>
              <a:gd name="connsiteY16" fmla="*/ 492995 h 4305008"/>
              <a:gd name="connsiteX17" fmla="*/ 4955899 w 5593163"/>
              <a:gd name="connsiteY17" fmla="*/ 502060 h 4305008"/>
              <a:gd name="connsiteX18" fmla="*/ 4972112 w 5593163"/>
              <a:gd name="connsiteY18" fmla="*/ 503599 h 4305008"/>
              <a:gd name="connsiteX19" fmla="*/ 4972229 w 5593163"/>
              <a:gd name="connsiteY19" fmla="*/ 504747 h 4305008"/>
              <a:gd name="connsiteX20" fmla="*/ 5583809 w 5593163"/>
              <a:gd name="connsiteY20" fmla="*/ 948988 h 4305008"/>
              <a:gd name="connsiteX21" fmla="*/ 5593163 w 5593163"/>
              <a:gd name="connsiteY21" fmla="*/ 971822 h 4305008"/>
              <a:gd name="connsiteX22" fmla="*/ 5593163 w 5593163"/>
              <a:gd name="connsiteY22" fmla="*/ 1318474 h 4305008"/>
              <a:gd name="connsiteX23" fmla="*/ 5558612 w 5593163"/>
              <a:gd name="connsiteY23" fmla="*/ 1315193 h 4305008"/>
              <a:gd name="connsiteX24" fmla="*/ 5542395 w 5593163"/>
              <a:gd name="connsiteY24" fmla="*/ 1313653 h 4305008"/>
              <a:gd name="connsiteX25" fmla="*/ 5542279 w 5593163"/>
              <a:gd name="connsiteY25" fmla="*/ 1312505 h 4305008"/>
              <a:gd name="connsiteX26" fmla="*/ 4852114 w 5593163"/>
              <a:gd name="connsiteY26" fmla="*/ 619464 h 4305008"/>
              <a:gd name="connsiteX27" fmla="*/ 4851608 w 5593163"/>
              <a:gd name="connsiteY27" fmla="*/ 619401 h 4305008"/>
              <a:gd name="connsiteX28" fmla="*/ 4851070 w 5593163"/>
              <a:gd name="connsiteY28" fmla="*/ 612725 h 4305008"/>
              <a:gd name="connsiteX29" fmla="*/ 4843603 w 5593163"/>
              <a:gd name="connsiteY29" fmla="*/ 520249 h 4305008"/>
              <a:gd name="connsiteX30" fmla="*/ 4842232 w 5593163"/>
              <a:gd name="connsiteY30" fmla="*/ 503273 h 4305008"/>
              <a:gd name="connsiteX31" fmla="*/ 4842232 w 5593163"/>
              <a:gd name="connsiteY31" fmla="*/ 2200098 h 4305008"/>
              <a:gd name="connsiteX32" fmla="*/ 4842826 w 5593163"/>
              <a:gd name="connsiteY32" fmla="*/ 2188658 h 4305008"/>
              <a:gd name="connsiteX33" fmla="*/ 4843324 w 5593163"/>
              <a:gd name="connsiteY33" fmla="*/ 2188691 h 4305008"/>
              <a:gd name="connsiteX34" fmla="*/ 4843350 w 5593163"/>
              <a:gd name="connsiteY34" fmla="*/ 2188197 h 4305008"/>
              <a:gd name="connsiteX35" fmla="*/ 4860437 w 5593163"/>
              <a:gd name="connsiteY35" fmla="*/ 2189820 h 4305008"/>
              <a:gd name="connsiteX36" fmla="*/ 4955899 w 5593163"/>
              <a:gd name="connsiteY36" fmla="*/ 2198885 h 4305008"/>
              <a:gd name="connsiteX37" fmla="*/ 4972112 w 5593163"/>
              <a:gd name="connsiteY37" fmla="*/ 2200424 h 4305008"/>
              <a:gd name="connsiteX38" fmla="*/ 4972229 w 5593163"/>
              <a:gd name="connsiteY38" fmla="*/ 2201572 h 4305008"/>
              <a:gd name="connsiteX39" fmla="*/ 5583809 w 5593163"/>
              <a:gd name="connsiteY39" fmla="*/ 2645813 h 4305008"/>
              <a:gd name="connsiteX40" fmla="*/ 5593163 w 5593163"/>
              <a:gd name="connsiteY40" fmla="*/ 2668647 h 4305008"/>
              <a:gd name="connsiteX41" fmla="*/ 5593163 w 5593163"/>
              <a:gd name="connsiteY41" fmla="*/ 3015299 h 4305008"/>
              <a:gd name="connsiteX42" fmla="*/ 5558612 w 5593163"/>
              <a:gd name="connsiteY42" fmla="*/ 3012018 h 4305008"/>
              <a:gd name="connsiteX43" fmla="*/ 5542395 w 5593163"/>
              <a:gd name="connsiteY43" fmla="*/ 3010478 h 4305008"/>
              <a:gd name="connsiteX44" fmla="*/ 5542279 w 5593163"/>
              <a:gd name="connsiteY44" fmla="*/ 3009330 h 4305008"/>
              <a:gd name="connsiteX45" fmla="*/ 4852114 w 5593163"/>
              <a:gd name="connsiteY45" fmla="*/ 2316289 h 4305008"/>
              <a:gd name="connsiteX46" fmla="*/ 4851608 w 5593163"/>
              <a:gd name="connsiteY46" fmla="*/ 2316226 h 4305008"/>
              <a:gd name="connsiteX47" fmla="*/ 4851070 w 5593163"/>
              <a:gd name="connsiteY47" fmla="*/ 2309550 h 4305008"/>
              <a:gd name="connsiteX48" fmla="*/ 4843603 w 5593163"/>
              <a:gd name="connsiteY48" fmla="*/ 2217074 h 4305008"/>
              <a:gd name="connsiteX49" fmla="*/ 4842232 w 5593163"/>
              <a:gd name="connsiteY49" fmla="*/ 2200098 h 4305008"/>
              <a:gd name="connsiteX50" fmla="*/ 4842232 w 5593163"/>
              <a:gd name="connsiteY50" fmla="*/ 3896923 h 4305008"/>
              <a:gd name="connsiteX51" fmla="*/ 4842826 w 5593163"/>
              <a:gd name="connsiteY51" fmla="*/ 3885483 h 4305008"/>
              <a:gd name="connsiteX52" fmla="*/ 4843324 w 5593163"/>
              <a:gd name="connsiteY52" fmla="*/ 3885516 h 4305008"/>
              <a:gd name="connsiteX53" fmla="*/ 4843350 w 5593163"/>
              <a:gd name="connsiteY53" fmla="*/ 3885022 h 4305008"/>
              <a:gd name="connsiteX54" fmla="*/ 4860437 w 5593163"/>
              <a:gd name="connsiteY54" fmla="*/ 3886645 h 4305008"/>
              <a:gd name="connsiteX55" fmla="*/ 4955899 w 5593163"/>
              <a:gd name="connsiteY55" fmla="*/ 3895710 h 4305008"/>
              <a:gd name="connsiteX56" fmla="*/ 4972112 w 5593163"/>
              <a:gd name="connsiteY56" fmla="*/ 3897249 h 4305008"/>
              <a:gd name="connsiteX57" fmla="*/ 4972229 w 5593163"/>
              <a:gd name="connsiteY57" fmla="*/ 3898397 h 4305008"/>
              <a:gd name="connsiteX58" fmla="*/ 5532481 w 5593163"/>
              <a:gd name="connsiteY58" fmla="*/ 4255797 h 4305008"/>
              <a:gd name="connsiteX59" fmla="*/ 5560926 w 5593163"/>
              <a:gd name="connsiteY59" fmla="*/ 4305008 h 4305008"/>
              <a:gd name="connsiteX60" fmla="*/ 5409877 w 5593163"/>
              <a:gd name="connsiteY60" fmla="*/ 4305008 h 4305008"/>
              <a:gd name="connsiteX61" fmla="*/ 5357754 w 5593163"/>
              <a:gd name="connsiteY61" fmla="*/ 4241205 h 4305008"/>
              <a:gd name="connsiteX62" fmla="*/ 4985599 w 5593163"/>
              <a:gd name="connsiteY62" fmla="*/ 4029853 h 4305008"/>
              <a:gd name="connsiteX63" fmla="*/ 5084780 w 5593163"/>
              <a:gd name="connsiteY63" fmla="*/ 4271827 h 4305008"/>
              <a:gd name="connsiteX64" fmla="*/ 5111462 w 5593163"/>
              <a:gd name="connsiteY64" fmla="*/ 4305008 h 4305008"/>
              <a:gd name="connsiteX65" fmla="*/ 4957353 w 5593163"/>
              <a:gd name="connsiteY65" fmla="*/ 4305008 h 4305008"/>
              <a:gd name="connsiteX66" fmla="*/ 4927231 w 5593163"/>
              <a:gd name="connsiteY66" fmla="*/ 4254710 h 4305008"/>
              <a:gd name="connsiteX67" fmla="*/ 4852114 w 5593163"/>
              <a:gd name="connsiteY67" fmla="*/ 4013114 h 4305008"/>
              <a:gd name="connsiteX68" fmla="*/ 4851608 w 5593163"/>
              <a:gd name="connsiteY68" fmla="*/ 4013051 h 4305008"/>
              <a:gd name="connsiteX69" fmla="*/ 4851070 w 5593163"/>
              <a:gd name="connsiteY69" fmla="*/ 4006375 h 4305008"/>
              <a:gd name="connsiteX70" fmla="*/ 4843603 w 5593163"/>
              <a:gd name="connsiteY70" fmla="*/ 3913899 h 4305008"/>
              <a:gd name="connsiteX71" fmla="*/ 4842232 w 5593163"/>
              <a:gd name="connsiteY71" fmla="*/ 3896923 h 4305008"/>
              <a:gd name="connsiteX72" fmla="*/ 4842230 w 5593163"/>
              <a:gd name="connsiteY72" fmla="*/ 469318 h 4305008"/>
              <a:gd name="connsiteX73" fmla="*/ 4843601 w 5593163"/>
              <a:gd name="connsiteY73" fmla="*/ 452471 h 4305008"/>
              <a:gd name="connsiteX74" fmla="*/ 4851065 w 5593163"/>
              <a:gd name="connsiteY74" fmla="*/ 360740 h 4305008"/>
              <a:gd name="connsiteX75" fmla="*/ 4851605 w 5593163"/>
              <a:gd name="connsiteY75" fmla="*/ 354103 h 4305008"/>
              <a:gd name="connsiteX76" fmla="*/ 4852110 w 5593163"/>
              <a:gd name="connsiteY76" fmla="*/ 354040 h 4305008"/>
              <a:gd name="connsiteX77" fmla="*/ 4936323 w 5593163"/>
              <a:gd name="connsiteY77" fmla="*/ 96778 h 4305008"/>
              <a:gd name="connsiteX78" fmla="*/ 4998957 w 5593163"/>
              <a:gd name="connsiteY78" fmla="*/ 0 h 4305008"/>
              <a:gd name="connsiteX79" fmla="*/ 5167333 w 5593163"/>
              <a:gd name="connsiteY79" fmla="*/ 0 h 4305008"/>
              <a:gd name="connsiteX80" fmla="*/ 5099105 w 5593163"/>
              <a:gd name="connsiteY80" fmla="*/ 76659 h 4305008"/>
              <a:gd name="connsiteX81" fmla="*/ 4985597 w 5593163"/>
              <a:gd name="connsiteY81" fmla="*/ 337433 h 4305008"/>
              <a:gd name="connsiteX82" fmla="*/ 5424571 w 5593163"/>
              <a:gd name="connsiteY82" fmla="*/ 44350 h 4305008"/>
              <a:gd name="connsiteX83" fmla="*/ 5446799 w 5593163"/>
              <a:gd name="connsiteY83" fmla="*/ 0 h 4305008"/>
              <a:gd name="connsiteX84" fmla="*/ 5593163 w 5593163"/>
              <a:gd name="connsiteY84" fmla="*/ 0 h 4305008"/>
              <a:gd name="connsiteX85" fmla="*/ 5593163 w 5593163"/>
              <a:gd name="connsiteY85" fmla="*/ 4197 h 4305008"/>
              <a:gd name="connsiteX86" fmla="*/ 5543598 w 5593163"/>
              <a:gd name="connsiteY86" fmla="*/ 95636 h 4305008"/>
              <a:gd name="connsiteX87" fmla="*/ 4972226 w 5593163"/>
              <a:gd name="connsiteY87" fmla="*/ 467856 h 4305008"/>
              <a:gd name="connsiteX88" fmla="*/ 4972110 w 5593163"/>
              <a:gd name="connsiteY88" fmla="*/ 468995 h 4305008"/>
              <a:gd name="connsiteX89" fmla="*/ 4955893 w 5593163"/>
              <a:gd name="connsiteY89" fmla="*/ 470523 h 4305008"/>
              <a:gd name="connsiteX90" fmla="*/ 4860466 w 5593163"/>
              <a:gd name="connsiteY90" fmla="*/ 479514 h 4305008"/>
              <a:gd name="connsiteX91" fmla="*/ 4843348 w 5593163"/>
              <a:gd name="connsiteY91" fmla="*/ 481127 h 4305008"/>
              <a:gd name="connsiteX92" fmla="*/ 4843322 w 5593163"/>
              <a:gd name="connsiteY92" fmla="*/ 480636 h 4305008"/>
              <a:gd name="connsiteX93" fmla="*/ 4842823 w 5593163"/>
              <a:gd name="connsiteY93" fmla="*/ 480669 h 4305008"/>
              <a:gd name="connsiteX94" fmla="*/ 4842230 w 5593163"/>
              <a:gd name="connsiteY94" fmla="*/ 469318 h 4305008"/>
              <a:gd name="connsiteX95" fmla="*/ 4842230 w 5593163"/>
              <a:gd name="connsiteY95" fmla="*/ 2166144 h 4305008"/>
              <a:gd name="connsiteX96" fmla="*/ 4843601 w 5593163"/>
              <a:gd name="connsiteY96" fmla="*/ 2149296 h 4305008"/>
              <a:gd name="connsiteX97" fmla="*/ 4851065 w 5593163"/>
              <a:gd name="connsiteY97" fmla="*/ 2057565 h 4305008"/>
              <a:gd name="connsiteX98" fmla="*/ 4851605 w 5593163"/>
              <a:gd name="connsiteY98" fmla="*/ 2050928 h 4305008"/>
              <a:gd name="connsiteX99" fmla="*/ 4852110 w 5593163"/>
              <a:gd name="connsiteY99" fmla="*/ 2050865 h 4305008"/>
              <a:gd name="connsiteX100" fmla="*/ 5542276 w 5593163"/>
              <a:gd name="connsiteY100" fmla="*/ 1363267 h 4305008"/>
              <a:gd name="connsiteX101" fmla="*/ 5542393 w 5593163"/>
              <a:gd name="connsiteY101" fmla="*/ 1362128 h 4305008"/>
              <a:gd name="connsiteX102" fmla="*/ 5558606 w 5593163"/>
              <a:gd name="connsiteY102" fmla="*/ 1360601 h 4305008"/>
              <a:gd name="connsiteX103" fmla="*/ 5593163 w 5593163"/>
              <a:gd name="connsiteY103" fmla="*/ 1357345 h 4305008"/>
              <a:gd name="connsiteX104" fmla="*/ 5593163 w 5593163"/>
              <a:gd name="connsiteY104" fmla="*/ 1701268 h 4305008"/>
              <a:gd name="connsiteX105" fmla="*/ 5583807 w 5593163"/>
              <a:gd name="connsiteY105" fmla="*/ 1723929 h 4305008"/>
              <a:gd name="connsiteX106" fmla="*/ 4972226 w 5593163"/>
              <a:gd name="connsiteY106" fmla="*/ 2164681 h 4305008"/>
              <a:gd name="connsiteX107" fmla="*/ 4972110 w 5593163"/>
              <a:gd name="connsiteY107" fmla="*/ 2165820 h 4305008"/>
              <a:gd name="connsiteX108" fmla="*/ 4955893 w 5593163"/>
              <a:gd name="connsiteY108" fmla="*/ 2167348 h 4305008"/>
              <a:gd name="connsiteX109" fmla="*/ 4860466 w 5593163"/>
              <a:gd name="connsiteY109" fmla="*/ 2176339 h 4305008"/>
              <a:gd name="connsiteX110" fmla="*/ 4843348 w 5593163"/>
              <a:gd name="connsiteY110" fmla="*/ 2177952 h 4305008"/>
              <a:gd name="connsiteX111" fmla="*/ 4843322 w 5593163"/>
              <a:gd name="connsiteY111" fmla="*/ 2177461 h 4305008"/>
              <a:gd name="connsiteX112" fmla="*/ 4842823 w 5593163"/>
              <a:gd name="connsiteY112" fmla="*/ 2177494 h 4305008"/>
              <a:gd name="connsiteX113" fmla="*/ 4842230 w 5593163"/>
              <a:gd name="connsiteY113" fmla="*/ 2166144 h 4305008"/>
              <a:gd name="connsiteX114" fmla="*/ 4842230 w 5593163"/>
              <a:gd name="connsiteY114" fmla="*/ 3862969 h 4305008"/>
              <a:gd name="connsiteX115" fmla="*/ 4843601 w 5593163"/>
              <a:gd name="connsiteY115" fmla="*/ 3846121 h 4305008"/>
              <a:gd name="connsiteX116" fmla="*/ 4851065 w 5593163"/>
              <a:gd name="connsiteY116" fmla="*/ 3754390 h 4305008"/>
              <a:gd name="connsiteX117" fmla="*/ 4851605 w 5593163"/>
              <a:gd name="connsiteY117" fmla="*/ 3747753 h 4305008"/>
              <a:gd name="connsiteX118" fmla="*/ 4852110 w 5593163"/>
              <a:gd name="connsiteY118" fmla="*/ 3747690 h 4305008"/>
              <a:gd name="connsiteX119" fmla="*/ 5542276 w 5593163"/>
              <a:gd name="connsiteY119" fmla="*/ 3060092 h 4305008"/>
              <a:gd name="connsiteX120" fmla="*/ 5542393 w 5593163"/>
              <a:gd name="connsiteY120" fmla="*/ 3058953 h 4305008"/>
              <a:gd name="connsiteX121" fmla="*/ 5558606 w 5593163"/>
              <a:gd name="connsiteY121" fmla="*/ 3057426 h 4305008"/>
              <a:gd name="connsiteX122" fmla="*/ 5593163 w 5593163"/>
              <a:gd name="connsiteY122" fmla="*/ 3054170 h 4305008"/>
              <a:gd name="connsiteX123" fmla="*/ 5593163 w 5593163"/>
              <a:gd name="connsiteY123" fmla="*/ 3398093 h 4305008"/>
              <a:gd name="connsiteX124" fmla="*/ 5583807 w 5593163"/>
              <a:gd name="connsiteY124" fmla="*/ 3420754 h 4305008"/>
              <a:gd name="connsiteX125" fmla="*/ 4972226 w 5593163"/>
              <a:gd name="connsiteY125" fmla="*/ 3861506 h 4305008"/>
              <a:gd name="connsiteX126" fmla="*/ 4972110 w 5593163"/>
              <a:gd name="connsiteY126" fmla="*/ 3862645 h 4305008"/>
              <a:gd name="connsiteX127" fmla="*/ 4955893 w 5593163"/>
              <a:gd name="connsiteY127" fmla="*/ 3864173 h 4305008"/>
              <a:gd name="connsiteX128" fmla="*/ 4860466 w 5593163"/>
              <a:gd name="connsiteY128" fmla="*/ 3873164 h 4305008"/>
              <a:gd name="connsiteX129" fmla="*/ 4843348 w 5593163"/>
              <a:gd name="connsiteY129" fmla="*/ 3874777 h 4305008"/>
              <a:gd name="connsiteX130" fmla="*/ 4843322 w 5593163"/>
              <a:gd name="connsiteY130" fmla="*/ 3874286 h 4305008"/>
              <a:gd name="connsiteX131" fmla="*/ 4842823 w 5593163"/>
              <a:gd name="connsiteY131" fmla="*/ 3874319 h 4305008"/>
              <a:gd name="connsiteX132" fmla="*/ 4842230 w 5593163"/>
              <a:gd name="connsiteY132" fmla="*/ 3862969 h 4305008"/>
              <a:gd name="connsiteX133" fmla="*/ 4135041 w 5593163"/>
              <a:gd name="connsiteY133" fmla="*/ 1181049 h 4305008"/>
              <a:gd name="connsiteX134" fmla="*/ 4678350 w 5593163"/>
              <a:gd name="connsiteY134" fmla="*/ 636203 h 4305008"/>
              <a:gd name="connsiteX135" fmla="*/ 4135041 w 5593163"/>
              <a:gd name="connsiteY135" fmla="*/ 1181049 h 4305008"/>
              <a:gd name="connsiteX136" fmla="*/ 4135041 w 5593163"/>
              <a:gd name="connsiteY136" fmla="*/ 1493690 h 4305008"/>
              <a:gd name="connsiteX137" fmla="*/ 4678350 w 5593163"/>
              <a:gd name="connsiteY137" fmla="*/ 2034258 h 4305008"/>
              <a:gd name="connsiteX138" fmla="*/ 4135041 w 5593163"/>
              <a:gd name="connsiteY138" fmla="*/ 1493690 h 4305008"/>
              <a:gd name="connsiteX139" fmla="*/ 4135041 w 5593163"/>
              <a:gd name="connsiteY139" fmla="*/ 2877874 h 4305008"/>
              <a:gd name="connsiteX140" fmla="*/ 4678350 w 5593163"/>
              <a:gd name="connsiteY140" fmla="*/ 2333028 h 4305008"/>
              <a:gd name="connsiteX141" fmla="*/ 4135041 w 5593163"/>
              <a:gd name="connsiteY141" fmla="*/ 2877874 h 4305008"/>
              <a:gd name="connsiteX142" fmla="*/ 4135041 w 5593163"/>
              <a:gd name="connsiteY142" fmla="*/ 3190516 h 4305008"/>
              <a:gd name="connsiteX143" fmla="*/ 4678350 w 5593163"/>
              <a:gd name="connsiteY143" fmla="*/ 3731083 h 4305008"/>
              <a:gd name="connsiteX144" fmla="*/ 4135041 w 5593163"/>
              <a:gd name="connsiteY144" fmla="*/ 3190516 h 4305008"/>
              <a:gd name="connsiteX145" fmla="*/ 4103022 w 5593163"/>
              <a:gd name="connsiteY145" fmla="*/ 4305008 h 4305008"/>
              <a:gd name="connsiteX146" fmla="*/ 4131467 w 5593163"/>
              <a:gd name="connsiteY146" fmla="*/ 4255797 h 4305008"/>
              <a:gd name="connsiteX147" fmla="*/ 4691720 w 5593163"/>
              <a:gd name="connsiteY147" fmla="*/ 3898397 h 4305008"/>
              <a:gd name="connsiteX148" fmla="*/ 4691837 w 5593163"/>
              <a:gd name="connsiteY148" fmla="*/ 3897249 h 4305008"/>
              <a:gd name="connsiteX149" fmla="*/ 4708050 w 5593163"/>
              <a:gd name="connsiteY149" fmla="*/ 3895710 h 4305008"/>
              <a:gd name="connsiteX150" fmla="*/ 4803512 w 5593163"/>
              <a:gd name="connsiteY150" fmla="*/ 3886645 h 4305008"/>
              <a:gd name="connsiteX151" fmla="*/ 4820599 w 5593163"/>
              <a:gd name="connsiteY151" fmla="*/ 3885022 h 4305008"/>
              <a:gd name="connsiteX152" fmla="*/ 4820625 w 5593163"/>
              <a:gd name="connsiteY152" fmla="*/ 3885516 h 4305008"/>
              <a:gd name="connsiteX153" fmla="*/ 4821123 w 5593163"/>
              <a:gd name="connsiteY153" fmla="*/ 3885483 h 4305008"/>
              <a:gd name="connsiteX154" fmla="*/ 4821717 w 5593163"/>
              <a:gd name="connsiteY154" fmla="*/ 3896923 h 4305008"/>
              <a:gd name="connsiteX155" fmla="*/ 4820346 w 5593163"/>
              <a:gd name="connsiteY155" fmla="*/ 3913899 h 4305008"/>
              <a:gd name="connsiteX156" fmla="*/ 4812879 w 5593163"/>
              <a:gd name="connsiteY156" fmla="*/ 4006375 h 4305008"/>
              <a:gd name="connsiteX157" fmla="*/ 4812341 w 5593163"/>
              <a:gd name="connsiteY157" fmla="*/ 4013051 h 4305008"/>
              <a:gd name="connsiteX158" fmla="*/ 4811835 w 5593163"/>
              <a:gd name="connsiteY158" fmla="*/ 4013114 h 4305008"/>
              <a:gd name="connsiteX159" fmla="*/ 4736718 w 5593163"/>
              <a:gd name="connsiteY159" fmla="*/ 4254710 h 4305008"/>
              <a:gd name="connsiteX160" fmla="*/ 4706597 w 5593163"/>
              <a:gd name="connsiteY160" fmla="*/ 4305008 h 4305008"/>
              <a:gd name="connsiteX161" fmla="*/ 4552487 w 5593163"/>
              <a:gd name="connsiteY161" fmla="*/ 4305008 h 4305008"/>
              <a:gd name="connsiteX162" fmla="*/ 4579169 w 5593163"/>
              <a:gd name="connsiteY162" fmla="*/ 4271827 h 4305008"/>
              <a:gd name="connsiteX163" fmla="*/ 4678350 w 5593163"/>
              <a:gd name="connsiteY163" fmla="*/ 4029853 h 4305008"/>
              <a:gd name="connsiteX164" fmla="*/ 4306196 w 5593163"/>
              <a:gd name="connsiteY164" fmla="*/ 4241205 h 4305008"/>
              <a:gd name="connsiteX165" fmla="*/ 4254073 w 5593163"/>
              <a:gd name="connsiteY165" fmla="*/ 4305008 h 4305008"/>
              <a:gd name="connsiteX166" fmla="*/ 4068511 w 5593163"/>
              <a:gd name="connsiteY166" fmla="*/ 0 h 4305008"/>
              <a:gd name="connsiteX167" fmla="*/ 4217148 w 5593163"/>
              <a:gd name="connsiteY167" fmla="*/ 0 h 4305008"/>
              <a:gd name="connsiteX168" fmla="*/ 4239376 w 5593163"/>
              <a:gd name="connsiteY168" fmla="*/ 44350 h 4305008"/>
              <a:gd name="connsiteX169" fmla="*/ 4678350 w 5593163"/>
              <a:gd name="connsiteY169" fmla="*/ 337433 h 4305008"/>
              <a:gd name="connsiteX170" fmla="*/ 4564842 w 5593163"/>
              <a:gd name="connsiteY170" fmla="*/ 76659 h 4305008"/>
              <a:gd name="connsiteX171" fmla="*/ 4496615 w 5593163"/>
              <a:gd name="connsiteY171" fmla="*/ 0 h 4305008"/>
              <a:gd name="connsiteX172" fmla="*/ 4664989 w 5593163"/>
              <a:gd name="connsiteY172" fmla="*/ 0 h 4305008"/>
              <a:gd name="connsiteX173" fmla="*/ 4727623 w 5593163"/>
              <a:gd name="connsiteY173" fmla="*/ 96778 h 4305008"/>
              <a:gd name="connsiteX174" fmla="*/ 4811836 w 5593163"/>
              <a:gd name="connsiteY174" fmla="*/ 354040 h 4305008"/>
              <a:gd name="connsiteX175" fmla="*/ 4812342 w 5593163"/>
              <a:gd name="connsiteY175" fmla="*/ 354103 h 4305008"/>
              <a:gd name="connsiteX176" fmla="*/ 4812882 w 5593163"/>
              <a:gd name="connsiteY176" fmla="*/ 360740 h 4305008"/>
              <a:gd name="connsiteX177" fmla="*/ 4820346 w 5593163"/>
              <a:gd name="connsiteY177" fmla="*/ 452471 h 4305008"/>
              <a:gd name="connsiteX178" fmla="*/ 4821717 w 5593163"/>
              <a:gd name="connsiteY178" fmla="*/ 469318 h 4305008"/>
              <a:gd name="connsiteX179" fmla="*/ 4821124 w 5593163"/>
              <a:gd name="connsiteY179" fmla="*/ 480669 h 4305008"/>
              <a:gd name="connsiteX180" fmla="*/ 4820625 w 5593163"/>
              <a:gd name="connsiteY180" fmla="*/ 480636 h 4305008"/>
              <a:gd name="connsiteX181" fmla="*/ 4820599 w 5593163"/>
              <a:gd name="connsiteY181" fmla="*/ 481127 h 4305008"/>
              <a:gd name="connsiteX182" fmla="*/ 4803481 w 5593163"/>
              <a:gd name="connsiteY182" fmla="*/ 479514 h 4305008"/>
              <a:gd name="connsiteX183" fmla="*/ 4708054 w 5593163"/>
              <a:gd name="connsiteY183" fmla="*/ 470523 h 4305008"/>
              <a:gd name="connsiteX184" fmla="*/ 4691837 w 5593163"/>
              <a:gd name="connsiteY184" fmla="*/ 468995 h 4305008"/>
              <a:gd name="connsiteX185" fmla="*/ 4691721 w 5593163"/>
              <a:gd name="connsiteY185" fmla="*/ 467856 h 4305008"/>
              <a:gd name="connsiteX186" fmla="*/ 4120350 w 5593163"/>
              <a:gd name="connsiteY186" fmla="*/ 95636 h 4305008"/>
              <a:gd name="connsiteX187" fmla="*/ 3991674 w 5593163"/>
              <a:gd name="connsiteY187" fmla="*/ 1313979 h 4305008"/>
              <a:gd name="connsiteX188" fmla="*/ 3993045 w 5593163"/>
              <a:gd name="connsiteY188" fmla="*/ 1296998 h 4305008"/>
              <a:gd name="connsiteX189" fmla="*/ 4000509 w 5593163"/>
              <a:gd name="connsiteY189" fmla="*/ 1204541 h 4305008"/>
              <a:gd name="connsiteX190" fmla="*/ 4001049 w 5593163"/>
              <a:gd name="connsiteY190" fmla="*/ 1197851 h 4305008"/>
              <a:gd name="connsiteX191" fmla="*/ 4001555 w 5593163"/>
              <a:gd name="connsiteY191" fmla="*/ 1197788 h 4305008"/>
              <a:gd name="connsiteX192" fmla="*/ 4691720 w 5593163"/>
              <a:gd name="connsiteY192" fmla="*/ 504747 h 4305008"/>
              <a:gd name="connsiteX193" fmla="*/ 4691837 w 5593163"/>
              <a:gd name="connsiteY193" fmla="*/ 503599 h 4305008"/>
              <a:gd name="connsiteX194" fmla="*/ 4708050 w 5593163"/>
              <a:gd name="connsiteY194" fmla="*/ 502060 h 4305008"/>
              <a:gd name="connsiteX195" fmla="*/ 4803512 w 5593163"/>
              <a:gd name="connsiteY195" fmla="*/ 492995 h 4305008"/>
              <a:gd name="connsiteX196" fmla="*/ 4820599 w 5593163"/>
              <a:gd name="connsiteY196" fmla="*/ 491372 h 4305008"/>
              <a:gd name="connsiteX197" fmla="*/ 4820625 w 5593163"/>
              <a:gd name="connsiteY197" fmla="*/ 491866 h 4305008"/>
              <a:gd name="connsiteX198" fmla="*/ 4821123 w 5593163"/>
              <a:gd name="connsiteY198" fmla="*/ 491833 h 4305008"/>
              <a:gd name="connsiteX199" fmla="*/ 4821717 w 5593163"/>
              <a:gd name="connsiteY199" fmla="*/ 503273 h 4305008"/>
              <a:gd name="connsiteX200" fmla="*/ 4820346 w 5593163"/>
              <a:gd name="connsiteY200" fmla="*/ 520249 h 4305008"/>
              <a:gd name="connsiteX201" fmla="*/ 4812879 w 5593163"/>
              <a:gd name="connsiteY201" fmla="*/ 612725 h 4305008"/>
              <a:gd name="connsiteX202" fmla="*/ 4812341 w 5593163"/>
              <a:gd name="connsiteY202" fmla="*/ 619401 h 4305008"/>
              <a:gd name="connsiteX203" fmla="*/ 4811835 w 5593163"/>
              <a:gd name="connsiteY203" fmla="*/ 619464 h 4305008"/>
              <a:gd name="connsiteX204" fmla="*/ 4121670 w 5593163"/>
              <a:gd name="connsiteY204" fmla="*/ 1312505 h 4305008"/>
              <a:gd name="connsiteX205" fmla="*/ 4121554 w 5593163"/>
              <a:gd name="connsiteY205" fmla="*/ 1313653 h 4305008"/>
              <a:gd name="connsiteX206" fmla="*/ 4105337 w 5593163"/>
              <a:gd name="connsiteY206" fmla="*/ 1315193 h 4305008"/>
              <a:gd name="connsiteX207" fmla="*/ 4009911 w 5593163"/>
              <a:gd name="connsiteY207" fmla="*/ 1324255 h 4305008"/>
              <a:gd name="connsiteX208" fmla="*/ 3992792 w 5593163"/>
              <a:gd name="connsiteY208" fmla="*/ 1325881 h 4305008"/>
              <a:gd name="connsiteX209" fmla="*/ 3992766 w 5593163"/>
              <a:gd name="connsiteY209" fmla="*/ 1325386 h 4305008"/>
              <a:gd name="connsiteX210" fmla="*/ 3992267 w 5593163"/>
              <a:gd name="connsiteY210" fmla="*/ 1325419 h 4305008"/>
              <a:gd name="connsiteX211" fmla="*/ 3991674 w 5593163"/>
              <a:gd name="connsiteY211" fmla="*/ 1313979 h 4305008"/>
              <a:gd name="connsiteX212" fmla="*/ 3991674 w 5593163"/>
              <a:gd name="connsiteY212" fmla="*/ 1361805 h 4305008"/>
              <a:gd name="connsiteX213" fmla="*/ 3992268 w 5593163"/>
              <a:gd name="connsiteY213" fmla="*/ 1350455 h 4305008"/>
              <a:gd name="connsiteX214" fmla="*/ 3992766 w 5593163"/>
              <a:gd name="connsiteY214" fmla="*/ 1350487 h 4305008"/>
              <a:gd name="connsiteX215" fmla="*/ 3992792 w 5593163"/>
              <a:gd name="connsiteY215" fmla="*/ 1349997 h 4305008"/>
              <a:gd name="connsiteX216" fmla="*/ 4009880 w 5593163"/>
              <a:gd name="connsiteY216" fmla="*/ 1351607 h 4305008"/>
              <a:gd name="connsiteX217" fmla="*/ 4105341 w 5593163"/>
              <a:gd name="connsiteY217" fmla="*/ 1360601 h 4305008"/>
              <a:gd name="connsiteX218" fmla="*/ 4121554 w 5593163"/>
              <a:gd name="connsiteY218" fmla="*/ 1362128 h 4305008"/>
              <a:gd name="connsiteX219" fmla="*/ 4121671 w 5593163"/>
              <a:gd name="connsiteY219" fmla="*/ 1363267 h 4305008"/>
              <a:gd name="connsiteX220" fmla="*/ 4811836 w 5593163"/>
              <a:gd name="connsiteY220" fmla="*/ 2050865 h 4305008"/>
              <a:gd name="connsiteX221" fmla="*/ 4812342 w 5593163"/>
              <a:gd name="connsiteY221" fmla="*/ 2050928 h 4305008"/>
              <a:gd name="connsiteX222" fmla="*/ 4812882 w 5593163"/>
              <a:gd name="connsiteY222" fmla="*/ 2057565 h 4305008"/>
              <a:gd name="connsiteX223" fmla="*/ 4820346 w 5593163"/>
              <a:gd name="connsiteY223" fmla="*/ 2149296 h 4305008"/>
              <a:gd name="connsiteX224" fmla="*/ 4821717 w 5593163"/>
              <a:gd name="connsiteY224" fmla="*/ 2166144 h 4305008"/>
              <a:gd name="connsiteX225" fmla="*/ 4821124 w 5593163"/>
              <a:gd name="connsiteY225" fmla="*/ 2177494 h 4305008"/>
              <a:gd name="connsiteX226" fmla="*/ 4820625 w 5593163"/>
              <a:gd name="connsiteY226" fmla="*/ 2177461 h 4305008"/>
              <a:gd name="connsiteX227" fmla="*/ 4820599 w 5593163"/>
              <a:gd name="connsiteY227" fmla="*/ 2177952 h 4305008"/>
              <a:gd name="connsiteX228" fmla="*/ 4803481 w 5593163"/>
              <a:gd name="connsiteY228" fmla="*/ 2176339 h 4305008"/>
              <a:gd name="connsiteX229" fmla="*/ 4708054 w 5593163"/>
              <a:gd name="connsiteY229" fmla="*/ 2167348 h 4305008"/>
              <a:gd name="connsiteX230" fmla="*/ 4691837 w 5593163"/>
              <a:gd name="connsiteY230" fmla="*/ 2165820 h 4305008"/>
              <a:gd name="connsiteX231" fmla="*/ 4691721 w 5593163"/>
              <a:gd name="connsiteY231" fmla="*/ 2164681 h 4305008"/>
              <a:gd name="connsiteX232" fmla="*/ 4001556 w 5593163"/>
              <a:gd name="connsiteY232" fmla="*/ 1477083 h 4305008"/>
              <a:gd name="connsiteX233" fmla="*/ 4001050 w 5593163"/>
              <a:gd name="connsiteY233" fmla="*/ 1477021 h 4305008"/>
              <a:gd name="connsiteX234" fmla="*/ 4000512 w 5593163"/>
              <a:gd name="connsiteY234" fmla="*/ 1470397 h 4305008"/>
              <a:gd name="connsiteX235" fmla="*/ 3993045 w 5593163"/>
              <a:gd name="connsiteY235" fmla="*/ 1378647 h 4305008"/>
              <a:gd name="connsiteX236" fmla="*/ 3991674 w 5593163"/>
              <a:gd name="connsiteY236" fmla="*/ 1361805 h 4305008"/>
              <a:gd name="connsiteX237" fmla="*/ 3991674 w 5593163"/>
              <a:gd name="connsiteY237" fmla="*/ 3010804 h 4305008"/>
              <a:gd name="connsiteX238" fmla="*/ 3993045 w 5593163"/>
              <a:gd name="connsiteY238" fmla="*/ 2993823 h 4305008"/>
              <a:gd name="connsiteX239" fmla="*/ 4000509 w 5593163"/>
              <a:gd name="connsiteY239" fmla="*/ 2901366 h 4305008"/>
              <a:gd name="connsiteX240" fmla="*/ 4001049 w 5593163"/>
              <a:gd name="connsiteY240" fmla="*/ 2894676 h 4305008"/>
              <a:gd name="connsiteX241" fmla="*/ 4001555 w 5593163"/>
              <a:gd name="connsiteY241" fmla="*/ 2894613 h 4305008"/>
              <a:gd name="connsiteX242" fmla="*/ 4691720 w 5593163"/>
              <a:gd name="connsiteY242" fmla="*/ 2201572 h 4305008"/>
              <a:gd name="connsiteX243" fmla="*/ 4691837 w 5593163"/>
              <a:gd name="connsiteY243" fmla="*/ 2200424 h 4305008"/>
              <a:gd name="connsiteX244" fmla="*/ 4708050 w 5593163"/>
              <a:gd name="connsiteY244" fmla="*/ 2198885 h 4305008"/>
              <a:gd name="connsiteX245" fmla="*/ 4803512 w 5593163"/>
              <a:gd name="connsiteY245" fmla="*/ 2189820 h 4305008"/>
              <a:gd name="connsiteX246" fmla="*/ 4820599 w 5593163"/>
              <a:gd name="connsiteY246" fmla="*/ 2188197 h 4305008"/>
              <a:gd name="connsiteX247" fmla="*/ 4820625 w 5593163"/>
              <a:gd name="connsiteY247" fmla="*/ 2188691 h 4305008"/>
              <a:gd name="connsiteX248" fmla="*/ 4821123 w 5593163"/>
              <a:gd name="connsiteY248" fmla="*/ 2188658 h 4305008"/>
              <a:gd name="connsiteX249" fmla="*/ 4821717 w 5593163"/>
              <a:gd name="connsiteY249" fmla="*/ 2200098 h 4305008"/>
              <a:gd name="connsiteX250" fmla="*/ 4820346 w 5593163"/>
              <a:gd name="connsiteY250" fmla="*/ 2217074 h 4305008"/>
              <a:gd name="connsiteX251" fmla="*/ 4812879 w 5593163"/>
              <a:gd name="connsiteY251" fmla="*/ 2309550 h 4305008"/>
              <a:gd name="connsiteX252" fmla="*/ 4812341 w 5593163"/>
              <a:gd name="connsiteY252" fmla="*/ 2316226 h 4305008"/>
              <a:gd name="connsiteX253" fmla="*/ 4811835 w 5593163"/>
              <a:gd name="connsiteY253" fmla="*/ 2316289 h 4305008"/>
              <a:gd name="connsiteX254" fmla="*/ 4121670 w 5593163"/>
              <a:gd name="connsiteY254" fmla="*/ 3009330 h 4305008"/>
              <a:gd name="connsiteX255" fmla="*/ 4121554 w 5593163"/>
              <a:gd name="connsiteY255" fmla="*/ 3010478 h 4305008"/>
              <a:gd name="connsiteX256" fmla="*/ 4105337 w 5593163"/>
              <a:gd name="connsiteY256" fmla="*/ 3012018 h 4305008"/>
              <a:gd name="connsiteX257" fmla="*/ 4009911 w 5593163"/>
              <a:gd name="connsiteY257" fmla="*/ 3021080 h 4305008"/>
              <a:gd name="connsiteX258" fmla="*/ 3992792 w 5593163"/>
              <a:gd name="connsiteY258" fmla="*/ 3022706 h 4305008"/>
              <a:gd name="connsiteX259" fmla="*/ 3992766 w 5593163"/>
              <a:gd name="connsiteY259" fmla="*/ 3022211 h 4305008"/>
              <a:gd name="connsiteX260" fmla="*/ 3992267 w 5593163"/>
              <a:gd name="connsiteY260" fmla="*/ 3022244 h 4305008"/>
              <a:gd name="connsiteX261" fmla="*/ 3991674 w 5593163"/>
              <a:gd name="connsiteY261" fmla="*/ 3010804 h 4305008"/>
              <a:gd name="connsiteX262" fmla="*/ 3991674 w 5593163"/>
              <a:gd name="connsiteY262" fmla="*/ 3058630 h 4305008"/>
              <a:gd name="connsiteX263" fmla="*/ 3992268 w 5593163"/>
              <a:gd name="connsiteY263" fmla="*/ 3047280 h 4305008"/>
              <a:gd name="connsiteX264" fmla="*/ 3992766 w 5593163"/>
              <a:gd name="connsiteY264" fmla="*/ 3047312 h 4305008"/>
              <a:gd name="connsiteX265" fmla="*/ 3992792 w 5593163"/>
              <a:gd name="connsiteY265" fmla="*/ 3046822 h 4305008"/>
              <a:gd name="connsiteX266" fmla="*/ 4009880 w 5593163"/>
              <a:gd name="connsiteY266" fmla="*/ 3048432 h 4305008"/>
              <a:gd name="connsiteX267" fmla="*/ 4105341 w 5593163"/>
              <a:gd name="connsiteY267" fmla="*/ 3057426 h 4305008"/>
              <a:gd name="connsiteX268" fmla="*/ 4121554 w 5593163"/>
              <a:gd name="connsiteY268" fmla="*/ 3058953 h 4305008"/>
              <a:gd name="connsiteX269" fmla="*/ 4121671 w 5593163"/>
              <a:gd name="connsiteY269" fmla="*/ 3060092 h 4305008"/>
              <a:gd name="connsiteX270" fmla="*/ 4811836 w 5593163"/>
              <a:gd name="connsiteY270" fmla="*/ 3747690 h 4305008"/>
              <a:gd name="connsiteX271" fmla="*/ 4812342 w 5593163"/>
              <a:gd name="connsiteY271" fmla="*/ 3747753 h 4305008"/>
              <a:gd name="connsiteX272" fmla="*/ 4812882 w 5593163"/>
              <a:gd name="connsiteY272" fmla="*/ 3754390 h 4305008"/>
              <a:gd name="connsiteX273" fmla="*/ 4820346 w 5593163"/>
              <a:gd name="connsiteY273" fmla="*/ 3846121 h 4305008"/>
              <a:gd name="connsiteX274" fmla="*/ 4821717 w 5593163"/>
              <a:gd name="connsiteY274" fmla="*/ 3862969 h 4305008"/>
              <a:gd name="connsiteX275" fmla="*/ 4821124 w 5593163"/>
              <a:gd name="connsiteY275" fmla="*/ 3874319 h 4305008"/>
              <a:gd name="connsiteX276" fmla="*/ 4820625 w 5593163"/>
              <a:gd name="connsiteY276" fmla="*/ 3874286 h 4305008"/>
              <a:gd name="connsiteX277" fmla="*/ 4820599 w 5593163"/>
              <a:gd name="connsiteY277" fmla="*/ 3874777 h 4305008"/>
              <a:gd name="connsiteX278" fmla="*/ 4803481 w 5593163"/>
              <a:gd name="connsiteY278" fmla="*/ 3873164 h 4305008"/>
              <a:gd name="connsiteX279" fmla="*/ 4708054 w 5593163"/>
              <a:gd name="connsiteY279" fmla="*/ 3864173 h 4305008"/>
              <a:gd name="connsiteX280" fmla="*/ 4691837 w 5593163"/>
              <a:gd name="connsiteY280" fmla="*/ 3862645 h 4305008"/>
              <a:gd name="connsiteX281" fmla="*/ 4691721 w 5593163"/>
              <a:gd name="connsiteY281" fmla="*/ 3861506 h 4305008"/>
              <a:gd name="connsiteX282" fmla="*/ 4001556 w 5593163"/>
              <a:gd name="connsiteY282" fmla="*/ 3173908 h 4305008"/>
              <a:gd name="connsiteX283" fmla="*/ 4001050 w 5593163"/>
              <a:gd name="connsiteY283" fmla="*/ 3173846 h 4305008"/>
              <a:gd name="connsiteX284" fmla="*/ 4000512 w 5593163"/>
              <a:gd name="connsiteY284" fmla="*/ 3167222 h 4305008"/>
              <a:gd name="connsiteX285" fmla="*/ 3993045 w 5593163"/>
              <a:gd name="connsiteY285" fmla="*/ 3075472 h 4305008"/>
              <a:gd name="connsiteX286" fmla="*/ 3991674 w 5593163"/>
              <a:gd name="connsiteY286" fmla="*/ 3058630 h 4305008"/>
              <a:gd name="connsiteX287" fmla="*/ 3293448 w 5593163"/>
              <a:gd name="connsiteY287" fmla="*/ 636203 h 4305008"/>
              <a:gd name="connsiteX288" fmla="*/ 3836757 w 5593163"/>
              <a:gd name="connsiteY288" fmla="*/ 1181049 h 4305008"/>
              <a:gd name="connsiteX289" fmla="*/ 3293448 w 5593163"/>
              <a:gd name="connsiteY289" fmla="*/ 636203 h 4305008"/>
              <a:gd name="connsiteX290" fmla="*/ 3293448 w 5593163"/>
              <a:gd name="connsiteY290" fmla="*/ 2333028 h 4305008"/>
              <a:gd name="connsiteX291" fmla="*/ 3836757 w 5593163"/>
              <a:gd name="connsiteY291" fmla="*/ 2877874 h 4305008"/>
              <a:gd name="connsiteX292" fmla="*/ 3293448 w 5593163"/>
              <a:gd name="connsiteY292" fmla="*/ 2333028 h 4305008"/>
              <a:gd name="connsiteX293" fmla="*/ 3293446 w 5593163"/>
              <a:gd name="connsiteY293" fmla="*/ 2034258 h 4305008"/>
              <a:gd name="connsiteX294" fmla="*/ 3836755 w 5593163"/>
              <a:gd name="connsiteY294" fmla="*/ 1493690 h 4305008"/>
              <a:gd name="connsiteX295" fmla="*/ 3293446 w 5593163"/>
              <a:gd name="connsiteY295" fmla="*/ 2034258 h 4305008"/>
              <a:gd name="connsiteX296" fmla="*/ 3293446 w 5593163"/>
              <a:gd name="connsiteY296" fmla="*/ 3731083 h 4305008"/>
              <a:gd name="connsiteX297" fmla="*/ 3836755 w 5593163"/>
              <a:gd name="connsiteY297" fmla="*/ 3190516 h 4305008"/>
              <a:gd name="connsiteX298" fmla="*/ 3293446 w 5593163"/>
              <a:gd name="connsiteY298" fmla="*/ 3731083 h 4305008"/>
              <a:gd name="connsiteX299" fmla="*/ 3150081 w 5593163"/>
              <a:gd name="connsiteY299" fmla="*/ 503273 h 4305008"/>
              <a:gd name="connsiteX300" fmla="*/ 3150675 w 5593163"/>
              <a:gd name="connsiteY300" fmla="*/ 491833 h 4305008"/>
              <a:gd name="connsiteX301" fmla="*/ 3151173 w 5593163"/>
              <a:gd name="connsiteY301" fmla="*/ 491866 h 4305008"/>
              <a:gd name="connsiteX302" fmla="*/ 3151199 w 5593163"/>
              <a:gd name="connsiteY302" fmla="*/ 491372 h 4305008"/>
              <a:gd name="connsiteX303" fmla="*/ 3168287 w 5593163"/>
              <a:gd name="connsiteY303" fmla="*/ 492995 h 4305008"/>
              <a:gd name="connsiteX304" fmla="*/ 3263748 w 5593163"/>
              <a:gd name="connsiteY304" fmla="*/ 502060 h 4305008"/>
              <a:gd name="connsiteX305" fmla="*/ 3279961 w 5593163"/>
              <a:gd name="connsiteY305" fmla="*/ 503599 h 4305008"/>
              <a:gd name="connsiteX306" fmla="*/ 3280078 w 5593163"/>
              <a:gd name="connsiteY306" fmla="*/ 504747 h 4305008"/>
              <a:gd name="connsiteX307" fmla="*/ 3970244 w 5593163"/>
              <a:gd name="connsiteY307" fmla="*/ 1197788 h 4305008"/>
              <a:gd name="connsiteX308" fmla="*/ 3970749 w 5593163"/>
              <a:gd name="connsiteY308" fmla="*/ 1197851 h 4305008"/>
              <a:gd name="connsiteX309" fmla="*/ 3971290 w 5593163"/>
              <a:gd name="connsiteY309" fmla="*/ 1204541 h 4305008"/>
              <a:gd name="connsiteX310" fmla="*/ 3978754 w 5593163"/>
              <a:gd name="connsiteY310" fmla="*/ 1296998 h 4305008"/>
              <a:gd name="connsiteX311" fmla="*/ 3980124 w 5593163"/>
              <a:gd name="connsiteY311" fmla="*/ 1313979 h 4305008"/>
              <a:gd name="connsiteX312" fmla="*/ 3979531 w 5593163"/>
              <a:gd name="connsiteY312" fmla="*/ 1325419 h 4305008"/>
              <a:gd name="connsiteX313" fmla="*/ 3979032 w 5593163"/>
              <a:gd name="connsiteY313" fmla="*/ 1325386 h 4305008"/>
              <a:gd name="connsiteX314" fmla="*/ 3979006 w 5593163"/>
              <a:gd name="connsiteY314" fmla="*/ 1325881 h 4305008"/>
              <a:gd name="connsiteX315" fmla="*/ 3961888 w 5593163"/>
              <a:gd name="connsiteY315" fmla="*/ 1324255 h 4305008"/>
              <a:gd name="connsiteX316" fmla="*/ 3866461 w 5593163"/>
              <a:gd name="connsiteY316" fmla="*/ 1315193 h 4305008"/>
              <a:gd name="connsiteX317" fmla="*/ 3850245 w 5593163"/>
              <a:gd name="connsiteY317" fmla="*/ 1313653 h 4305008"/>
              <a:gd name="connsiteX318" fmla="*/ 3850129 w 5593163"/>
              <a:gd name="connsiteY318" fmla="*/ 1312505 h 4305008"/>
              <a:gd name="connsiteX319" fmla="*/ 3159963 w 5593163"/>
              <a:gd name="connsiteY319" fmla="*/ 619464 h 4305008"/>
              <a:gd name="connsiteX320" fmla="*/ 3159457 w 5593163"/>
              <a:gd name="connsiteY320" fmla="*/ 619401 h 4305008"/>
              <a:gd name="connsiteX321" fmla="*/ 3158919 w 5593163"/>
              <a:gd name="connsiteY321" fmla="*/ 612725 h 4305008"/>
              <a:gd name="connsiteX322" fmla="*/ 3151452 w 5593163"/>
              <a:gd name="connsiteY322" fmla="*/ 520249 h 4305008"/>
              <a:gd name="connsiteX323" fmla="*/ 3150081 w 5593163"/>
              <a:gd name="connsiteY323" fmla="*/ 503273 h 4305008"/>
              <a:gd name="connsiteX324" fmla="*/ 3150081 w 5593163"/>
              <a:gd name="connsiteY324" fmla="*/ 2200098 h 4305008"/>
              <a:gd name="connsiteX325" fmla="*/ 3150675 w 5593163"/>
              <a:gd name="connsiteY325" fmla="*/ 2188658 h 4305008"/>
              <a:gd name="connsiteX326" fmla="*/ 3151173 w 5593163"/>
              <a:gd name="connsiteY326" fmla="*/ 2188691 h 4305008"/>
              <a:gd name="connsiteX327" fmla="*/ 3151199 w 5593163"/>
              <a:gd name="connsiteY327" fmla="*/ 2188197 h 4305008"/>
              <a:gd name="connsiteX328" fmla="*/ 3168287 w 5593163"/>
              <a:gd name="connsiteY328" fmla="*/ 2189820 h 4305008"/>
              <a:gd name="connsiteX329" fmla="*/ 3263748 w 5593163"/>
              <a:gd name="connsiteY329" fmla="*/ 2198885 h 4305008"/>
              <a:gd name="connsiteX330" fmla="*/ 3279961 w 5593163"/>
              <a:gd name="connsiteY330" fmla="*/ 2200424 h 4305008"/>
              <a:gd name="connsiteX331" fmla="*/ 3280078 w 5593163"/>
              <a:gd name="connsiteY331" fmla="*/ 2201572 h 4305008"/>
              <a:gd name="connsiteX332" fmla="*/ 3970244 w 5593163"/>
              <a:gd name="connsiteY332" fmla="*/ 2894613 h 4305008"/>
              <a:gd name="connsiteX333" fmla="*/ 3970749 w 5593163"/>
              <a:gd name="connsiteY333" fmla="*/ 2894676 h 4305008"/>
              <a:gd name="connsiteX334" fmla="*/ 3971290 w 5593163"/>
              <a:gd name="connsiteY334" fmla="*/ 2901366 h 4305008"/>
              <a:gd name="connsiteX335" fmla="*/ 3978754 w 5593163"/>
              <a:gd name="connsiteY335" fmla="*/ 2993823 h 4305008"/>
              <a:gd name="connsiteX336" fmla="*/ 3980124 w 5593163"/>
              <a:gd name="connsiteY336" fmla="*/ 3010804 h 4305008"/>
              <a:gd name="connsiteX337" fmla="*/ 3979531 w 5593163"/>
              <a:gd name="connsiteY337" fmla="*/ 3022244 h 4305008"/>
              <a:gd name="connsiteX338" fmla="*/ 3979032 w 5593163"/>
              <a:gd name="connsiteY338" fmla="*/ 3022211 h 4305008"/>
              <a:gd name="connsiteX339" fmla="*/ 3979006 w 5593163"/>
              <a:gd name="connsiteY339" fmla="*/ 3022706 h 4305008"/>
              <a:gd name="connsiteX340" fmla="*/ 3961888 w 5593163"/>
              <a:gd name="connsiteY340" fmla="*/ 3021080 h 4305008"/>
              <a:gd name="connsiteX341" fmla="*/ 3866461 w 5593163"/>
              <a:gd name="connsiteY341" fmla="*/ 3012018 h 4305008"/>
              <a:gd name="connsiteX342" fmla="*/ 3850245 w 5593163"/>
              <a:gd name="connsiteY342" fmla="*/ 3010478 h 4305008"/>
              <a:gd name="connsiteX343" fmla="*/ 3850129 w 5593163"/>
              <a:gd name="connsiteY343" fmla="*/ 3009330 h 4305008"/>
              <a:gd name="connsiteX344" fmla="*/ 3159963 w 5593163"/>
              <a:gd name="connsiteY344" fmla="*/ 2316289 h 4305008"/>
              <a:gd name="connsiteX345" fmla="*/ 3159457 w 5593163"/>
              <a:gd name="connsiteY345" fmla="*/ 2316226 h 4305008"/>
              <a:gd name="connsiteX346" fmla="*/ 3158919 w 5593163"/>
              <a:gd name="connsiteY346" fmla="*/ 2309550 h 4305008"/>
              <a:gd name="connsiteX347" fmla="*/ 3151452 w 5593163"/>
              <a:gd name="connsiteY347" fmla="*/ 2217074 h 4305008"/>
              <a:gd name="connsiteX348" fmla="*/ 3150081 w 5593163"/>
              <a:gd name="connsiteY348" fmla="*/ 2200098 h 4305008"/>
              <a:gd name="connsiteX349" fmla="*/ 3150081 w 5593163"/>
              <a:gd name="connsiteY349" fmla="*/ 3896923 h 4305008"/>
              <a:gd name="connsiteX350" fmla="*/ 3150675 w 5593163"/>
              <a:gd name="connsiteY350" fmla="*/ 3885483 h 4305008"/>
              <a:gd name="connsiteX351" fmla="*/ 3151173 w 5593163"/>
              <a:gd name="connsiteY351" fmla="*/ 3885516 h 4305008"/>
              <a:gd name="connsiteX352" fmla="*/ 3151199 w 5593163"/>
              <a:gd name="connsiteY352" fmla="*/ 3885022 h 4305008"/>
              <a:gd name="connsiteX353" fmla="*/ 3168287 w 5593163"/>
              <a:gd name="connsiteY353" fmla="*/ 3886645 h 4305008"/>
              <a:gd name="connsiteX354" fmla="*/ 3263748 w 5593163"/>
              <a:gd name="connsiteY354" fmla="*/ 3895710 h 4305008"/>
              <a:gd name="connsiteX355" fmla="*/ 3279961 w 5593163"/>
              <a:gd name="connsiteY355" fmla="*/ 3897249 h 4305008"/>
              <a:gd name="connsiteX356" fmla="*/ 3280078 w 5593163"/>
              <a:gd name="connsiteY356" fmla="*/ 3898397 h 4305008"/>
              <a:gd name="connsiteX357" fmla="*/ 3840331 w 5593163"/>
              <a:gd name="connsiteY357" fmla="*/ 4255797 h 4305008"/>
              <a:gd name="connsiteX358" fmla="*/ 3868775 w 5593163"/>
              <a:gd name="connsiteY358" fmla="*/ 4305008 h 4305008"/>
              <a:gd name="connsiteX359" fmla="*/ 3717725 w 5593163"/>
              <a:gd name="connsiteY359" fmla="*/ 4305008 h 4305008"/>
              <a:gd name="connsiteX360" fmla="*/ 3665602 w 5593163"/>
              <a:gd name="connsiteY360" fmla="*/ 4241205 h 4305008"/>
              <a:gd name="connsiteX361" fmla="*/ 3293448 w 5593163"/>
              <a:gd name="connsiteY361" fmla="*/ 4029853 h 4305008"/>
              <a:gd name="connsiteX362" fmla="*/ 3392629 w 5593163"/>
              <a:gd name="connsiteY362" fmla="*/ 4271827 h 4305008"/>
              <a:gd name="connsiteX363" fmla="*/ 3419311 w 5593163"/>
              <a:gd name="connsiteY363" fmla="*/ 4305008 h 4305008"/>
              <a:gd name="connsiteX364" fmla="*/ 3265201 w 5593163"/>
              <a:gd name="connsiteY364" fmla="*/ 4305008 h 4305008"/>
              <a:gd name="connsiteX365" fmla="*/ 3235080 w 5593163"/>
              <a:gd name="connsiteY365" fmla="*/ 4254710 h 4305008"/>
              <a:gd name="connsiteX366" fmla="*/ 3159963 w 5593163"/>
              <a:gd name="connsiteY366" fmla="*/ 4013114 h 4305008"/>
              <a:gd name="connsiteX367" fmla="*/ 3159457 w 5593163"/>
              <a:gd name="connsiteY367" fmla="*/ 4013051 h 4305008"/>
              <a:gd name="connsiteX368" fmla="*/ 3158919 w 5593163"/>
              <a:gd name="connsiteY368" fmla="*/ 4006375 h 4305008"/>
              <a:gd name="connsiteX369" fmla="*/ 3151452 w 5593163"/>
              <a:gd name="connsiteY369" fmla="*/ 3913899 h 4305008"/>
              <a:gd name="connsiteX370" fmla="*/ 3150081 w 5593163"/>
              <a:gd name="connsiteY370" fmla="*/ 3896923 h 4305008"/>
              <a:gd name="connsiteX371" fmla="*/ 3150079 w 5593163"/>
              <a:gd name="connsiteY371" fmla="*/ 469318 h 4305008"/>
              <a:gd name="connsiteX372" fmla="*/ 3151450 w 5593163"/>
              <a:gd name="connsiteY372" fmla="*/ 452471 h 4305008"/>
              <a:gd name="connsiteX373" fmla="*/ 3158914 w 5593163"/>
              <a:gd name="connsiteY373" fmla="*/ 360740 h 4305008"/>
              <a:gd name="connsiteX374" fmla="*/ 3159454 w 5593163"/>
              <a:gd name="connsiteY374" fmla="*/ 354103 h 4305008"/>
              <a:gd name="connsiteX375" fmla="*/ 3159960 w 5593163"/>
              <a:gd name="connsiteY375" fmla="*/ 354040 h 4305008"/>
              <a:gd name="connsiteX376" fmla="*/ 3244173 w 5593163"/>
              <a:gd name="connsiteY376" fmla="*/ 96778 h 4305008"/>
              <a:gd name="connsiteX377" fmla="*/ 3306807 w 5593163"/>
              <a:gd name="connsiteY377" fmla="*/ 0 h 4305008"/>
              <a:gd name="connsiteX378" fmla="*/ 3475182 w 5593163"/>
              <a:gd name="connsiteY378" fmla="*/ 0 h 4305008"/>
              <a:gd name="connsiteX379" fmla="*/ 3406954 w 5593163"/>
              <a:gd name="connsiteY379" fmla="*/ 76659 h 4305008"/>
              <a:gd name="connsiteX380" fmla="*/ 3293446 w 5593163"/>
              <a:gd name="connsiteY380" fmla="*/ 337433 h 4305008"/>
              <a:gd name="connsiteX381" fmla="*/ 3732420 w 5593163"/>
              <a:gd name="connsiteY381" fmla="*/ 44350 h 4305008"/>
              <a:gd name="connsiteX382" fmla="*/ 3754649 w 5593163"/>
              <a:gd name="connsiteY382" fmla="*/ 0 h 4305008"/>
              <a:gd name="connsiteX383" fmla="*/ 3903287 w 5593163"/>
              <a:gd name="connsiteY383" fmla="*/ 0 h 4305008"/>
              <a:gd name="connsiteX384" fmla="*/ 3851448 w 5593163"/>
              <a:gd name="connsiteY384" fmla="*/ 95636 h 4305008"/>
              <a:gd name="connsiteX385" fmla="*/ 3280075 w 5593163"/>
              <a:gd name="connsiteY385" fmla="*/ 467856 h 4305008"/>
              <a:gd name="connsiteX386" fmla="*/ 3279959 w 5593163"/>
              <a:gd name="connsiteY386" fmla="*/ 468995 h 4305008"/>
              <a:gd name="connsiteX387" fmla="*/ 3263742 w 5593163"/>
              <a:gd name="connsiteY387" fmla="*/ 470523 h 4305008"/>
              <a:gd name="connsiteX388" fmla="*/ 3168316 w 5593163"/>
              <a:gd name="connsiteY388" fmla="*/ 479514 h 4305008"/>
              <a:gd name="connsiteX389" fmla="*/ 3151197 w 5593163"/>
              <a:gd name="connsiteY389" fmla="*/ 481127 h 4305008"/>
              <a:gd name="connsiteX390" fmla="*/ 3151171 w 5593163"/>
              <a:gd name="connsiteY390" fmla="*/ 480636 h 4305008"/>
              <a:gd name="connsiteX391" fmla="*/ 3150672 w 5593163"/>
              <a:gd name="connsiteY391" fmla="*/ 480669 h 4305008"/>
              <a:gd name="connsiteX392" fmla="*/ 3150079 w 5593163"/>
              <a:gd name="connsiteY392" fmla="*/ 469318 h 4305008"/>
              <a:gd name="connsiteX393" fmla="*/ 3150079 w 5593163"/>
              <a:gd name="connsiteY393" fmla="*/ 2166144 h 4305008"/>
              <a:gd name="connsiteX394" fmla="*/ 3151450 w 5593163"/>
              <a:gd name="connsiteY394" fmla="*/ 2149296 h 4305008"/>
              <a:gd name="connsiteX395" fmla="*/ 3158914 w 5593163"/>
              <a:gd name="connsiteY395" fmla="*/ 2057565 h 4305008"/>
              <a:gd name="connsiteX396" fmla="*/ 3159454 w 5593163"/>
              <a:gd name="connsiteY396" fmla="*/ 2050928 h 4305008"/>
              <a:gd name="connsiteX397" fmla="*/ 3159960 w 5593163"/>
              <a:gd name="connsiteY397" fmla="*/ 2050865 h 4305008"/>
              <a:gd name="connsiteX398" fmla="*/ 3850126 w 5593163"/>
              <a:gd name="connsiteY398" fmla="*/ 1363267 h 4305008"/>
              <a:gd name="connsiteX399" fmla="*/ 3850243 w 5593163"/>
              <a:gd name="connsiteY399" fmla="*/ 1362128 h 4305008"/>
              <a:gd name="connsiteX400" fmla="*/ 3866455 w 5593163"/>
              <a:gd name="connsiteY400" fmla="*/ 1360601 h 4305008"/>
              <a:gd name="connsiteX401" fmla="*/ 3961917 w 5593163"/>
              <a:gd name="connsiteY401" fmla="*/ 1351607 h 4305008"/>
              <a:gd name="connsiteX402" fmla="*/ 3979004 w 5593163"/>
              <a:gd name="connsiteY402" fmla="*/ 1349997 h 4305008"/>
              <a:gd name="connsiteX403" fmla="*/ 3979030 w 5593163"/>
              <a:gd name="connsiteY403" fmla="*/ 1350487 h 4305008"/>
              <a:gd name="connsiteX404" fmla="*/ 3979528 w 5593163"/>
              <a:gd name="connsiteY404" fmla="*/ 1350455 h 4305008"/>
              <a:gd name="connsiteX405" fmla="*/ 3980122 w 5593163"/>
              <a:gd name="connsiteY405" fmla="*/ 1361805 h 4305008"/>
              <a:gd name="connsiteX406" fmla="*/ 3978752 w 5593163"/>
              <a:gd name="connsiteY406" fmla="*/ 1378647 h 4305008"/>
              <a:gd name="connsiteX407" fmla="*/ 3971285 w 5593163"/>
              <a:gd name="connsiteY407" fmla="*/ 1470397 h 4305008"/>
              <a:gd name="connsiteX408" fmla="*/ 3970746 w 5593163"/>
              <a:gd name="connsiteY408" fmla="*/ 1477021 h 4305008"/>
              <a:gd name="connsiteX409" fmla="*/ 3970241 w 5593163"/>
              <a:gd name="connsiteY409" fmla="*/ 1477083 h 4305008"/>
              <a:gd name="connsiteX410" fmla="*/ 3280075 w 5593163"/>
              <a:gd name="connsiteY410" fmla="*/ 2164681 h 4305008"/>
              <a:gd name="connsiteX411" fmla="*/ 3279959 w 5593163"/>
              <a:gd name="connsiteY411" fmla="*/ 2165820 h 4305008"/>
              <a:gd name="connsiteX412" fmla="*/ 3263742 w 5593163"/>
              <a:gd name="connsiteY412" fmla="*/ 2167348 h 4305008"/>
              <a:gd name="connsiteX413" fmla="*/ 3168316 w 5593163"/>
              <a:gd name="connsiteY413" fmla="*/ 2176339 h 4305008"/>
              <a:gd name="connsiteX414" fmla="*/ 3151197 w 5593163"/>
              <a:gd name="connsiteY414" fmla="*/ 2177952 h 4305008"/>
              <a:gd name="connsiteX415" fmla="*/ 3151171 w 5593163"/>
              <a:gd name="connsiteY415" fmla="*/ 2177461 h 4305008"/>
              <a:gd name="connsiteX416" fmla="*/ 3150672 w 5593163"/>
              <a:gd name="connsiteY416" fmla="*/ 2177494 h 4305008"/>
              <a:gd name="connsiteX417" fmla="*/ 3150079 w 5593163"/>
              <a:gd name="connsiteY417" fmla="*/ 2166144 h 4305008"/>
              <a:gd name="connsiteX418" fmla="*/ 3150079 w 5593163"/>
              <a:gd name="connsiteY418" fmla="*/ 3862969 h 4305008"/>
              <a:gd name="connsiteX419" fmla="*/ 3151450 w 5593163"/>
              <a:gd name="connsiteY419" fmla="*/ 3846121 h 4305008"/>
              <a:gd name="connsiteX420" fmla="*/ 3158914 w 5593163"/>
              <a:gd name="connsiteY420" fmla="*/ 3754390 h 4305008"/>
              <a:gd name="connsiteX421" fmla="*/ 3159454 w 5593163"/>
              <a:gd name="connsiteY421" fmla="*/ 3747753 h 4305008"/>
              <a:gd name="connsiteX422" fmla="*/ 3159960 w 5593163"/>
              <a:gd name="connsiteY422" fmla="*/ 3747690 h 4305008"/>
              <a:gd name="connsiteX423" fmla="*/ 3850126 w 5593163"/>
              <a:gd name="connsiteY423" fmla="*/ 3060092 h 4305008"/>
              <a:gd name="connsiteX424" fmla="*/ 3850243 w 5593163"/>
              <a:gd name="connsiteY424" fmla="*/ 3058953 h 4305008"/>
              <a:gd name="connsiteX425" fmla="*/ 3866455 w 5593163"/>
              <a:gd name="connsiteY425" fmla="*/ 3057426 h 4305008"/>
              <a:gd name="connsiteX426" fmla="*/ 3961917 w 5593163"/>
              <a:gd name="connsiteY426" fmla="*/ 3048432 h 4305008"/>
              <a:gd name="connsiteX427" fmla="*/ 3979004 w 5593163"/>
              <a:gd name="connsiteY427" fmla="*/ 3046822 h 4305008"/>
              <a:gd name="connsiteX428" fmla="*/ 3979030 w 5593163"/>
              <a:gd name="connsiteY428" fmla="*/ 3047312 h 4305008"/>
              <a:gd name="connsiteX429" fmla="*/ 3979528 w 5593163"/>
              <a:gd name="connsiteY429" fmla="*/ 3047280 h 4305008"/>
              <a:gd name="connsiteX430" fmla="*/ 3980122 w 5593163"/>
              <a:gd name="connsiteY430" fmla="*/ 3058630 h 4305008"/>
              <a:gd name="connsiteX431" fmla="*/ 3978752 w 5593163"/>
              <a:gd name="connsiteY431" fmla="*/ 3075472 h 4305008"/>
              <a:gd name="connsiteX432" fmla="*/ 3971285 w 5593163"/>
              <a:gd name="connsiteY432" fmla="*/ 3167222 h 4305008"/>
              <a:gd name="connsiteX433" fmla="*/ 3970746 w 5593163"/>
              <a:gd name="connsiteY433" fmla="*/ 3173846 h 4305008"/>
              <a:gd name="connsiteX434" fmla="*/ 3970241 w 5593163"/>
              <a:gd name="connsiteY434" fmla="*/ 3173908 h 4305008"/>
              <a:gd name="connsiteX435" fmla="*/ 3280075 w 5593163"/>
              <a:gd name="connsiteY435" fmla="*/ 3861506 h 4305008"/>
              <a:gd name="connsiteX436" fmla="*/ 3279959 w 5593163"/>
              <a:gd name="connsiteY436" fmla="*/ 3862645 h 4305008"/>
              <a:gd name="connsiteX437" fmla="*/ 3263742 w 5593163"/>
              <a:gd name="connsiteY437" fmla="*/ 3864173 h 4305008"/>
              <a:gd name="connsiteX438" fmla="*/ 3168316 w 5593163"/>
              <a:gd name="connsiteY438" fmla="*/ 3873164 h 4305008"/>
              <a:gd name="connsiteX439" fmla="*/ 3151197 w 5593163"/>
              <a:gd name="connsiteY439" fmla="*/ 3874777 h 4305008"/>
              <a:gd name="connsiteX440" fmla="*/ 3151171 w 5593163"/>
              <a:gd name="connsiteY440" fmla="*/ 3874286 h 4305008"/>
              <a:gd name="connsiteX441" fmla="*/ 3150672 w 5593163"/>
              <a:gd name="connsiteY441" fmla="*/ 3874319 h 4305008"/>
              <a:gd name="connsiteX442" fmla="*/ 3150079 w 5593163"/>
              <a:gd name="connsiteY442" fmla="*/ 3862969 h 4305008"/>
              <a:gd name="connsiteX443" fmla="*/ 2442890 w 5593163"/>
              <a:gd name="connsiteY443" fmla="*/ 1181049 h 4305008"/>
              <a:gd name="connsiteX444" fmla="*/ 2986199 w 5593163"/>
              <a:gd name="connsiteY444" fmla="*/ 636203 h 4305008"/>
              <a:gd name="connsiteX445" fmla="*/ 2442890 w 5593163"/>
              <a:gd name="connsiteY445" fmla="*/ 1181049 h 4305008"/>
              <a:gd name="connsiteX446" fmla="*/ 2442890 w 5593163"/>
              <a:gd name="connsiteY446" fmla="*/ 1493690 h 4305008"/>
              <a:gd name="connsiteX447" fmla="*/ 2986199 w 5593163"/>
              <a:gd name="connsiteY447" fmla="*/ 2034258 h 4305008"/>
              <a:gd name="connsiteX448" fmla="*/ 2442890 w 5593163"/>
              <a:gd name="connsiteY448" fmla="*/ 1493690 h 4305008"/>
              <a:gd name="connsiteX449" fmla="*/ 2442890 w 5593163"/>
              <a:gd name="connsiteY449" fmla="*/ 2877874 h 4305008"/>
              <a:gd name="connsiteX450" fmla="*/ 2986199 w 5593163"/>
              <a:gd name="connsiteY450" fmla="*/ 2333028 h 4305008"/>
              <a:gd name="connsiteX451" fmla="*/ 2442890 w 5593163"/>
              <a:gd name="connsiteY451" fmla="*/ 2877874 h 4305008"/>
              <a:gd name="connsiteX452" fmla="*/ 2442890 w 5593163"/>
              <a:gd name="connsiteY452" fmla="*/ 3190516 h 4305008"/>
              <a:gd name="connsiteX453" fmla="*/ 2986199 w 5593163"/>
              <a:gd name="connsiteY453" fmla="*/ 3731083 h 4305008"/>
              <a:gd name="connsiteX454" fmla="*/ 2442890 w 5593163"/>
              <a:gd name="connsiteY454" fmla="*/ 3190516 h 4305008"/>
              <a:gd name="connsiteX455" fmla="*/ 2410871 w 5593163"/>
              <a:gd name="connsiteY455" fmla="*/ 4305008 h 4305008"/>
              <a:gd name="connsiteX456" fmla="*/ 2439316 w 5593163"/>
              <a:gd name="connsiteY456" fmla="*/ 4255797 h 4305008"/>
              <a:gd name="connsiteX457" fmla="*/ 2999569 w 5593163"/>
              <a:gd name="connsiteY457" fmla="*/ 3898397 h 4305008"/>
              <a:gd name="connsiteX458" fmla="*/ 2999686 w 5593163"/>
              <a:gd name="connsiteY458" fmla="*/ 3897249 h 4305008"/>
              <a:gd name="connsiteX459" fmla="*/ 3015899 w 5593163"/>
              <a:gd name="connsiteY459" fmla="*/ 3895710 h 4305008"/>
              <a:gd name="connsiteX460" fmla="*/ 3111360 w 5593163"/>
              <a:gd name="connsiteY460" fmla="*/ 3886645 h 4305008"/>
              <a:gd name="connsiteX461" fmla="*/ 3128448 w 5593163"/>
              <a:gd name="connsiteY461" fmla="*/ 3885022 h 4305008"/>
              <a:gd name="connsiteX462" fmla="*/ 3128474 w 5593163"/>
              <a:gd name="connsiteY462" fmla="*/ 3885516 h 4305008"/>
              <a:gd name="connsiteX463" fmla="*/ 3128972 w 5593163"/>
              <a:gd name="connsiteY463" fmla="*/ 3885483 h 4305008"/>
              <a:gd name="connsiteX464" fmla="*/ 3129566 w 5593163"/>
              <a:gd name="connsiteY464" fmla="*/ 3896923 h 4305008"/>
              <a:gd name="connsiteX465" fmla="*/ 3128195 w 5593163"/>
              <a:gd name="connsiteY465" fmla="*/ 3913899 h 4305008"/>
              <a:gd name="connsiteX466" fmla="*/ 3120728 w 5593163"/>
              <a:gd name="connsiteY466" fmla="*/ 4006375 h 4305008"/>
              <a:gd name="connsiteX467" fmla="*/ 3120190 w 5593163"/>
              <a:gd name="connsiteY467" fmla="*/ 4013051 h 4305008"/>
              <a:gd name="connsiteX468" fmla="*/ 3119684 w 5593163"/>
              <a:gd name="connsiteY468" fmla="*/ 4013114 h 4305008"/>
              <a:gd name="connsiteX469" fmla="*/ 3044567 w 5593163"/>
              <a:gd name="connsiteY469" fmla="*/ 4254710 h 4305008"/>
              <a:gd name="connsiteX470" fmla="*/ 3014445 w 5593163"/>
              <a:gd name="connsiteY470" fmla="*/ 4305008 h 4305008"/>
              <a:gd name="connsiteX471" fmla="*/ 2860336 w 5593163"/>
              <a:gd name="connsiteY471" fmla="*/ 4305008 h 4305008"/>
              <a:gd name="connsiteX472" fmla="*/ 2887018 w 5593163"/>
              <a:gd name="connsiteY472" fmla="*/ 4271827 h 4305008"/>
              <a:gd name="connsiteX473" fmla="*/ 2986199 w 5593163"/>
              <a:gd name="connsiteY473" fmla="*/ 4029853 h 4305008"/>
              <a:gd name="connsiteX474" fmla="*/ 2614045 w 5593163"/>
              <a:gd name="connsiteY474" fmla="*/ 4241205 h 4305008"/>
              <a:gd name="connsiteX475" fmla="*/ 2561922 w 5593163"/>
              <a:gd name="connsiteY475" fmla="*/ 4305008 h 4305008"/>
              <a:gd name="connsiteX476" fmla="*/ 2376360 w 5593163"/>
              <a:gd name="connsiteY476" fmla="*/ 0 h 4305008"/>
              <a:gd name="connsiteX477" fmla="*/ 2524998 w 5593163"/>
              <a:gd name="connsiteY477" fmla="*/ 0 h 4305008"/>
              <a:gd name="connsiteX478" fmla="*/ 2547226 w 5593163"/>
              <a:gd name="connsiteY478" fmla="*/ 44350 h 4305008"/>
              <a:gd name="connsiteX479" fmla="*/ 2986199 w 5593163"/>
              <a:gd name="connsiteY479" fmla="*/ 337433 h 4305008"/>
              <a:gd name="connsiteX480" fmla="*/ 2872691 w 5593163"/>
              <a:gd name="connsiteY480" fmla="*/ 76659 h 4305008"/>
              <a:gd name="connsiteX481" fmla="*/ 2804464 w 5593163"/>
              <a:gd name="connsiteY481" fmla="*/ 0 h 4305008"/>
              <a:gd name="connsiteX482" fmla="*/ 2972839 w 5593163"/>
              <a:gd name="connsiteY482" fmla="*/ 0 h 4305008"/>
              <a:gd name="connsiteX483" fmla="*/ 3035473 w 5593163"/>
              <a:gd name="connsiteY483" fmla="*/ 96778 h 4305008"/>
              <a:gd name="connsiteX484" fmla="*/ 3119686 w 5593163"/>
              <a:gd name="connsiteY484" fmla="*/ 354040 h 4305008"/>
              <a:gd name="connsiteX485" fmla="*/ 3120191 w 5593163"/>
              <a:gd name="connsiteY485" fmla="*/ 354103 h 4305008"/>
              <a:gd name="connsiteX486" fmla="*/ 3120732 w 5593163"/>
              <a:gd name="connsiteY486" fmla="*/ 360740 h 4305008"/>
              <a:gd name="connsiteX487" fmla="*/ 3128196 w 5593163"/>
              <a:gd name="connsiteY487" fmla="*/ 452471 h 4305008"/>
              <a:gd name="connsiteX488" fmla="*/ 3129566 w 5593163"/>
              <a:gd name="connsiteY488" fmla="*/ 469318 h 4305008"/>
              <a:gd name="connsiteX489" fmla="*/ 3128973 w 5593163"/>
              <a:gd name="connsiteY489" fmla="*/ 480669 h 4305008"/>
              <a:gd name="connsiteX490" fmla="*/ 3128474 w 5593163"/>
              <a:gd name="connsiteY490" fmla="*/ 480636 h 4305008"/>
              <a:gd name="connsiteX491" fmla="*/ 3128448 w 5593163"/>
              <a:gd name="connsiteY491" fmla="*/ 481127 h 4305008"/>
              <a:gd name="connsiteX492" fmla="*/ 3111330 w 5593163"/>
              <a:gd name="connsiteY492" fmla="*/ 479514 h 4305008"/>
              <a:gd name="connsiteX493" fmla="*/ 3015903 w 5593163"/>
              <a:gd name="connsiteY493" fmla="*/ 470523 h 4305008"/>
              <a:gd name="connsiteX494" fmla="*/ 2999687 w 5593163"/>
              <a:gd name="connsiteY494" fmla="*/ 468995 h 4305008"/>
              <a:gd name="connsiteX495" fmla="*/ 2999571 w 5593163"/>
              <a:gd name="connsiteY495" fmla="*/ 467856 h 4305008"/>
              <a:gd name="connsiteX496" fmla="*/ 2428199 w 5593163"/>
              <a:gd name="connsiteY496" fmla="*/ 95636 h 4305008"/>
              <a:gd name="connsiteX497" fmla="*/ 2299523 w 5593163"/>
              <a:gd name="connsiteY497" fmla="*/ 1313979 h 4305008"/>
              <a:gd name="connsiteX498" fmla="*/ 2300894 w 5593163"/>
              <a:gd name="connsiteY498" fmla="*/ 1296998 h 4305008"/>
              <a:gd name="connsiteX499" fmla="*/ 2308358 w 5593163"/>
              <a:gd name="connsiteY499" fmla="*/ 1204541 h 4305008"/>
              <a:gd name="connsiteX500" fmla="*/ 2308898 w 5593163"/>
              <a:gd name="connsiteY500" fmla="*/ 1197851 h 4305008"/>
              <a:gd name="connsiteX501" fmla="*/ 2309404 w 5593163"/>
              <a:gd name="connsiteY501" fmla="*/ 1197788 h 4305008"/>
              <a:gd name="connsiteX502" fmla="*/ 2999570 w 5593163"/>
              <a:gd name="connsiteY502" fmla="*/ 504747 h 4305008"/>
              <a:gd name="connsiteX503" fmla="*/ 2999687 w 5593163"/>
              <a:gd name="connsiteY503" fmla="*/ 503599 h 4305008"/>
              <a:gd name="connsiteX504" fmla="*/ 3015899 w 5593163"/>
              <a:gd name="connsiteY504" fmla="*/ 502060 h 4305008"/>
              <a:gd name="connsiteX505" fmla="*/ 3111361 w 5593163"/>
              <a:gd name="connsiteY505" fmla="*/ 492995 h 4305008"/>
              <a:gd name="connsiteX506" fmla="*/ 3128448 w 5593163"/>
              <a:gd name="connsiteY506" fmla="*/ 491372 h 4305008"/>
              <a:gd name="connsiteX507" fmla="*/ 3128474 w 5593163"/>
              <a:gd name="connsiteY507" fmla="*/ 491866 h 4305008"/>
              <a:gd name="connsiteX508" fmla="*/ 3128972 w 5593163"/>
              <a:gd name="connsiteY508" fmla="*/ 491833 h 4305008"/>
              <a:gd name="connsiteX509" fmla="*/ 3129566 w 5593163"/>
              <a:gd name="connsiteY509" fmla="*/ 503273 h 4305008"/>
              <a:gd name="connsiteX510" fmla="*/ 3128196 w 5593163"/>
              <a:gd name="connsiteY510" fmla="*/ 520249 h 4305008"/>
              <a:gd name="connsiteX511" fmla="*/ 3120729 w 5593163"/>
              <a:gd name="connsiteY511" fmla="*/ 612725 h 4305008"/>
              <a:gd name="connsiteX512" fmla="*/ 3120190 w 5593163"/>
              <a:gd name="connsiteY512" fmla="*/ 619401 h 4305008"/>
              <a:gd name="connsiteX513" fmla="*/ 3119685 w 5593163"/>
              <a:gd name="connsiteY513" fmla="*/ 619464 h 4305008"/>
              <a:gd name="connsiteX514" fmla="*/ 2429519 w 5593163"/>
              <a:gd name="connsiteY514" fmla="*/ 1312505 h 4305008"/>
              <a:gd name="connsiteX515" fmla="*/ 2429403 w 5593163"/>
              <a:gd name="connsiteY515" fmla="*/ 1313653 h 4305008"/>
              <a:gd name="connsiteX516" fmla="*/ 2413186 w 5593163"/>
              <a:gd name="connsiteY516" fmla="*/ 1315193 h 4305008"/>
              <a:gd name="connsiteX517" fmla="*/ 2317760 w 5593163"/>
              <a:gd name="connsiteY517" fmla="*/ 1324255 h 4305008"/>
              <a:gd name="connsiteX518" fmla="*/ 2300641 w 5593163"/>
              <a:gd name="connsiteY518" fmla="*/ 1325881 h 4305008"/>
              <a:gd name="connsiteX519" fmla="*/ 2300615 w 5593163"/>
              <a:gd name="connsiteY519" fmla="*/ 1325386 h 4305008"/>
              <a:gd name="connsiteX520" fmla="*/ 2300116 w 5593163"/>
              <a:gd name="connsiteY520" fmla="*/ 1325419 h 4305008"/>
              <a:gd name="connsiteX521" fmla="*/ 2299523 w 5593163"/>
              <a:gd name="connsiteY521" fmla="*/ 1313979 h 4305008"/>
              <a:gd name="connsiteX522" fmla="*/ 2299523 w 5593163"/>
              <a:gd name="connsiteY522" fmla="*/ 1361805 h 4305008"/>
              <a:gd name="connsiteX523" fmla="*/ 2300117 w 5593163"/>
              <a:gd name="connsiteY523" fmla="*/ 1350455 h 4305008"/>
              <a:gd name="connsiteX524" fmla="*/ 2300615 w 5593163"/>
              <a:gd name="connsiteY524" fmla="*/ 1350487 h 4305008"/>
              <a:gd name="connsiteX525" fmla="*/ 2300641 w 5593163"/>
              <a:gd name="connsiteY525" fmla="*/ 1349997 h 4305008"/>
              <a:gd name="connsiteX526" fmla="*/ 2317729 w 5593163"/>
              <a:gd name="connsiteY526" fmla="*/ 1351607 h 4305008"/>
              <a:gd name="connsiteX527" fmla="*/ 2413190 w 5593163"/>
              <a:gd name="connsiteY527" fmla="*/ 1360601 h 4305008"/>
              <a:gd name="connsiteX528" fmla="*/ 2429403 w 5593163"/>
              <a:gd name="connsiteY528" fmla="*/ 1362128 h 4305008"/>
              <a:gd name="connsiteX529" fmla="*/ 2429520 w 5593163"/>
              <a:gd name="connsiteY529" fmla="*/ 1363267 h 4305008"/>
              <a:gd name="connsiteX530" fmla="*/ 3119686 w 5593163"/>
              <a:gd name="connsiteY530" fmla="*/ 2050865 h 4305008"/>
              <a:gd name="connsiteX531" fmla="*/ 3120191 w 5593163"/>
              <a:gd name="connsiteY531" fmla="*/ 2050928 h 4305008"/>
              <a:gd name="connsiteX532" fmla="*/ 3120732 w 5593163"/>
              <a:gd name="connsiteY532" fmla="*/ 2057565 h 4305008"/>
              <a:gd name="connsiteX533" fmla="*/ 3128196 w 5593163"/>
              <a:gd name="connsiteY533" fmla="*/ 2149296 h 4305008"/>
              <a:gd name="connsiteX534" fmla="*/ 3129566 w 5593163"/>
              <a:gd name="connsiteY534" fmla="*/ 2166144 h 4305008"/>
              <a:gd name="connsiteX535" fmla="*/ 3128973 w 5593163"/>
              <a:gd name="connsiteY535" fmla="*/ 2177494 h 4305008"/>
              <a:gd name="connsiteX536" fmla="*/ 3128474 w 5593163"/>
              <a:gd name="connsiteY536" fmla="*/ 2177461 h 4305008"/>
              <a:gd name="connsiteX537" fmla="*/ 3128448 w 5593163"/>
              <a:gd name="connsiteY537" fmla="*/ 2177952 h 4305008"/>
              <a:gd name="connsiteX538" fmla="*/ 3111330 w 5593163"/>
              <a:gd name="connsiteY538" fmla="*/ 2176339 h 4305008"/>
              <a:gd name="connsiteX539" fmla="*/ 3015903 w 5593163"/>
              <a:gd name="connsiteY539" fmla="*/ 2167348 h 4305008"/>
              <a:gd name="connsiteX540" fmla="*/ 2999687 w 5593163"/>
              <a:gd name="connsiteY540" fmla="*/ 2165820 h 4305008"/>
              <a:gd name="connsiteX541" fmla="*/ 2999571 w 5593163"/>
              <a:gd name="connsiteY541" fmla="*/ 2164681 h 4305008"/>
              <a:gd name="connsiteX542" fmla="*/ 2309405 w 5593163"/>
              <a:gd name="connsiteY542" fmla="*/ 1477083 h 4305008"/>
              <a:gd name="connsiteX543" fmla="*/ 2308899 w 5593163"/>
              <a:gd name="connsiteY543" fmla="*/ 1477021 h 4305008"/>
              <a:gd name="connsiteX544" fmla="*/ 2308361 w 5593163"/>
              <a:gd name="connsiteY544" fmla="*/ 1470397 h 4305008"/>
              <a:gd name="connsiteX545" fmla="*/ 2300894 w 5593163"/>
              <a:gd name="connsiteY545" fmla="*/ 1378647 h 4305008"/>
              <a:gd name="connsiteX546" fmla="*/ 2299523 w 5593163"/>
              <a:gd name="connsiteY546" fmla="*/ 1361805 h 4305008"/>
              <a:gd name="connsiteX547" fmla="*/ 2299523 w 5593163"/>
              <a:gd name="connsiteY547" fmla="*/ 3010804 h 4305008"/>
              <a:gd name="connsiteX548" fmla="*/ 2300894 w 5593163"/>
              <a:gd name="connsiteY548" fmla="*/ 2993823 h 4305008"/>
              <a:gd name="connsiteX549" fmla="*/ 2308358 w 5593163"/>
              <a:gd name="connsiteY549" fmla="*/ 2901366 h 4305008"/>
              <a:gd name="connsiteX550" fmla="*/ 2308898 w 5593163"/>
              <a:gd name="connsiteY550" fmla="*/ 2894676 h 4305008"/>
              <a:gd name="connsiteX551" fmla="*/ 2309404 w 5593163"/>
              <a:gd name="connsiteY551" fmla="*/ 2894613 h 4305008"/>
              <a:gd name="connsiteX552" fmla="*/ 2999570 w 5593163"/>
              <a:gd name="connsiteY552" fmla="*/ 2201572 h 4305008"/>
              <a:gd name="connsiteX553" fmla="*/ 2999687 w 5593163"/>
              <a:gd name="connsiteY553" fmla="*/ 2200424 h 4305008"/>
              <a:gd name="connsiteX554" fmla="*/ 3015899 w 5593163"/>
              <a:gd name="connsiteY554" fmla="*/ 2198885 h 4305008"/>
              <a:gd name="connsiteX555" fmla="*/ 3111361 w 5593163"/>
              <a:gd name="connsiteY555" fmla="*/ 2189820 h 4305008"/>
              <a:gd name="connsiteX556" fmla="*/ 3128448 w 5593163"/>
              <a:gd name="connsiteY556" fmla="*/ 2188197 h 4305008"/>
              <a:gd name="connsiteX557" fmla="*/ 3128474 w 5593163"/>
              <a:gd name="connsiteY557" fmla="*/ 2188691 h 4305008"/>
              <a:gd name="connsiteX558" fmla="*/ 3128972 w 5593163"/>
              <a:gd name="connsiteY558" fmla="*/ 2188658 h 4305008"/>
              <a:gd name="connsiteX559" fmla="*/ 3129566 w 5593163"/>
              <a:gd name="connsiteY559" fmla="*/ 2200098 h 4305008"/>
              <a:gd name="connsiteX560" fmla="*/ 3128196 w 5593163"/>
              <a:gd name="connsiteY560" fmla="*/ 2217074 h 4305008"/>
              <a:gd name="connsiteX561" fmla="*/ 3120729 w 5593163"/>
              <a:gd name="connsiteY561" fmla="*/ 2309550 h 4305008"/>
              <a:gd name="connsiteX562" fmla="*/ 3120190 w 5593163"/>
              <a:gd name="connsiteY562" fmla="*/ 2316226 h 4305008"/>
              <a:gd name="connsiteX563" fmla="*/ 3119685 w 5593163"/>
              <a:gd name="connsiteY563" fmla="*/ 2316289 h 4305008"/>
              <a:gd name="connsiteX564" fmla="*/ 2429519 w 5593163"/>
              <a:gd name="connsiteY564" fmla="*/ 3009330 h 4305008"/>
              <a:gd name="connsiteX565" fmla="*/ 2429403 w 5593163"/>
              <a:gd name="connsiteY565" fmla="*/ 3010478 h 4305008"/>
              <a:gd name="connsiteX566" fmla="*/ 2413186 w 5593163"/>
              <a:gd name="connsiteY566" fmla="*/ 3012018 h 4305008"/>
              <a:gd name="connsiteX567" fmla="*/ 2317760 w 5593163"/>
              <a:gd name="connsiteY567" fmla="*/ 3021080 h 4305008"/>
              <a:gd name="connsiteX568" fmla="*/ 2300641 w 5593163"/>
              <a:gd name="connsiteY568" fmla="*/ 3022706 h 4305008"/>
              <a:gd name="connsiteX569" fmla="*/ 2300615 w 5593163"/>
              <a:gd name="connsiteY569" fmla="*/ 3022211 h 4305008"/>
              <a:gd name="connsiteX570" fmla="*/ 2300116 w 5593163"/>
              <a:gd name="connsiteY570" fmla="*/ 3022244 h 4305008"/>
              <a:gd name="connsiteX571" fmla="*/ 2299523 w 5593163"/>
              <a:gd name="connsiteY571" fmla="*/ 3010804 h 4305008"/>
              <a:gd name="connsiteX572" fmla="*/ 2299523 w 5593163"/>
              <a:gd name="connsiteY572" fmla="*/ 3058630 h 4305008"/>
              <a:gd name="connsiteX573" fmla="*/ 2300117 w 5593163"/>
              <a:gd name="connsiteY573" fmla="*/ 3047280 h 4305008"/>
              <a:gd name="connsiteX574" fmla="*/ 2300615 w 5593163"/>
              <a:gd name="connsiteY574" fmla="*/ 3047312 h 4305008"/>
              <a:gd name="connsiteX575" fmla="*/ 2300641 w 5593163"/>
              <a:gd name="connsiteY575" fmla="*/ 3046822 h 4305008"/>
              <a:gd name="connsiteX576" fmla="*/ 2317729 w 5593163"/>
              <a:gd name="connsiteY576" fmla="*/ 3048432 h 4305008"/>
              <a:gd name="connsiteX577" fmla="*/ 2413190 w 5593163"/>
              <a:gd name="connsiteY577" fmla="*/ 3057426 h 4305008"/>
              <a:gd name="connsiteX578" fmla="*/ 2429403 w 5593163"/>
              <a:gd name="connsiteY578" fmla="*/ 3058953 h 4305008"/>
              <a:gd name="connsiteX579" fmla="*/ 2429520 w 5593163"/>
              <a:gd name="connsiteY579" fmla="*/ 3060092 h 4305008"/>
              <a:gd name="connsiteX580" fmla="*/ 3119686 w 5593163"/>
              <a:gd name="connsiteY580" fmla="*/ 3747690 h 4305008"/>
              <a:gd name="connsiteX581" fmla="*/ 3120191 w 5593163"/>
              <a:gd name="connsiteY581" fmla="*/ 3747753 h 4305008"/>
              <a:gd name="connsiteX582" fmla="*/ 3120732 w 5593163"/>
              <a:gd name="connsiteY582" fmla="*/ 3754390 h 4305008"/>
              <a:gd name="connsiteX583" fmla="*/ 3128196 w 5593163"/>
              <a:gd name="connsiteY583" fmla="*/ 3846121 h 4305008"/>
              <a:gd name="connsiteX584" fmla="*/ 3129566 w 5593163"/>
              <a:gd name="connsiteY584" fmla="*/ 3862969 h 4305008"/>
              <a:gd name="connsiteX585" fmla="*/ 3128973 w 5593163"/>
              <a:gd name="connsiteY585" fmla="*/ 3874319 h 4305008"/>
              <a:gd name="connsiteX586" fmla="*/ 3128474 w 5593163"/>
              <a:gd name="connsiteY586" fmla="*/ 3874286 h 4305008"/>
              <a:gd name="connsiteX587" fmla="*/ 3128448 w 5593163"/>
              <a:gd name="connsiteY587" fmla="*/ 3874777 h 4305008"/>
              <a:gd name="connsiteX588" fmla="*/ 3111330 w 5593163"/>
              <a:gd name="connsiteY588" fmla="*/ 3873164 h 4305008"/>
              <a:gd name="connsiteX589" fmla="*/ 3015903 w 5593163"/>
              <a:gd name="connsiteY589" fmla="*/ 3864173 h 4305008"/>
              <a:gd name="connsiteX590" fmla="*/ 2999687 w 5593163"/>
              <a:gd name="connsiteY590" fmla="*/ 3862645 h 4305008"/>
              <a:gd name="connsiteX591" fmla="*/ 2999571 w 5593163"/>
              <a:gd name="connsiteY591" fmla="*/ 3861506 h 4305008"/>
              <a:gd name="connsiteX592" fmla="*/ 2309405 w 5593163"/>
              <a:gd name="connsiteY592" fmla="*/ 3173908 h 4305008"/>
              <a:gd name="connsiteX593" fmla="*/ 2308899 w 5593163"/>
              <a:gd name="connsiteY593" fmla="*/ 3173846 h 4305008"/>
              <a:gd name="connsiteX594" fmla="*/ 2308361 w 5593163"/>
              <a:gd name="connsiteY594" fmla="*/ 3167222 h 4305008"/>
              <a:gd name="connsiteX595" fmla="*/ 2300894 w 5593163"/>
              <a:gd name="connsiteY595" fmla="*/ 3075472 h 4305008"/>
              <a:gd name="connsiteX596" fmla="*/ 2299523 w 5593163"/>
              <a:gd name="connsiteY596" fmla="*/ 3058630 h 4305008"/>
              <a:gd name="connsiteX597" fmla="*/ 1601297 w 5593163"/>
              <a:gd name="connsiteY597" fmla="*/ 636203 h 4305008"/>
              <a:gd name="connsiteX598" fmla="*/ 2144606 w 5593163"/>
              <a:gd name="connsiteY598" fmla="*/ 1181049 h 4305008"/>
              <a:gd name="connsiteX599" fmla="*/ 1601297 w 5593163"/>
              <a:gd name="connsiteY599" fmla="*/ 636203 h 4305008"/>
              <a:gd name="connsiteX600" fmla="*/ 1601297 w 5593163"/>
              <a:gd name="connsiteY600" fmla="*/ 2333028 h 4305008"/>
              <a:gd name="connsiteX601" fmla="*/ 2144606 w 5593163"/>
              <a:gd name="connsiteY601" fmla="*/ 2877874 h 4305008"/>
              <a:gd name="connsiteX602" fmla="*/ 1601297 w 5593163"/>
              <a:gd name="connsiteY602" fmla="*/ 2333028 h 4305008"/>
              <a:gd name="connsiteX603" fmla="*/ 1601295 w 5593163"/>
              <a:gd name="connsiteY603" fmla="*/ 2034258 h 4305008"/>
              <a:gd name="connsiteX604" fmla="*/ 2144604 w 5593163"/>
              <a:gd name="connsiteY604" fmla="*/ 1493690 h 4305008"/>
              <a:gd name="connsiteX605" fmla="*/ 1601295 w 5593163"/>
              <a:gd name="connsiteY605" fmla="*/ 2034258 h 4305008"/>
              <a:gd name="connsiteX606" fmla="*/ 1601295 w 5593163"/>
              <a:gd name="connsiteY606" fmla="*/ 3731083 h 4305008"/>
              <a:gd name="connsiteX607" fmla="*/ 2144604 w 5593163"/>
              <a:gd name="connsiteY607" fmla="*/ 3190516 h 4305008"/>
              <a:gd name="connsiteX608" fmla="*/ 1601295 w 5593163"/>
              <a:gd name="connsiteY608" fmla="*/ 3731083 h 4305008"/>
              <a:gd name="connsiteX609" fmla="*/ 1457930 w 5593163"/>
              <a:gd name="connsiteY609" fmla="*/ 503273 h 4305008"/>
              <a:gd name="connsiteX610" fmla="*/ 1458524 w 5593163"/>
              <a:gd name="connsiteY610" fmla="*/ 491833 h 4305008"/>
              <a:gd name="connsiteX611" fmla="*/ 1459022 w 5593163"/>
              <a:gd name="connsiteY611" fmla="*/ 491866 h 4305008"/>
              <a:gd name="connsiteX612" fmla="*/ 1459048 w 5593163"/>
              <a:gd name="connsiteY612" fmla="*/ 491372 h 4305008"/>
              <a:gd name="connsiteX613" fmla="*/ 1476135 w 5593163"/>
              <a:gd name="connsiteY613" fmla="*/ 492995 h 4305008"/>
              <a:gd name="connsiteX614" fmla="*/ 1571597 w 5593163"/>
              <a:gd name="connsiteY614" fmla="*/ 502060 h 4305008"/>
              <a:gd name="connsiteX615" fmla="*/ 1587809 w 5593163"/>
              <a:gd name="connsiteY615" fmla="*/ 503599 h 4305008"/>
              <a:gd name="connsiteX616" fmla="*/ 1587926 w 5593163"/>
              <a:gd name="connsiteY616" fmla="*/ 504747 h 4305008"/>
              <a:gd name="connsiteX617" fmla="*/ 2278092 w 5593163"/>
              <a:gd name="connsiteY617" fmla="*/ 1197788 h 4305008"/>
              <a:gd name="connsiteX618" fmla="*/ 2278598 w 5593163"/>
              <a:gd name="connsiteY618" fmla="*/ 1197851 h 4305008"/>
              <a:gd name="connsiteX619" fmla="*/ 2279138 w 5593163"/>
              <a:gd name="connsiteY619" fmla="*/ 1204541 h 4305008"/>
              <a:gd name="connsiteX620" fmla="*/ 2286602 w 5593163"/>
              <a:gd name="connsiteY620" fmla="*/ 1296998 h 4305008"/>
              <a:gd name="connsiteX621" fmla="*/ 2287973 w 5593163"/>
              <a:gd name="connsiteY621" fmla="*/ 1313979 h 4305008"/>
              <a:gd name="connsiteX622" fmla="*/ 2287380 w 5593163"/>
              <a:gd name="connsiteY622" fmla="*/ 1325419 h 4305008"/>
              <a:gd name="connsiteX623" fmla="*/ 2286881 w 5593163"/>
              <a:gd name="connsiteY623" fmla="*/ 1325386 h 4305008"/>
              <a:gd name="connsiteX624" fmla="*/ 2286855 w 5593163"/>
              <a:gd name="connsiteY624" fmla="*/ 1325881 h 4305008"/>
              <a:gd name="connsiteX625" fmla="*/ 2269736 w 5593163"/>
              <a:gd name="connsiteY625" fmla="*/ 1324255 h 4305008"/>
              <a:gd name="connsiteX626" fmla="*/ 2174310 w 5593163"/>
              <a:gd name="connsiteY626" fmla="*/ 1315193 h 4305008"/>
              <a:gd name="connsiteX627" fmla="*/ 2158093 w 5593163"/>
              <a:gd name="connsiteY627" fmla="*/ 1313653 h 4305008"/>
              <a:gd name="connsiteX628" fmla="*/ 2157977 w 5593163"/>
              <a:gd name="connsiteY628" fmla="*/ 1312505 h 4305008"/>
              <a:gd name="connsiteX629" fmla="*/ 1467811 w 5593163"/>
              <a:gd name="connsiteY629" fmla="*/ 619464 h 4305008"/>
              <a:gd name="connsiteX630" fmla="*/ 1467306 w 5593163"/>
              <a:gd name="connsiteY630" fmla="*/ 619401 h 4305008"/>
              <a:gd name="connsiteX631" fmla="*/ 1466767 w 5593163"/>
              <a:gd name="connsiteY631" fmla="*/ 612725 h 4305008"/>
              <a:gd name="connsiteX632" fmla="*/ 1459300 w 5593163"/>
              <a:gd name="connsiteY632" fmla="*/ 520249 h 4305008"/>
              <a:gd name="connsiteX633" fmla="*/ 1457930 w 5593163"/>
              <a:gd name="connsiteY633" fmla="*/ 503273 h 4305008"/>
              <a:gd name="connsiteX634" fmla="*/ 1457930 w 5593163"/>
              <a:gd name="connsiteY634" fmla="*/ 2200098 h 4305008"/>
              <a:gd name="connsiteX635" fmla="*/ 1458524 w 5593163"/>
              <a:gd name="connsiteY635" fmla="*/ 2188658 h 4305008"/>
              <a:gd name="connsiteX636" fmla="*/ 1459022 w 5593163"/>
              <a:gd name="connsiteY636" fmla="*/ 2188691 h 4305008"/>
              <a:gd name="connsiteX637" fmla="*/ 1459048 w 5593163"/>
              <a:gd name="connsiteY637" fmla="*/ 2188197 h 4305008"/>
              <a:gd name="connsiteX638" fmla="*/ 1476135 w 5593163"/>
              <a:gd name="connsiteY638" fmla="*/ 2189820 h 4305008"/>
              <a:gd name="connsiteX639" fmla="*/ 1571597 w 5593163"/>
              <a:gd name="connsiteY639" fmla="*/ 2198885 h 4305008"/>
              <a:gd name="connsiteX640" fmla="*/ 1587809 w 5593163"/>
              <a:gd name="connsiteY640" fmla="*/ 2200424 h 4305008"/>
              <a:gd name="connsiteX641" fmla="*/ 1587926 w 5593163"/>
              <a:gd name="connsiteY641" fmla="*/ 2201572 h 4305008"/>
              <a:gd name="connsiteX642" fmla="*/ 2278092 w 5593163"/>
              <a:gd name="connsiteY642" fmla="*/ 2894613 h 4305008"/>
              <a:gd name="connsiteX643" fmla="*/ 2278598 w 5593163"/>
              <a:gd name="connsiteY643" fmla="*/ 2894676 h 4305008"/>
              <a:gd name="connsiteX644" fmla="*/ 2279138 w 5593163"/>
              <a:gd name="connsiteY644" fmla="*/ 2901366 h 4305008"/>
              <a:gd name="connsiteX645" fmla="*/ 2286602 w 5593163"/>
              <a:gd name="connsiteY645" fmla="*/ 2993823 h 4305008"/>
              <a:gd name="connsiteX646" fmla="*/ 2287973 w 5593163"/>
              <a:gd name="connsiteY646" fmla="*/ 3010804 h 4305008"/>
              <a:gd name="connsiteX647" fmla="*/ 2287380 w 5593163"/>
              <a:gd name="connsiteY647" fmla="*/ 3022244 h 4305008"/>
              <a:gd name="connsiteX648" fmla="*/ 2286881 w 5593163"/>
              <a:gd name="connsiteY648" fmla="*/ 3022211 h 4305008"/>
              <a:gd name="connsiteX649" fmla="*/ 2286855 w 5593163"/>
              <a:gd name="connsiteY649" fmla="*/ 3022706 h 4305008"/>
              <a:gd name="connsiteX650" fmla="*/ 2269736 w 5593163"/>
              <a:gd name="connsiteY650" fmla="*/ 3021080 h 4305008"/>
              <a:gd name="connsiteX651" fmla="*/ 2174310 w 5593163"/>
              <a:gd name="connsiteY651" fmla="*/ 3012018 h 4305008"/>
              <a:gd name="connsiteX652" fmla="*/ 2158093 w 5593163"/>
              <a:gd name="connsiteY652" fmla="*/ 3010478 h 4305008"/>
              <a:gd name="connsiteX653" fmla="*/ 2157977 w 5593163"/>
              <a:gd name="connsiteY653" fmla="*/ 3009330 h 4305008"/>
              <a:gd name="connsiteX654" fmla="*/ 1467811 w 5593163"/>
              <a:gd name="connsiteY654" fmla="*/ 2316289 h 4305008"/>
              <a:gd name="connsiteX655" fmla="*/ 1467306 w 5593163"/>
              <a:gd name="connsiteY655" fmla="*/ 2316226 h 4305008"/>
              <a:gd name="connsiteX656" fmla="*/ 1466767 w 5593163"/>
              <a:gd name="connsiteY656" fmla="*/ 2309550 h 4305008"/>
              <a:gd name="connsiteX657" fmla="*/ 1459300 w 5593163"/>
              <a:gd name="connsiteY657" fmla="*/ 2217074 h 4305008"/>
              <a:gd name="connsiteX658" fmla="*/ 1457930 w 5593163"/>
              <a:gd name="connsiteY658" fmla="*/ 2200098 h 4305008"/>
              <a:gd name="connsiteX659" fmla="*/ 1457930 w 5593163"/>
              <a:gd name="connsiteY659" fmla="*/ 3896923 h 4305008"/>
              <a:gd name="connsiteX660" fmla="*/ 1458524 w 5593163"/>
              <a:gd name="connsiteY660" fmla="*/ 3885483 h 4305008"/>
              <a:gd name="connsiteX661" fmla="*/ 1459022 w 5593163"/>
              <a:gd name="connsiteY661" fmla="*/ 3885516 h 4305008"/>
              <a:gd name="connsiteX662" fmla="*/ 1459048 w 5593163"/>
              <a:gd name="connsiteY662" fmla="*/ 3885022 h 4305008"/>
              <a:gd name="connsiteX663" fmla="*/ 1476135 w 5593163"/>
              <a:gd name="connsiteY663" fmla="*/ 3886645 h 4305008"/>
              <a:gd name="connsiteX664" fmla="*/ 1571597 w 5593163"/>
              <a:gd name="connsiteY664" fmla="*/ 3895710 h 4305008"/>
              <a:gd name="connsiteX665" fmla="*/ 1587809 w 5593163"/>
              <a:gd name="connsiteY665" fmla="*/ 3897249 h 4305008"/>
              <a:gd name="connsiteX666" fmla="*/ 1587926 w 5593163"/>
              <a:gd name="connsiteY666" fmla="*/ 3898397 h 4305008"/>
              <a:gd name="connsiteX667" fmla="*/ 2148179 w 5593163"/>
              <a:gd name="connsiteY667" fmla="*/ 4255797 h 4305008"/>
              <a:gd name="connsiteX668" fmla="*/ 2176624 w 5593163"/>
              <a:gd name="connsiteY668" fmla="*/ 4305008 h 4305008"/>
              <a:gd name="connsiteX669" fmla="*/ 2025574 w 5593163"/>
              <a:gd name="connsiteY669" fmla="*/ 4305008 h 4305008"/>
              <a:gd name="connsiteX670" fmla="*/ 1973451 w 5593163"/>
              <a:gd name="connsiteY670" fmla="*/ 4241205 h 4305008"/>
              <a:gd name="connsiteX671" fmla="*/ 1601297 w 5593163"/>
              <a:gd name="connsiteY671" fmla="*/ 4029853 h 4305008"/>
              <a:gd name="connsiteX672" fmla="*/ 1700478 w 5593163"/>
              <a:gd name="connsiteY672" fmla="*/ 4271827 h 4305008"/>
              <a:gd name="connsiteX673" fmla="*/ 1727160 w 5593163"/>
              <a:gd name="connsiteY673" fmla="*/ 4305008 h 4305008"/>
              <a:gd name="connsiteX674" fmla="*/ 1573050 w 5593163"/>
              <a:gd name="connsiteY674" fmla="*/ 4305008 h 4305008"/>
              <a:gd name="connsiteX675" fmla="*/ 1542929 w 5593163"/>
              <a:gd name="connsiteY675" fmla="*/ 4254710 h 4305008"/>
              <a:gd name="connsiteX676" fmla="*/ 1467811 w 5593163"/>
              <a:gd name="connsiteY676" fmla="*/ 4013114 h 4305008"/>
              <a:gd name="connsiteX677" fmla="*/ 1467306 w 5593163"/>
              <a:gd name="connsiteY677" fmla="*/ 4013051 h 4305008"/>
              <a:gd name="connsiteX678" fmla="*/ 1466767 w 5593163"/>
              <a:gd name="connsiteY678" fmla="*/ 4006375 h 4305008"/>
              <a:gd name="connsiteX679" fmla="*/ 1459300 w 5593163"/>
              <a:gd name="connsiteY679" fmla="*/ 3913899 h 4305008"/>
              <a:gd name="connsiteX680" fmla="*/ 1457930 w 5593163"/>
              <a:gd name="connsiteY680" fmla="*/ 3896923 h 4305008"/>
              <a:gd name="connsiteX681" fmla="*/ 1457928 w 5593163"/>
              <a:gd name="connsiteY681" fmla="*/ 469318 h 4305008"/>
              <a:gd name="connsiteX682" fmla="*/ 1459298 w 5593163"/>
              <a:gd name="connsiteY682" fmla="*/ 452471 h 4305008"/>
              <a:gd name="connsiteX683" fmla="*/ 1466762 w 5593163"/>
              <a:gd name="connsiteY683" fmla="*/ 360740 h 4305008"/>
              <a:gd name="connsiteX684" fmla="*/ 1467303 w 5593163"/>
              <a:gd name="connsiteY684" fmla="*/ 354103 h 4305008"/>
              <a:gd name="connsiteX685" fmla="*/ 1467808 w 5593163"/>
              <a:gd name="connsiteY685" fmla="*/ 354040 h 4305008"/>
              <a:gd name="connsiteX686" fmla="*/ 1552022 w 5593163"/>
              <a:gd name="connsiteY686" fmla="*/ 96778 h 4305008"/>
              <a:gd name="connsiteX687" fmla="*/ 1614656 w 5593163"/>
              <a:gd name="connsiteY687" fmla="*/ 0 h 4305008"/>
              <a:gd name="connsiteX688" fmla="*/ 1783031 w 5593163"/>
              <a:gd name="connsiteY688" fmla="*/ 0 h 4305008"/>
              <a:gd name="connsiteX689" fmla="*/ 1714803 w 5593163"/>
              <a:gd name="connsiteY689" fmla="*/ 76659 h 4305008"/>
              <a:gd name="connsiteX690" fmla="*/ 1601295 w 5593163"/>
              <a:gd name="connsiteY690" fmla="*/ 337433 h 4305008"/>
              <a:gd name="connsiteX691" fmla="*/ 2040269 w 5593163"/>
              <a:gd name="connsiteY691" fmla="*/ 44350 h 4305008"/>
              <a:gd name="connsiteX692" fmla="*/ 2062497 w 5593163"/>
              <a:gd name="connsiteY692" fmla="*/ 0 h 4305008"/>
              <a:gd name="connsiteX693" fmla="*/ 2211135 w 5593163"/>
              <a:gd name="connsiteY693" fmla="*/ 0 h 4305008"/>
              <a:gd name="connsiteX694" fmla="*/ 2159296 w 5593163"/>
              <a:gd name="connsiteY694" fmla="*/ 95636 h 4305008"/>
              <a:gd name="connsiteX695" fmla="*/ 1587923 w 5593163"/>
              <a:gd name="connsiteY695" fmla="*/ 467856 h 4305008"/>
              <a:gd name="connsiteX696" fmla="*/ 1587807 w 5593163"/>
              <a:gd name="connsiteY696" fmla="*/ 468995 h 4305008"/>
              <a:gd name="connsiteX697" fmla="*/ 1571591 w 5593163"/>
              <a:gd name="connsiteY697" fmla="*/ 470523 h 4305008"/>
              <a:gd name="connsiteX698" fmla="*/ 1476164 w 5593163"/>
              <a:gd name="connsiteY698" fmla="*/ 479514 h 4305008"/>
              <a:gd name="connsiteX699" fmla="*/ 1459046 w 5593163"/>
              <a:gd name="connsiteY699" fmla="*/ 481127 h 4305008"/>
              <a:gd name="connsiteX700" fmla="*/ 1459020 w 5593163"/>
              <a:gd name="connsiteY700" fmla="*/ 480636 h 4305008"/>
              <a:gd name="connsiteX701" fmla="*/ 1458521 w 5593163"/>
              <a:gd name="connsiteY701" fmla="*/ 480669 h 4305008"/>
              <a:gd name="connsiteX702" fmla="*/ 1457928 w 5593163"/>
              <a:gd name="connsiteY702" fmla="*/ 469318 h 4305008"/>
              <a:gd name="connsiteX703" fmla="*/ 1457928 w 5593163"/>
              <a:gd name="connsiteY703" fmla="*/ 2166144 h 4305008"/>
              <a:gd name="connsiteX704" fmla="*/ 1459298 w 5593163"/>
              <a:gd name="connsiteY704" fmla="*/ 2149296 h 4305008"/>
              <a:gd name="connsiteX705" fmla="*/ 1466762 w 5593163"/>
              <a:gd name="connsiteY705" fmla="*/ 2057565 h 4305008"/>
              <a:gd name="connsiteX706" fmla="*/ 1467303 w 5593163"/>
              <a:gd name="connsiteY706" fmla="*/ 2050928 h 4305008"/>
              <a:gd name="connsiteX707" fmla="*/ 1467808 w 5593163"/>
              <a:gd name="connsiteY707" fmla="*/ 2050865 h 4305008"/>
              <a:gd name="connsiteX708" fmla="*/ 2157974 w 5593163"/>
              <a:gd name="connsiteY708" fmla="*/ 1363267 h 4305008"/>
              <a:gd name="connsiteX709" fmla="*/ 2158091 w 5593163"/>
              <a:gd name="connsiteY709" fmla="*/ 1362128 h 4305008"/>
              <a:gd name="connsiteX710" fmla="*/ 2174304 w 5593163"/>
              <a:gd name="connsiteY710" fmla="*/ 1360601 h 4305008"/>
              <a:gd name="connsiteX711" fmla="*/ 2269765 w 5593163"/>
              <a:gd name="connsiteY711" fmla="*/ 1351607 h 4305008"/>
              <a:gd name="connsiteX712" fmla="*/ 2286853 w 5593163"/>
              <a:gd name="connsiteY712" fmla="*/ 1349997 h 4305008"/>
              <a:gd name="connsiteX713" fmla="*/ 2286879 w 5593163"/>
              <a:gd name="connsiteY713" fmla="*/ 1350487 h 4305008"/>
              <a:gd name="connsiteX714" fmla="*/ 2287377 w 5593163"/>
              <a:gd name="connsiteY714" fmla="*/ 1350455 h 4305008"/>
              <a:gd name="connsiteX715" fmla="*/ 2287971 w 5593163"/>
              <a:gd name="connsiteY715" fmla="*/ 1361805 h 4305008"/>
              <a:gd name="connsiteX716" fmla="*/ 2286600 w 5593163"/>
              <a:gd name="connsiteY716" fmla="*/ 1378647 h 4305008"/>
              <a:gd name="connsiteX717" fmla="*/ 2279133 w 5593163"/>
              <a:gd name="connsiteY717" fmla="*/ 1470397 h 4305008"/>
              <a:gd name="connsiteX718" fmla="*/ 2278595 w 5593163"/>
              <a:gd name="connsiteY718" fmla="*/ 1477021 h 4305008"/>
              <a:gd name="connsiteX719" fmla="*/ 2278089 w 5593163"/>
              <a:gd name="connsiteY719" fmla="*/ 1477083 h 4305008"/>
              <a:gd name="connsiteX720" fmla="*/ 1587923 w 5593163"/>
              <a:gd name="connsiteY720" fmla="*/ 2164681 h 4305008"/>
              <a:gd name="connsiteX721" fmla="*/ 1587807 w 5593163"/>
              <a:gd name="connsiteY721" fmla="*/ 2165820 h 4305008"/>
              <a:gd name="connsiteX722" fmla="*/ 1571591 w 5593163"/>
              <a:gd name="connsiteY722" fmla="*/ 2167348 h 4305008"/>
              <a:gd name="connsiteX723" fmla="*/ 1476164 w 5593163"/>
              <a:gd name="connsiteY723" fmla="*/ 2176339 h 4305008"/>
              <a:gd name="connsiteX724" fmla="*/ 1459046 w 5593163"/>
              <a:gd name="connsiteY724" fmla="*/ 2177952 h 4305008"/>
              <a:gd name="connsiteX725" fmla="*/ 1459020 w 5593163"/>
              <a:gd name="connsiteY725" fmla="*/ 2177461 h 4305008"/>
              <a:gd name="connsiteX726" fmla="*/ 1458521 w 5593163"/>
              <a:gd name="connsiteY726" fmla="*/ 2177494 h 4305008"/>
              <a:gd name="connsiteX727" fmla="*/ 1457928 w 5593163"/>
              <a:gd name="connsiteY727" fmla="*/ 2166144 h 4305008"/>
              <a:gd name="connsiteX728" fmla="*/ 1457928 w 5593163"/>
              <a:gd name="connsiteY728" fmla="*/ 3862969 h 4305008"/>
              <a:gd name="connsiteX729" fmla="*/ 1459298 w 5593163"/>
              <a:gd name="connsiteY729" fmla="*/ 3846121 h 4305008"/>
              <a:gd name="connsiteX730" fmla="*/ 1466762 w 5593163"/>
              <a:gd name="connsiteY730" fmla="*/ 3754390 h 4305008"/>
              <a:gd name="connsiteX731" fmla="*/ 1467303 w 5593163"/>
              <a:gd name="connsiteY731" fmla="*/ 3747753 h 4305008"/>
              <a:gd name="connsiteX732" fmla="*/ 1467808 w 5593163"/>
              <a:gd name="connsiteY732" fmla="*/ 3747690 h 4305008"/>
              <a:gd name="connsiteX733" fmla="*/ 2157974 w 5593163"/>
              <a:gd name="connsiteY733" fmla="*/ 3060092 h 4305008"/>
              <a:gd name="connsiteX734" fmla="*/ 2158091 w 5593163"/>
              <a:gd name="connsiteY734" fmla="*/ 3058953 h 4305008"/>
              <a:gd name="connsiteX735" fmla="*/ 2174304 w 5593163"/>
              <a:gd name="connsiteY735" fmla="*/ 3057426 h 4305008"/>
              <a:gd name="connsiteX736" fmla="*/ 2269765 w 5593163"/>
              <a:gd name="connsiteY736" fmla="*/ 3048432 h 4305008"/>
              <a:gd name="connsiteX737" fmla="*/ 2286853 w 5593163"/>
              <a:gd name="connsiteY737" fmla="*/ 3046822 h 4305008"/>
              <a:gd name="connsiteX738" fmla="*/ 2286879 w 5593163"/>
              <a:gd name="connsiteY738" fmla="*/ 3047312 h 4305008"/>
              <a:gd name="connsiteX739" fmla="*/ 2287377 w 5593163"/>
              <a:gd name="connsiteY739" fmla="*/ 3047280 h 4305008"/>
              <a:gd name="connsiteX740" fmla="*/ 2287971 w 5593163"/>
              <a:gd name="connsiteY740" fmla="*/ 3058630 h 4305008"/>
              <a:gd name="connsiteX741" fmla="*/ 2286600 w 5593163"/>
              <a:gd name="connsiteY741" fmla="*/ 3075472 h 4305008"/>
              <a:gd name="connsiteX742" fmla="*/ 2279133 w 5593163"/>
              <a:gd name="connsiteY742" fmla="*/ 3167222 h 4305008"/>
              <a:gd name="connsiteX743" fmla="*/ 2278595 w 5593163"/>
              <a:gd name="connsiteY743" fmla="*/ 3173846 h 4305008"/>
              <a:gd name="connsiteX744" fmla="*/ 2278089 w 5593163"/>
              <a:gd name="connsiteY744" fmla="*/ 3173908 h 4305008"/>
              <a:gd name="connsiteX745" fmla="*/ 1587923 w 5593163"/>
              <a:gd name="connsiteY745" fmla="*/ 3861506 h 4305008"/>
              <a:gd name="connsiteX746" fmla="*/ 1587807 w 5593163"/>
              <a:gd name="connsiteY746" fmla="*/ 3862645 h 4305008"/>
              <a:gd name="connsiteX747" fmla="*/ 1571591 w 5593163"/>
              <a:gd name="connsiteY747" fmla="*/ 3864173 h 4305008"/>
              <a:gd name="connsiteX748" fmla="*/ 1476164 w 5593163"/>
              <a:gd name="connsiteY748" fmla="*/ 3873164 h 4305008"/>
              <a:gd name="connsiteX749" fmla="*/ 1459046 w 5593163"/>
              <a:gd name="connsiteY749" fmla="*/ 3874777 h 4305008"/>
              <a:gd name="connsiteX750" fmla="*/ 1459020 w 5593163"/>
              <a:gd name="connsiteY750" fmla="*/ 3874286 h 4305008"/>
              <a:gd name="connsiteX751" fmla="*/ 1458521 w 5593163"/>
              <a:gd name="connsiteY751" fmla="*/ 3874319 h 4305008"/>
              <a:gd name="connsiteX752" fmla="*/ 1457928 w 5593163"/>
              <a:gd name="connsiteY752" fmla="*/ 3862969 h 4305008"/>
              <a:gd name="connsiteX753" fmla="*/ 750739 w 5593163"/>
              <a:gd name="connsiteY753" fmla="*/ 1181049 h 4305008"/>
              <a:gd name="connsiteX754" fmla="*/ 1294048 w 5593163"/>
              <a:gd name="connsiteY754" fmla="*/ 636203 h 4305008"/>
              <a:gd name="connsiteX755" fmla="*/ 750739 w 5593163"/>
              <a:gd name="connsiteY755" fmla="*/ 1181049 h 4305008"/>
              <a:gd name="connsiteX756" fmla="*/ 750739 w 5593163"/>
              <a:gd name="connsiteY756" fmla="*/ 1493690 h 4305008"/>
              <a:gd name="connsiteX757" fmla="*/ 1294048 w 5593163"/>
              <a:gd name="connsiteY757" fmla="*/ 2034258 h 4305008"/>
              <a:gd name="connsiteX758" fmla="*/ 750739 w 5593163"/>
              <a:gd name="connsiteY758" fmla="*/ 1493690 h 4305008"/>
              <a:gd name="connsiteX759" fmla="*/ 750739 w 5593163"/>
              <a:gd name="connsiteY759" fmla="*/ 2877874 h 4305008"/>
              <a:gd name="connsiteX760" fmla="*/ 1294048 w 5593163"/>
              <a:gd name="connsiteY760" fmla="*/ 2333028 h 4305008"/>
              <a:gd name="connsiteX761" fmla="*/ 750739 w 5593163"/>
              <a:gd name="connsiteY761" fmla="*/ 2877874 h 4305008"/>
              <a:gd name="connsiteX762" fmla="*/ 750739 w 5593163"/>
              <a:gd name="connsiteY762" fmla="*/ 3190516 h 4305008"/>
              <a:gd name="connsiteX763" fmla="*/ 1294048 w 5593163"/>
              <a:gd name="connsiteY763" fmla="*/ 3731083 h 4305008"/>
              <a:gd name="connsiteX764" fmla="*/ 750739 w 5593163"/>
              <a:gd name="connsiteY764" fmla="*/ 3190516 h 4305008"/>
              <a:gd name="connsiteX765" fmla="*/ 718720 w 5593163"/>
              <a:gd name="connsiteY765" fmla="*/ 4305008 h 4305008"/>
              <a:gd name="connsiteX766" fmla="*/ 747165 w 5593163"/>
              <a:gd name="connsiteY766" fmla="*/ 4255797 h 4305008"/>
              <a:gd name="connsiteX767" fmla="*/ 1307418 w 5593163"/>
              <a:gd name="connsiteY767" fmla="*/ 3898397 h 4305008"/>
              <a:gd name="connsiteX768" fmla="*/ 1307535 w 5593163"/>
              <a:gd name="connsiteY768" fmla="*/ 3897249 h 4305008"/>
              <a:gd name="connsiteX769" fmla="*/ 1323748 w 5593163"/>
              <a:gd name="connsiteY769" fmla="*/ 3895710 h 4305008"/>
              <a:gd name="connsiteX770" fmla="*/ 1419209 w 5593163"/>
              <a:gd name="connsiteY770" fmla="*/ 3886645 h 4305008"/>
              <a:gd name="connsiteX771" fmla="*/ 1436297 w 5593163"/>
              <a:gd name="connsiteY771" fmla="*/ 3885022 h 4305008"/>
              <a:gd name="connsiteX772" fmla="*/ 1436323 w 5593163"/>
              <a:gd name="connsiteY772" fmla="*/ 3885516 h 4305008"/>
              <a:gd name="connsiteX773" fmla="*/ 1436821 w 5593163"/>
              <a:gd name="connsiteY773" fmla="*/ 3885483 h 4305008"/>
              <a:gd name="connsiteX774" fmla="*/ 1437415 w 5593163"/>
              <a:gd name="connsiteY774" fmla="*/ 3896923 h 4305008"/>
              <a:gd name="connsiteX775" fmla="*/ 1436044 w 5593163"/>
              <a:gd name="connsiteY775" fmla="*/ 3913899 h 4305008"/>
              <a:gd name="connsiteX776" fmla="*/ 1428577 w 5593163"/>
              <a:gd name="connsiteY776" fmla="*/ 4006375 h 4305008"/>
              <a:gd name="connsiteX777" fmla="*/ 1428039 w 5593163"/>
              <a:gd name="connsiteY777" fmla="*/ 4013051 h 4305008"/>
              <a:gd name="connsiteX778" fmla="*/ 1427533 w 5593163"/>
              <a:gd name="connsiteY778" fmla="*/ 4013114 h 4305008"/>
              <a:gd name="connsiteX779" fmla="*/ 1352416 w 5593163"/>
              <a:gd name="connsiteY779" fmla="*/ 4254710 h 4305008"/>
              <a:gd name="connsiteX780" fmla="*/ 1322295 w 5593163"/>
              <a:gd name="connsiteY780" fmla="*/ 4305008 h 4305008"/>
              <a:gd name="connsiteX781" fmla="*/ 1168185 w 5593163"/>
              <a:gd name="connsiteY781" fmla="*/ 4305008 h 4305008"/>
              <a:gd name="connsiteX782" fmla="*/ 1194867 w 5593163"/>
              <a:gd name="connsiteY782" fmla="*/ 4271827 h 4305008"/>
              <a:gd name="connsiteX783" fmla="*/ 1294048 w 5593163"/>
              <a:gd name="connsiteY783" fmla="*/ 4029853 h 4305008"/>
              <a:gd name="connsiteX784" fmla="*/ 921894 w 5593163"/>
              <a:gd name="connsiteY784" fmla="*/ 4241205 h 4305008"/>
              <a:gd name="connsiteX785" fmla="*/ 869771 w 5593163"/>
              <a:gd name="connsiteY785" fmla="*/ 4305008 h 4305008"/>
              <a:gd name="connsiteX786" fmla="*/ 684209 w 5593163"/>
              <a:gd name="connsiteY786" fmla="*/ 0 h 4305008"/>
              <a:gd name="connsiteX787" fmla="*/ 832847 w 5593163"/>
              <a:gd name="connsiteY787" fmla="*/ 0 h 4305008"/>
              <a:gd name="connsiteX788" fmla="*/ 855075 w 5593163"/>
              <a:gd name="connsiteY788" fmla="*/ 44350 h 4305008"/>
              <a:gd name="connsiteX789" fmla="*/ 1294048 w 5593163"/>
              <a:gd name="connsiteY789" fmla="*/ 337433 h 4305008"/>
              <a:gd name="connsiteX790" fmla="*/ 1180541 w 5593163"/>
              <a:gd name="connsiteY790" fmla="*/ 76659 h 4305008"/>
              <a:gd name="connsiteX791" fmla="*/ 1112313 w 5593163"/>
              <a:gd name="connsiteY791" fmla="*/ 0 h 4305008"/>
              <a:gd name="connsiteX792" fmla="*/ 1280688 w 5593163"/>
              <a:gd name="connsiteY792" fmla="*/ 0 h 4305008"/>
              <a:gd name="connsiteX793" fmla="*/ 1343322 w 5593163"/>
              <a:gd name="connsiteY793" fmla="*/ 96778 h 4305008"/>
              <a:gd name="connsiteX794" fmla="*/ 1427534 w 5593163"/>
              <a:gd name="connsiteY794" fmla="*/ 354040 h 4305008"/>
              <a:gd name="connsiteX795" fmla="*/ 1428040 w 5593163"/>
              <a:gd name="connsiteY795" fmla="*/ 354102 h 4305008"/>
              <a:gd name="connsiteX796" fmla="*/ 1428580 w 5593163"/>
              <a:gd name="connsiteY796" fmla="*/ 360740 h 4305008"/>
              <a:gd name="connsiteX797" fmla="*/ 1436044 w 5593163"/>
              <a:gd name="connsiteY797" fmla="*/ 452471 h 4305008"/>
              <a:gd name="connsiteX798" fmla="*/ 1437415 w 5593163"/>
              <a:gd name="connsiteY798" fmla="*/ 469318 h 4305008"/>
              <a:gd name="connsiteX799" fmla="*/ 1436822 w 5593163"/>
              <a:gd name="connsiteY799" fmla="*/ 480669 h 4305008"/>
              <a:gd name="connsiteX800" fmla="*/ 1436323 w 5593163"/>
              <a:gd name="connsiteY800" fmla="*/ 480636 h 4305008"/>
              <a:gd name="connsiteX801" fmla="*/ 1436297 w 5593163"/>
              <a:gd name="connsiteY801" fmla="*/ 481127 h 4305008"/>
              <a:gd name="connsiteX802" fmla="*/ 1419178 w 5593163"/>
              <a:gd name="connsiteY802" fmla="*/ 479514 h 4305008"/>
              <a:gd name="connsiteX803" fmla="*/ 1323752 w 5593163"/>
              <a:gd name="connsiteY803" fmla="*/ 470523 h 4305008"/>
              <a:gd name="connsiteX804" fmla="*/ 1307535 w 5593163"/>
              <a:gd name="connsiteY804" fmla="*/ 468995 h 4305008"/>
              <a:gd name="connsiteX805" fmla="*/ 1307419 w 5593163"/>
              <a:gd name="connsiteY805" fmla="*/ 467856 h 4305008"/>
              <a:gd name="connsiteX806" fmla="*/ 736048 w 5593163"/>
              <a:gd name="connsiteY806" fmla="*/ 95636 h 4305008"/>
              <a:gd name="connsiteX807" fmla="*/ 607372 w 5593163"/>
              <a:gd name="connsiteY807" fmla="*/ 1313979 h 4305008"/>
              <a:gd name="connsiteX808" fmla="*/ 608742 w 5593163"/>
              <a:gd name="connsiteY808" fmla="*/ 1296998 h 4305008"/>
              <a:gd name="connsiteX809" fmla="*/ 616206 w 5593163"/>
              <a:gd name="connsiteY809" fmla="*/ 1204541 h 4305008"/>
              <a:gd name="connsiteX810" fmla="*/ 616747 w 5593163"/>
              <a:gd name="connsiteY810" fmla="*/ 1197851 h 4305008"/>
              <a:gd name="connsiteX811" fmla="*/ 617252 w 5593163"/>
              <a:gd name="connsiteY811" fmla="*/ 1197788 h 4305008"/>
              <a:gd name="connsiteX812" fmla="*/ 1307418 w 5593163"/>
              <a:gd name="connsiteY812" fmla="*/ 504747 h 4305008"/>
              <a:gd name="connsiteX813" fmla="*/ 1307535 w 5593163"/>
              <a:gd name="connsiteY813" fmla="*/ 503599 h 4305008"/>
              <a:gd name="connsiteX814" fmla="*/ 1323748 w 5593163"/>
              <a:gd name="connsiteY814" fmla="*/ 502060 h 4305008"/>
              <a:gd name="connsiteX815" fmla="*/ 1419209 w 5593163"/>
              <a:gd name="connsiteY815" fmla="*/ 492995 h 4305008"/>
              <a:gd name="connsiteX816" fmla="*/ 1436297 w 5593163"/>
              <a:gd name="connsiteY816" fmla="*/ 491372 h 4305008"/>
              <a:gd name="connsiteX817" fmla="*/ 1436323 w 5593163"/>
              <a:gd name="connsiteY817" fmla="*/ 491866 h 4305008"/>
              <a:gd name="connsiteX818" fmla="*/ 1436821 w 5593163"/>
              <a:gd name="connsiteY818" fmla="*/ 491833 h 4305008"/>
              <a:gd name="connsiteX819" fmla="*/ 1437415 w 5593163"/>
              <a:gd name="connsiteY819" fmla="*/ 503273 h 4305008"/>
              <a:gd name="connsiteX820" fmla="*/ 1436044 w 5593163"/>
              <a:gd name="connsiteY820" fmla="*/ 520249 h 4305008"/>
              <a:gd name="connsiteX821" fmla="*/ 1428577 w 5593163"/>
              <a:gd name="connsiteY821" fmla="*/ 612725 h 4305008"/>
              <a:gd name="connsiteX822" fmla="*/ 1428039 w 5593163"/>
              <a:gd name="connsiteY822" fmla="*/ 619401 h 4305008"/>
              <a:gd name="connsiteX823" fmla="*/ 1427533 w 5593163"/>
              <a:gd name="connsiteY823" fmla="*/ 619464 h 4305008"/>
              <a:gd name="connsiteX824" fmla="*/ 737367 w 5593163"/>
              <a:gd name="connsiteY824" fmla="*/ 1312505 h 4305008"/>
              <a:gd name="connsiteX825" fmla="*/ 737251 w 5593163"/>
              <a:gd name="connsiteY825" fmla="*/ 1313653 h 4305008"/>
              <a:gd name="connsiteX826" fmla="*/ 721035 w 5593163"/>
              <a:gd name="connsiteY826" fmla="*/ 1315193 h 4305008"/>
              <a:gd name="connsiteX827" fmla="*/ 625608 w 5593163"/>
              <a:gd name="connsiteY827" fmla="*/ 1324255 h 4305008"/>
              <a:gd name="connsiteX828" fmla="*/ 608490 w 5593163"/>
              <a:gd name="connsiteY828" fmla="*/ 1325881 h 4305008"/>
              <a:gd name="connsiteX829" fmla="*/ 608464 w 5593163"/>
              <a:gd name="connsiteY829" fmla="*/ 1325386 h 4305008"/>
              <a:gd name="connsiteX830" fmla="*/ 607965 w 5593163"/>
              <a:gd name="connsiteY830" fmla="*/ 1325419 h 4305008"/>
              <a:gd name="connsiteX831" fmla="*/ 607372 w 5593163"/>
              <a:gd name="connsiteY831" fmla="*/ 1313979 h 4305008"/>
              <a:gd name="connsiteX832" fmla="*/ 607372 w 5593163"/>
              <a:gd name="connsiteY832" fmla="*/ 1361805 h 4305008"/>
              <a:gd name="connsiteX833" fmla="*/ 607966 w 5593163"/>
              <a:gd name="connsiteY833" fmla="*/ 1350455 h 4305008"/>
              <a:gd name="connsiteX834" fmla="*/ 608464 w 5593163"/>
              <a:gd name="connsiteY834" fmla="*/ 1350487 h 4305008"/>
              <a:gd name="connsiteX835" fmla="*/ 608490 w 5593163"/>
              <a:gd name="connsiteY835" fmla="*/ 1349997 h 4305008"/>
              <a:gd name="connsiteX836" fmla="*/ 625577 w 5593163"/>
              <a:gd name="connsiteY836" fmla="*/ 1351607 h 4305008"/>
              <a:gd name="connsiteX837" fmla="*/ 721039 w 5593163"/>
              <a:gd name="connsiteY837" fmla="*/ 1360601 h 4305008"/>
              <a:gd name="connsiteX838" fmla="*/ 737251 w 5593163"/>
              <a:gd name="connsiteY838" fmla="*/ 1362128 h 4305008"/>
              <a:gd name="connsiteX839" fmla="*/ 737368 w 5593163"/>
              <a:gd name="connsiteY839" fmla="*/ 1363267 h 4305008"/>
              <a:gd name="connsiteX840" fmla="*/ 1427534 w 5593163"/>
              <a:gd name="connsiteY840" fmla="*/ 2050865 h 4305008"/>
              <a:gd name="connsiteX841" fmla="*/ 1428040 w 5593163"/>
              <a:gd name="connsiteY841" fmla="*/ 2050928 h 4305008"/>
              <a:gd name="connsiteX842" fmla="*/ 1428580 w 5593163"/>
              <a:gd name="connsiteY842" fmla="*/ 2057565 h 4305008"/>
              <a:gd name="connsiteX843" fmla="*/ 1436044 w 5593163"/>
              <a:gd name="connsiteY843" fmla="*/ 2149296 h 4305008"/>
              <a:gd name="connsiteX844" fmla="*/ 1437415 w 5593163"/>
              <a:gd name="connsiteY844" fmla="*/ 2166144 h 4305008"/>
              <a:gd name="connsiteX845" fmla="*/ 1436822 w 5593163"/>
              <a:gd name="connsiteY845" fmla="*/ 2177494 h 4305008"/>
              <a:gd name="connsiteX846" fmla="*/ 1436323 w 5593163"/>
              <a:gd name="connsiteY846" fmla="*/ 2177461 h 4305008"/>
              <a:gd name="connsiteX847" fmla="*/ 1436297 w 5593163"/>
              <a:gd name="connsiteY847" fmla="*/ 2177952 h 4305008"/>
              <a:gd name="connsiteX848" fmla="*/ 1419178 w 5593163"/>
              <a:gd name="connsiteY848" fmla="*/ 2176339 h 4305008"/>
              <a:gd name="connsiteX849" fmla="*/ 1323752 w 5593163"/>
              <a:gd name="connsiteY849" fmla="*/ 2167348 h 4305008"/>
              <a:gd name="connsiteX850" fmla="*/ 1307535 w 5593163"/>
              <a:gd name="connsiteY850" fmla="*/ 2165820 h 4305008"/>
              <a:gd name="connsiteX851" fmla="*/ 1307419 w 5593163"/>
              <a:gd name="connsiteY851" fmla="*/ 2164681 h 4305008"/>
              <a:gd name="connsiteX852" fmla="*/ 617253 w 5593163"/>
              <a:gd name="connsiteY852" fmla="*/ 1477083 h 4305008"/>
              <a:gd name="connsiteX853" fmla="*/ 616748 w 5593163"/>
              <a:gd name="connsiteY853" fmla="*/ 1477021 h 4305008"/>
              <a:gd name="connsiteX854" fmla="*/ 616209 w 5593163"/>
              <a:gd name="connsiteY854" fmla="*/ 1470397 h 4305008"/>
              <a:gd name="connsiteX855" fmla="*/ 608742 w 5593163"/>
              <a:gd name="connsiteY855" fmla="*/ 1378647 h 4305008"/>
              <a:gd name="connsiteX856" fmla="*/ 607372 w 5593163"/>
              <a:gd name="connsiteY856" fmla="*/ 1361805 h 4305008"/>
              <a:gd name="connsiteX857" fmla="*/ 607372 w 5593163"/>
              <a:gd name="connsiteY857" fmla="*/ 3010804 h 4305008"/>
              <a:gd name="connsiteX858" fmla="*/ 608742 w 5593163"/>
              <a:gd name="connsiteY858" fmla="*/ 2993823 h 4305008"/>
              <a:gd name="connsiteX859" fmla="*/ 616206 w 5593163"/>
              <a:gd name="connsiteY859" fmla="*/ 2901366 h 4305008"/>
              <a:gd name="connsiteX860" fmla="*/ 616747 w 5593163"/>
              <a:gd name="connsiteY860" fmla="*/ 2894676 h 4305008"/>
              <a:gd name="connsiteX861" fmla="*/ 617252 w 5593163"/>
              <a:gd name="connsiteY861" fmla="*/ 2894613 h 4305008"/>
              <a:gd name="connsiteX862" fmla="*/ 1307418 w 5593163"/>
              <a:gd name="connsiteY862" fmla="*/ 2201572 h 4305008"/>
              <a:gd name="connsiteX863" fmla="*/ 1307535 w 5593163"/>
              <a:gd name="connsiteY863" fmla="*/ 2200424 h 4305008"/>
              <a:gd name="connsiteX864" fmla="*/ 1323748 w 5593163"/>
              <a:gd name="connsiteY864" fmla="*/ 2198885 h 4305008"/>
              <a:gd name="connsiteX865" fmla="*/ 1419209 w 5593163"/>
              <a:gd name="connsiteY865" fmla="*/ 2189820 h 4305008"/>
              <a:gd name="connsiteX866" fmla="*/ 1436297 w 5593163"/>
              <a:gd name="connsiteY866" fmla="*/ 2188197 h 4305008"/>
              <a:gd name="connsiteX867" fmla="*/ 1436323 w 5593163"/>
              <a:gd name="connsiteY867" fmla="*/ 2188691 h 4305008"/>
              <a:gd name="connsiteX868" fmla="*/ 1436821 w 5593163"/>
              <a:gd name="connsiteY868" fmla="*/ 2188658 h 4305008"/>
              <a:gd name="connsiteX869" fmla="*/ 1437415 w 5593163"/>
              <a:gd name="connsiteY869" fmla="*/ 2200098 h 4305008"/>
              <a:gd name="connsiteX870" fmla="*/ 1436044 w 5593163"/>
              <a:gd name="connsiteY870" fmla="*/ 2217074 h 4305008"/>
              <a:gd name="connsiteX871" fmla="*/ 1428577 w 5593163"/>
              <a:gd name="connsiteY871" fmla="*/ 2309550 h 4305008"/>
              <a:gd name="connsiteX872" fmla="*/ 1428039 w 5593163"/>
              <a:gd name="connsiteY872" fmla="*/ 2316226 h 4305008"/>
              <a:gd name="connsiteX873" fmla="*/ 1427533 w 5593163"/>
              <a:gd name="connsiteY873" fmla="*/ 2316289 h 4305008"/>
              <a:gd name="connsiteX874" fmla="*/ 737367 w 5593163"/>
              <a:gd name="connsiteY874" fmla="*/ 3009330 h 4305008"/>
              <a:gd name="connsiteX875" fmla="*/ 737251 w 5593163"/>
              <a:gd name="connsiteY875" fmla="*/ 3010478 h 4305008"/>
              <a:gd name="connsiteX876" fmla="*/ 721035 w 5593163"/>
              <a:gd name="connsiteY876" fmla="*/ 3012018 h 4305008"/>
              <a:gd name="connsiteX877" fmla="*/ 625608 w 5593163"/>
              <a:gd name="connsiteY877" fmla="*/ 3021080 h 4305008"/>
              <a:gd name="connsiteX878" fmla="*/ 608490 w 5593163"/>
              <a:gd name="connsiteY878" fmla="*/ 3022706 h 4305008"/>
              <a:gd name="connsiteX879" fmla="*/ 608464 w 5593163"/>
              <a:gd name="connsiteY879" fmla="*/ 3022211 h 4305008"/>
              <a:gd name="connsiteX880" fmla="*/ 607965 w 5593163"/>
              <a:gd name="connsiteY880" fmla="*/ 3022244 h 4305008"/>
              <a:gd name="connsiteX881" fmla="*/ 607372 w 5593163"/>
              <a:gd name="connsiteY881" fmla="*/ 3010804 h 4305008"/>
              <a:gd name="connsiteX882" fmla="*/ 607372 w 5593163"/>
              <a:gd name="connsiteY882" fmla="*/ 3058630 h 4305008"/>
              <a:gd name="connsiteX883" fmla="*/ 607966 w 5593163"/>
              <a:gd name="connsiteY883" fmla="*/ 3047280 h 4305008"/>
              <a:gd name="connsiteX884" fmla="*/ 608464 w 5593163"/>
              <a:gd name="connsiteY884" fmla="*/ 3047312 h 4305008"/>
              <a:gd name="connsiteX885" fmla="*/ 608490 w 5593163"/>
              <a:gd name="connsiteY885" fmla="*/ 3046822 h 4305008"/>
              <a:gd name="connsiteX886" fmla="*/ 625577 w 5593163"/>
              <a:gd name="connsiteY886" fmla="*/ 3048432 h 4305008"/>
              <a:gd name="connsiteX887" fmla="*/ 721039 w 5593163"/>
              <a:gd name="connsiteY887" fmla="*/ 3057426 h 4305008"/>
              <a:gd name="connsiteX888" fmla="*/ 737251 w 5593163"/>
              <a:gd name="connsiteY888" fmla="*/ 3058953 h 4305008"/>
              <a:gd name="connsiteX889" fmla="*/ 737368 w 5593163"/>
              <a:gd name="connsiteY889" fmla="*/ 3060092 h 4305008"/>
              <a:gd name="connsiteX890" fmla="*/ 1427534 w 5593163"/>
              <a:gd name="connsiteY890" fmla="*/ 3747690 h 4305008"/>
              <a:gd name="connsiteX891" fmla="*/ 1428040 w 5593163"/>
              <a:gd name="connsiteY891" fmla="*/ 3747753 h 4305008"/>
              <a:gd name="connsiteX892" fmla="*/ 1428580 w 5593163"/>
              <a:gd name="connsiteY892" fmla="*/ 3754390 h 4305008"/>
              <a:gd name="connsiteX893" fmla="*/ 1436044 w 5593163"/>
              <a:gd name="connsiteY893" fmla="*/ 3846121 h 4305008"/>
              <a:gd name="connsiteX894" fmla="*/ 1437415 w 5593163"/>
              <a:gd name="connsiteY894" fmla="*/ 3862969 h 4305008"/>
              <a:gd name="connsiteX895" fmla="*/ 1436822 w 5593163"/>
              <a:gd name="connsiteY895" fmla="*/ 3874319 h 4305008"/>
              <a:gd name="connsiteX896" fmla="*/ 1436323 w 5593163"/>
              <a:gd name="connsiteY896" fmla="*/ 3874286 h 4305008"/>
              <a:gd name="connsiteX897" fmla="*/ 1436297 w 5593163"/>
              <a:gd name="connsiteY897" fmla="*/ 3874777 h 4305008"/>
              <a:gd name="connsiteX898" fmla="*/ 1419178 w 5593163"/>
              <a:gd name="connsiteY898" fmla="*/ 3873164 h 4305008"/>
              <a:gd name="connsiteX899" fmla="*/ 1323752 w 5593163"/>
              <a:gd name="connsiteY899" fmla="*/ 3864173 h 4305008"/>
              <a:gd name="connsiteX900" fmla="*/ 1307535 w 5593163"/>
              <a:gd name="connsiteY900" fmla="*/ 3862645 h 4305008"/>
              <a:gd name="connsiteX901" fmla="*/ 1307419 w 5593163"/>
              <a:gd name="connsiteY901" fmla="*/ 3861506 h 4305008"/>
              <a:gd name="connsiteX902" fmla="*/ 617253 w 5593163"/>
              <a:gd name="connsiteY902" fmla="*/ 3173908 h 4305008"/>
              <a:gd name="connsiteX903" fmla="*/ 616748 w 5593163"/>
              <a:gd name="connsiteY903" fmla="*/ 3173846 h 4305008"/>
              <a:gd name="connsiteX904" fmla="*/ 616209 w 5593163"/>
              <a:gd name="connsiteY904" fmla="*/ 3167222 h 4305008"/>
              <a:gd name="connsiteX905" fmla="*/ 608742 w 5593163"/>
              <a:gd name="connsiteY905" fmla="*/ 3075472 h 4305008"/>
              <a:gd name="connsiteX906" fmla="*/ 607372 w 5593163"/>
              <a:gd name="connsiteY906" fmla="*/ 3058630 h 4305008"/>
              <a:gd name="connsiteX907" fmla="*/ 0 w 5593163"/>
              <a:gd name="connsiteY907" fmla="*/ 116373 h 4305008"/>
              <a:gd name="connsiteX908" fmla="*/ 0 w 5593163"/>
              <a:gd name="connsiteY908" fmla="*/ 0 h 4305008"/>
              <a:gd name="connsiteX909" fmla="*/ 90880 w 5593163"/>
              <a:gd name="connsiteY909" fmla="*/ 0 h 4305008"/>
              <a:gd name="connsiteX910" fmla="*/ 22652 w 5593163"/>
              <a:gd name="connsiteY910" fmla="*/ 76659 h 4305008"/>
              <a:gd name="connsiteX911" fmla="*/ 0 w 5593163"/>
              <a:gd name="connsiteY911" fmla="*/ 443121 h 4305008"/>
              <a:gd name="connsiteX912" fmla="*/ 0 w 5593163"/>
              <a:gd name="connsiteY912" fmla="*/ 311637 h 4305008"/>
              <a:gd name="connsiteX913" fmla="*/ 82171 w 5593163"/>
              <a:gd name="connsiteY913" fmla="*/ 276703 h 4305008"/>
              <a:gd name="connsiteX914" fmla="*/ 348118 w 5593163"/>
              <a:gd name="connsiteY914" fmla="*/ 44350 h 4305008"/>
              <a:gd name="connsiteX915" fmla="*/ 370347 w 5593163"/>
              <a:gd name="connsiteY915" fmla="*/ 0 h 4305008"/>
              <a:gd name="connsiteX916" fmla="*/ 518984 w 5593163"/>
              <a:gd name="connsiteY916" fmla="*/ 0 h 4305008"/>
              <a:gd name="connsiteX917" fmla="*/ 467145 w 5593163"/>
              <a:gd name="connsiteY917" fmla="*/ 95636 h 4305008"/>
              <a:gd name="connsiteX918" fmla="*/ 13323 w 5593163"/>
              <a:gd name="connsiteY918" fmla="*/ 439959 h 4305008"/>
              <a:gd name="connsiteX919" fmla="*/ 0 w 5593163"/>
              <a:gd name="connsiteY919" fmla="*/ 1070142 h 4305008"/>
              <a:gd name="connsiteX920" fmla="*/ 0 w 5593163"/>
              <a:gd name="connsiteY920" fmla="*/ 862064 h 4305008"/>
              <a:gd name="connsiteX921" fmla="*/ 31905 w 5593163"/>
              <a:gd name="connsiteY921" fmla="*/ 912052 h 4305008"/>
              <a:gd name="connsiteX922" fmla="*/ 452455 w 5593163"/>
              <a:gd name="connsiteY922" fmla="*/ 1181049 h 4305008"/>
              <a:gd name="connsiteX923" fmla="*/ 9316 w 5593163"/>
              <a:gd name="connsiteY923" fmla="*/ 665484 h 4305008"/>
              <a:gd name="connsiteX924" fmla="*/ 0 w 5593163"/>
              <a:gd name="connsiteY924" fmla="*/ 662760 h 4305008"/>
              <a:gd name="connsiteX925" fmla="*/ 0 w 5593163"/>
              <a:gd name="connsiteY925" fmla="*/ 530567 h 4305008"/>
              <a:gd name="connsiteX926" fmla="*/ 26399 w 5593163"/>
              <a:gd name="connsiteY926" fmla="*/ 537107 h 4305008"/>
              <a:gd name="connsiteX927" fmla="*/ 585941 w 5593163"/>
              <a:gd name="connsiteY927" fmla="*/ 1197788 h 4305008"/>
              <a:gd name="connsiteX928" fmla="*/ 586447 w 5593163"/>
              <a:gd name="connsiteY928" fmla="*/ 1197851 h 4305008"/>
              <a:gd name="connsiteX929" fmla="*/ 586987 w 5593163"/>
              <a:gd name="connsiteY929" fmla="*/ 1204541 h 4305008"/>
              <a:gd name="connsiteX930" fmla="*/ 594451 w 5593163"/>
              <a:gd name="connsiteY930" fmla="*/ 1296998 h 4305008"/>
              <a:gd name="connsiteX931" fmla="*/ 595822 w 5593163"/>
              <a:gd name="connsiteY931" fmla="*/ 1313979 h 4305008"/>
              <a:gd name="connsiteX932" fmla="*/ 595229 w 5593163"/>
              <a:gd name="connsiteY932" fmla="*/ 1325419 h 4305008"/>
              <a:gd name="connsiteX933" fmla="*/ 594730 w 5593163"/>
              <a:gd name="connsiteY933" fmla="*/ 1325386 h 4305008"/>
              <a:gd name="connsiteX934" fmla="*/ 594704 w 5593163"/>
              <a:gd name="connsiteY934" fmla="*/ 1325881 h 4305008"/>
              <a:gd name="connsiteX935" fmla="*/ 577585 w 5593163"/>
              <a:gd name="connsiteY935" fmla="*/ 1324255 h 4305008"/>
              <a:gd name="connsiteX936" fmla="*/ 482159 w 5593163"/>
              <a:gd name="connsiteY936" fmla="*/ 1315193 h 4305008"/>
              <a:gd name="connsiteX937" fmla="*/ 465942 w 5593163"/>
              <a:gd name="connsiteY937" fmla="*/ 1313653 h 4305008"/>
              <a:gd name="connsiteX938" fmla="*/ 465826 w 5593163"/>
              <a:gd name="connsiteY938" fmla="*/ 1312505 h 4305008"/>
              <a:gd name="connsiteX939" fmla="*/ 5028 w 5593163"/>
              <a:gd name="connsiteY939" fmla="*/ 1076034 h 4305008"/>
              <a:gd name="connsiteX940" fmla="*/ 0 w 5593163"/>
              <a:gd name="connsiteY940" fmla="*/ 2139063 h 4305008"/>
              <a:gd name="connsiteX941" fmla="*/ 0 w 5593163"/>
              <a:gd name="connsiteY941" fmla="*/ 2007909 h 4305008"/>
              <a:gd name="connsiteX942" fmla="*/ 9314 w 5593163"/>
              <a:gd name="connsiteY942" fmla="*/ 2005207 h 4305008"/>
              <a:gd name="connsiteX943" fmla="*/ 452453 w 5593163"/>
              <a:gd name="connsiteY943" fmla="*/ 1493690 h 4305008"/>
              <a:gd name="connsiteX944" fmla="*/ 31903 w 5593163"/>
              <a:gd name="connsiteY944" fmla="*/ 1760575 h 4305008"/>
              <a:gd name="connsiteX945" fmla="*/ 0 w 5593163"/>
              <a:gd name="connsiteY945" fmla="*/ 1810167 h 4305008"/>
              <a:gd name="connsiteX946" fmla="*/ 0 w 5593163"/>
              <a:gd name="connsiteY946" fmla="*/ 1603724 h 4305008"/>
              <a:gd name="connsiteX947" fmla="*/ 5025 w 5593163"/>
              <a:gd name="connsiteY947" fmla="*/ 1597880 h 4305008"/>
              <a:gd name="connsiteX948" fmla="*/ 465823 w 5593163"/>
              <a:gd name="connsiteY948" fmla="*/ 1363267 h 4305008"/>
              <a:gd name="connsiteX949" fmla="*/ 465940 w 5593163"/>
              <a:gd name="connsiteY949" fmla="*/ 1362128 h 4305008"/>
              <a:gd name="connsiteX950" fmla="*/ 482153 w 5593163"/>
              <a:gd name="connsiteY950" fmla="*/ 1360601 h 4305008"/>
              <a:gd name="connsiteX951" fmla="*/ 577614 w 5593163"/>
              <a:gd name="connsiteY951" fmla="*/ 1351607 h 4305008"/>
              <a:gd name="connsiteX952" fmla="*/ 594702 w 5593163"/>
              <a:gd name="connsiteY952" fmla="*/ 1349997 h 4305008"/>
              <a:gd name="connsiteX953" fmla="*/ 594728 w 5593163"/>
              <a:gd name="connsiteY953" fmla="*/ 1350487 h 4305008"/>
              <a:gd name="connsiteX954" fmla="*/ 595226 w 5593163"/>
              <a:gd name="connsiteY954" fmla="*/ 1350455 h 4305008"/>
              <a:gd name="connsiteX955" fmla="*/ 595820 w 5593163"/>
              <a:gd name="connsiteY955" fmla="*/ 1361805 h 4305008"/>
              <a:gd name="connsiteX956" fmla="*/ 594449 w 5593163"/>
              <a:gd name="connsiteY956" fmla="*/ 1378647 h 4305008"/>
              <a:gd name="connsiteX957" fmla="*/ 586982 w 5593163"/>
              <a:gd name="connsiteY957" fmla="*/ 1470397 h 4305008"/>
              <a:gd name="connsiteX958" fmla="*/ 586444 w 5593163"/>
              <a:gd name="connsiteY958" fmla="*/ 1477021 h 4305008"/>
              <a:gd name="connsiteX959" fmla="*/ 585938 w 5593163"/>
              <a:gd name="connsiteY959" fmla="*/ 1477083 h 4305008"/>
              <a:gd name="connsiteX960" fmla="*/ 26396 w 5593163"/>
              <a:gd name="connsiteY960" fmla="*/ 2132575 h 4305008"/>
              <a:gd name="connsiteX961" fmla="*/ 0 w 5593163"/>
              <a:gd name="connsiteY961" fmla="*/ 2766967 h 4305008"/>
              <a:gd name="connsiteX962" fmla="*/ 0 w 5593163"/>
              <a:gd name="connsiteY962" fmla="*/ 2558889 h 4305008"/>
              <a:gd name="connsiteX963" fmla="*/ 31905 w 5593163"/>
              <a:gd name="connsiteY963" fmla="*/ 2608877 h 4305008"/>
              <a:gd name="connsiteX964" fmla="*/ 452455 w 5593163"/>
              <a:gd name="connsiteY964" fmla="*/ 2877874 h 4305008"/>
              <a:gd name="connsiteX965" fmla="*/ 9316 w 5593163"/>
              <a:gd name="connsiteY965" fmla="*/ 2362309 h 4305008"/>
              <a:gd name="connsiteX966" fmla="*/ 0 w 5593163"/>
              <a:gd name="connsiteY966" fmla="*/ 2359585 h 4305008"/>
              <a:gd name="connsiteX967" fmla="*/ 0 w 5593163"/>
              <a:gd name="connsiteY967" fmla="*/ 2227392 h 4305008"/>
              <a:gd name="connsiteX968" fmla="*/ 26399 w 5593163"/>
              <a:gd name="connsiteY968" fmla="*/ 2233932 h 4305008"/>
              <a:gd name="connsiteX969" fmla="*/ 585941 w 5593163"/>
              <a:gd name="connsiteY969" fmla="*/ 2894613 h 4305008"/>
              <a:gd name="connsiteX970" fmla="*/ 586447 w 5593163"/>
              <a:gd name="connsiteY970" fmla="*/ 2894676 h 4305008"/>
              <a:gd name="connsiteX971" fmla="*/ 586987 w 5593163"/>
              <a:gd name="connsiteY971" fmla="*/ 2901366 h 4305008"/>
              <a:gd name="connsiteX972" fmla="*/ 594451 w 5593163"/>
              <a:gd name="connsiteY972" fmla="*/ 2993823 h 4305008"/>
              <a:gd name="connsiteX973" fmla="*/ 595822 w 5593163"/>
              <a:gd name="connsiteY973" fmla="*/ 3010804 h 4305008"/>
              <a:gd name="connsiteX974" fmla="*/ 595229 w 5593163"/>
              <a:gd name="connsiteY974" fmla="*/ 3022244 h 4305008"/>
              <a:gd name="connsiteX975" fmla="*/ 594730 w 5593163"/>
              <a:gd name="connsiteY975" fmla="*/ 3022211 h 4305008"/>
              <a:gd name="connsiteX976" fmla="*/ 594704 w 5593163"/>
              <a:gd name="connsiteY976" fmla="*/ 3022706 h 4305008"/>
              <a:gd name="connsiteX977" fmla="*/ 577585 w 5593163"/>
              <a:gd name="connsiteY977" fmla="*/ 3021080 h 4305008"/>
              <a:gd name="connsiteX978" fmla="*/ 482159 w 5593163"/>
              <a:gd name="connsiteY978" fmla="*/ 3012018 h 4305008"/>
              <a:gd name="connsiteX979" fmla="*/ 465942 w 5593163"/>
              <a:gd name="connsiteY979" fmla="*/ 3010478 h 4305008"/>
              <a:gd name="connsiteX980" fmla="*/ 465826 w 5593163"/>
              <a:gd name="connsiteY980" fmla="*/ 3009330 h 4305008"/>
              <a:gd name="connsiteX981" fmla="*/ 5028 w 5593163"/>
              <a:gd name="connsiteY981" fmla="*/ 2772859 h 4305008"/>
              <a:gd name="connsiteX982" fmla="*/ 0 w 5593163"/>
              <a:gd name="connsiteY982" fmla="*/ 3835888 h 4305008"/>
              <a:gd name="connsiteX983" fmla="*/ 0 w 5593163"/>
              <a:gd name="connsiteY983" fmla="*/ 3704734 h 4305008"/>
              <a:gd name="connsiteX984" fmla="*/ 9314 w 5593163"/>
              <a:gd name="connsiteY984" fmla="*/ 3702032 h 4305008"/>
              <a:gd name="connsiteX985" fmla="*/ 452453 w 5593163"/>
              <a:gd name="connsiteY985" fmla="*/ 3190516 h 4305008"/>
              <a:gd name="connsiteX986" fmla="*/ 31903 w 5593163"/>
              <a:gd name="connsiteY986" fmla="*/ 3457400 h 4305008"/>
              <a:gd name="connsiteX987" fmla="*/ 0 w 5593163"/>
              <a:gd name="connsiteY987" fmla="*/ 3506992 h 4305008"/>
              <a:gd name="connsiteX988" fmla="*/ 0 w 5593163"/>
              <a:gd name="connsiteY988" fmla="*/ 3300549 h 4305008"/>
              <a:gd name="connsiteX989" fmla="*/ 5025 w 5593163"/>
              <a:gd name="connsiteY989" fmla="*/ 3294705 h 4305008"/>
              <a:gd name="connsiteX990" fmla="*/ 465823 w 5593163"/>
              <a:gd name="connsiteY990" fmla="*/ 3060092 h 4305008"/>
              <a:gd name="connsiteX991" fmla="*/ 465940 w 5593163"/>
              <a:gd name="connsiteY991" fmla="*/ 3058953 h 4305008"/>
              <a:gd name="connsiteX992" fmla="*/ 482153 w 5593163"/>
              <a:gd name="connsiteY992" fmla="*/ 3057426 h 4305008"/>
              <a:gd name="connsiteX993" fmla="*/ 577614 w 5593163"/>
              <a:gd name="connsiteY993" fmla="*/ 3048432 h 4305008"/>
              <a:gd name="connsiteX994" fmla="*/ 594702 w 5593163"/>
              <a:gd name="connsiteY994" fmla="*/ 3046822 h 4305008"/>
              <a:gd name="connsiteX995" fmla="*/ 594728 w 5593163"/>
              <a:gd name="connsiteY995" fmla="*/ 3047312 h 4305008"/>
              <a:gd name="connsiteX996" fmla="*/ 595226 w 5593163"/>
              <a:gd name="connsiteY996" fmla="*/ 3047280 h 4305008"/>
              <a:gd name="connsiteX997" fmla="*/ 595820 w 5593163"/>
              <a:gd name="connsiteY997" fmla="*/ 3058630 h 4305008"/>
              <a:gd name="connsiteX998" fmla="*/ 594449 w 5593163"/>
              <a:gd name="connsiteY998" fmla="*/ 3075472 h 4305008"/>
              <a:gd name="connsiteX999" fmla="*/ 586982 w 5593163"/>
              <a:gd name="connsiteY999" fmla="*/ 3167222 h 4305008"/>
              <a:gd name="connsiteX1000" fmla="*/ 586444 w 5593163"/>
              <a:gd name="connsiteY1000" fmla="*/ 3173846 h 4305008"/>
              <a:gd name="connsiteX1001" fmla="*/ 585938 w 5593163"/>
              <a:gd name="connsiteY1001" fmla="*/ 3173908 h 4305008"/>
              <a:gd name="connsiteX1002" fmla="*/ 26396 w 5593163"/>
              <a:gd name="connsiteY1002" fmla="*/ 3829400 h 4305008"/>
              <a:gd name="connsiteX1003" fmla="*/ 0 w 5593163"/>
              <a:gd name="connsiteY1003" fmla="*/ 4056079 h 4305008"/>
              <a:gd name="connsiteX1004" fmla="*/ 0 w 5593163"/>
              <a:gd name="connsiteY1004" fmla="*/ 3923091 h 4305008"/>
              <a:gd name="connsiteX1005" fmla="*/ 9850 w 5593163"/>
              <a:gd name="connsiteY1005" fmla="*/ 3925425 h 4305008"/>
              <a:gd name="connsiteX1006" fmla="*/ 456028 w 5593163"/>
              <a:gd name="connsiteY1006" fmla="*/ 4255797 h 4305008"/>
              <a:gd name="connsiteX1007" fmla="*/ 484473 w 5593163"/>
              <a:gd name="connsiteY1007" fmla="*/ 4305008 h 4305008"/>
              <a:gd name="connsiteX1008" fmla="*/ 333423 w 5593163"/>
              <a:gd name="connsiteY1008" fmla="*/ 4305008 h 4305008"/>
              <a:gd name="connsiteX1009" fmla="*/ 281300 w 5593163"/>
              <a:gd name="connsiteY1009" fmla="*/ 4241205 h 4305008"/>
              <a:gd name="connsiteX1010" fmla="*/ 75476 w 5593163"/>
              <a:gd name="connsiteY1010" fmla="*/ 4087725 h 4305008"/>
              <a:gd name="connsiteX1011" fmla="*/ 0 w 5593163"/>
              <a:gd name="connsiteY1011" fmla="*/ 4305008 h 4305008"/>
              <a:gd name="connsiteX1012" fmla="*/ 0 w 5593163"/>
              <a:gd name="connsiteY1012" fmla="*/ 4256099 h 4305008"/>
              <a:gd name="connsiteX1013" fmla="*/ 8327 w 5593163"/>
              <a:gd name="connsiteY1013" fmla="*/ 4271827 h 4305008"/>
              <a:gd name="connsiteX1014" fmla="*/ 35009 w 5593163"/>
              <a:gd name="connsiteY1014" fmla="*/ 4305008 h 43050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 ang="0">
                <a:pos x="connsiteX1009" y="connsiteY1009"/>
              </a:cxn>
              <a:cxn ang="0">
                <a:pos x="connsiteX1010" y="connsiteY1010"/>
              </a:cxn>
              <a:cxn ang="0">
                <a:pos x="connsiteX1011" y="connsiteY1011"/>
              </a:cxn>
              <a:cxn ang="0">
                <a:pos x="connsiteX1012" y="connsiteY1012"/>
              </a:cxn>
              <a:cxn ang="0">
                <a:pos x="connsiteX1013" y="connsiteY1013"/>
              </a:cxn>
              <a:cxn ang="0">
                <a:pos x="connsiteX1014" y="connsiteY1014"/>
              </a:cxn>
            </a:cxnLst>
            <a:rect l="l" t="t" r="r" b="b"/>
            <a:pathLst>
              <a:path w="5593163" h="4305008">
                <a:moveTo>
                  <a:pt x="4985599" y="636203"/>
                </a:moveTo>
                <a:cubicBezTo>
                  <a:pt x="5038875" y="907109"/>
                  <a:pt x="5253718" y="1121906"/>
                  <a:pt x="5528908" y="1181049"/>
                </a:cubicBezTo>
                <a:cubicBezTo>
                  <a:pt x="5475633" y="910143"/>
                  <a:pt x="5260789" y="695346"/>
                  <a:pt x="4985599" y="636203"/>
                </a:cubicBezTo>
                <a:close/>
                <a:moveTo>
                  <a:pt x="4985599" y="2333028"/>
                </a:moveTo>
                <a:cubicBezTo>
                  <a:pt x="5038875" y="2603934"/>
                  <a:pt x="5253718" y="2818731"/>
                  <a:pt x="5528908" y="2877874"/>
                </a:cubicBezTo>
                <a:cubicBezTo>
                  <a:pt x="5475633" y="2606968"/>
                  <a:pt x="5260789" y="2392171"/>
                  <a:pt x="4985599" y="2333028"/>
                </a:cubicBezTo>
                <a:close/>
                <a:moveTo>
                  <a:pt x="4985597" y="2034258"/>
                </a:moveTo>
                <a:cubicBezTo>
                  <a:pt x="5260787" y="1975579"/>
                  <a:pt x="5475630" y="1762469"/>
                  <a:pt x="5528906" y="1493690"/>
                </a:cubicBezTo>
                <a:cubicBezTo>
                  <a:pt x="5253716" y="1552369"/>
                  <a:pt x="5038872" y="1765479"/>
                  <a:pt x="4985597" y="2034258"/>
                </a:cubicBezTo>
                <a:close/>
                <a:moveTo>
                  <a:pt x="4985597" y="3731083"/>
                </a:moveTo>
                <a:cubicBezTo>
                  <a:pt x="5260787" y="3672404"/>
                  <a:pt x="5475630" y="3459294"/>
                  <a:pt x="5528906" y="3190516"/>
                </a:cubicBezTo>
                <a:cubicBezTo>
                  <a:pt x="5253716" y="3249194"/>
                  <a:pt x="5038872" y="3462304"/>
                  <a:pt x="4985597" y="3731083"/>
                </a:cubicBezTo>
                <a:close/>
                <a:moveTo>
                  <a:pt x="4842232" y="503273"/>
                </a:moveTo>
                <a:lnTo>
                  <a:pt x="4842826" y="491833"/>
                </a:lnTo>
                <a:lnTo>
                  <a:pt x="4843324" y="491866"/>
                </a:lnTo>
                <a:lnTo>
                  <a:pt x="4843350" y="491372"/>
                </a:lnTo>
                <a:lnTo>
                  <a:pt x="4860437" y="492995"/>
                </a:lnTo>
                <a:cubicBezTo>
                  <a:pt x="4892823" y="493522"/>
                  <a:pt x="4924716" y="496503"/>
                  <a:pt x="4955899" y="502060"/>
                </a:cubicBezTo>
                <a:cubicBezTo>
                  <a:pt x="4961475" y="501641"/>
                  <a:pt x="4966803" y="502589"/>
                  <a:pt x="4972112" y="503599"/>
                </a:cubicBezTo>
                <a:lnTo>
                  <a:pt x="4972229" y="504747"/>
                </a:lnTo>
                <a:cubicBezTo>
                  <a:pt x="5241367" y="549296"/>
                  <a:pt x="5466735" y="718370"/>
                  <a:pt x="5583809" y="948988"/>
                </a:cubicBezTo>
                <a:lnTo>
                  <a:pt x="5593163" y="971822"/>
                </a:lnTo>
                <a:lnTo>
                  <a:pt x="5593163" y="1318474"/>
                </a:lnTo>
                <a:lnTo>
                  <a:pt x="5558612" y="1315193"/>
                </a:lnTo>
                <a:cubicBezTo>
                  <a:pt x="5553035" y="1315612"/>
                  <a:pt x="5547706" y="1314664"/>
                  <a:pt x="5542395" y="1313653"/>
                </a:cubicBezTo>
                <a:lnTo>
                  <a:pt x="5542279" y="1312505"/>
                </a:lnTo>
                <a:cubicBezTo>
                  <a:pt x="5183428" y="1253106"/>
                  <a:pt x="4902389" y="972329"/>
                  <a:pt x="4852114" y="619464"/>
                </a:cubicBezTo>
                <a:cubicBezTo>
                  <a:pt x="4851946" y="619411"/>
                  <a:pt x="4851778" y="619406"/>
                  <a:pt x="4851608" y="619401"/>
                </a:cubicBezTo>
                <a:lnTo>
                  <a:pt x="4851070" y="612725"/>
                </a:lnTo>
                <a:cubicBezTo>
                  <a:pt x="4846011" y="582475"/>
                  <a:pt x="4843560" y="551584"/>
                  <a:pt x="4843603" y="520249"/>
                </a:cubicBezTo>
                <a:cubicBezTo>
                  <a:pt x="4842291" y="514621"/>
                  <a:pt x="4842232" y="508954"/>
                  <a:pt x="4842232" y="503273"/>
                </a:cubicBezTo>
                <a:close/>
                <a:moveTo>
                  <a:pt x="4842232" y="2200098"/>
                </a:moveTo>
                <a:lnTo>
                  <a:pt x="4842826" y="2188658"/>
                </a:lnTo>
                <a:lnTo>
                  <a:pt x="4843324" y="2188691"/>
                </a:lnTo>
                <a:lnTo>
                  <a:pt x="4843350" y="2188197"/>
                </a:lnTo>
                <a:lnTo>
                  <a:pt x="4860437" y="2189820"/>
                </a:lnTo>
                <a:cubicBezTo>
                  <a:pt x="4892823" y="2190347"/>
                  <a:pt x="4924716" y="2193328"/>
                  <a:pt x="4955899" y="2198885"/>
                </a:cubicBezTo>
                <a:cubicBezTo>
                  <a:pt x="4961475" y="2198466"/>
                  <a:pt x="4966803" y="2199414"/>
                  <a:pt x="4972112" y="2200424"/>
                </a:cubicBezTo>
                <a:lnTo>
                  <a:pt x="4972229" y="2201572"/>
                </a:lnTo>
                <a:cubicBezTo>
                  <a:pt x="5241367" y="2246121"/>
                  <a:pt x="5466735" y="2415195"/>
                  <a:pt x="5583809" y="2645813"/>
                </a:cubicBezTo>
                <a:lnTo>
                  <a:pt x="5593163" y="2668647"/>
                </a:lnTo>
                <a:lnTo>
                  <a:pt x="5593163" y="3015299"/>
                </a:lnTo>
                <a:lnTo>
                  <a:pt x="5558612" y="3012018"/>
                </a:lnTo>
                <a:cubicBezTo>
                  <a:pt x="5553035" y="3012437"/>
                  <a:pt x="5547706" y="3011489"/>
                  <a:pt x="5542395" y="3010478"/>
                </a:cubicBezTo>
                <a:lnTo>
                  <a:pt x="5542279" y="3009330"/>
                </a:lnTo>
                <a:cubicBezTo>
                  <a:pt x="5183428" y="2949931"/>
                  <a:pt x="4902389" y="2669154"/>
                  <a:pt x="4852114" y="2316289"/>
                </a:cubicBezTo>
                <a:cubicBezTo>
                  <a:pt x="4851946" y="2316236"/>
                  <a:pt x="4851778" y="2316231"/>
                  <a:pt x="4851608" y="2316226"/>
                </a:cubicBezTo>
                <a:lnTo>
                  <a:pt x="4851070" y="2309550"/>
                </a:lnTo>
                <a:cubicBezTo>
                  <a:pt x="4846011" y="2279300"/>
                  <a:pt x="4843560" y="2248409"/>
                  <a:pt x="4843603" y="2217074"/>
                </a:cubicBezTo>
                <a:cubicBezTo>
                  <a:pt x="4842291" y="2211446"/>
                  <a:pt x="4842232" y="2205779"/>
                  <a:pt x="4842232" y="2200098"/>
                </a:cubicBezTo>
                <a:close/>
                <a:moveTo>
                  <a:pt x="4842232" y="3896923"/>
                </a:moveTo>
                <a:lnTo>
                  <a:pt x="4842826" y="3885483"/>
                </a:lnTo>
                <a:lnTo>
                  <a:pt x="4843324" y="3885516"/>
                </a:lnTo>
                <a:lnTo>
                  <a:pt x="4843350" y="3885022"/>
                </a:lnTo>
                <a:lnTo>
                  <a:pt x="4860437" y="3886645"/>
                </a:lnTo>
                <a:cubicBezTo>
                  <a:pt x="4892823" y="3887172"/>
                  <a:pt x="4924716" y="3890153"/>
                  <a:pt x="4955899" y="3895710"/>
                </a:cubicBezTo>
                <a:cubicBezTo>
                  <a:pt x="4961475" y="3895291"/>
                  <a:pt x="4966803" y="3896239"/>
                  <a:pt x="4972112" y="3897249"/>
                </a:cubicBezTo>
                <a:lnTo>
                  <a:pt x="4972229" y="3898397"/>
                </a:lnTo>
                <a:cubicBezTo>
                  <a:pt x="5206288" y="3937139"/>
                  <a:pt x="5407245" y="4070062"/>
                  <a:pt x="5532481" y="4255797"/>
                </a:cubicBezTo>
                <a:lnTo>
                  <a:pt x="5560926" y="4305008"/>
                </a:lnTo>
                <a:lnTo>
                  <a:pt x="5409877" y="4305008"/>
                </a:lnTo>
                <a:lnTo>
                  <a:pt x="5357754" y="4241205"/>
                </a:lnTo>
                <a:cubicBezTo>
                  <a:pt x="5261058" y="4136681"/>
                  <a:pt x="5131850" y="4061285"/>
                  <a:pt x="4985599" y="4029853"/>
                </a:cubicBezTo>
                <a:cubicBezTo>
                  <a:pt x="5002846" y="4117553"/>
                  <a:pt x="5037026" y="4199373"/>
                  <a:pt x="5084780" y="4271827"/>
                </a:cubicBezTo>
                <a:lnTo>
                  <a:pt x="5111462" y="4305008"/>
                </a:lnTo>
                <a:lnTo>
                  <a:pt x="4957353" y="4305008"/>
                </a:lnTo>
                <a:lnTo>
                  <a:pt x="4927231" y="4254710"/>
                </a:lnTo>
                <a:cubicBezTo>
                  <a:pt x="4890029" y="4179889"/>
                  <a:pt x="4864297" y="4098618"/>
                  <a:pt x="4852114" y="4013114"/>
                </a:cubicBezTo>
                <a:cubicBezTo>
                  <a:pt x="4851946" y="4013061"/>
                  <a:pt x="4851778" y="4013056"/>
                  <a:pt x="4851608" y="4013051"/>
                </a:cubicBezTo>
                <a:lnTo>
                  <a:pt x="4851070" y="4006375"/>
                </a:lnTo>
                <a:cubicBezTo>
                  <a:pt x="4846011" y="3976125"/>
                  <a:pt x="4843560" y="3945234"/>
                  <a:pt x="4843603" y="3913899"/>
                </a:cubicBezTo>
                <a:cubicBezTo>
                  <a:pt x="4842291" y="3908271"/>
                  <a:pt x="4842232" y="3902604"/>
                  <a:pt x="4842232" y="3896923"/>
                </a:cubicBezTo>
                <a:close/>
                <a:moveTo>
                  <a:pt x="4842230" y="469318"/>
                </a:moveTo>
                <a:cubicBezTo>
                  <a:pt x="4842230" y="463681"/>
                  <a:pt x="4842289" y="458057"/>
                  <a:pt x="4843601" y="452471"/>
                </a:cubicBezTo>
                <a:cubicBezTo>
                  <a:pt x="4843558" y="421389"/>
                  <a:pt x="4846008" y="390746"/>
                  <a:pt x="4851065" y="360740"/>
                </a:cubicBezTo>
                <a:lnTo>
                  <a:pt x="4851605" y="354103"/>
                </a:lnTo>
                <a:cubicBezTo>
                  <a:pt x="4851774" y="354098"/>
                  <a:pt x="4851943" y="354093"/>
                  <a:pt x="4852110" y="354040"/>
                </a:cubicBezTo>
                <a:cubicBezTo>
                  <a:pt x="4865262" y="262463"/>
                  <a:pt x="4894203" y="175780"/>
                  <a:pt x="4936323" y="96778"/>
                </a:cubicBezTo>
                <a:lnTo>
                  <a:pt x="4998957" y="0"/>
                </a:lnTo>
                <a:lnTo>
                  <a:pt x="5167333" y="0"/>
                </a:lnTo>
                <a:lnTo>
                  <a:pt x="5099105" y="76659"/>
                </a:lnTo>
                <a:cubicBezTo>
                  <a:pt x="5043838" y="153496"/>
                  <a:pt x="5004523" y="241952"/>
                  <a:pt x="4985597" y="337433"/>
                </a:cubicBezTo>
                <a:cubicBezTo>
                  <a:pt x="5168636" y="298404"/>
                  <a:pt x="5324978" y="191052"/>
                  <a:pt x="5424571" y="44350"/>
                </a:cubicBezTo>
                <a:lnTo>
                  <a:pt x="5446799" y="0"/>
                </a:lnTo>
                <a:lnTo>
                  <a:pt x="5593163" y="0"/>
                </a:lnTo>
                <a:lnTo>
                  <a:pt x="5593163" y="4197"/>
                </a:lnTo>
                <a:lnTo>
                  <a:pt x="5543598" y="95636"/>
                </a:lnTo>
                <a:cubicBezTo>
                  <a:pt x="5419825" y="289169"/>
                  <a:pt x="5213633" y="428211"/>
                  <a:pt x="4972226" y="467856"/>
                </a:cubicBezTo>
                <a:lnTo>
                  <a:pt x="4972110" y="468995"/>
                </a:lnTo>
                <a:cubicBezTo>
                  <a:pt x="4966799" y="469998"/>
                  <a:pt x="4961470" y="470939"/>
                  <a:pt x="4955893" y="470523"/>
                </a:cubicBezTo>
                <a:cubicBezTo>
                  <a:pt x="4924721" y="476033"/>
                  <a:pt x="4892841" y="478991"/>
                  <a:pt x="4860466" y="479514"/>
                </a:cubicBezTo>
                <a:lnTo>
                  <a:pt x="4843348" y="481127"/>
                </a:lnTo>
                <a:lnTo>
                  <a:pt x="4843322" y="480636"/>
                </a:lnTo>
                <a:lnTo>
                  <a:pt x="4842823" y="480669"/>
                </a:lnTo>
                <a:cubicBezTo>
                  <a:pt x="4842257" y="476896"/>
                  <a:pt x="4842230" y="473110"/>
                  <a:pt x="4842230" y="469318"/>
                </a:cubicBezTo>
                <a:close/>
                <a:moveTo>
                  <a:pt x="4842230" y="2166144"/>
                </a:moveTo>
                <a:cubicBezTo>
                  <a:pt x="4842230" y="2160506"/>
                  <a:pt x="4842289" y="2154882"/>
                  <a:pt x="4843601" y="2149296"/>
                </a:cubicBezTo>
                <a:cubicBezTo>
                  <a:pt x="4843558" y="2118214"/>
                  <a:pt x="4846008" y="2087572"/>
                  <a:pt x="4851065" y="2057565"/>
                </a:cubicBezTo>
                <a:lnTo>
                  <a:pt x="4851605" y="2050928"/>
                </a:lnTo>
                <a:cubicBezTo>
                  <a:pt x="4851774" y="2050923"/>
                  <a:pt x="4851943" y="2050918"/>
                  <a:pt x="4852110" y="2050865"/>
                </a:cubicBezTo>
                <a:cubicBezTo>
                  <a:pt x="4902387" y="1700770"/>
                  <a:pt x="5183426" y="1422199"/>
                  <a:pt x="5542276" y="1363267"/>
                </a:cubicBezTo>
                <a:lnTo>
                  <a:pt x="5542393" y="1362128"/>
                </a:lnTo>
                <a:cubicBezTo>
                  <a:pt x="5547702" y="1361126"/>
                  <a:pt x="5553030" y="1360185"/>
                  <a:pt x="5558606" y="1360601"/>
                </a:cubicBezTo>
                <a:lnTo>
                  <a:pt x="5593163" y="1357345"/>
                </a:lnTo>
                <a:lnTo>
                  <a:pt x="5593163" y="1701268"/>
                </a:lnTo>
                <a:lnTo>
                  <a:pt x="5583807" y="1723929"/>
                </a:lnTo>
                <a:cubicBezTo>
                  <a:pt x="5466733" y="1952736"/>
                  <a:pt x="5241364" y="2120482"/>
                  <a:pt x="4972226" y="2164681"/>
                </a:cubicBezTo>
                <a:lnTo>
                  <a:pt x="4972110" y="2165820"/>
                </a:lnTo>
                <a:cubicBezTo>
                  <a:pt x="4966799" y="2166823"/>
                  <a:pt x="4961470" y="2167764"/>
                  <a:pt x="4955893" y="2167348"/>
                </a:cubicBezTo>
                <a:cubicBezTo>
                  <a:pt x="4924721" y="2172858"/>
                  <a:pt x="4892841" y="2175816"/>
                  <a:pt x="4860466" y="2176339"/>
                </a:cubicBezTo>
                <a:lnTo>
                  <a:pt x="4843348" y="2177952"/>
                </a:lnTo>
                <a:lnTo>
                  <a:pt x="4843322" y="2177461"/>
                </a:lnTo>
                <a:lnTo>
                  <a:pt x="4842823" y="2177494"/>
                </a:lnTo>
                <a:cubicBezTo>
                  <a:pt x="4842257" y="2173722"/>
                  <a:pt x="4842230" y="2169936"/>
                  <a:pt x="4842230" y="2166144"/>
                </a:cubicBezTo>
                <a:close/>
                <a:moveTo>
                  <a:pt x="4842230" y="3862969"/>
                </a:moveTo>
                <a:cubicBezTo>
                  <a:pt x="4842230" y="3857331"/>
                  <a:pt x="4842289" y="3851707"/>
                  <a:pt x="4843601" y="3846121"/>
                </a:cubicBezTo>
                <a:cubicBezTo>
                  <a:pt x="4843558" y="3815039"/>
                  <a:pt x="4846008" y="3784397"/>
                  <a:pt x="4851065" y="3754390"/>
                </a:cubicBezTo>
                <a:lnTo>
                  <a:pt x="4851605" y="3747753"/>
                </a:lnTo>
                <a:cubicBezTo>
                  <a:pt x="4851774" y="3747748"/>
                  <a:pt x="4851943" y="3747743"/>
                  <a:pt x="4852110" y="3747690"/>
                </a:cubicBezTo>
                <a:cubicBezTo>
                  <a:pt x="4902387" y="3397595"/>
                  <a:pt x="5183426" y="3119024"/>
                  <a:pt x="5542276" y="3060092"/>
                </a:cubicBezTo>
                <a:lnTo>
                  <a:pt x="5542393" y="3058953"/>
                </a:lnTo>
                <a:cubicBezTo>
                  <a:pt x="5547702" y="3057951"/>
                  <a:pt x="5553030" y="3057010"/>
                  <a:pt x="5558606" y="3057426"/>
                </a:cubicBezTo>
                <a:lnTo>
                  <a:pt x="5593163" y="3054170"/>
                </a:lnTo>
                <a:lnTo>
                  <a:pt x="5593163" y="3398093"/>
                </a:lnTo>
                <a:lnTo>
                  <a:pt x="5583807" y="3420754"/>
                </a:lnTo>
                <a:cubicBezTo>
                  <a:pt x="5466733" y="3649560"/>
                  <a:pt x="5241364" y="3817307"/>
                  <a:pt x="4972226" y="3861506"/>
                </a:cubicBezTo>
                <a:lnTo>
                  <a:pt x="4972110" y="3862645"/>
                </a:lnTo>
                <a:cubicBezTo>
                  <a:pt x="4966799" y="3863648"/>
                  <a:pt x="4961470" y="3864589"/>
                  <a:pt x="4955893" y="3864173"/>
                </a:cubicBezTo>
                <a:cubicBezTo>
                  <a:pt x="4924721" y="3869683"/>
                  <a:pt x="4892841" y="3872641"/>
                  <a:pt x="4860466" y="3873164"/>
                </a:cubicBezTo>
                <a:lnTo>
                  <a:pt x="4843348" y="3874777"/>
                </a:lnTo>
                <a:lnTo>
                  <a:pt x="4843322" y="3874286"/>
                </a:lnTo>
                <a:lnTo>
                  <a:pt x="4842823" y="3874319"/>
                </a:lnTo>
                <a:cubicBezTo>
                  <a:pt x="4842257" y="3870547"/>
                  <a:pt x="4842230" y="3866761"/>
                  <a:pt x="4842230" y="3862969"/>
                </a:cubicBezTo>
                <a:close/>
                <a:moveTo>
                  <a:pt x="4135041" y="1181049"/>
                </a:moveTo>
                <a:cubicBezTo>
                  <a:pt x="4410231" y="1121906"/>
                  <a:pt x="4625074" y="907109"/>
                  <a:pt x="4678350" y="636203"/>
                </a:cubicBezTo>
                <a:cubicBezTo>
                  <a:pt x="4403160" y="695346"/>
                  <a:pt x="4188316" y="910143"/>
                  <a:pt x="4135041" y="1181049"/>
                </a:cubicBezTo>
                <a:close/>
                <a:moveTo>
                  <a:pt x="4135041" y="1493690"/>
                </a:moveTo>
                <a:cubicBezTo>
                  <a:pt x="4188317" y="1762469"/>
                  <a:pt x="4403160" y="1975579"/>
                  <a:pt x="4678350" y="2034258"/>
                </a:cubicBezTo>
                <a:cubicBezTo>
                  <a:pt x="4625075" y="1765479"/>
                  <a:pt x="4410231" y="1552369"/>
                  <a:pt x="4135041" y="1493690"/>
                </a:cubicBezTo>
                <a:close/>
                <a:moveTo>
                  <a:pt x="4135041" y="2877874"/>
                </a:moveTo>
                <a:cubicBezTo>
                  <a:pt x="4410231" y="2818731"/>
                  <a:pt x="4625074" y="2603934"/>
                  <a:pt x="4678350" y="2333028"/>
                </a:cubicBezTo>
                <a:cubicBezTo>
                  <a:pt x="4403160" y="2392171"/>
                  <a:pt x="4188316" y="2606968"/>
                  <a:pt x="4135041" y="2877874"/>
                </a:cubicBezTo>
                <a:close/>
                <a:moveTo>
                  <a:pt x="4135041" y="3190516"/>
                </a:moveTo>
                <a:cubicBezTo>
                  <a:pt x="4188317" y="3459294"/>
                  <a:pt x="4403160" y="3672404"/>
                  <a:pt x="4678350" y="3731083"/>
                </a:cubicBezTo>
                <a:cubicBezTo>
                  <a:pt x="4625075" y="3462304"/>
                  <a:pt x="4410231" y="3249194"/>
                  <a:pt x="4135041" y="3190516"/>
                </a:cubicBezTo>
                <a:close/>
                <a:moveTo>
                  <a:pt x="4103022" y="4305008"/>
                </a:moveTo>
                <a:lnTo>
                  <a:pt x="4131467" y="4255797"/>
                </a:lnTo>
                <a:cubicBezTo>
                  <a:pt x="4256704" y="4070062"/>
                  <a:pt x="4457661" y="3937139"/>
                  <a:pt x="4691720" y="3898397"/>
                </a:cubicBezTo>
                <a:lnTo>
                  <a:pt x="4691837" y="3897249"/>
                </a:lnTo>
                <a:cubicBezTo>
                  <a:pt x="4697146" y="3896239"/>
                  <a:pt x="4702474" y="3895291"/>
                  <a:pt x="4708050" y="3895710"/>
                </a:cubicBezTo>
                <a:cubicBezTo>
                  <a:pt x="4739233" y="3890153"/>
                  <a:pt x="4771126" y="3887172"/>
                  <a:pt x="4803512" y="3886645"/>
                </a:cubicBezTo>
                <a:lnTo>
                  <a:pt x="4820599" y="3885022"/>
                </a:lnTo>
                <a:lnTo>
                  <a:pt x="4820625" y="3885516"/>
                </a:lnTo>
                <a:lnTo>
                  <a:pt x="4821123" y="3885483"/>
                </a:lnTo>
                <a:lnTo>
                  <a:pt x="4821717" y="3896923"/>
                </a:lnTo>
                <a:cubicBezTo>
                  <a:pt x="4821717" y="3902604"/>
                  <a:pt x="4821658" y="3908271"/>
                  <a:pt x="4820346" y="3913899"/>
                </a:cubicBezTo>
                <a:cubicBezTo>
                  <a:pt x="4820389" y="3945234"/>
                  <a:pt x="4817938" y="3976125"/>
                  <a:pt x="4812879" y="4006375"/>
                </a:cubicBezTo>
                <a:lnTo>
                  <a:pt x="4812341" y="4013051"/>
                </a:lnTo>
                <a:cubicBezTo>
                  <a:pt x="4812171" y="4013056"/>
                  <a:pt x="4812003" y="4013061"/>
                  <a:pt x="4811835" y="4013114"/>
                </a:cubicBezTo>
                <a:cubicBezTo>
                  <a:pt x="4799653" y="4098618"/>
                  <a:pt x="4773921" y="4179889"/>
                  <a:pt x="4736718" y="4254710"/>
                </a:cubicBezTo>
                <a:lnTo>
                  <a:pt x="4706597" y="4305008"/>
                </a:lnTo>
                <a:lnTo>
                  <a:pt x="4552487" y="4305008"/>
                </a:lnTo>
                <a:lnTo>
                  <a:pt x="4579169" y="4271827"/>
                </a:lnTo>
                <a:cubicBezTo>
                  <a:pt x="4626924" y="4199373"/>
                  <a:pt x="4661103" y="4117553"/>
                  <a:pt x="4678350" y="4029853"/>
                </a:cubicBezTo>
                <a:cubicBezTo>
                  <a:pt x="4532099" y="4061285"/>
                  <a:pt x="4402892" y="4136681"/>
                  <a:pt x="4306196" y="4241205"/>
                </a:cubicBezTo>
                <a:lnTo>
                  <a:pt x="4254073" y="4305008"/>
                </a:lnTo>
                <a:close/>
                <a:moveTo>
                  <a:pt x="4068511" y="0"/>
                </a:moveTo>
                <a:lnTo>
                  <a:pt x="4217148" y="0"/>
                </a:lnTo>
                <a:lnTo>
                  <a:pt x="4239376" y="44350"/>
                </a:lnTo>
                <a:cubicBezTo>
                  <a:pt x="4338970" y="191052"/>
                  <a:pt x="4495311" y="298404"/>
                  <a:pt x="4678350" y="337433"/>
                </a:cubicBezTo>
                <a:cubicBezTo>
                  <a:pt x="4659425" y="241952"/>
                  <a:pt x="4620110" y="153496"/>
                  <a:pt x="4564842" y="76659"/>
                </a:cubicBezTo>
                <a:lnTo>
                  <a:pt x="4496615" y="0"/>
                </a:lnTo>
                <a:lnTo>
                  <a:pt x="4664989" y="0"/>
                </a:lnTo>
                <a:lnTo>
                  <a:pt x="4727623" y="96778"/>
                </a:lnTo>
                <a:cubicBezTo>
                  <a:pt x="4769744" y="175780"/>
                  <a:pt x="4798685" y="262463"/>
                  <a:pt x="4811836" y="354040"/>
                </a:cubicBezTo>
                <a:cubicBezTo>
                  <a:pt x="4812004" y="354093"/>
                  <a:pt x="4812173" y="354098"/>
                  <a:pt x="4812342" y="354103"/>
                </a:cubicBezTo>
                <a:lnTo>
                  <a:pt x="4812882" y="360740"/>
                </a:lnTo>
                <a:cubicBezTo>
                  <a:pt x="4817939" y="390746"/>
                  <a:pt x="4820389" y="421389"/>
                  <a:pt x="4820346" y="452471"/>
                </a:cubicBezTo>
                <a:cubicBezTo>
                  <a:pt x="4821658" y="458057"/>
                  <a:pt x="4821717" y="463681"/>
                  <a:pt x="4821717" y="469318"/>
                </a:cubicBezTo>
                <a:cubicBezTo>
                  <a:pt x="4821717" y="473110"/>
                  <a:pt x="4821690" y="476896"/>
                  <a:pt x="4821124" y="480669"/>
                </a:cubicBezTo>
                <a:lnTo>
                  <a:pt x="4820625" y="480636"/>
                </a:lnTo>
                <a:lnTo>
                  <a:pt x="4820599" y="481127"/>
                </a:lnTo>
                <a:lnTo>
                  <a:pt x="4803481" y="479514"/>
                </a:lnTo>
                <a:cubicBezTo>
                  <a:pt x="4771106" y="478991"/>
                  <a:pt x="4739226" y="476033"/>
                  <a:pt x="4708054" y="470523"/>
                </a:cubicBezTo>
                <a:cubicBezTo>
                  <a:pt x="4702477" y="470939"/>
                  <a:pt x="4697148" y="469998"/>
                  <a:pt x="4691837" y="468995"/>
                </a:cubicBezTo>
                <a:lnTo>
                  <a:pt x="4691721" y="467856"/>
                </a:lnTo>
                <a:cubicBezTo>
                  <a:pt x="4450315" y="428211"/>
                  <a:pt x="4244123" y="289169"/>
                  <a:pt x="4120350" y="95636"/>
                </a:cubicBezTo>
                <a:close/>
                <a:moveTo>
                  <a:pt x="3991674" y="1313979"/>
                </a:moveTo>
                <a:cubicBezTo>
                  <a:pt x="3991674" y="1308297"/>
                  <a:pt x="3991733" y="1302628"/>
                  <a:pt x="3993045" y="1296998"/>
                </a:cubicBezTo>
                <a:cubicBezTo>
                  <a:pt x="3993003" y="1265670"/>
                  <a:pt x="3995452" y="1234785"/>
                  <a:pt x="4000509" y="1204541"/>
                </a:cubicBezTo>
                <a:lnTo>
                  <a:pt x="4001049" y="1197851"/>
                </a:lnTo>
                <a:cubicBezTo>
                  <a:pt x="4001218" y="1197846"/>
                  <a:pt x="4001387" y="1197841"/>
                  <a:pt x="4001555" y="1197788"/>
                </a:cubicBezTo>
                <a:cubicBezTo>
                  <a:pt x="4051831" y="844922"/>
                  <a:pt x="4332870" y="564145"/>
                  <a:pt x="4691720" y="504747"/>
                </a:cubicBezTo>
                <a:lnTo>
                  <a:pt x="4691837" y="503599"/>
                </a:lnTo>
                <a:cubicBezTo>
                  <a:pt x="4697146" y="502589"/>
                  <a:pt x="4702474" y="501641"/>
                  <a:pt x="4708050" y="502060"/>
                </a:cubicBezTo>
                <a:cubicBezTo>
                  <a:pt x="4739233" y="496503"/>
                  <a:pt x="4771126" y="493522"/>
                  <a:pt x="4803512" y="492995"/>
                </a:cubicBezTo>
                <a:lnTo>
                  <a:pt x="4820599" y="491372"/>
                </a:lnTo>
                <a:lnTo>
                  <a:pt x="4820625" y="491866"/>
                </a:lnTo>
                <a:lnTo>
                  <a:pt x="4821123" y="491833"/>
                </a:lnTo>
                <a:lnTo>
                  <a:pt x="4821717" y="503273"/>
                </a:lnTo>
                <a:cubicBezTo>
                  <a:pt x="4821717" y="508954"/>
                  <a:pt x="4821658" y="514621"/>
                  <a:pt x="4820346" y="520249"/>
                </a:cubicBezTo>
                <a:cubicBezTo>
                  <a:pt x="4820389" y="551584"/>
                  <a:pt x="4817938" y="582475"/>
                  <a:pt x="4812879" y="612725"/>
                </a:cubicBezTo>
                <a:lnTo>
                  <a:pt x="4812341" y="619401"/>
                </a:lnTo>
                <a:cubicBezTo>
                  <a:pt x="4812171" y="619406"/>
                  <a:pt x="4812003" y="619411"/>
                  <a:pt x="4811835" y="619464"/>
                </a:cubicBezTo>
                <a:cubicBezTo>
                  <a:pt x="4761560" y="972329"/>
                  <a:pt x="4480521" y="1253106"/>
                  <a:pt x="4121670" y="1312505"/>
                </a:cubicBezTo>
                <a:lnTo>
                  <a:pt x="4121554" y="1313653"/>
                </a:lnTo>
                <a:cubicBezTo>
                  <a:pt x="4116243" y="1314664"/>
                  <a:pt x="4110914" y="1315612"/>
                  <a:pt x="4105337" y="1315193"/>
                </a:cubicBezTo>
                <a:cubicBezTo>
                  <a:pt x="4074165" y="1320747"/>
                  <a:pt x="4042285" y="1323728"/>
                  <a:pt x="4009911" y="1324255"/>
                </a:cubicBezTo>
                <a:lnTo>
                  <a:pt x="3992792" y="1325881"/>
                </a:lnTo>
                <a:lnTo>
                  <a:pt x="3992766" y="1325386"/>
                </a:lnTo>
                <a:lnTo>
                  <a:pt x="3992267" y="1325419"/>
                </a:lnTo>
                <a:cubicBezTo>
                  <a:pt x="3991701" y="1321617"/>
                  <a:pt x="3991674" y="1317801"/>
                  <a:pt x="3991674" y="1313979"/>
                </a:cubicBezTo>
                <a:close/>
                <a:moveTo>
                  <a:pt x="3991674" y="1361805"/>
                </a:moveTo>
                <a:lnTo>
                  <a:pt x="3992268" y="1350455"/>
                </a:lnTo>
                <a:lnTo>
                  <a:pt x="3992766" y="1350487"/>
                </a:lnTo>
                <a:lnTo>
                  <a:pt x="3992792" y="1349997"/>
                </a:lnTo>
                <a:lnTo>
                  <a:pt x="4009880" y="1351607"/>
                </a:lnTo>
                <a:cubicBezTo>
                  <a:pt x="4042265" y="1352130"/>
                  <a:pt x="4074158" y="1355088"/>
                  <a:pt x="4105341" y="1360601"/>
                </a:cubicBezTo>
                <a:cubicBezTo>
                  <a:pt x="4110917" y="1360185"/>
                  <a:pt x="4116245" y="1361126"/>
                  <a:pt x="4121554" y="1362128"/>
                </a:cubicBezTo>
                <a:lnTo>
                  <a:pt x="4121671" y="1363267"/>
                </a:lnTo>
                <a:cubicBezTo>
                  <a:pt x="4480521" y="1422199"/>
                  <a:pt x="4761560" y="1700770"/>
                  <a:pt x="4811836" y="2050865"/>
                </a:cubicBezTo>
                <a:cubicBezTo>
                  <a:pt x="4812004" y="2050918"/>
                  <a:pt x="4812173" y="2050923"/>
                  <a:pt x="4812342" y="2050928"/>
                </a:cubicBezTo>
                <a:lnTo>
                  <a:pt x="4812882" y="2057565"/>
                </a:lnTo>
                <a:cubicBezTo>
                  <a:pt x="4817939" y="2087572"/>
                  <a:pt x="4820389" y="2118214"/>
                  <a:pt x="4820346" y="2149296"/>
                </a:cubicBezTo>
                <a:cubicBezTo>
                  <a:pt x="4821658" y="2154882"/>
                  <a:pt x="4821717" y="2160506"/>
                  <a:pt x="4821717" y="2166144"/>
                </a:cubicBezTo>
                <a:cubicBezTo>
                  <a:pt x="4821717" y="2169936"/>
                  <a:pt x="4821690" y="2173722"/>
                  <a:pt x="4821124" y="2177494"/>
                </a:cubicBezTo>
                <a:lnTo>
                  <a:pt x="4820625" y="2177461"/>
                </a:lnTo>
                <a:lnTo>
                  <a:pt x="4820599" y="2177952"/>
                </a:lnTo>
                <a:lnTo>
                  <a:pt x="4803481" y="2176339"/>
                </a:lnTo>
                <a:cubicBezTo>
                  <a:pt x="4771106" y="2175816"/>
                  <a:pt x="4739226" y="2172858"/>
                  <a:pt x="4708054" y="2167348"/>
                </a:cubicBezTo>
                <a:cubicBezTo>
                  <a:pt x="4702477" y="2167764"/>
                  <a:pt x="4697148" y="2166823"/>
                  <a:pt x="4691837" y="2165820"/>
                </a:cubicBezTo>
                <a:lnTo>
                  <a:pt x="4691721" y="2164681"/>
                </a:lnTo>
                <a:cubicBezTo>
                  <a:pt x="4332870" y="2105749"/>
                  <a:pt x="4051831" y="1827177"/>
                  <a:pt x="4001556" y="1477083"/>
                </a:cubicBezTo>
                <a:cubicBezTo>
                  <a:pt x="4001388" y="1477030"/>
                  <a:pt x="4001220" y="1477026"/>
                  <a:pt x="4001050" y="1477021"/>
                </a:cubicBezTo>
                <a:lnTo>
                  <a:pt x="4000512" y="1470397"/>
                </a:lnTo>
                <a:cubicBezTo>
                  <a:pt x="3995453" y="1440385"/>
                  <a:pt x="3993003" y="1409736"/>
                  <a:pt x="3993045" y="1378647"/>
                </a:cubicBezTo>
                <a:cubicBezTo>
                  <a:pt x="3991733" y="1373063"/>
                  <a:pt x="3991674" y="1367441"/>
                  <a:pt x="3991674" y="1361805"/>
                </a:cubicBezTo>
                <a:close/>
                <a:moveTo>
                  <a:pt x="3991674" y="3010804"/>
                </a:moveTo>
                <a:cubicBezTo>
                  <a:pt x="3991674" y="3005122"/>
                  <a:pt x="3991733" y="2999453"/>
                  <a:pt x="3993045" y="2993823"/>
                </a:cubicBezTo>
                <a:cubicBezTo>
                  <a:pt x="3993003" y="2962495"/>
                  <a:pt x="3995452" y="2931610"/>
                  <a:pt x="4000509" y="2901366"/>
                </a:cubicBezTo>
                <a:lnTo>
                  <a:pt x="4001049" y="2894676"/>
                </a:lnTo>
                <a:cubicBezTo>
                  <a:pt x="4001218" y="2894671"/>
                  <a:pt x="4001387" y="2894666"/>
                  <a:pt x="4001555" y="2894613"/>
                </a:cubicBezTo>
                <a:cubicBezTo>
                  <a:pt x="4051831" y="2541747"/>
                  <a:pt x="4332870" y="2260970"/>
                  <a:pt x="4691720" y="2201572"/>
                </a:cubicBezTo>
                <a:lnTo>
                  <a:pt x="4691837" y="2200424"/>
                </a:lnTo>
                <a:cubicBezTo>
                  <a:pt x="4697146" y="2199414"/>
                  <a:pt x="4702474" y="2198466"/>
                  <a:pt x="4708050" y="2198885"/>
                </a:cubicBezTo>
                <a:cubicBezTo>
                  <a:pt x="4739233" y="2193328"/>
                  <a:pt x="4771126" y="2190347"/>
                  <a:pt x="4803512" y="2189820"/>
                </a:cubicBezTo>
                <a:lnTo>
                  <a:pt x="4820599" y="2188197"/>
                </a:lnTo>
                <a:lnTo>
                  <a:pt x="4820625" y="2188691"/>
                </a:lnTo>
                <a:lnTo>
                  <a:pt x="4821123" y="2188658"/>
                </a:lnTo>
                <a:lnTo>
                  <a:pt x="4821717" y="2200098"/>
                </a:lnTo>
                <a:cubicBezTo>
                  <a:pt x="4821717" y="2205779"/>
                  <a:pt x="4821658" y="2211446"/>
                  <a:pt x="4820346" y="2217074"/>
                </a:cubicBezTo>
                <a:cubicBezTo>
                  <a:pt x="4820389" y="2248409"/>
                  <a:pt x="4817938" y="2279300"/>
                  <a:pt x="4812879" y="2309550"/>
                </a:cubicBezTo>
                <a:lnTo>
                  <a:pt x="4812341" y="2316226"/>
                </a:lnTo>
                <a:cubicBezTo>
                  <a:pt x="4812171" y="2316231"/>
                  <a:pt x="4812003" y="2316236"/>
                  <a:pt x="4811835" y="2316289"/>
                </a:cubicBezTo>
                <a:cubicBezTo>
                  <a:pt x="4761560" y="2669154"/>
                  <a:pt x="4480521" y="2949931"/>
                  <a:pt x="4121670" y="3009330"/>
                </a:cubicBezTo>
                <a:lnTo>
                  <a:pt x="4121554" y="3010478"/>
                </a:lnTo>
                <a:cubicBezTo>
                  <a:pt x="4116243" y="3011489"/>
                  <a:pt x="4110914" y="3012437"/>
                  <a:pt x="4105337" y="3012018"/>
                </a:cubicBezTo>
                <a:cubicBezTo>
                  <a:pt x="4074165" y="3017572"/>
                  <a:pt x="4042285" y="3020553"/>
                  <a:pt x="4009911" y="3021080"/>
                </a:cubicBezTo>
                <a:lnTo>
                  <a:pt x="3992792" y="3022706"/>
                </a:lnTo>
                <a:lnTo>
                  <a:pt x="3992766" y="3022211"/>
                </a:lnTo>
                <a:lnTo>
                  <a:pt x="3992267" y="3022244"/>
                </a:lnTo>
                <a:cubicBezTo>
                  <a:pt x="3991701" y="3018442"/>
                  <a:pt x="3991674" y="3014626"/>
                  <a:pt x="3991674" y="3010804"/>
                </a:cubicBezTo>
                <a:close/>
                <a:moveTo>
                  <a:pt x="3991674" y="3058630"/>
                </a:moveTo>
                <a:lnTo>
                  <a:pt x="3992268" y="3047280"/>
                </a:lnTo>
                <a:lnTo>
                  <a:pt x="3992766" y="3047312"/>
                </a:lnTo>
                <a:lnTo>
                  <a:pt x="3992792" y="3046822"/>
                </a:lnTo>
                <a:lnTo>
                  <a:pt x="4009880" y="3048432"/>
                </a:lnTo>
                <a:cubicBezTo>
                  <a:pt x="4042265" y="3048955"/>
                  <a:pt x="4074158" y="3051913"/>
                  <a:pt x="4105341" y="3057426"/>
                </a:cubicBezTo>
                <a:cubicBezTo>
                  <a:pt x="4110917" y="3057010"/>
                  <a:pt x="4116245" y="3057951"/>
                  <a:pt x="4121554" y="3058953"/>
                </a:cubicBezTo>
                <a:lnTo>
                  <a:pt x="4121671" y="3060092"/>
                </a:lnTo>
                <a:cubicBezTo>
                  <a:pt x="4480521" y="3119024"/>
                  <a:pt x="4761560" y="3397595"/>
                  <a:pt x="4811836" y="3747690"/>
                </a:cubicBezTo>
                <a:cubicBezTo>
                  <a:pt x="4812004" y="3747743"/>
                  <a:pt x="4812173" y="3747748"/>
                  <a:pt x="4812342" y="3747753"/>
                </a:cubicBezTo>
                <a:lnTo>
                  <a:pt x="4812882" y="3754390"/>
                </a:lnTo>
                <a:cubicBezTo>
                  <a:pt x="4817939" y="3784397"/>
                  <a:pt x="4820389" y="3815039"/>
                  <a:pt x="4820346" y="3846121"/>
                </a:cubicBezTo>
                <a:cubicBezTo>
                  <a:pt x="4821658" y="3851707"/>
                  <a:pt x="4821717" y="3857331"/>
                  <a:pt x="4821717" y="3862969"/>
                </a:cubicBezTo>
                <a:cubicBezTo>
                  <a:pt x="4821717" y="3866761"/>
                  <a:pt x="4821690" y="3870547"/>
                  <a:pt x="4821124" y="3874319"/>
                </a:cubicBezTo>
                <a:lnTo>
                  <a:pt x="4820625" y="3874286"/>
                </a:lnTo>
                <a:lnTo>
                  <a:pt x="4820599" y="3874777"/>
                </a:lnTo>
                <a:lnTo>
                  <a:pt x="4803481" y="3873164"/>
                </a:lnTo>
                <a:cubicBezTo>
                  <a:pt x="4771106" y="3872641"/>
                  <a:pt x="4739226" y="3869683"/>
                  <a:pt x="4708054" y="3864173"/>
                </a:cubicBezTo>
                <a:cubicBezTo>
                  <a:pt x="4702477" y="3864589"/>
                  <a:pt x="4697148" y="3863648"/>
                  <a:pt x="4691837" y="3862645"/>
                </a:cubicBezTo>
                <a:lnTo>
                  <a:pt x="4691721" y="3861506"/>
                </a:lnTo>
                <a:cubicBezTo>
                  <a:pt x="4332870" y="3802574"/>
                  <a:pt x="4051831" y="3524002"/>
                  <a:pt x="4001556" y="3173908"/>
                </a:cubicBezTo>
                <a:cubicBezTo>
                  <a:pt x="4001388" y="3173856"/>
                  <a:pt x="4001220" y="3173851"/>
                  <a:pt x="4001050" y="3173846"/>
                </a:cubicBezTo>
                <a:lnTo>
                  <a:pt x="4000512" y="3167222"/>
                </a:lnTo>
                <a:cubicBezTo>
                  <a:pt x="3995453" y="3137210"/>
                  <a:pt x="3993003" y="3106561"/>
                  <a:pt x="3993045" y="3075472"/>
                </a:cubicBezTo>
                <a:cubicBezTo>
                  <a:pt x="3991733" y="3069889"/>
                  <a:pt x="3991674" y="3064266"/>
                  <a:pt x="3991674" y="3058630"/>
                </a:cubicBezTo>
                <a:close/>
                <a:moveTo>
                  <a:pt x="3293448" y="636203"/>
                </a:moveTo>
                <a:cubicBezTo>
                  <a:pt x="3346724" y="907109"/>
                  <a:pt x="3561567" y="1121906"/>
                  <a:pt x="3836757" y="1181049"/>
                </a:cubicBezTo>
                <a:cubicBezTo>
                  <a:pt x="3783482" y="910143"/>
                  <a:pt x="3568638" y="695346"/>
                  <a:pt x="3293448" y="636203"/>
                </a:cubicBezTo>
                <a:close/>
                <a:moveTo>
                  <a:pt x="3293448" y="2333028"/>
                </a:moveTo>
                <a:cubicBezTo>
                  <a:pt x="3346724" y="2603934"/>
                  <a:pt x="3561567" y="2818731"/>
                  <a:pt x="3836757" y="2877874"/>
                </a:cubicBezTo>
                <a:cubicBezTo>
                  <a:pt x="3783482" y="2606968"/>
                  <a:pt x="3568638" y="2392171"/>
                  <a:pt x="3293448" y="2333028"/>
                </a:cubicBezTo>
                <a:close/>
                <a:moveTo>
                  <a:pt x="3293446" y="2034258"/>
                </a:moveTo>
                <a:cubicBezTo>
                  <a:pt x="3568636" y="1975579"/>
                  <a:pt x="3783479" y="1762469"/>
                  <a:pt x="3836755" y="1493690"/>
                </a:cubicBezTo>
                <a:cubicBezTo>
                  <a:pt x="3561565" y="1552369"/>
                  <a:pt x="3346721" y="1765479"/>
                  <a:pt x="3293446" y="2034258"/>
                </a:cubicBezTo>
                <a:close/>
                <a:moveTo>
                  <a:pt x="3293446" y="3731083"/>
                </a:moveTo>
                <a:cubicBezTo>
                  <a:pt x="3568636" y="3672404"/>
                  <a:pt x="3783479" y="3459294"/>
                  <a:pt x="3836755" y="3190516"/>
                </a:cubicBezTo>
                <a:cubicBezTo>
                  <a:pt x="3561565" y="3249194"/>
                  <a:pt x="3346721" y="3462304"/>
                  <a:pt x="3293446" y="3731083"/>
                </a:cubicBezTo>
                <a:close/>
                <a:moveTo>
                  <a:pt x="3150081" y="503273"/>
                </a:moveTo>
                <a:lnTo>
                  <a:pt x="3150675" y="491833"/>
                </a:lnTo>
                <a:lnTo>
                  <a:pt x="3151173" y="491866"/>
                </a:lnTo>
                <a:lnTo>
                  <a:pt x="3151199" y="491372"/>
                </a:lnTo>
                <a:lnTo>
                  <a:pt x="3168287" y="492995"/>
                </a:lnTo>
                <a:cubicBezTo>
                  <a:pt x="3200672" y="493522"/>
                  <a:pt x="3232565" y="496503"/>
                  <a:pt x="3263748" y="502060"/>
                </a:cubicBezTo>
                <a:cubicBezTo>
                  <a:pt x="3269324" y="501641"/>
                  <a:pt x="3274652" y="502589"/>
                  <a:pt x="3279961" y="503599"/>
                </a:cubicBezTo>
                <a:lnTo>
                  <a:pt x="3280078" y="504747"/>
                </a:lnTo>
                <a:cubicBezTo>
                  <a:pt x="3638928" y="564145"/>
                  <a:pt x="3919967" y="844922"/>
                  <a:pt x="3970244" y="1197788"/>
                </a:cubicBezTo>
                <a:cubicBezTo>
                  <a:pt x="3970411" y="1197841"/>
                  <a:pt x="3970581" y="1197846"/>
                  <a:pt x="3970749" y="1197851"/>
                </a:cubicBezTo>
                <a:lnTo>
                  <a:pt x="3971290" y="1204541"/>
                </a:lnTo>
                <a:cubicBezTo>
                  <a:pt x="3976346" y="1234785"/>
                  <a:pt x="3978796" y="1265670"/>
                  <a:pt x="3978754" y="1296998"/>
                </a:cubicBezTo>
                <a:cubicBezTo>
                  <a:pt x="3980066" y="1302628"/>
                  <a:pt x="3980124" y="1308297"/>
                  <a:pt x="3980124" y="1313979"/>
                </a:cubicBezTo>
                <a:cubicBezTo>
                  <a:pt x="3980124" y="1317801"/>
                  <a:pt x="3980097" y="1321617"/>
                  <a:pt x="3979531" y="1325419"/>
                </a:cubicBezTo>
                <a:lnTo>
                  <a:pt x="3979032" y="1325386"/>
                </a:lnTo>
                <a:lnTo>
                  <a:pt x="3979006" y="1325881"/>
                </a:lnTo>
                <a:lnTo>
                  <a:pt x="3961888" y="1324255"/>
                </a:lnTo>
                <a:cubicBezTo>
                  <a:pt x="3929514" y="1323728"/>
                  <a:pt x="3897633" y="1320747"/>
                  <a:pt x="3866461" y="1315193"/>
                </a:cubicBezTo>
                <a:cubicBezTo>
                  <a:pt x="3860884" y="1315612"/>
                  <a:pt x="3855555" y="1314664"/>
                  <a:pt x="3850245" y="1313653"/>
                </a:cubicBezTo>
                <a:lnTo>
                  <a:pt x="3850129" y="1312505"/>
                </a:lnTo>
                <a:cubicBezTo>
                  <a:pt x="3491277" y="1253106"/>
                  <a:pt x="3210238" y="972329"/>
                  <a:pt x="3159963" y="619464"/>
                </a:cubicBezTo>
                <a:cubicBezTo>
                  <a:pt x="3159795" y="619411"/>
                  <a:pt x="3159627" y="619406"/>
                  <a:pt x="3159457" y="619401"/>
                </a:cubicBezTo>
                <a:lnTo>
                  <a:pt x="3158919" y="612725"/>
                </a:lnTo>
                <a:cubicBezTo>
                  <a:pt x="3153860" y="582475"/>
                  <a:pt x="3151410" y="551584"/>
                  <a:pt x="3151452" y="520249"/>
                </a:cubicBezTo>
                <a:cubicBezTo>
                  <a:pt x="3150140" y="514621"/>
                  <a:pt x="3150081" y="508954"/>
                  <a:pt x="3150081" y="503273"/>
                </a:cubicBezTo>
                <a:close/>
                <a:moveTo>
                  <a:pt x="3150081" y="2200098"/>
                </a:moveTo>
                <a:lnTo>
                  <a:pt x="3150675" y="2188658"/>
                </a:lnTo>
                <a:lnTo>
                  <a:pt x="3151173" y="2188691"/>
                </a:lnTo>
                <a:lnTo>
                  <a:pt x="3151199" y="2188197"/>
                </a:lnTo>
                <a:lnTo>
                  <a:pt x="3168287" y="2189820"/>
                </a:lnTo>
                <a:cubicBezTo>
                  <a:pt x="3200672" y="2190347"/>
                  <a:pt x="3232565" y="2193328"/>
                  <a:pt x="3263748" y="2198885"/>
                </a:cubicBezTo>
                <a:cubicBezTo>
                  <a:pt x="3269324" y="2198466"/>
                  <a:pt x="3274652" y="2199414"/>
                  <a:pt x="3279961" y="2200424"/>
                </a:cubicBezTo>
                <a:lnTo>
                  <a:pt x="3280078" y="2201572"/>
                </a:lnTo>
                <a:cubicBezTo>
                  <a:pt x="3638928" y="2260970"/>
                  <a:pt x="3919967" y="2541747"/>
                  <a:pt x="3970244" y="2894613"/>
                </a:cubicBezTo>
                <a:cubicBezTo>
                  <a:pt x="3970411" y="2894666"/>
                  <a:pt x="3970581" y="2894671"/>
                  <a:pt x="3970749" y="2894676"/>
                </a:cubicBezTo>
                <a:lnTo>
                  <a:pt x="3971290" y="2901366"/>
                </a:lnTo>
                <a:cubicBezTo>
                  <a:pt x="3976346" y="2931610"/>
                  <a:pt x="3978796" y="2962495"/>
                  <a:pt x="3978754" y="2993823"/>
                </a:cubicBezTo>
                <a:cubicBezTo>
                  <a:pt x="3980066" y="2999453"/>
                  <a:pt x="3980124" y="3005122"/>
                  <a:pt x="3980124" y="3010804"/>
                </a:cubicBezTo>
                <a:cubicBezTo>
                  <a:pt x="3980124" y="3014626"/>
                  <a:pt x="3980097" y="3018442"/>
                  <a:pt x="3979531" y="3022244"/>
                </a:cubicBezTo>
                <a:lnTo>
                  <a:pt x="3979032" y="3022211"/>
                </a:lnTo>
                <a:lnTo>
                  <a:pt x="3979006" y="3022706"/>
                </a:lnTo>
                <a:lnTo>
                  <a:pt x="3961888" y="3021080"/>
                </a:lnTo>
                <a:cubicBezTo>
                  <a:pt x="3929514" y="3020553"/>
                  <a:pt x="3897633" y="3017572"/>
                  <a:pt x="3866461" y="3012018"/>
                </a:cubicBezTo>
                <a:cubicBezTo>
                  <a:pt x="3860884" y="3012437"/>
                  <a:pt x="3855555" y="3011489"/>
                  <a:pt x="3850245" y="3010478"/>
                </a:cubicBezTo>
                <a:lnTo>
                  <a:pt x="3850129" y="3009330"/>
                </a:lnTo>
                <a:cubicBezTo>
                  <a:pt x="3491277" y="2949931"/>
                  <a:pt x="3210238" y="2669154"/>
                  <a:pt x="3159963" y="2316289"/>
                </a:cubicBezTo>
                <a:cubicBezTo>
                  <a:pt x="3159795" y="2316236"/>
                  <a:pt x="3159627" y="2316231"/>
                  <a:pt x="3159457" y="2316226"/>
                </a:cubicBezTo>
                <a:lnTo>
                  <a:pt x="3158919" y="2309550"/>
                </a:lnTo>
                <a:cubicBezTo>
                  <a:pt x="3153860" y="2279300"/>
                  <a:pt x="3151410" y="2248409"/>
                  <a:pt x="3151452" y="2217074"/>
                </a:cubicBezTo>
                <a:cubicBezTo>
                  <a:pt x="3150140" y="2211446"/>
                  <a:pt x="3150081" y="2205779"/>
                  <a:pt x="3150081" y="2200098"/>
                </a:cubicBezTo>
                <a:close/>
                <a:moveTo>
                  <a:pt x="3150081" y="3896923"/>
                </a:moveTo>
                <a:lnTo>
                  <a:pt x="3150675" y="3885483"/>
                </a:lnTo>
                <a:lnTo>
                  <a:pt x="3151173" y="3885516"/>
                </a:lnTo>
                <a:lnTo>
                  <a:pt x="3151199" y="3885022"/>
                </a:lnTo>
                <a:lnTo>
                  <a:pt x="3168287" y="3886645"/>
                </a:lnTo>
                <a:cubicBezTo>
                  <a:pt x="3200672" y="3887172"/>
                  <a:pt x="3232565" y="3890153"/>
                  <a:pt x="3263748" y="3895710"/>
                </a:cubicBezTo>
                <a:cubicBezTo>
                  <a:pt x="3269324" y="3895291"/>
                  <a:pt x="3274652" y="3896239"/>
                  <a:pt x="3279961" y="3897249"/>
                </a:cubicBezTo>
                <a:lnTo>
                  <a:pt x="3280078" y="3898397"/>
                </a:lnTo>
                <a:cubicBezTo>
                  <a:pt x="3514137" y="3937139"/>
                  <a:pt x="3715094" y="4070062"/>
                  <a:pt x="3840331" y="4255797"/>
                </a:cubicBezTo>
                <a:lnTo>
                  <a:pt x="3868775" y="4305008"/>
                </a:lnTo>
                <a:lnTo>
                  <a:pt x="3717725" y="4305008"/>
                </a:lnTo>
                <a:lnTo>
                  <a:pt x="3665602" y="4241205"/>
                </a:lnTo>
                <a:cubicBezTo>
                  <a:pt x="3568906" y="4136681"/>
                  <a:pt x="3439699" y="4061285"/>
                  <a:pt x="3293448" y="4029853"/>
                </a:cubicBezTo>
                <a:cubicBezTo>
                  <a:pt x="3310695" y="4117553"/>
                  <a:pt x="3344874" y="4199373"/>
                  <a:pt x="3392629" y="4271827"/>
                </a:cubicBezTo>
                <a:lnTo>
                  <a:pt x="3419311" y="4305008"/>
                </a:lnTo>
                <a:lnTo>
                  <a:pt x="3265201" y="4305008"/>
                </a:lnTo>
                <a:lnTo>
                  <a:pt x="3235080" y="4254710"/>
                </a:lnTo>
                <a:cubicBezTo>
                  <a:pt x="3197877" y="4179889"/>
                  <a:pt x="3172145" y="4098618"/>
                  <a:pt x="3159963" y="4013114"/>
                </a:cubicBezTo>
                <a:cubicBezTo>
                  <a:pt x="3159795" y="4013061"/>
                  <a:pt x="3159627" y="4013056"/>
                  <a:pt x="3159457" y="4013051"/>
                </a:cubicBezTo>
                <a:lnTo>
                  <a:pt x="3158919" y="4006375"/>
                </a:lnTo>
                <a:cubicBezTo>
                  <a:pt x="3153860" y="3976125"/>
                  <a:pt x="3151410" y="3945234"/>
                  <a:pt x="3151452" y="3913899"/>
                </a:cubicBezTo>
                <a:cubicBezTo>
                  <a:pt x="3150140" y="3908271"/>
                  <a:pt x="3150081" y="3902604"/>
                  <a:pt x="3150081" y="3896923"/>
                </a:cubicBezTo>
                <a:close/>
                <a:moveTo>
                  <a:pt x="3150079" y="469318"/>
                </a:moveTo>
                <a:cubicBezTo>
                  <a:pt x="3150079" y="463681"/>
                  <a:pt x="3150138" y="458057"/>
                  <a:pt x="3151450" y="452471"/>
                </a:cubicBezTo>
                <a:cubicBezTo>
                  <a:pt x="3151408" y="421389"/>
                  <a:pt x="3153857" y="390746"/>
                  <a:pt x="3158914" y="360740"/>
                </a:cubicBezTo>
                <a:lnTo>
                  <a:pt x="3159454" y="354103"/>
                </a:lnTo>
                <a:cubicBezTo>
                  <a:pt x="3159623" y="354098"/>
                  <a:pt x="3159792" y="354093"/>
                  <a:pt x="3159960" y="354040"/>
                </a:cubicBezTo>
                <a:cubicBezTo>
                  <a:pt x="3173111" y="262463"/>
                  <a:pt x="3202052" y="175780"/>
                  <a:pt x="3244173" y="96778"/>
                </a:cubicBezTo>
                <a:lnTo>
                  <a:pt x="3306807" y="0"/>
                </a:lnTo>
                <a:lnTo>
                  <a:pt x="3475182" y="0"/>
                </a:lnTo>
                <a:lnTo>
                  <a:pt x="3406954" y="76659"/>
                </a:lnTo>
                <a:cubicBezTo>
                  <a:pt x="3351687" y="153496"/>
                  <a:pt x="3312372" y="241952"/>
                  <a:pt x="3293446" y="337433"/>
                </a:cubicBezTo>
                <a:cubicBezTo>
                  <a:pt x="3476486" y="298404"/>
                  <a:pt x="3632827" y="191052"/>
                  <a:pt x="3732420" y="44350"/>
                </a:cubicBezTo>
                <a:lnTo>
                  <a:pt x="3754649" y="0"/>
                </a:lnTo>
                <a:lnTo>
                  <a:pt x="3903287" y="0"/>
                </a:lnTo>
                <a:lnTo>
                  <a:pt x="3851448" y="95636"/>
                </a:lnTo>
                <a:cubicBezTo>
                  <a:pt x="3727674" y="289169"/>
                  <a:pt x="3521481" y="428211"/>
                  <a:pt x="3280075" y="467856"/>
                </a:cubicBezTo>
                <a:lnTo>
                  <a:pt x="3279959" y="468995"/>
                </a:lnTo>
                <a:cubicBezTo>
                  <a:pt x="3274648" y="469998"/>
                  <a:pt x="3269319" y="470939"/>
                  <a:pt x="3263742" y="470523"/>
                </a:cubicBezTo>
                <a:cubicBezTo>
                  <a:pt x="3232570" y="476033"/>
                  <a:pt x="3200690" y="478991"/>
                  <a:pt x="3168316" y="479514"/>
                </a:cubicBezTo>
                <a:lnTo>
                  <a:pt x="3151197" y="481127"/>
                </a:lnTo>
                <a:lnTo>
                  <a:pt x="3151171" y="480636"/>
                </a:lnTo>
                <a:lnTo>
                  <a:pt x="3150672" y="480669"/>
                </a:lnTo>
                <a:cubicBezTo>
                  <a:pt x="3150106" y="476896"/>
                  <a:pt x="3150079" y="473110"/>
                  <a:pt x="3150079" y="469318"/>
                </a:cubicBezTo>
                <a:close/>
                <a:moveTo>
                  <a:pt x="3150079" y="2166144"/>
                </a:moveTo>
                <a:cubicBezTo>
                  <a:pt x="3150079" y="2160506"/>
                  <a:pt x="3150138" y="2154882"/>
                  <a:pt x="3151450" y="2149296"/>
                </a:cubicBezTo>
                <a:cubicBezTo>
                  <a:pt x="3151408" y="2118214"/>
                  <a:pt x="3153857" y="2087572"/>
                  <a:pt x="3158914" y="2057565"/>
                </a:cubicBezTo>
                <a:lnTo>
                  <a:pt x="3159454" y="2050928"/>
                </a:lnTo>
                <a:cubicBezTo>
                  <a:pt x="3159623" y="2050923"/>
                  <a:pt x="3159792" y="2050918"/>
                  <a:pt x="3159960" y="2050865"/>
                </a:cubicBezTo>
                <a:cubicBezTo>
                  <a:pt x="3210236" y="1700770"/>
                  <a:pt x="3491275" y="1422199"/>
                  <a:pt x="3850126" y="1363267"/>
                </a:cubicBezTo>
                <a:lnTo>
                  <a:pt x="3850243" y="1362128"/>
                </a:lnTo>
                <a:cubicBezTo>
                  <a:pt x="3855551" y="1361126"/>
                  <a:pt x="3860879" y="1360185"/>
                  <a:pt x="3866455" y="1360601"/>
                </a:cubicBezTo>
                <a:cubicBezTo>
                  <a:pt x="3897639" y="1355088"/>
                  <a:pt x="3929531" y="1352130"/>
                  <a:pt x="3961917" y="1351607"/>
                </a:cubicBezTo>
                <a:lnTo>
                  <a:pt x="3979004" y="1349997"/>
                </a:lnTo>
                <a:lnTo>
                  <a:pt x="3979030" y="1350487"/>
                </a:lnTo>
                <a:lnTo>
                  <a:pt x="3979528" y="1350455"/>
                </a:lnTo>
                <a:lnTo>
                  <a:pt x="3980122" y="1361805"/>
                </a:lnTo>
                <a:cubicBezTo>
                  <a:pt x="3980122" y="1367441"/>
                  <a:pt x="3980064" y="1373063"/>
                  <a:pt x="3978752" y="1378647"/>
                </a:cubicBezTo>
                <a:cubicBezTo>
                  <a:pt x="3978794" y="1409736"/>
                  <a:pt x="3976343" y="1440385"/>
                  <a:pt x="3971285" y="1470397"/>
                </a:cubicBezTo>
                <a:lnTo>
                  <a:pt x="3970746" y="1477021"/>
                </a:lnTo>
                <a:cubicBezTo>
                  <a:pt x="3970577" y="1477026"/>
                  <a:pt x="3970408" y="1477030"/>
                  <a:pt x="3970241" y="1477083"/>
                </a:cubicBezTo>
                <a:cubicBezTo>
                  <a:pt x="3919965" y="1827177"/>
                  <a:pt x="3638926" y="2105749"/>
                  <a:pt x="3280075" y="2164681"/>
                </a:cubicBezTo>
                <a:lnTo>
                  <a:pt x="3279959" y="2165820"/>
                </a:lnTo>
                <a:cubicBezTo>
                  <a:pt x="3274648" y="2166823"/>
                  <a:pt x="3269319" y="2167764"/>
                  <a:pt x="3263742" y="2167348"/>
                </a:cubicBezTo>
                <a:cubicBezTo>
                  <a:pt x="3232570" y="2172858"/>
                  <a:pt x="3200690" y="2175816"/>
                  <a:pt x="3168316" y="2176339"/>
                </a:cubicBezTo>
                <a:lnTo>
                  <a:pt x="3151197" y="2177952"/>
                </a:lnTo>
                <a:lnTo>
                  <a:pt x="3151171" y="2177461"/>
                </a:lnTo>
                <a:lnTo>
                  <a:pt x="3150672" y="2177494"/>
                </a:lnTo>
                <a:cubicBezTo>
                  <a:pt x="3150106" y="2173722"/>
                  <a:pt x="3150079" y="2169936"/>
                  <a:pt x="3150079" y="2166144"/>
                </a:cubicBezTo>
                <a:close/>
                <a:moveTo>
                  <a:pt x="3150079" y="3862969"/>
                </a:moveTo>
                <a:cubicBezTo>
                  <a:pt x="3150079" y="3857331"/>
                  <a:pt x="3150138" y="3851707"/>
                  <a:pt x="3151450" y="3846121"/>
                </a:cubicBezTo>
                <a:cubicBezTo>
                  <a:pt x="3151408" y="3815039"/>
                  <a:pt x="3153857" y="3784397"/>
                  <a:pt x="3158914" y="3754390"/>
                </a:cubicBezTo>
                <a:lnTo>
                  <a:pt x="3159454" y="3747753"/>
                </a:lnTo>
                <a:cubicBezTo>
                  <a:pt x="3159623" y="3747748"/>
                  <a:pt x="3159792" y="3747743"/>
                  <a:pt x="3159960" y="3747690"/>
                </a:cubicBezTo>
                <a:cubicBezTo>
                  <a:pt x="3210236" y="3397595"/>
                  <a:pt x="3491275" y="3119024"/>
                  <a:pt x="3850126" y="3060092"/>
                </a:cubicBezTo>
                <a:lnTo>
                  <a:pt x="3850243" y="3058953"/>
                </a:lnTo>
                <a:cubicBezTo>
                  <a:pt x="3855551" y="3057951"/>
                  <a:pt x="3860879" y="3057010"/>
                  <a:pt x="3866455" y="3057426"/>
                </a:cubicBezTo>
                <a:cubicBezTo>
                  <a:pt x="3897639" y="3051913"/>
                  <a:pt x="3929531" y="3048955"/>
                  <a:pt x="3961917" y="3048432"/>
                </a:cubicBezTo>
                <a:lnTo>
                  <a:pt x="3979004" y="3046822"/>
                </a:lnTo>
                <a:lnTo>
                  <a:pt x="3979030" y="3047312"/>
                </a:lnTo>
                <a:lnTo>
                  <a:pt x="3979528" y="3047280"/>
                </a:lnTo>
                <a:lnTo>
                  <a:pt x="3980122" y="3058630"/>
                </a:lnTo>
                <a:cubicBezTo>
                  <a:pt x="3980122" y="3064266"/>
                  <a:pt x="3980064" y="3069889"/>
                  <a:pt x="3978752" y="3075472"/>
                </a:cubicBezTo>
                <a:cubicBezTo>
                  <a:pt x="3978794" y="3106561"/>
                  <a:pt x="3976343" y="3137210"/>
                  <a:pt x="3971285" y="3167222"/>
                </a:cubicBezTo>
                <a:lnTo>
                  <a:pt x="3970746" y="3173846"/>
                </a:lnTo>
                <a:cubicBezTo>
                  <a:pt x="3970577" y="3173851"/>
                  <a:pt x="3970408" y="3173856"/>
                  <a:pt x="3970241" y="3173908"/>
                </a:cubicBezTo>
                <a:cubicBezTo>
                  <a:pt x="3919965" y="3524002"/>
                  <a:pt x="3638926" y="3802574"/>
                  <a:pt x="3280075" y="3861506"/>
                </a:cubicBezTo>
                <a:lnTo>
                  <a:pt x="3279959" y="3862645"/>
                </a:lnTo>
                <a:cubicBezTo>
                  <a:pt x="3274648" y="3863648"/>
                  <a:pt x="3269319" y="3864589"/>
                  <a:pt x="3263742" y="3864173"/>
                </a:cubicBezTo>
                <a:cubicBezTo>
                  <a:pt x="3232570" y="3869683"/>
                  <a:pt x="3200690" y="3872641"/>
                  <a:pt x="3168316" y="3873164"/>
                </a:cubicBezTo>
                <a:lnTo>
                  <a:pt x="3151197" y="3874777"/>
                </a:lnTo>
                <a:lnTo>
                  <a:pt x="3151171" y="3874286"/>
                </a:lnTo>
                <a:lnTo>
                  <a:pt x="3150672" y="3874319"/>
                </a:lnTo>
                <a:cubicBezTo>
                  <a:pt x="3150106" y="3870547"/>
                  <a:pt x="3150079" y="3866761"/>
                  <a:pt x="3150079" y="3862969"/>
                </a:cubicBezTo>
                <a:close/>
                <a:moveTo>
                  <a:pt x="2442890" y="1181049"/>
                </a:moveTo>
                <a:cubicBezTo>
                  <a:pt x="2718080" y="1121906"/>
                  <a:pt x="2932923" y="907109"/>
                  <a:pt x="2986199" y="636203"/>
                </a:cubicBezTo>
                <a:cubicBezTo>
                  <a:pt x="2711009" y="695346"/>
                  <a:pt x="2496165" y="910143"/>
                  <a:pt x="2442890" y="1181049"/>
                </a:cubicBezTo>
                <a:close/>
                <a:moveTo>
                  <a:pt x="2442890" y="1493690"/>
                </a:moveTo>
                <a:cubicBezTo>
                  <a:pt x="2496166" y="1762469"/>
                  <a:pt x="2711009" y="1975579"/>
                  <a:pt x="2986199" y="2034258"/>
                </a:cubicBezTo>
                <a:cubicBezTo>
                  <a:pt x="2932924" y="1765479"/>
                  <a:pt x="2718080" y="1552369"/>
                  <a:pt x="2442890" y="1493690"/>
                </a:cubicBezTo>
                <a:close/>
                <a:moveTo>
                  <a:pt x="2442890" y="2877874"/>
                </a:moveTo>
                <a:cubicBezTo>
                  <a:pt x="2718080" y="2818731"/>
                  <a:pt x="2932923" y="2603934"/>
                  <a:pt x="2986199" y="2333028"/>
                </a:cubicBezTo>
                <a:cubicBezTo>
                  <a:pt x="2711009" y="2392171"/>
                  <a:pt x="2496165" y="2606968"/>
                  <a:pt x="2442890" y="2877874"/>
                </a:cubicBezTo>
                <a:close/>
                <a:moveTo>
                  <a:pt x="2442890" y="3190516"/>
                </a:moveTo>
                <a:cubicBezTo>
                  <a:pt x="2496166" y="3459294"/>
                  <a:pt x="2711009" y="3672404"/>
                  <a:pt x="2986199" y="3731083"/>
                </a:cubicBezTo>
                <a:cubicBezTo>
                  <a:pt x="2932924" y="3462304"/>
                  <a:pt x="2718080" y="3249194"/>
                  <a:pt x="2442890" y="3190516"/>
                </a:cubicBezTo>
                <a:close/>
                <a:moveTo>
                  <a:pt x="2410871" y="4305008"/>
                </a:moveTo>
                <a:lnTo>
                  <a:pt x="2439316" y="4255797"/>
                </a:lnTo>
                <a:cubicBezTo>
                  <a:pt x="2564553" y="4070062"/>
                  <a:pt x="2765510" y="3937139"/>
                  <a:pt x="2999569" y="3898397"/>
                </a:cubicBezTo>
                <a:lnTo>
                  <a:pt x="2999686" y="3897249"/>
                </a:lnTo>
                <a:cubicBezTo>
                  <a:pt x="3004995" y="3896239"/>
                  <a:pt x="3010323" y="3895291"/>
                  <a:pt x="3015899" y="3895710"/>
                </a:cubicBezTo>
                <a:cubicBezTo>
                  <a:pt x="3047082" y="3890153"/>
                  <a:pt x="3078975" y="3887172"/>
                  <a:pt x="3111360" y="3886645"/>
                </a:cubicBezTo>
                <a:lnTo>
                  <a:pt x="3128448" y="3885022"/>
                </a:lnTo>
                <a:lnTo>
                  <a:pt x="3128474" y="3885516"/>
                </a:lnTo>
                <a:lnTo>
                  <a:pt x="3128972" y="3885483"/>
                </a:lnTo>
                <a:lnTo>
                  <a:pt x="3129566" y="3896923"/>
                </a:lnTo>
                <a:cubicBezTo>
                  <a:pt x="3129566" y="3902604"/>
                  <a:pt x="3129507" y="3908271"/>
                  <a:pt x="3128195" y="3913899"/>
                </a:cubicBezTo>
                <a:cubicBezTo>
                  <a:pt x="3128237" y="3945234"/>
                  <a:pt x="3125787" y="3976125"/>
                  <a:pt x="3120728" y="4006375"/>
                </a:cubicBezTo>
                <a:lnTo>
                  <a:pt x="3120190" y="4013051"/>
                </a:lnTo>
                <a:cubicBezTo>
                  <a:pt x="3120020" y="4013056"/>
                  <a:pt x="3119852" y="4013061"/>
                  <a:pt x="3119684" y="4013114"/>
                </a:cubicBezTo>
                <a:cubicBezTo>
                  <a:pt x="3107502" y="4098618"/>
                  <a:pt x="3081770" y="4179889"/>
                  <a:pt x="3044567" y="4254710"/>
                </a:cubicBezTo>
                <a:lnTo>
                  <a:pt x="3014445" y="4305008"/>
                </a:lnTo>
                <a:lnTo>
                  <a:pt x="2860336" y="4305008"/>
                </a:lnTo>
                <a:lnTo>
                  <a:pt x="2887018" y="4271827"/>
                </a:lnTo>
                <a:cubicBezTo>
                  <a:pt x="2934773" y="4199373"/>
                  <a:pt x="2968952" y="4117553"/>
                  <a:pt x="2986199" y="4029853"/>
                </a:cubicBezTo>
                <a:cubicBezTo>
                  <a:pt x="2839947" y="4061285"/>
                  <a:pt x="2710740" y="4136681"/>
                  <a:pt x="2614045" y="4241205"/>
                </a:cubicBezTo>
                <a:lnTo>
                  <a:pt x="2561922" y="4305008"/>
                </a:lnTo>
                <a:close/>
                <a:moveTo>
                  <a:pt x="2376360" y="0"/>
                </a:moveTo>
                <a:lnTo>
                  <a:pt x="2524998" y="0"/>
                </a:lnTo>
                <a:lnTo>
                  <a:pt x="2547226" y="44350"/>
                </a:lnTo>
                <a:cubicBezTo>
                  <a:pt x="2646819" y="191052"/>
                  <a:pt x="2803160" y="298404"/>
                  <a:pt x="2986199" y="337433"/>
                </a:cubicBezTo>
                <a:cubicBezTo>
                  <a:pt x="2967274" y="241952"/>
                  <a:pt x="2927959" y="153496"/>
                  <a:pt x="2872691" y="76659"/>
                </a:cubicBezTo>
                <a:lnTo>
                  <a:pt x="2804464" y="0"/>
                </a:lnTo>
                <a:lnTo>
                  <a:pt x="2972839" y="0"/>
                </a:lnTo>
                <a:lnTo>
                  <a:pt x="3035473" y="96778"/>
                </a:lnTo>
                <a:cubicBezTo>
                  <a:pt x="3077594" y="175780"/>
                  <a:pt x="3106535" y="262463"/>
                  <a:pt x="3119686" y="354040"/>
                </a:cubicBezTo>
                <a:cubicBezTo>
                  <a:pt x="3119853" y="354093"/>
                  <a:pt x="3120023" y="354098"/>
                  <a:pt x="3120191" y="354103"/>
                </a:cubicBezTo>
                <a:lnTo>
                  <a:pt x="3120732" y="360740"/>
                </a:lnTo>
                <a:cubicBezTo>
                  <a:pt x="3125788" y="390746"/>
                  <a:pt x="3128238" y="421389"/>
                  <a:pt x="3128196" y="452471"/>
                </a:cubicBezTo>
                <a:cubicBezTo>
                  <a:pt x="3129508" y="458057"/>
                  <a:pt x="3129566" y="463681"/>
                  <a:pt x="3129566" y="469318"/>
                </a:cubicBezTo>
                <a:cubicBezTo>
                  <a:pt x="3129566" y="473110"/>
                  <a:pt x="3129539" y="476896"/>
                  <a:pt x="3128973" y="480669"/>
                </a:cubicBezTo>
                <a:lnTo>
                  <a:pt x="3128474" y="480636"/>
                </a:lnTo>
                <a:lnTo>
                  <a:pt x="3128448" y="481127"/>
                </a:lnTo>
                <a:lnTo>
                  <a:pt x="3111330" y="479514"/>
                </a:lnTo>
                <a:cubicBezTo>
                  <a:pt x="3078956" y="478991"/>
                  <a:pt x="3047075" y="476033"/>
                  <a:pt x="3015903" y="470523"/>
                </a:cubicBezTo>
                <a:cubicBezTo>
                  <a:pt x="3010326" y="470939"/>
                  <a:pt x="3004997" y="469998"/>
                  <a:pt x="2999687" y="468995"/>
                </a:cubicBezTo>
                <a:lnTo>
                  <a:pt x="2999571" y="467856"/>
                </a:lnTo>
                <a:cubicBezTo>
                  <a:pt x="2758165" y="428211"/>
                  <a:pt x="2551973" y="289169"/>
                  <a:pt x="2428199" y="95636"/>
                </a:cubicBezTo>
                <a:close/>
                <a:moveTo>
                  <a:pt x="2299523" y="1313979"/>
                </a:moveTo>
                <a:cubicBezTo>
                  <a:pt x="2299523" y="1308297"/>
                  <a:pt x="2299582" y="1302628"/>
                  <a:pt x="2300894" y="1296998"/>
                </a:cubicBezTo>
                <a:cubicBezTo>
                  <a:pt x="2300852" y="1265670"/>
                  <a:pt x="2303301" y="1234785"/>
                  <a:pt x="2308358" y="1204541"/>
                </a:cubicBezTo>
                <a:lnTo>
                  <a:pt x="2308898" y="1197851"/>
                </a:lnTo>
                <a:cubicBezTo>
                  <a:pt x="2309067" y="1197846"/>
                  <a:pt x="2309236" y="1197841"/>
                  <a:pt x="2309404" y="1197788"/>
                </a:cubicBezTo>
                <a:cubicBezTo>
                  <a:pt x="2359680" y="844922"/>
                  <a:pt x="2640719" y="564145"/>
                  <a:pt x="2999570" y="504747"/>
                </a:cubicBezTo>
                <a:lnTo>
                  <a:pt x="2999687" y="503599"/>
                </a:lnTo>
                <a:cubicBezTo>
                  <a:pt x="3004995" y="502589"/>
                  <a:pt x="3010323" y="501641"/>
                  <a:pt x="3015899" y="502060"/>
                </a:cubicBezTo>
                <a:cubicBezTo>
                  <a:pt x="3047083" y="496503"/>
                  <a:pt x="3078975" y="493522"/>
                  <a:pt x="3111361" y="492995"/>
                </a:cubicBezTo>
                <a:lnTo>
                  <a:pt x="3128448" y="491372"/>
                </a:lnTo>
                <a:lnTo>
                  <a:pt x="3128474" y="491866"/>
                </a:lnTo>
                <a:lnTo>
                  <a:pt x="3128972" y="491833"/>
                </a:lnTo>
                <a:lnTo>
                  <a:pt x="3129566" y="503273"/>
                </a:lnTo>
                <a:cubicBezTo>
                  <a:pt x="3129566" y="508954"/>
                  <a:pt x="3129508" y="514621"/>
                  <a:pt x="3128196" y="520249"/>
                </a:cubicBezTo>
                <a:cubicBezTo>
                  <a:pt x="3128238" y="551584"/>
                  <a:pt x="3125787" y="582475"/>
                  <a:pt x="3120729" y="612725"/>
                </a:cubicBezTo>
                <a:lnTo>
                  <a:pt x="3120190" y="619401"/>
                </a:lnTo>
                <a:cubicBezTo>
                  <a:pt x="3120021" y="619406"/>
                  <a:pt x="3119852" y="619411"/>
                  <a:pt x="3119685" y="619464"/>
                </a:cubicBezTo>
                <a:cubicBezTo>
                  <a:pt x="3069409" y="972329"/>
                  <a:pt x="2788370" y="1253106"/>
                  <a:pt x="2429519" y="1312505"/>
                </a:cubicBezTo>
                <a:lnTo>
                  <a:pt x="2429403" y="1313653"/>
                </a:lnTo>
                <a:cubicBezTo>
                  <a:pt x="2424092" y="1314664"/>
                  <a:pt x="2418763" y="1315612"/>
                  <a:pt x="2413186" y="1315193"/>
                </a:cubicBezTo>
                <a:cubicBezTo>
                  <a:pt x="2382014" y="1320747"/>
                  <a:pt x="2350134" y="1323728"/>
                  <a:pt x="2317760" y="1324255"/>
                </a:cubicBezTo>
                <a:lnTo>
                  <a:pt x="2300641" y="1325881"/>
                </a:lnTo>
                <a:lnTo>
                  <a:pt x="2300615" y="1325386"/>
                </a:lnTo>
                <a:lnTo>
                  <a:pt x="2300116" y="1325419"/>
                </a:lnTo>
                <a:cubicBezTo>
                  <a:pt x="2299550" y="1321617"/>
                  <a:pt x="2299523" y="1317801"/>
                  <a:pt x="2299523" y="1313979"/>
                </a:cubicBezTo>
                <a:close/>
                <a:moveTo>
                  <a:pt x="2299523" y="1361805"/>
                </a:moveTo>
                <a:lnTo>
                  <a:pt x="2300117" y="1350455"/>
                </a:lnTo>
                <a:lnTo>
                  <a:pt x="2300615" y="1350487"/>
                </a:lnTo>
                <a:lnTo>
                  <a:pt x="2300641" y="1349997"/>
                </a:lnTo>
                <a:lnTo>
                  <a:pt x="2317729" y="1351607"/>
                </a:lnTo>
                <a:cubicBezTo>
                  <a:pt x="2350114" y="1352130"/>
                  <a:pt x="2382007" y="1355088"/>
                  <a:pt x="2413190" y="1360601"/>
                </a:cubicBezTo>
                <a:cubicBezTo>
                  <a:pt x="2418766" y="1360185"/>
                  <a:pt x="2424094" y="1361126"/>
                  <a:pt x="2429403" y="1362128"/>
                </a:cubicBezTo>
                <a:lnTo>
                  <a:pt x="2429520" y="1363267"/>
                </a:lnTo>
                <a:cubicBezTo>
                  <a:pt x="2788370" y="1422199"/>
                  <a:pt x="3069409" y="1700770"/>
                  <a:pt x="3119686" y="2050865"/>
                </a:cubicBezTo>
                <a:cubicBezTo>
                  <a:pt x="3119853" y="2050918"/>
                  <a:pt x="3120023" y="2050923"/>
                  <a:pt x="3120191" y="2050928"/>
                </a:cubicBezTo>
                <a:lnTo>
                  <a:pt x="3120732" y="2057565"/>
                </a:lnTo>
                <a:cubicBezTo>
                  <a:pt x="3125788" y="2087572"/>
                  <a:pt x="3128238" y="2118214"/>
                  <a:pt x="3128196" y="2149296"/>
                </a:cubicBezTo>
                <a:cubicBezTo>
                  <a:pt x="3129508" y="2154882"/>
                  <a:pt x="3129566" y="2160506"/>
                  <a:pt x="3129566" y="2166144"/>
                </a:cubicBezTo>
                <a:cubicBezTo>
                  <a:pt x="3129566" y="2169936"/>
                  <a:pt x="3129539" y="2173722"/>
                  <a:pt x="3128973" y="2177494"/>
                </a:cubicBezTo>
                <a:lnTo>
                  <a:pt x="3128474" y="2177461"/>
                </a:lnTo>
                <a:lnTo>
                  <a:pt x="3128448" y="2177952"/>
                </a:lnTo>
                <a:lnTo>
                  <a:pt x="3111330" y="2176339"/>
                </a:lnTo>
                <a:cubicBezTo>
                  <a:pt x="3078956" y="2175816"/>
                  <a:pt x="3047075" y="2172858"/>
                  <a:pt x="3015903" y="2167348"/>
                </a:cubicBezTo>
                <a:cubicBezTo>
                  <a:pt x="3010326" y="2167764"/>
                  <a:pt x="3004997" y="2166823"/>
                  <a:pt x="2999687" y="2165820"/>
                </a:cubicBezTo>
                <a:lnTo>
                  <a:pt x="2999571" y="2164681"/>
                </a:lnTo>
                <a:cubicBezTo>
                  <a:pt x="2640719" y="2105749"/>
                  <a:pt x="2359680" y="1827177"/>
                  <a:pt x="2309405" y="1477083"/>
                </a:cubicBezTo>
                <a:cubicBezTo>
                  <a:pt x="2309237" y="1477030"/>
                  <a:pt x="2309069" y="1477026"/>
                  <a:pt x="2308899" y="1477021"/>
                </a:cubicBezTo>
                <a:lnTo>
                  <a:pt x="2308361" y="1470397"/>
                </a:lnTo>
                <a:cubicBezTo>
                  <a:pt x="2303302" y="1440385"/>
                  <a:pt x="2300852" y="1409736"/>
                  <a:pt x="2300894" y="1378647"/>
                </a:cubicBezTo>
                <a:cubicBezTo>
                  <a:pt x="2299582" y="1373063"/>
                  <a:pt x="2299523" y="1367441"/>
                  <a:pt x="2299523" y="1361805"/>
                </a:cubicBezTo>
                <a:close/>
                <a:moveTo>
                  <a:pt x="2299523" y="3010804"/>
                </a:moveTo>
                <a:cubicBezTo>
                  <a:pt x="2299523" y="3005122"/>
                  <a:pt x="2299582" y="2999453"/>
                  <a:pt x="2300894" y="2993823"/>
                </a:cubicBezTo>
                <a:cubicBezTo>
                  <a:pt x="2300852" y="2962495"/>
                  <a:pt x="2303301" y="2931610"/>
                  <a:pt x="2308358" y="2901366"/>
                </a:cubicBezTo>
                <a:lnTo>
                  <a:pt x="2308898" y="2894676"/>
                </a:lnTo>
                <a:cubicBezTo>
                  <a:pt x="2309067" y="2894671"/>
                  <a:pt x="2309236" y="2894666"/>
                  <a:pt x="2309404" y="2894613"/>
                </a:cubicBezTo>
                <a:cubicBezTo>
                  <a:pt x="2359680" y="2541747"/>
                  <a:pt x="2640719" y="2260970"/>
                  <a:pt x="2999570" y="2201572"/>
                </a:cubicBezTo>
                <a:lnTo>
                  <a:pt x="2999687" y="2200424"/>
                </a:lnTo>
                <a:cubicBezTo>
                  <a:pt x="3004995" y="2199414"/>
                  <a:pt x="3010323" y="2198466"/>
                  <a:pt x="3015899" y="2198885"/>
                </a:cubicBezTo>
                <a:cubicBezTo>
                  <a:pt x="3047083" y="2193328"/>
                  <a:pt x="3078975" y="2190347"/>
                  <a:pt x="3111361" y="2189820"/>
                </a:cubicBezTo>
                <a:lnTo>
                  <a:pt x="3128448" y="2188197"/>
                </a:lnTo>
                <a:lnTo>
                  <a:pt x="3128474" y="2188691"/>
                </a:lnTo>
                <a:lnTo>
                  <a:pt x="3128972" y="2188658"/>
                </a:lnTo>
                <a:lnTo>
                  <a:pt x="3129566" y="2200098"/>
                </a:lnTo>
                <a:cubicBezTo>
                  <a:pt x="3129566" y="2205779"/>
                  <a:pt x="3129508" y="2211446"/>
                  <a:pt x="3128196" y="2217074"/>
                </a:cubicBezTo>
                <a:cubicBezTo>
                  <a:pt x="3128238" y="2248409"/>
                  <a:pt x="3125787" y="2279300"/>
                  <a:pt x="3120729" y="2309550"/>
                </a:cubicBezTo>
                <a:lnTo>
                  <a:pt x="3120190" y="2316226"/>
                </a:lnTo>
                <a:cubicBezTo>
                  <a:pt x="3120021" y="2316231"/>
                  <a:pt x="3119852" y="2316236"/>
                  <a:pt x="3119685" y="2316289"/>
                </a:cubicBezTo>
                <a:cubicBezTo>
                  <a:pt x="3069409" y="2669154"/>
                  <a:pt x="2788370" y="2949931"/>
                  <a:pt x="2429519" y="3009330"/>
                </a:cubicBezTo>
                <a:lnTo>
                  <a:pt x="2429403" y="3010478"/>
                </a:lnTo>
                <a:cubicBezTo>
                  <a:pt x="2424092" y="3011489"/>
                  <a:pt x="2418763" y="3012437"/>
                  <a:pt x="2413186" y="3012018"/>
                </a:cubicBezTo>
                <a:cubicBezTo>
                  <a:pt x="2382014" y="3017572"/>
                  <a:pt x="2350134" y="3020553"/>
                  <a:pt x="2317760" y="3021080"/>
                </a:cubicBezTo>
                <a:lnTo>
                  <a:pt x="2300641" y="3022706"/>
                </a:lnTo>
                <a:lnTo>
                  <a:pt x="2300615" y="3022211"/>
                </a:lnTo>
                <a:lnTo>
                  <a:pt x="2300116" y="3022244"/>
                </a:lnTo>
                <a:cubicBezTo>
                  <a:pt x="2299550" y="3018442"/>
                  <a:pt x="2299523" y="3014626"/>
                  <a:pt x="2299523" y="3010804"/>
                </a:cubicBezTo>
                <a:close/>
                <a:moveTo>
                  <a:pt x="2299523" y="3058630"/>
                </a:moveTo>
                <a:lnTo>
                  <a:pt x="2300117" y="3047280"/>
                </a:lnTo>
                <a:lnTo>
                  <a:pt x="2300615" y="3047312"/>
                </a:lnTo>
                <a:lnTo>
                  <a:pt x="2300641" y="3046822"/>
                </a:lnTo>
                <a:lnTo>
                  <a:pt x="2317729" y="3048432"/>
                </a:lnTo>
                <a:cubicBezTo>
                  <a:pt x="2350114" y="3048955"/>
                  <a:pt x="2382007" y="3051913"/>
                  <a:pt x="2413190" y="3057426"/>
                </a:cubicBezTo>
                <a:cubicBezTo>
                  <a:pt x="2418766" y="3057010"/>
                  <a:pt x="2424094" y="3057951"/>
                  <a:pt x="2429403" y="3058953"/>
                </a:cubicBezTo>
                <a:lnTo>
                  <a:pt x="2429520" y="3060092"/>
                </a:lnTo>
                <a:cubicBezTo>
                  <a:pt x="2788370" y="3119024"/>
                  <a:pt x="3069409" y="3397595"/>
                  <a:pt x="3119686" y="3747690"/>
                </a:cubicBezTo>
                <a:cubicBezTo>
                  <a:pt x="3119853" y="3747743"/>
                  <a:pt x="3120023" y="3747748"/>
                  <a:pt x="3120191" y="3747753"/>
                </a:cubicBezTo>
                <a:lnTo>
                  <a:pt x="3120732" y="3754390"/>
                </a:lnTo>
                <a:cubicBezTo>
                  <a:pt x="3125788" y="3784397"/>
                  <a:pt x="3128238" y="3815039"/>
                  <a:pt x="3128196" y="3846121"/>
                </a:cubicBezTo>
                <a:cubicBezTo>
                  <a:pt x="3129508" y="3851707"/>
                  <a:pt x="3129566" y="3857331"/>
                  <a:pt x="3129566" y="3862969"/>
                </a:cubicBezTo>
                <a:cubicBezTo>
                  <a:pt x="3129566" y="3866761"/>
                  <a:pt x="3129539" y="3870547"/>
                  <a:pt x="3128973" y="3874319"/>
                </a:cubicBezTo>
                <a:lnTo>
                  <a:pt x="3128474" y="3874286"/>
                </a:lnTo>
                <a:lnTo>
                  <a:pt x="3128448" y="3874777"/>
                </a:lnTo>
                <a:lnTo>
                  <a:pt x="3111330" y="3873164"/>
                </a:lnTo>
                <a:cubicBezTo>
                  <a:pt x="3078956" y="3872641"/>
                  <a:pt x="3047075" y="3869683"/>
                  <a:pt x="3015903" y="3864173"/>
                </a:cubicBezTo>
                <a:cubicBezTo>
                  <a:pt x="3010326" y="3864589"/>
                  <a:pt x="3004997" y="3863648"/>
                  <a:pt x="2999687" y="3862645"/>
                </a:cubicBezTo>
                <a:lnTo>
                  <a:pt x="2999571" y="3861506"/>
                </a:lnTo>
                <a:cubicBezTo>
                  <a:pt x="2640719" y="3802574"/>
                  <a:pt x="2359680" y="3524002"/>
                  <a:pt x="2309405" y="3173908"/>
                </a:cubicBezTo>
                <a:cubicBezTo>
                  <a:pt x="2309237" y="3173856"/>
                  <a:pt x="2309069" y="3173851"/>
                  <a:pt x="2308899" y="3173846"/>
                </a:cubicBezTo>
                <a:lnTo>
                  <a:pt x="2308361" y="3167222"/>
                </a:lnTo>
                <a:cubicBezTo>
                  <a:pt x="2303302" y="3137210"/>
                  <a:pt x="2300852" y="3106561"/>
                  <a:pt x="2300894" y="3075472"/>
                </a:cubicBezTo>
                <a:cubicBezTo>
                  <a:pt x="2299582" y="3069889"/>
                  <a:pt x="2299523" y="3064266"/>
                  <a:pt x="2299523" y="3058630"/>
                </a:cubicBezTo>
                <a:close/>
                <a:moveTo>
                  <a:pt x="1601297" y="636203"/>
                </a:moveTo>
                <a:cubicBezTo>
                  <a:pt x="1654573" y="907109"/>
                  <a:pt x="1869416" y="1121906"/>
                  <a:pt x="2144606" y="1181049"/>
                </a:cubicBezTo>
                <a:cubicBezTo>
                  <a:pt x="2091331" y="910143"/>
                  <a:pt x="1876487" y="695346"/>
                  <a:pt x="1601297" y="636203"/>
                </a:cubicBezTo>
                <a:close/>
                <a:moveTo>
                  <a:pt x="1601297" y="2333028"/>
                </a:moveTo>
                <a:cubicBezTo>
                  <a:pt x="1654573" y="2603934"/>
                  <a:pt x="1869416" y="2818731"/>
                  <a:pt x="2144606" y="2877874"/>
                </a:cubicBezTo>
                <a:cubicBezTo>
                  <a:pt x="2091331" y="2606968"/>
                  <a:pt x="1876487" y="2392171"/>
                  <a:pt x="1601297" y="2333028"/>
                </a:cubicBezTo>
                <a:close/>
                <a:moveTo>
                  <a:pt x="1601295" y="2034258"/>
                </a:moveTo>
                <a:cubicBezTo>
                  <a:pt x="1876485" y="1975579"/>
                  <a:pt x="2091328" y="1762469"/>
                  <a:pt x="2144604" y="1493690"/>
                </a:cubicBezTo>
                <a:cubicBezTo>
                  <a:pt x="1869414" y="1552369"/>
                  <a:pt x="1654570" y="1765479"/>
                  <a:pt x="1601295" y="2034258"/>
                </a:cubicBezTo>
                <a:close/>
                <a:moveTo>
                  <a:pt x="1601295" y="3731083"/>
                </a:moveTo>
                <a:cubicBezTo>
                  <a:pt x="1876485" y="3672404"/>
                  <a:pt x="2091328" y="3459294"/>
                  <a:pt x="2144604" y="3190516"/>
                </a:cubicBezTo>
                <a:cubicBezTo>
                  <a:pt x="1869414" y="3249194"/>
                  <a:pt x="1654570" y="3462304"/>
                  <a:pt x="1601295" y="3731083"/>
                </a:cubicBezTo>
                <a:close/>
                <a:moveTo>
                  <a:pt x="1457930" y="503273"/>
                </a:moveTo>
                <a:lnTo>
                  <a:pt x="1458524" y="491833"/>
                </a:lnTo>
                <a:lnTo>
                  <a:pt x="1459022" y="491866"/>
                </a:lnTo>
                <a:lnTo>
                  <a:pt x="1459048" y="491372"/>
                </a:lnTo>
                <a:lnTo>
                  <a:pt x="1476135" y="492995"/>
                </a:lnTo>
                <a:cubicBezTo>
                  <a:pt x="1508521" y="493522"/>
                  <a:pt x="1540413" y="496503"/>
                  <a:pt x="1571597" y="502060"/>
                </a:cubicBezTo>
                <a:cubicBezTo>
                  <a:pt x="1577173" y="501641"/>
                  <a:pt x="1582501" y="502589"/>
                  <a:pt x="1587809" y="503599"/>
                </a:cubicBezTo>
                <a:lnTo>
                  <a:pt x="1587926" y="504747"/>
                </a:lnTo>
                <a:cubicBezTo>
                  <a:pt x="1946777" y="564145"/>
                  <a:pt x="2227816" y="844922"/>
                  <a:pt x="2278092" y="1197788"/>
                </a:cubicBezTo>
                <a:cubicBezTo>
                  <a:pt x="2278260" y="1197841"/>
                  <a:pt x="2278429" y="1197846"/>
                  <a:pt x="2278598" y="1197851"/>
                </a:cubicBezTo>
                <a:lnTo>
                  <a:pt x="2279138" y="1204541"/>
                </a:lnTo>
                <a:cubicBezTo>
                  <a:pt x="2284195" y="1234785"/>
                  <a:pt x="2286644" y="1265670"/>
                  <a:pt x="2286602" y="1296998"/>
                </a:cubicBezTo>
                <a:cubicBezTo>
                  <a:pt x="2287914" y="1302628"/>
                  <a:pt x="2287973" y="1308297"/>
                  <a:pt x="2287973" y="1313979"/>
                </a:cubicBezTo>
                <a:cubicBezTo>
                  <a:pt x="2287973" y="1317801"/>
                  <a:pt x="2287946" y="1321617"/>
                  <a:pt x="2287380" y="1325419"/>
                </a:cubicBezTo>
                <a:lnTo>
                  <a:pt x="2286881" y="1325386"/>
                </a:lnTo>
                <a:lnTo>
                  <a:pt x="2286855" y="1325881"/>
                </a:lnTo>
                <a:lnTo>
                  <a:pt x="2269736" y="1324255"/>
                </a:lnTo>
                <a:cubicBezTo>
                  <a:pt x="2237362" y="1323728"/>
                  <a:pt x="2205482" y="1320747"/>
                  <a:pt x="2174310" y="1315193"/>
                </a:cubicBezTo>
                <a:cubicBezTo>
                  <a:pt x="2168733" y="1315612"/>
                  <a:pt x="2163404" y="1314664"/>
                  <a:pt x="2158093" y="1313653"/>
                </a:cubicBezTo>
                <a:lnTo>
                  <a:pt x="2157977" y="1312505"/>
                </a:lnTo>
                <a:cubicBezTo>
                  <a:pt x="1799126" y="1253106"/>
                  <a:pt x="1518087" y="972329"/>
                  <a:pt x="1467811" y="619464"/>
                </a:cubicBezTo>
                <a:cubicBezTo>
                  <a:pt x="1467644" y="619411"/>
                  <a:pt x="1467475" y="619406"/>
                  <a:pt x="1467306" y="619401"/>
                </a:cubicBezTo>
                <a:lnTo>
                  <a:pt x="1466767" y="612725"/>
                </a:lnTo>
                <a:cubicBezTo>
                  <a:pt x="1461709" y="582475"/>
                  <a:pt x="1459258" y="551584"/>
                  <a:pt x="1459300" y="520249"/>
                </a:cubicBezTo>
                <a:cubicBezTo>
                  <a:pt x="1457988" y="514621"/>
                  <a:pt x="1457930" y="508954"/>
                  <a:pt x="1457930" y="503273"/>
                </a:cubicBezTo>
                <a:close/>
                <a:moveTo>
                  <a:pt x="1457930" y="2200098"/>
                </a:moveTo>
                <a:lnTo>
                  <a:pt x="1458524" y="2188658"/>
                </a:lnTo>
                <a:lnTo>
                  <a:pt x="1459022" y="2188691"/>
                </a:lnTo>
                <a:lnTo>
                  <a:pt x="1459048" y="2188197"/>
                </a:lnTo>
                <a:lnTo>
                  <a:pt x="1476135" y="2189820"/>
                </a:lnTo>
                <a:cubicBezTo>
                  <a:pt x="1508521" y="2190347"/>
                  <a:pt x="1540413" y="2193328"/>
                  <a:pt x="1571597" y="2198885"/>
                </a:cubicBezTo>
                <a:cubicBezTo>
                  <a:pt x="1577173" y="2198466"/>
                  <a:pt x="1582501" y="2199414"/>
                  <a:pt x="1587809" y="2200424"/>
                </a:cubicBezTo>
                <a:lnTo>
                  <a:pt x="1587926" y="2201572"/>
                </a:lnTo>
                <a:cubicBezTo>
                  <a:pt x="1946777" y="2260970"/>
                  <a:pt x="2227816" y="2541747"/>
                  <a:pt x="2278092" y="2894613"/>
                </a:cubicBezTo>
                <a:cubicBezTo>
                  <a:pt x="2278260" y="2894666"/>
                  <a:pt x="2278429" y="2894671"/>
                  <a:pt x="2278598" y="2894676"/>
                </a:cubicBezTo>
                <a:lnTo>
                  <a:pt x="2279138" y="2901366"/>
                </a:lnTo>
                <a:cubicBezTo>
                  <a:pt x="2284195" y="2931610"/>
                  <a:pt x="2286644" y="2962495"/>
                  <a:pt x="2286602" y="2993823"/>
                </a:cubicBezTo>
                <a:cubicBezTo>
                  <a:pt x="2287914" y="2999453"/>
                  <a:pt x="2287973" y="3005122"/>
                  <a:pt x="2287973" y="3010804"/>
                </a:cubicBezTo>
                <a:cubicBezTo>
                  <a:pt x="2287973" y="3014626"/>
                  <a:pt x="2287946" y="3018442"/>
                  <a:pt x="2287380" y="3022244"/>
                </a:cubicBezTo>
                <a:lnTo>
                  <a:pt x="2286881" y="3022211"/>
                </a:lnTo>
                <a:lnTo>
                  <a:pt x="2286855" y="3022706"/>
                </a:lnTo>
                <a:lnTo>
                  <a:pt x="2269736" y="3021080"/>
                </a:lnTo>
                <a:cubicBezTo>
                  <a:pt x="2237362" y="3020553"/>
                  <a:pt x="2205482" y="3017572"/>
                  <a:pt x="2174310" y="3012018"/>
                </a:cubicBezTo>
                <a:cubicBezTo>
                  <a:pt x="2168733" y="3012437"/>
                  <a:pt x="2163404" y="3011489"/>
                  <a:pt x="2158093" y="3010478"/>
                </a:cubicBezTo>
                <a:lnTo>
                  <a:pt x="2157977" y="3009330"/>
                </a:lnTo>
                <a:cubicBezTo>
                  <a:pt x="1799126" y="2949931"/>
                  <a:pt x="1518087" y="2669154"/>
                  <a:pt x="1467811" y="2316289"/>
                </a:cubicBezTo>
                <a:cubicBezTo>
                  <a:pt x="1467644" y="2316236"/>
                  <a:pt x="1467475" y="2316231"/>
                  <a:pt x="1467306" y="2316226"/>
                </a:cubicBezTo>
                <a:lnTo>
                  <a:pt x="1466767" y="2309550"/>
                </a:lnTo>
                <a:cubicBezTo>
                  <a:pt x="1461709" y="2279300"/>
                  <a:pt x="1459258" y="2248409"/>
                  <a:pt x="1459300" y="2217074"/>
                </a:cubicBezTo>
                <a:cubicBezTo>
                  <a:pt x="1457988" y="2211446"/>
                  <a:pt x="1457930" y="2205779"/>
                  <a:pt x="1457930" y="2200098"/>
                </a:cubicBezTo>
                <a:close/>
                <a:moveTo>
                  <a:pt x="1457930" y="3896923"/>
                </a:moveTo>
                <a:lnTo>
                  <a:pt x="1458524" y="3885483"/>
                </a:lnTo>
                <a:lnTo>
                  <a:pt x="1459022" y="3885516"/>
                </a:lnTo>
                <a:lnTo>
                  <a:pt x="1459048" y="3885022"/>
                </a:lnTo>
                <a:lnTo>
                  <a:pt x="1476135" y="3886645"/>
                </a:lnTo>
                <a:cubicBezTo>
                  <a:pt x="1508521" y="3887172"/>
                  <a:pt x="1540413" y="3890153"/>
                  <a:pt x="1571597" y="3895710"/>
                </a:cubicBezTo>
                <a:cubicBezTo>
                  <a:pt x="1577173" y="3895291"/>
                  <a:pt x="1582501" y="3896239"/>
                  <a:pt x="1587809" y="3897249"/>
                </a:cubicBezTo>
                <a:lnTo>
                  <a:pt x="1587926" y="3898397"/>
                </a:lnTo>
                <a:cubicBezTo>
                  <a:pt x="1821986" y="3937139"/>
                  <a:pt x="2022942" y="4070062"/>
                  <a:pt x="2148179" y="4255797"/>
                </a:cubicBezTo>
                <a:lnTo>
                  <a:pt x="2176624" y="4305008"/>
                </a:lnTo>
                <a:lnTo>
                  <a:pt x="2025574" y="4305008"/>
                </a:lnTo>
                <a:lnTo>
                  <a:pt x="1973451" y="4241205"/>
                </a:lnTo>
                <a:cubicBezTo>
                  <a:pt x="1876755" y="4136681"/>
                  <a:pt x="1747549" y="4061285"/>
                  <a:pt x="1601297" y="4029853"/>
                </a:cubicBezTo>
                <a:cubicBezTo>
                  <a:pt x="1618544" y="4117553"/>
                  <a:pt x="1652724" y="4199373"/>
                  <a:pt x="1700478" y="4271827"/>
                </a:cubicBezTo>
                <a:lnTo>
                  <a:pt x="1727160" y="4305008"/>
                </a:lnTo>
                <a:lnTo>
                  <a:pt x="1573050" y="4305008"/>
                </a:lnTo>
                <a:lnTo>
                  <a:pt x="1542929" y="4254710"/>
                </a:lnTo>
                <a:cubicBezTo>
                  <a:pt x="1505726" y="4179889"/>
                  <a:pt x="1479994" y="4098618"/>
                  <a:pt x="1467811" y="4013114"/>
                </a:cubicBezTo>
                <a:cubicBezTo>
                  <a:pt x="1467644" y="4013061"/>
                  <a:pt x="1467475" y="4013056"/>
                  <a:pt x="1467306" y="4013051"/>
                </a:cubicBezTo>
                <a:lnTo>
                  <a:pt x="1466767" y="4006375"/>
                </a:lnTo>
                <a:cubicBezTo>
                  <a:pt x="1461709" y="3976125"/>
                  <a:pt x="1459258" y="3945234"/>
                  <a:pt x="1459300" y="3913899"/>
                </a:cubicBezTo>
                <a:cubicBezTo>
                  <a:pt x="1457988" y="3908271"/>
                  <a:pt x="1457930" y="3902604"/>
                  <a:pt x="1457930" y="3896923"/>
                </a:cubicBezTo>
                <a:close/>
                <a:moveTo>
                  <a:pt x="1457928" y="469318"/>
                </a:moveTo>
                <a:cubicBezTo>
                  <a:pt x="1457928" y="463681"/>
                  <a:pt x="1457986" y="458057"/>
                  <a:pt x="1459298" y="452471"/>
                </a:cubicBezTo>
                <a:cubicBezTo>
                  <a:pt x="1459256" y="421389"/>
                  <a:pt x="1461706" y="390746"/>
                  <a:pt x="1466762" y="360740"/>
                </a:cubicBezTo>
                <a:lnTo>
                  <a:pt x="1467303" y="354103"/>
                </a:lnTo>
                <a:cubicBezTo>
                  <a:pt x="1467471" y="354098"/>
                  <a:pt x="1467641" y="354093"/>
                  <a:pt x="1467808" y="354040"/>
                </a:cubicBezTo>
                <a:cubicBezTo>
                  <a:pt x="1480960" y="262463"/>
                  <a:pt x="1509901" y="175780"/>
                  <a:pt x="1552022" y="96778"/>
                </a:cubicBezTo>
                <a:lnTo>
                  <a:pt x="1614656" y="0"/>
                </a:lnTo>
                <a:lnTo>
                  <a:pt x="1783031" y="0"/>
                </a:lnTo>
                <a:lnTo>
                  <a:pt x="1714803" y="76659"/>
                </a:lnTo>
                <a:cubicBezTo>
                  <a:pt x="1659536" y="153496"/>
                  <a:pt x="1620221" y="241952"/>
                  <a:pt x="1601295" y="337433"/>
                </a:cubicBezTo>
                <a:cubicBezTo>
                  <a:pt x="1784335" y="298404"/>
                  <a:pt x="1940676" y="191052"/>
                  <a:pt x="2040269" y="44350"/>
                </a:cubicBezTo>
                <a:lnTo>
                  <a:pt x="2062497" y="0"/>
                </a:lnTo>
                <a:lnTo>
                  <a:pt x="2211135" y="0"/>
                </a:lnTo>
                <a:lnTo>
                  <a:pt x="2159296" y="95636"/>
                </a:lnTo>
                <a:cubicBezTo>
                  <a:pt x="2035522" y="289169"/>
                  <a:pt x="1829330" y="428211"/>
                  <a:pt x="1587923" y="467856"/>
                </a:cubicBezTo>
                <a:lnTo>
                  <a:pt x="1587807" y="468995"/>
                </a:lnTo>
                <a:cubicBezTo>
                  <a:pt x="1582497" y="469998"/>
                  <a:pt x="1577168" y="470939"/>
                  <a:pt x="1571591" y="470523"/>
                </a:cubicBezTo>
                <a:cubicBezTo>
                  <a:pt x="1540419" y="476033"/>
                  <a:pt x="1508538" y="478991"/>
                  <a:pt x="1476164" y="479514"/>
                </a:cubicBezTo>
                <a:lnTo>
                  <a:pt x="1459046" y="481127"/>
                </a:lnTo>
                <a:lnTo>
                  <a:pt x="1459020" y="480636"/>
                </a:lnTo>
                <a:lnTo>
                  <a:pt x="1458521" y="480669"/>
                </a:lnTo>
                <a:cubicBezTo>
                  <a:pt x="1457955" y="476896"/>
                  <a:pt x="1457928" y="473110"/>
                  <a:pt x="1457928" y="469318"/>
                </a:cubicBezTo>
                <a:close/>
                <a:moveTo>
                  <a:pt x="1457928" y="2166144"/>
                </a:moveTo>
                <a:cubicBezTo>
                  <a:pt x="1457928" y="2160506"/>
                  <a:pt x="1457986" y="2154882"/>
                  <a:pt x="1459298" y="2149296"/>
                </a:cubicBezTo>
                <a:cubicBezTo>
                  <a:pt x="1459256" y="2118214"/>
                  <a:pt x="1461706" y="2087572"/>
                  <a:pt x="1466762" y="2057565"/>
                </a:cubicBezTo>
                <a:lnTo>
                  <a:pt x="1467303" y="2050928"/>
                </a:lnTo>
                <a:cubicBezTo>
                  <a:pt x="1467471" y="2050923"/>
                  <a:pt x="1467641" y="2050918"/>
                  <a:pt x="1467808" y="2050865"/>
                </a:cubicBezTo>
                <a:cubicBezTo>
                  <a:pt x="1518085" y="1700770"/>
                  <a:pt x="1799124" y="1422199"/>
                  <a:pt x="2157974" y="1363267"/>
                </a:cubicBezTo>
                <a:lnTo>
                  <a:pt x="2158091" y="1362128"/>
                </a:lnTo>
                <a:cubicBezTo>
                  <a:pt x="2163400" y="1361126"/>
                  <a:pt x="2168728" y="1360185"/>
                  <a:pt x="2174304" y="1360601"/>
                </a:cubicBezTo>
                <a:cubicBezTo>
                  <a:pt x="2205487" y="1355088"/>
                  <a:pt x="2237380" y="1352130"/>
                  <a:pt x="2269765" y="1351607"/>
                </a:cubicBezTo>
                <a:lnTo>
                  <a:pt x="2286853" y="1349997"/>
                </a:lnTo>
                <a:lnTo>
                  <a:pt x="2286879" y="1350487"/>
                </a:lnTo>
                <a:lnTo>
                  <a:pt x="2287377" y="1350455"/>
                </a:lnTo>
                <a:lnTo>
                  <a:pt x="2287971" y="1361805"/>
                </a:lnTo>
                <a:cubicBezTo>
                  <a:pt x="2287971" y="1367441"/>
                  <a:pt x="2287912" y="1373063"/>
                  <a:pt x="2286600" y="1378647"/>
                </a:cubicBezTo>
                <a:cubicBezTo>
                  <a:pt x="2286642" y="1409736"/>
                  <a:pt x="2284192" y="1440385"/>
                  <a:pt x="2279133" y="1470397"/>
                </a:cubicBezTo>
                <a:lnTo>
                  <a:pt x="2278595" y="1477021"/>
                </a:lnTo>
                <a:cubicBezTo>
                  <a:pt x="2278425" y="1477026"/>
                  <a:pt x="2278257" y="1477030"/>
                  <a:pt x="2278089" y="1477083"/>
                </a:cubicBezTo>
                <a:cubicBezTo>
                  <a:pt x="2227814" y="1827177"/>
                  <a:pt x="1946775" y="2105749"/>
                  <a:pt x="1587923" y="2164681"/>
                </a:cubicBezTo>
                <a:lnTo>
                  <a:pt x="1587807" y="2165820"/>
                </a:lnTo>
                <a:cubicBezTo>
                  <a:pt x="1582497" y="2166823"/>
                  <a:pt x="1577168" y="2167764"/>
                  <a:pt x="1571591" y="2167348"/>
                </a:cubicBezTo>
                <a:cubicBezTo>
                  <a:pt x="1540419" y="2172858"/>
                  <a:pt x="1508538" y="2175816"/>
                  <a:pt x="1476164" y="2176339"/>
                </a:cubicBezTo>
                <a:lnTo>
                  <a:pt x="1459046" y="2177952"/>
                </a:lnTo>
                <a:lnTo>
                  <a:pt x="1459020" y="2177461"/>
                </a:lnTo>
                <a:lnTo>
                  <a:pt x="1458521" y="2177494"/>
                </a:lnTo>
                <a:cubicBezTo>
                  <a:pt x="1457955" y="2173722"/>
                  <a:pt x="1457928" y="2169936"/>
                  <a:pt x="1457928" y="2166144"/>
                </a:cubicBezTo>
                <a:close/>
                <a:moveTo>
                  <a:pt x="1457928" y="3862969"/>
                </a:moveTo>
                <a:cubicBezTo>
                  <a:pt x="1457928" y="3857331"/>
                  <a:pt x="1457986" y="3851707"/>
                  <a:pt x="1459298" y="3846121"/>
                </a:cubicBezTo>
                <a:cubicBezTo>
                  <a:pt x="1459256" y="3815039"/>
                  <a:pt x="1461706" y="3784397"/>
                  <a:pt x="1466762" y="3754390"/>
                </a:cubicBezTo>
                <a:lnTo>
                  <a:pt x="1467303" y="3747753"/>
                </a:lnTo>
                <a:cubicBezTo>
                  <a:pt x="1467471" y="3747748"/>
                  <a:pt x="1467641" y="3747743"/>
                  <a:pt x="1467808" y="3747690"/>
                </a:cubicBezTo>
                <a:cubicBezTo>
                  <a:pt x="1518085" y="3397595"/>
                  <a:pt x="1799124" y="3119024"/>
                  <a:pt x="2157974" y="3060092"/>
                </a:cubicBezTo>
                <a:lnTo>
                  <a:pt x="2158091" y="3058953"/>
                </a:lnTo>
                <a:cubicBezTo>
                  <a:pt x="2163400" y="3057951"/>
                  <a:pt x="2168728" y="3057010"/>
                  <a:pt x="2174304" y="3057426"/>
                </a:cubicBezTo>
                <a:cubicBezTo>
                  <a:pt x="2205487" y="3051913"/>
                  <a:pt x="2237380" y="3048955"/>
                  <a:pt x="2269765" y="3048432"/>
                </a:cubicBezTo>
                <a:lnTo>
                  <a:pt x="2286853" y="3046822"/>
                </a:lnTo>
                <a:lnTo>
                  <a:pt x="2286879" y="3047312"/>
                </a:lnTo>
                <a:lnTo>
                  <a:pt x="2287377" y="3047280"/>
                </a:lnTo>
                <a:lnTo>
                  <a:pt x="2287971" y="3058630"/>
                </a:lnTo>
                <a:cubicBezTo>
                  <a:pt x="2287971" y="3064266"/>
                  <a:pt x="2287912" y="3069889"/>
                  <a:pt x="2286600" y="3075472"/>
                </a:cubicBezTo>
                <a:cubicBezTo>
                  <a:pt x="2286642" y="3106561"/>
                  <a:pt x="2284192" y="3137210"/>
                  <a:pt x="2279133" y="3167222"/>
                </a:cubicBezTo>
                <a:lnTo>
                  <a:pt x="2278595" y="3173846"/>
                </a:lnTo>
                <a:cubicBezTo>
                  <a:pt x="2278425" y="3173851"/>
                  <a:pt x="2278257" y="3173856"/>
                  <a:pt x="2278089" y="3173908"/>
                </a:cubicBezTo>
                <a:cubicBezTo>
                  <a:pt x="2227814" y="3524002"/>
                  <a:pt x="1946775" y="3802574"/>
                  <a:pt x="1587923" y="3861506"/>
                </a:cubicBezTo>
                <a:lnTo>
                  <a:pt x="1587807" y="3862645"/>
                </a:lnTo>
                <a:cubicBezTo>
                  <a:pt x="1582497" y="3863648"/>
                  <a:pt x="1577168" y="3864589"/>
                  <a:pt x="1571591" y="3864173"/>
                </a:cubicBezTo>
                <a:cubicBezTo>
                  <a:pt x="1540419" y="3869683"/>
                  <a:pt x="1508538" y="3872641"/>
                  <a:pt x="1476164" y="3873164"/>
                </a:cubicBezTo>
                <a:lnTo>
                  <a:pt x="1459046" y="3874777"/>
                </a:lnTo>
                <a:lnTo>
                  <a:pt x="1459020" y="3874286"/>
                </a:lnTo>
                <a:lnTo>
                  <a:pt x="1458521" y="3874319"/>
                </a:lnTo>
                <a:cubicBezTo>
                  <a:pt x="1457955" y="3870547"/>
                  <a:pt x="1457928" y="3866761"/>
                  <a:pt x="1457928" y="3862969"/>
                </a:cubicBezTo>
                <a:close/>
                <a:moveTo>
                  <a:pt x="750739" y="1181049"/>
                </a:moveTo>
                <a:cubicBezTo>
                  <a:pt x="1025929" y="1121906"/>
                  <a:pt x="1240772" y="907109"/>
                  <a:pt x="1294048" y="636203"/>
                </a:cubicBezTo>
                <a:cubicBezTo>
                  <a:pt x="1018858" y="695346"/>
                  <a:pt x="804014" y="910143"/>
                  <a:pt x="750739" y="1181049"/>
                </a:cubicBezTo>
                <a:close/>
                <a:moveTo>
                  <a:pt x="750739" y="1493690"/>
                </a:moveTo>
                <a:cubicBezTo>
                  <a:pt x="804015" y="1762469"/>
                  <a:pt x="1018858" y="1975579"/>
                  <a:pt x="1294048" y="2034258"/>
                </a:cubicBezTo>
                <a:cubicBezTo>
                  <a:pt x="1240773" y="1765479"/>
                  <a:pt x="1025929" y="1552369"/>
                  <a:pt x="750739" y="1493690"/>
                </a:cubicBezTo>
                <a:close/>
                <a:moveTo>
                  <a:pt x="750739" y="2877874"/>
                </a:moveTo>
                <a:cubicBezTo>
                  <a:pt x="1025929" y="2818731"/>
                  <a:pt x="1240772" y="2603934"/>
                  <a:pt x="1294048" y="2333028"/>
                </a:cubicBezTo>
                <a:cubicBezTo>
                  <a:pt x="1018858" y="2392171"/>
                  <a:pt x="804014" y="2606968"/>
                  <a:pt x="750739" y="2877874"/>
                </a:cubicBezTo>
                <a:close/>
                <a:moveTo>
                  <a:pt x="750739" y="3190516"/>
                </a:moveTo>
                <a:cubicBezTo>
                  <a:pt x="804015" y="3459294"/>
                  <a:pt x="1018858" y="3672404"/>
                  <a:pt x="1294048" y="3731083"/>
                </a:cubicBezTo>
                <a:cubicBezTo>
                  <a:pt x="1240773" y="3462304"/>
                  <a:pt x="1025929" y="3249194"/>
                  <a:pt x="750739" y="3190516"/>
                </a:cubicBezTo>
                <a:close/>
                <a:moveTo>
                  <a:pt x="718720" y="4305008"/>
                </a:moveTo>
                <a:lnTo>
                  <a:pt x="747165" y="4255797"/>
                </a:lnTo>
                <a:cubicBezTo>
                  <a:pt x="872402" y="4070062"/>
                  <a:pt x="1073359" y="3937139"/>
                  <a:pt x="1307418" y="3898397"/>
                </a:cubicBezTo>
                <a:lnTo>
                  <a:pt x="1307535" y="3897249"/>
                </a:lnTo>
                <a:cubicBezTo>
                  <a:pt x="1312844" y="3896239"/>
                  <a:pt x="1318172" y="3895291"/>
                  <a:pt x="1323748" y="3895710"/>
                </a:cubicBezTo>
                <a:cubicBezTo>
                  <a:pt x="1354931" y="3890153"/>
                  <a:pt x="1386824" y="3887172"/>
                  <a:pt x="1419209" y="3886645"/>
                </a:cubicBezTo>
                <a:lnTo>
                  <a:pt x="1436297" y="3885022"/>
                </a:lnTo>
                <a:lnTo>
                  <a:pt x="1436323" y="3885516"/>
                </a:lnTo>
                <a:lnTo>
                  <a:pt x="1436821" y="3885483"/>
                </a:lnTo>
                <a:lnTo>
                  <a:pt x="1437415" y="3896923"/>
                </a:lnTo>
                <a:cubicBezTo>
                  <a:pt x="1437415" y="3902604"/>
                  <a:pt x="1437356" y="3908271"/>
                  <a:pt x="1436044" y="3913899"/>
                </a:cubicBezTo>
                <a:cubicBezTo>
                  <a:pt x="1436086" y="3945234"/>
                  <a:pt x="1433636" y="3976125"/>
                  <a:pt x="1428577" y="4006375"/>
                </a:cubicBezTo>
                <a:lnTo>
                  <a:pt x="1428039" y="4013051"/>
                </a:lnTo>
                <a:cubicBezTo>
                  <a:pt x="1427869" y="4013056"/>
                  <a:pt x="1427701" y="4013061"/>
                  <a:pt x="1427533" y="4013114"/>
                </a:cubicBezTo>
                <a:cubicBezTo>
                  <a:pt x="1415351" y="4098618"/>
                  <a:pt x="1389619" y="4179889"/>
                  <a:pt x="1352416" y="4254710"/>
                </a:cubicBezTo>
                <a:lnTo>
                  <a:pt x="1322295" y="4305008"/>
                </a:lnTo>
                <a:lnTo>
                  <a:pt x="1168185" y="4305008"/>
                </a:lnTo>
                <a:lnTo>
                  <a:pt x="1194867" y="4271827"/>
                </a:lnTo>
                <a:cubicBezTo>
                  <a:pt x="1242622" y="4199373"/>
                  <a:pt x="1276801" y="4117553"/>
                  <a:pt x="1294048" y="4029853"/>
                </a:cubicBezTo>
                <a:cubicBezTo>
                  <a:pt x="1147796" y="4061285"/>
                  <a:pt x="1018589" y="4136681"/>
                  <a:pt x="921894" y="4241205"/>
                </a:cubicBezTo>
                <a:lnTo>
                  <a:pt x="869771" y="4305008"/>
                </a:lnTo>
                <a:close/>
                <a:moveTo>
                  <a:pt x="684209" y="0"/>
                </a:moveTo>
                <a:lnTo>
                  <a:pt x="832847" y="0"/>
                </a:lnTo>
                <a:lnTo>
                  <a:pt x="855075" y="44350"/>
                </a:lnTo>
                <a:cubicBezTo>
                  <a:pt x="954668" y="191053"/>
                  <a:pt x="1111009" y="298404"/>
                  <a:pt x="1294048" y="337433"/>
                </a:cubicBezTo>
                <a:cubicBezTo>
                  <a:pt x="1275123" y="241952"/>
                  <a:pt x="1235808" y="153496"/>
                  <a:pt x="1180541" y="76659"/>
                </a:cubicBezTo>
                <a:lnTo>
                  <a:pt x="1112313" y="0"/>
                </a:lnTo>
                <a:lnTo>
                  <a:pt x="1280688" y="0"/>
                </a:lnTo>
                <a:lnTo>
                  <a:pt x="1343322" y="96778"/>
                </a:lnTo>
                <a:cubicBezTo>
                  <a:pt x="1385443" y="175780"/>
                  <a:pt x="1414383" y="262463"/>
                  <a:pt x="1427534" y="354040"/>
                </a:cubicBezTo>
                <a:cubicBezTo>
                  <a:pt x="1427702" y="354093"/>
                  <a:pt x="1427871" y="354098"/>
                  <a:pt x="1428040" y="354102"/>
                </a:cubicBezTo>
                <a:lnTo>
                  <a:pt x="1428580" y="360740"/>
                </a:lnTo>
                <a:cubicBezTo>
                  <a:pt x="1433637" y="390746"/>
                  <a:pt x="1436086" y="421389"/>
                  <a:pt x="1436044" y="452471"/>
                </a:cubicBezTo>
                <a:cubicBezTo>
                  <a:pt x="1437356" y="458057"/>
                  <a:pt x="1437415" y="463681"/>
                  <a:pt x="1437415" y="469318"/>
                </a:cubicBezTo>
                <a:cubicBezTo>
                  <a:pt x="1437415" y="473111"/>
                  <a:pt x="1437388" y="476896"/>
                  <a:pt x="1436822" y="480669"/>
                </a:cubicBezTo>
                <a:lnTo>
                  <a:pt x="1436323" y="480636"/>
                </a:lnTo>
                <a:lnTo>
                  <a:pt x="1436297" y="481127"/>
                </a:lnTo>
                <a:lnTo>
                  <a:pt x="1419178" y="479514"/>
                </a:lnTo>
                <a:cubicBezTo>
                  <a:pt x="1386804" y="478991"/>
                  <a:pt x="1354924" y="476033"/>
                  <a:pt x="1323752" y="470523"/>
                </a:cubicBezTo>
                <a:cubicBezTo>
                  <a:pt x="1318175" y="470939"/>
                  <a:pt x="1312846" y="469998"/>
                  <a:pt x="1307535" y="468995"/>
                </a:cubicBezTo>
                <a:lnTo>
                  <a:pt x="1307419" y="467856"/>
                </a:lnTo>
                <a:cubicBezTo>
                  <a:pt x="1066014" y="428211"/>
                  <a:pt x="859822" y="289169"/>
                  <a:pt x="736048" y="95636"/>
                </a:cubicBezTo>
                <a:close/>
                <a:moveTo>
                  <a:pt x="607372" y="1313979"/>
                </a:moveTo>
                <a:cubicBezTo>
                  <a:pt x="607372" y="1308297"/>
                  <a:pt x="607430" y="1302628"/>
                  <a:pt x="608742" y="1296998"/>
                </a:cubicBezTo>
                <a:cubicBezTo>
                  <a:pt x="608700" y="1265670"/>
                  <a:pt x="611150" y="1234785"/>
                  <a:pt x="616206" y="1204541"/>
                </a:cubicBezTo>
                <a:lnTo>
                  <a:pt x="616747" y="1197851"/>
                </a:lnTo>
                <a:cubicBezTo>
                  <a:pt x="616915" y="1197846"/>
                  <a:pt x="617085" y="1197841"/>
                  <a:pt x="617252" y="1197788"/>
                </a:cubicBezTo>
                <a:cubicBezTo>
                  <a:pt x="667529" y="844922"/>
                  <a:pt x="948568" y="564145"/>
                  <a:pt x="1307418" y="504747"/>
                </a:cubicBezTo>
                <a:lnTo>
                  <a:pt x="1307535" y="503599"/>
                </a:lnTo>
                <a:cubicBezTo>
                  <a:pt x="1312844" y="502589"/>
                  <a:pt x="1318172" y="501641"/>
                  <a:pt x="1323748" y="502060"/>
                </a:cubicBezTo>
                <a:cubicBezTo>
                  <a:pt x="1354931" y="496503"/>
                  <a:pt x="1386824" y="493522"/>
                  <a:pt x="1419209" y="492995"/>
                </a:cubicBezTo>
                <a:lnTo>
                  <a:pt x="1436297" y="491372"/>
                </a:lnTo>
                <a:lnTo>
                  <a:pt x="1436323" y="491866"/>
                </a:lnTo>
                <a:lnTo>
                  <a:pt x="1436821" y="491833"/>
                </a:lnTo>
                <a:lnTo>
                  <a:pt x="1437415" y="503273"/>
                </a:lnTo>
                <a:cubicBezTo>
                  <a:pt x="1437415" y="508954"/>
                  <a:pt x="1437356" y="514621"/>
                  <a:pt x="1436044" y="520249"/>
                </a:cubicBezTo>
                <a:cubicBezTo>
                  <a:pt x="1436086" y="551584"/>
                  <a:pt x="1433636" y="582475"/>
                  <a:pt x="1428577" y="612725"/>
                </a:cubicBezTo>
                <a:lnTo>
                  <a:pt x="1428039" y="619401"/>
                </a:lnTo>
                <a:cubicBezTo>
                  <a:pt x="1427869" y="619406"/>
                  <a:pt x="1427701" y="619411"/>
                  <a:pt x="1427533" y="619464"/>
                </a:cubicBezTo>
                <a:cubicBezTo>
                  <a:pt x="1377258" y="972329"/>
                  <a:pt x="1096219" y="1253106"/>
                  <a:pt x="737367" y="1312505"/>
                </a:cubicBezTo>
                <a:lnTo>
                  <a:pt x="737251" y="1313653"/>
                </a:lnTo>
                <a:cubicBezTo>
                  <a:pt x="731941" y="1314664"/>
                  <a:pt x="726612" y="1315612"/>
                  <a:pt x="721035" y="1315193"/>
                </a:cubicBezTo>
                <a:cubicBezTo>
                  <a:pt x="689863" y="1320747"/>
                  <a:pt x="657982" y="1323728"/>
                  <a:pt x="625608" y="1324255"/>
                </a:cubicBezTo>
                <a:lnTo>
                  <a:pt x="608490" y="1325881"/>
                </a:lnTo>
                <a:lnTo>
                  <a:pt x="608464" y="1325386"/>
                </a:lnTo>
                <a:lnTo>
                  <a:pt x="607965" y="1325419"/>
                </a:lnTo>
                <a:cubicBezTo>
                  <a:pt x="607399" y="1321617"/>
                  <a:pt x="607372" y="1317801"/>
                  <a:pt x="607372" y="1313979"/>
                </a:cubicBezTo>
                <a:close/>
                <a:moveTo>
                  <a:pt x="607372" y="1361805"/>
                </a:moveTo>
                <a:lnTo>
                  <a:pt x="607966" y="1350455"/>
                </a:lnTo>
                <a:lnTo>
                  <a:pt x="608464" y="1350487"/>
                </a:lnTo>
                <a:lnTo>
                  <a:pt x="608490" y="1349997"/>
                </a:lnTo>
                <a:lnTo>
                  <a:pt x="625577" y="1351607"/>
                </a:lnTo>
                <a:cubicBezTo>
                  <a:pt x="657963" y="1352130"/>
                  <a:pt x="689855" y="1355088"/>
                  <a:pt x="721039" y="1360601"/>
                </a:cubicBezTo>
                <a:cubicBezTo>
                  <a:pt x="726615" y="1360185"/>
                  <a:pt x="731943" y="1361126"/>
                  <a:pt x="737251" y="1362128"/>
                </a:cubicBezTo>
                <a:lnTo>
                  <a:pt x="737368" y="1363267"/>
                </a:lnTo>
                <a:cubicBezTo>
                  <a:pt x="1096219" y="1422199"/>
                  <a:pt x="1377258" y="1700770"/>
                  <a:pt x="1427534" y="2050865"/>
                </a:cubicBezTo>
                <a:cubicBezTo>
                  <a:pt x="1427702" y="2050918"/>
                  <a:pt x="1427871" y="2050923"/>
                  <a:pt x="1428040" y="2050928"/>
                </a:cubicBezTo>
                <a:lnTo>
                  <a:pt x="1428580" y="2057565"/>
                </a:lnTo>
                <a:cubicBezTo>
                  <a:pt x="1433637" y="2087572"/>
                  <a:pt x="1436086" y="2118214"/>
                  <a:pt x="1436044" y="2149296"/>
                </a:cubicBezTo>
                <a:cubicBezTo>
                  <a:pt x="1437356" y="2154882"/>
                  <a:pt x="1437415" y="2160506"/>
                  <a:pt x="1437415" y="2166144"/>
                </a:cubicBezTo>
                <a:cubicBezTo>
                  <a:pt x="1437415" y="2169936"/>
                  <a:pt x="1437388" y="2173722"/>
                  <a:pt x="1436822" y="2177494"/>
                </a:cubicBezTo>
                <a:lnTo>
                  <a:pt x="1436323" y="2177461"/>
                </a:lnTo>
                <a:lnTo>
                  <a:pt x="1436297" y="2177952"/>
                </a:lnTo>
                <a:lnTo>
                  <a:pt x="1419178" y="2176339"/>
                </a:lnTo>
                <a:cubicBezTo>
                  <a:pt x="1386804" y="2175816"/>
                  <a:pt x="1354924" y="2172858"/>
                  <a:pt x="1323752" y="2167348"/>
                </a:cubicBezTo>
                <a:cubicBezTo>
                  <a:pt x="1318175" y="2167764"/>
                  <a:pt x="1312846" y="2166823"/>
                  <a:pt x="1307535" y="2165820"/>
                </a:cubicBezTo>
                <a:lnTo>
                  <a:pt x="1307419" y="2164681"/>
                </a:lnTo>
                <a:cubicBezTo>
                  <a:pt x="948568" y="2105749"/>
                  <a:pt x="667529" y="1827177"/>
                  <a:pt x="617253" y="1477083"/>
                </a:cubicBezTo>
                <a:cubicBezTo>
                  <a:pt x="617086" y="1477030"/>
                  <a:pt x="616917" y="1477026"/>
                  <a:pt x="616748" y="1477021"/>
                </a:cubicBezTo>
                <a:lnTo>
                  <a:pt x="616209" y="1470397"/>
                </a:lnTo>
                <a:cubicBezTo>
                  <a:pt x="611151" y="1440385"/>
                  <a:pt x="608700" y="1409736"/>
                  <a:pt x="608742" y="1378647"/>
                </a:cubicBezTo>
                <a:cubicBezTo>
                  <a:pt x="607430" y="1373063"/>
                  <a:pt x="607372" y="1367441"/>
                  <a:pt x="607372" y="1361805"/>
                </a:cubicBezTo>
                <a:close/>
                <a:moveTo>
                  <a:pt x="607372" y="3010804"/>
                </a:moveTo>
                <a:cubicBezTo>
                  <a:pt x="607372" y="3005122"/>
                  <a:pt x="607430" y="2999453"/>
                  <a:pt x="608742" y="2993823"/>
                </a:cubicBezTo>
                <a:cubicBezTo>
                  <a:pt x="608700" y="2962495"/>
                  <a:pt x="611150" y="2931610"/>
                  <a:pt x="616206" y="2901366"/>
                </a:cubicBezTo>
                <a:lnTo>
                  <a:pt x="616747" y="2894676"/>
                </a:lnTo>
                <a:cubicBezTo>
                  <a:pt x="616915" y="2894671"/>
                  <a:pt x="617085" y="2894666"/>
                  <a:pt x="617252" y="2894613"/>
                </a:cubicBezTo>
                <a:cubicBezTo>
                  <a:pt x="667529" y="2541747"/>
                  <a:pt x="948568" y="2260970"/>
                  <a:pt x="1307418" y="2201572"/>
                </a:cubicBezTo>
                <a:lnTo>
                  <a:pt x="1307535" y="2200424"/>
                </a:lnTo>
                <a:cubicBezTo>
                  <a:pt x="1312844" y="2199414"/>
                  <a:pt x="1318172" y="2198466"/>
                  <a:pt x="1323748" y="2198885"/>
                </a:cubicBezTo>
                <a:cubicBezTo>
                  <a:pt x="1354931" y="2193328"/>
                  <a:pt x="1386824" y="2190347"/>
                  <a:pt x="1419209" y="2189820"/>
                </a:cubicBezTo>
                <a:lnTo>
                  <a:pt x="1436297" y="2188197"/>
                </a:lnTo>
                <a:lnTo>
                  <a:pt x="1436323" y="2188691"/>
                </a:lnTo>
                <a:lnTo>
                  <a:pt x="1436821" y="2188658"/>
                </a:lnTo>
                <a:lnTo>
                  <a:pt x="1437415" y="2200098"/>
                </a:lnTo>
                <a:cubicBezTo>
                  <a:pt x="1437415" y="2205779"/>
                  <a:pt x="1437356" y="2211446"/>
                  <a:pt x="1436044" y="2217074"/>
                </a:cubicBezTo>
                <a:cubicBezTo>
                  <a:pt x="1436086" y="2248409"/>
                  <a:pt x="1433636" y="2279300"/>
                  <a:pt x="1428577" y="2309550"/>
                </a:cubicBezTo>
                <a:lnTo>
                  <a:pt x="1428039" y="2316226"/>
                </a:lnTo>
                <a:cubicBezTo>
                  <a:pt x="1427869" y="2316231"/>
                  <a:pt x="1427701" y="2316236"/>
                  <a:pt x="1427533" y="2316289"/>
                </a:cubicBezTo>
                <a:cubicBezTo>
                  <a:pt x="1377258" y="2669154"/>
                  <a:pt x="1096219" y="2949931"/>
                  <a:pt x="737367" y="3009330"/>
                </a:cubicBezTo>
                <a:lnTo>
                  <a:pt x="737251" y="3010478"/>
                </a:lnTo>
                <a:cubicBezTo>
                  <a:pt x="731941" y="3011489"/>
                  <a:pt x="726612" y="3012437"/>
                  <a:pt x="721035" y="3012018"/>
                </a:cubicBezTo>
                <a:cubicBezTo>
                  <a:pt x="689863" y="3017572"/>
                  <a:pt x="657982" y="3020553"/>
                  <a:pt x="625608" y="3021080"/>
                </a:cubicBezTo>
                <a:lnTo>
                  <a:pt x="608490" y="3022706"/>
                </a:lnTo>
                <a:lnTo>
                  <a:pt x="608464" y="3022211"/>
                </a:lnTo>
                <a:lnTo>
                  <a:pt x="607965" y="3022244"/>
                </a:lnTo>
                <a:cubicBezTo>
                  <a:pt x="607399" y="3018442"/>
                  <a:pt x="607372" y="3014626"/>
                  <a:pt x="607372" y="3010804"/>
                </a:cubicBezTo>
                <a:close/>
                <a:moveTo>
                  <a:pt x="607372" y="3058630"/>
                </a:moveTo>
                <a:lnTo>
                  <a:pt x="607966" y="3047280"/>
                </a:lnTo>
                <a:lnTo>
                  <a:pt x="608464" y="3047312"/>
                </a:lnTo>
                <a:lnTo>
                  <a:pt x="608490" y="3046822"/>
                </a:lnTo>
                <a:lnTo>
                  <a:pt x="625577" y="3048432"/>
                </a:lnTo>
                <a:cubicBezTo>
                  <a:pt x="657963" y="3048955"/>
                  <a:pt x="689855" y="3051913"/>
                  <a:pt x="721039" y="3057426"/>
                </a:cubicBezTo>
                <a:cubicBezTo>
                  <a:pt x="726615" y="3057010"/>
                  <a:pt x="731943" y="3057951"/>
                  <a:pt x="737251" y="3058953"/>
                </a:cubicBezTo>
                <a:lnTo>
                  <a:pt x="737368" y="3060092"/>
                </a:lnTo>
                <a:cubicBezTo>
                  <a:pt x="1096219" y="3119024"/>
                  <a:pt x="1377258" y="3397595"/>
                  <a:pt x="1427534" y="3747690"/>
                </a:cubicBezTo>
                <a:cubicBezTo>
                  <a:pt x="1427702" y="3747743"/>
                  <a:pt x="1427871" y="3747748"/>
                  <a:pt x="1428040" y="3747753"/>
                </a:cubicBezTo>
                <a:lnTo>
                  <a:pt x="1428580" y="3754390"/>
                </a:lnTo>
                <a:cubicBezTo>
                  <a:pt x="1433637" y="3784397"/>
                  <a:pt x="1436086" y="3815039"/>
                  <a:pt x="1436044" y="3846121"/>
                </a:cubicBezTo>
                <a:cubicBezTo>
                  <a:pt x="1437356" y="3851707"/>
                  <a:pt x="1437415" y="3857331"/>
                  <a:pt x="1437415" y="3862969"/>
                </a:cubicBezTo>
                <a:cubicBezTo>
                  <a:pt x="1437415" y="3866761"/>
                  <a:pt x="1437388" y="3870547"/>
                  <a:pt x="1436822" y="3874319"/>
                </a:cubicBezTo>
                <a:lnTo>
                  <a:pt x="1436323" y="3874286"/>
                </a:lnTo>
                <a:lnTo>
                  <a:pt x="1436297" y="3874777"/>
                </a:lnTo>
                <a:lnTo>
                  <a:pt x="1419178" y="3873164"/>
                </a:lnTo>
                <a:cubicBezTo>
                  <a:pt x="1386804" y="3872641"/>
                  <a:pt x="1354924" y="3869683"/>
                  <a:pt x="1323752" y="3864173"/>
                </a:cubicBezTo>
                <a:cubicBezTo>
                  <a:pt x="1318175" y="3864589"/>
                  <a:pt x="1312846" y="3863648"/>
                  <a:pt x="1307535" y="3862645"/>
                </a:cubicBezTo>
                <a:lnTo>
                  <a:pt x="1307419" y="3861506"/>
                </a:lnTo>
                <a:cubicBezTo>
                  <a:pt x="948568" y="3802574"/>
                  <a:pt x="667529" y="3524002"/>
                  <a:pt x="617253" y="3173908"/>
                </a:cubicBezTo>
                <a:cubicBezTo>
                  <a:pt x="617086" y="3173856"/>
                  <a:pt x="616917" y="3173851"/>
                  <a:pt x="616748" y="3173846"/>
                </a:cubicBezTo>
                <a:lnTo>
                  <a:pt x="616209" y="3167222"/>
                </a:lnTo>
                <a:cubicBezTo>
                  <a:pt x="611151" y="3137210"/>
                  <a:pt x="608700" y="3106561"/>
                  <a:pt x="608742" y="3075472"/>
                </a:cubicBezTo>
                <a:cubicBezTo>
                  <a:pt x="607430" y="3069889"/>
                  <a:pt x="607372" y="3064266"/>
                  <a:pt x="607372" y="3058630"/>
                </a:cubicBezTo>
                <a:close/>
                <a:moveTo>
                  <a:pt x="0" y="116373"/>
                </a:moveTo>
                <a:lnTo>
                  <a:pt x="0" y="0"/>
                </a:lnTo>
                <a:lnTo>
                  <a:pt x="90880" y="0"/>
                </a:lnTo>
                <a:lnTo>
                  <a:pt x="22652" y="76659"/>
                </a:lnTo>
                <a:close/>
                <a:moveTo>
                  <a:pt x="0" y="443121"/>
                </a:moveTo>
                <a:lnTo>
                  <a:pt x="0" y="311637"/>
                </a:lnTo>
                <a:lnTo>
                  <a:pt x="82171" y="276703"/>
                </a:lnTo>
                <a:cubicBezTo>
                  <a:pt x="190106" y="222464"/>
                  <a:pt x="281723" y="142152"/>
                  <a:pt x="348118" y="44350"/>
                </a:cubicBezTo>
                <a:lnTo>
                  <a:pt x="370347" y="0"/>
                </a:lnTo>
                <a:lnTo>
                  <a:pt x="518984" y="0"/>
                </a:lnTo>
                <a:lnTo>
                  <a:pt x="467145" y="95636"/>
                </a:lnTo>
                <a:cubicBezTo>
                  <a:pt x="364000" y="256913"/>
                  <a:pt x="203621" y="380350"/>
                  <a:pt x="13323" y="439959"/>
                </a:cubicBezTo>
                <a:close/>
                <a:moveTo>
                  <a:pt x="0" y="1070142"/>
                </a:moveTo>
                <a:lnTo>
                  <a:pt x="0" y="862064"/>
                </a:lnTo>
                <a:lnTo>
                  <a:pt x="31905" y="912052"/>
                </a:lnTo>
                <a:cubicBezTo>
                  <a:pt x="132041" y="1046318"/>
                  <a:pt x="280461" y="1144085"/>
                  <a:pt x="452455" y="1181049"/>
                </a:cubicBezTo>
                <a:cubicBezTo>
                  <a:pt x="405840" y="944006"/>
                  <a:pt x="235523" y="749922"/>
                  <a:pt x="9316" y="665484"/>
                </a:cubicBezTo>
                <a:lnTo>
                  <a:pt x="0" y="662760"/>
                </a:lnTo>
                <a:lnTo>
                  <a:pt x="0" y="530567"/>
                </a:lnTo>
                <a:lnTo>
                  <a:pt x="26399" y="537107"/>
                </a:lnTo>
                <a:cubicBezTo>
                  <a:pt x="321280" y="635466"/>
                  <a:pt x="541950" y="889030"/>
                  <a:pt x="585941" y="1197788"/>
                </a:cubicBezTo>
                <a:cubicBezTo>
                  <a:pt x="586109" y="1197841"/>
                  <a:pt x="586278" y="1197846"/>
                  <a:pt x="586447" y="1197851"/>
                </a:cubicBezTo>
                <a:lnTo>
                  <a:pt x="586987" y="1204541"/>
                </a:lnTo>
                <a:cubicBezTo>
                  <a:pt x="592044" y="1234785"/>
                  <a:pt x="594493" y="1265670"/>
                  <a:pt x="594451" y="1296998"/>
                </a:cubicBezTo>
                <a:cubicBezTo>
                  <a:pt x="595763" y="1302628"/>
                  <a:pt x="595822" y="1308297"/>
                  <a:pt x="595822" y="1313979"/>
                </a:cubicBezTo>
                <a:cubicBezTo>
                  <a:pt x="595822" y="1317801"/>
                  <a:pt x="595795" y="1321617"/>
                  <a:pt x="595229" y="1325419"/>
                </a:cubicBezTo>
                <a:lnTo>
                  <a:pt x="594730" y="1325386"/>
                </a:lnTo>
                <a:lnTo>
                  <a:pt x="594704" y="1325881"/>
                </a:lnTo>
                <a:lnTo>
                  <a:pt x="577585" y="1324255"/>
                </a:lnTo>
                <a:cubicBezTo>
                  <a:pt x="545211" y="1323728"/>
                  <a:pt x="513331" y="1320747"/>
                  <a:pt x="482159" y="1315193"/>
                </a:cubicBezTo>
                <a:cubicBezTo>
                  <a:pt x="476582" y="1315612"/>
                  <a:pt x="471253" y="1314664"/>
                  <a:pt x="465942" y="1313653"/>
                </a:cubicBezTo>
                <a:lnTo>
                  <a:pt x="465826" y="1312505"/>
                </a:lnTo>
                <a:cubicBezTo>
                  <a:pt x="286401" y="1282806"/>
                  <a:pt x="126428" y="1197762"/>
                  <a:pt x="5028" y="1076034"/>
                </a:cubicBezTo>
                <a:close/>
                <a:moveTo>
                  <a:pt x="0" y="2139063"/>
                </a:moveTo>
                <a:lnTo>
                  <a:pt x="0" y="2007909"/>
                </a:lnTo>
                <a:lnTo>
                  <a:pt x="9314" y="2005207"/>
                </a:lnTo>
                <a:cubicBezTo>
                  <a:pt x="235521" y="1921432"/>
                  <a:pt x="405837" y="1728872"/>
                  <a:pt x="452453" y="1493690"/>
                </a:cubicBezTo>
                <a:cubicBezTo>
                  <a:pt x="280459" y="1530364"/>
                  <a:pt x="132038" y="1627363"/>
                  <a:pt x="31903" y="1760575"/>
                </a:cubicBezTo>
                <a:lnTo>
                  <a:pt x="0" y="1810167"/>
                </a:lnTo>
                <a:lnTo>
                  <a:pt x="0" y="1603724"/>
                </a:lnTo>
                <a:lnTo>
                  <a:pt x="5025" y="1597880"/>
                </a:lnTo>
                <a:cubicBezTo>
                  <a:pt x="126426" y="1477109"/>
                  <a:pt x="286398" y="1392733"/>
                  <a:pt x="465823" y="1363267"/>
                </a:cubicBezTo>
                <a:lnTo>
                  <a:pt x="465940" y="1362128"/>
                </a:lnTo>
                <a:cubicBezTo>
                  <a:pt x="471249" y="1361126"/>
                  <a:pt x="476577" y="1360185"/>
                  <a:pt x="482153" y="1360601"/>
                </a:cubicBezTo>
                <a:cubicBezTo>
                  <a:pt x="513336" y="1355088"/>
                  <a:pt x="545229" y="1352130"/>
                  <a:pt x="577614" y="1351607"/>
                </a:cubicBezTo>
                <a:lnTo>
                  <a:pt x="594702" y="1349997"/>
                </a:lnTo>
                <a:lnTo>
                  <a:pt x="594728" y="1350487"/>
                </a:lnTo>
                <a:lnTo>
                  <a:pt x="595226" y="1350455"/>
                </a:lnTo>
                <a:lnTo>
                  <a:pt x="595820" y="1361805"/>
                </a:lnTo>
                <a:cubicBezTo>
                  <a:pt x="595820" y="1367441"/>
                  <a:pt x="595761" y="1373063"/>
                  <a:pt x="594449" y="1378647"/>
                </a:cubicBezTo>
                <a:cubicBezTo>
                  <a:pt x="594491" y="1409736"/>
                  <a:pt x="592041" y="1440385"/>
                  <a:pt x="586982" y="1470397"/>
                </a:cubicBezTo>
                <a:lnTo>
                  <a:pt x="586444" y="1477021"/>
                </a:lnTo>
                <a:cubicBezTo>
                  <a:pt x="586274" y="1477026"/>
                  <a:pt x="586106" y="1477030"/>
                  <a:pt x="585938" y="1477083"/>
                </a:cubicBezTo>
                <a:cubicBezTo>
                  <a:pt x="541948" y="1783415"/>
                  <a:pt x="321278" y="2034989"/>
                  <a:pt x="26396" y="2132575"/>
                </a:cubicBezTo>
                <a:close/>
                <a:moveTo>
                  <a:pt x="0" y="2766967"/>
                </a:moveTo>
                <a:lnTo>
                  <a:pt x="0" y="2558889"/>
                </a:lnTo>
                <a:lnTo>
                  <a:pt x="31905" y="2608877"/>
                </a:lnTo>
                <a:cubicBezTo>
                  <a:pt x="132041" y="2743143"/>
                  <a:pt x="280461" y="2840910"/>
                  <a:pt x="452455" y="2877874"/>
                </a:cubicBezTo>
                <a:cubicBezTo>
                  <a:pt x="405840" y="2640831"/>
                  <a:pt x="235523" y="2446747"/>
                  <a:pt x="9316" y="2362309"/>
                </a:cubicBezTo>
                <a:lnTo>
                  <a:pt x="0" y="2359585"/>
                </a:lnTo>
                <a:lnTo>
                  <a:pt x="0" y="2227392"/>
                </a:lnTo>
                <a:lnTo>
                  <a:pt x="26399" y="2233932"/>
                </a:lnTo>
                <a:cubicBezTo>
                  <a:pt x="321280" y="2332291"/>
                  <a:pt x="541950" y="2585855"/>
                  <a:pt x="585941" y="2894613"/>
                </a:cubicBezTo>
                <a:cubicBezTo>
                  <a:pt x="586109" y="2894666"/>
                  <a:pt x="586278" y="2894671"/>
                  <a:pt x="586447" y="2894676"/>
                </a:cubicBezTo>
                <a:lnTo>
                  <a:pt x="586987" y="2901366"/>
                </a:lnTo>
                <a:cubicBezTo>
                  <a:pt x="592044" y="2931610"/>
                  <a:pt x="594493" y="2962495"/>
                  <a:pt x="594451" y="2993823"/>
                </a:cubicBezTo>
                <a:cubicBezTo>
                  <a:pt x="595763" y="2999453"/>
                  <a:pt x="595822" y="3005122"/>
                  <a:pt x="595822" y="3010804"/>
                </a:cubicBezTo>
                <a:cubicBezTo>
                  <a:pt x="595822" y="3014626"/>
                  <a:pt x="595795" y="3018442"/>
                  <a:pt x="595229" y="3022244"/>
                </a:cubicBezTo>
                <a:lnTo>
                  <a:pt x="594730" y="3022211"/>
                </a:lnTo>
                <a:lnTo>
                  <a:pt x="594704" y="3022706"/>
                </a:lnTo>
                <a:lnTo>
                  <a:pt x="577585" y="3021080"/>
                </a:lnTo>
                <a:cubicBezTo>
                  <a:pt x="545211" y="3020553"/>
                  <a:pt x="513331" y="3017572"/>
                  <a:pt x="482159" y="3012018"/>
                </a:cubicBezTo>
                <a:cubicBezTo>
                  <a:pt x="476582" y="3012437"/>
                  <a:pt x="471253" y="3011489"/>
                  <a:pt x="465942" y="3010478"/>
                </a:cubicBezTo>
                <a:lnTo>
                  <a:pt x="465826" y="3009330"/>
                </a:lnTo>
                <a:cubicBezTo>
                  <a:pt x="286401" y="2979630"/>
                  <a:pt x="126428" y="2894586"/>
                  <a:pt x="5028" y="2772859"/>
                </a:cubicBezTo>
                <a:close/>
                <a:moveTo>
                  <a:pt x="0" y="3835888"/>
                </a:moveTo>
                <a:lnTo>
                  <a:pt x="0" y="3704734"/>
                </a:lnTo>
                <a:lnTo>
                  <a:pt x="9314" y="3702032"/>
                </a:lnTo>
                <a:cubicBezTo>
                  <a:pt x="235521" y="3618257"/>
                  <a:pt x="405837" y="3425697"/>
                  <a:pt x="452453" y="3190516"/>
                </a:cubicBezTo>
                <a:cubicBezTo>
                  <a:pt x="280459" y="3227190"/>
                  <a:pt x="132038" y="3324188"/>
                  <a:pt x="31903" y="3457400"/>
                </a:cubicBezTo>
                <a:lnTo>
                  <a:pt x="0" y="3506992"/>
                </a:lnTo>
                <a:lnTo>
                  <a:pt x="0" y="3300549"/>
                </a:lnTo>
                <a:lnTo>
                  <a:pt x="5025" y="3294705"/>
                </a:lnTo>
                <a:cubicBezTo>
                  <a:pt x="126426" y="3173934"/>
                  <a:pt x="286398" y="3089558"/>
                  <a:pt x="465823" y="3060092"/>
                </a:cubicBezTo>
                <a:lnTo>
                  <a:pt x="465940" y="3058953"/>
                </a:lnTo>
                <a:cubicBezTo>
                  <a:pt x="471249" y="3057951"/>
                  <a:pt x="476577" y="3057010"/>
                  <a:pt x="482153" y="3057426"/>
                </a:cubicBezTo>
                <a:cubicBezTo>
                  <a:pt x="513336" y="3051913"/>
                  <a:pt x="545229" y="3048955"/>
                  <a:pt x="577614" y="3048432"/>
                </a:cubicBezTo>
                <a:lnTo>
                  <a:pt x="594702" y="3046822"/>
                </a:lnTo>
                <a:lnTo>
                  <a:pt x="594728" y="3047312"/>
                </a:lnTo>
                <a:lnTo>
                  <a:pt x="595226" y="3047280"/>
                </a:lnTo>
                <a:lnTo>
                  <a:pt x="595820" y="3058630"/>
                </a:lnTo>
                <a:cubicBezTo>
                  <a:pt x="595820" y="3064266"/>
                  <a:pt x="595761" y="3069889"/>
                  <a:pt x="594449" y="3075472"/>
                </a:cubicBezTo>
                <a:cubicBezTo>
                  <a:pt x="594491" y="3106561"/>
                  <a:pt x="592041" y="3137210"/>
                  <a:pt x="586982" y="3167222"/>
                </a:cubicBezTo>
                <a:lnTo>
                  <a:pt x="586444" y="3173846"/>
                </a:lnTo>
                <a:cubicBezTo>
                  <a:pt x="586274" y="3173851"/>
                  <a:pt x="586106" y="3173856"/>
                  <a:pt x="585938" y="3173908"/>
                </a:cubicBezTo>
                <a:cubicBezTo>
                  <a:pt x="541948" y="3480240"/>
                  <a:pt x="321278" y="3731813"/>
                  <a:pt x="26396" y="3829400"/>
                </a:cubicBezTo>
                <a:close/>
                <a:moveTo>
                  <a:pt x="0" y="4056079"/>
                </a:moveTo>
                <a:lnTo>
                  <a:pt x="0" y="3923091"/>
                </a:lnTo>
                <a:lnTo>
                  <a:pt x="9850" y="3925425"/>
                </a:lnTo>
                <a:cubicBezTo>
                  <a:pt x="194718" y="3982914"/>
                  <a:pt x="351664" y="4101018"/>
                  <a:pt x="456028" y="4255797"/>
                </a:cubicBezTo>
                <a:lnTo>
                  <a:pt x="484473" y="4305008"/>
                </a:lnTo>
                <a:lnTo>
                  <a:pt x="333423" y="4305008"/>
                </a:lnTo>
                <a:lnTo>
                  <a:pt x="281300" y="4241205"/>
                </a:lnTo>
                <a:cubicBezTo>
                  <a:pt x="223282" y="4178491"/>
                  <a:pt x="153561" y="4126262"/>
                  <a:pt x="75476" y="4087725"/>
                </a:cubicBezTo>
                <a:close/>
                <a:moveTo>
                  <a:pt x="0" y="4305008"/>
                </a:moveTo>
                <a:lnTo>
                  <a:pt x="0" y="4256099"/>
                </a:lnTo>
                <a:lnTo>
                  <a:pt x="8327" y="4271827"/>
                </a:lnTo>
                <a:lnTo>
                  <a:pt x="35009" y="4305008"/>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a:extLst>
              <a:ext uri="{FF2B5EF4-FFF2-40B4-BE49-F238E27FC236}">
                <a16:creationId xmlns:a16="http://schemas.microsoft.com/office/drawing/2014/main" id="{1B26E892-1320-40AA-9CA1-246721C187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1444" y="620720"/>
            <a:ext cx="5492423" cy="559316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itle 4">
            <a:extLst>
              <a:ext uri="{FF2B5EF4-FFF2-40B4-BE49-F238E27FC236}">
                <a16:creationId xmlns:a16="http://schemas.microsoft.com/office/drawing/2014/main" id="{EC4BADCE-4389-4E4A-ACC7-75EC79DF95C5}"/>
              </a:ext>
            </a:extLst>
          </p:cNvPr>
          <p:cNvSpPr>
            <a:spLocks noGrp="1"/>
          </p:cNvSpPr>
          <p:nvPr>
            <p:ph type="ctrTitle"/>
          </p:nvPr>
        </p:nvSpPr>
        <p:spPr>
          <a:xfrm>
            <a:off x="3534918" y="1105351"/>
            <a:ext cx="4765475" cy="3023981"/>
          </a:xfrm>
        </p:spPr>
        <p:txBody>
          <a:bodyPr anchor="b">
            <a:normAutofit/>
          </a:bodyPr>
          <a:lstStyle/>
          <a:p>
            <a:pPr algn="l"/>
            <a:r>
              <a:rPr lang="en-GB" sz="4200">
                <a:solidFill>
                  <a:srgbClr val="FFFFFF"/>
                </a:solidFill>
              </a:rPr>
              <a:t>Supporting staff and residents</a:t>
            </a:r>
          </a:p>
        </p:txBody>
      </p:sp>
      <p:sp>
        <p:nvSpPr>
          <p:cNvPr id="6" name="Subtitle 5">
            <a:extLst>
              <a:ext uri="{FF2B5EF4-FFF2-40B4-BE49-F238E27FC236}">
                <a16:creationId xmlns:a16="http://schemas.microsoft.com/office/drawing/2014/main" id="{15765F0E-67BB-431C-A4F6-443114E2B31A}"/>
              </a:ext>
            </a:extLst>
          </p:cNvPr>
          <p:cNvSpPr>
            <a:spLocks noGrp="1"/>
          </p:cNvSpPr>
          <p:nvPr>
            <p:ph type="subTitle" idx="1"/>
          </p:nvPr>
        </p:nvSpPr>
        <p:spPr>
          <a:xfrm>
            <a:off x="3534918" y="4297556"/>
            <a:ext cx="4765476" cy="1433391"/>
          </a:xfrm>
        </p:spPr>
        <p:txBody>
          <a:bodyPr anchor="t">
            <a:normAutofit/>
          </a:bodyPr>
          <a:lstStyle/>
          <a:p>
            <a:pPr>
              <a:lnSpc>
                <a:spcPct val="90000"/>
              </a:lnSpc>
            </a:pPr>
            <a:r>
              <a:rPr lang="en-GB" sz="1400" dirty="0">
                <a:solidFill>
                  <a:srgbClr val="FFFFFF"/>
                </a:solidFill>
              </a:rPr>
              <a:t>after any death</a:t>
            </a:r>
          </a:p>
          <a:p>
            <a:pPr>
              <a:lnSpc>
                <a:spcPct val="90000"/>
              </a:lnSpc>
            </a:pPr>
            <a:endParaRPr lang="en-GB" sz="1400" dirty="0">
              <a:solidFill>
                <a:srgbClr val="FFFFFF"/>
              </a:solidFill>
            </a:endParaRPr>
          </a:p>
          <a:p>
            <a:pPr>
              <a:lnSpc>
                <a:spcPct val="90000"/>
              </a:lnSpc>
            </a:pPr>
            <a:endParaRPr lang="en-GB" sz="1400" dirty="0">
              <a:solidFill>
                <a:srgbClr val="FFFFFF"/>
              </a:solidFill>
            </a:endParaRPr>
          </a:p>
          <a:p>
            <a:pPr>
              <a:lnSpc>
                <a:spcPct val="90000"/>
              </a:lnSpc>
            </a:pPr>
            <a:endParaRPr lang="en-GB" sz="1400" dirty="0">
              <a:solidFill>
                <a:srgbClr val="FFFFFF"/>
              </a:solidFill>
            </a:endParaRPr>
          </a:p>
          <a:p>
            <a:pPr>
              <a:lnSpc>
                <a:spcPct val="90000"/>
              </a:lnSpc>
            </a:pPr>
            <a:r>
              <a:rPr lang="en-GB" sz="1400" dirty="0">
                <a:solidFill>
                  <a:srgbClr val="FFFFFF"/>
                </a:solidFill>
              </a:rPr>
              <a:t>April 2020</a:t>
            </a:r>
          </a:p>
        </p:txBody>
      </p:sp>
      <p:cxnSp>
        <p:nvCxnSpPr>
          <p:cNvPr id="17" name="Straight Connector 16">
            <a:extLst>
              <a:ext uri="{FF2B5EF4-FFF2-40B4-BE49-F238E27FC236}">
                <a16:creationId xmlns:a16="http://schemas.microsoft.com/office/drawing/2014/main" id="{C9A1F79C-E4D1-4AAE-BA11-3A09005252E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632199" y="4214336"/>
            <a:ext cx="3840480"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 useBgFill="1">
        <p:nvSpPr>
          <p:cNvPr id="19" name="Rectangle 18">
            <a:extLst>
              <a:ext uri="{FF2B5EF4-FFF2-40B4-BE49-F238E27FC236}">
                <a16:creationId xmlns:a16="http://schemas.microsoft.com/office/drawing/2014/main" id="{C170DF7D-4686-4BD5-A9CD-C896492846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000" y="-2"/>
            <a:ext cx="123444" cy="685800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Slide Number Placeholder 3">
            <a:extLst>
              <a:ext uri="{FF2B5EF4-FFF2-40B4-BE49-F238E27FC236}">
                <a16:creationId xmlns:a16="http://schemas.microsoft.com/office/drawing/2014/main" id="{BC98BAA8-C801-4C34-B322-3FE1396ED1CD}"/>
              </a:ext>
            </a:extLst>
          </p:cNvPr>
          <p:cNvSpPr>
            <a:spLocks noGrp="1"/>
          </p:cNvSpPr>
          <p:nvPr>
            <p:ph type="sldNum" sz="quarter" idx="12"/>
          </p:nvPr>
        </p:nvSpPr>
        <p:spPr>
          <a:xfrm>
            <a:off x="8127999" y="6470704"/>
            <a:ext cx="730251" cy="274320"/>
          </a:xfrm>
        </p:spPr>
        <p:txBody>
          <a:bodyPr>
            <a:normAutofit/>
          </a:bodyPr>
          <a:lstStyle/>
          <a:p>
            <a:pPr>
              <a:spcAft>
                <a:spcPts val="600"/>
              </a:spcAft>
              <a:defRPr/>
            </a:pPr>
            <a:fld id="{8DA62C57-F68F-4167-9CC7-0D93D0D78B03}" type="slidenum">
              <a:rPr lang="en-GB" smtClean="0"/>
              <a:pPr>
                <a:spcAft>
                  <a:spcPts val="600"/>
                </a:spcAft>
                <a:defRPr/>
              </a:pPr>
              <a:t>15</a:t>
            </a:fld>
            <a:endParaRPr lang="en-GB"/>
          </a:p>
        </p:txBody>
      </p:sp>
    </p:spTree>
    <p:extLst>
      <p:ext uri="{BB962C8B-B14F-4D97-AF65-F5344CB8AC3E}">
        <p14:creationId xmlns:p14="http://schemas.microsoft.com/office/powerpoint/2010/main" val="3981664815"/>
      </p:ext>
    </p:extLst>
  </p:cSld>
  <p:clrMapOvr>
    <a:overrideClrMapping bg1="dk1" tx1="lt1" bg2="dk2" tx2="lt2" accent1="accent1" accent2="accent2" accent3="accent3" accent4="accent4" accent5="accent5" accent6="accent6" hlink="hlink" folHlink="folHlink"/>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7464" y="708492"/>
            <a:ext cx="8348400" cy="383381"/>
          </a:xfrm>
        </p:spPr>
        <p:txBody>
          <a:bodyPr>
            <a:normAutofit fontScale="90000"/>
          </a:bodyPr>
          <a:lstStyle/>
          <a:p>
            <a:r>
              <a:rPr lang="en-GB" sz="2400" dirty="0"/>
              <a:t>Support</a:t>
            </a:r>
          </a:p>
        </p:txBody>
      </p:sp>
      <p:sp>
        <p:nvSpPr>
          <p:cNvPr id="3" name="Content Placeholder 2"/>
          <p:cNvSpPr>
            <a:spLocks noGrp="1"/>
          </p:cNvSpPr>
          <p:nvPr>
            <p:ph idx="1"/>
          </p:nvPr>
        </p:nvSpPr>
        <p:spPr>
          <a:xfrm>
            <a:off x="587464" y="1269507"/>
            <a:ext cx="8348400" cy="5009986"/>
          </a:xfrm>
        </p:spPr>
        <p:txBody>
          <a:bodyPr>
            <a:normAutofit/>
          </a:bodyPr>
          <a:lstStyle/>
          <a:p>
            <a:r>
              <a:rPr lang="en-GB" dirty="0"/>
              <a:t>All staff and volunteers can help support those affected by the death.</a:t>
            </a:r>
          </a:p>
          <a:p>
            <a:r>
              <a:rPr lang="en-GB" b="1" dirty="0"/>
              <a:t>Those affected by the death do not always seek out support </a:t>
            </a:r>
            <a:r>
              <a:rPr lang="en-GB" dirty="0"/>
              <a:t>or refer themselves so we should keep an eye and respond proactively.</a:t>
            </a:r>
          </a:p>
          <a:p>
            <a:r>
              <a:rPr lang="en-GB" dirty="0"/>
              <a:t>It will be important that, although the general environment may return to ‘business as usual’ that </a:t>
            </a:r>
            <a:r>
              <a:rPr lang="en-GB" b="1" dirty="0"/>
              <a:t>those affected have a chance to still talk, express their feelings and feel supported</a:t>
            </a:r>
            <a:r>
              <a:rPr lang="en-GB" dirty="0"/>
              <a:t>.</a:t>
            </a:r>
          </a:p>
          <a:p>
            <a:pPr marL="0" indent="0">
              <a:buNone/>
            </a:pPr>
            <a:endParaRPr lang="en-GB" dirty="0"/>
          </a:p>
          <a:p>
            <a:r>
              <a:rPr lang="en-GB" dirty="0"/>
              <a:t>Talking to Samaritans</a:t>
            </a:r>
          </a:p>
          <a:p>
            <a:r>
              <a:rPr lang="en-GB" dirty="0"/>
              <a:t>Opportunity to talk with others </a:t>
            </a:r>
          </a:p>
          <a:p>
            <a:r>
              <a:rPr lang="en-GB" dirty="0"/>
              <a:t>Phone call with family or friends</a:t>
            </a:r>
          </a:p>
          <a:p>
            <a:r>
              <a:rPr lang="en-GB" dirty="0"/>
              <a:t>Specialist bereavement support</a:t>
            </a:r>
          </a:p>
          <a:p>
            <a:pPr marL="0" indent="0">
              <a:buNone/>
            </a:pPr>
            <a:endParaRPr lang="en-GB" dirty="0"/>
          </a:p>
        </p:txBody>
      </p:sp>
      <p:sp>
        <p:nvSpPr>
          <p:cNvPr id="4" name="Slide Number Placeholder 3"/>
          <p:cNvSpPr>
            <a:spLocks noGrp="1"/>
          </p:cNvSpPr>
          <p:nvPr>
            <p:ph type="sldNum" sz="quarter" idx="12"/>
          </p:nvPr>
        </p:nvSpPr>
        <p:spPr/>
        <p:txBody>
          <a:bodyPr/>
          <a:lstStyle/>
          <a:p>
            <a:pPr>
              <a:defRPr/>
            </a:pPr>
            <a:fld id="{8DA62C57-F68F-4167-9CC7-0D93D0D78B03}" type="slidenum">
              <a:rPr lang="en-GB" smtClean="0">
                <a:solidFill>
                  <a:prstClr val="white"/>
                </a:solidFill>
              </a:rPr>
              <a:pPr>
                <a:defRPr/>
              </a:pPr>
              <a:t>16</a:t>
            </a:fld>
            <a:endParaRPr lang="en-GB" dirty="0">
              <a:solidFill>
                <a:prstClr val="white"/>
              </a:solidFill>
            </a:endParaRPr>
          </a:p>
        </p:txBody>
      </p:sp>
    </p:spTree>
    <p:extLst>
      <p:ext uri="{BB962C8B-B14F-4D97-AF65-F5344CB8AC3E}">
        <p14:creationId xmlns:p14="http://schemas.microsoft.com/office/powerpoint/2010/main" val="220928566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1ADD27-7540-4AC2-B77E-E7008EAB76AF}"/>
              </a:ext>
            </a:extLst>
          </p:cNvPr>
          <p:cNvSpPr>
            <a:spLocks noGrp="1"/>
          </p:cNvSpPr>
          <p:nvPr>
            <p:ph type="title"/>
          </p:nvPr>
        </p:nvSpPr>
        <p:spPr/>
        <p:txBody>
          <a:bodyPr/>
          <a:lstStyle/>
          <a:p>
            <a:endParaRPr lang="en-GB" dirty="0"/>
          </a:p>
        </p:txBody>
      </p:sp>
      <p:sp>
        <p:nvSpPr>
          <p:cNvPr id="3" name="Content Placeholder 2">
            <a:extLst>
              <a:ext uri="{FF2B5EF4-FFF2-40B4-BE49-F238E27FC236}">
                <a16:creationId xmlns:a16="http://schemas.microsoft.com/office/drawing/2014/main" id="{9CBD69BE-A18B-49AE-B94D-8E561B9159DB}"/>
              </a:ext>
            </a:extLst>
          </p:cNvPr>
          <p:cNvSpPr>
            <a:spLocks noGrp="1"/>
          </p:cNvSpPr>
          <p:nvPr>
            <p:ph idx="1"/>
          </p:nvPr>
        </p:nvSpPr>
        <p:spPr>
          <a:xfrm>
            <a:off x="768096" y="1819835"/>
            <a:ext cx="7290055" cy="4489525"/>
          </a:xfrm>
        </p:spPr>
        <p:txBody>
          <a:bodyPr>
            <a:normAutofit fontScale="92500" lnSpcReduction="20000"/>
          </a:bodyPr>
          <a:lstStyle/>
          <a:p>
            <a:r>
              <a:rPr lang="en-GB" b="1" dirty="0"/>
              <a:t>Support should be ongoing as recovery takes time</a:t>
            </a:r>
          </a:p>
          <a:p>
            <a:pPr marL="0" indent="0">
              <a:buNone/>
            </a:pPr>
            <a:r>
              <a:rPr lang="en-GB" dirty="0"/>
              <a:t>It can take some weeks to recover from a difficult event and grief will make it more difficult to adjust after a loss.  Therefore, support and check-in should also be active over time and regularly reminding staff and residents of the supports available can help.</a:t>
            </a:r>
          </a:p>
          <a:p>
            <a:pPr marL="0" indent="0">
              <a:buNone/>
            </a:pPr>
            <a:r>
              <a:rPr lang="en-GB" dirty="0"/>
              <a:t>Engaging in the structured systems of debrief or trauma support should be encouraged and proactively supported (e.g. cover arranged).</a:t>
            </a:r>
          </a:p>
          <a:p>
            <a:endParaRPr lang="en-GB" dirty="0"/>
          </a:p>
          <a:p>
            <a:r>
              <a:rPr lang="en-GB" b="1" dirty="0"/>
              <a:t>Memorial service</a:t>
            </a:r>
          </a:p>
          <a:p>
            <a:pPr marL="0" indent="0">
              <a:buNone/>
            </a:pPr>
            <a:r>
              <a:rPr lang="en-GB" dirty="0"/>
              <a:t>It can help resident and staff to provide an opportunity to mark the passing of the person who died; and to talk with others affected by the same loss.  </a:t>
            </a:r>
          </a:p>
          <a:p>
            <a:pPr marL="0" indent="0">
              <a:buNone/>
            </a:pPr>
            <a:r>
              <a:rPr lang="en-GB" dirty="0"/>
              <a:t>Care should be taken that the manner of death is dealt with carefully and that these events may trigger difficult emotions and/or highlight someone who needs additional support and support should be provided.</a:t>
            </a:r>
          </a:p>
        </p:txBody>
      </p:sp>
      <p:sp>
        <p:nvSpPr>
          <p:cNvPr id="4" name="Slide Number Placeholder 3">
            <a:extLst>
              <a:ext uri="{FF2B5EF4-FFF2-40B4-BE49-F238E27FC236}">
                <a16:creationId xmlns:a16="http://schemas.microsoft.com/office/drawing/2014/main" id="{89D7C9D9-F3D6-4816-9C20-B75E4157C579}"/>
              </a:ext>
            </a:extLst>
          </p:cNvPr>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8DA62C57-F68F-4167-9CC7-0D93D0D78B03}" type="slidenum">
              <a:rPr kumimoji="0" lang="en-GB" sz="1200" b="1" i="0" u="none" strike="noStrike" kern="1200" cap="none" spc="0" normalizeH="0" baseline="0" noProof="0" smtClean="0">
                <a:ln>
                  <a:noFill/>
                </a:ln>
                <a:solidFill>
                  <a:prstClr val="white"/>
                </a:solidFill>
                <a:effectLst/>
                <a:uLnTx/>
                <a:uFillTx/>
                <a:latin typeface="Arial"/>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17</a:t>
            </a:fld>
            <a:endParaRPr kumimoji="0" lang="en-GB" sz="1200" b="1" i="0" u="none" strike="noStrike" kern="1200" cap="none" spc="0" normalizeH="0" baseline="0" noProof="0" dirty="0">
              <a:ln>
                <a:noFill/>
              </a:ln>
              <a:solidFill>
                <a:prstClr val="white"/>
              </a:solidFill>
              <a:effectLst/>
              <a:uLnTx/>
              <a:uFillTx/>
              <a:latin typeface="Arial"/>
              <a:ea typeface="+mn-ea"/>
              <a:cs typeface="+mn-cs"/>
            </a:endParaRPr>
          </a:p>
        </p:txBody>
      </p:sp>
    </p:spTree>
    <p:extLst>
      <p:ext uri="{BB962C8B-B14F-4D97-AF65-F5344CB8AC3E}">
        <p14:creationId xmlns:p14="http://schemas.microsoft.com/office/powerpoint/2010/main" val="292927870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7464" y="708492"/>
            <a:ext cx="8348400" cy="383381"/>
          </a:xfrm>
        </p:spPr>
        <p:txBody>
          <a:bodyPr>
            <a:normAutofit fontScale="90000"/>
          </a:bodyPr>
          <a:lstStyle/>
          <a:p>
            <a:r>
              <a:rPr lang="en-GB" sz="2400" dirty="0"/>
              <a:t>Staff support </a:t>
            </a:r>
          </a:p>
        </p:txBody>
      </p:sp>
      <p:sp>
        <p:nvSpPr>
          <p:cNvPr id="3" name="Content Placeholder 2"/>
          <p:cNvSpPr>
            <a:spLocks noGrp="1"/>
          </p:cNvSpPr>
          <p:nvPr>
            <p:ph idx="1"/>
          </p:nvPr>
        </p:nvSpPr>
        <p:spPr>
          <a:xfrm>
            <a:off x="587464" y="1168730"/>
            <a:ext cx="8348400" cy="5110763"/>
          </a:xfrm>
        </p:spPr>
        <p:txBody>
          <a:bodyPr/>
          <a:lstStyle/>
          <a:p>
            <a:pPr marL="0" indent="0">
              <a:buNone/>
            </a:pPr>
            <a:r>
              <a:rPr lang="en-GB" dirty="0"/>
              <a:t>Staff are affected by deaths and the short and long-term negative impacts can be reduced through providing an environment which supports them and provides further reassurance in these difficult times.</a:t>
            </a:r>
          </a:p>
          <a:p>
            <a:pPr marL="0" indent="0">
              <a:buNone/>
            </a:pPr>
            <a:endParaRPr lang="en-GB" dirty="0"/>
          </a:p>
          <a:p>
            <a:pPr marL="0" indent="0">
              <a:buNone/>
            </a:pPr>
            <a:r>
              <a:rPr lang="en-GB" b="1" dirty="0"/>
              <a:t>Creating a positive organisational response</a:t>
            </a:r>
          </a:p>
          <a:p>
            <a:pPr marL="0" indent="0">
              <a:buNone/>
            </a:pPr>
            <a:r>
              <a:rPr lang="en-GB" dirty="0"/>
              <a:t>Make your overall message and approach positive, supportive and reassuring about the current situation, and compassionate in recognising that people will be affected in different ways. </a:t>
            </a:r>
          </a:p>
          <a:p>
            <a:pPr marL="0" indent="0">
              <a:buNone/>
            </a:pPr>
            <a:endParaRPr lang="en-GB" dirty="0"/>
          </a:p>
          <a:p>
            <a:pPr marL="0" indent="0">
              <a:buNone/>
            </a:pPr>
            <a:r>
              <a:rPr lang="en-GB" b="1" dirty="0"/>
              <a:t>Support should be on an opt-out rather than opt-in</a:t>
            </a:r>
          </a:p>
          <a:p>
            <a:pPr marL="0" indent="0">
              <a:buNone/>
            </a:pPr>
            <a:r>
              <a:rPr lang="en-GB" dirty="0"/>
              <a:t>It can be difficult to ask for help or initially recognise that you need it.  Encouraging staff to take time away from their usual duties and arranging cover or encouraging attendance at incident debrief, as the </a:t>
            </a:r>
            <a:r>
              <a:rPr lang="en-GB" b="1" dirty="0"/>
              <a:t>expected</a:t>
            </a:r>
            <a:r>
              <a:rPr lang="en-GB" dirty="0"/>
              <a:t> option, can make it easier for staff to take the support.  </a:t>
            </a:r>
          </a:p>
        </p:txBody>
      </p:sp>
      <p:sp>
        <p:nvSpPr>
          <p:cNvPr id="4" name="Slide Number Placeholder 3"/>
          <p:cNvSpPr>
            <a:spLocks noGrp="1"/>
          </p:cNvSpPr>
          <p:nvPr>
            <p:ph type="sldNum" sz="quarter" idx="12"/>
          </p:nvPr>
        </p:nvSpPr>
        <p:spPr/>
        <p:txBody>
          <a:bodyPr/>
          <a:lstStyle/>
          <a:p>
            <a:pPr>
              <a:defRPr/>
            </a:pPr>
            <a:fld id="{8DA62C57-F68F-4167-9CC7-0D93D0D78B03}" type="slidenum">
              <a:rPr lang="en-GB" smtClean="0">
                <a:solidFill>
                  <a:prstClr val="white"/>
                </a:solidFill>
              </a:rPr>
              <a:pPr>
                <a:defRPr/>
              </a:pPr>
              <a:t>18</a:t>
            </a:fld>
            <a:endParaRPr lang="en-GB" dirty="0">
              <a:solidFill>
                <a:prstClr val="white"/>
              </a:solidFill>
            </a:endParaRPr>
          </a:p>
        </p:txBody>
      </p:sp>
    </p:spTree>
    <p:extLst>
      <p:ext uri="{BB962C8B-B14F-4D97-AF65-F5344CB8AC3E}">
        <p14:creationId xmlns:p14="http://schemas.microsoft.com/office/powerpoint/2010/main" val="59195085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331B5E-455E-429F-BA9F-2DF38D4BD54D}"/>
              </a:ext>
            </a:extLst>
          </p:cNvPr>
          <p:cNvSpPr>
            <a:spLocks noGrp="1"/>
          </p:cNvSpPr>
          <p:nvPr>
            <p:ph type="title"/>
          </p:nvPr>
        </p:nvSpPr>
        <p:spPr>
          <a:xfrm>
            <a:off x="678449" y="181804"/>
            <a:ext cx="7290054" cy="1499616"/>
          </a:xfrm>
        </p:spPr>
        <p:txBody>
          <a:bodyPr/>
          <a:lstStyle/>
          <a:p>
            <a:r>
              <a:rPr lang="en-GB" dirty="0"/>
              <a:t>Staff support cont..</a:t>
            </a:r>
          </a:p>
        </p:txBody>
      </p:sp>
      <p:sp>
        <p:nvSpPr>
          <p:cNvPr id="3" name="Content Placeholder 2">
            <a:extLst>
              <a:ext uri="{FF2B5EF4-FFF2-40B4-BE49-F238E27FC236}">
                <a16:creationId xmlns:a16="http://schemas.microsoft.com/office/drawing/2014/main" id="{1D1ABDF4-3076-496D-8B37-B1BD088D4BFC}"/>
              </a:ext>
            </a:extLst>
          </p:cNvPr>
          <p:cNvSpPr>
            <a:spLocks noGrp="1"/>
          </p:cNvSpPr>
          <p:nvPr>
            <p:ph idx="1"/>
          </p:nvPr>
        </p:nvSpPr>
        <p:spPr>
          <a:xfrm>
            <a:off x="396875" y="1604061"/>
            <a:ext cx="8350250" cy="4866643"/>
          </a:xfrm>
        </p:spPr>
        <p:txBody>
          <a:bodyPr/>
          <a:lstStyle/>
          <a:p>
            <a:pPr marL="0" indent="0">
              <a:buNone/>
            </a:pPr>
            <a:r>
              <a:rPr lang="en-GB" b="1" dirty="0"/>
              <a:t>Create spaces for reflection and learning</a:t>
            </a:r>
          </a:p>
          <a:p>
            <a:r>
              <a:rPr lang="en-GB" dirty="0"/>
              <a:t>Staff may experience a ‘crisis of confidence’ after a death and question the actions they took.  Facilitating a team space for reflection to learn from this (and other events) can help to reduce anxiety – but importantly encourage professional and personal development. </a:t>
            </a:r>
          </a:p>
          <a:p>
            <a:endParaRPr lang="en-GB" dirty="0"/>
          </a:p>
          <a:p>
            <a:pPr marL="0" indent="0">
              <a:buNone/>
            </a:pPr>
            <a:r>
              <a:rPr lang="en-GB" b="1" dirty="0"/>
              <a:t>Compassionate actions can speak</a:t>
            </a:r>
          </a:p>
          <a:p>
            <a:r>
              <a:rPr lang="en-GB" dirty="0"/>
              <a:t>As outlined in ‘visible leadership’, compassionate actions which acknowledge that both staff and residents will be affected by the death can help. </a:t>
            </a:r>
          </a:p>
          <a:p>
            <a:r>
              <a:rPr lang="en-GB" dirty="0"/>
              <a:t>Examples may include:  Allowing staff a quiet space to reflect and gather themselves; allowing some staff to finish early or not go back to the same job immediately; providing private peer group spaces where they can share how they are feeling.</a:t>
            </a:r>
          </a:p>
          <a:p>
            <a:endParaRPr lang="en-GB" dirty="0"/>
          </a:p>
        </p:txBody>
      </p:sp>
      <p:sp>
        <p:nvSpPr>
          <p:cNvPr id="4" name="Slide Number Placeholder 3">
            <a:extLst>
              <a:ext uri="{FF2B5EF4-FFF2-40B4-BE49-F238E27FC236}">
                <a16:creationId xmlns:a16="http://schemas.microsoft.com/office/drawing/2014/main" id="{686D01E6-6B96-4A30-977D-CA4F8E1F417A}"/>
              </a:ext>
            </a:extLst>
          </p:cNvPr>
          <p:cNvSpPr>
            <a:spLocks noGrp="1"/>
          </p:cNvSpPr>
          <p:nvPr>
            <p:ph type="sldNum" sz="quarter" idx="12"/>
          </p:nvPr>
        </p:nvSpPr>
        <p:spPr/>
        <p:txBody>
          <a:bodyPr/>
          <a:lstStyle/>
          <a:p>
            <a:pPr>
              <a:defRPr/>
            </a:pPr>
            <a:fld id="{8DA62C57-F68F-4167-9CC7-0D93D0D78B03}" type="slidenum">
              <a:rPr lang="en-GB" smtClean="0"/>
              <a:pPr>
                <a:defRPr/>
              </a:pPr>
              <a:t>19</a:t>
            </a:fld>
            <a:endParaRPr lang="en-GB" dirty="0"/>
          </a:p>
        </p:txBody>
      </p:sp>
    </p:spTree>
    <p:extLst>
      <p:ext uri="{BB962C8B-B14F-4D97-AF65-F5344CB8AC3E}">
        <p14:creationId xmlns:p14="http://schemas.microsoft.com/office/powerpoint/2010/main" val="23568635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1731" y="603414"/>
            <a:ext cx="8348400" cy="383381"/>
          </a:xfrm>
        </p:spPr>
        <p:txBody>
          <a:bodyPr>
            <a:normAutofit fontScale="90000"/>
          </a:bodyPr>
          <a:lstStyle/>
          <a:p>
            <a:r>
              <a:rPr lang="en-GB" sz="2400" dirty="0"/>
              <a:t>Overview</a:t>
            </a:r>
          </a:p>
        </p:txBody>
      </p:sp>
      <p:sp>
        <p:nvSpPr>
          <p:cNvPr id="3" name="Content Placeholder 2"/>
          <p:cNvSpPr>
            <a:spLocks noGrp="1"/>
          </p:cNvSpPr>
          <p:nvPr>
            <p:ph idx="1"/>
          </p:nvPr>
        </p:nvSpPr>
        <p:spPr>
          <a:xfrm>
            <a:off x="713698" y="1147552"/>
            <a:ext cx="8184465" cy="5048041"/>
          </a:xfrm>
        </p:spPr>
        <p:txBody>
          <a:bodyPr/>
          <a:lstStyle/>
          <a:p>
            <a:pPr marL="0" indent="0">
              <a:buNone/>
            </a:pPr>
            <a:r>
              <a:rPr lang="en-GB" sz="1800" b="1" dirty="0"/>
              <a:t>How you communicate the news of a death sets the tone. </a:t>
            </a:r>
          </a:p>
          <a:p>
            <a:r>
              <a:rPr lang="en-GB" sz="1800" dirty="0"/>
              <a:t>A death can provoke strong emotions.  It is likely that many will become aware of the death before any official communication. Speculation and rumours can circulate and staff and others can feel a sense of confusion and uncertainty, particularly following a self-inflicted death.</a:t>
            </a:r>
          </a:p>
          <a:p>
            <a:pPr marL="0" indent="0">
              <a:buNone/>
            </a:pPr>
            <a:r>
              <a:rPr lang="en-GB" sz="1800" dirty="0"/>
              <a:t>Giving </a:t>
            </a:r>
            <a:r>
              <a:rPr lang="en-GB" sz="1800" b="1" dirty="0"/>
              <a:t>clear and supportive information </a:t>
            </a:r>
            <a:r>
              <a:rPr lang="en-GB" sz="1800" dirty="0"/>
              <a:t>to both staff and residents, as soon as possible can help to manage the impact on the community.</a:t>
            </a:r>
          </a:p>
          <a:p>
            <a:r>
              <a:rPr lang="en-GB" sz="1800" dirty="0"/>
              <a:t>Always try to share the news about a death </a:t>
            </a:r>
            <a:r>
              <a:rPr lang="en-GB" sz="1800" b="1" dirty="0"/>
              <a:t>in the most personal and sensitive way </a:t>
            </a:r>
            <a:r>
              <a:rPr lang="en-GB" sz="1800" dirty="0"/>
              <a:t>possible and </a:t>
            </a:r>
            <a:r>
              <a:rPr lang="en-GB" sz="1800" b="1" dirty="0"/>
              <a:t>in person first</a:t>
            </a:r>
            <a:r>
              <a:rPr lang="en-GB" sz="1800" dirty="0"/>
              <a:t>, if at all possible.</a:t>
            </a:r>
          </a:p>
          <a:p>
            <a:r>
              <a:rPr lang="en-GB" sz="1800" dirty="0"/>
              <a:t>During the COVID-19 pandemic you will be limited by social distancing rules, but </a:t>
            </a:r>
            <a:r>
              <a:rPr lang="en-GB" sz="1800" b="1" dirty="0"/>
              <a:t>wherever possible people should be told in person</a:t>
            </a:r>
            <a:r>
              <a:rPr lang="en-GB" sz="1800" dirty="0"/>
              <a:t>.  This is particularly important if the death appears to have been self-inflicted.</a:t>
            </a:r>
          </a:p>
          <a:p>
            <a:r>
              <a:rPr lang="en-GB" sz="1800" b="1" dirty="0"/>
              <a:t>Visible leadership </a:t>
            </a:r>
            <a:r>
              <a:rPr lang="en-GB" sz="1800" dirty="0"/>
              <a:t>can make a big difference. This includes acknowledging that </a:t>
            </a:r>
            <a:r>
              <a:rPr lang="en-GB" sz="1800" b="1" dirty="0"/>
              <a:t>it is OK to be affected by what has happened</a:t>
            </a:r>
            <a:r>
              <a:rPr lang="en-GB" sz="1800" dirty="0"/>
              <a:t>. As leaders, having the courage to say that you too are impacted by the death helps others to do the be open about their feelings and to feel able to seek help when they need it.</a:t>
            </a:r>
            <a:endParaRPr lang="en-GB" dirty="0"/>
          </a:p>
        </p:txBody>
      </p:sp>
      <p:sp>
        <p:nvSpPr>
          <p:cNvPr id="4" name="Slide Number Placeholder 3"/>
          <p:cNvSpPr>
            <a:spLocks noGrp="1"/>
          </p:cNvSpPr>
          <p:nvPr>
            <p:ph type="sldNum" sz="quarter" idx="12"/>
          </p:nvPr>
        </p:nvSpPr>
        <p:spPr/>
        <p:txBody>
          <a:bodyPr/>
          <a:lstStyle/>
          <a:p>
            <a:pPr>
              <a:defRPr/>
            </a:pPr>
            <a:fld id="{8DA62C57-F68F-4167-9CC7-0D93D0D78B03}" type="slidenum">
              <a:rPr lang="en-GB" smtClean="0">
                <a:solidFill>
                  <a:prstClr val="white"/>
                </a:solidFill>
              </a:rPr>
              <a:pPr>
                <a:defRPr/>
              </a:pPr>
              <a:t>2</a:t>
            </a:fld>
            <a:endParaRPr lang="en-GB" dirty="0">
              <a:solidFill>
                <a:prstClr val="white"/>
              </a:solidFill>
            </a:endParaRPr>
          </a:p>
        </p:txBody>
      </p:sp>
    </p:spTree>
    <p:extLst>
      <p:ext uri="{BB962C8B-B14F-4D97-AF65-F5344CB8AC3E}">
        <p14:creationId xmlns:p14="http://schemas.microsoft.com/office/powerpoint/2010/main" val="382931215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6132A6-8AAA-4D04-8FE6-B82F753D7874}"/>
              </a:ext>
            </a:extLst>
          </p:cNvPr>
          <p:cNvSpPr>
            <a:spLocks noGrp="1"/>
          </p:cNvSpPr>
          <p:nvPr>
            <p:ph type="title"/>
          </p:nvPr>
        </p:nvSpPr>
        <p:spPr/>
        <p:txBody>
          <a:bodyPr/>
          <a:lstStyle/>
          <a:p>
            <a:endParaRPr lang="en-GB" dirty="0"/>
          </a:p>
        </p:txBody>
      </p:sp>
      <p:sp>
        <p:nvSpPr>
          <p:cNvPr id="3" name="Content Placeholder 2">
            <a:extLst>
              <a:ext uri="{FF2B5EF4-FFF2-40B4-BE49-F238E27FC236}">
                <a16:creationId xmlns:a16="http://schemas.microsoft.com/office/drawing/2014/main" id="{3264D430-0BE7-4884-A92C-48D942A3F5A9}"/>
              </a:ext>
            </a:extLst>
          </p:cNvPr>
          <p:cNvSpPr>
            <a:spLocks noGrp="1"/>
          </p:cNvSpPr>
          <p:nvPr>
            <p:ph idx="1"/>
          </p:nvPr>
        </p:nvSpPr>
        <p:spPr>
          <a:xfrm>
            <a:off x="768096" y="1972235"/>
            <a:ext cx="7290055" cy="4337125"/>
          </a:xfrm>
        </p:spPr>
        <p:txBody>
          <a:bodyPr/>
          <a:lstStyle/>
          <a:p>
            <a:pPr marL="0" indent="0">
              <a:buNone/>
            </a:pPr>
            <a:r>
              <a:rPr lang="en-GB" b="1" dirty="0"/>
              <a:t>Support those who are supporting others</a:t>
            </a:r>
          </a:p>
          <a:p>
            <a:r>
              <a:rPr lang="en-GB" dirty="0"/>
              <a:t>Some staff will providing additional support to others and these individuals should be provided with the time to do this as well as extra support or supervision options e.g. Managers</a:t>
            </a:r>
          </a:p>
          <a:p>
            <a:r>
              <a:rPr lang="en-GB" dirty="0"/>
              <a:t>Wherever possible, staff who were involved in the death or affected by it should not be expected to provide support to others.</a:t>
            </a:r>
          </a:p>
          <a:p>
            <a:endParaRPr lang="en-GB" dirty="0"/>
          </a:p>
          <a:p>
            <a:pPr marL="0" indent="0">
              <a:buNone/>
            </a:pPr>
            <a:r>
              <a:rPr lang="en-GB" b="1" dirty="0"/>
              <a:t>Remind staff how to access counselling </a:t>
            </a:r>
            <a:r>
              <a:rPr lang="en-GB" dirty="0"/>
              <a:t>(and requests can be made to bring the service to site if multiple deaths or widespread impact)</a:t>
            </a:r>
          </a:p>
          <a:p>
            <a:r>
              <a:rPr lang="en-GB" dirty="0"/>
              <a:t>Staff can self-refer to face-to-face or telephone counselling</a:t>
            </a:r>
          </a:p>
        </p:txBody>
      </p:sp>
      <p:sp>
        <p:nvSpPr>
          <p:cNvPr id="4" name="Slide Number Placeholder 3">
            <a:extLst>
              <a:ext uri="{FF2B5EF4-FFF2-40B4-BE49-F238E27FC236}">
                <a16:creationId xmlns:a16="http://schemas.microsoft.com/office/drawing/2014/main" id="{39C112C1-CFAA-4DE4-9DDC-53626DE04FC0}"/>
              </a:ext>
            </a:extLst>
          </p:cNvPr>
          <p:cNvSpPr>
            <a:spLocks noGrp="1"/>
          </p:cNvSpPr>
          <p:nvPr>
            <p:ph type="sldNum" sz="quarter" idx="12"/>
          </p:nvPr>
        </p:nvSpPr>
        <p:spPr/>
        <p:txBody>
          <a:bodyPr/>
          <a:lstStyle/>
          <a:p>
            <a:pPr>
              <a:defRPr/>
            </a:pPr>
            <a:fld id="{8DA62C57-F68F-4167-9CC7-0D93D0D78B03}" type="slidenum">
              <a:rPr lang="en-GB" smtClean="0"/>
              <a:pPr>
                <a:defRPr/>
              </a:pPr>
              <a:t>20</a:t>
            </a:fld>
            <a:endParaRPr lang="en-GB" dirty="0"/>
          </a:p>
        </p:txBody>
      </p:sp>
    </p:spTree>
    <p:extLst>
      <p:ext uri="{BB962C8B-B14F-4D97-AF65-F5344CB8AC3E}">
        <p14:creationId xmlns:p14="http://schemas.microsoft.com/office/powerpoint/2010/main" val="78037544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39E4C68A-A4A9-48A4-9FF2-D2896B1EA0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E2B9AEA5-52CB-49A6-AF8A-33502F291B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49072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p:cNvSpPr>
            <a:spLocks noGrp="1"/>
          </p:cNvSpPr>
          <p:nvPr>
            <p:ph type="title"/>
          </p:nvPr>
        </p:nvSpPr>
        <p:spPr>
          <a:xfrm>
            <a:off x="723591" y="804333"/>
            <a:ext cx="2543925" cy="5249334"/>
          </a:xfrm>
        </p:spPr>
        <p:txBody>
          <a:bodyPr vert="horz" lIns="91440" tIns="45720" rIns="91440" bIns="45720" rtlCol="0" anchor="ctr">
            <a:normAutofit/>
          </a:bodyPr>
          <a:lstStyle/>
          <a:p>
            <a:pPr algn="r"/>
            <a:r>
              <a:rPr lang="en-US" sz="5000">
                <a:solidFill>
                  <a:srgbClr val="FFFFFF"/>
                </a:solidFill>
              </a:rPr>
              <a:t>Resources and further support </a:t>
            </a:r>
          </a:p>
        </p:txBody>
      </p:sp>
      <p:sp>
        <p:nvSpPr>
          <p:cNvPr id="5" name="Rectangle 4"/>
          <p:cNvSpPr/>
          <p:nvPr/>
        </p:nvSpPr>
        <p:spPr>
          <a:xfrm>
            <a:off x="3713286" y="804333"/>
            <a:ext cx="4729502" cy="5249334"/>
          </a:xfrm>
          <a:prstGeom prst="rect">
            <a:avLst/>
          </a:prstGeom>
        </p:spPr>
        <p:txBody>
          <a:bodyPr vert="horz" lIns="45720" tIns="45720" rIns="45720" bIns="45720" rtlCol="0" anchor="ctr">
            <a:normAutofit/>
          </a:bodyPr>
          <a:lstStyle/>
          <a:p>
            <a:pPr defTabSz="914400">
              <a:lnSpc>
                <a:spcPct val="90000"/>
              </a:lnSpc>
              <a:spcAft>
                <a:spcPts val="600"/>
              </a:spcAft>
              <a:buClr>
                <a:schemeClr val="accent1"/>
              </a:buClr>
            </a:pPr>
            <a:endParaRPr lang="en-US" sz="1500" dirty="0"/>
          </a:p>
          <a:p>
            <a:pPr defTabSz="914400">
              <a:lnSpc>
                <a:spcPct val="90000"/>
              </a:lnSpc>
              <a:spcAft>
                <a:spcPts val="600"/>
              </a:spcAft>
              <a:buClr>
                <a:schemeClr val="accent1"/>
              </a:buClr>
            </a:pPr>
            <a:r>
              <a:rPr lang="en-US" sz="1500" b="1" dirty="0"/>
              <a:t>Samaritans</a:t>
            </a:r>
            <a:r>
              <a:rPr lang="en-US" sz="1500" dirty="0"/>
              <a:t> are available at all times by calling 1116 123 or email </a:t>
            </a:r>
            <a:r>
              <a:rPr lang="en-US" sz="1500" dirty="0">
                <a:hlinkClick r:id="rId2"/>
              </a:rPr>
              <a:t>jo@Samaritans.org</a:t>
            </a:r>
            <a:r>
              <a:rPr lang="en-US" sz="1500" dirty="0"/>
              <a:t> </a:t>
            </a:r>
            <a:br>
              <a:rPr lang="en-US" sz="1500" dirty="0"/>
            </a:br>
            <a:endParaRPr lang="en-US" sz="1500" dirty="0"/>
          </a:p>
          <a:p>
            <a:pPr defTabSz="914400">
              <a:lnSpc>
                <a:spcPct val="90000"/>
              </a:lnSpc>
              <a:spcAft>
                <a:spcPts val="600"/>
              </a:spcAft>
              <a:buClr>
                <a:schemeClr val="accent1"/>
              </a:buClr>
            </a:pPr>
            <a:r>
              <a:rPr lang="en-US" sz="1500" b="1" dirty="0"/>
              <a:t>Cruse Bereavement Care </a:t>
            </a:r>
            <a:r>
              <a:rPr lang="en-US" sz="1500" dirty="0"/>
              <a:t>can support those bereaved with information available at </a:t>
            </a:r>
            <a:r>
              <a:rPr lang="en-US" sz="1500" dirty="0">
                <a:hlinkClick r:id="rId3"/>
              </a:rPr>
              <a:t>www.cruse.org.uk</a:t>
            </a:r>
            <a:r>
              <a:rPr lang="en-US" sz="1500" dirty="0"/>
              <a:t> </a:t>
            </a:r>
          </a:p>
          <a:p>
            <a:pPr defTabSz="914400">
              <a:lnSpc>
                <a:spcPct val="90000"/>
              </a:lnSpc>
              <a:spcAft>
                <a:spcPts val="600"/>
              </a:spcAft>
              <a:buClr>
                <a:schemeClr val="accent1"/>
              </a:buClr>
            </a:pPr>
            <a:br>
              <a:rPr lang="en-US" sz="1500" dirty="0"/>
            </a:br>
            <a:br>
              <a:rPr lang="en-US" sz="1500" dirty="0"/>
            </a:br>
            <a:br>
              <a:rPr lang="en-US" sz="1500" dirty="0"/>
            </a:br>
            <a:endParaRPr lang="en-US" sz="1500" dirty="0"/>
          </a:p>
        </p:txBody>
      </p:sp>
    </p:spTree>
    <p:extLst>
      <p:ext uri="{BB962C8B-B14F-4D97-AF65-F5344CB8AC3E}">
        <p14:creationId xmlns:p14="http://schemas.microsoft.com/office/powerpoint/2010/main" val="42533548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2070F5-0070-4CCE-818F-B880CA0CFE3E}"/>
              </a:ext>
            </a:extLst>
          </p:cNvPr>
          <p:cNvSpPr>
            <a:spLocks noGrp="1"/>
          </p:cNvSpPr>
          <p:nvPr>
            <p:ph type="title"/>
          </p:nvPr>
        </p:nvSpPr>
        <p:spPr>
          <a:xfrm>
            <a:off x="768096" y="585216"/>
            <a:ext cx="6013704" cy="1499616"/>
          </a:xfrm>
        </p:spPr>
        <p:txBody>
          <a:bodyPr>
            <a:normAutofit/>
          </a:bodyPr>
          <a:lstStyle/>
          <a:p>
            <a:r>
              <a:rPr lang="en-GB" dirty="0"/>
              <a:t>Visible leadership</a:t>
            </a:r>
          </a:p>
        </p:txBody>
      </p:sp>
      <p:sp>
        <p:nvSpPr>
          <p:cNvPr id="3" name="Content Placeholder 2">
            <a:extLst>
              <a:ext uri="{FF2B5EF4-FFF2-40B4-BE49-F238E27FC236}">
                <a16:creationId xmlns:a16="http://schemas.microsoft.com/office/drawing/2014/main" id="{C9115C65-3077-4B2B-A508-693C3D2F63AA}"/>
              </a:ext>
            </a:extLst>
          </p:cNvPr>
          <p:cNvSpPr>
            <a:spLocks noGrp="1"/>
          </p:cNvSpPr>
          <p:nvPr>
            <p:ph idx="1"/>
          </p:nvPr>
        </p:nvSpPr>
        <p:spPr>
          <a:xfrm>
            <a:off x="768096" y="1801906"/>
            <a:ext cx="6278163" cy="4507454"/>
          </a:xfrm>
        </p:spPr>
        <p:txBody>
          <a:bodyPr>
            <a:normAutofit/>
          </a:bodyPr>
          <a:lstStyle/>
          <a:p>
            <a:r>
              <a:rPr lang="en-GB" sz="1400" dirty="0"/>
              <a:t>Both staff and </a:t>
            </a:r>
            <a:r>
              <a:rPr lang="en-GB" sz="1400" dirty="0" err="1"/>
              <a:t>otherswill</a:t>
            </a:r>
            <a:r>
              <a:rPr lang="en-GB" sz="1400" dirty="0"/>
              <a:t> be looking for leadership and role modelling of appropriate ways of responding.</a:t>
            </a:r>
          </a:p>
          <a:p>
            <a:r>
              <a:rPr lang="en-GB" sz="1400" dirty="0"/>
              <a:t>It is important for senior staff to be visible and both lead and demonstrate compassionate responses to the death.  </a:t>
            </a:r>
          </a:p>
          <a:p>
            <a:r>
              <a:rPr lang="en-GB" sz="1400" dirty="0"/>
              <a:t>In the hours after a death there may be a tense atmosphere especially for a non-natural death like a suicide.  Staff and residents may feel a sense of individual inadequacy or failure. Being on hand to show that you understand that this is difficult can be supportive and reassuring that this is important. </a:t>
            </a:r>
          </a:p>
          <a:p>
            <a:r>
              <a:rPr lang="en-GB" sz="1400" dirty="0"/>
              <a:t>Where possible, guide staff to the informal and formal supports available (including basic needs like tasking a break; or talking to family). There is more information about this at the end of this presentation.</a:t>
            </a:r>
          </a:p>
          <a:p>
            <a:r>
              <a:rPr lang="en-GB" sz="1400" dirty="0"/>
              <a:t>You do not need to have all of the answers but you will need to acknowledge and manage the uncertainty for yourself and them. </a:t>
            </a:r>
          </a:p>
        </p:txBody>
      </p:sp>
      <p:sp>
        <p:nvSpPr>
          <p:cNvPr id="9" name="Rectangle 8">
            <a:extLst>
              <a:ext uri="{FF2B5EF4-FFF2-40B4-BE49-F238E27FC236}">
                <a16:creationId xmlns:a16="http://schemas.microsoft.com/office/drawing/2014/main" id="{77D7B666-D5E6-48CE-B26A-FB5E5C34AF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87511" y="325601"/>
            <a:ext cx="1715190" cy="390807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F6EE670A-A41A-44AD-BC1C-2090365EB5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87511" y="4394539"/>
            <a:ext cx="1715190" cy="2029724"/>
          </a:xfrm>
          <a:prstGeom prst="rect">
            <a:avLst/>
          </a:prstGeom>
          <a:solidFill>
            <a:schemeClr val="tx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Slide Number Placeholder 3">
            <a:extLst>
              <a:ext uri="{FF2B5EF4-FFF2-40B4-BE49-F238E27FC236}">
                <a16:creationId xmlns:a16="http://schemas.microsoft.com/office/drawing/2014/main" id="{F6196185-D67C-42A2-8FC6-4377050064C3}"/>
              </a:ext>
            </a:extLst>
          </p:cNvPr>
          <p:cNvSpPr>
            <a:spLocks noGrp="1"/>
          </p:cNvSpPr>
          <p:nvPr>
            <p:ph type="sldNum" sz="quarter" idx="12"/>
          </p:nvPr>
        </p:nvSpPr>
        <p:spPr>
          <a:xfrm>
            <a:off x="8127999" y="6470704"/>
            <a:ext cx="730251" cy="274320"/>
          </a:xfrm>
        </p:spPr>
        <p:txBody>
          <a:bodyPr>
            <a:normAutofit/>
          </a:bodyPr>
          <a:lstStyle/>
          <a:p>
            <a:pPr marL="0" marR="0" lvl="0" indent="0" defTabSz="914400" rtl="0" eaLnBrk="1" fontAlgn="auto" latinLnBrk="0" hangingPunct="1">
              <a:spcBef>
                <a:spcPts val="0"/>
              </a:spcBef>
              <a:spcAft>
                <a:spcPts val="600"/>
              </a:spcAft>
              <a:buClrTx/>
              <a:buSzTx/>
              <a:buFontTx/>
              <a:buNone/>
              <a:tabLst/>
              <a:defRPr/>
            </a:pPr>
            <a:fld id="{8DA62C57-F68F-4167-9CC7-0D93D0D78B03}" type="slidenum">
              <a:rPr kumimoji="0" lang="en-GB" b="1" i="0" u="none" strike="noStrike" kern="1200" cap="none" spc="0" normalizeH="0" baseline="0" noProof="0" smtClean="0">
                <a:ln>
                  <a:noFill/>
                </a:ln>
                <a:effectLst/>
                <a:uLnTx/>
                <a:uFillTx/>
                <a:latin typeface="Arial"/>
                <a:ea typeface="+mn-ea"/>
                <a:cs typeface="+mn-cs"/>
              </a:rPr>
              <a:pPr marL="0" marR="0" lvl="0" indent="0" defTabSz="914400" rtl="0" eaLnBrk="1" fontAlgn="auto" latinLnBrk="0" hangingPunct="1">
                <a:spcBef>
                  <a:spcPts val="0"/>
                </a:spcBef>
                <a:spcAft>
                  <a:spcPts val="600"/>
                </a:spcAft>
                <a:buClrTx/>
                <a:buSzTx/>
                <a:buFontTx/>
                <a:buNone/>
                <a:tabLst/>
                <a:defRPr/>
              </a:pPr>
              <a:t>3</a:t>
            </a:fld>
            <a:endParaRPr kumimoji="0" lang="en-GB" b="1" i="0" u="none" strike="noStrike" kern="1200" cap="none" spc="0" normalizeH="0" baseline="0" noProof="0">
              <a:ln>
                <a:noFill/>
              </a:ln>
              <a:effectLst/>
              <a:uLnTx/>
              <a:uFillTx/>
              <a:latin typeface="Arial"/>
              <a:ea typeface="+mn-ea"/>
              <a:cs typeface="+mn-cs"/>
            </a:endParaRPr>
          </a:p>
        </p:txBody>
      </p:sp>
    </p:spTree>
    <p:extLst>
      <p:ext uri="{BB962C8B-B14F-4D97-AF65-F5344CB8AC3E}">
        <p14:creationId xmlns:p14="http://schemas.microsoft.com/office/powerpoint/2010/main" val="25729772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EB776A-093C-4F26-AD46-E46CBEE54CF2}"/>
              </a:ext>
            </a:extLst>
          </p:cNvPr>
          <p:cNvSpPr>
            <a:spLocks noGrp="1"/>
          </p:cNvSpPr>
          <p:nvPr>
            <p:ph type="title"/>
          </p:nvPr>
        </p:nvSpPr>
        <p:spPr/>
        <p:txBody>
          <a:bodyPr/>
          <a:lstStyle/>
          <a:p>
            <a:r>
              <a:rPr lang="en-GB" dirty="0"/>
              <a:t>Setting the tone for staff</a:t>
            </a:r>
          </a:p>
        </p:txBody>
      </p:sp>
      <p:sp>
        <p:nvSpPr>
          <p:cNvPr id="3" name="Content Placeholder 2">
            <a:extLst>
              <a:ext uri="{FF2B5EF4-FFF2-40B4-BE49-F238E27FC236}">
                <a16:creationId xmlns:a16="http://schemas.microsoft.com/office/drawing/2014/main" id="{20713CB7-9D68-48E9-A593-25FBD0394842}"/>
              </a:ext>
            </a:extLst>
          </p:cNvPr>
          <p:cNvSpPr>
            <a:spLocks noGrp="1"/>
          </p:cNvSpPr>
          <p:nvPr>
            <p:ph idx="1"/>
          </p:nvPr>
        </p:nvSpPr>
        <p:spPr>
          <a:xfrm>
            <a:off x="768096" y="1837765"/>
            <a:ext cx="7290055" cy="4471595"/>
          </a:xfrm>
        </p:spPr>
        <p:txBody>
          <a:bodyPr>
            <a:normAutofit/>
          </a:bodyPr>
          <a:lstStyle/>
          <a:p>
            <a:r>
              <a:rPr lang="en-GB" dirty="0"/>
              <a:t>As a manager, people will look to you for their cues and what is acceptable.</a:t>
            </a:r>
          </a:p>
          <a:p>
            <a:r>
              <a:rPr lang="en-GB" b="1" dirty="0"/>
              <a:t>The words you use and the way you talk make a difference</a:t>
            </a:r>
          </a:p>
          <a:p>
            <a:r>
              <a:rPr lang="en-GB" b="1" dirty="0"/>
              <a:t>Actions also matter</a:t>
            </a:r>
            <a:r>
              <a:rPr lang="en-GB" dirty="0"/>
              <a:t>.  Actions which acknowledge that both staff and residents will be affected by Employee Support, supervision.</a:t>
            </a:r>
          </a:p>
          <a:p>
            <a:r>
              <a:rPr lang="en-GB" dirty="0"/>
              <a:t>Other examples may include:  Allowing staff a quiet space to reflect and gather themselves; allowing some staff to finish early or not go back to the same job immediately; providing group spaces where they can share how they are feeling.</a:t>
            </a:r>
          </a:p>
          <a:p>
            <a:r>
              <a:rPr lang="en-GB" dirty="0"/>
              <a:t> </a:t>
            </a:r>
            <a:r>
              <a:rPr lang="en-GB" b="1" dirty="0"/>
              <a:t>Acknowledging your own feelings </a:t>
            </a:r>
            <a:r>
              <a:rPr lang="en-GB" dirty="0"/>
              <a:t>and experience of being affected by a death can show staff that difficult emotions are natural and a human response to a distressing time. This will help give permission to others to be honest about how they feel. </a:t>
            </a:r>
          </a:p>
        </p:txBody>
      </p:sp>
      <p:sp>
        <p:nvSpPr>
          <p:cNvPr id="4" name="Slide Number Placeholder 3">
            <a:extLst>
              <a:ext uri="{FF2B5EF4-FFF2-40B4-BE49-F238E27FC236}">
                <a16:creationId xmlns:a16="http://schemas.microsoft.com/office/drawing/2014/main" id="{3B1B68BE-756C-41D5-93F8-2E98FC6EBEF9}"/>
              </a:ext>
            </a:extLst>
          </p:cNvPr>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8DA62C57-F68F-4167-9CC7-0D93D0D78B03}" type="slidenum">
              <a:rPr kumimoji="0" lang="en-GB" sz="1200" b="1" i="0" u="none" strike="noStrike" kern="1200" cap="none" spc="0" normalizeH="0" baseline="0" noProof="0" smtClean="0">
                <a:ln>
                  <a:noFill/>
                </a:ln>
                <a:solidFill>
                  <a:prstClr val="white"/>
                </a:solidFill>
                <a:effectLst/>
                <a:uLnTx/>
                <a:uFillTx/>
                <a:latin typeface="Arial"/>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4</a:t>
            </a:fld>
            <a:endParaRPr kumimoji="0" lang="en-GB" sz="1200" b="1" i="0" u="none" strike="noStrike" kern="1200" cap="none" spc="0" normalizeH="0" baseline="0" noProof="0" dirty="0">
              <a:ln>
                <a:noFill/>
              </a:ln>
              <a:solidFill>
                <a:prstClr val="white"/>
              </a:solidFill>
              <a:effectLst/>
              <a:uLnTx/>
              <a:uFillTx/>
              <a:latin typeface="Arial"/>
              <a:ea typeface="+mn-ea"/>
              <a:cs typeface="+mn-cs"/>
            </a:endParaRPr>
          </a:p>
        </p:txBody>
      </p:sp>
    </p:spTree>
    <p:extLst>
      <p:ext uri="{BB962C8B-B14F-4D97-AF65-F5344CB8AC3E}">
        <p14:creationId xmlns:p14="http://schemas.microsoft.com/office/powerpoint/2010/main" val="35345462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4982" y="775121"/>
            <a:ext cx="8348400" cy="383381"/>
          </a:xfrm>
        </p:spPr>
        <p:txBody>
          <a:bodyPr>
            <a:normAutofit fontScale="90000"/>
          </a:bodyPr>
          <a:lstStyle/>
          <a:p>
            <a:r>
              <a:rPr lang="en-GB" sz="2400" dirty="0"/>
              <a:t>Sharing the news with staff</a:t>
            </a:r>
          </a:p>
        </p:txBody>
      </p:sp>
      <p:sp>
        <p:nvSpPr>
          <p:cNvPr id="3" name="Content Placeholder 2"/>
          <p:cNvSpPr>
            <a:spLocks noGrp="1"/>
          </p:cNvSpPr>
          <p:nvPr>
            <p:ph idx="1"/>
          </p:nvPr>
        </p:nvSpPr>
        <p:spPr>
          <a:xfrm>
            <a:off x="753034" y="1415954"/>
            <a:ext cx="8006581" cy="5562974"/>
          </a:xfrm>
        </p:spPr>
        <p:txBody>
          <a:bodyPr/>
          <a:lstStyle/>
          <a:p>
            <a:r>
              <a:rPr lang="en-GB" dirty="0"/>
              <a:t>Staff are your greatest asset at this difficult time. Where possible, it is important to notify them in person of what has happened.</a:t>
            </a:r>
          </a:p>
          <a:p>
            <a:r>
              <a:rPr lang="en-GB" b="1" dirty="0"/>
              <a:t>Remind staff of the support available to them</a:t>
            </a:r>
            <a:r>
              <a:rPr lang="en-GB" dirty="0"/>
              <a:t>, and of the crucial role they can all play in looking after one another and those in their care.</a:t>
            </a:r>
          </a:p>
          <a:p>
            <a:r>
              <a:rPr lang="en-GB" b="1" dirty="0"/>
              <a:t>Allow staff some time to ask questions and plan how information is going to be passed on.</a:t>
            </a:r>
            <a:r>
              <a:rPr lang="en-GB" dirty="0"/>
              <a:t> Wherever possible provide space for them to reflect on what has happened and express their emotions before continuing with their work.</a:t>
            </a:r>
          </a:p>
          <a:p>
            <a:r>
              <a:rPr lang="en-GB" b="1" dirty="0"/>
              <a:t>Staff who will be taking a more substantial role in responding </a:t>
            </a:r>
            <a:r>
              <a:rPr lang="en-GB" dirty="0"/>
              <a:t>(such as Managers) </a:t>
            </a:r>
            <a:r>
              <a:rPr lang="en-GB" b="1" dirty="0"/>
              <a:t>should be given additional support, time and details.</a:t>
            </a:r>
            <a:r>
              <a:rPr lang="en-GB" dirty="0"/>
              <a:t> </a:t>
            </a:r>
          </a:p>
        </p:txBody>
      </p:sp>
      <p:sp>
        <p:nvSpPr>
          <p:cNvPr id="4" name="Slide Number Placeholder 3"/>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8DA62C57-F68F-4167-9CC7-0D93D0D78B03}" type="slidenum">
              <a:rPr kumimoji="0" lang="en-GB" sz="1200" b="1" i="0" u="none" strike="noStrike" kern="1200" cap="none" spc="0" normalizeH="0" baseline="0" noProof="0" smtClean="0">
                <a:ln>
                  <a:noFill/>
                </a:ln>
                <a:solidFill>
                  <a:prstClr val="white"/>
                </a:solidFill>
                <a:effectLst/>
                <a:uLnTx/>
                <a:uFillTx/>
                <a:latin typeface="Arial"/>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5</a:t>
            </a:fld>
            <a:endParaRPr kumimoji="0" lang="en-GB" sz="1200" b="1" i="0" u="none" strike="noStrike" kern="1200" cap="none" spc="0" normalizeH="0" baseline="0" noProof="0" dirty="0">
              <a:ln>
                <a:noFill/>
              </a:ln>
              <a:solidFill>
                <a:prstClr val="white"/>
              </a:solidFill>
              <a:effectLst/>
              <a:uLnTx/>
              <a:uFillTx/>
              <a:latin typeface="Arial"/>
              <a:ea typeface="+mn-ea"/>
              <a:cs typeface="+mn-cs"/>
            </a:endParaRPr>
          </a:p>
        </p:txBody>
      </p:sp>
    </p:spTree>
    <p:extLst>
      <p:ext uri="{BB962C8B-B14F-4D97-AF65-F5344CB8AC3E}">
        <p14:creationId xmlns:p14="http://schemas.microsoft.com/office/powerpoint/2010/main" val="25594295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91835F-3004-4030-BE1A-98FE87066ACD}"/>
              </a:ext>
            </a:extLst>
          </p:cNvPr>
          <p:cNvSpPr>
            <a:spLocks noGrp="1"/>
          </p:cNvSpPr>
          <p:nvPr>
            <p:ph type="title"/>
          </p:nvPr>
        </p:nvSpPr>
        <p:spPr/>
        <p:txBody>
          <a:bodyPr/>
          <a:lstStyle/>
          <a:p>
            <a:r>
              <a:rPr lang="en-GB" dirty="0"/>
              <a:t>Informing the wider community</a:t>
            </a:r>
          </a:p>
        </p:txBody>
      </p:sp>
      <p:sp>
        <p:nvSpPr>
          <p:cNvPr id="3" name="Content Placeholder 2">
            <a:extLst>
              <a:ext uri="{FF2B5EF4-FFF2-40B4-BE49-F238E27FC236}">
                <a16:creationId xmlns:a16="http://schemas.microsoft.com/office/drawing/2014/main" id="{333684B6-BB60-4DD3-81AB-929A8B14F450}"/>
              </a:ext>
            </a:extLst>
          </p:cNvPr>
          <p:cNvSpPr>
            <a:spLocks noGrp="1"/>
          </p:cNvSpPr>
          <p:nvPr>
            <p:ph idx="1"/>
          </p:nvPr>
        </p:nvSpPr>
        <p:spPr/>
        <p:txBody>
          <a:bodyPr>
            <a:normAutofit/>
          </a:bodyPr>
          <a:lstStyle/>
          <a:p>
            <a:pPr marL="0" lvl="0" indent="0">
              <a:buNone/>
            </a:pPr>
            <a:r>
              <a:rPr lang="en-GB" b="1" dirty="0">
                <a:solidFill>
                  <a:prstClr val="black"/>
                </a:solidFill>
              </a:rPr>
              <a:t>Include all members of the community, including the staff of partner organisations and volunteers</a:t>
            </a:r>
            <a:r>
              <a:rPr lang="en-GB" dirty="0">
                <a:solidFill>
                  <a:prstClr val="black"/>
                </a:solidFill>
              </a:rPr>
              <a:t>.</a:t>
            </a:r>
          </a:p>
          <a:p>
            <a:pPr lvl="0"/>
            <a:r>
              <a:rPr lang="en-GB" dirty="0">
                <a:solidFill>
                  <a:prstClr val="black"/>
                </a:solidFill>
              </a:rPr>
              <a:t>Consider how any third sector and non-employed staff will be informed.</a:t>
            </a:r>
          </a:p>
          <a:p>
            <a:pPr lvl="0"/>
            <a:r>
              <a:rPr lang="en-GB" dirty="0">
                <a:solidFill>
                  <a:prstClr val="black"/>
                </a:solidFill>
              </a:rPr>
              <a:t>Consider any staff who have recently left who may wish to know.</a:t>
            </a:r>
          </a:p>
          <a:p>
            <a:pPr lvl="0"/>
            <a:r>
              <a:rPr lang="en-GB" dirty="0">
                <a:solidFill>
                  <a:prstClr val="black"/>
                </a:solidFill>
              </a:rPr>
              <a:t>Remember that not all staff will be at work on a single day and you may need to contact those who are not or to repeat the message on future days. </a:t>
            </a:r>
          </a:p>
          <a:p>
            <a:pPr lvl="0"/>
            <a:r>
              <a:rPr lang="en-GB" dirty="0">
                <a:solidFill>
                  <a:prstClr val="black"/>
                </a:solidFill>
              </a:rPr>
              <a:t>Try to make sure that those staff who have worked closely with the individual are told by a manager, rather than find out through other means.</a:t>
            </a:r>
          </a:p>
          <a:p>
            <a:endParaRPr lang="en-GB" dirty="0"/>
          </a:p>
        </p:txBody>
      </p:sp>
      <p:sp>
        <p:nvSpPr>
          <p:cNvPr id="4" name="Slide Number Placeholder 3">
            <a:extLst>
              <a:ext uri="{FF2B5EF4-FFF2-40B4-BE49-F238E27FC236}">
                <a16:creationId xmlns:a16="http://schemas.microsoft.com/office/drawing/2014/main" id="{47C4F851-6386-4A3E-9D25-02543F85747B}"/>
              </a:ext>
            </a:extLst>
          </p:cNvPr>
          <p:cNvSpPr>
            <a:spLocks noGrp="1"/>
          </p:cNvSpPr>
          <p:nvPr>
            <p:ph type="sldNum" sz="quarter" idx="12"/>
          </p:nvPr>
        </p:nvSpPr>
        <p:spPr/>
        <p:txBody>
          <a:bodyPr/>
          <a:lstStyle/>
          <a:p>
            <a:pPr>
              <a:defRPr/>
            </a:pPr>
            <a:fld id="{8DA62C57-F68F-4167-9CC7-0D93D0D78B03}" type="slidenum">
              <a:rPr lang="en-GB" smtClean="0"/>
              <a:pPr>
                <a:defRPr/>
              </a:pPr>
              <a:t>6</a:t>
            </a:fld>
            <a:endParaRPr lang="en-GB" dirty="0"/>
          </a:p>
        </p:txBody>
      </p:sp>
    </p:spTree>
    <p:extLst>
      <p:ext uri="{BB962C8B-B14F-4D97-AF65-F5344CB8AC3E}">
        <p14:creationId xmlns:p14="http://schemas.microsoft.com/office/powerpoint/2010/main" val="42723017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4982" y="775121"/>
            <a:ext cx="8348400" cy="383381"/>
          </a:xfrm>
        </p:spPr>
        <p:txBody>
          <a:bodyPr>
            <a:normAutofit fontScale="90000"/>
          </a:bodyPr>
          <a:lstStyle/>
          <a:p>
            <a:r>
              <a:rPr lang="en-GB" sz="2400" dirty="0"/>
              <a:t>How to share the news with residents</a:t>
            </a:r>
          </a:p>
        </p:txBody>
      </p:sp>
      <p:sp>
        <p:nvSpPr>
          <p:cNvPr id="3" name="Content Placeholder 2"/>
          <p:cNvSpPr>
            <a:spLocks noGrp="1"/>
          </p:cNvSpPr>
          <p:nvPr>
            <p:ph idx="1"/>
          </p:nvPr>
        </p:nvSpPr>
        <p:spPr>
          <a:xfrm>
            <a:off x="594982" y="1158501"/>
            <a:ext cx="8111368" cy="4966253"/>
          </a:xfrm>
        </p:spPr>
        <p:txBody>
          <a:bodyPr/>
          <a:lstStyle/>
          <a:p>
            <a:r>
              <a:rPr lang="en-GB" sz="1800" b="1" dirty="0"/>
              <a:t>Always try to share the news about a death in the most personal and sensitive way possible.</a:t>
            </a:r>
          </a:p>
          <a:p>
            <a:pPr marL="0" indent="0">
              <a:buNone/>
            </a:pPr>
            <a:r>
              <a:rPr lang="en-GB" sz="1800" dirty="0"/>
              <a:t>People who worked/lived closely to where the person died should wherever possible be told about what has happened in person in a quiet space. This creates a space for people to share their reactions, and to identify anyone who has been particularly affected by it. It will also help to reduce any rumours circulating. </a:t>
            </a:r>
          </a:p>
          <a:p>
            <a:r>
              <a:rPr lang="en-GB" sz="1800" b="1" dirty="0"/>
              <a:t>Make sure staff who will be telling them are prepared and consider any risks affected by the news </a:t>
            </a:r>
            <a:r>
              <a:rPr lang="en-GB" sz="1800" dirty="0"/>
              <a:t>(e.g. risk to self or others).</a:t>
            </a:r>
          </a:p>
          <a:p>
            <a:r>
              <a:rPr lang="en-GB" sz="1800" b="1" dirty="0"/>
              <a:t>Consider the timing of the news and give them time to take in the news </a:t>
            </a:r>
            <a:r>
              <a:rPr lang="en-GB" sz="1800" dirty="0"/>
              <a:t>and ask any questions </a:t>
            </a:r>
          </a:p>
          <a:p>
            <a:r>
              <a:rPr lang="en-GB" sz="1800" b="1" dirty="0"/>
              <a:t>Make sure staff are confident about how to talk about what has happened.  </a:t>
            </a:r>
            <a:r>
              <a:rPr lang="en-GB" sz="1800" dirty="0"/>
              <a:t>Information on how to talk about suicide safely is included later in this presentation. </a:t>
            </a:r>
          </a:p>
          <a:p>
            <a:r>
              <a:rPr lang="en-GB" sz="1800" b="1" dirty="0"/>
              <a:t>Ask more than one staff member to walk around together, </a:t>
            </a:r>
            <a:r>
              <a:rPr lang="en-GB" sz="1800" dirty="0"/>
              <a:t>so they can support one another, and no single member of staff has to break the news to too many people. Where possible it is particularly valuable for senior staff to be involved, to let staff know you are with them and supporting them through the situation.</a:t>
            </a:r>
          </a:p>
        </p:txBody>
      </p:sp>
      <p:sp>
        <p:nvSpPr>
          <p:cNvPr id="4" name="Slide Number Placeholder 3"/>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8DA62C57-F68F-4167-9CC7-0D93D0D78B03}" type="slidenum">
              <a:rPr kumimoji="0" lang="en-GB" sz="1200" b="1" i="0" u="none" strike="noStrike" kern="1200" cap="none" spc="0" normalizeH="0" baseline="0" noProof="0" smtClean="0">
                <a:ln>
                  <a:noFill/>
                </a:ln>
                <a:solidFill>
                  <a:prstClr val="white"/>
                </a:solidFill>
                <a:effectLst/>
                <a:uLnTx/>
                <a:uFillTx/>
                <a:latin typeface="Arial"/>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7</a:t>
            </a:fld>
            <a:endParaRPr kumimoji="0" lang="en-GB" sz="1200" b="1" i="0" u="none" strike="noStrike" kern="1200" cap="none" spc="0" normalizeH="0" baseline="0" noProof="0" dirty="0">
              <a:ln>
                <a:noFill/>
              </a:ln>
              <a:solidFill>
                <a:prstClr val="white"/>
              </a:solidFill>
              <a:effectLst/>
              <a:uLnTx/>
              <a:uFillTx/>
              <a:latin typeface="Arial"/>
              <a:ea typeface="+mn-ea"/>
              <a:cs typeface="+mn-cs"/>
            </a:endParaRPr>
          </a:p>
        </p:txBody>
      </p:sp>
    </p:spTree>
    <p:extLst>
      <p:ext uri="{BB962C8B-B14F-4D97-AF65-F5344CB8AC3E}">
        <p14:creationId xmlns:p14="http://schemas.microsoft.com/office/powerpoint/2010/main" val="29540846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4982" y="775121"/>
            <a:ext cx="8348400" cy="383381"/>
          </a:xfrm>
        </p:spPr>
        <p:txBody>
          <a:bodyPr>
            <a:normAutofit fontScale="90000"/>
          </a:bodyPr>
          <a:lstStyle/>
          <a:p>
            <a:r>
              <a:rPr lang="en-GB" sz="2400" dirty="0"/>
              <a:t>How to share the news with residents</a:t>
            </a:r>
          </a:p>
        </p:txBody>
      </p:sp>
      <p:sp>
        <p:nvSpPr>
          <p:cNvPr id="3" name="Content Placeholder 2"/>
          <p:cNvSpPr>
            <a:spLocks noGrp="1"/>
          </p:cNvSpPr>
          <p:nvPr>
            <p:ph idx="1"/>
          </p:nvPr>
        </p:nvSpPr>
        <p:spPr>
          <a:xfrm>
            <a:off x="594982" y="1256155"/>
            <a:ext cx="8348400" cy="5197849"/>
          </a:xfrm>
        </p:spPr>
        <p:txBody>
          <a:bodyPr/>
          <a:lstStyle/>
          <a:p>
            <a:r>
              <a:rPr lang="en-GB" sz="1800" b="1" dirty="0"/>
              <a:t>Where it is not possible to tell people personally, issue an individual notice to everyone as soon as possible.   </a:t>
            </a:r>
            <a:r>
              <a:rPr lang="en-GB" sz="1800" dirty="0"/>
              <a:t>Give clear information, reassurance and signpost them to support based on the guidance above. </a:t>
            </a:r>
          </a:p>
          <a:p>
            <a:pPr marL="0" indent="0">
              <a:buNone/>
            </a:pPr>
            <a:r>
              <a:rPr lang="en-GB" sz="1800" dirty="0"/>
              <a:t>Avoid simply placing a notice on a noticeboard, as not everyone will see this.</a:t>
            </a:r>
          </a:p>
          <a:p>
            <a:pPr marL="0" indent="0">
              <a:buNone/>
            </a:pPr>
            <a:endParaRPr lang="en-GB" sz="1800" dirty="0"/>
          </a:p>
          <a:p>
            <a:r>
              <a:rPr lang="en-GB" sz="1800" b="1" dirty="0"/>
              <a:t>Follow any written notice with a face-to-face conversation in the next few days by asking staff to check in with people individually.   </a:t>
            </a:r>
          </a:p>
          <a:p>
            <a:pPr marL="0" indent="0">
              <a:buNone/>
            </a:pPr>
            <a:r>
              <a:rPr lang="en-GB" sz="1800" dirty="0"/>
              <a:t>Delivering a written notice and then returning to business as usual without any further acknowledgement can lead people to believe staff/managers do not care about what has happened. This can exacerbate feelings of anger or hopelessness.</a:t>
            </a:r>
          </a:p>
          <a:p>
            <a:pPr marL="0" indent="0">
              <a:buNone/>
            </a:pPr>
            <a:r>
              <a:rPr lang="en-GB" sz="1800" dirty="0"/>
              <a:t>Wherever possible, provide opportunity for anyone close to the person (e.g. family or close friend) who died, to ask questions to someone with knowledge.</a:t>
            </a:r>
          </a:p>
        </p:txBody>
      </p:sp>
      <p:sp>
        <p:nvSpPr>
          <p:cNvPr id="4" name="Slide Number Placeholder 3"/>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8DA62C57-F68F-4167-9CC7-0D93D0D78B03}" type="slidenum">
              <a:rPr kumimoji="0" lang="en-GB" sz="1200" b="1" i="0" u="none" strike="noStrike" kern="1200" cap="none" spc="0" normalizeH="0" baseline="0" noProof="0" smtClean="0">
                <a:ln>
                  <a:noFill/>
                </a:ln>
                <a:solidFill>
                  <a:prstClr val="white"/>
                </a:solidFill>
                <a:effectLst/>
                <a:uLnTx/>
                <a:uFillTx/>
                <a:latin typeface="Arial"/>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8</a:t>
            </a:fld>
            <a:endParaRPr kumimoji="0" lang="en-GB" sz="1200" b="1" i="0" u="none" strike="noStrike" kern="1200" cap="none" spc="0" normalizeH="0" baseline="0" noProof="0" dirty="0">
              <a:ln>
                <a:noFill/>
              </a:ln>
              <a:solidFill>
                <a:prstClr val="white"/>
              </a:solidFill>
              <a:effectLst/>
              <a:uLnTx/>
              <a:uFillTx/>
              <a:latin typeface="Arial"/>
              <a:ea typeface="+mn-ea"/>
              <a:cs typeface="+mn-cs"/>
            </a:endParaRPr>
          </a:p>
        </p:txBody>
      </p:sp>
    </p:spTree>
    <p:extLst>
      <p:ext uri="{BB962C8B-B14F-4D97-AF65-F5344CB8AC3E}">
        <p14:creationId xmlns:p14="http://schemas.microsoft.com/office/powerpoint/2010/main" val="5325582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7464" y="708965"/>
            <a:ext cx="8348400" cy="383381"/>
          </a:xfrm>
        </p:spPr>
        <p:txBody>
          <a:bodyPr>
            <a:normAutofit fontScale="90000"/>
          </a:bodyPr>
          <a:lstStyle/>
          <a:p>
            <a:r>
              <a:rPr lang="en-GB" sz="2400" dirty="0"/>
              <a:t>What to share </a:t>
            </a:r>
          </a:p>
        </p:txBody>
      </p:sp>
      <p:sp>
        <p:nvSpPr>
          <p:cNvPr id="3" name="Content Placeholder 2"/>
          <p:cNvSpPr>
            <a:spLocks noGrp="1"/>
          </p:cNvSpPr>
          <p:nvPr>
            <p:ph idx="1"/>
          </p:nvPr>
        </p:nvSpPr>
        <p:spPr>
          <a:xfrm>
            <a:off x="587464" y="1436839"/>
            <a:ext cx="8099336" cy="5013327"/>
          </a:xfrm>
        </p:spPr>
        <p:txBody>
          <a:bodyPr/>
          <a:lstStyle/>
          <a:p>
            <a:r>
              <a:rPr lang="en-GB" sz="1800" b="1" dirty="0"/>
              <a:t>A brief explanation of what happened: </a:t>
            </a:r>
            <a:r>
              <a:rPr lang="en-GB" sz="1800" dirty="0"/>
              <a:t>it will not always be possible to say, or to know, exactly what happened. But this may still be being discussed by people in the prison. Being honest about what you can and can’t say can help to dispel rumours. </a:t>
            </a:r>
          </a:p>
          <a:p>
            <a:r>
              <a:rPr lang="en-GB" sz="1800" dirty="0"/>
              <a:t>However, remain mindful of the appropriateness of naming specific diagnoses and medical conditions or giving details of the manner of death, as it can be distressing or appear disrespectful. </a:t>
            </a:r>
          </a:p>
          <a:p>
            <a:r>
              <a:rPr lang="en-GB" sz="1800" dirty="0"/>
              <a:t>Make sure that all language is respectful and sensitive to the religion and culture of the individual concerned.</a:t>
            </a:r>
          </a:p>
          <a:p>
            <a:endParaRPr lang="en-GB" sz="1800" dirty="0"/>
          </a:p>
          <a:p>
            <a:r>
              <a:rPr lang="en-GB" sz="1800" b="1" dirty="0"/>
              <a:t>Show compassion for the person, and those who have been bereaved</a:t>
            </a:r>
            <a:r>
              <a:rPr lang="en-GB" sz="1800" dirty="0"/>
              <a:t>:</a:t>
            </a:r>
          </a:p>
          <a:p>
            <a:pPr marL="0" indent="0">
              <a:buNone/>
            </a:pPr>
            <a:r>
              <a:rPr lang="en-GB" sz="1800" dirty="0"/>
              <a:t>“</a:t>
            </a:r>
            <a:r>
              <a:rPr lang="en-GB" sz="1800" i="1" dirty="0"/>
              <a:t>We are deeply sorry, and our thoughts are with all those who knew [name]. We understand this will be especially difficult for those of you who were close to him.”</a:t>
            </a:r>
          </a:p>
          <a:p>
            <a:endParaRPr lang="en-GB" sz="1800" dirty="0"/>
          </a:p>
          <a:p>
            <a:pPr marL="0" indent="0">
              <a:buNone/>
            </a:pPr>
            <a:endParaRPr lang="en-GB" dirty="0"/>
          </a:p>
        </p:txBody>
      </p:sp>
      <p:sp>
        <p:nvSpPr>
          <p:cNvPr id="4" name="Slide Number Placeholder 3"/>
          <p:cNvSpPr>
            <a:spLocks noGrp="1"/>
          </p:cNvSpPr>
          <p:nvPr>
            <p:ph type="sldNum" sz="quarter" idx="12"/>
          </p:nvPr>
        </p:nvSpPr>
        <p:spPr/>
        <p:txBody>
          <a:bodyPr/>
          <a:lstStyle/>
          <a:p>
            <a:pPr>
              <a:defRPr/>
            </a:pPr>
            <a:fld id="{8DA62C57-F68F-4167-9CC7-0D93D0D78B03}" type="slidenum">
              <a:rPr lang="en-GB" smtClean="0">
                <a:solidFill>
                  <a:prstClr val="white"/>
                </a:solidFill>
              </a:rPr>
              <a:pPr>
                <a:defRPr/>
              </a:pPr>
              <a:t>9</a:t>
            </a:fld>
            <a:endParaRPr lang="en-GB" dirty="0">
              <a:solidFill>
                <a:prstClr val="white"/>
              </a:solidFill>
            </a:endParaRPr>
          </a:p>
        </p:txBody>
      </p:sp>
    </p:spTree>
    <p:extLst>
      <p:ext uri="{BB962C8B-B14F-4D97-AF65-F5344CB8AC3E}">
        <p14:creationId xmlns:p14="http://schemas.microsoft.com/office/powerpoint/2010/main" val="364624403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89DAA72F7AB3D04CA48220458528BB43" ma:contentTypeVersion="12" ma:contentTypeDescription="Create a new document." ma:contentTypeScope="" ma:versionID="786ff30da0004bce133bce1fb789b15a">
  <xsd:schema xmlns:xsd="http://www.w3.org/2001/XMLSchema" xmlns:xs="http://www.w3.org/2001/XMLSchema" xmlns:p="http://schemas.microsoft.com/office/2006/metadata/properties" xmlns:ns3="f9708323-e26c-4289-92e7-e1fe2a3f46a3" xmlns:ns4="10bf3aa2-794f-4d0f-815b-2800062ccedc" targetNamespace="http://schemas.microsoft.com/office/2006/metadata/properties" ma:root="true" ma:fieldsID="6db744b7446f3ae7e2905eaf7b1ec460" ns3:_="" ns4:_="">
    <xsd:import namespace="f9708323-e26c-4289-92e7-e1fe2a3f46a3"/>
    <xsd:import namespace="10bf3aa2-794f-4d0f-815b-2800062ccedc"/>
    <xsd:element name="properties">
      <xsd:complexType>
        <xsd:sequence>
          <xsd:element name="documentManagement">
            <xsd:complexType>
              <xsd:all>
                <xsd:element ref="ns3:SharedWithUsers" minOccurs="0"/>
                <xsd:element ref="ns4:MediaServiceMetadata" minOccurs="0"/>
                <xsd:element ref="ns4:MediaServiceFastMetadata" minOccurs="0"/>
                <xsd:element ref="ns4:MediaServiceAutoTags" minOccurs="0"/>
                <xsd:element ref="ns4:MediaServiceOCR" minOccurs="0"/>
                <xsd:element ref="ns4:MediaServiceDateTaken" minOccurs="0"/>
                <xsd:element ref="ns4:MediaServiceGenerationTime" minOccurs="0"/>
                <xsd:element ref="ns4:MediaServiceEventHashCode" minOccurs="0"/>
                <xsd:element ref="ns3:SharedWithDetails" minOccurs="0"/>
                <xsd:element ref="ns3:SharingHintHash" minOccurs="0"/>
                <xsd:element ref="ns4:MediaServiceAutoKeyPoints" minOccurs="0"/>
                <xsd:element ref="ns4: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9708323-e26c-4289-92e7-e1fe2a3f46a3"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Shared With Details" ma:internalName="SharedWithDetails" ma:readOnly="true">
      <xsd:simpleType>
        <xsd:restriction base="dms:Note">
          <xsd:maxLength value="255"/>
        </xsd:restriction>
      </xsd:simpleType>
    </xsd:element>
    <xsd:element name="SharingHintHash" ma:index="17" nillable="true" ma:displayName="Sharing Hint Hash"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0bf3aa2-794f-4d0f-815b-2800062ccedc" elementFormDefault="qualified">
    <xsd:import namespace="http://schemas.microsoft.com/office/2006/documentManagement/types"/>
    <xsd:import namespace="http://schemas.microsoft.com/office/infopath/2007/PartnerControls"/>
    <xsd:element name="MediaServiceMetadata" ma:index="9" nillable="true" ma:displayName="MediaServiceMetadata" ma:description="" ma:hidden="true" ma:internalName="MediaServiceMetadata" ma:readOnly="true">
      <xsd:simpleType>
        <xsd:restriction base="dms:Note"/>
      </xsd:simpleType>
    </xsd:element>
    <xsd:element name="MediaServiceFastMetadata" ma:index="10" nillable="true" ma:displayName="MediaServiceFastMetadata" ma:description="" ma:hidden="true" ma:internalName="MediaServiceFastMetadata" ma:readOnly="true">
      <xsd:simpleType>
        <xsd:restriction base="dms:Note"/>
      </xsd:simpleType>
    </xsd:element>
    <xsd:element name="MediaServiceAutoTags" ma:index="11" nillable="true" ma:displayName="MediaServiceAutoTags" ma:internalName="MediaServiceAutoTags" ma:readOnly="true">
      <xsd:simpleType>
        <xsd:restriction base="dms:Text"/>
      </xsd:simpleType>
    </xsd:element>
    <xsd:element name="MediaServiceOCR" ma:index="12" nillable="true" ma:displayName="MediaServiceOCR" ma:internalName="MediaServiceOCR" ma:readOnly="true">
      <xsd:simpleType>
        <xsd:restriction base="dms:Note">
          <xsd:maxLength value="255"/>
        </xsd:restriction>
      </xsd:simpleType>
    </xsd:element>
    <xsd:element name="MediaServiceDateTaken" ma:index="13" nillable="true" ma:displayName="MediaServiceDateTaken" ma:hidden="true" ma:internalName="MediaServiceDateTaken"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929F030-F0CF-40AB-A833-58D1637A1095}">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30C80521-DF0D-4DC6-9101-C46AF53EBEBA}">
  <ds:schemaRefs>
    <ds:schemaRef ds:uri="http://schemas.microsoft.com/sharepoint/v3/contenttype/forms"/>
  </ds:schemaRefs>
</ds:datastoreItem>
</file>

<file path=customXml/itemProps3.xml><?xml version="1.0" encoding="utf-8"?>
<ds:datastoreItem xmlns:ds="http://schemas.openxmlformats.org/officeDocument/2006/customXml" ds:itemID="{C2A28679-0EB1-4492-A098-335C5AC4803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9708323-e26c-4289-92e7-e1fe2a3f46a3"/>
    <ds:schemaRef ds:uri="10bf3aa2-794f-4d0f-815b-2800062cced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0</TotalTime>
  <Words>2825</Words>
  <Application>Microsoft Office PowerPoint</Application>
  <PresentationFormat>On-screen Show (4:3)</PresentationFormat>
  <Paragraphs>168</Paragraphs>
  <Slides>21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21</vt:i4>
      </vt:variant>
    </vt:vector>
  </HeadingPairs>
  <TitlesOfParts>
    <vt:vector size="27" baseType="lpstr">
      <vt:lpstr>Arial</vt:lpstr>
      <vt:lpstr>Calibri</vt:lpstr>
      <vt:lpstr>Tw Cen MT</vt:lpstr>
      <vt:lpstr>Tw Cen MT Condensed</vt:lpstr>
      <vt:lpstr>Wingdings 3</vt:lpstr>
      <vt:lpstr>Integral</vt:lpstr>
      <vt:lpstr>  Sharing the news of a death   </vt:lpstr>
      <vt:lpstr>Overview</vt:lpstr>
      <vt:lpstr>Visible leadership</vt:lpstr>
      <vt:lpstr>Setting the tone for staff</vt:lpstr>
      <vt:lpstr>Sharing the news with staff</vt:lpstr>
      <vt:lpstr>Informing the wider community</vt:lpstr>
      <vt:lpstr>How to share the news with residents</vt:lpstr>
      <vt:lpstr>How to share the news with residents</vt:lpstr>
      <vt:lpstr>What to share </vt:lpstr>
      <vt:lpstr>What to share (2)</vt:lpstr>
      <vt:lpstr>What to share (3) </vt:lpstr>
      <vt:lpstr>PowerPoint Presentation</vt:lpstr>
      <vt:lpstr>PowerPoint Presentation</vt:lpstr>
      <vt:lpstr>Template notice </vt:lpstr>
      <vt:lpstr>Supporting staff and residents</vt:lpstr>
      <vt:lpstr>Support</vt:lpstr>
      <vt:lpstr>PowerPoint Presentation</vt:lpstr>
      <vt:lpstr>Staff support </vt:lpstr>
      <vt:lpstr>Staff support cont..</vt:lpstr>
      <vt:lpstr>PowerPoint Presentation</vt:lpstr>
      <vt:lpstr>Resources and further support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Sharing the news of a death   </dc:title>
  <dc:creator>Karen Slade</dc:creator>
  <cp:lastModifiedBy>Sullivan, Linda</cp:lastModifiedBy>
  <cp:revision>1</cp:revision>
  <dcterms:created xsi:type="dcterms:W3CDTF">2020-04-15T18:00:32Z</dcterms:created>
  <dcterms:modified xsi:type="dcterms:W3CDTF">2020-12-02T11:52:35Z</dcterms:modified>
</cp:coreProperties>
</file>