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2.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3.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4.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5.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87" r:id="rId5"/>
    <p:sldMasterId id="2147483741" r:id="rId6"/>
    <p:sldMasterId id="2147483747" r:id="rId7"/>
    <p:sldMasterId id="2147483766" r:id="rId8"/>
    <p:sldMasterId id="2147483778" r:id="rId9"/>
  </p:sldMasterIdLst>
  <p:notesMasterIdLst>
    <p:notesMasterId r:id="rId39"/>
  </p:notesMasterIdLst>
  <p:sldIdLst>
    <p:sldId id="256" r:id="rId10"/>
    <p:sldId id="1557" r:id="rId11"/>
    <p:sldId id="1552" r:id="rId12"/>
    <p:sldId id="1572" r:id="rId13"/>
    <p:sldId id="1536" r:id="rId14"/>
    <p:sldId id="1539" r:id="rId15"/>
    <p:sldId id="1554" r:id="rId16"/>
    <p:sldId id="273" r:id="rId17"/>
    <p:sldId id="323" r:id="rId18"/>
    <p:sldId id="1574" r:id="rId19"/>
    <p:sldId id="1575" r:id="rId20"/>
    <p:sldId id="1570" r:id="rId21"/>
    <p:sldId id="306" r:id="rId22"/>
    <p:sldId id="307" r:id="rId23"/>
    <p:sldId id="330" r:id="rId24"/>
    <p:sldId id="389" r:id="rId25"/>
    <p:sldId id="1576" r:id="rId26"/>
    <p:sldId id="1578" r:id="rId27"/>
    <p:sldId id="384" r:id="rId28"/>
    <p:sldId id="420" r:id="rId29"/>
    <p:sldId id="283" r:id="rId30"/>
    <p:sldId id="1558" r:id="rId31"/>
    <p:sldId id="1569" r:id="rId32"/>
    <p:sldId id="1559" r:id="rId33"/>
    <p:sldId id="1563" r:id="rId34"/>
    <p:sldId id="1561" r:id="rId35"/>
    <p:sldId id="1573" r:id="rId36"/>
    <p:sldId id="1568" r:id="rId37"/>
    <p:sldId id="1566" r:id="rId38"/>
  </p:sldIdLst>
  <p:sldSz cx="12192000" cy="6858000"/>
  <p:notesSz cx="6954838"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21E69"/>
    <a:srgbClr val="C7017F"/>
    <a:srgbClr val="D1BCDC"/>
    <a:srgbClr val="6F6258"/>
    <a:srgbClr val="9E043D"/>
    <a:srgbClr val="E5E5E5"/>
    <a:srgbClr val="E6005B"/>
    <a:srgbClr val="BB3F07"/>
    <a:srgbClr val="C7D533"/>
    <a:srgbClr val="F07D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269" autoAdjust="0"/>
    <p:restoredTop sz="82831" autoAdjust="0"/>
  </p:normalViewPr>
  <p:slideViewPr>
    <p:cSldViewPr snapToGrid="0" snapToObjects="1">
      <p:cViewPr varScale="1">
        <p:scale>
          <a:sx n="42" d="100"/>
          <a:sy n="42" d="100"/>
        </p:scale>
        <p:origin x="1056" y="43"/>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theme" Target="theme/theme1.xml"/><Relationship Id="rId7" Type="http://schemas.openxmlformats.org/officeDocument/2006/relationships/slideMaster" Target="slideMasters/slideMaster4.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tableStyles" Target="tableStyles.xml"/></Relationships>
</file>

<file path=ppt/diagrams/_rels/data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image" Target="../media/image42.png"/><Relationship Id="rId4" Type="http://schemas.openxmlformats.org/officeDocument/2006/relationships/image" Target="../media/image45.png"/></Relationships>
</file>

<file path=ppt/diagrams/_rels/drawing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image" Target="../media/image42.png"/><Relationship Id="rId4" Type="http://schemas.openxmlformats.org/officeDocument/2006/relationships/image" Target="../media/image45.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EE5563D-A390-4C49-A4DB-1D796F964B95}"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NL"/>
        </a:p>
      </dgm:t>
    </dgm:pt>
    <dgm:pt modelId="{BF0BE499-53BA-4BD4-9601-751292FB15C5}">
      <dgm:prSet phldrT="[Text]"/>
      <dgm:spPr>
        <a:solidFill>
          <a:schemeClr val="accent1"/>
        </a:solidFill>
      </dgm:spPr>
      <dgm:t>
        <a:bodyPr/>
        <a:lstStyle/>
        <a:p>
          <a:r>
            <a:rPr lang="en-GB" dirty="0"/>
            <a:t>Knowledge and understanding of a broad range of scientific concepts and processes related to climate change (e.g. climate, deforestation, habitat loss, water cycle, soil erosion, air pollution), its causes and its consequences, ecologically, socially, economically and politically.</a:t>
          </a:r>
          <a:endParaRPr lang="en-NL" dirty="0"/>
        </a:p>
      </dgm:t>
    </dgm:pt>
    <dgm:pt modelId="{7B74AADB-0B16-4187-9E3E-9B714F8348E0}" type="parTrans" cxnId="{2E172D6B-C645-4660-ADCD-3EB08F26D5B6}">
      <dgm:prSet/>
      <dgm:spPr/>
      <dgm:t>
        <a:bodyPr/>
        <a:lstStyle/>
        <a:p>
          <a:endParaRPr lang="en-NL"/>
        </a:p>
      </dgm:t>
    </dgm:pt>
    <dgm:pt modelId="{D71C903B-C6DD-4F16-A2CE-17B0ADD0CB05}" type="sibTrans" cxnId="{2E172D6B-C645-4660-ADCD-3EB08F26D5B6}">
      <dgm:prSet/>
      <dgm:spPr/>
      <dgm:t>
        <a:bodyPr/>
        <a:lstStyle/>
        <a:p>
          <a:endParaRPr lang="en-NL"/>
        </a:p>
      </dgm:t>
    </dgm:pt>
    <dgm:pt modelId="{356CF1A2-466A-46FB-AD4B-4142E2B100C5}">
      <dgm:prSet phldrT="[Text]"/>
      <dgm:spPr>
        <a:solidFill>
          <a:schemeClr val="accent1"/>
        </a:solidFill>
      </dgm:spPr>
      <dgm:t>
        <a:bodyPr/>
        <a:lstStyle/>
        <a:p>
          <a:r>
            <a:rPr lang="en-GB" dirty="0"/>
            <a:t>Knowledge and understanding of the dynamics of climate change impact across time and space (e.g. delayed consequences, reducing the quality of life, security and development options of future generations).</a:t>
          </a:r>
          <a:endParaRPr lang="en-NL" dirty="0"/>
        </a:p>
      </dgm:t>
    </dgm:pt>
    <dgm:pt modelId="{1EAE4B19-2FFE-4C6D-93B8-37E4D9C99063}" type="parTrans" cxnId="{0739BB9D-7EBD-43E0-8024-2FCEAD416737}">
      <dgm:prSet/>
      <dgm:spPr/>
      <dgm:t>
        <a:bodyPr/>
        <a:lstStyle/>
        <a:p>
          <a:endParaRPr lang="en-NL"/>
        </a:p>
      </dgm:t>
    </dgm:pt>
    <dgm:pt modelId="{0378E214-5ED1-40CA-B3F1-0C37E1DAA206}" type="sibTrans" cxnId="{0739BB9D-7EBD-43E0-8024-2FCEAD416737}">
      <dgm:prSet/>
      <dgm:spPr/>
      <dgm:t>
        <a:bodyPr/>
        <a:lstStyle/>
        <a:p>
          <a:endParaRPr lang="en-NL"/>
        </a:p>
      </dgm:t>
    </dgm:pt>
    <dgm:pt modelId="{414CD3AB-4B2C-438E-AD45-816CE67D17DE}">
      <dgm:prSet/>
      <dgm:spPr/>
      <dgm:t>
        <a:bodyPr/>
        <a:lstStyle/>
        <a:p>
          <a:r>
            <a:rPr lang="en-GB" dirty="0"/>
            <a:t>Awareness of strategies and technologies to address the negative impacts of climate change (e.g., reducing carbon consumption, encouraging low-carbon development, reducing deforestation through sustainable forest management, improving water and waste management).</a:t>
          </a:r>
          <a:endParaRPr lang="en-NL" dirty="0"/>
        </a:p>
      </dgm:t>
    </dgm:pt>
    <dgm:pt modelId="{93DAF140-3C13-428B-8F00-1343DA86E5AF}" type="parTrans" cxnId="{9F0AFE39-BB51-4BE7-80CE-3A5DCC32EE4A}">
      <dgm:prSet/>
      <dgm:spPr/>
      <dgm:t>
        <a:bodyPr/>
        <a:lstStyle/>
        <a:p>
          <a:endParaRPr lang="en-NL"/>
        </a:p>
      </dgm:t>
    </dgm:pt>
    <dgm:pt modelId="{BBEB9CAD-E86E-4612-A610-5CD59EFC87A3}" type="sibTrans" cxnId="{9F0AFE39-BB51-4BE7-80CE-3A5DCC32EE4A}">
      <dgm:prSet/>
      <dgm:spPr/>
      <dgm:t>
        <a:bodyPr/>
        <a:lstStyle/>
        <a:p>
          <a:endParaRPr lang="en-NL"/>
        </a:p>
      </dgm:t>
    </dgm:pt>
    <dgm:pt modelId="{1F4A34D8-6C5E-411A-956D-7A512C63441B}">
      <dgm:prSet phldrT="[Text]"/>
      <dgm:spPr>
        <a:solidFill>
          <a:schemeClr val="accent1"/>
        </a:solidFill>
      </dgm:spPr>
      <dgm:t>
        <a:bodyPr/>
        <a:lstStyle/>
        <a:p>
          <a:r>
            <a:rPr lang="en-GB" dirty="0"/>
            <a:t>Ability to distinguish critically between certainties, uncertainties, projections and risks associated with climate change, and evaluate messages about and public interpretations of climate change science.</a:t>
          </a:r>
          <a:endParaRPr lang="en-NL" dirty="0"/>
        </a:p>
      </dgm:t>
    </dgm:pt>
    <dgm:pt modelId="{0DCBDF4F-DDE1-4CAF-B91D-74DD337F7692}" type="parTrans" cxnId="{C9AC57B8-EEB8-418B-B3FE-C73DB6976772}">
      <dgm:prSet/>
      <dgm:spPr/>
      <dgm:t>
        <a:bodyPr/>
        <a:lstStyle/>
        <a:p>
          <a:endParaRPr lang="en-NL"/>
        </a:p>
      </dgm:t>
    </dgm:pt>
    <dgm:pt modelId="{767854EA-FE80-47DE-8D27-D45150A04D67}" type="sibTrans" cxnId="{C9AC57B8-EEB8-418B-B3FE-C73DB6976772}">
      <dgm:prSet/>
      <dgm:spPr/>
      <dgm:t>
        <a:bodyPr/>
        <a:lstStyle/>
        <a:p>
          <a:endParaRPr lang="en-NL"/>
        </a:p>
      </dgm:t>
    </dgm:pt>
    <dgm:pt modelId="{D7529F2F-78BA-4BA6-AFF6-59E39FBB8536}" type="pres">
      <dgm:prSet presAssocID="{CEE5563D-A390-4C49-A4DB-1D796F964B95}" presName="linear" presStyleCnt="0">
        <dgm:presLayoutVars>
          <dgm:animLvl val="lvl"/>
          <dgm:resizeHandles val="exact"/>
        </dgm:presLayoutVars>
      </dgm:prSet>
      <dgm:spPr/>
    </dgm:pt>
    <dgm:pt modelId="{70240DFD-9C90-4185-A583-6E33B86868F1}" type="pres">
      <dgm:prSet presAssocID="{BF0BE499-53BA-4BD4-9601-751292FB15C5}" presName="parentText" presStyleLbl="node1" presStyleIdx="0" presStyleCnt="4">
        <dgm:presLayoutVars>
          <dgm:chMax val="0"/>
          <dgm:bulletEnabled val="1"/>
        </dgm:presLayoutVars>
      </dgm:prSet>
      <dgm:spPr/>
    </dgm:pt>
    <dgm:pt modelId="{1F88F9F6-5C1E-4792-88B1-B9B083CDE615}" type="pres">
      <dgm:prSet presAssocID="{D71C903B-C6DD-4F16-A2CE-17B0ADD0CB05}" presName="spacer" presStyleCnt="0"/>
      <dgm:spPr/>
    </dgm:pt>
    <dgm:pt modelId="{896DA917-1B18-4943-8322-70A1F7480905}" type="pres">
      <dgm:prSet presAssocID="{356CF1A2-466A-46FB-AD4B-4142E2B100C5}" presName="parentText" presStyleLbl="node1" presStyleIdx="1" presStyleCnt="4" custScaleY="109935">
        <dgm:presLayoutVars>
          <dgm:chMax val="0"/>
          <dgm:bulletEnabled val="1"/>
        </dgm:presLayoutVars>
      </dgm:prSet>
      <dgm:spPr/>
    </dgm:pt>
    <dgm:pt modelId="{822203E1-88CD-4E65-ABE8-F68C4671B1CD}" type="pres">
      <dgm:prSet presAssocID="{0378E214-5ED1-40CA-B3F1-0C37E1DAA206}" presName="spacer" presStyleCnt="0"/>
      <dgm:spPr/>
    </dgm:pt>
    <dgm:pt modelId="{9DBA6994-991B-4D4C-8160-00B015034BE5}" type="pres">
      <dgm:prSet presAssocID="{1F4A34D8-6C5E-411A-956D-7A512C63441B}" presName="parentText" presStyleLbl="node1" presStyleIdx="2" presStyleCnt="4">
        <dgm:presLayoutVars>
          <dgm:chMax val="0"/>
          <dgm:bulletEnabled val="1"/>
        </dgm:presLayoutVars>
      </dgm:prSet>
      <dgm:spPr/>
    </dgm:pt>
    <dgm:pt modelId="{0CD042FE-F10D-49D6-84E1-63F3B5600D2C}" type="pres">
      <dgm:prSet presAssocID="{767854EA-FE80-47DE-8D27-D45150A04D67}" presName="spacer" presStyleCnt="0"/>
      <dgm:spPr/>
    </dgm:pt>
    <dgm:pt modelId="{61D2AFC6-783B-4B00-84D3-33790E2E59C8}" type="pres">
      <dgm:prSet presAssocID="{414CD3AB-4B2C-438E-AD45-816CE67D17DE}" presName="parentText" presStyleLbl="node1" presStyleIdx="3" presStyleCnt="4">
        <dgm:presLayoutVars>
          <dgm:chMax val="0"/>
          <dgm:bulletEnabled val="1"/>
        </dgm:presLayoutVars>
      </dgm:prSet>
      <dgm:spPr/>
    </dgm:pt>
  </dgm:ptLst>
  <dgm:cxnLst>
    <dgm:cxn modelId="{DFAB6828-7954-4C8F-B264-F2E3244AF0C4}" type="presOf" srcId="{356CF1A2-466A-46FB-AD4B-4142E2B100C5}" destId="{896DA917-1B18-4943-8322-70A1F7480905}" srcOrd="0" destOrd="0" presId="urn:microsoft.com/office/officeart/2005/8/layout/vList2"/>
    <dgm:cxn modelId="{010F9C36-24A2-414F-BB51-F82CC48AB64D}" type="presOf" srcId="{1F4A34D8-6C5E-411A-956D-7A512C63441B}" destId="{9DBA6994-991B-4D4C-8160-00B015034BE5}" srcOrd="0" destOrd="0" presId="urn:microsoft.com/office/officeart/2005/8/layout/vList2"/>
    <dgm:cxn modelId="{9F0AFE39-BB51-4BE7-80CE-3A5DCC32EE4A}" srcId="{CEE5563D-A390-4C49-A4DB-1D796F964B95}" destId="{414CD3AB-4B2C-438E-AD45-816CE67D17DE}" srcOrd="3" destOrd="0" parTransId="{93DAF140-3C13-428B-8F00-1343DA86E5AF}" sibTransId="{BBEB9CAD-E86E-4612-A610-5CD59EFC87A3}"/>
    <dgm:cxn modelId="{2E172D6B-C645-4660-ADCD-3EB08F26D5B6}" srcId="{CEE5563D-A390-4C49-A4DB-1D796F964B95}" destId="{BF0BE499-53BA-4BD4-9601-751292FB15C5}" srcOrd="0" destOrd="0" parTransId="{7B74AADB-0B16-4187-9E3E-9B714F8348E0}" sibTransId="{D71C903B-C6DD-4F16-A2CE-17B0ADD0CB05}"/>
    <dgm:cxn modelId="{00622D8C-3B8C-4FD2-AD92-9038F97016EA}" type="presOf" srcId="{BF0BE499-53BA-4BD4-9601-751292FB15C5}" destId="{70240DFD-9C90-4185-A583-6E33B86868F1}" srcOrd="0" destOrd="0" presId="urn:microsoft.com/office/officeart/2005/8/layout/vList2"/>
    <dgm:cxn modelId="{0739BB9D-7EBD-43E0-8024-2FCEAD416737}" srcId="{CEE5563D-A390-4C49-A4DB-1D796F964B95}" destId="{356CF1A2-466A-46FB-AD4B-4142E2B100C5}" srcOrd="1" destOrd="0" parTransId="{1EAE4B19-2FFE-4C6D-93B8-37E4D9C99063}" sibTransId="{0378E214-5ED1-40CA-B3F1-0C37E1DAA206}"/>
    <dgm:cxn modelId="{C9AC57B8-EEB8-418B-B3FE-C73DB6976772}" srcId="{CEE5563D-A390-4C49-A4DB-1D796F964B95}" destId="{1F4A34D8-6C5E-411A-956D-7A512C63441B}" srcOrd="2" destOrd="0" parTransId="{0DCBDF4F-DDE1-4CAF-B91D-74DD337F7692}" sibTransId="{767854EA-FE80-47DE-8D27-D45150A04D67}"/>
    <dgm:cxn modelId="{EC675DFF-B493-4BAD-AA86-313058C757DB}" type="presOf" srcId="{CEE5563D-A390-4C49-A4DB-1D796F964B95}" destId="{D7529F2F-78BA-4BA6-AFF6-59E39FBB8536}" srcOrd="0" destOrd="0" presId="urn:microsoft.com/office/officeart/2005/8/layout/vList2"/>
    <dgm:cxn modelId="{707BBBFF-9E8C-4342-9B69-1F1FF36239EE}" type="presOf" srcId="{414CD3AB-4B2C-438E-AD45-816CE67D17DE}" destId="{61D2AFC6-783B-4B00-84D3-33790E2E59C8}" srcOrd="0" destOrd="0" presId="urn:microsoft.com/office/officeart/2005/8/layout/vList2"/>
    <dgm:cxn modelId="{C97FCEB0-16FF-4FDC-92D3-6A6F9F791345}" type="presParOf" srcId="{D7529F2F-78BA-4BA6-AFF6-59E39FBB8536}" destId="{70240DFD-9C90-4185-A583-6E33B86868F1}" srcOrd="0" destOrd="0" presId="urn:microsoft.com/office/officeart/2005/8/layout/vList2"/>
    <dgm:cxn modelId="{CECF4202-9CC8-4B6F-993A-A6C6C8DBA430}" type="presParOf" srcId="{D7529F2F-78BA-4BA6-AFF6-59E39FBB8536}" destId="{1F88F9F6-5C1E-4792-88B1-B9B083CDE615}" srcOrd="1" destOrd="0" presId="urn:microsoft.com/office/officeart/2005/8/layout/vList2"/>
    <dgm:cxn modelId="{BB49C501-5C68-4415-BC1B-4358582AEEEF}" type="presParOf" srcId="{D7529F2F-78BA-4BA6-AFF6-59E39FBB8536}" destId="{896DA917-1B18-4943-8322-70A1F7480905}" srcOrd="2" destOrd="0" presId="urn:microsoft.com/office/officeart/2005/8/layout/vList2"/>
    <dgm:cxn modelId="{3C243271-AB0E-461C-BA79-BD58F472D2F7}" type="presParOf" srcId="{D7529F2F-78BA-4BA6-AFF6-59E39FBB8536}" destId="{822203E1-88CD-4E65-ABE8-F68C4671B1CD}" srcOrd="3" destOrd="0" presId="urn:microsoft.com/office/officeart/2005/8/layout/vList2"/>
    <dgm:cxn modelId="{448EF641-B5B2-46ED-B77E-04150D68FB14}" type="presParOf" srcId="{D7529F2F-78BA-4BA6-AFF6-59E39FBB8536}" destId="{9DBA6994-991B-4D4C-8160-00B015034BE5}" srcOrd="4" destOrd="0" presId="urn:microsoft.com/office/officeart/2005/8/layout/vList2"/>
    <dgm:cxn modelId="{1FFBEFD5-DDB2-4740-8E29-3956F1C22BF2}" type="presParOf" srcId="{D7529F2F-78BA-4BA6-AFF6-59E39FBB8536}" destId="{0CD042FE-F10D-49D6-84E1-63F3B5600D2C}" srcOrd="5" destOrd="0" presId="urn:microsoft.com/office/officeart/2005/8/layout/vList2"/>
    <dgm:cxn modelId="{28CC4512-0ED7-4364-8BDD-EBEB43813AFC}" type="presParOf" srcId="{D7529F2F-78BA-4BA6-AFF6-59E39FBB8536}" destId="{61D2AFC6-783B-4B00-84D3-33790E2E59C8}"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EE5563D-A390-4C49-A4DB-1D796F964B95}"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NL"/>
        </a:p>
      </dgm:t>
    </dgm:pt>
    <dgm:pt modelId="{BF0BE499-53BA-4BD4-9601-751292FB15C5}">
      <dgm:prSet phldrT="[Text]"/>
      <dgm:spPr>
        <a:solidFill>
          <a:schemeClr val="accent1"/>
        </a:solidFill>
      </dgm:spPr>
      <dgm:t>
        <a:bodyPr/>
        <a:lstStyle/>
        <a:p>
          <a:r>
            <a:rPr lang="en-GB" dirty="0"/>
            <a:t>Developing values, knowledge and skills required to make choices and decisions that minimize the use of natural resources, emissions, waste and pollution; while contributing to the development of new solutions to the climate crisis (e.g., rethinking the way we live, buy and consume, how our daily lives are organized, how we socialize, exchange, share, educate and build identities).</a:t>
          </a:r>
          <a:endParaRPr lang="en-NL" dirty="0"/>
        </a:p>
      </dgm:t>
    </dgm:pt>
    <dgm:pt modelId="{7B74AADB-0B16-4187-9E3E-9B714F8348E0}" type="parTrans" cxnId="{2E172D6B-C645-4660-ADCD-3EB08F26D5B6}">
      <dgm:prSet/>
      <dgm:spPr/>
      <dgm:t>
        <a:bodyPr/>
        <a:lstStyle/>
        <a:p>
          <a:endParaRPr lang="en-NL"/>
        </a:p>
      </dgm:t>
    </dgm:pt>
    <dgm:pt modelId="{D71C903B-C6DD-4F16-A2CE-17B0ADD0CB05}" type="sibTrans" cxnId="{2E172D6B-C645-4660-ADCD-3EB08F26D5B6}">
      <dgm:prSet/>
      <dgm:spPr/>
      <dgm:t>
        <a:bodyPr/>
        <a:lstStyle/>
        <a:p>
          <a:endParaRPr lang="en-NL"/>
        </a:p>
      </dgm:t>
    </dgm:pt>
    <dgm:pt modelId="{E61A7ED8-A56B-4551-8802-43EB69E1FEAD}">
      <dgm:prSet/>
      <dgm:spPr>
        <a:solidFill>
          <a:schemeClr val="accent1"/>
        </a:solidFill>
      </dgm:spPr>
      <dgm:t>
        <a:bodyPr/>
        <a:lstStyle/>
        <a:p>
          <a:r>
            <a:rPr lang="en-GB" dirty="0"/>
            <a:t>Taking individual and/or collective action with the potential to have immediate, direct impact (e.g., reducing energy consumption, using non-polluting and renewable energy sources, environmental conservation, re-forestation and re-greening). </a:t>
          </a:r>
          <a:endParaRPr lang="en-NL" dirty="0"/>
        </a:p>
      </dgm:t>
    </dgm:pt>
    <dgm:pt modelId="{47F75F9E-59C9-48A5-9D41-F2F937D26112}" type="parTrans" cxnId="{9B98E53F-EA3D-4C19-97C7-FC45A22C8421}">
      <dgm:prSet/>
      <dgm:spPr/>
      <dgm:t>
        <a:bodyPr/>
        <a:lstStyle/>
        <a:p>
          <a:endParaRPr lang="en-NL"/>
        </a:p>
      </dgm:t>
    </dgm:pt>
    <dgm:pt modelId="{C5E1C23E-EADB-41C7-8A62-A253B964919D}" type="sibTrans" cxnId="{9B98E53F-EA3D-4C19-97C7-FC45A22C8421}">
      <dgm:prSet/>
      <dgm:spPr/>
      <dgm:t>
        <a:bodyPr/>
        <a:lstStyle/>
        <a:p>
          <a:endParaRPr lang="en-NL"/>
        </a:p>
      </dgm:t>
    </dgm:pt>
    <dgm:pt modelId="{CEB19BAB-4487-40C4-BF32-76075AF1F385}">
      <dgm:prSet/>
      <dgm:spPr>
        <a:solidFill>
          <a:schemeClr val="accent1"/>
        </a:solidFill>
      </dgm:spPr>
      <dgm:t>
        <a:bodyPr/>
        <a:lstStyle/>
        <a:p>
          <a:r>
            <a:rPr lang="en-GB" dirty="0"/>
            <a:t>Contributing to policy development with long-term positive impact on societal behaviour by examining economic systems, social structures, cultural patterns, lifestyle expectations, consumerism, wealth distribution, aspirations and value systems and their underlying responsibility for excessive greenhouse gas production.</a:t>
          </a:r>
          <a:endParaRPr lang="en-NL" dirty="0"/>
        </a:p>
      </dgm:t>
    </dgm:pt>
    <dgm:pt modelId="{58E0EA66-2472-4B6A-A27B-C121C5AA7611}" type="parTrans" cxnId="{D30DE669-1050-4936-ADDB-7CD7DD193F25}">
      <dgm:prSet/>
      <dgm:spPr/>
      <dgm:t>
        <a:bodyPr/>
        <a:lstStyle/>
        <a:p>
          <a:endParaRPr lang="en-NL"/>
        </a:p>
      </dgm:t>
    </dgm:pt>
    <dgm:pt modelId="{6FF1B02C-546F-423F-9A85-9C53A0C14D86}" type="sibTrans" cxnId="{D30DE669-1050-4936-ADDB-7CD7DD193F25}">
      <dgm:prSet/>
      <dgm:spPr/>
      <dgm:t>
        <a:bodyPr/>
        <a:lstStyle/>
        <a:p>
          <a:endParaRPr lang="en-NL"/>
        </a:p>
      </dgm:t>
    </dgm:pt>
    <dgm:pt modelId="{D7529F2F-78BA-4BA6-AFF6-59E39FBB8536}" type="pres">
      <dgm:prSet presAssocID="{CEE5563D-A390-4C49-A4DB-1D796F964B95}" presName="linear" presStyleCnt="0">
        <dgm:presLayoutVars>
          <dgm:animLvl val="lvl"/>
          <dgm:resizeHandles val="exact"/>
        </dgm:presLayoutVars>
      </dgm:prSet>
      <dgm:spPr/>
    </dgm:pt>
    <dgm:pt modelId="{70240DFD-9C90-4185-A583-6E33B86868F1}" type="pres">
      <dgm:prSet presAssocID="{BF0BE499-53BA-4BD4-9601-751292FB15C5}" presName="parentText" presStyleLbl="node1" presStyleIdx="0" presStyleCnt="3">
        <dgm:presLayoutVars>
          <dgm:chMax val="0"/>
          <dgm:bulletEnabled val="1"/>
        </dgm:presLayoutVars>
      </dgm:prSet>
      <dgm:spPr/>
    </dgm:pt>
    <dgm:pt modelId="{1F88F9F6-5C1E-4792-88B1-B9B083CDE615}" type="pres">
      <dgm:prSet presAssocID="{D71C903B-C6DD-4F16-A2CE-17B0ADD0CB05}" presName="spacer" presStyleCnt="0"/>
      <dgm:spPr/>
    </dgm:pt>
    <dgm:pt modelId="{443C1692-2A9C-4941-B34B-5F9CCEA5CC65}" type="pres">
      <dgm:prSet presAssocID="{E61A7ED8-A56B-4551-8802-43EB69E1FEAD}" presName="parentText" presStyleLbl="node1" presStyleIdx="1" presStyleCnt="3">
        <dgm:presLayoutVars>
          <dgm:chMax val="0"/>
          <dgm:bulletEnabled val="1"/>
        </dgm:presLayoutVars>
      </dgm:prSet>
      <dgm:spPr/>
    </dgm:pt>
    <dgm:pt modelId="{ABF7FC8D-C674-473E-8240-1EBA54CC6768}" type="pres">
      <dgm:prSet presAssocID="{C5E1C23E-EADB-41C7-8A62-A253B964919D}" presName="spacer" presStyleCnt="0"/>
      <dgm:spPr/>
    </dgm:pt>
    <dgm:pt modelId="{1CBCF9C5-F202-4995-9634-4C82753ADD33}" type="pres">
      <dgm:prSet presAssocID="{CEB19BAB-4487-40C4-BF32-76075AF1F385}" presName="parentText" presStyleLbl="node1" presStyleIdx="2" presStyleCnt="3">
        <dgm:presLayoutVars>
          <dgm:chMax val="0"/>
          <dgm:bulletEnabled val="1"/>
        </dgm:presLayoutVars>
      </dgm:prSet>
      <dgm:spPr/>
    </dgm:pt>
  </dgm:ptLst>
  <dgm:cxnLst>
    <dgm:cxn modelId="{66A7D600-2BDF-4754-A3C7-3450AAF83953}" type="presOf" srcId="{E61A7ED8-A56B-4551-8802-43EB69E1FEAD}" destId="{443C1692-2A9C-4941-B34B-5F9CCEA5CC65}" srcOrd="0" destOrd="0" presId="urn:microsoft.com/office/officeart/2005/8/layout/vList2"/>
    <dgm:cxn modelId="{9B98E53F-EA3D-4C19-97C7-FC45A22C8421}" srcId="{CEE5563D-A390-4C49-A4DB-1D796F964B95}" destId="{E61A7ED8-A56B-4551-8802-43EB69E1FEAD}" srcOrd="1" destOrd="0" parTransId="{47F75F9E-59C9-48A5-9D41-F2F937D26112}" sibTransId="{C5E1C23E-EADB-41C7-8A62-A253B964919D}"/>
    <dgm:cxn modelId="{D30DE669-1050-4936-ADDB-7CD7DD193F25}" srcId="{CEE5563D-A390-4C49-A4DB-1D796F964B95}" destId="{CEB19BAB-4487-40C4-BF32-76075AF1F385}" srcOrd="2" destOrd="0" parTransId="{58E0EA66-2472-4B6A-A27B-C121C5AA7611}" sibTransId="{6FF1B02C-546F-423F-9A85-9C53A0C14D86}"/>
    <dgm:cxn modelId="{2E172D6B-C645-4660-ADCD-3EB08F26D5B6}" srcId="{CEE5563D-A390-4C49-A4DB-1D796F964B95}" destId="{BF0BE499-53BA-4BD4-9601-751292FB15C5}" srcOrd="0" destOrd="0" parTransId="{7B74AADB-0B16-4187-9E3E-9B714F8348E0}" sibTransId="{D71C903B-C6DD-4F16-A2CE-17B0ADD0CB05}"/>
    <dgm:cxn modelId="{00622D8C-3B8C-4FD2-AD92-9038F97016EA}" type="presOf" srcId="{BF0BE499-53BA-4BD4-9601-751292FB15C5}" destId="{70240DFD-9C90-4185-A583-6E33B86868F1}" srcOrd="0" destOrd="0" presId="urn:microsoft.com/office/officeart/2005/8/layout/vList2"/>
    <dgm:cxn modelId="{59D573D8-28C1-4E9F-93ED-62A3B3F288E2}" type="presOf" srcId="{CEB19BAB-4487-40C4-BF32-76075AF1F385}" destId="{1CBCF9C5-F202-4995-9634-4C82753ADD33}" srcOrd="0" destOrd="0" presId="urn:microsoft.com/office/officeart/2005/8/layout/vList2"/>
    <dgm:cxn modelId="{EC675DFF-B493-4BAD-AA86-313058C757DB}" type="presOf" srcId="{CEE5563D-A390-4C49-A4DB-1D796F964B95}" destId="{D7529F2F-78BA-4BA6-AFF6-59E39FBB8536}" srcOrd="0" destOrd="0" presId="urn:microsoft.com/office/officeart/2005/8/layout/vList2"/>
    <dgm:cxn modelId="{C97FCEB0-16FF-4FDC-92D3-6A6F9F791345}" type="presParOf" srcId="{D7529F2F-78BA-4BA6-AFF6-59E39FBB8536}" destId="{70240DFD-9C90-4185-A583-6E33B86868F1}" srcOrd="0" destOrd="0" presId="urn:microsoft.com/office/officeart/2005/8/layout/vList2"/>
    <dgm:cxn modelId="{CECF4202-9CC8-4B6F-993A-A6C6C8DBA430}" type="presParOf" srcId="{D7529F2F-78BA-4BA6-AFF6-59E39FBB8536}" destId="{1F88F9F6-5C1E-4792-88B1-B9B083CDE615}" srcOrd="1" destOrd="0" presId="urn:microsoft.com/office/officeart/2005/8/layout/vList2"/>
    <dgm:cxn modelId="{3CA3F2C0-A672-4AF2-8A5D-670FAFBC3CF4}" type="presParOf" srcId="{D7529F2F-78BA-4BA6-AFF6-59E39FBB8536}" destId="{443C1692-2A9C-4941-B34B-5F9CCEA5CC65}" srcOrd="2" destOrd="0" presId="urn:microsoft.com/office/officeart/2005/8/layout/vList2"/>
    <dgm:cxn modelId="{872FFAE0-457A-4DAC-AD86-21F645F3C8B1}" type="presParOf" srcId="{D7529F2F-78BA-4BA6-AFF6-59E39FBB8536}" destId="{ABF7FC8D-C674-473E-8240-1EBA54CC6768}" srcOrd="3" destOrd="0" presId="urn:microsoft.com/office/officeart/2005/8/layout/vList2"/>
    <dgm:cxn modelId="{8B5C7490-AE11-41B3-9172-96E1429E3276}" type="presParOf" srcId="{D7529F2F-78BA-4BA6-AFF6-59E39FBB8536}" destId="{1CBCF9C5-F202-4995-9634-4C82753ADD33}"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9EC9D00-7D4D-4724-8FD8-FD2C6C4E492A}" type="doc">
      <dgm:prSet loTypeId="urn:microsoft.com/office/officeart/2005/8/layout/pList1" loCatId="list" qsTypeId="urn:microsoft.com/office/officeart/2005/8/quickstyle/simple1" qsCatId="simple" csTypeId="urn:microsoft.com/office/officeart/2005/8/colors/accent1_2" csCatId="accent1" phldr="1"/>
      <dgm:spPr/>
      <dgm:t>
        <a:bodyPr/>
        <a:lstStyle/>
        <a:p>
          <a:endParaRPr lang="en-NL"/>
        </a:p>
      </dgm:t>
    </dgm:pt>
    <dgm:pt modelId="{288CA17F-010F-47C8-82E8-CDB1F0BD8907}">
      <dgm:prSet phldrT="[Text]"/>
      <dgm:spPr/>
      <dgm:t>
        <a:bodyPr/>
        <a:lstStyle/>
        <a:p>
          <a:pPr algn="ctr"/>
          <a:r>
            <a:rPr lang="en-GB" dirty="0">
              <a:solidFill>
                <a:schemeClr val="tx1"/>
              </a:solidFill>
            </a:rPr>
            <a:t>Climate change mitigation focused on solutions</a:t>
          </a:r>
          <a:endParaRPr lang="en-NL" dirty="0"/>
        </a:p>
      </dgm:t>
    </dgm:pt>
    <dgm:pt modelId="{6C1D7178-DE3F-4DC4-96C7-58A871042227}" type="parTrans" cxnId="{6C26FC64-702E-440D-BBFF-AD6F174E9BD0}">
      <dgm:prSet/>
      <dgm:spPr/>
      <dgm:t>
        <a:bodyPr/>
        <a:lstStyle/>
        <a:p>
          <a:pPr algn="ctr"/>
          <a:endParaRPr lang="en-NL"/>
        </a:p>
      </dgm:t>
    </dgm:pt>
    <dgm:pt modelId="{B8DAD99D-2EBA-454E-B39F-0F0B84B7C56F}" type="sibTrans" cxnId="{6C26FC64-702E-440D-BBFF-AD6F174E9BD0}">
      <dgm:prSet/>
      <dgm:spPr/>
      <dgm:t>
        <a:bodyPr/>
        <a:lstStyle/>
        <a:p>
          <a:pPr algn="ctr"/>
          <a:endParaRPr lang="en-NL"/>
        </a:p>
      </dgm:t>
    </dgm:pt>
    <dgm:pt modelId="{EAAB7796-74AE-4689-8B04-9053AFD29681}">
      <dgm:prSet phldrT="[Text]"/>
      <dgm:spPr/>
      <dgm:t>
        <a:bodyPr/>
        <a:lstStyle/>
        <a:p>
          <a:pPr algn="ctr"/>
          <a:r>
            <a:rPr lang="en-GB" dirty="0"/>
            <a:t>Interactive teaching material</a:t>
          </a:r>
          <a:endParaRPr lang="en-NL" dirty="0"/>
        </a:p>
      </dgm:t>
    </dgm:pt>
    <dgm:pt modelId="{460FDE6B-C990-4567-A97D-8CE92DF5C9F2}" type="parTrans" cxnId="{2625F2E7-DF7E-4A06-9702-070DED043143}">
      <dgm:prSet/>
      <dgm:spPr/>
      <dgm:t>
        <a:bodyPr/>
        <a:lstStyle/>
        <a:p>
          <a:pPr algn="ctr"/>
          <a:endParaRPr lang="en-NL"/>
        </a:p>
      </dgm:t>
    </dgm:pt>
    <dgm:pt modelId="{DBDA2ACF-7408-4288-A40D-2DE9427DF32E}" type="sibTrans" cxnId="{2625F2E7-DF7E-4A06-9702-070DED043143}">
      <dgm:prSet/>
      <dgm:spPr/>
      <dgm:t>
        <a:bodyPr/>
        <a:lstStyle/>
        <a:p>
          <a:pPr algn="ctr"/>
          <a:endParaRPr lang="en-NL"/>
        </a:p>
      </dgm:t>
    </dgm:pt>
    <dgm:pt modelId="{E9A84F13-52FC-45F9-9914-98752192E741}">
      <dgm:prSet phldrT="[Text]"/>
      <dgm:spPr/>
      <dgm:t>
        <a:bodyPr/>
        <a:lstStyle/>
        <a:p>
          <a:pPr algn="ctr"/>
          <a:r>
            <a:rPr lang="en-GB" dirty="0"/>
            <a:t>MIT Sloan &amp; Climate Interactive Simulation tool </a:t>
          </a:r>
          <a:endParaRPr lang="en-NL" dirty="0"/>
        </a:p>
      </dgm:t>
    </dgm:pt>
    <dgm:pt modelId="{AE41392D-7902-40C5-8641-A2A61F1AF4D6}" type="parTrans" cxnId="{01DA5A4C-589D-4FA9-8A25-12B4A766B5DF}">
      <dgm:prSet/>
      <dgm:spPr/>
      <dgm:t>
        <a:bodyPr/>
        <a:lstStyle/>
        <a:p>
          <a:pPr algn="ctr"/>
          <a:endParaRPr lang="en-NL"/>
        </a:p>
      </dgm:t>
    </dgm:pt>
    <dgm:pt modelId="{5451EB49-B932-4DDA-8764-16538FDD296B}" type="sibTrans" cxnId="{01DA5A4C-589D-4FA9-8A25-12B4A766B5DF}">
      <dgm:prSet/>
      <dgm:spPr/>
      <dgm:t>
        <a:bodyPr/>
        <a:lstStyle/>
        <a:p>
          <a:pPr algn="ctr"/>
          <a:endParaRPr lang="en-NL"/>
        </a:p>
      </dgm:t>
    </dgm:pt>
    <dgm:pt modelId="{693AB9D4-59AB-4AE9-A0ED-EEC538033421}">
      <dgm:prSet/>
      <dgm:spPr/>
      <dgm:t>
        <a:bodyPr/>
        <a:lstStyle/>
        <a:p>
          <a:pPr algn="ctr"/>
          <a:r>
            <a:rPr lang="en-GB" dirty="0"/>
            <a:t>Certificates for you and your students</a:t>
          </a:r>
          <a:endParaRPr lang="en-NL" dirty="0"/>
        </a:p>
      </dgm:t>
    </dgm:pt>
    <dgm:pt modelId="{CBA92C69-736A-4B07-BB73-1E2A9B937B26}" type="parTrans" cxnId="{7A796FD2-326F-4B5A-9A70-587DFC35559D}">
      <dgm:prSet/>
      <dgm:spPr/>
      <dgm:t>
        <a:bodyPr/>
        <a:lstStyle/>
        <a:p>
          <a:pPr algn="ctr"/>
          <a:endParaRPr lang="en-NL"/>
        </a:p>
      </dgm:t>
    </dgm:pt>
    <dgm:pt modelId="{1272EF4D-94B3-4F95-BC95-B1B64D49CE2C}" type="sibTrans" cxnId="{7A796FD2-326F-4B5A-9A70-587DFC35559D}">
      <dgm:prSet/>
      <dgm:spPr/>
      <dgm:t>
        <a:bodyPr/>
        <a:lstStyle/>
        <a:p>
          <a:pPr algn="ctr"/>
          <a:endParaRPr lang="en-NL"/>
        </a:p>
      </dgm:t>
    </dgm:pt>
    <dgm:pt modelId="{D1703DA8-CB43-4CE2-89F3-0AE2985318B0}" type="pres">
      <dgm:prSet presAssocID="{89EC9D00-7D4D-4724-8FD8-FD2C6C4E492A}" presName="Name0" presStyleCnt="0">
        <dgm:presLayoutVars>
          <dgm:dir/>
          <dgm:resizeHandles val="exact"/>
        </dgm:presLayoutVars>
      </dgm:prSet>
      <dgm:spPr/>
    </dgm:pt>
    <dgm:pt modelId="{DBBD1058-A32C-4A27-BDD0-E5B4ECE68118}" type="pres">
      <dgm:prSet presAssocID="{288CA17F-010F-47C8-82E8-CDB1F0BD8907}" presName="compNode" presStyleCnt="0"/>
      <dgm:spPr/>
    </dgm:pt>
    <dgm:pt modelId="{CD6A562E-7197-486F-BE97-DFBC2CFF3D7E}" type="pres">
      <dgm:prSet presAssocID="{288CA17F-010F-47C8-82E8-CDB1F0BD8907}" presName="pictRect" presStyleLbl="node1" presStyleIdx="0" presStyleCnt="4"/>
      <dgm:spPr>
        <a:blipFill rotWithShape="1">
          <a:blip xmlns:r="http://schemas.openxmlformats.org/officeDocument/2006/relationships" r:embed="rId1"/>
          <a:srcRect/>
          <a:stretch>
            <a:fillRect l="-2000" r="-2000"/>
          </a:stretch>
        </a:blipFill>
      </dgm:spPr>
    </dgm:pt>
    <dgm:pt modelId="{4D876F06-6DDD-4D83-890F-4D029BA745C5}" type="pres">
      <dgm:prSet presAssocID="{288CA17F-010F-47C8-82E8-CDB1F0BD8907}" presName="textRect" presStyleLbl="revTx" presStyleIdx="0" presStyleCnt="4">
        <dgm:presLayoutVars>
          <dgm:bulletEnabled val="1"/>
        </dgm:presLayoutVars>
      </dgm:prSet>
      <dgm:spPr/>
    </dgm:pt>
    <dgm:pt modelId="{2341538B-5564-45EE-8A9A-9A7D47930EEA}" type="pres">
      <dgm:prSet presAssocID="{B8DAD99D-2EBA-454E-B39F-0F0B84B7C56F}" presName="sibTrans" presStyleLbl="sibTrans2D1" presStyleIdx="0" presStyleCnt="0"/>
      <dgm:spPr/>
    </dgm:pt>
    <dgm:pt modelId="{055E91EC-143C-40DC-A478-6FEF82A389E8}" type="pres">
      <dgm:prSet presAssocID="{EAAB7796-74AE-4689-8B04-9053AFD29681}" presName="compNode" presStyleCnt="0"/>
      <dgm:spPr/>
    </dgm:pt>
    <dgm:pt modelId="{D09A07F7-6B08-419A-929B-35B77FEFD7CC}" type="pres">
      <dgm:prSet presAssocID="{EAAB7796-74AE-4689-8B04-9053AFD29681}" presName="pictRect" presStyleLbl="node1" presStyleIdx="1" presStyleCnt="4"/>
      <dgm:spPr>
        <a:blipFill rotWithShape="1">
          <a:blip xmlns:r="http://schemas.openxmlformats.org/officeDocument/2006/relationships" r:embed="rId2"/>
          <a:srcRect/>
          <a:stretch>
            <a:fillRect l="-2000" r="-2000"/>
          </a:stretch>
        </a:blipFill>
      </dgm:spPr>
    </dgm:pt>
    <dgm:pt modelId="{8C75DDDE-D4AF-4EFE-93CD-C3BF02253519}" type="pres">
      <dgm:prSet presAssocID="{EAAB7796-74AE-4689-8B04-9053AFD29681}" presName="textRect" presStyleLbl="revTx" presStyleIdx="1" presStyleCnt="4">
        <dgm:presLayoutVars>
          <dgm:bulletEnabled val="1"/>
        </dgm:presLayoutVars>
      </dgm:prSet>
      <dgm:spPr/>
    </dgm:pt>
    <dgm:pt modelId="{9BE3FF69-2864-47E9-A5DB-307E08D44A81}" type="pres">
      <dgm:prSet presAssocID="{DBDA2ACF-7408-4288-A40D-2DE9427DF32E}" presName="sibTrans" presStyleLbl="sibTrans2D1" presStyleIdx="0" presStyleCnt="0"/>
      <dgm:spPr/>
    </dgm:pt>
    <dgm:pt modelId="{64AB5C60-0E12-4DD7-8279-C03B5B5B1594}" type="pres">
      <dgm:prSet presAssocID="{E9A84F13-52FC-45F9-9914-98752192E741}" presName="compNode" presStyleCnt="0"/>
      <dgm:spPr/>
    </dgm:pt>
    <dgm:pt modelId="{ADD7C7E1-30A0-4713-8F27-30F74E1E2C57}" type="pres">
      <dgm:prSet presAssocID="{E9A84F13-52FC-45F9-9914-98752192E741}" presName="pictRect" presStyleLbl="node1" presStyleIdx="2" presStyleCnt="4"/>
      <dgm:spPr>
        <a:blipFill rotWithShape="1">
          <a:blip xmlns:r="http://schemas.openxmlformats.org/officeDocument/2006/relationships" r:embed="rId3"/>
          <a:srcRect/>
          <a:stretch>
            <a:fillRect l="-2000" r="-2000"/>
          </a:stretch>
        </a:blipFill>
      </dgm:spPr>
    </dgm:pt>
    <dgm:pt modelId="{1EE91406-2FB8-46B7-B726-80C89895A895}" type="pres">
      <dgm:prSet presAssocID="{E9A84F13-52FC-45F9-9914-98752192E741}" presName="textRect" presStyleLbl="revTx" presStyleIdx="2" presStyleCnt="4">
        <dgm:presLayoutVars>
          <dgm:bulletEnabled val="1"/>
        </dgm:presLayoutVars>
      </dgm:prSet>
      <dgm:spPr/>
    </dgm:pt>
    <dgm:pt modelId="{77A89643-6148-4D94-B862-61DA29EBBEA4}" type="pres">
      <dgm:prSet presAssocID="{5451EB49-B932-4DDA-8764-16538FDD296B}" presName="sibTrans" presStyleLbl="sibTrans2D1" presStyleIdx="0" presStyleCnt="0"/>
      <dgm:spPr/>
    </dgm:pt>
    <dgm:pt modelId="{51B9BC2B-9E44-4DAC-B6D8-83A4E93968FA}" type="pres">
      <dgm:prSet presAssocID="{693AB9D4-59AB-4AE9-A0ED-EEC538033421}" presName="compNode" presStyleCnt="0"/>
      <dgm:spPr/>
    </dgm:pt>
    <dgm:pt modelId="{DC7A39B0-3FAA-4438-BBA8-BFC9CE9EFD63}" type="pres">
      <dgm:prSet presAssocID="{693AB9D4-59AB-4AE9-A0ED-EEC538033421}" presName="pictRect" presStyleLbl="node1" presStyleIdx="3" presStyleCnt="4"/>
      <dgm:spPr>
        <a:blipFill rotWithShape="1">
          <a:blip xmlns:r="http://schemas.openxmlformats.org/officeDocument/2006/relationships" r:embed="rId4"/>
          <a:srcRect/>
          <a:stretch>
            <a:fillRect l="-2000" r="-2000"/>
          </a:stretch>
        </a:blipFill>
      </dgm:spPr>
    </dgm:pt>
    <dgm:pt modelId="{F86DC537-E8D6-4C90-8AF1-A480E8A5DDFD}" type="pres">
      <dgm:prSet presAssocID="{693AB9D4-59AB-4AE9-A0ED-EEC538033421}" presName="textRect" presStyleLbl="revTx" presStyleIdx="3" presStyleCnt="4">
        <dgm:presLayoutVars>
          <dgm:bulletEnabled val="1"/>
        </dgm:presLayoutVars>
      </dgm:prSet>
      <dgm:spPr/>
    </dgm:pt>
  </dgm:ptLst>
  <dgm:cxnLst>
    <dgm:cxn modelId="{5BC9EC00-265A-4EE5-B4A1-BE8DB93E13D0}" type="presOf" srcId="{E9A84F13-52FC-45F9-9914-98752192E741}" destId="{1EE91406-2FB8-46B7-B726-80C89895A895}" srcOrd="0" destOrd="0" presId="urn:microsoft.com/office/officeart/2005/8/layout/pList1"/>
    <dgm:cxn modelId="{6C26FC64-702E-440D-BBFF-AD6F174E9BD0}" srcId="{89EC9D00-7D4D-4724-8FD8-FD2C6C4E492A}" destId="{288CA17F-010F-47C8-82E8-CDB1F0BD8907}" srcOrd="0" destOrd="0" parTransId="{6C1D7178-DE3F-4DC4-96C7-58A871042227}" sibTransId="{B8DAD99D-2EBA-454E-B39F-0F0B84B7C56F}"/>
    <dgm:cxn modelId="{01DA5A4C-589D-4FA9-8A25-12B4A766B5DF}" srcId="{89EC9D00-7D4D-4724-8FD8-FD2C6C4E492A}" destId="{E9A84F13-52FC-45F9-9914-98752192E741}" srcOrd="2" destOrd="0" parTransId="{AE41392D-7902-40C5-8641-A2A61F1AF4D6}" sibTransId="{5451EB49-B932-4DDA-8764-16538FDD296B}"/>
    <dgm:cxn modelId="{A1F9DF4C-9394-4F5A-91A4-65F35562868F}" type="presOf" srcId="{89EC9D00-7D4D-4724-8FD8-FD2C6C4E492A}" destId="{D1703DA8-CB43-4CE2-89F3-0AE2985318B0}" srcOrd="0" destOrd="0" presId="urn:microsoft.com/office/officeart/2005/8/layout/pList1"/>
    <dgm:cxn modelId="{C34BB36E-BABC-430F-8E35-DCC78B01A95A}" type="presOf" srcId="{693AB9D4-59AB-4AE9-A0ED-EEC538033421}" destId="{F86DC537-E8D6-4C90-8AF1-A480E8A5DDFD}" srcOrd="0" destOrd="0" presId="urn:microsoft.com/office/officeart/2005/8/layout/pList1"/>
    <dgm:cxn modelId="{97278E5A-B5DB-4AC9-B442-AD29BF48F343}" type="presOf" srcId="{5451EB49-B932-4DDA-8764-16538FDD296B}" destId="{77A89643-6148-4D94-B862-61DA29EBBEA4}" srcOrd="0" destOrd="0" presId="urn:microsoft.com/office/officeart/2005/8/layout/pList1"/>
    <dgm:cxn modelId="{BA5D7096-9F1A-4428-93D6-AD35A46B89A2}" type="presOf" srcId="{288CA17F-010F-47C8-82E8-CDB1F0BD8907}" destId="{4D876F06-6DDD-4D83-890F-4D029BA745C5}" srcOrd="0" destOrd="0" presId="urn:microsoft.com/office/officeart/2005/8/layout/pList1"/>
    <dgm:cxn modelId="{1FBEF496-4043-4D1B-8B89-4F17E31B47B5}" type="presOf" srcId="{B8DAD99D-2EBA-454E-B39F-0F0B84B7C56F}" destId="{2341538B-5564-45EE-8A9A-9A7D47930EEA}" srcOrd="0" destOrd="0" presId="urn:microsoft.com/office/officeart/2005/8/layout/pList1"/>
    <dgm:cxn modelId="{2CF004B5-C468-4331-A155-FBAC324E236D}" type="presOf" srcId="{DBDA2ACF-7408-4288-A40D-2DE9427DF32E}" destId="{9BE3FF69-2864-47E9-A5DB-307E08D44A81}" srcOrd="0" destOrd="0" presId="urn:microsoft.com/office/officeart/2005/8/layout/pList1"/>
    <dgm:cxn modelId="{7A796FD2-326F-4B5A-9A70-587DFC35559D}" srcId="{89EC9D00-7D4D-4724-8FD8-FD2C6C4E492A}" destId="{693AB9D4-59AB-4AE9-A0ED-EEC538033421}" srcOrd="3" destOrd="0" parTransId="{CBA92C69-736A-4B07-BB73-1E2A9B937B26}" sibTransId="{1272EF4D-94B3-4F95-BC95-B1B64D49CE2C}"/>
    <dgm:cxn modelId="{7CF6C5DD-A01C-4907-8886-36CE551489EF}" type="presOf" srcId="{EAAB7796-74AE-4689-8B04-9053AFD29681}" destId="{8C75DDDE-D4AF-4EFE-93CD-C3BF02253519}" srcOrd="0" destOrd="0" presId="urn:microsoft.com/office/officeart/2005/8/layout/pList1"/>
    <dgm:cxn modelId="{2625F2E7-DF7E-4A06-9702-070DED043143}" srcId="{89EC9D00-7D4D-4724-8FD8-FD2C6C4E492A}" destId="{EAAB7796-74AE-4689-8B04-9053AFD29681}" srcOrd="1" destOrd="0" parTransId="{460FDE6B-C990-4567-A97D-8CE92DF5C9F2}" sibTransId="{DBDA2ACF-7408-4288-A40D-2DE9427DF32E}"/>
    <dgm:cxn modelId="{59BB8E91-0AE8-4B43-AA35-20F14AF14E7B}" type="presParOf" srcId="{D1703DA8-CB43-4CE2-89F3-0AE2985318B0}" destId="{DBBD1058-A32C-4A27-BDD0-E5B4ECE68118}" srcOrd="0" destOrd="0" presId="urn:microsoft.com/office/officeart/2005/8/layout/pList1"/>
    <dgm:cxn modelId="{352BB9B4-114B-490D-9B5C-0F432CFA979E}" type="presParOf" srcId="{DBBD1058-A32C-4A27-BDD0-E5B4ECE68118}" destId="{CD6A562E-7197-486F-BE97-DFBC2CFF3D7E}" srcOrd="0" destOrd="0" presId="urn:microsoft.com/office/officeart/2005/8/layout/pList1"/>
    <dgm:cxn modelId="{31886932-6B2A-48DF-BA1C-D8E709450A41}" type="presParOf" srcId="{DBBD1058-A32C-4A27-BDD0-E5B4ECE68118}" destId="{4D876F06-6DDD-4D83-890F-4D029BA745C5}" srcOrd="1" destOrd="0" presId="urn:microsoft.com/office/officeart/2005/8/layout/pList1"/>
    <dgm:cxn modelId="{A118CBF0-B876-42DC-8C3F-891B63A32DBB}" type="presParOf" srcId="{D1703DA8-CB43-4CE2-89F3-0AE2985318B0}" destId="{2341538B-5564-45EE-8A9A-9A7D47930EEA}" srcOrd="1" destOrd="0" presId="urn:microsoft.com/office/officeart/2005/8/layout/pList1"/>
    <dgm:cxn modelId="{1E483674-394D-4F4C-B8DB-6D82F23D2E0A}" type="presParOf" srcId="{D1703DA8-CB43-4CE2-89F3-0AE2985318B0}" destId="{055E91EC-143C-40DC-A478-6FEF82A389E8}" srcOrd="2" destOrd="0" presId="urn:microsoft.com/office/officeart/2005/8/layout/pList1"/>
    <dgm:cxn modelId="{0E3040B1-FAC5-4ADA-AD0F-46BF0B094617}" type="presParOf" srcId="{055E91EC-143C-40DC-A478-6FEF82A389E8}" destId="{D09A07F7-6B08-419A-929B-35B77FEFD7CC}" srcOrd="0" destOrd="0" presId="urn:microsoft.com/office/officeart/2005/8/layout/pList1"/>
    <dgm:cxn modelId="{ED5E1A46-E5E8-4967-A13B-DF5B2039FDDC}" type="presParOf" srcId="{055E91EC-143C-40DC-A478-6FEF82A389E8}" destId="{8C75DDDE-D4AF-4EFE-93CD-C3BF02253519}" srcOrd="1" destOrd="0" presId="urn:microsoft.com/office/officeart/2005/8/layout/pList1"/>
    <dgm:cxn modelId="{3B5FBB14-4CF8-4046-8770-A660726CAD2B}" type="presParOf" srcId="{D1703DA8-CB43-4CE2-89F3-0AE2985318B0}" destId="{9BE3FF69-2864-47E9-A5DB-307E08D44A81}" srcOrd="3" destOrd="0" presId="urn:microsoft.com/office/officeart/2005/8/layout/pList1"/>
    <dgm:cxn modelId="{E307ED5A-57E3-487B-AEC4-011EED55CAC2}" type="presParOf" srcId="{D1703DA8-CB43-4CE2-89F3-0AE2985318B0}" destId="{64AB5C60-0E12-4DD7-8279-C03B5B5B1594}" srcOrd="4" destOrd="0" presId="urn:microsoft.com/office/officeart/2005/8/layout/pList1"/>
    <dgm:cxn modelId="{75C785E1-F70F-4967-91F2-00F7F440255B}" type="presParOf" srcId="{64AB5C60-0E12-4DD7-8279-C03B5B5B1594}" destId="{ADD7C7E1-30A0-4713-8F27-30F74E1E2C57}" srcOrd="0" destOrd="0" presId="urn:microsoft.com/office/officeart/2005/8/layout/pList1"/>
    <dgm:cxn modelId="{9EC28D38-304C-4EF8-8092-4E00D1DF222E}" type="presParOf" srcId="{64AB5C60-0E12-4DD7-8279-C03B5B5B1594}" destId="{1EE91406-2FB8-46B7-B726-80C89895A895}" srcOrd="1" destOrd="0" presId="urn:microsoft.com/office/officeart/2005/8/layout/pList1"/>
    <dgm:cxn modelId="{60AB03A2-3CE5-4356-82E4-2238E63FB00F}" type="presParOf" srcId="{D1703DA8-CB43-4CE2-89F3-0AE2985318B0}" destId="{77A89643-6148-4D94-B862-61DA29EBBEA4}" srcOrd="5" destOrd="0" presId="urn:microsoft.com/office/officeart/2005/8/layout/pList1"/>
    <dgm:cxn modelId="{F8DC47A9-1BA5-41EB-A84C-AC78EF65C300}" type="presParOf" srcId="{D1703DA8-CB43-4CE2-89F3-0AE2985318B0}" destId="{51B9BC2B-9E44-4DAC-B6D8-83A4E93968FA}" srcOrd="6" destOrd="0" presId="urn:microsoft.com/office/officeart/2005/8/layout/pList1"/>
    <dgm:cxn modelId="{DBE0D16E-33C1-465D-AD4B-C2FA276ECF1E}" type="presParOf" srcId="{51B9BC2B-9E44-4DAC-B6D8-83A4E93968FA}" destId="{DC7A39B0-3FAA-4438-BBA8-BFC9CE9EFD63}" srcOrd="0" destOrd="0" presId="urn:microsoft.com/office/officeart/2005/8/layout/pList1"/>
    <dgm:cxn modelId="{9250AF9A-373D-457C-B222-B67668528087}" type="presParOf" srcId="{51B9BC2B-9E44-4DAC-B6D8-83A4E93968FA}" destId="{F86DC537-E8D6-4C90-8AF1-A480E8A5DDFD}"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240DFD-9C90-4185-A583-6E33B86868F1}">
      <dsp:nvSpPr>
        <dsp:cNvPr id="0" name=""/>
        <dsp:cNvSpPr/>
      </dsp:nvSpPr>
      <dsp:spPr>
        <a:xfrm>
          <a:off x="0" y="401292"/>
          <a:ext cx="11520000" cy="1053000"/>
        </a:xfrm>
        <a:prstGeom prst="round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GB" sz="2000" kern="1200" dirty="0"/>
            <a:t>Knowledge and understanding of a broad range of scientific concepts and processes related to climate change (e.g. climate, deforestation, habitat loss, water cycle, soil erosion, air pollution), its causes and its consequences, ecologically, socially, economically and politically.</a:t>
          </a:r>
          <a:endParaRPr lang="en-NL" sz="2000" kern="1200" dirty="0"/>
        </a:p>
      </dsp:txBody>
      <dsp:txXfrm>
        <a:off x="51403" y="452695"/>
        <a:ext cx="11417194" cy="950194"/>
      </dsp:txXfrm>
    </dsp:sp>
    <dsp:sp modelId="{896DA917-1B18-4943-8322-70A1F7480905}">
      <dsp:nvSpPr>
        <dsp:cNvPr id="0" name=""/>
        <dsp:cNvSpPr/>
      </dsp:nvSpPr>
      <dsp:spPr>
        <a:xfrm>
          <a:off x="0" y="1511892"/>
          <a:ext cx="11520000" cy="1157615"/>
        </a:xfrm>
        <a:prstGeom prst="round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GB" sz="2000" kern="1200" dirty="0"/>
            <a:t>Knowledge and understanding of the dynamics of climate change impact across time and space (e.g. delayed consequences, reducing the quality of life, security and development options of future generations).</a:t>
          </a:r>
          <a:endParaRPr lang="en-NL" sz="2000" kern="1200" dirty="0"/>
        </a:p>
      </dsp:txBody>
      <dsp:txXfrm>
        <a:off x="56510" y="1568402"/>
        <a:ext cx="11406980" cy="1044595"/>
      </dsp:txXfrm>
    </dsp:sp>
    <dsp:sp modelId="{9DBA6994-991B-4D4C-8160-00B015034BE5}">
      <dsp:nvSpPr>
        <dsp:cNvPr id="0" name=""/>
        <dsp:cNvSpPr/>
      </dsp:nvSpPr>
      <dsp:spPr>
        <a:xfrm>
          <a:off x="0" y="2727107"/>
          <a:ext cx="11520000" cy="1053000"/>
        </a:xfrm>
        <a:prstGeom prst="round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GB" sz="2000" kern="1200" dirty="0"/>
            <a:t>Ability to distinguish critically between certainties, uncertainties, projections and risks associated with climate change, and evaluate messages about and public interpretations of climate change science.</a:t>
          </a:r>
          <a:endParaRPr lang="en-NL" sz="2000" kern="1200" dirty="0"/>
        </a:p>
      </dsp:txBody>
      <dsp:txXfrm>
        <a:off x="51403" y="2778510"/>
        <a:ext cx="11417194" cy="950194"/>
      </dsp:txXfrm>
    </dsp:sp>
    <dsp:sp modelId="{61D2AFC6-783B-4B00-84D3-33790E2E59C8}">
      <dsp:nvSpPr>
        <dsp:cNvPr id="0" name=""/>
        <dsp:cNvSpPr/>
      </dsp:nvSpPr>
      <dsp:spPr>
        <a:xfrm>
          <a:off x="0" y="3837707"/>
          <a:ext cx="11520000" cy="10530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GB" sz="2000" kern="1200" dirty="0"/>
            <a:t>Awareness of strategies and technologies to address the negative impacts of climate change (e.g., reducing carbon consumption, encouraging low-carbon development, reducing deforestation through sustainable forest management, improving water and waste management).</a:t>
          </a:r>
          <a:endParaRPr lang="en-NL" sz="2000" kern="1200" dirty="0"/>
        </a:p>
      </dsp:txBody>
      <dsp:txXfrm>
        <a:off x="51403" y="3889110"/>
        <a:ext cx="11417194" cy="95019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240DFD-9C90-4185-A583-6E33B86868F1}">
      <dsp:nvSpPr>
        <dsp:cNvPr id="0" name=""/>
        <dsp:cNvSpPr/>
      </dsp:nvSpPr>
      <dsp:spPr>
        <a:xfrm>
          <a:off x="0" y="5669"/>
          <a:ext cx="11520000" cy="1719900"/>
        </a:xfrm>
        <a:prstGeom prst="round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GB" sz="2100" kern="1200" dirty="0"/>
            <a:t>Developing values, knowledge and skills required to make choices and decisions that minimize the use of natural resources, emissions, waste and pollution; while contributing to the development of new solutions to the climate crisis (e.g., rethinking the way we live, buy and consume, how our daily lives are organized, how we socialize, exchange, share, educate and build identities).</a:t>
          </a:r>
          <a:endParaRPr lang="en-NL" sz="2100" kern="1200" dirty="0"/>
        </a:p>
      </dsp:txBody>
      <dsp:txXfrm>
        <a:off x="83959" y="89628"/>
        <a:ext cx="11352082" cy="1551982"/>
      </dsp:txXfrm>
    </dsp:sp>
    <dsp:sp modelId="{443C1692-2A9C-4941-B34B-5F9CCEA5CC65}">
      <dsp:nvSpPr>
        <dsp:cNvPr id="0" name=""/>
        <dsp:cNvSpPr/>
      </dsp:nvSpPr>
      <dsp:spPr>
        <a:xfrm>
          <a:off x="0" y="1786050"/>
          <a:ext cx="11520000" cy="1719900"/>
        </a:xfrm>
        <a:prstGeom prst="round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GB" sz="2100" kern="1200" dirty="0"/>
            <a:t>Taking individual and/or collective action with the potential to have immediate, direct impact (e.g., reducing energy consumption, using non-polluting and renewable energy sources, environmental conservation, re-forestation and re-greening). </a:t>
          </a:r>
          <a:endParaRPr lang="en-NL" sz="2100" kern="1200" dirty="0"/>
        </a:p>
      </dsp:txBody>
      <dsp:txXfrm>
        <a:off x="83959" y="1870009"/>
        <a:ext cx="11352082" cy="1551982"/>
      </dsp:txXfrm>
    </dsp:sp>
    <dsp:sp modelId="{1CBCF9C5-F202-4995-9634-4C82753ADD33}">
      <dsp:nvSpPr>
        <dsp:cNvPr id="0" name=""/>
        <dsp:cNvSpPr/>
      </dsp:nvSpPr>
      <dsp:spPr>
        <a:xfrm>
          <a:off x="0" y="3566430"/>
          <a:ext cx="11520000" cy="1719900"/>
        </a:xfrm>
        <a:prstGeom prst="round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GB" sz="2100" kern="1200" dirty="0"/>
            <a:t>Contributing to policy development with long-term positive impact on societal behaviour by examining economic systems, social structures, cultural patterns, lifestyle expectations, consumerism, wealth distribution, aspirations and value systems and their underlying responsibility for excessive greenhouse gas production.</a:t>
          </a:r>
          <a:endParaRPr lang="en-NL" sz="2100" kern="1200" dirty="0"/>
        </a:p>
      </dsp:txBody>
      <dsp:txXfrm>
        <a:off x="83959" y="3650389"/>
        <a:ext cx="11352082" cy="155198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6A562E-7197-486F-BE97-DFBC2CFF3D7E}">
      <dsp:nvSpPr>
        <dsp:cNvPr id="0" name=""/>
        <dsp:cNvSpPr/>
      </dsp:nvSpPr>
      <dsp:spPr>
        <a:xfrm>
          <a:off x="5679" y="605477"/>
          <a:ext cx="2702552" cy="1862058"/>
        </a:xfrm>
        <a:prstGeom prst="roundRect">
          <a:avLst/>
        </a:prstGeom>
        <a:blipFill rotWithShape="1">
          <a:blip xmlns:r="http://schemas.openxmlformats.org/officeDocument/2006/relationships" r:embed="rId1"/>
          <a:srcRect/>
          <a:stretch>
            <a:fillRect l="-2000" r="-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D876F06-6DDD-4D83-890F-4D029BA745C5}">
      <dsp:nvSpPr>
        <dsp:cNvPr id="0" name=""/>
        <dsp:cNvSpPr/>
      </dsp:nvSpPr>
      <dsp:spPr>
        <a:xfrm>
          <a:off x="5679" y="2467536"/>
          <a:ext cx="2702552" cy="10026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352" tIns="149352" rIns="149352" bIns="0" numCol="1" spcCol="1270" anchor="t" anchorCtr="0">
          <a:noAutofit/>
        </a:bodyPr>
        <a:lstStyle/>
        <a:p>
          <a:pPr marL="0" lvl="0" indent="0" algn="ctr" defTabSz="933450">
            <a:lnSpc>
              <a:spcPct val="90000"/>
            </a:lnSpc>
            <a:spcBef>
              <a:spcPct val="0"/>
            </a:spcBef>
            <a:spcAft>
              <a:spcPct val="35000"/>
            </a:spcAft>
            <a:buNone/>
          </a:pPr>
          <a:r>
            <a:rPr lang="en-GB" sz="2100" kern="1200" dirty="0">
              <a:solidFill>
                <a:schemeClr val="tx1"/>
              </a:solidFill>
            </a:rPr>
            <a:t>Climate change mitigation focused on solutions</a:t>
          </a:r>
          <a:endParaRPr lang="en-NL" sz="2100" kern="1200" dirty="0"/>
        </a:p>
      </dsp:txBody>
      <dsp:txXfrm>
        <a:off x="5679" y="2467536"/>
        <a:ext cx="2702552" cy="1002647"/>
      </dsp:txXfrm>
    </dsp:sp>
    <dsp:sp modelId="{D09A07F7-6B08-419A-929B-35B77FEFD7CC}">
      <dsp:nvSpPr>
        <dsp:cNvPr id="0" name=""/>
        <dsp:cNvSpPr/>
      </dsp:nvSpPr>
      <dsp:spPr>
        <a:xfrm>
          <a:off x="2978600" y="605477"/>
          <a:ext cx="2702552" cy="1862058"/>
        </a:xfrm>
        <a:prstGeom prst="roundRect">
          <a:avLst/>
        </a:prstGeom>
        <a:blipFill rotWithShape="1">
          <a:blip xmlns:r="http://schemas.openxmlformats.org/officeDocument/2006/relationships" r:embed="rId2"/>
          <a:srcRect/>
          <a:stretch>
            <a:fillRect l="-2000" r="-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C75DDDE-D4AF-4EFE-93CD-C3BF02253519}">
      <dsp:nvSpPr>
        <dsp:cNvPr id="0" name=""/>
        <dsp:cNvSpPr/>
      </dsp:nvSpPr>
      <dsp:spPr>
        <a:xfrm>
          <a:off x="2978600" y="2467536"/>
          <a:ext cx="2702552" cy="10026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352" tIns="149352" rIns="149352" bIns="0" numCol="1" spcCol="1270" anchor="t" anchorCtr="0">
          <a:noAutofit/>
        </a:bodyPr>
        <a:lstStyle/>
        <a:p>
          <a:pPr marL="0" lvl="0" indent="0" algn="ctr" defTabSz="933450">
            <a:lnSpc>
              <a:spcPct val="90000"/>
            </a:lnSpc>
            <a:spcBef>
              <a:spcPct val="0"/>
            </a:spcBef>
            <a:spcAft>
              <a:spcPct val="35000"/>
            </a:spcAft>
            <a:buNone/>
          </a:pPr>
          <a:r>
            <a:rPr lang="en-GB" sz="2100" kern="1200" dirty="0"/>
            <a:t>Interactive teaching material</a:t>
          </a:r>
          <a:endParaRPr lang="en-NL" sz="2100" kern="1200" dirty="0"/>
        </a:p>
      </dsp:txBody>
      <dsp:txXfrm>
        <a:off x="2978600" y="2467536"/>
        <a:ext cx="2702552" cy="1002647"/>
      </dsp:txXfrm>
    </dsp:sp>
    <dsp:sp modelId="{ADD7C7E1-30A0-4713-8F27-30F74E1E2C57}">
      <dsp:nvSpPr>
        <dsp:cNvPr id="0" name=""/>
        <dsp:cNvSpPr/>
      </dsp:nvSpPr>
      <dsp:spPr>
        <a:xfrm>
          <a:off x="5951522" y="605477"/>
          <a:ext cx="2702552" cy="1862058"/>
        </a:xfrm>
        <a:prstGeom prst="roundRect">
          <a:avLst/>
        </a:prstGeom>
        <a:blipFill rotWithShape="1">
          <a:blip xmlns:r="http://schemas.openxmlformats.org/officeDocument/2006/relationships" r:embed="rId3"/>
          <a:srcRect/>
          <a:stretch>
            <a:fillRect l="-2000" r="-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EE91406-2FB8-46B7-B726-80C89895A895}">
      <dsp:nvSpPr>
        <dsp:cNvPr id="0" name=""/>
        <dsp:cNvSpPr/>
      </dsp:nvSpPr>
      <dsp:spPr>
        <a:xfrm>
          <a:off x="5951522" y="2467536"/>
          <a:ext cx="2702552" cy="10026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352" tIns="149352" rIns="149352" bIns="0" numCol="1" spcCol="1270" anchor="t" anchorCtr="0">
          <a:noAutofit/>
        </a:bodyPr>
        <a:lstStyle/>
        <a:p>
          <a:pPr marL="0" lvl="0" indent="0" algn="ctr" defTabSz="933450">
            <a:lnSpc>
              <a:spcPct val="90000"/>
            </a:lnSpc>
            <a:spcBef>
              <a:spcPct val="0"/>
            </a:spcBef>
            <a:spcAft>
              <a:spcPct val="35000"/>
            </a:spcAft>
            <a:buNone/>
          </a:pPr>
          <a:r>
            <a:rPr lang="en-GB" sz="2100" kern="1200" dirty="0"/>
            <a:t>MIT Sloan &amp; Climate Interactive Simulation tool </a:t>
          </a:r>
          <a:endParaRPr lang="en-NL" sz="2100" kern="1200" dirty="0"/>
        </a:p>
      </dsp:txBody>
      <dsp:txXfrm>
        <a:off x="5951522" y="2467536"/>
        <a:ext cx="2702552" cy="1002647"/>
      </dsp:txXfrm>
    </dsp:sp>
    <dsp:sp modelId="{DC7A39B0-3FAA-4438-BBA8-BFC9CE9EFD63}">
      <dsp:nvSpPr>
        <dsp:cNvPr id="0" name=""/>
        <dsp:cNvSpPr/>
      </dsp:nvSpPr>
      <dsp:spPr>
        <a:xfrm>
          <a:off x="8924444" y="605477"/>
          <a:ext cx="2702552" cy="1862058"/>
        </a:xfrm>
        <a:prstGeom prst="roundRect">
          <a:avLst/>
        </a:prstGeom>
        <a:blipFill rotWithShape="1">
          <a:blip xmlns:r="http://schemas.openxmlformats.org/officeDocument/2006/relationships" r:embed="rId4"/>
          <a:srcRect/>
          <a:stretch>
            <a:fillRect l="-2000" r="-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86DC537-E8D6-4C90-8AF1-A480E8A5DDFD}">
      <dsp:nvSpPr>
        <dsp:cNvPr id="0" name=""/>
        <dsp:cNvSpPr/>
      </dsp:nvSpPr>
      <dsp:spPr>
        <a:xfrm>
          <a:off x="8924444" y="2467536"/>
          <a:ext cx="2702552" cy="10026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352" tIns="149352" rIns="149352" bIns="0" numCol="1" spcCol="1270" anchor="t" anchorCtr="0">
          <a:noAutofit/>
        </a:bodyPr>
        <a:lstStyle/>
        <a:p>
          <a:pPr marL="0" lvl="0" indent="0" algn="ctr" defTabSz="933450">
            <a:lnSpc>
              <a:spcPct val="90000"/>
            </a:lnSpc>
            <a:spcBef>
              <a:spcPct val="0"/>
            </a:spcBef>
            <a:spcAft>
              <a:spcPct val="35000"/>
            </a:spcAft>
            <a:buNone/>
          </a:pPr>
          <a:r>
            <a:rPr lang="en-GB" sz="2100" kern="1200" dirty="0"/>
            <a:t>Certificates for you and your students</a:t>
          </a:r>
          <a:endParaRPr lang="en-NL" sz="2100" kern="1200" dirty="0"/>
        </a:p>
      </dsp:txBody>
      <dsp:txXfrm>
        <a:off x="8924444" y="2467536"/>
        <a:ext cx="2702552" cy="1002647"/>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3763" cy="467072"/>
          </a:xfrm>
          <a:prstGeom prst="rect">
            <a:avLst/>
          </a:prstGeom>
        </p:spPr>
        <p:txBody>
          <a:bodyPr vert="horz" lIns="92930" tIns="46465" rIns="92930" bIns="46465" rtlCol="0"/>
          <a:lstStyle>
            <a:lvl1pPr algn="l">
              <a:defRPr sz="1200"/>
            </a:lvl1pPr>
          </a:lstStyle>
          <a:p>
            <a:endParaRPr lang="en-US"/>
          </a:p>
        </p:txBody>
      </p:sp>
      <p:sp>
        <p:nvSpPr>
          <p:cNvPr id="3" name="Date Placeholder 2"/>
          <p:cNvSpPr>
            <a:spLocks noGrp="1"/>
          </p:cNvSpPr>
          <p:nvPr>
            <p:ph type="dt" idx="1"/>
          </p:nvPr>
        </p:nvSpPr>
        <p:spPr>
          <a:xfrm>
            <a:off x="3939466" y="0"/>
            <a:ext cx="3013763" cy="467072"/>
          </a:xfrm>
          <a:prstGeom prst="rect">
            <a:avLst/>
          </a:prstGeom>
        </p:spPr>
        <p:txBody>
          <a:bodyPr vert="horz" lIns="92930" tIns="46465" rIns="92930" bIns="46465" rtlCol="0"/>
          <a:lstStyle>
            <a:lvl1pPr algn="r">
              <a:defRPr sz="1200"/>
            </a:lvl1pPr>
          </a:lstStyle>
          <a:p>
            <a:fld id="{C4181D7C-81F1-BA48-B0CF-02C398C91972}" type="datetimeFigureOut">
              <a:rPr lang="en-US" smtClean="0"/>
              <a:t>11/11/2021</a:t>
            </a:fld>
            <a:endParaRPr lang="en-US"/>
          </a:p>
        </p:txBody>
      </p:sp>
      <p:sp>
        <p:nvSpPr>
          <p:cNvPr id="4" name="Slide Image Placeholder 3"/>
          <p:cNvSpPr>
            <a:spLocks noGrp="1" noRot="1" noChangeAspect="1"/>
          </p:cNvSpPr>
          <p:nvPr>
            <p:ph type="sldImg" idx="2"/>
          </p:nvPr>
        </p:nvSpPr>
        <p:spPr>
          <a:xfrm>
            <a:off x="685800" y="1163638"/>
            <a:ext cx="5583238" cy="3141662"/>
          </a:xfrm>
          <a:prstGeom prst="rect">
            <a:avLst/>
          </a:prstGeom>
          <a:noFill/>
          <a:ln w="12700">
            <a:solidFill>
              <a:prstClr val="black"/>
            </a:solidFill>
          </a:ln>
        </p:spPr>
        <p:txBody>
          <a:bodyPr vert="horz" lIns="92930" tIns="46465" rIns="92930" bIns="46465" rtlCol="0" anchor="ctr"/>
          <a:lstStyle/>
          <a:p>
            <a:endParaRPr lang="en-US"/>
          </a:p>
        </p:txBody>
      </p:sp>
      <p:sp>
        <p:nvSpPr>
          <p:cNvPr id="5" name="Notes Placeholder 4"/>
          <p:cNvSpPr>
            <a:spLocks noGrp="1"/>
          </p:cNvSpPr>
          <p:nvPr>
            <p:ph type="body" sz="quarter" idx="3"/>
          </p:nvPr>
        </p:nvSpPr>
        <p:spPr>
          <a:xfrm>
            <a:off x="695484" y="4480004"/>
            <a:ext cx="5563870" cy="3665458"/>
          </a:xfrm>
          <a:prstGeom prst="rect">
            <a:avLst/>
          </a:prstGeom>
        </p:spPr>
        <p:txBody>
          <a:bodyPr vert="horz" lIns="92930" tIns="46465" rIns="92930" bIns="46465"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842030"/>
            <a:ext cx="3013763" cy="467071"/>
          </a:xfrm>
          <a:prstGeom prst="rect">
            <a:avLst/>
          </a:prstGeom>
        </p:spPr>
        <p:txBody>
          <a:bodyPr vert="horz" lIns="92930" tIns="46465" rIns="92930" bIns="46465" rtlCol="0" anchor="b"/>
          <a:lstStyle>
            <a:lvl1pPr algn="l">
              <a:defRPr sz="1200"/>
            </a:lvl1pPr>
          </a:lstStyle>
          <a:p>
            <a:endParaRPr lang="en-US"/>
          </a:p>
        </p:txBody>
      </p:sp>
      <p:sp>
        <p:nvSpPr>
          <p:cNvPr id="7" name="Slide Number Placeholder 6"/>
          <p:cNvSpPr>
            <a:spLocks noGrp="1"/>
          </p:cNvSpPr>
          <p:nvPr>
            <p:ph type="sldNum" sz="quarter" idx="5"/>
          </p:nvPr>
        </p:nvSpPr>
        <p:spPr>
          <a:xfrm>
            <a:off x="3939466" y="8842030"/>
            <a:ext cx="3013763" cy="467071"/>
          </a:xfrm>
          <a:prstGeom prst="rect">
            <a:avLst/>
          </a:prstGeom>
        </p:spPr>
        <p:txBody>
          <a:bodyPr vert="horz" lIns="92930" tIns="46465" rIns="92930" bIns="46465" rtlCol="0" anchor="b"/>
          <a:lstStyle>
            <a:lvl1pPr algn="r">
              <a:defRPr sz="1200"/>
            </a:lvl1pPr>
          </a:lstStyle>
          <a:p>
            <a:fld id="{D7F88987-9C11-FC43-B2CE-3A9A6A29209B}" type="slidenum">
              <a:rPr lang="en-US" smtClean="0"/>
              <a:t>‹#›</a:t>
            </a:fld>
            <a:endParaRPr lang="en-US"/>
          </a:p>
        </p:txBody>
      </p:sp>
    </p:spTree>
    <p:extLst>
      <p:ext uri="{BB962C8B-B14F-4D97-AF65-F5344CB8AC3E}">
        <p14:creationId xmlns:p14="http://schemas.microsoft.com/office/powerpoint/2010/main" val="19500188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geolsoc.org.uk/~/media/shared/documents/education%20and%20careers/Resources/Posters/Year%20of%20Carbon%20Images.pdf?la=en"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our Carbon Literacy Training for Business Schools we have a strong focus on these high impact solutions so that everyone in a business school, whether in teaching, research or operations would know the best actions to take.</a:t>
            </a:r>
          </a:p>
        </p:txBody>
      </p:sp>
      <p:sp>
        <p:nvSpPr>
          <p:cNvPr id="4" name="Slide Number Placeholder 3"/>
          <p:cNvSpPr>
            <a:spLocks noGrp="1"/>
          </p:cNvSpPr>
          <p:nvPr>
            <p:ph type="sldNum" sz="quarter" idx="5"/>
          </p:nvPr>
        </p:nvSpPr>
        <p:spPr/>
        <p:txBody>
          <a:bodyPr/>
          <a:lstStyle/>
          <a:p>
            <a:fld id="{D7F88987-9C11-FC43-B2CE-3A9A6A29209B}" type="slidenum">
              <a:rPr lang="en-US" smtClean="0"/>
              <a:t>3</a:t>
            </a:fld>
            <a:endParaRPr lang="en-US"/>
          </a:p>
        </p:txBody>
      </p:sp>
    </p:spTree>
    <p:extLst>
      <p:ext uri="{BB962C8B-B14F-4D97-AF65-F5344CB8AC3E}">
        <p14:creationId xmlns:p14="http://schemas.microsoft.com/office/powerpoint/2010/main" val="35708915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025" y="755650"/>
            <a:ext cx="6734175" cy="3789363"/>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defTabSz="969640" fontAlgn="base">
              <a:spcBef>
                <a:spcPct val="0"/>
              </a:spcBef>
              <a:spcAft>
                <a:spcPct val="0"/>
              </a:spcAft>
              <a:defRPr/>
            </a:pPr>
            <a:fld id="{082AD8AF-3184-4D07-B2FF-1C97288ABED7}" type="slidenum">
              <a:rPr lang="en-GB" altLang="en-US" sz="1300">
                <a:solidFill>
                  <a:srgbClr val="000000"/>
                </a:solidFill>
                <a:latin typeface="Arial" panose="020B0604020202020204" pitchFamily="34" charset="0"/>
                <a:cs typeface="Arial" panose="020B0604020202020204" pitchFamily="34" charset="0"/>
              </a:rPr>
              <a:pPr defTabSz="969640" fontAlgn="base">
                <a:spcBef>
                  <a:spcPct val="0"/>
                </a:spcBef>
                <a:spcAft>
                  <a:spcPct val="0"/>
                </a:spcAft>
                <a:defRPr/>
              </a:pPr>
              <a:t>16</a:t>
            </a:fld>
            <a:endParaRPr lang="en-GB" altLang="en-US" sz="130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772266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4138" y="742950"/>
            <a:ext cx="6615112" cy="3721100"/>
          </a:xfrm>
        </p:spPr>
      </p:sp>
      <p:sp>
        <p:nvSpPr>
          <p:cNvPr id="3" name="Notes Placeholder 2"/>
          <p:cNvSpPr>
            <a:spLocks noGrp="1"/>
          </p:cNvSpPr>
          <p:nvPr>
            <p:ph type="body" idx="1"/>
          </p:nvPr>
        </p:nvSpPr>
        <p:spPr/>
        <p:txBody>
          <a:bodyPr/>
          <a:lstStyle/>
          <a:p>
            <a:r>
              <a:rPr lang="en-GB" dirty="0"/>
              <a:t>https://youtu.be/dXBzFNEwoj8</a:t>
            </a:r>
          </a:p>
          <a:p>
            <a:endParaRPr lang="en-GB" dirty="0"/>
          </a:p>
          <a:p>
            <a:r>
              <a:rPr lang="en-GB" dirty="0"/>
              <a:t>geolsoc.org.uk/~/media/shared/documents/education%20and%20careers/Resources/Posters/Carbon%20cycle%20poster.pdf?la=</a:t>
            </a:r>
            <a:r>
              <a:rPr lang="en-GB" dirty="0" err="1"/>
              <a:t>en</a:t>
            </a:r>
            <a:r>
              <a:rPr lang="en-GB" dirty="0"/>
              <a:t> </a:t>
            </a:r>
          </a:p>
          <a:p>
            <a:endParaRPr lang="en-GB" dirty="0"/>
          </a:p>
          <a:p>
            <a:r>
              <a:rPr lang="en-GB" dirty="0"/>
              <a:t>p.7-8  </a:t>
            </a:r>
            <a:r>
              <a:rPr lang="en-GB" dirty="0">
                <a:hlinkClick r:id="rId3"/>
              </a:rPr>
              <a:t>https://www.geolsoc.org.uk/~/media/shared/documents/education%20and%20careers/Resources/Posters/Year%20of%20Carbon%20Images.pdf?la=en</a:t>
            </a:r>
            <a:r>
              <a:rPr lang="en-GB" dirty="0"/>
              <a:t> </a:t>
            </a:r>
          </a:p>
          <a:p>
            <a:endParaRPr lang="en-GB" dirty="0"/>
          </a:p>
          <a:p>
            <a:pPr marL="0" marR="0" indent="0" algn="l" defTabSz="914400" rtl="0" eaLnBrk="0" fontAlgn="base" latinLnBrk="0" hangingPunct="0">
              <a:lnSpc>
                <a:spcPct val="100000"/>
              </a:lnSpc>
              <a:spcBef>
                <a:spcPct val="30000"/>
              </a:spcBef>
              <a:spcAft>
                <a:spcPct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54088" rtl="0" eaLnBrk="1" fontAlgn="base" latinLnBrk="0" hangingPunct="1">
              <a:lnSpc>
                <a:spcPct val="100000"/>
              </a:lnSpc>
              <a:spcBef>
                <a:spcPct val="0"/>
              </a:spcBef>
              <a:spcAft>
                <a:spcPct val="0"/>
              </a:spcAft>
              <a:buClrTx/>
              <a:buSzTx/>
              <a:buFontTx/>
              <a:buNone/>
              <a:tabLst/>
              <a:defRPr/>
            </a:pPr>
            <a:fld id="{7D47DF55-C671-4298-9C7F-633AC4BE7646}" type="slidenum">
              <a:rPr kumimoji="0" lang="en-GB" sz="13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54088" rtl="0" eaLnBrk="1" fontAlgn="base" latinLnBrk="0" hangingPunct="1">
                <a:lnSpc>
                  <a:spcPct val="100000"/>
                </a:lnSpc>
                <a:spcBef>
                  <a:spcPct val="0"/>
                </a:spcBef>
                <a:spcAft>
                  <a:spcPct val="0"/>
                </a:spcAft>
                <a:buClrTx/>
                <a:buSzTx/>
                <a:buFontTx/>
                <a:buNone/>
                <a:tabLst/>
                <a:defRPr/>
              </a:pPr>
              <a:t>19</a:t>
            </a:fld>
            <a:endParaRPr kumimoji="0" lang="en-GB" sz="13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4170920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And if you are interested in the wider perspective on how to get everyone in the </a:t>
            </a:r>
            <a:r>
              <a:rPr lang="en-GB" b="1" dirty="0"/>
              <a:t>university</a:t>
            </a:r>
            <a:r>
              <a:rPr lang="en-GB" dirty="0"/>
              <a:t> carbon literate, NTU has made one of the two open-source tool kits for all staff and students at universities.</a:t>
            </a:r>
          </a:p>
        </p:txBody>
      </p:sp>
      <p:sp>
        <p:nvSpPr>
          <p:cNvPr id="4" name="Slide Number Placeholder 3"/>
          <p:cNvSpPr>
            <a:spLocks noGrp="1"/>
          </p:cNvSpPr>
          <p:nvPr>
            <p:ph type="sldNum" sz="quarter" idx="5"/>
          </p:nvPr>
        </p:nvSpPr>
        <p:spPr/>
        <p:txBody>
          <a:bodyPr/>
          <a:lstStyle/>
          <a:p>
            <a:fld id="{D7F88987-9C11-FC43-B2CE-3A9A6A29209B}" type="slidenum">
              <a:rPr lang="en-US" smtClean="0"/>
              <a:t>21</a:t>
            </a:fld>
            <a:endParaRPr lang="en-US"/>
          </a:p>
        </p:txBody>
      </p:sp>
    </p:spTree>
    <p:extLst>
      <p:ext uri="{BB962C8B-B14F-4D97-AF65-F5344CB8AC3E}">
        <p14:creationId xmlns:p14="http://schemas.microsoft.com/office/powerpoint/2010/main" val="16168086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And if you are interested in the wider perspective on how to get everyone in the </a:t>
            </a:r>
            <a:r>
              <a:rPr lang="en-GB" b="1" dirty="0"/>
              <a:t>university</a:t>
            </a:r>
            <a:r>
              <a:rPr lang="en-GB" dirty="0"/>
              <a:t> carbon literate, NTU has made one of the two open-source tool kits for all staff and students at universities.  Lots of information about the resources via https://carbonliteracy.com/toolkits/universities-colleges/.  Email education@carbonliteracy.com to request </a:t>
            </a:r>
            <a:r>
              <a:rPr lang="en-GB"/>
              <a:t>the toolkit.  </a:t>
            </a:r>
            <a:endParaRPr lang="en-GB" dirty="0"/>
          </a:p>
        </p:txBody>
      </p:sp>
      <p:sp>
        <p:nvSpPr>
          <p:cNvPr id="4" name="Slide Number Placeholder 3"/>
          <p:cNvSpPr>
            <a:spLocks noGrp="1"/>
          </p:cNvSpPr>
          <p:nvPr>
            <p:ph type="sldNum" sz="quarter" idx="5"/>
          </p:nvPr>
        </p:nvSpPr>
        <p:spPr/>
        <p:txBody>
          <a:bodyPr/>
          <a:lstStyle/>
          <a:p>
            <a:fld id="{D7F88987-9C11-FC43-B2CE-3A9A6A29209B}" type="slidenum">
              <a:rPr lang="en-US" smtClean="0"/>
              <a:t>22</a:t>
            </a:fld>
            <a:endParaRPr lang="en-US"/>
          </a:p>
        </p:txBody>
      </p:sp>
    </p:spTree>
    <p:extLst>
      <p:ext uri="{BB962C8B-B14F-4D97-AF65-F5344CB8AC3E}">
        <p14:creationId xmlns:p14="http://schemas.microsoft.com/office/powerpoint/2010/main" val="36155808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7F88987-9C11-FC43-B2CE-3A9A6A29209B}" type="slidenum">
              <a:rPr lang="en-US" smtClean="0"/>
              <a:t>24</a:t>
            </a:fld>
            <a:endParaRPr lang="en-US"/>
          </a:p>
        </p:txBody>
      </p:sp>
    </p:spTree>
    <p:extLst>
      <p:ext uri="{BB962C8B-B14F-4D97-AF65-F5344CB8AC3E}">
        <p14:creationId xmlns:p14="http://schemas.microsoft.com/office/powerpoint/2010/main" val="34637550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7F88987-9C11-FC43-B2CE-3A9A6A29209B}" type="slidenum">
              <a:rPr lang="en-US" smtClean="0"/>
              <a:t>25</a:t>
            </a:fld>
            <a:endParaRPr lang="en-US"/>
          </a:p>
        </p:txBody>
      </p:sp>
    </p:spTree>
    <p:extLst>
      <p:ext uri="{BB962C8B-B14F-4D97-AF65-F5344CB8AC3E}">
        <p14:creationId xmlns:p14="http://schemas.microsoft.com/office/powerpoint/2010/main" val="17326903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7F88987-9C11-FC43-B2CE-3A9A6A29209B}" type="slidenum">
              <a:rPr lang="en-US" smtClean="0"/>
              <a:t>26</a:t>
            </a:fld>
            <a:endParaRPr lang="en-US"/>
          </a:p>
        </p:txBody>
      </p:sp>
    </p:spTree>
    <p:extLst>
      <p:ext uri="{BB962C8B-B14F-4D97-AF65-F5344CB8AC3E}">
        <p14:creationId xmlns:p14="http://schemas.microsoft.com/office/powerpoint/2010/main" val="13988285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need to distinguish between three areas of climate change education, the first one is the science: Every Graduate need to understand the climate change science enough to make informed decisions and integrate high impact solutions into their life and work. This basic understanding is also necessary for anyone studying business.</a:t>
            </a:r>
            <a:endParaRPr lang="en-NL" dirty="0"/>
          </a:p>
        </p:txBody>
      </p:sp>
      <p:sp>
        <p:nvSpPr>
          <p:cNvPr id="4" name="Slide Number Placeholder 3"/>
          <p:cNvSpPr>
            <a:spLocks noGrp="1"/>
          </p:cNvSpPr>
          <p:nvPr>
            <p:ph type="sldNum" sz="quarter" idx="5"/>
          </p:nvPr>
        </p:nvSpPr>
        <p:spPr/>
        <p:txBody>
          <a:bodyPr/>
          <a:lstStyle/>
          <a:p>
            <a:pPr defTabSz="929305">
              <a:defRPr/>
            </a:pPr>
            <a:fld id="{D7F88987-9C11-FC43-B2CE-3A9A6A29209B}" type="slidenum">
              <a:rPr lang="en-US">
                <a:solidFill>
                  <a:prstClr val="black"/>
                </a:solidFill>
                <a:latin typeface="Calibri" panose="020F0502020204030204"/>
              </a:rPr>
              <a:pPr defTabSz="929305">
                <a:defRPr/>
              </a:pPr>
              <a:t>5</a:t>
            </a:fld>
            <a:endParaRPr lang="en-US">
              <a:solidFill>
                <a:prstClr val="black"/>
              </a:solidFill>
              <a:latin typeface="Calibri" panose="020F0502020204030204"/>
            </a:endParaRPr>
          </a:p>
        </p:txBody>
      </p:sp>
    </p:spTree>
    <p:extLst>
      <p:ext uri="{BB962C8B-B14F-4D97-AF65-F5344CB8AC3E}">
        <p14:creationId xmlns:p14="http://schemas.microsoft.com/office/powerpoint/2010/main" val="6099005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second one is Climate Change Mitigation Education: Every Graduate needs to know how to best mitigate climate change- what are the best strategies and tools in operations, supply chain management, economics, investment to reduce carbon emissions?</a:t>
            </a:r>
            <a:endParaRPr lang="en-NL" dirty="0"/>
          </a:p>
        </p:txBody>
      </p:sp>
      <p:sp>
        <p:nvSpPr>
          <p:cNvPr id="4" name="Slide Number Placeholder 3"/>
          <p:cNvSpPr>
            <a:spLocks noGrp="1"/>
          </p:cNvSpPr>
          <p:nvPr>
            <p:ph type="sldNum" sz="quarter" idx="5"/>
          </p:nvPr>
        </p:nvSpPr>
        <p:spPr/>
        <p:txBody>
          <a:bodyPr/>
          <a:lstStyle/>
          <a:p>
            <a:pPr defTabSz="929305">
              <a:defRPr/>
            </a:pPr>
            <a:fld id="{D7F88987-9C11-FC43-B2CE-3A9A6A29209B}" type="slidenum">
              <a:rPr lang="en-US">
                <a:solidFill>
                  <a:prstClr val="black"/>
                </a:solidFill>
                <a:latin typeface="Calibri" panose="020F0502020204030204"/>
              </a:rPr>
              <a:pPr defTabSz="929305">
                <a:defRPr/>
              </a:pPr>
              <a:t>6</a:t>
            </a:fld>
            <a:endParaRPr lang="en-US">
              <a:solidFill>
                <a:prstClr val="black"/>
              </a:solidFill>
              <a:latin typeface="Calibri" panose="020F0502020204030204"/>
            </a:endParaRPr>
          </a:p>
        </p:txBody>
      </p:sp>
    </p:spTree>
    <p:extLst>
      <p:ext uri="{BB962C8B-B14F-4D97-AF65-F5344CB8AC3E}">
        <p14:creationId xmlns:p14="http://schemas.microsoft.com/office/powerpoint/2010/main" val="7948013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Knowing these climate change mitigation tools and strategies will allow them to judge, whether Bill Gates is suggesting good solutions in his new book or whether Mark Carney got it right.</a:t>
            </a:r>
          </a:p>
        </p:txBody>
      </p:sp>
      <p:sp>
        <p:nvSpPr>
          <p:cNvPr id="4" name="Slide Number Placeholder 3"/>
          <p:cNvSpPr>
            <a:spLocks noGrp="1"/>
          </p:cNvSpPr>
          <p:nvPr>
            <p:ph type="sldNum" sz="quarter" idx="5"/>
          </p:nvPr>
        </p:nvSpPr>
        <p:spPr/>
        <p:txBody>
          <a:bodyPr/>
          <a:lstStyle/>
          <a:p>
            <a:fld id="{D7F88987-9C11-FC43-B2CE-3A9A6A29209B}" type="slidenum">
              <a:rPr lang="en-US" smtClean="0"/>
              <a:t>7</a:t>
            </a:fld>
            <a:endParaRPr lang="en-US"/>
          </a:p>
        </p:txBody>
      </p:sp>
    </p:spTree>
    <p:extLst>
      <p:ext uri="{BB962C8B-B14F-4D97-AF65-F5344CB8AC3E}">
        <p14:creationId xmlns:p14="http://schemas.microsoft.com/office/powerpoint/2010/main" val="8150520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025" y="755650"/>
            <a:ext cx="6734175" cy="3789363"/>
          </a:xfrm>
        </p:spPr>
      </p:sp>
      <p:sp>
        <p:nvSpPr>
          <p:cNvPr id="3" name="Notes Placeholder 2"/>
          <p:cNvSpPr>
            <a:spLocks noGrp="1"/>
          </p:cNvSpPr>
          <p:nvPr>
            <p:ph type="body" idx="1"/>
          </p:nvPr>
        </p:nvSpPr>
        <p:spPr/>
        <p:txBody>
          <a:bodyPr/>
          <a:lstStyle/>
          <a:p>
            <a:r>
              <a:rPr lang="en-US" dirty="0"/>
              <a:t>Multiple disciplines – what</a:t>
            </a:r>
            <a:r>
              <a:rPr lang="en-US" baseline="0" dirty="0"/>
              <a:t> are they for business schools? All use part 1, but potentially different part 2 </a:t>
            </a:r>
          </a:p>
          <a:p>
            <a:r>
              <a:rPr lang="en-US" baseline="0" dirty="0"/>
              <a:t>This session is covering part 1 so not the whole CL standard</a:t>
            </a:r>
            <a:endParaRPr lang="en-US" dirty="0"/>
          </a:p>
        </p:txBody>
      </p:sp>
      <p:sp>
        <p:nvSpPr>
          <p:cNvPr id="4" name="Slide Number Placeholder 3"/>
          <p:cNvSpPr>
            <a:spLocks noGrp="1"/>
          </p:cNvSpPr>
          <p:nvPr>
            <p:ph type="sldNum" sz="quarter" idx="10"/>
          </p:nvPr>
        </p:nvSpPr>
        <p:spPr/>
        <p:txBody>
          <a:bodyPr/>
          <a:lstStyle/>
          <a:p>
            <a:fld id="{0F65C520-C8ED-4340-B59B-679ECEB7412E}" type="slidenum">
              <a:rPr lang="en-US" smtClean="0"/>
              <a:t>8</a:t>
            </a:fld>
            <a:endParaRPr lang="en-US"/>
          </a:p>
        </p:txBody>
      </p:sp>
    </p:spTree>
    <p:extLst>
      <p:ext uri="{BB962C8B-B14F-4D97-AF65-F5344CB8AC3E}">
        <p14:creationId xmlns:p14="http://schemas.microsoft.com/office/powerpoint/2010/main" val="30959023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Knowing these climate change mitigation tools and strategies will allow them to judge, whether Bill Gates is suggesting good solutions in his new book or whether Mark Carney got it right.</a:t>
            </a:r>
          </a:p>
        </p:txBody>
      </p:sp>
      <p:sp>
        <p:nvSpPr>
          <p:cNvPr id="4" name="Slide Number Placeholder 3"/>
          <p:cNvSpPr>
            <a:spLocks noGrp="1"/>
          </p:cNvSpPr>
          <p:nvPr>
            <p:ph type="sldNum" sz="quarter" idx="5"/>
          </p:nvPr>
        </p:nvSpPr>
        <p:spPr/>
        <p:txBody>
          <a:bodyPr/>
          <a:lstStyle/>
          <a:p>
            <a:fld id="{D7F88987-9C11-FC43-B2CE-3A9A6A29209B}" type="slidenum">
              <a:rPr lang="en-US" smtClean="0"/>
              <a:t>12</a:t>
            </a:fld>
            <a:endParaRPr lang="en-US"/>
          </a:p>
        </p:txBody>
      </p:sp>
    </p:spTree>
    <p:extLst>
      <p:ext uri="{BB962C8B-B14F-4D97-AF65-F5344CB8AC3E}">
        <p14:creationId xmlns:p14="http://schemas.microsoft.com/office/powerpoint/2010/main" val="32003314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025" y="755650"/>
            <a:ext cx="6734175" cy="3789363"/>
          </a:xfrm>
        </p:spPr>
      </p:sp>
      <p:sp>
        <p:nvSpPr>
          <p:cNvPr id="3" name="Notes Placeholder 2"/>
          <p:cNvSpPr>
            <a:spLocks noGrp="1"/>
          </p:cNvSpPr>
          <p:nvPr>
            <p:ph type="body" idx="1"/>
          </p:nvPr>
        </p:nvSpPr>
        <p:spPr/>
        <p:txBody>
          <a:bodyPr/>
          <a:lstStyle/>
          <a:p>
            <a:endParaRPr lang="en-GB" dirty="0"/>
          </a:p>
          <a:p>
            <a:r>
              <a:rPr lang="en-GB" dirty="0"/>
              <a:t>Carbon</a:t>
            </a:r>
            <a:r>
              <a:rPr lang="en-GB" baseline="0" dirty="0"/>
              <a:t> Dioxide equivalent gives us a level playing field to understand the effects of various activities</a:t>
            </a:r>
            <a:endParaRPr lang="en-GB" dirty="0"/>
          </a:p>
        </p:txBody>
      </p:sp>
      <p:sp>
        <p:nvSpPr>
          <p:cNvPr id="4" name="Slide Number Placeholder 3"/>
          <p:cNvSpPr>
            <a:spLocks noGrp="1"/>
          </p:cNvSpPr>
          <p:nvPr>
            <p:ph type="sldNum" sz="quarter" idx="10"/>
          </p:nvPr>
        </p:nvSpPr>
        <p:spPr/>
        <p:txBody>
          <a:bodyPr/>
          <a:lstStyle/>
          <a:p>
            <a:pPr defTabSz="969640" fontAlgn="base">
              <a:spcBef>
                <a:spcPct val="0"/>
              </a:spcBef>
              <a:spcAft>
                <a:spcPct val="0"/>
              </a:spcAft>
              <a:defRPr/>
            </a:pPr>
            <a:fld id="{7D47DF55-C671-4298-9C7F-633AC4BE7646}" type="slidenum">
              <a:rPr lang="en-GB" sz="1300">
                <a:solidFill>
                  <a:srgbClr val="000000"/>
                </a:solidFill>
                <a:latin typeface="Arial" panose="020B0604020202020204" pitchFamily="34" charset="0"/>
                <a:cs typeface="Arial" panose="020B0604020202020204" pitchFamily="34" charset="0"/>
              </a:rPr>
              <a:pPr defTabSz="969640" fontAlgn="base">
                <a:spcBef>
                  <a:spcPct val="0"/>
                </a:spcBef>
                <a:spcAft>
                  <a:spcPct val="0"/>
                </a:spcAft>
                <a:defRPr/>
              </a:pPr>
              <a:t>13</a:t>
            </a:fld>
            <a:endParaRPr lang="en-GB" sz="130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170920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025" y="755650"/>
            <a:ext cx="6734175" cy="3789363"/>
          </a:xfrm>
        </p:spPr>
      </p:sp>
      <p:sp>
        <p:nvSpPr>
          <p:cNvPr id="3" name="Notes Placeholder 2"/>
          <p:cNvSpPr>
            <a:spLocks noGrp="1"/>
          </p:cNvSpPr>
          <p:nvPr>
            <p:ph type="body" idx="1"/>
          </p:nvPr>
        </p:nvSpPr>
        <p:spPr/>
        <p:txBody>
          <a:bodyPr/>
          <a:lstStyle/>
          <a:p>
            <a:endParaRPr lang="en-GB" dirty="0"/>
          </a:p>
          <a:p>
            <a:r>
              <a:rPr lang="en-GB" dirty="0"/>
              <a:t>We can talk about climate</a:t>
            </a:r>
            <a:r>
              <a:rPr lang="en-GB" baseline="0" dirty="0"/>
              <a:t> change in human terms by using CO2e as a benchmark</a:t>
            </a:r>
            <a:endParaRPr lang="en-GB" dirty="0"/>
          </a:p>
        </p:txBody>
      </p:sp>
      <p:sp>
        <p:nvSpPr>
          <p:cNvPr id="4" name="Slide Number Placeholder 3"/>
          <p:cNvSpPr>
            <a:spLocks noGrp="1"/>
          </p:cNvSpPr>
          <p:nvPr>
            <p:ph type="sldNum" sz="quarter" idx="10"/>
          </p:nvPr>
        </p:nvSpPr>
        <p:spPr/>
        <p:txBody>
          <a:bodyPr/>
          <a:lstStyle/>
          <a:p>
            <a:pPr defTabSz="969640" fontAlgn="base">
              <a:spcBef>
                <a:spcPct val="0"/>
              </a:spcBef>
              <a:spcAft>
                <a:spcPct val="0"/>
              </a:spcAft>
              <a:defRPr/>
            </a:pPr>
            <a:fld id="{7D47DF55-C671-4298-9C7F-633AC4BE7646}" type="slidenum">
              <a:rPr lang="en-GB" sz="1300">
                <a:solidFill>
                  <a:srgbClr val="000000"/>
                </a:solidFill>
                <a:latin typeface="Arial" panose="020B0604020202020204" pitchFamily="34" charset="0"/>
                <a:cs typeface="Arial" panose="020B0604020202020204" pitchFamily="34" charset="0"/>
              </a:rPr>
              <a:pPr defTabSz="969640" fontAlgn="base">
                <a:spcBef>
                  <a:spcPct val="0"/>
                </a:spcBef>
                <a:spcAft>
                  <a:spcPct val="0"/>
                </a:spcAft>
                <a:defRPr/>
              </a:pPr>
              <a:t>14</a:t>
            </a:fld>
            <a:endParaRPr lang="en-GB" sz="130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170920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025" y="755650"/>
            <a:ext cx="6734175" cy="3789363"/>
          </a:xfrm>
        </p:spPr>
      </p:sp>
      <p:sp>
        <p:nvSpPr>
          <p:cNvPr id="3" name="Notes Placeholder 2"/>
          <p:cNvSpPr>
            <a:spLocks noGrp="1"/>
          </p:cNvSpPr>
          <p:nvPr>
            <p:ph type="body" idx="1"/>
          </p:nvPr>
        </p:nvSpPr>
        <p:spPr/>
        <p:txBody>
          <a:bodyPr/>
          <a:lstStyle/>
          <a:p>
            <a:r>
              <a:rPr lang="en-GB" dirty="0"/>
              <a:t>Past generations</a:t>
            </a:r>
            <a:r>
              <a:rPr lang="en-GB" baseline="0" dirty="0"/>
              <a:t> are responsible for getting us to where we are now</a:t>
            </a:r>
          </a:p>
          <a:p>
            <a:r>
              <a:rPr lang="en-GB" baseline="0" dirty="0"/>
              <a:t>Present leaders are undecided and divided </a:t>
            </a:r>
            <a:r>
              <a:rPr lang="mr-IN" baseline="0" dirty="0"/>
              <a:t>–</a:t>
            </a:r>
            <a:r>
              <a:rPr lang="en-GB" baseline="0" dirty="0"/>
              <a:t> Trump reneging on Paris Climate deal</a:t>
            </a:r>
          </a:p>
          <a:p>
            <a:r>
              <a:rPr lang="en-GB" baseline="0" dirty="0"/>
              <a:t>You are the future leaders </a:t>
            </a:r>
            <a:r>
              <a:rPr lang="mr-IN" baseline="0" dirty="0"/>
              <a:t>–</a:t>
            </a:r>
            <a:r>
              <a:rPr lang="en-GB" baseline="0" dirty="0"/>
              <a:t> what will you do?</a:t>
            </a:r>
            <a:endParaRPr lang="en-GB" dirty="0"/>
          </a:p>
        </p:txBody>
      </p:sp>
      <p:sp>
        <p:nvSpPr>
          <p:cNvPr id="4" name="Slide Number Placeholder 3"/>
          <p:cNvSpPr>
            <a:spLocks noGrp="1"/>
          </p:cNvSpPr>
          <p:nvPr>
            <p:ph type="sldNum" sz="quarter" idx="10"/>
          </p:nvPr>
        </p:nvSpPr>
        <p:spPr/>
        <p:txBody>
          <a:bodyPr/>
          <a:lstStyle/>
          <a:p>
            <a:pPr defTabSz="969640" fontAlgn="base">
              <a:spcBef>
                <a:spcPct val="0"/>
              </a:spcBef>
              <a:spcAft>
                <a:spcPct val="0"/>
              </a:spcAft>
              <a:defRPr/>
            </a:pPr>
            <a:fld id="{7D47DF55-C671-4298-9C7F-633AC4BE7646}" type="slidenum">
              <a:rPr lang="en-GB" sz="1300">
                <a:solidFill>
                  <a:srgbClr val="000000"/>
                </a:solidFill>
                <a:latin typeface="Arial" panose="020B0604020202020204" pitchFamily="34" charset="0"/>
                <a:cs typeface="Arial" panose="020B0604020202020204" pitchFamily="34" charset="0"/>
              </a:rPr>
              <a:pPr defTabSz="969640" fontAlgn="base">
                <a:spcBef>
                  <a:spcPct val="0"/>
                </a:spcBef>
                <a:spcAft>
                  <a:spcPct val="0"/>
                </a:spcAft>
                <a:defRPr/>
              </a:pPr>
              <a:t>15</a:t>
            </a:fld>
            <a:endParaRPr lang="en-GB" sz="130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1709204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resentation 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ADF23B6-683D-2B48-8B2D-8FF423A50C05}"/>
              </a:ext>
            </a:extLst>
          </p:cNvPr>
          <p:cNvSpPr/>
          <p:nvPr userDrawn="1"/>
        </p:nvSpPr>
        <p:spPr>
          <a:xfrm>
            <a:off x="0" y="441325"/>
            <a:ext cx="12191999" cy="5256213"/>
          </a:xfrm>
          <a:prstGeom prst="rect">
            <a:avLst/>
          </a:prstGeom>
          <a:solidFill>
            <a:srgbClr val="E5E5E5"/>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E7E7F3C-6AC2-084C-81DA-BE9E4A815A32}"/>
              </a:ext>
            </a:extLst>
          </p:cNvPr>
          <p:cNvSpPr>
            <a:spLocks noGrp="1"/>
          </p:cNvSpPr>
          <p:nvPr>
            <p:ph type="ctrTitle"/>
          </p:nvPr>
        </p:nvSpPr>
        <p:spPr>
          <a:xfrm>
            <a:off x="442912" y="1989138"/>
            <a:ext cx="11306175" cy="1848949"/>
          </a:xfrm>
          <a:prstGeom prst="rect">
            <a:avLst/>
          </a:prstGeom>
        </p:spPr>
        <p:txBody>
          <a:bodyPr lIns="0" rIns="90000" anchor="b"/>
          <a:lstStyle>
            <a:lvl1pPr algn="l">
              <a:defRPr sz="6000" b="1">
                <a:solidFill>
                  <a:srgbClr val="821E69"/>
                </a:solidFill>
              </a:defRPr>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AC3D8BCC-A8A8-F640-A027-5BF8353F717B}"/>
              </a:ext>
            </a:extLst>
          </p:cNvPr>
          <p:cNvSpPr>
            <a:spLocks noGrp="1"/>
          </p:cNvSpPr>
          <p:nvPr>
            <p:ph type="subTitle" idx="1"/>
          </p:nvPr>
        </p:nvSpPr>
        <p:spPr>
          <a:xfrm>
            <a:off x="442914" y="4015578"/>
            <a:ext cx="11306174" cy="1155172"/>
          </a:xfrm>
          <a:prstGeom prst="rect">
            <a:avLst/>
          </a:prstGeom>
        </p:spPr>
        <p:txBody>
          <a:bodyPr lIns="0">
            <a:normAutofit/>
          </a:bodyPr>
          <a:lstStyle>
            <a:lvl1pPr marL="0" indent="0" algn="l">
              <a:buNone/>
              <a:defRPr sz="3000" b="1">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8" name="Date Placeholder 3">
            <a:extLst>
              <a:ext uri="{FF2B5EF4-FFF2-40B4-BE49-F238E27FC236}">
                <a16:creationId xmlns:a16="http://schemas.microsoft.com/office/drawing/2014/main" id="{2E139847-7864-EB4B-975A-CCF5B80F082F}"/>
              </a:ext>
            </a:extLst>
          </p:cNvPr>
          <p:cNvSpPr>
            <a:spLocks noGrp="1"/>
          </p:cNvSpPr>
          <p:nvPr>
            <p:ph type="dt" sz="half" idx="10"/>
          </p:nvPr>
        </p:nvSpPr>
        <p:spPr>
          <a:xfrm>
            <a:off x="6275386" y="5184991"/>
            <a:ext cx="5473701" cy="358775"/>
          </a:xfrm>
          <a:prstGeom prst="rect">
            <a:avLst/>
          </a:prstGeom>
        </p:spPr>
        <p:txBody>
          <a:bodyPr lIns="0" tIns="0" rIns="0" bIns="0" anchor="b" anchorCtr="0"/>
          <a:lstStyle>
            <a:lvl1pPr algn="r">
              <a:defRPr>
                <a:solidFill>
                  <a:schemeClr val="tx1"/>
                </a:solidFill>
                <a:latin typeface="Arial" panose="020B0604020202020204" pitchFamily="34" charset="0"/>
                <a:cs typeface="Arial" panose="020B0604020202020204" pitchFamily="34" charset="0"/>
              </a:defRPr>
            </a:lvl1pPr>
          </a:lstStyle>
          <a:p>
            <a:fld id="{197342E9-89D0-D246-B0E5-635614E13D75}" type="datetime1">
              <a:rPr lang="en-GB" smtClean="0"/>
              <a:pPr/>
              <a:t>11/11/2021</a:t>
            </a:fld>
            <a:endParaRPr lang="en-US" dirty="0"/>
          </a:p>
        </p:txBody>
      </p:sp>
      <p:pic>
        <p:nvPicPr>
          <p:cNvPr id="9" name="Picture 8">
            <a:extLst>
              <a:ext uri="{FF2B5EF4-FFF2-40B4-BE49-F238E27FC236}">
                <a16:creationId xmlns:a16="http://schemas.microsoft.com/office/drawing/2014/main" id="{DFF11451-0260-374E-A4F5-FD6B016EFC15}"/>
              </a:ext>
            </a:extLst>
          </p:cNvPr>
          <p:cNvPicPr>
            <a:picLocks noChangeAspect="1"/>
          </p:cNvPicPr>
          <p:nvPr userDrawn="1"/>
        </p:nvPicPr>
        <p:blipFill>
          <a:blip r:embed="rId2"/>
          <a:stretch>
            <a:fillRect/>
          </a:stretch>
        </p:blipFill>
        <p:spPr>
          <a:xfrm>
            <a:off x="232012" y="5641648"/>
            <a:ext cx="11517074" cy="1189056"/>
          </a:xfrm>
          <a:prstGeom prst="rect">
            <a:avLst/>
          </a:prstGeom>
        </p:spPr>
      </p:pic>
      <p:pic>
        <p:nvPicPr>
          <p:cNvPr id="4" name="Picture 3">
            <a:extLst>
              <a:ext uri="{FF2B5EF4-FFF2-40B4-BE49-F238E27FC236}">
                <a16:creationId xmlns:a16="http://schemas.microsoft.com/office/drawing/2014/main" id="{F48E08D6-5C4B-B44F-AAEE-F9DADB668EF3}"/>
              </a:ext>
            </a:extLst>
          </p:cNvPr>
          <p:cNvPicPr>
            <a:picLocks noChangeAspect="1"/>
          </p:cNvPicPr>
          <p:nvPr userDrawn="1"/>
        </p:nvPicPr>
        <p:blipFill>
          <a:blip r:embed="rId3"/>
          <a:stretch>
            <a:fillRect/>
          </a:stretch>
        </p:blipFill>
        <p:spPr>
          <a:xfrm>
            <a:off x="442912" y="821854"/>
            <a:ext cx="3427412" cy="969268"/>
          </a:xfrm>
          <a:prstGeom prst="rect">
            <a:avLst/>
          </a:prstGeom>
        </p:spPr>
      </p:pic>
    </p:spTree>
    <p:extLst>
      <p:ext uri="{BB962C8B-B14F-4D97-AF65-F5344CB8AC3E}">
        <p14:creationId xmlns:p14="http://schemas.microsoft.com/office/powerpoint/2010/main" val="1445644435"/>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lumn Unsymetrical">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C09ECCE-CA94-5841-8835-15D01FC20CFF}"/>
              </a:ext>
            </a:extLst>
          </p:cNvPr>
          <p:cNvSpPr>
            <a:spLocks noGrp="1"/>
          </p:cNvSpPr>
          <p:nvPr>
            <p:ph idx="1"/>
          </p:nvPr>
        </p:nvSpPr>
        <p:spPr>
          <a:xfrm>
            <a:off x="442912" y="1989138"/>
            <a:ext cx="3529013"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Content Placeholder 2">
            <a:extLst>
              <a:ext uri="{FF2B5EF4-FFF2-40B4-BE49-F238E27FC236}">
                <a16:creationId xmlns:a16="http://schemas.microsoft.com/office/drawing/2014/main" id="{582F0DD8-CD89-964C-A0BF-3C891A947F9F}"/>
              </a:ext>
            </a:extLst>
          </p:cNvPr>
          <p:cNvSpPr>
            <a:spLocks noGrp="1"/>
          </p:cNvSpPr>
          <p:nvPr>
            <p:ph idx="12"/>
          </p:nvPr>
        </p:nvSpPr>
        <p:spPr>
          <a:xfrm>
            <a:off x="4332288" y="1989138"/>
            <a:ext cx="7416800"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4" name="Title 1">
            <a:extLst>
              <a:ext uri="{FF2B5EF4-FFF2-40B4-BE49-F238E27FC236}">
                <a16:creationId xmlns:a16="http://schemas.microsoft.com/office/drawing/2014/main" id="{FB21EC89-DA5A-2B4B-B94A-FD5D13BA4A1F}"/>
              </a:ext>
            </a:extLst>
          </p:cNvPr>
          <p:cNvSpPr>
            <a:spLocks noGrp="1"/>
          </p:cNvSpPr>
          <p:nvPr>
            <p:ph type="title"/>
          </p:nvPr>
        </p:nvSpPr>
        <p:spPr>
          <a:xfrm>
            <a:off x="442912" y="800100"/>
            <a:ext cx="11306175" cy="1001983"/>
          </a:xfrm>
          <a:prstGeom prst="rect">
            <a:avLst/>
          </a:prstGeom>
        </p:spPr>
        <p:txBody>
          <a:bodyPr/>
          <a:lstStyle/>
          <a:p>
            <a:r>
              <a:rPr lang="en-GB" dirty="0"/>
              <a:t>Click to edit Master title style</a:t>
            </a:r>
            <a:endParaRPr lang="en-US" dirty="0"/>
          </a:p>
        </p:txBody>
      </p:sp>
      <p:sp>
        <p:nvSpPr>
          <p:cNvPr id="10" name="Rectangle 9">
            <a:extLst>
              <a:ext uri="{FF2B5EF4-FFF2-40B4-BE49-F238E27FC236}">
                <a16:creationId xmlns:a16="http://schemas.microsoft.com/office/drawing/2014/main" id="{9FDB936F-20FE-4F4E-A381-0A8F2F0932BF}"/>
              </a:ext>
            </a:extLst>
          </p:cNvPr>
          <p:cNvSpPr/>
          <p:nvPr userDrawn="1"/>
        </p:nvSpPr>
        <p:spPr>
          <a:xfrm>
            <a:off x="1" y="0"/>
            <a:ext cx="12191999" cy="441325"/>
          </a:xfrm>
          <a:prstGeom prst="rect">
            <a:avLst/>
          </a:prstGeom>
          <a:gradFill>
            <a:gsLst>
              <a:gs pos="75000">
                <a:srgbClr val="821E69"/>
              </a:gs>
              <a:gs pos="0">
                <a:srgbClr val="C7017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B239072-54E3-D840-94FF-59B5A3DB6780}"/>
              </a:ext>
            </a:extLst>
          </p:cNvPr>
          <p:cNvSpPr/>
          <p:nvPr userDrawn="1"/>
        </p:nvSpPr>
        <p:spPr>
          <a:xfrm>
            <a:off x="0" y="6742113"/>
            <a:ext cx="12191999" cy="125999"/>
          </a:xfrm>
          <a:prstGeom prst="rect">
            <a:avLst/>
          </a:prstGeom>
          <a:solidFill>
            <a:srgbClr val="6F6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F6258"/>
              </a:solidFill>
            </a:endParaRPr>
          </a:p>
        </p:txBody>
      </p:sp>
      <p:pic>
        <p:nvPicPr>
          <p:cNvPr id="12" name="Picture 11">
            <a:extLst>
              <a:ext uri="{FF2B5EF4-FFF2-40B4-BE49-F238E27FC236}">
                <a16:creationId xmlns:a16="http://schemas.microsoft.com/office/drawing/2014/main" id="{A23C9158-08AC-B445-9748-F78BD906B11E}"/>
              </a:ext>
            </a:extLst>
          </p:cNvPr>
          <p:cNvPicPr>
            <a:picLocks noChangeAspect="1"/>
          </p:cNvPicPr>
          <p:nvPr userDrawn="1"/>
        </p:nvPicPr>
        <p:blipFill>
          <a:blip r:embed="rId2"/>
          <a:stretch>
            <a:fillRect/>
          </a:stretch>
        </p:blipFill>
        <p:spPr>
          <a:xfrm>
            <a:off x="442912" y="5830769"/>
            <a:ext cx="2429353" cy="687018"/>
          </a:xfrm>
          <a:prstGeom prst="rect">
            <a:avLst/>
          </a:prstGeom>
        </p:spPr>
      </p:pic>
    </p:spTree>
    <p:extLst>
      <p:ext uri="{BB962C8B-B14F-4D97-AF65-F5344CB8AC3E}">
        <p14:creationId xmlns:p14="http://schemas.microsoft.com/office/powerpoint/2010/main" val="22997837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lumn Unsymetrical Secondary">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F1B88EC-6B3F-324D-8A9A-A2200D031343}"/>
              </a:ext>
            </a:extLst>
          </p:cNvPr>
          <p:cNvSpPr>
            <a:spLocks noGrp="1"/>
          </p:cNvSpPr>
          <p:nvPr>
            <p:ph sz="half" idx="2"/>
          </p:nvPr>
        </p:nvSpPr>
        <p:spPr>
          <a:xfrm>
            <a:off x="442913" y="2813048"/>
            <a:ext cx="3529012" cy="2884489"/>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Content Placeholder 5">
            <a:extLst>
              <a:ext uri="{FF2B5EF4-FFF2-40B4-BE49-F238E27FC236}">
                <a16:creationId xmlns:a16="http://schemas.microsoft.com/office/drawing/2014/main" id="{0D32B247-F8B0-6A43-86FE-2923DBEF9C8F}"/>
              </a:ext>
            </a:extLst>
          </p:cNvPr>
          <p:cNvSpPr>
            <a:spLocks noGrp="1"/>
          </p:cNvSpPr>
          <p:nvPr>
            <p:ph sz="quarter" idx="4"/>
          </p:nvPr>
        </p:nvSpPr>
        <p:spPr>
          <a:xfrm>
            <a:off x="4332288" y="1989138"/>
            <a:ext cx="7416800"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6" name="Title 1">
            <a:extLst>
              <a:ext uri="{FF2B5EF4-FFF2-40B4-BE49-F238E27FC236}">
                <a16:creationId xmlns:a16="http://schemas.microsoft.com/office/drawing/2014/main" id="{62BBD38C-D5E6-E14C-82D7-CDA28865EBF1}"/>
              </a:ext>
            </a:extLst>
          </p:cNvPr>
          <p:cNvSpPr>
            <a:spLocks noGrp="1"/>
          </p:cNvSpPr>
          <p:nvPr>
            <p:ph type="title"/>
          </p:nvPr>
        </p:nvSpPr>
        <p:spPr>
          <a:xfrm>
            <a:off x="442912" y="800100"/>
            <a:ext cx="11306175" cy="1001983"/>
          </a:xfrm>
          <a:prstGeom prst="rect">
            <a:avLst/>
          </a:prstGeom>
        </p:spPr>
        <p:txBody>
          <a:bodyPr/>
          <a:lstStyle/>
          <a:p>
            <a:r>
              <a:rPr lang="en-GB" dirty="0"/>
              <a:t>Click to edit Master title style</a:t>
            </a:r>
            <a:endParaRPr lang="en-US" dirty="0"/>
          </a:p>
        </p:txBody>
      </p:sp>
      <p:sp>
        <p:nvSpPr>
          <p:cNvPr id="17" name="Text Placeholder 2">
            <a:extLst>
              <a:ext uri="{FF2B5EF4-FFF2-40B4-BE49-F238E27FC236}">
                <a16:creationId xmlns:a16="http://schemas.microsoft.com/office/drawing/2014/main" id="{14952491-1CB4-104F-95DC-3C7A95C113BA}"/>
              </a:ext>
            </a:extLst>
          </p:cNvPr>
          <p:cNvSpPr>
            <a:spLocks noGrp="1"/>
          </p:cNvSpPr>
          <p:nvPr>
            <p:ph type="body" idx="1"/>
          </p:nvPr>
        </p:nvSpPr>
        <p:spPr>
          <a:xfrm>
            <a:off x="442912" y="1989138"/>
            <a:ext cx="3529013" cy="636855"/>
          </a:xfrm>
          <a:prstGeom prst="rect">
            <a:avLst/>
          </a:prstGeom>
        </p:spPr>
        <p:txBody>
          <a:bodyPr anchor="ctr" anchorCtr="0"/>
          <a:lstStyle>
            <a:lvl1pPr marL="0" indent="0">
              <a:buNone/>
              <a:defRPr sz="2400" b="1">
                <a:solidFill>
                  <a:srgbClr val="C7017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10" name="Rectangle 9">
            <a:extLst>
              <a:ext uri="{FF2B5EF4-FFF2-40B4-BE49-F238E27FC236}">
                <a16:creationId xmlns:a16="http://schemas.microsoft.com/office/drawing/2014/main" id="{665613FF-87B6-1242-9B4A-D1C3901D261A}"/>
              </a:ext>
            </a:extLst>
          </p:cNvPr>
          <p:cNvSpPr/>
          <p:nvPr userDrawn="1"/>
        </p:nvSpPr>
        <p:spPr>
          <a:xfrm>
            <a:off x="1" y="0"/>
            <a:ext cx="12191999" cy="441325"/>
          </a:xfrm>
          <a:prstGeom prst="rect">
            <a:avLst/>
          </a:prstGeom>
          <a:gradFill>
            <a:gsLst>
              <a:gs pos="75000">
                <a:srgbClr val="821E69"/>
              </a:gs>
              <a:gs pos="0">
                <a:srgbClr val="C7017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80A7B3E-714F-AB48-A595-128A6711E7C4}"/>
              </a:ext>
            </a:extLst>
          </p:cNvPr>
          <p:cNvSpPr/>
          <p:nvPr userDrawn="1"/>
        </p:nvSpPr>
        <p:spPr>
          <a:xfrm>
            <a:off x="0" y="6742113"/>
            <a:ext cx="12191999" cy="125999"/>
          </a:xfrm>
          <a:prstGeom prst="rect">
            <a:avLst/>
          </a:prstGeom>
          <a:solidFill>
            <a:srgbClr val="6F6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F6258"/>
              </a:solidFill>
            </a:endParaRPr>
          </a:p>
        </p:txBody>
      </p:sp>
      <p:cxnSp>
        <p:nvCxnSpPr>
          <p:cNvPr id="14" name="Straight Connector 13">
            <a:extLst>
              <a:ext uri="{FF2B5EF4-FFF2-40B4-BE49-F238E27FC236}">
                <a16:creationId xmlns:a16="http://schemas.microsoft.com/office/drawing/2014/main" id="{14258EC2-13AA-864B-A386-3B584B311812}"/>
              </a:ext>
            </a:extLst>
          </p:cNvPr>
          <p:cNvCxnSpPr>
            <a:cxnSpLocks/>
          </p:cNvCxnSpPr>
          <p:nvPr userDrawn="1"/>
        </p:nvCxnSpPr>
        <p:spPr>
          <a:xfrm>
            <a:off x="442913" y="2708543"/>
            <a:ext cx="352901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355D7BAC-0665-5645-9AC1-ACF78E923F54}"/>
              </a:ext>
            </a:extLst>
          </p:cNvPr>
          <p:cNvPicPr>
            <a:picLocks noChangeAspect="1"/>
          </p:cNvPicPr>
          <p:nvPr userDrawn="1"/>
        </p:nvPicPr>
        <p:blipFill>
          <a:blip r:embed="rId2"/>
          <a:stretch>
            <a:fillRect/>
          </a:stretch>
        </p:blipFill>
        <p:spPr>
          <a:xfrm>
            <a:off x="442912" y="5830769"/>
            <a:ext cx="2429353" cy="687018"/>
          </a:xfrm>
          <a:prstGeom prst="rect">
            <a:avLst/>
          </a:prstGeom>
        </p:spPr>
      </p:pic>
    </p:spTree>
    <p:extLst>
      <p:ext uri="{BB962C8B-B14F-4D97-AF65-F5344CB8AC3E}">
        <p14:creationId xmlns:p14="http://schemas.microsoft.com/office/powerpoint/2010/main" val="1549373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hree Colum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C09ECCE-CA94-5841-8835-15D01FC20CFF}"/>
              </a:ext>
            </a:extLst>
          </p:cNvPr>
          <p:cNvSpPr>
            <a:spLocks noGrp="1"/>
          </p:cNvSpPr>
          <p:nvPr>
            <p:ph idx="1"/>
          </p:nvPr>
        </p:nvSpPr>
        <p:spPr>
          <a:xfrm>
            <a:off x="442912" y="1989138"/>
            <a:ext cx="3529013"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Content Placeholder 2">
            <a:extLst>
              <a:ext uri="{FF2B5EF4-FFF2-40B4-BE49-F238E27FC236}">
                <a16:creationId xmlns:a16="http://schemas.microsoft.com/office/drawing/2014/main" id="{582F0DD8-CD89-964C-A0BF-3C891A947F9F}"/>
              </a:ext>
            </a:extLst>
          </p:cNvPr>
          <p:cNvSpPr>
            <a:spLocks noGrp="1"/>
          </p:cNvSpPr>
          <p:nvPr>
            <p:ph idx="12"/>
          </p:nvPr>
        </p:nvSpPr>
        <p:spPr>
          <a:xfrm>
            <a:off x="4332288" y="1989138"/>
            <a:ext cx="3529013"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 name="Content Placeholder 2">
            <a:extLst>
              <a:ext uri="{FF2B5EF4-FFF2-40B4-BE49-F238E27FC236}">
                <a16:creationId xmlns:a16="http://schemas.microsoft.com/office/drawing/2014/main" id="{A2572A3E-7061-AE46-B81E-7EEEF4B2F2AD}"/>
              </a:ext>
            </a:extLst>
          </p:cNvPr>
          <p:cNvSpPr>
            <a:spLocks noGrp="1"/>
          </p:cNvSpPr>
          <p:nvPr>
            <p:ph idx="13"/>
          </p:nvPr>
        </p:nvSpPr>
        <p:spPr>
          <a:xfrm>
            <a:off x="8221664" y="1989138"/>
            <a:ext cx="3527423"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5" name="Title 1">
            <a:extLst>
              <a:ext uri="{FF2B5EF4-FFF2-40B4-BE49-F238E27FC236}">
                <a16:creationId xmlns:a16="http://schemas.microsoft.com/office/drawing/2014/main" id="{1C9432BC-F7ED-AD44-955D-1B98B2278695}"/>
              </a:ext>
            </a:extLst>
          </p:cNvPr>
          <p:cNvSpPr>
            <a:spLocks noGrp="1"/>
          </p:cNvSpPr>
          <p:nvPr>
            <p:ph type="title"/>
          </p:nvPr>
        </p:nvSpPr>
        <p:spPr>
          <a:xfrm>
            <a:off x="442912" y="800100"/>
            <a:ext cx="11306175" cy="1001983"/>
          </a:xfrm>
          <a:prstGeom prst="rect">
            <a:avLst/>
          </a:prstGeom>
        </p:spPr>
        <p:txBody>
          <a:bodyPr/>
          <a:lstStyle/>
          <a:p>
            <a:r>
              <a:rPr lang="en-GB" dirty="0"/>
              <a:t>Click to edit Master title style</a:t>
            </a:r>
            <a:endParaRPr lang="en-US" dirty="0"/>
          </a:p>
        </p:txBody>
      </p:sp>
      <p:sp>
        <p:nvSpPr>
          <p:cNvPr id="11" name="Rectangle 10">
            <a:extLst>
              <a:ext uri="{FF2B5EF4-FFF2-40B4-BE49-F238E27FC236}">
                <a16:creationId xmlns:a16="http://schemas.microsoft.com/office/drawing/2014/main" id="{7510C95B-C793-6442-96A7-72C4D9B9D63A}"/>
              </a:ext>
            </a:extLst>
          </p:cNvPr>
          <p:cNvSpPr/>
          <p:nvPr userDrawn="1"/>
        </p:nvSpPr>
        <p:spPr>
          <a:xfrm>
            <a:off x="1" y="0"/>
            <a:ext cx="12191999" cy="441325"/>
          </a:xfrm>
          <a:prstGeom prst="rect">
            <a:avLst/>
          </a:prstGeom>
          <a:gradFill>
            <a:gsLst>
              <a:gs pos="75000">
                <a:srgbClr val="821E69"/>
              </a:gs>
              <a:gs pos="0">
                <a:srgbClr val="C7017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0F2A406-933C-EA4D-8AD9-6DEDE6DC43F0}"/>
              </a:ext>
            </a:extLst>
          </p:cNvPr>
          <p:cNvSpPr/>
          <p:nvPr userDrawn="1"/>
        </p:nvSpPr>
        <p:spPr>
          <a:xfrm>
            <a:off x="0" y="6742113"/>
            <a:ext cx="12191999" cy="125999"/>
          </a:xfrm>
          <a:prstGeom prst="rect">
            <a:avLst/>
          </a:prstGeom>
          <a:solidFill>
            <a:srgbClr val="6F6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F6258"/>
              </a:solidFill>
            </a:endParaRPr>
          </a:p>
        </p:txBody>
      </p:sp>
      <p:pic>
        <p:nvPicPr>
          <p:cNvPr id="13" name="Picture 12">
            <a:extLst>
              <a:ext uri="{FF2B5EF4-FFF2-40B4-BE49-F238E27FC236}">
                <a16:creationId xmlns:a16="http://schemas.microsoft.com/office/drawing/2014/main" id="{4C36DCE0-4DF3-CF4A-B791-AC31918D58FC}"/>
              </a:ext>
            </a:extLst>
          </p:cNvPr>
          <p:cNvPicPr>
            <a:picLocks noChangeAspect="1"/>
          </p:cNvPicPr>
          <p:nvPr userDrawn="1"/>
        </p:nvPicPr>
        <p:blipFill>
          <a:blip r:embed="rId2"/>
          <a:stretch>
            <a:fillRect/>
          </a:stretch>
        </p:blipFill>
        <p:spPr>
          <a:xfrm>
            <a:off x="442912" y="5830769"/>
            <a:ext cx="2429353" cy="687018"/>
          </a:xfrm>
          <a:prstGeom prst="rect">
            <a:avLst/>
          </a:prstGeom>
        </p:spPr>
      </p:pic>
    </p:spTree>
    <p:extLst>
      <p:ext uri="{BB962C8B-B14F-4D97-AF65-F5344CB8AC3E}">
        <p14:creationId xmlns:p14="http://schemas.microsoft.com/office/powerpoint/2010/main" val="34788210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hree Column Secondary">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F1B88EC-6B3F-324D-8A9A-A2200D031343}"/>
              </a:ext>
            </a:extLst>
          </p:cNvPr>
          <p:cNvSpPr>
            <a:spLocks noGrp="1"/>
          </p:cNvSpPr>
          <p:nvPr>
            <p:ph sz="half" idx="2"/>
          </p:nvPr>
        </p:nvSpPr>
        <p:spPr>
          <a:xfrm>
            <a:off x="442912" y="2813048"/>
            <a:ext cx="3529013" cy="288449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a:extLst>
              <a:ext uri="{FF2B5EF4-FFF2-40B4-BE49-F238E27FC236}">
                <a16:creationId xmlns:a16="http://schemas.microsoft.com/office/drawing/2014/main" id="{FADD979E-7EEF-5D4A-8AC3-74C6CE848442}"/>
              </a:ext>
            </a:extLst>
          </p:cNvPr>
          <p:cNvSpPr>
            <a:spLocks noGrp="1"/>
          </p:cNvSpPr>
          <p:nvPr>
            <p:ph type="body" sz="quarter" idx="3"/>
          </p:nvPr>
        </p:nvSpPr>
        <p:spPr>
          <a:xfrm>
            <a:off x="8220075" y="1989138"/>
            <a:ext cx="3527425" cy="636855"/>
          </a:xfrm>
          <a:prstGeom prst="rect">
            <a:avLst/>
          </a:prstGeom>
        </p:spPr>
        <p:txBody>
          <a:bodyPr anchor="ctr" anchorCtr="0"/>
          <a:lstStyle>
            <a:lvl1pPr marL="0" indent="0">
              <a:buNone/>
              <a:defRPr sz="2400" b="1">
                <a:solidFill>
                  <a:srgbClr val="C7017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6" name="Content Placeholder 5">
            <a:extLst>
              <a:ext uri="{FF2B5EF4-FFF2-40B4-BE49-F238E27FC236}">
                <a16:creationId xmlns:a16="http://schemas.microsoft.com/office/drawing/2014/main" id="{0D32B247-F8B0-6A43-86FE-2923DBEF9C8F}"/>
              </a:ext>
            </a:extLst>
          </p:cNvPr>
          <p:cNvSpPr>
            <a:spLocks noGrp="1"/>
          </p:cNvSpPr>
          <p:nvPr>
            <p:ph sz="quarter" idx="4"/>
          </p:nvPr>
        </p:nvSpPr>
        <p:spPr>
          <a:xfrm>
            <a:off x="4332288" y="2813047"/>
            <a:ext cx="3527425" cy="288449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 name="Content Placeholder 5">
            <a:extLst>
              <a:ext uri="{FF2B5EF4-FFF2-40B4-BE49-F238E27FC236}">
                <a16:creationId xmlns:a16="http://schemas.microsoft.com/office/drawing/2014/main" id="{C43422A0-145A-7943-95AD-B9C948D26B2D}"/>
              </a:ext>
            </a:extLst>
          </p:cNvPr>
          <p:cNvSpPr>
            <a:spLocks noGrp="1"/>
          </p:cNvSpPr>
          <p:nvPr>
            <p:ph sz="quarter" idx="10"/>
          </p:nvPr>
        </p:nvSpPr>
        <p:spPr>
          <a:xfrm>
            <a:off x="8220076" y="2813046"/>
            <a:ext cx="3529012" cy="2884491"/>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9" name="Title 1">
            <a:extLst>
              <a:ext uri="{FF2B5EF4-FFF2-40B4-BE49-F238E27FC236}">
                <a16:creationId xmlns:a16="http://schemas.microsoft.com/office/drawing/2014/main" id="{AC1D1754-6A16-0A4B-9E06-5B285B1354A6}"/>
              </a:ext>
            </a:extLst>
          </p:cNvPr>
          <p:cNvSpPr>
            <a:spLocks noGrp="1"/>
          </p:cNvSpPr>
          <p:nvPr>
            <p:ph type="title"/>
          </p:nvPr>
        </p:nvSpPr>
        <p:spPr>
          <a:xfrm>
            <a:off x="442912" y="800100"/>
            <a:ext cx="11306175" cy="1001983"/>
          </a:xfrm>
          <a:prstGeom prst="rect">
            <a:avLst/>
          </a:prstGeom>
        </p:spPr>
        <p:txBody>
          <a:bodyPr/>
          <a:lstStyle/>
          <a:p>
            <a:r>
              <a:rPr lang="en-GB" dirty="0"/>
              <a:t>Click to edit Master title style</a:t>
            </a:r>
            <a:endParaRPr lang="en-US" dirty="0"/>
          </a:p>
        </p:txBody>
      </p:sp>
      <p:sp>
        <p:nvSpPr>
          <p:cNvPr id="20" name="Text Placeholder 2">
            <a:extLst>
              <a:ext uri="{FF2B5EF4-FFF2-40B4-BE49-F238E27FC236}">
                <a16:creationId xmlns:a16="http://schemas.microsoft.com/office/drawing/2014/main" id="{760B23AA-B159-A04B-A49B-76835B62994D}"/>
              </a:ext>
            </a:extLst>
          </p:cNvPr>
          <p:cNvSpPr>
            <a:spLocks noGrp="1"/>
          </p:cNvSpPr>
          <p:nvPr>
            <p:ph type="body" idx="1"/>
          </p:nvPr>
        </p:nvSpPr>
        <p:spPr>
          <a:xfrm>
            <a:off x="442912" y="1989138"/>
            <a:ext cx="3529013" cy="636855"/>
          </a:xfrm>
          <a:prstGeom prst="rect">
            <a:avLst/>
          </a:prstGeom>
        </p:spPr>
        <p:txBody>
          <a:bodyPr anchor="ctr" anchorCtr="0"/>
          <a:lstStyle>
            <a:lvl1pPr marL="0" indent="0">
              <a:buNone/>
              <a:defRPr sz="2400" b="1">
                <a:solidFill>
                  <a:srgbClr val="C7017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21" name="Text Placeholder 2">
            <a:extLst>
              <a:ext uri="{FF2B5EF4-FFF2-40B4-BE49-F238E27FC236}">
                <a16:creationId xmlns:a16="http://schemas.microsoft.com/office/drawing/2014/main" id="{EF568595-A127-5846-A037-D0819A0252E6}"/>
              </a:ext>
            </a:extLst>
          </p:cNvPr>
          <p:cNvSpPr>
            <a:spLocks noGrp="1"/>
          </p:cNvSpPr>
          <p:nvPr>
            <p:ph type="body" idx="13"/>
          </p:nvPr>
        </p:nvSpPr>
        <p:spPr>
          <a:xfrm>
            <a:off x="4332288" y="1989138"/>
            <a:ext cx="3527425" cy="636855"/>
          </a:xfrm>
          <a:prstGeom prst="rect">
            <a:avLst/>
          </a:prstGeom>
        </p:spPr>
        <p:txBody>
          <a:bodyPr anchor="ctr" anchorCtr="0"/>
          <a:lstStyle>
            <a:lvl1pPr marL="0" indent="0">
              <a:buNone/>
              <a:defRPr sz="2400" b="1">
                <a:solidFill>
                  <a:srgbClr val="C7017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13" name="Rectangle 12">
            <a:extLst>
              <a:ext uri="{FF2B5EF4-FFF2-40B4-BE49-F238E27FC236}">
                <a16:creationId xmlns:a16="http://schemas.microsoft.com/office/drawing/2014/main" id="{11F7FF29-B1B6-8442-A145-D12AFF86234C}"/>
              </a:ext>
            </a:extLst>
          </p:cNvPr>
          <p:cNvSpPr/>
          <p:nvPr userDrawn="1"/>
        </p:nvSpPr>
        <p:spPr>
          <a:xfrm>
            <a:off x="1" y="0"/>
            <a:ext cx="12191999" cy="441325"/>
          </a:xfrm>
          <a:prstGeom prst="rect">
            <a:avLst/>
          </a:prstGeom>
          <a:gradFill>
            <a:gsLst>
              <a:gs pos="75000">
                <a:srgbClr val="821E69"/>
              </a:gs>
              <a:gs pos="0">
                <a:srgbClr val="C7017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FE3B686C-EC9C-6344-8FB9-64E983AEE480}"/>
              </a:ext>
            </a:extLst>
          </p:cNvPr>
          <p:cNvSpPr/>
          <p:nvPr userDrawn="1"/>
        </p:nvSpPr>
        <p:spPr>
          <a:xfrm>
            <a:off x="0" y="6742113"/>
            <a:ext cx="12191999" cy="125999"/>
          </a:xfrm>
          <a:prstGeom prst="rect">
            <a:avLst/>
          </a:prstGeom>
          <a:solidFill>
            <a:srgbClr val="6F6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F6258"/>
              </a:solidFill>
            </a:endParaRPr>
          </a:p>
        </p:txBody>
      </p:sp>
      <p:cxnSp>
        <p:nvCxnSpPr>
          <p:cNvPr id="3" name="Straight Connector 2">
            <a:extLst>
              <a:ext uri="{FF2B5EF4-FFF2-40B4-BE49-F238E27FC236}">
                <a16:creationId xmlns:a16="http://schemas.microsoft.com/office/drawing/2014/main" id="{27A7AEBA-DE94-3649-9F85-41B7E46DB459}"/>
              </a:ext>
            </a:extLst>
          </p:cNvPr>
          <p:cNvCxnSpPr>
            <a:cxnSpLocks/>
          </p:cNvCxnSpPr>
          <p:nvPr userDrawn="1"/>
        </p:nvCxnSpPr>
        <p:spPr>
          <a:xfrm>
            <a:off x="442913" y="2708543"/>
            <a:ext cx="352901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879F11EA-2779-8A40-A867-5D192DAD1113}"/>
              </a:ext>
            </a:extLst>
          </p:cNvPr>
          <p:cNvCxnSpPr>
            <a:cxnSpLocks/>
          </p:cNvCxnSpPr>
          <p:nvPr userDrawn="1"/>
        </p:nvCxnSpPr>
        <p:spPr>
          <a:xfrm>
            <a:off x="4329113" y="2708543"/>
            <a:ext cx="352901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E4BEB1C0-51C1-1B40-A5C2-522368FD1EA0}"/>
              </a:ext>
            </a:extLst>
          </p:cNvPr>
          <p:cNvCxnSpPr>
            <a:cxnSpLocks/>
          </p:cNvCxnSpPr>
          <p:nvPr userDrawn="1"/>
        </p:nvCxnSpPr>
        <p:spPr>
          <a:xfrm>
            <a:off x="8220075" y="2708543"/>
            <a:ext cx="351155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33B1E477-135A-B24A-9425-32ABD7C43429}"/>
              </a:ext>
            </a:extLst>
          </p:cNvPr>
          <p:cNvPicPr>
            <a:picLocks noChangeAspect="1"/>
          </p:cNvPicPr>
          <p:nvPr userDrawn="1"/>
        </p:nvPicPr>
        <p:blipFill>
          <a:blip r:embed="rId2"/>
          <a:stretch>
            <a:fillRect/>
          </a:stretch>
        </p:blipFill>
        <p:spPr>
          <a:xfrm>
            <a:off x="442912" y="5830769"/>
            <a:ext cx="2429353" cy="687018"/>
          </a:xfrm>
          <a:prstGeom prst="rect">
            <a:avLst/>
          </a:prstGeom>
        </p:spPr>
      </p:pic>
    </p:spTree>
    <p:extLst>
      <p:ext uri="{BB962C8B-B14F-4D97-AF65-F5344CB8AC3E}">
        <p14:creationId xmlns:p14="http://schemas.microsoft.com/office/powerpoint/2010/main" val="33353277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3" name="Title 1">
            <a:extLst>
              <a:ext uri="{FF2B5EF4-FFF2-40B4-BE49-F238E27FC236}">
                <a16:creationId xmlns:a16="http://schemas.microsoft.com/office/drawing/2014/main" id="{B048F09A-B384-8C49-9343-9C78BE372438}"/>
              </a:ext>
            </a:extLst>
          </p:cNvPr>
          <p:cNvSpPr>
            <a:spLocks noGrp="1"/>
          </p:cNvSpPr>
          <p:nvPr>
            <p:ph type="ctrTitle"/>
          </p:nvPr>
        </p:nvSpPr>
        <p:spPr>
          <a:xfrm>
            <a:off x="1406632" y="1989138"/>
            <a:ext cx="9378733" cy="2372252"/>
          </a:xfrm>
          <a:prstGeom prst="rect">
            <a:avLst/>
          </a:prstGeom>
        </p:spPr>
        <p:txBody>
          <a:bodyPr lIns="0" rIns="90000" anchor="ctr" anchorCtr="0">
            <a:normAutofit/>
          </a:bodyPr>
          <a:lstStyle>
            <a:lvl1pPr algn="l">
              <a:defRPr sz="4500" b="1">
                <a:solidFill>
                  <a:srgbClr val="821E69"/>
                </a:solidFill>
              </a:defRPr>
            </a:lvl1pPr>
          </a:lstStyle>
          <a:p>
            <a:r>
              <a:rPr lang="en-GB" dirty="0"/>
              <a:t>Click to edit Master title style</a:t>
            </a:r>
            <a:endParaRPr lang="en-US" dirty="0"/>
          </a:p>
        </p:txBody>
      </p:sp>
      <p:sp>
        <p:nvSpPr>
          <p:cNvPr id="24" name="Subtitle 2">
            <a:extLst>
              <a:ext uri="{FF2B5EF4-FFF2-40B4-BE49-F238E27FC236}">
                <a16:creationId xmlns:a16="http://schemas.microsoft.com/office/drawing/2014/main" id="{338F5E73-6BFD-7748-BFD6-93FCF46A77EB}"/>
              </a:ext>
            </a:extLst>
          </p:cNvPr>
          <p:cNvSpPr>
            <a:spLocks noGrp="1"/>
          </p:cNvSpPr>
          <p:nvPr>
            <p:ph type="subTitle" idx="1"/>
          </p:nvPr>
        </p:nvSpPr>
        <p:spPr>
          <a:xfrm>
            <a:off x="1406632" y="4542366"/>
            <a:ext cx="9378733" cy="1155172"/>
          </a:xfrm>
          <a:prstGeom prst="rect">
            <a:avLst/>
          </a:prstGeom>
        </p:spPr>
        <p:txBody>
          <a:bodyPr lIns="0" anchor="ctr" anchorCtr="0">
            <a:normAutofit/>
          </a:bodyPr>
          <a:lstStyle>
            <a:lvl1pPr marL="0" indent="0" algn="l">
              <a:buNone/>
              <a:defRPr sz="3000" b="1">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14" name="Rectangle 13">
            <a:extLst>
              <a:ext uri="{FF2B5EF4-FFF2-40B4-BE49-F238E27FC236}">
                <a16:creationId xmlns:a16="http://schemas.microsoft.com/office/drawing/2014/main" id="{DA445871-F22C-8149-89B5-7B905A45C8BB}"/>
              </a:ext>
            </a:extLst>
          </p:cNvPr>
          <p:cNvSpPr/>
          <p:nvPr userDrawn="1"/>
        </p:nvSpPr>
        <p:spPr>
          <a:xfrm>
            <a:off x="1" y="0"/>
            <a:ext cx="12191999" cy="441325"/>
          </a:xfrm>
          <a:prstGeom prst="rect">
            <a:avLst/>
          </a:prstGeom>
          <a:gradFill>
            <a:gsLst>
              <a:gs pos="75000">
                <a:srgbClr val="821E69"/>
              </a:gs>
              <a:gs pos="0">
                <a:srgbClr val="C7017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492D590-6370-9248-A87D-7C043CEB1B97}"/>
              </a:ext>
            </a:extLst>
          </p:cNvPr>
          <p:cNvSpPr/>
          <p:nvPr userDrawn="1"/>
        </p:nvSpPr>
        <p:spPr>
          <a:xfrm>
            <a:off x="0" y="6742113"/>
            <a:ext cx="12191999" cy="125999"/>
          </a:xfrm>
          <a:prstGeom prst="rect">
            <a:avLst/>
          </a:prstGeom>
          <a:solidFill>
            <a:srgbClr val="6F6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F6258"/>
              </a:solidFill>
            </a:endParaRPr>
          </a:p>
        </p:txBody>
      </p:sp>
      <p:pic>
        <p:nvPicPr>
          <p:cNvPr id="2" name="Picture 1">
            <a:extLst>
              <a:ext uri="{FF2B5EF4-FFF2-40B4-BE49-F238E27FC236}">
                <a16:creationId xmlns:a16="http://schemas.microsoft.com/office/drawing/2014/main" id="{D3F8CF18-CDBA-A947-85C6-770E2EC78F8A}"/>
              </a:ext>
            </a:extLst>
          </p:cNvPr>
          <p:cNvPicPr>
            <a:picLocks noChangeAspect="1"/>
          </p:cNvPicPr>
          <p:nvPr userDrawn="1"/>
        </p:nvPicPr>
        <p:blipFill>
          <a:blip r:embed="rId2"/>
          <a:stretch>
            <a:fillRect/>
          </a:stretch>
        </p:blipFill>
        <p:spPr>
          <a:xfrm>
            <a:off x="442913" y="1010601"/>
            <a:ext cx="977432" cy="797562"/>
          </a:xfrm>
          <a:prstGeom prst="rect">
            <a:avLst/>
          </a:prstGeom>
        </p:spPr>
      </p:pic>
      <p:pic>
        <p:nvPicPr>
          <p:cNvPr id="17" name="Picture 16">
            <a:extLst>
              <a:ext uri="{FF2B5EF4-FFF2-40B4-BE49-F238E27FC236}">
                <a16:creationId xmlns:a16="http://schemas.microsoft.com/office/drawing/2014/main" id="{4F2125AF-5301-C24E-AF5E-52CD0605CD59}"/>
              </a:ext>
            </a:extLst>
          </p:cNvPr>
          <p:cNvPicPr>
            <a:picLocks noChangeAspect="1"/>
          </p:cNvPicPr>
          <p:nvPr userDrawn="1"/>
        </p:nvPicPr>
        <p:blipFill>
          <a:blip r:embed="rId2"/>
          <a:stretch>
            <a:fillRect/>
          </a:stretch>
        </p:blipFill>
        <p:spPr>
          <a:xfrm rot="10800000">
            <a:off x="10771654" y="4899976"/>
            <a:ext cx="977432" cy="797562"/>
          </a:xfrm>
          <a:prstGeom prst="rect">
            <a:avLst/>
          </a:prstGeom>
        </p:spPr>
      </p:pic>
      <p:pic>
        <p:nvPicPr>
          <p:cNvPr id="9" name="Picture 8">
            <a:extLst>
              <a:ext uri="{FF2B5EF4-FFF2-40B4-BE49-F238E27FC236}">
                <a16:creationId xmlns:a16="http://schemas.microsoft.com/office/drawing/2014/main" id="{C01AF797-BDF0-9649-8ED0-B1A94DB760A2}"/>
              </a:ext>
            </a:extLst>
          </p:cNvPr>
          <p:cNvPicPr>
            <a:picLocks noChangeAspect="1"/>
          </p:cNvPicPr>
          <p:nvPr userDrawn="1"/>
        </p:nvPicPr>
        <p:blipFill>
          <a:blip r:embed="rId3"/>
          <a:stretch>
            <a:fillRect/>
          </a:stretch>
        </p:blipFill>
        <p:spPr>
          <a:xfrm>
            <a:off x="442912" y="5830769"/>
            <a:ext cx="2429353" cy="687018"/>
          </a:xfrm>
          <a:prstGeom prst="rect">
            <a:avLst/>
          </a:prstGeom>
        </p:spPr>
      </p:pic>
    </p:spTree>
    <p:extLst>
      <p:ext uri="{BB962C8B-B14F-4D97-AF65-F5344CB8AC3E}">
        <p14:creationId xmlns:p14="http://schemas.microsoft.com/office/powerpoint/2010/main" val="39781208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ubtle Orange Section Brea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68B09DB-0CE7-674F-8B4F-D3BDC1E1F580}"/>
              </a:ext>
            </a:extLst>
          </p:cNvPr>
          <p:cNvSpPr/>
          <p:nvPr userDrawn="1"/>
        </p:nvSpPr>
        <p:spPr>
          <a:xfrm>
            <a:off x="0" y="0"/>
            <a:ext cx="12192000" cy="6857999"/>
          </a:xfrm>
          <a:prstGeom prst="rect">
            <a:avLst/>
          </a:prstGeom>
          <a:solidFill>
            <a:srgbClr val="C701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45A774C6-72B5-B54D-AFC5-BEDE6662B008}"/>
              </a:ext>
            </a:extLst>
          </p:cNvPr>
          <p:cNvSpPr>
            <a:spLocks noGrp="1"/>
          </p:cNvSpPr>
          <p:nvPr>
            <p:ph type="ctrTitle"/>
          </p:nvPr>
        </p:nvSpPr>
        <p:spPr>
          <a:xfrm>
            <a:off x="442913" y="1989138"/>
            <a:ext cx="11306175" cy="1848949"/>
          </a:xfrm>
          <a:prstGeom prst="rect">
            <a:avLst/>
          </a:prstGeom>
        </p:spPr>
        <p:txBody>
          <a:bodyPr lIns="0" rIns="90000" anchor="b"/>
          <a:lstStyle>
            <a:lvl1pPr algn="l">
              <a:defRPr sz="6000" b="1">
                <a:solidFill>
                  <a:schemeClr val="bg1"/>
                </a:solidFill>
              </a:defRPr>
            </a:lvl1pPr>
          </a:lstStyle>
          <a:p>
            <a:r>
              <a:rPr lang="en-GB" dirty="0"/>
              <a:t>Click to edit Master title style</a:t>
            </a:r>
            <a:endParaRPr lang="en-US" dirty="0"/>
          </a:p>
        </p:txBody>
      </p:sp>
      <p:sp>
        <p:nvSpPr>
          <p:cNvPr id="15" name="Subtitle 2">
            <a:extLst>
              <a:ext uri="{FF2B5EF4-FFF2-40B4-BE49-F238E27FC236}">
                <a16:creationId xmlns:a16="http://schemas.microsoft.com/office/drawing/2014/main" id="{D8CD21CC-038F-084D-86A0-F56D478F11ED}"/>
              </a:ext>
            </a:extLst>
          </p:cNvPr>
          <p:cNvSpPr>
            <a:spLocks noGrp="1"/>
          </p:cNvSpPr>
          <p:nvPr>
            <p:ph type="subTitle" idx="1"/>
          </p:nvPr>
        </p:nvSpPr>
        <p:spPr>
          <a:xfrm>
            <a:off x="442913" y="4015578"/>
            <a:ext cx="11306175" cy="1155172"/>
          </a:xfrm>
          <a:prstGeom prst="rect">
            <a:avLst/>
          </a:prstGeom>
        </p:spPr>
        <p:txBody>
          <a:bodyPr lIns="0">
            <a:normAutofit/>
          </a:bodyPr>
          <a:lstStyle>
            <a:lvl1pPr marL="0" indent="0" algn="l">
              <a:buNone/>
              <a:defRPr sz="3000" b="1">
                <a:solidFill>
                  <a:srgbClr val="821E69"/>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13" name="Rectangle 12">
            <a:extLst>
              <a:ext uri="{FF2B5EF4-FFF2-40B4-BE49-F238E27FC236}">
                <a16:creationId xmlns:a16="http://schemas.microsoft.com/office/drawing/2014/main" id="{C03F878E-DE03-2942-B907-3CF8B4BF5BA7}"/>
              </a:ext>
            </a:extLst>
          </p:cNvPr>
          <p:cNvSpPr/>
          <p:nvPr userDrawn="1"/>
        </p:nvSpPr>
        <p:spPr>
          <a:xfrm>
            <a:off x="0" y="0"/>
            <a:ext cx="12192000" cy="441325"/>
          </a:xfrm>
          <a:prstGeom prst="rect">
            <a:avLst/>
          </a:prstGeom>
          <a:solidFill>
            <a:srgbClr val="821E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6946D80A-BB91-1241-848B-6B912282049B}"/>
              </a:ext>
            </a:extLst>
          </p:cNvPr>
          <p:cNvSpPr/>
          <p:nvPr userDrawn="1"/>
        </p:nvSpPr>
        <p:spPr>
          <a:xfrm>
            <a:off x="0" y="6742113"/>
            <a:ext cx="12191999" cy="125999"/>
          </a:xfrm>
          <a:prstGeom prst="rect">
            <a:avLst/>
          </a:prstGeom>
          <a:solidFill>
            <a:srgbClr val="821E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C846EAD9-019B-7E48-B955-761A2E21FBB3}"/>
              </a:ext>
            </a:extLst>
          </p:cNvPr>
          <p:cNvPicPr>
            <a:picLocks noChangeAspect="1"/>
          </p:cNvPicPr>
          <p:nvPr userDrawn="1"/>
        </p:nvPicPr>
        <p:blipFill>
          <a:blip r:embed="rId2"/>
          <a:srcRect/>
          <a:stretch/>
        </p:blipFill>
        <p:spPr>
          <a:xfrm>
            <a:off x="442913" y="5832766"/>
            <a:ext cx="2429352" cy="685021"/>
          </a:xfrm>
          <a:prstGeom prst="rect">
            <a:avLst/>
          </a:prstGeom>
        </p:spPr>
      </p:pic>
    </p:spTree>
    <p:extLst>
      <p:ext uri="{BB962C8B-B14F-4D97-AF65-F5344CB8AC3E}">
        <p14:creationId xmlns:p14="http://schemas.microsoft.com/office/powerpoint/2010/main" val="37104727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ormal Purple Section Brea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68B09DB-0CE7-674F-8B4F-D3BDC1E1F580}"/>
              </a:ext>
            </a:extLst>
          </p:cNvPr>
          <p:cNvSpPr/>
          <p:nvPr userDrawn="1"/>
        </p:nvSpPr>
        <p:spPr>
          <a:xfrm>
            <a:off x="0" y="0"/>
            <a:ext cx="12192000" cy="6857999"/>
          </a:xfrm>
          <a:prstGeom prst="rect">
            <a:avLst/>
          </a:prstGeom>
          <a:solidFill>
            <a:srgbClr val="821E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45A774C6-72B5-B54D-AFC5-BEDE6662B008}"/>
              </a:ext>
            </a:extLst>
          </p:cNvPr>
          <p:cNvSpPr>
            <a:spLocks noGrp="1"/>
          </p:cNvSpPr>
          <p:nvPr>
            <p:ph type="ctrTitle"/>
          </p:nvPr>
        </p:nvSpPr>
        <p:spPr>
          <a:xfrm>
            <a:off x="442913" y="2024063"/>
            <a:ext cx="11306173" cy="1814024"/>
          </a:xfrm>
          <a:prstGeom prst="rect">
            <a:avLst/>
          </a:prstGeom>
        </p:spPr>
        <p:txBody>
          <a:bodyPr lIns="0" rIns="90000" anchor="b"/>
          <a:lstStyle>
            <a:lvl1pPr algn="l">
              <a:defRPr sz="6000" b="1">
                <a:solidFill>
                  <a:schemeClr val="bg1"/>
                </a:solidFill>
              </a:defRPr>
            </a:lvl1pPr>
          </a:lstStyle>
          <a:p>
            <a:r>
              <a:rPr lang="en-GB" dirty="0"/>
              <a:t>Click to edit Master title style</a:t>
            </a:r>
            <a:endParaRPr lang="en-US" dirty="0"/>
          </a:p>
        </p:txBody>
      </p:sp>
      <p:sp>
        <p:nvSpPr>
          <p:cNvPr id="15" name="Subtitle 2">
            <a:extLst>
              <a:ext uri="{FF2B5EF4-FFF2-40B4-BE49-F238E27FC236}">
                <a16:creationId xmlns:a16="http://schemas.microsoft.com/office/drawing/2014/main" id="{D8CD21CC-038F-084D-86A0-F56D478F11ED}"/>
              </a:ext>
            </a:extLst>
          </p:cNvPr>
          <p:cNvSpPr>
            <a:spLocks noGrp="1"/>
          </p:cNvSpPr>
          <p:nvPr>
            <p:ph type="subTitle" idx="1"/>
          </p:nvPr>
        </p:nvSpPr>
        <p:spPr>
          <a:xfrm>
            <a:off x="442913" y="4015578"/>
            <a:ext cx="11306173" cy="1155172"/>
          </a:xfrm>
          <a:prstGeom prst="rect">
            <a:avLst/>
          </a:prstGeom>
        </p:spPr>
        <p:txBody>
          <a:bodyPr lIns="0">
            <a:normAutofit/>
          </a:bodyPr>
          <a:lstStyle>
            <a:lvl1pPr marL="0" indent="0" algn="l">
              <a:buNone/>
              <a:defRPr sz="3000" b="1">
                <a:solidFill>
                  <a:srgbClr val="C7017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11" name="Rectangle 10">
            <a:extLst>
              <a:ext uri="{FF2B5EF4-FFF2-40B4-BE49-F238E27FC236}">
                <a16:creationId xmlns:a16="http://schemas.microsoft.com/office/drawing/2014/main" id="{B669F709-E7C3-C149-A260-3C4BD44CD5DB}"/>
              </a:ext>
            </a:extLst>
          </p:cNvPr>
          <p:cNvSpPr/>
          <p:nvPr userDrawn="1"/>
        </p:nvSpPr>
        <p:spPr>
          <a:xfrm>
            <a:off x="0" y="1"/>
            <a:ext cx="12192000" cy="452699"/>
          </a:xfrm>
          <a:prstGeom prst="rect">
            <a:avLst/>
          </a:prstGeom>
          <a:solidFill>
            <a:srgbClr val="C701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A9635ED3-5E00-7F4E-9AE5-AF4B24A44CF5}"/>
              </a:ext>
            </a:extLst>
          </p:cNvPr>
          <p:cNvSpPr/>
          <p:nvPr userDrawn="1"/>
        </p:nvSpPr>
        <p:spPr>
          <a:xfrm>
            <a:off x="0" y="6742113"/>
            <a:ext cx="12191999" cy="125999"/>
          </a:xfrm>
          <a:prstGeom prst="rect">
            <a:avLst/>
          </a:prstGeom>
          <a:solidFill>
            <a:srgbClr val="C701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A6E2"/>
              </a:solidFill>
            </a:endParaRPr>
          </a:p>
        </p:txBody>
      </p:sp>
      <p:pic>
        <p:nvPicPr>
          <p:cNvPr id="12" name="Picture 11">
            <a:extLst>
              <a:ext uri="{FF2B5EF4-FFF2-40B4-BE49-F238E27FC236}">
                <a16:creationId xmlns:a16="http://schemas.microsoft.com/office/drawing/2014/main" id="{B0644EBE-7026-5544-BDC9-6245FED4C978}"/>
              </a:ext>
            </a:extLst>
          </p:cNvPr>
          <p:cNvPicPr>
            <a:picLocks noChangeAspect="1"/>
          </p:cNvPicPr>
          <p:nvPr userDrawn="1"/>
        </p:nvPicPr>
        <p:blipFill>
          <a:blip r:embed="rId2"/>
          <a:srcRect/>
          <a:stretch/>
        </p:blipFill>
        <p:spPr>
          <a:xfrm>
            <a:off x="442913" y="5832766"/>
            <a:ext cx="2429352" cy="685021"/>
          </a:xfrm>
          <a:prstGeom prst="rect">
            <a:avLst/>
          </a:prstGeom>
        </p:spPr>
      </p:pic>
    </p:spTree>
    <p:extLst>
      <p:ext uri="{BB962C8B-B14F-4D97-AF65-F5344CB8AC3E}">
        <p14:creationId xmlns:p14="http://schemas.microsoft.com/office/powerpoint/2010/main" val="23424682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resentation End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05F40A0-24CE-1A4E-BEAA-839D1ED1AA27}"/>
              </a:ext>
            </a:extLst>
          </p:cNvPr>
          <p:cNvSpPr/>
          <p:nvPr userDrawn="1"/>
        </p:nvSpPr>
        <p:spPr>
          <a:xfrm>
            <a:off x="0" y="441326"/>
            <a:ext cx="12191999" cy="6300786"/>
          </a:xfrm>
          <a:prstGeom prst="rect">
            <a:avLst/>
          </a:prstGeom>
          <a:gradFill>
            <a:gsLst>
              <a:gs pos="75000">
                <a:srgbClr val="821E69"/>
              </a:gs>
              <a:gs pos="0">
                <a:srgbClr val="C7017F"/>
              </a:gs>
            </a:gsLst>
            <a:lin ang="10800000" scaled="0"/>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rgbClr val="E6005B"/>
              </a:solidFill>
            </a:endParaRPr>
          </a:p>
        </p:txBody>
      </p:sp>
      <p:sp>
        <p:nvSpPr>
          <p:cNvPr id="2" name="TextBox 1">
            <a:extLst>
              <a:ext uri="{FF2B5EF4-FFF2-40B4-BE49-F238E27FC236}">
                <a16:creationId xmlns:a16="http://schemas.microsoft.com/office/drawing/2014/main" id="{DEE1A0BD-8134-9B4A-AE3E-E7C0EECCD029}"/>
              </a:ext>
            </a:extLst>
          </p:cNvPr>
          <p:cNvSpPr txBox="1"/>
          <p:nvPr userDrawn="1"/>
        </p:nvSpPr>
        <p:spPr>
          <a:xfrm>
            <a:off x="442913" y="2024062"/>
            <a:ext cx="11306175" cy="1814024"/>
          </a:xfrm>
          <a:prstGeom prst="rect">
            <a:avLst/>
          </a:prstGeom>
          <a:noFill/>
        </p:spPr>
        <p:txBody>
          <a:bodyPr wrap="square" lIns="0" tIns="0" rIns="0" bIns="0" rtlCol="0" anchor="b" anchorCtr="0">
            <a:normAutofit/>
          </a:bodyPr>
          <a:lstStyle/>
          <a:p>
            <a:pPr algn="l"/>
            <a:r>
              <a:rPr lang="en-US" sz="6000" b="1" dirty="0">
                <a:solidFill>
                  <a:schemeClr val="bg1"/>
                </a:solidFill>
              </a:rPr>
              <a:t>Thank you</a:t>
            </a:r>
          </a:p>
        </p:txBody>
      </p:sp>
      <p:pic>
        <p:nvPicPr>
          <p:cNvPr id="7" name="Picture 6">
            <a:extLst>
              <a:ext uri="{FF2B5EF4-FFF2-40B4-BE49-F238E27FC236}">
                <a16:creationId xmlns:a16="http://schemas.microsoft.com/office/drawing/2014/main" id="{F6987525-B118-1D42-AD55-2D98CDF5D50D}"/>
              </a:ext>
            </a:extLst>
          </p:cNvPr>
          <p:cNvPicPr>
            <a:picLocks noChangeAspect="1"/>
          </p:cNvPicPr>
          <p:nvPr userDrawn="1"/>
        </p:nvPicPr>
        <p:blipFill>
          <a:blip r:embed="rId2"/>
          <a:srcRect/>
          <a:stretch/>
        </p:blipFill>
        <p:spPr>
          <a:xfrm>
            <a:off x="442913" y="821854"/>
            <a:ext cx="3427412" cy="966450"/>
          </a:xfrm>
          <a:prstGeom prst="rect">
            <a:avLst/>
          </a:prstGeom>
        </p:spPr>
      </p:pic>
    </p:spTree>
    <p:extLst>
      <p:ext uri="{BB962C8B-B14F-4D97-AF65-F5344CB8AC3E}">
        <p14:creationId xmlns:p14="http://schemas.microsoft.com/office/powerpoint/2010/main" val="2872454524"/>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One Colum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1395D28-07F6-9F47-8128-50C443109906}"/>
              </a:ext>
            </a:extLst>
          </p:cNvPr>
          <p:cNvSpPr/>
          <p:nvPr userDrawn="1"/>
        </p:nvSpPr>
        <p:spPr>
          <a:xfrm>
            <a:off x="1" y="0"/>
            <a:ext cx="12191999" cy="441325"/>
          </a:xfrm>
          <a:prstGeom prst="rect">
            <a:avLst/>
          </a:prstGeom>
          <a:solidFill>
            <a:srgbClr val="E60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32ACF5D-95B4-ED49-9DD6-98E1235076B4}"/>
              </a:ext>
            </a:extLst>
          </p:cNvPr>
          <p:cNvSpPr>
            <a:spLocks noGrp="1"/>
          </p:cNvSpPr>
          <p:nvPr>
            <p:ph sz="half" idx="1"/>
          </p:nvPr>
        </p:nvSpPr>
        <p:spPr>
          <a:xfrm>
            <a:off x="442913" y="1989138"/>
            <a:ext cx="11306174"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 name="Title 1">
            <a:extLst>
              <a:ext uri="{FF2B5EF4-FFF2-40B4-BE49-F238E27FC236}">
                <a16:creationId xmlns:a16="http://schemas.microsoft.com/office/drawing/2014/main" id="{1E523BD2-753E-0A47-B307-D80B3FF627EE}"/>
              </a:ext>
            </a:extLst>
          </p:cNvPr>
          <p:cNvSpPr>
            <a:spLocks noGrp="1"/>
          </p:cNvSpPr>
          <p:nvPr>
            <p:ph type="title"/>
          </p:nvPr>
        </p:nvSpPr>
        <p:spPr>
          <a:xfrm>
            <a:off x="442912" y="800100"/>
            <a:ext cx="11306175" cy="1001983"/>
          </a:xfrm>
          <a:prstGeom prst="rect">
            <a:avLst/>
          </a:prstGeom>
        </p:spPr>
        <p:txBody>
          <a:bodyPr/>
          <a:lstStyle/>
          <a:p>
            <a:r>
              <a:rPr lang="en-GB" dirty="0"/>
              <a:t>Click to edit Master title style</a:t>
            </a:r>
            <a:endParaRPr lang="en-US" dirty="0"/>
          </a:p>
        </p:txBody>
      </p:sp>
      <p:pic>
        <p:nvPicPr>
          <p:cNvPr id="13" name="Picture 12">
            <a:extLst>
              <a:ext uri="{FF2B5EF4-FFF2-40B4-BE49-F238E27FC236}">
                <a16:creationId xmlns:a16="http://schemas.microsoft.com/office/drawing/2014/main" id="{87BB0FE4-66FF-0E42-841A-3EC5F7C7E6A2}"/>
              </a:ext>
            </a:extLst>
          </p:cNvPr>
          <p:cNvPicPr>
            <a:picLocks noChangeAspect="1"/>
          </p:cNvPicPr>
          <p:nvPr userDrawn="1"/>
        </p:nvPicPr>
        <p:blipFill>
          <a:blip r:embed="rId2"/>
          <a:stretch>
            <a:fillRect/>
          </a:stretch>
        </p:blipFill>
        <p:spPr>
          <a:xfrm>
            <a:off x="442912" y="5832092"/>
            <a:ext cx="568359" cy="676275"/>
          </a:xfrm>
          <a:prstGeom prst="rect">
            <a:avLst/>
          </a:prstGeom>
        </p:spPr>
      </p:pic>
      <p:sp>
        <p:nvSpPr>
          <p:cNvPr id="6" name="Rectangle 5">
            <a:extLst>
              <a:ext uri="{FF2B5EF4-FFF2-40B4-BE49-F238E27FC236}">
                <a16:creationId xmlns:a16="http://schemas.microsoft.com/office/drawing/2014/main" id="{5D683437-A234-3E4E-8B92-A0C560819C16}"/>
              </a:ext>
            </a:extLst>
          </p:cNvPr>
          <p:cNvSpPr/>
          <p:nvPr userDrawn="1"/>
        </p:nvSpPr>
        <p:spPr>
          <a:xfrm>
            <a:off x="0" y="6742113"/>
            <a:ext cx="12191999" cy="125999"/>
          </a:xfrm>
          <a:prstGeom prst="rect">
            <a:avLst/>
          </a:prstGeom>
          <a:solidFill>
            <a:srgbClr val="9E0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11">
            <a:extLst>
              <a:ext uri="{FF2B5EF4-FFF2-40B4-BE49-F238E27FC236}">
                <a16:creationId xmlns:a16="http://schemas.microsoft.com/office/drawing/2014/main" id="{1CDF1BA5-471A-8044-BDBA-890115BBFFDE}"/>
              </a:ext>
            </a:extLst>
          </p:cNvPr>
          <p:cNvSpPr>
            <a:spLocks noGrp="1"/>
          </p:cNvSpPr>
          <p:nvPr>
            <p:ph type="body" sz="quarter" idx="10"/>
          </p:nvPr>
        </p:nvSpPr>
        <p:spPr>
          <a:xfrm>
            <a:off x="6275387" y="6057900"/>
            <a:ext cx="5473699" cy="368888"/>
          </a:xfrm>
          <a:prstGeom prst="rect">
            <a:avLst/>
          </a:prstGeom>
        </p:spPr>
        <p:txBody>
          <a:bodyPr tIns="0" rIns="0" bIns="0" anchor="b" anchorCtr="0">
            <a:noAutofit/>
          </a:bodyPr>
          <a:lstStyle>
            <a:lvl1pPr marL="0" indent="0" algn="r">
              <a:buNone/>
              <a:defRPr sz="1800">
                <a:solidFill>
                  <a:srgbClr val="E6005B"/>
                </a:solidFill>
              </a:defRPr>
            </a:lvl1pPr>
          </a:lstStyle>
          <a:p>
            <a:pPr lvl="0"/>
            <a:r>
              <a:rPr lang="en-GB" dirty="0"/>
              <a:t>Click to edit Master text styles</a:t>
            </a:r>
          </a:p>
        </p:txBody>
      </p:sp>
    </p:spTree>
    <p:extLst>
      <p:ext uri="{BB962C8B-B14F-4D97-AF65-F5344CB8AC3E}">
        <p14:creationId xmlns:p14="http://schemas.microsoft.com/office/powerpoint/2010/main" val="27242962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Two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3C710-A668-F144-8CC5-039AD81D3231}"/>
              </a:ext>
            </a:extLst>
          </p:cNvPr>
          <p:cNvSpPr>
            <a:spLocks noGrp="1"/>
          </p:cNvSpPr>
          <p:nvPr>
            <p:ph type="title"/>
          </p:nvPr>
        </p:nvSpPr>
        <p:spPr>
          <a:xfrm>
            <a:off x="442912" y="800101"/>
            <a:ext cx="11306176" cy="1001982"/>
          </a:xfrm>
          <a:prstGeom prst="rect">
            <a:avLst/>
          </a:prstGeom>
        </p:spPr>
        <p:txBody>
          <a:bodyPr anchor="ctr" anchorCtr="0"/>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EC09ECCE-CA94-5841-8835-15D01FC20CFF}"/>
              </a:ext>
            </a:extLst>
          </p:cNvPr>
          <p:cNvSpPr>
            <a:spLocks noGrp="1"/>
          </p:cNvSpPr>
          <p:nvPr>
            <p:ph idx="1"/>
          </p:nvPr>
        </p:nvSpPr>
        <p:spPr>
          <a:xfrm>
            <a:off x="442912" y="1989138"/>
            <a:ext cx="5473701" cy="3708399"/>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Content Placeholder 2">
            <a:extLst>
              <a:ext uri="{FF2B5EF4-FFF2-40B4-BE49-F238E27FC236}">
                <a16:creationId xmlns:a16="http://schemas.microsoft.com/office/drawing/2014/main" id="{582F0DD8-CD89-964C-A0BF-3C891A947F9F}"/>
              </a:ext>
            </a:extLst>
          </p:cNvPr>
          <p:cNvSpPr>
            <a:spLocks noGrp="1"/>
          </p:cNvSpPr>
          <p:nvPr>
            <p:ph idx="12"/>
          </p:nvPr>
        </p:nvSpPr>
        <p:spPr>
          <a:xfrm>
            <a:off x="6275388" y="1989138"/>
            <a:ext cx="5473700"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Picture 8">
            <a:extLst>
              <a:ext uri="{FF2B5EF4-FFF2-40B4-BE49-F238E27FC236}">
                <a16:creationId xmlns:a16="http://schemas.microsoft.com/office/drawing/2014/main" id="{7D5C41AB-1925-C846-A884-6B4D4880A28C}"/>
              </a:ext>
            </a:extLst>
          </p:cNvPr>
          <p:cNvPicPr>
            <a:picLocks noChangeAspect="1"/>
          </p:cNvPicPr>
          <p:nvPr userDrawn="1"/>
        </p:nvPicPr>
        <p:blipFill>
          <a:blip r:embed="rId2"/>
          <a:stretch>
            <a:fillRect/>
          </a:stretch>
        </p:blipFill>
        <p:spPr>
          <a:xfrm>
            <a:off x="442912" y="5832092"/>
            <a:ext cx="568359" cy="676275"/>
          </a:xfrm>
          <a:prstGeom prst="rect">
            <a:avLst/>
          </a:prstGeom>
        </p:spPr>
      </p:pic>
      <p:sp>
        <p:nvSpPr>
          <p:cNvPr id="13" name="Text Placeholder 11">
            <a:extLst>
              <a:ext uri="{FF2B5EF4-FFF2-40B4-BE49-F238E27FC236}">
                <a16:creationId xmlns:a16="http://schemas.microsoft.com/office/drawing/2014/main" id="{6E146BB0-D198-0847-B8BF-82032479A2C6}"/>
              </a:ext>
            </a:extLst>
          </p:cNvPr>
          <p:cNvSpPr>
            <a:spLocks noGrp="1"/>
          </p:cNvSpPr>
          <p:nvPr>
            <p:ph type="body" sz="quarter" idx="10"/>
          </p:nvPr>
        </p:nvSpPr>
        <p:spPr>
          <a:xfrm>
            <a:off x="6275387" y="6057900"/>
            <a:ext cx="5473699" cy="368888"/>
          </a:xfrm>
          <a:prstGeom prst="rect">
            <a:avLst/>
          </a:prstGeom>
        </p:spPr>
        <p:txBody>
          <a:bodyPr tIns="0" rIns="0" bIns="0" anchor="b" anchorCtr="0">
            <a:noAutofit/>
          </a:bodyPr>
          <a:lstStyle>
            <a:lvl1pPr marL="0" indent="0" algn="r">
              <a:buNone/>
              <a:defRPr sz="1800">
                <a:solidFill>
                  <a:srgbClr val="E6005B"/>
                </a:solidFill>
              </a:defRPr>
            </a:lvl1pPr>
          </a:lstStyle>
          <a:p>
            <a:pPr lvl="0"/>
            <a:r>
              <a:rPr lang="en-GB" dirty="0"/>
              <a:t>Click to edit Master text styles</a:t>
            </a:r>
          </a:p>
        </p:txBody>
      </p:sp>
      <p:sp>
        <p:nvSpPr>
          <p:cNvPr id="14" name="Rectangle 13">
            <a:extLst>
              <a:ext uri="{FF2B5EF4-FFF2-40B4-BE49-F238E27FC236}">
                <a16:creationId xmlns:a16="http://schemas.microsoft.com/office/drawing/2014/main" id="{5DD38791-8F3B-A640-A6FC-8EC532732508}"/>
              </a:ext>
            </a:extLst>
          </p:cNvPr>
          <p:cNvSpPr/>
          <p:nvPr userDrawn="1"/>
        </p:nvSpPr>
        <p:spPr>
          <a:xfrm>
            <a:off x="1" y="0"/>
            <a:ext cx="12191999" cy="441325"/>
          </a:xfrm>
          <a:prstGeom prst="rect">
            <a:avLst/>
          </a:prstGeom>
          <a:solidFill>
            <a:srgbClr val="E60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D63AD13-8CBA-8648-88F4-6142126E9F9A}"/>
              </a:ext>
            </a:extLst>
          </p:cNvPr>
          <p:cNvSpPr/>
          <p:nvPr userDrawn="1"/>
        </p:nvSpPr>
        <p:spPr>
          <a:xfrm>
            <a:off x="0" y="6742113"/>
            <a:ext cx="12191999" cy="125999"/>
          </a:xfrm>
          <a:prstGeom prst="rect">
            <a:avLst/>
          </a:prstGeom>
          <a:solidFill>
            <a:srgbClr val="9E0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471585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Presentation 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ADF23B6-683D-2B48-8B2D-8FF423A50C05}"/>
              </a:ext>
            </a:extLst>
          </p:cNvPr>
          <p:cNvSpPr/>
          <p:nvPr userDrawn="1"/>
        </p:nvSpPr>
        <p:spPr>
          <a:xfrm>
            <a:off x="0" y="441326"/>
            <a:ext cx="12191999" cy="5256212"/>
          </a:xfrm>
          <a:prstGeom prst="rect">
            <a:avLst/>
          </a:prstGeom>
          <a:gradFill>
            <a:gsLst>
              <a:gs pos="75000">
                <a:srgbClr val="821E69"/>
              </a:gs>
              <a:gs pos="0">
                <a:srgbClr val="C7017F"/>
              </a:gs>
            </a:gsLst>
            <a:lin ang="10800000" scaled="0"/>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rgbClr val="E6005B"/>
              </a:solidFill>
            </a:endParaRPr>
          </a:p>
        </p:txBody>
      </p:sp>
      <p:sp>
        <p:nvSpPr>
          <p:cNvPr id="2" name="Title 1">
            <a:extLst>
              <a:ext uri="{FF2B5EF4-FFF2-40B4-BE49-F238E27FC236}">
                <a16:creationId xmlns:a16="http://schemas.microsoft.com/office/drawing/2014/main" id="{8E7E7F3C-6AC2-084C-81DA-BE9E4A815A32}"/>
              </a:ext>
            </a:extLst>
          </p:cNvPr>
          <p:cNvSpPr>
            <a:spLocks noGrp="1"/>
          </p:cNvSpPr>
          <p:nvPr>
            <p:ph type="ctrTitle"/>
          </p:nvPr>
        </p:nvSpPr>
        <p:spPr>
          <a:xfrm>
            <a:off x="442912" y="1989138"/>
            <a:ext cx="11306175" cy="1848949"/>
          </a:xfrm>
          <a:prstGeom prst="rect">
            <a:avLst/>
          </a:prstGeom>
        </p:spPr>
        <p:txBody>
          <a:bodyPr lIns="0" rIns="90000" anchor="b"/>
          <a:lstStyle>
            <a:lvl1pPr algn="l">
              <a:defRPr sz="6000" b="1">
                <a:solidFill>
                  <a:schemeClr val="bg1"/>
                </a:solidFill>
              </a:defRPr>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AC3D8BCC-A8A8-F640-A027-5BF8353F717B}"/>
              </a:ext>
            </a:extLst>
          </p:cNvPr>
          <p:cNvSpPr>
            <a:spLocks noGrp="1"/>
          </p:cNvSpPr>
          <p:nvPr>
            <p:ph type="subTitle" idx="1"/>
          </p:nvPr>
        </p:nvSpPr>
        <p:spPr>
          <a:xfrm>
            <a:off x="442912" y="4015578"/>
            <a:ext cx="11306175" cy="1155172"/>
          </a:xfrm>
          <a:prstGeom prst="rect">
            <a:avLst/>
          </a:prstGeom>
        </p:spPr>
        <p:txBody>
          <a:bodyPr lIns="0">
            <a:normAutofit/>
          </a:bodyPr>
          <a:lstStyle>
            <a:lvl1pPr marL="0" indent="0" algn="l">
              <a:buNone/>
              <a:defRPr sz="3000" b="1">
                <a:solidFill>
                  <a:schemeClr val="bg1">
                    <a:lumMod val="9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pic>
        <p:nvPicPr>
          <p:cNvPr id="4" name="Picture 3">
            <a:extLst>
              <a:ext uri="{FF2B5EF4-FFF2-40B4-BE49-F238E27FC236}">
                <a16:creationId xmlns:a16="http://schemas.microsoft.com/office/drawing/2014/main" id="{EE19FAFA-C3E1-0844-82DB-27D43E467A6B}"/>
              </a:ext>
            </a:extLst>
          </p:cNvPr>
          <p:cNvPicPr>
            <a:picLocks noChangeAspect="1"/>
          </p:cNvPicPr>
          <p:nvPr userDrawn="1"/>
        </p:nvPicPr>
        <p:blipFill>
          <a:blip r:embed="rId2"/>
          <a:srcRect/>
          <a:stretch/>
        </p:blipFill>
        <p:spPr>
          <a:xfrm>
            <a:off x="442913" y="821854"/>
            <a:ext cx="3427412" cy="966450"/>
          </a:xfrm>
          <a:prstGeom prst="rect">
            <a:avLst/>
          </a:prstGeom>
        </p:spPr>
      </p:pic>
      <p:sp>
        <p:nvSpPr>
          <p:cNvPr id="8" name="Date Placeholder 3">
            <a:extLst>
              <a:ext uri="{FF2B5EF4-FFF2-40B4-BE49-F238E27FC236}">
                <a16:creationId xmlns:a16="http://schemas.microsoft.com/office/drawing/2014/main" id="{3B4F1C1A-7877-C445-BF44-4797CDCC7B07}"/>
              </a:ext>
            </a:extLst>
          </p:cNvPr>
          <p:cNvSpPr>
            <a:spLocks noGrp="1"/>
          </p:cNvSpPr>
          <p:nvPr>
            <p:ph type="dt" sz="half" idx="10"/>
          </p:nvPr>
        </p:nvSpPr>
        <p:spPr>
          <a:xfrm>
            <a:off x="6275386" y="5184991"/>
            <a:ext cx="5473701" cy="358775"/>
          </a:xfrm>
          <a:prstGeom prst="rect">
            <a:avLst/>
          </a:prstGeom>
        </p:spPr>
        <p:txBody>
          <a:bodyPr lIns="0" tIns="0" rIns="0" bIns="0" anchor="b" anchorCtr="0"/>
          <a:lstStyle>
            <a:lvl1pPr algn="r">
              <a:defRPr>
                <a:solidFill>
                  <a:schemeClr val="bg1"/>
                </a:solidFill>
                <a:latin typeface="Arial" panose="020B0604020202020204" pitchFamily="34" charset="0"/>
                <a:cs typeface="Arial" panose="020B0604020202020204" pitchFamily="34" charset="0"/>
              </a:defRPr>
            </a:lvl1pPr>
          </a:lstStyle>
          <a:p>
            <a:fld id="{197342E9-89D0-D246-B0E5-635614E13D75}" type="datetime1">
              <a:rPr lang="en-GB" smtClean="0"/>
              <a:pPr/>
              <a:t>11/11/2021</a:t>
            </a:fld>
            <a:endParaRPr lang="en-US" dirty="0"/>
          </a:p>
        </p:txBody>
      </p:sp>
      <p:pic>
        <p:nvPicPr>
          <p:cNvPr id="10" name="Picture 9">
            <a:extLst>
              <a:ext uri="{FF2B5EF4-FFF2-40B4-BE49-F238E27FC236}">
                <a16:creationId xmlns:a16="http://schemas.microsoft.com/office/drawing/2014/main" id="{671E6C26-54D1-EE48-806E-6E0CE27CCF66}"/>
              </a:ext>
            </a:extLst>
          </p:cNvPr>
          <p:cNvPicPr>
            <a:picLocks noChangeAspect="1"/>
          </p:cNvPicPr>
          <p:nvPr userDrawn="1"/>
        </p:nvPicPr>
        <p:blipFill>
          <a:blip r:embed="rId3"/>
          <a:stretch>
            <a:fillRect/>
          </a:stretch>
        </p:blipFill>
        <p:spPr>
          <a:xfrm>
            <a:off x="232012" y="5641648"/>
            <a:ext cx="11517074" cy="1189056"/>
          </a:xfrm>
          <a:prstGeom prst="rect">
            <a:avLst/>
          </a:prstGeom>
        </p:spPr>
      </p:pic>
    </p:spTree>
    <p:extLst>
      <p:ext uri="{BB962C8B-B14F-4D97-AF65-F5344CB8AC3E}">
        <p14:creationId xmlns:p14="http://schemas.microsoft.com/office/powerpoint/2010/main" val="3347986713"/>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Three Column Secondary">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F1B88EC-6B3F-324D-8A9A-A2200D031343}"/>
              </a:ext>
            </a:extLst>
          </p:cNvPr>
          <p:cNvSpPr>
            <a:spLocks noGrp="1"/>
          </p:cNvSpPr>
          <p:nvPr>
            <p:ph sz="half" idx="2"/>
          </p:nvPr>
        </p:nvSpPr>
        <p:spPr>
          <a:xfrm>
            <a:off x="442912" y="2813048"/>
            <a:ext cx="3529013" cy="288449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a:extLst>
              <a:ext uri="{FF2B5EF4-FFF2-40B4-BE49-F238E27FC236}">
                <a16:creationId xmlns:a16="http://schemas.microsoft.com/office/drawing/2014/main" id="{FADD979E-7EEF-5D4A-8AC3-74C6CE848442}"/>
              </a:ext>
            </a:extLst>
          </p:cNvPr>
          <p:cNvSpPr>
            <a:spLocks noGrp="1"/>
          </p:cNvSpPr>
          <p:nvPr>
            <p:ph type="body" sz="quarter" idx="3"/>
          </p:nvPr>
        </p:nvSpPr>
        <p:spPr>
          <a:xfrm>
            <a:off x="8220075" y="1989138"/>
            <a:ext cx="3527425" cy="636855"/>
          </a:xfrm>
          <a:prstGeom prst="rect">
            <a:avLst/>
          </a:prstGeom>
        </p:spPr>
        <p:txBody>
          <a:bodyPr anchor="ctr" anchorCtr="0"/>
          <a:lstStyle>
            <a:lvl1pPr marL="0" indent="0">
              <a:buNone/>
              <a:defRPr sz="2400" b="1">
                <a:solidFill>
                  <a:srgbClr val="9E043D"/>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6" name="Content Placeholder 5">
            <a:extLst>
              <a:ext uri="{FF2B5EF4-FFF2-40B4-BE49-F238E27FC236}">
                <a16:creationId xmlns:a16="http://schemas.microsoft.com/office/drawing/2014/main" id="{0D32B247-F8B0-6A43-86FE-2923DBEF9C8F}"/>
              </a:ext>
            </a:extLst>
          </p:cNvPr>
          <p:cNvSpPr>
            <a:spLocks noGrp="1"/>
          </p:cNvSpPr>
          <p:nvPr>
            <p:ph sz="quarter" idx="4"/>
          </p:nvPr>
        </p:nvSpPr>
        <p:spPr>
          <a:xfrm>
            <a:off x="4332288" y="2813047"/>
            <a:ext cx="3527425" cy="288449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 name="Content Placeholder 5">
            <a:extLst>
              <a:ext uri="{FF2B5EF4-FFF2-40B4-BE49-F238E27FC236}">
                <a16:creationId xmlns:a16="http://schemas.microsoft.com/office/drawing/2014/main" id="{C43422A0-145A-7943-95AD-B9C948D26B2D}"/>
              </a:ext>
            </a:extLst>
          </p:cNvPr>
          <p:cNvSpPr>
            <a:spLocks noGrp="1"/>
          </p:cNvSpPr>
          <p:nvPr>
            <p:ph sz="quarter" idx="10"/>
          </p:nvPr>
        </p:nvSpPr>
        <p:spPr>
          <a:xfrm>
            <a:off x="8220076" y="2813046"/>
            <a:ext cx="3529012" cy="2884491"/>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4" name="Picture 13">
            <a:extLst>
              <a:ext uri="{FF2B5EF4-FFF2-40B4-BE49-F238E27FC236}">
                <a16:creationId xmlns:a16="http://schemas.microsoft.com/office/drawing/2014/main" id="{CE2A91DF-79A7-914F-947D-CF72742487D7}"/>
              </a:ext>
            </a:extLst>
          </p:cNvPr>
          <p:cNvPicPr>
            <a:picLocks noChangeAspect="1"/>
          </p:cNvPicPr>
          <p:nvPr userDrawn="1"/>
        </p:nvPicPr>
        <p:blipFill>
          <a:blip r:embed="rId2"/>
          <a:stretch>
            <a:fillRect/>
          </a:stretch>
        </p:blipFill>
        <p:spPr>
          <a:xfrm>
            <a:off x="442912" y="5832092"/>
            <a:ext cx="568359" cy="676275"/>
          </a:xfrm>
          <a:prstGeom prst="rect">
            <a:avLst/>
          </a:prstGeom>
        </p:spPr>
      </p:pic>
      <p:sp>
        <p:nvSpPr>
          <p:cNvPr id="18" name="Text Placeholder 11">
            <a:extLst>
              <a:ext uri="{FF2B5EF4-FFF2-40B4-BE49-F238E27FC236}">
                <a16:creationId xmlns:a16="http://schemas.microsoft.com/office/drawing/2014/main" id="{EF264802-11B4-5941-991C-96BAD56284CF}"/>
              </a:ext>
            </a:extLst>
          </p:cNvPr>
          <p:cNvSpPr>
            <a:spLocks noGrp="1"/>
          </p:cNvSpPr>
          <p:nvPr>
            <p:ph type="body" sz="quarter" idx="12"/>
          </p:nvPr>
        </p:nvSpPr>
        <p:spPr>
          <a:xfrm>
            <a:off x="6275387" y="6057900"/>
            <a:ext cx="5473699" cy="368888"/>
          </a:xfrm>
          <a:prstGeom prst="rect">
            <a:avLst/>
          </a:prstGeom>
        </p:spPr>
        <p:txBody>
          <a:bodyPr tIns="0" rIns="0" bIns="0" anchor="b" anchorCtr="0">
            <a:noAutofit/>
          </a:bodyPr>
          <a:lstStyle>
            <a:lvl1pPr marL="0" indent="0" algn="r">
              <a:buNone/>
              <a:defRPr sz="1800">
                <a:solidFill>
                  <a:srgbClr val="E6005B"/>
                </a:solidFill>
              </a:defRPr>
            </a:lvl1pPr>
          </a:lstStyle>
          <a:p>
            <a:pPr lvl="0"/>
            <a:r>
              <a:rPr lang="en-GB" dirty="0"/>
              <a:t>Click to edit Master text styles</a:t>
            </a:r>
          </a:p>
        </p:txBody>
      </p:sp>
      <p:sp>
        <p:nvSpPr>
          <p:cNvPr id="19" name="Title 1">
            <a:extLst>
              <a:ext uri="{FF2B5EF4-FFF2-40B4-BE49-F238E27FC236}">
                <a16:creationId xmlns:a16="http://schemas.microsoft.com/office/drawing/2014/main" id="{AC1D1754-6A16-0A4B-9E06-5B285B1354A6}"/>
              </a:ext>
            </a:extLst>
          </p:cNvPr>
          <p:cNvSpPr>
            <a:spLocks noGrp="1"/>
          </p:cNvSpPr>
          <p:nvPr>
            <p:ph type="title"/>
          </p:nvPr>
        </p:nvSpPr>
        <p:spPr>
          <a:xfrm>
            <a:off x="442912" y="800100"/>
            <a:ext cx="11306175" cy="1001983"/>
          </a:xfrm>
          <a:prstGeom prst="rect">
            <a:avLst/>
          </a:prstGeom>
        </p:spPr>
        <p:txBody>
          <a:bodyPr/>
          <a:lstStyle/>
          <a:p>
            <a:r>
              <a:rPr lang="en-GB" dirty="0"/>
              <a:t>Click to edit Master title style</a:t>
            </a:r>
            <a:endParaRPr lang="en-US" dirty="0"/>
          </a:p>
        </p:txBody>
      </p:sp>
      <p:sp>
        <p:nvSpPr>
          <p:cNvPr id="20" name="Text Placeholder 2">
            <a:extLst>
              <a:ext uri="{FF2B5EF4-FFF2-40B4-BE49-F238E27FC236}">
                <a16:creationId xmlns:a16="http://schemas.microsoft.com/office/drawing/2014/main" id="{760B23AA-B159-A04B-A49B-76835B62994D}"/>
              </a:ext>
            </a:extLst>
          </p:cNvPr>
          <p:cNvSpPr>
            <a:spLocks noGrp="1"/>
          </p:cNvSpPr>
          <p:nvPr>
            <p:ph type="body" idx="1"/>
          </p:nvPr>
        </p:nvSpPr>
        <p:spPr>
          <a:xfrm>
            <a:off x="442912" y="1989138"/>
            <a:ext cx="3529013" cy="636855"/>
          </a:xfrm>
          <a:prstGeom prst="rect">
            <a:avLst/>
          </a:prstGeom>
        </p:spPr>
        <p:txBody>
          <a:bodyPr anchor="ctr" anchorCtr="0"/>
          <a:lstStyle>
            <a:lvl1pPr marL="0" indent="0">
              <a:buNone/>
              <a:defRPr sz="2400" b="1">
                <a:solidFill>
                  <a:srgbClr val="9E043D"/>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21" name="Text Placeholder 2">
            <a:extLst>
              <a:ext uri="{FF2B5EF4-FFF2-40B4-BE49-F238E27FC236}">
                <a16:creationId xmlns:a16="http://schemas.microsoft.com/office/drawing/2014/main" id="{EF568595-A127-5846-A037-D0819A0252E6}"/>
              </a:ext>
            </a:extLst>
          </p:cNvPr>
          <p:cNvSpPr>
            <a:spLocks noGrp="1"/>
          </p:cNvSpPr>
          <p:nvPr>
            <p:ph type="body" idx="13"/>
          </p:nvPr>
        </p:nvSpPr>
        <p:spPr>
          <a:xfrm>
            <a:off x="4332288" y="1989138"/>
            <a:ext cx="3527425" cy="636855"/>
          </a:xfrm>
          <a:prstGeom prst="rect">
            <a:avLst/>
          </a:prstGeom>
        </p:spPr>
        <p:txBody>
          <a:bodyPr anchor="ctr" anchorCtr="0"/>
          <a:lstStyle>
            <a:lvl1pPr marL="0" indent="0">
              <a:buNone/>
              <a:defRPr sz="2400" b="1">
                <a:solidFill>
                  <a:srgbClr val="9E043D"/>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22" name="Rectangle 21">
            <a:extLst>
              <a:ext uri="{FF2B5EF4-FFF2-40B4-BE49-F238E27FC236}">
                <a16:creationId xmlns:a16="http://schemas.microsoft.com/office/drawing/2014/main" id="{EAD682C8-053C-4942-93C0-CDCB02169B50}"/>
              </a:ext>
            </a:extLst>
          </p:cNvPr>
          <p:cNvSpPr/>
          <p:nvPr userDrawn="1"/>
        </p:nvSpPr>
        <p:spPr>
          <a:xfrm>
            <a:off x="1" y="0"/>
            <a:ext cx="12191999" cy="441325"/>
          </a:xfrm>
          <a:prstGeom prst="rect">
            <a:avLst/>
          </a:prstGeom>
          <a:solidFill>
            <a:srgbClr val="E60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DC2EA856-078C-B74C-87C6-AC58462CB29C}"/>
              </a:ext>
            </a:extLst>
          </p:cNvPr>
          <p:cNvSpPr/>
          <p:nvPr userDrawn="1"/>
        </p:nvSpPr>
        <p:spPr>
          <a:xfrm>
            <a:off x="0" y="6742113"/>
            <a:ext cx="12191999" cy="125999"/>
          </a:xfrm>
          <a:prstGeom prst="rect">
            <a:avLst/>
          </a:prstGeom>
          <a:solidFill>
            <a:srgbClr val="9E0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071457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066800"/>
          </a:xfrm>
          <a:prstGeom prst="rect">
            <a:avLst/>
          </a:prstGeom>
          <a:solidFill>
            <a:srgbClr val="6F2C91"/>
          </a:solidFill>
        </p:spPr>
        <p:txBody>
          <a:bodyPr anchor="ct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idx="1"/>
          </p:nvPr>
        </p:nvSpPr>
        <p:spPr>
          <a:xfrm>
            <a:off x="558800" y="1447801"/>
            <a:ext cx="11074400" cy="1883592"/>
          </a:xfrm>
        </p:spPr>
        <p:txBody>
          <a:bodyPr/>
          <a:lstStyle>
            <a:lvl1pPr>
              <a:defRPr>
                <a:solidFill>
                  <a:srgbClr val="053663"/>
                </a:solidFill>
              </a:defRPr>
            </a:lvl1pPr>
            <a:lvl2pPr>
              <a:defRPr>
                <a:solidFill>
                  <a:srgbClr val="053663"/>
                </a:solidFill>
              </a:defRPr>
            </a:lvl2pPr>
            <a:lvl3pPr>
              <a:defRPr>
                <a:solidFill>
                  <a:srgbClr val="053663"/>
                </a:solidFill>
              </a:defRPr>
            </a:lvl3pPr>
            <a:lvl4pPr>
              <a:defRPr>
                <a:solidFill>
                  <a:srgbClr val="053663"/>
                </a:solidFill>
              </a:defRPr>
            </a:lvl4pPr>
            <a:lvl5pPr>
              <a:defRPr>
                <a:solidFill>
                  <a:srgbClr val="05366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3615570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resentation 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ADF23B6-683D-2B48-8B2D-8FF423A50C05}"/>
              </a:ext>
            </a:extLst>
          </p:cNvPr>
          <p:cNvSpPr/>
          <p:nvPr userDrawn="1"/>
        </p:nvSpPr>
        <p:spPr>
          <a:xfrm>
            <a:off x="0" y="441325"/>
            <a:ext cx="12191999" cy="6300787"/>
          </a:xfrm>
          <a:prstGeom prst="rect">
            <a:avLst/>
          </a:prstGeom>
          <a:solidFill>
            <a:srgbClr val="E5E5E5"/>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E7E7F3C-6AC2-084C-81DA-BE9E4A815A32}"/>
              </a:ext>
            </a:extLst>
          </p:cNvPr>
          <p:cNvSpPr>
            <a:spLocks noGrp="1"/>
          </p:cNvSpPr>
          <p:nvPr>
            <p:ph type="ctrTitle"/>
          </p:nvPr>
        </p:nvSpPr>
        <p:spPr>
          <a:xfrm>
            <a:off x="442912" y="1989138"/>
            <a:ext cx="11306175" cy="1848949"/>
          </a:xfrm>
          <a:prstGeom prst="rect">
            <a:avLst/>
          </a:prstGeom>
        </p:spPr>
        <p:txBody>
          <a:bodyPr lIns="0" rIns="90000" anchor="b"/>
          <a:lstStyle>
            <a:lvl1pPr algn="l">
              <a:defRPr sz="6000" b="1">
                <a:solidFill>
                  <a:srgbClr val="E6005B"/>
                </a:solidFill>
              </a:defRPr>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AC3D8BCC-A8A8-F640-A027-5BF8353F717B}"/>
              </a:ext>
            </a:extLst>
          </p:cNvPr>
          <p:cNvSpPr>
            <a:spLocks noGrp="1"/>
          </p:cNvSpPr>
          <p:nvPr>
            <p:ph type="subTitle" idx="1"/>
          </p:nvPr>
        </p:nvSpPr>
        <p:spPr>
          <a:xfrm>
            <a:off x="442914" y="4015578"/>
            <a:ext cx="11306174" cy="1155172"/>
          </a:xfrm>
          <a:prstGeom prst="rect">
            <a:avLst/>
          </a:prstGeom>
        </p:spPr>
        <p:txBody>
          <a:bodyPr lIns="0">
            <a:normAutofit/>
          </a:bodyPr>
          <a:lstStyle>
            <a:lvl1pPr marL="0" indent="0" algn="l">
              <a:buNone/>
              <a:defRPr sz="3000" b="1">
                <a:solidFill>
                  <a:srgbClr val="9E043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pic>
        <p:nvPicPr>
          <p:cNvPr id="10" name="Picture 9">
            <a:extLst>
              <a:ext uri="{FF2B5EF4-FFF2-40B4-BE49-F238E27FC236}">
                <a16:creationId xmlns:a16="http://schemas.microsoft.com/office/drawing/2014/main" id="{99B026E5-3198-8D4C-956B-0E8532CD5782}"/>
              </a:ext>
            </a:extLst>
          </p:cNvPr>
          <p:cNvPicPr>
            <a:picLocks noChangeAspect="1"/>
          </p:cNvPicPr>
          <p:nvPr userDrawn="1"/>
        </p:nvPicPr>
        <p:blipFill>
          <a:blip r:embed="rId2"/>
          <a:stretch>
            <a:fillRect/>
          </a:stretch>
        </p:blipFill>
        <p:spPr>
          <a:xfrm>
            <a:off x="442913" y="800100"/>
            <a:ext cx="3427412" cy="1009958"/>
          </a:xfrm>
          <a:prstGeom prst="rect">
            <a:avLst/>
          </a:prstGeom>
        </p:spPr>
      </p:pic>
      <p:sp>
        <p:nvSpPr>
          <p:cNvPr id="13" name="Date Placeholder 3">
            <a:extLst>
              <a:ext uri="{FF2B5EF4-FFF2-40B4-BE49-F238E27FC236}">
                <a16:creationId xmlns:a16="http://schemas.microsoft.com/office/drawing/2014/main" id="{8B58F904-7080-FE43-A777-0CCCA7DE6BAB}"/>
              </a:ext>
            </a:extLst>
          </p:cNvPr>
          <p:cNvSpPr>
            <a:spLocks noGrp="1"/>
          </p:cNvSpPr>
          <p:nvPr>
            <p:ph type="dt" sz="half" idx="10"/>
          </p:nvPr>
        </p:nvSpPr>
        <p:spPr>
          <a:xfrm>
            <a:off x="6275386" y="6057900"/>
            <a:ext cx="5473701" cy="358774"/>
          </a:xfrm>
          <a:prstGeom prst="rect">
            <a:avLst/>
          </a:prstGeom>
        </p:spPr>
        <p:txBody>
          <a:bodyPr lIns="0" tIns="0" rIns="0" bIns="0" anchor="b" anchorCtr="0"/>
          <a:lstStyle>
            <a:lvl1pPr algn="r">
              <a:defRPr>
                <a:solidFill>
                  <a:schemeClr val="tx1"/>
                </a:solidFill>
                <a:latin typeface="Arial" panose="020B0604020202020204" pitchFamily="34" charset="0"/>
                <a:cs typeface="Arial" panose="020B0604020202020204" pitchFamily="34" charset="0"/>
              </a:defRPr>
            </a:lvl1pPr>
          </a:lstStyle>
          <a:p>
            <a:fld id="{197342E9-89D0-D246-B0E5-635614E13D75}" type="datetime1">
              <a:rPr lang="en-GB" smtClean="0"/>
              <a:pPr/>
              <a:t>11/11/2021</a:t>
            </a:fld>
            <a:endParaRPr lang="en-US" dirty="0"/>
          </a:p>
        </p:txBody>
      </p:sp>
    </p:spTree>
    <p:extLst>
      <p:ext uri="{BB962C8B-B14F-4D97-AF65-F5344CB8AC3E}">
        <p14:creationId xmlns:p14="http://schemas.microsoft.com/office/powerpoint/2010/main" val="3030824726"/>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Presentation 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ADF23B6-683D-2B48-8B2D-8FF423A50C05}"/>
              </a:ext>
            </a:extLst>
          </p:cNvPr>
          <p:cNvSpPr/>
          <p:nvPr userDrawn="1"/>
        </p:nvSpPr>
        <p:spPr>
          <a:xfrm>
            <a:off x="0" y="441326"/>
            <a:ext cx="12191999" cy="6300786"/>
          </a:xfrm>
          <a:prstGeom prst="rect">
            <a:avLst/>
          </a:prstGeom>
          <a:solidFill>
            <a:srgbClr val="E6005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rgbClr val="E6005B"/>
              </a:solidFill>
            </a:endParaRPr>
          </a:p>
        </p:txBody>
      </p:sp>
      <p:sp>
        <p:nvSpPr>
          <p:cNvPr id="2" name="Title 1">
            <a:extLst>
              <a:ext uri="{FF2B5EF4-FFF2-40B4-BE49-F238E27FC236}">
                <a16:creationId xmlns:a16="http://schemas.microsoft.com/office/drawing/2014/main" id="{8E7E7F3C-6AC2-084C-81DA-BE9E4A815A32}"/>
              </a:ext>
            </a:extLst>
          </p:cNvPr>
          <p:cNvSpPr>
            <a:spLocks noGrp="1"/>
          </p:cNvSpPr>
          <p:nvPr>
            <p:ph type="ctrTitle"/>
          </p:nvPr>
        </p:nvSpPr>
        <p:spPr>
          <a:xfrm>
            <a:off x="442912" y="1989138"/>
            <a:ext cx="11306175" cy="1848949"/>
          </a:xfrm>
          <a:prstGeom prst="rect">
            <a:avLst/>
          </a:prstGeom>
        </p:spPr>
        <p:txBody>
          <a:bodyPr lIns="0" rIns="90000" anchor="b"/>
          <a:lstStyle>
            <a:lvl1pPr algn="l">
              <a:defRPr sz="6000" b="1">
                <a:solidFill>
                  <a:schemeClr val="bg1"/>
                </a:solidFill>
              </a:defRPr>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AC3D8BCC-A8A8-F640-A027-5BF8353F717B}"/>
              </a:ext>
            </a:extLst>
          </p:cNvPr>
          <p:cNvSpPr>
            <a:spLocks noGrp="1"/>
          </p:cNvSpPr>
          <p:nvPr>
            <p:ph type="subTitle" idx="1"/>
          </p:nvPr>
        </p:nvSpPr>
        <p:spPr>
          <a:xfrm>
            <a:off x="442912" y="4015578"/>
            <a:ext cx="11306175" cy="1155172"/>
          </a:xfrm>
          <a:prstGeom prst="rect">
            <a:avLst/>
          </a:prstGeom>
        </p:spPr>
        <p:txBody>
          <a:bodyPr lIns="0">
            <a:normAutofit/>
          </a:bodyPr>
          <a:lstStyle>
            <a:lvl1pPr marL="0" indent="0" algn="l">
              <a:buNone/>
              <a:defRPr sz="3000" b="1">
                <a:solidFill>
                  <a:srgbClr val="9E043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pic>
        <p:nvPicPr>
          <p:cNvPr id="4" name="Picture 3">
            <a:extLst>
              <a:ext uri="{FF2B5EF4-FFF2-40B4-BE49-F238E27FC236}">
                <a16:creationId xmlns:a16="http://schemas.microsoft.com/office/drawing/2014/main" id="{EE19FAFA-C3E1-0844-82DB-27D43E467A6B}"/>
              </a:ext>
            </a:extLst>
          </p:cNvPr>
          <p:cNvPicPr>
            <a:picLocks noChangeAspect="1"/>
          </p:cNvPicPr>
          <p:nvPr userDrawn="1"/>
        </p:nvPicPr>
        <p:blipFill>
          <a:blip r:embed="rId2"/>
          <a:stretch>
            <a:fillRect/>
          </a:stretch>
        </p:blipFill>
        <p:spPr>
          <a:xfrm>
            <a:off x="442913" y="800100"/>
            <a:ext cx="3427412" cy="1009958"/>
          </a:xfrm>
          <a:prstGeom prst="rect">
            <a:avLst/>
          </a:prstGeom>
        </p:spPr>
      </p:pic>
      <p:sp>
        <p:nvSpPr>
          <p:cNvPr id="15" name="Date Placeholder 3">
            <a:extLst>
              <a:ext uri="{FF2B5EF4-FFF2-40B4-BE49-F238E27FC236}">
                <a16:creationId xmlns:a16="http://schemas.microsoft.com/office/drawing/2014/main" id="{F86CB3D1-E135-FD4F-A056-483535DECE88}"/>
              </a:ext>
            </a:extLst>
          </p:cNvPr>
          <p:cNvSpPr>
            <a:spLocks noGrp="1"/>
          </p:cNvSpPr>
          <p:nvPr>
            <p:ph type="dt" sz="half" idx="10"/>
          </p:nvPr>
        </p:nvSpPr>
        <p:spPr>
          <a:xfrm>
            <a:off x="6275386" y="6057899"/>
            <a:ext cx="5473701" cy="358775"/>
          </a:xfrm>
          <a:prstGeom prst="rect">
            <a:avLst/>
          </a:prstGeom>
        </p:spPr>
        <p:txBody>
          <a:bodyPr lIns="0" tIns="0" rIns="0" bIns="0" anchor="b" anchorCtr="0"/>
          <a:lstStyle>
            <a:lvl1pPr algn="r">
              <a:defRPr>
                <a:solidFill>
                  <a:srgbClr val="9E043D"/>
                </a:solidFill>
                <a:latin typeface="Arial" panose="020B0604020202020204" pitchFamily="34" charset="0"/>
                <a:cs typeface="Arial" panose="020B0604020202020204" pitchFamily="34" charset="0"/>
              </a:defRPr>
            </a:lvl1pPr>
          </a:lstStyle>
          <a:p>
            <a:fld id="{197342E9-89D0-D246-B0E5-635614E13D75}" type="datetime1">
              <a:rPr lang="en-GB" smtClean="0"/>
              <a:pPr/>
              <a:t>11/11/2021</a:t>
            </a:fld>
            <a:endParaRPr lang="en-US" dirty="0"/>
          </a:p>
        </p:txBody>
      </p:sp>
    </p:spTree>
    <p:extLst>
      <p:ext uri="{BB962C8B-B14F-4D97-AF65-F5344CB8AC3E}">
        <p14:creationId xmlns:p14="http://schemas.microsoft.com/office/powerpoint/2010/main" val="3536158447"/>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Presentation 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ADF23B6-683D-2B48-8B2D-8FF423A50C05}"/>
              </a:ext>
            </a:extLst>
          </p:cNvPr>
          <p:cNvSpPr/>
          <p:nvPr userDrawn="1"/>
        </p:nvSpPr>
        <p:spPr>
          <a:xfrm>
            <a:off x="0" y="441325"/>
            <a:ext cx="12191999" cy="6300787"/>
          </a:xfrm>
          <a:prstGeom prst="rect">
            <a:avLst/>
          </a:prstGeom>
          <a:solidFill>
            <a:srgbClr val="6F6258"/>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E7E7F3C-6AC2-084C-81DA-BE9E4A815A32}"/>
              </a:ext>
            </a:extLst>
          </p:cNvPr>
          <p:cNvSpPr>
            <a:spLocks noGrp="1"/>
          </p:cNvSpPr>
          <p:nvPr>
            <p:ph type="ctrTitle"/>
          </p:nvPr>
        </p:nvSpPr>
        <p:spPr>
          <a:xfrm>
            <a:off x="442912" y="1989138"/>
            <a:ext cx="11306175" cy="1848949"/>
          </a:xfrm>
          <a:prstGeom prst="rect">
            <a:avLst/>
          </a:prstGeom>
        </p:spPr>
        <p:txBody>
          <a:bodyPr lIns="0" rIns="90000" anchor="b"/>
          <a:lstStyle>
            <a:lvl1pPr algn="l">
              <a:defRPr sz="6000" b="1">
                <a:solidFill>
                  <a:schemeClr val="bg1"/>
                </a:solidFill>
              </a:defRPr>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AC3D8BCC-A8A8-F640-A027-5BF8353F717B}"/>
              </a:ext>
            </a:extLst>
          </p:cNvPr>
          <p:cNvSpPr>
            <a:spLocks noGrp="1"/>
          </p:cNvSpPr>
          <p:nvPr>
            <p:ph type="subTitle" idx="1"/>
          </p:nvPr>
        </p:nvSpPr>
        <p:spPr>
          <a:xfrm>
            <a:off x="442913" y="4015578"/>
            <a:ext cx="11306175" cy="1155172"/>
          </a:xfrm>
          <a:prstGeom prst="rect">
            <a:avLst/>
          </a:prstGeom>
        </p:spPr>
        <p:txBody>
          <a:bodyPr lIns="0">
            <a:normAutofit/>
          </a:bodyPr>
          <a:lstStyle>
            <a:lvl1pPr marL="0" indent="0" algn="l">
              <a:buNone/>
              <a:defRPr sz="30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11" name="Date Placeholder 3">
            <a:extLst>
              <a:ext uri="{FF2B5EF4-FFF2-40B4-BE49-F238E27FC236}">
                <a16:creationId xmlns:a16="http://schemas.microsoft.com/office/drawing/2014/main" id="{407DCF46-D938-064E-964C-1B90111009F0}"/>
              </a:ext>
            </a:extLst>
          </p:cNvPr>
          <p:cNvSpPr>
            <a:spLocks noGrp="1"/>
          </p:cNvSpPr>
          <p:nvPr>
            <p:ph type="dt" sz="half" idx="10"/>
          </p:nvPr>
        </p:nvSpPr>
        <p:spPr>
          <a:xfrm>
            <a:off x="6275388" y="6057899"/>
            <a:ext cx="5473699" cy="358775"/>
          </a:xfrm>
          <a:prstGeom prst="rect">
            <a:avLst/>
          </a:prstGeom>
        </p:spPr>
        <p:txBody>
          <a:bodyPr lIns="0" tIns="0" rIns="0" bIns="0" anchor="b" anchorCtr="0"/>
          <a:lstStyle>
            <a:lvl1pPr algn="r">
              <a:defRPr>
                <a:solidFill>
                  <a:schemeClr val="bg1"/>
                </a:solidFill>
                <a:latin typeface="Arial" panose="020B0604020202020204" pitchFamily="34" charset="0"/>
                <a:cs typeface="Arial" panose="020B0604020202020204" pitchFamily="34" charset="0"/>
              </a:defRPr>
            </a:lvl1pPr>
          </a:lstStyle>
          <a:p>
            <a:fld id="{197342E9-89D0-D246-B0E5-635614E13D75}" type="datetime1">
              <a:rPr lang="en-GB" smtClean="0"/>
              <a:pPr/>
              <a:t>11/11/2021</a:t>
            </a:fld>
            <a:endParaRPr lang="en-US" dirty="0"/>
          </a:p>
        </p:txBody>
      </p:sp>
      <p:pic>
        <p:nvPicPr>
          <p:cNvPr id="15" name="Picture 14">
            <a:extLst>
              <a:ext uri="{FF2B5EF4-FFF2-40B4-BE49-F238E27FC236}">
                <a16:creationId xmlns:a16="http://schemas.microsoft.com/office/drawing/2014/main" id="{2BEE9E80-8FF0-8441-B362-4623AB9E8A1D}"/>
              </a:ext>
            </a:extLst>
          </p:cNvPr>
          <p:cNvPicPr>
            <a:picLocks noChangeAspect="1"/>
          </p:cNvPicPr>
          <p:nvPr userDrawn="1"/>
        </p:nvPicPr>
        <p:blipFill>
          <a:blip r:embed="rId2"/>
          <a:stretch>
            <a:fillRect/>
          </a:stretch>
        </p:blipFill>
        <p:spPr>
          <a:xfrm>
            <a:off x="442913" y="800100"/>
            <a:ext cx="3427412" cy="1009958"/>
          </a:xfrm>
          <a:prstGeom prst="rect">
            <a:avLst/>
          </a:prstGeom>
        </p:spPr>
      </p:pic>
    </p:spTree>
    <p:extLst>
      <p:ext uri="{BB962C8B-B14F-4D97-AF65-F5344CB8AC3E}">
        <p14:creationId xmlns:p14="http://schemas.microsoft.com/office/powerpoint/2010/main" val="202992810"/>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One Colum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1395D28-07F6-9F47-8128-50C443109906}"/>
              </a:ext>
            </a:extLst>
          </p:cNvPr>
          <p:cNvSpPr/>
          <p:nvPr userDrawn="1"/>
        </p:nvSpPr>
        <p:spPr>
          <a:xfrm>
            <a:off x="1" y="0"/>
            <a:ext cx="12191999" cy="441325"/>
          </a:xfrm>
          <a:prstGeom prst="rect">
            <a:avLst/>
          </a:prstGeom>
          <a:solidFill>
            <a:srgbClr val="E60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32ACF5D-95B4-ED49-9DD6-98E1235076B4}"/>
              </a:ext>
            </a:extLst>
          </p:cNvPr>
          <p:cNvSpPr>
            <a:spLocks noGrp="1"/>
          </p:cNvSpPr>
          <p:nvPr>
            <p:ph sz="half" idx="1"/>
          </p:nvPr>
        </p:nvSpPr>
        <p:spPr>
          <a:xfrm>
            <a:off x="442913" y="1989138"/>
            <a:ext cx="11306174"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 name="Title 1">
            <a:extLst>
              <a:ext uri="{FF2B5EF4-FFF2-40B4-BE49-F238E27FC236}">
                <a16:creationId xmlns:a16="http://schemas.microsoft.com/office/drawing/2014/main" id="{1E523BD2-753E-0A47-B307-D80B3FF627EE}"/>
              </a:ext>
            </a:extLst>
          </p:cNvPr>
          <p:cNvSpPr>
            <a:spLocks noGrp="1"/>
          </p:cNvSpPr>
          <p:nvPr>
            <p:ph type="title"/>
          </p:nvPr>
        </p:nvSpPr>
        <p:spPr>
          <a:xfrm>
            <a:off x="442912" y="800100"/>
            <a:ext cx="11306175" cy="1001983"/>
          </a:xfrm>
          <a:prstGeom prst="rect">
            <a:avLst/>
          </a:prstGeom>
        </p:spPr>
        <p:txBody>
          <a:bodyPr/>
          <a:lstStyle/>
          <a:p>
            <a:r>
              <a:rPr lang="en-GB" dirty="0"/>
              <a:t>Click to edit Master title style</a:t>
            </a:r>
            <a:endParaRPr lang="en-US" dirty="0"/>
          </a:p>
        </p:txBody>
      </p:sp>
      <p:pic>
        <p:nvPicPr>
          <p:cNvPr id="13" name="Picture 12">
            <a:extLst>
              <a:ext uri="{FF2B5EF4-FFF2-40B4-BE49-F238E27FC236}">
                <a16:creationId xmlns:a16="http://schemas.microsoft.com/office/drawing/2014/main" id="{87BB0FE4-66FF-0E42-841A-3EC5F7C7E6A2}"/>
              </a:ext>
            </a:extLst>
          </p:cNvPr>
          <p:cNvPicPr>
            <a:picLocks noChangeAspect="1"/>
          </p:cNvPicPr>
          <p:nvPr userDrawn="1"/>
        </p:nvPicPr>
        <p:blipFill>
          <a:blip r:embed="rId2"/>
          <a:stretch>
            <a:fillRect/>
          </a:stretch>
        </p:blipFill>
        <p:spPr>
          <a:xfrm>
            <a:off x="442912" y="5832092"/>
            <a:ext cx="568359" cy="676275"/>
          </a:xfrm>
          <a:prstGeom prst="rect">
            <a:avLst/>
          </a:prstGeom>
        </p:spPr>
      </p:pic>
      <p:sp>
        <p:nvSpPr>
          <p:cNvPr id="6" name="Rectangle 5">
            <a:extLst>
              <a:ext uri="{FF2B5EF4-FFF2-40B4-BE49-F238E27FC236}">
                <a16:creationId xmlns:a16="http://schemas.microsoft.com/office/drawing/2014/main" id="{5D683437-A234-3E4E-8B92-A0C560819C16}"/>
              </a:ext>
            </a:extLst>
          </p:cNvPr>
          <p:cNvSpPr/>
          <p:nvPr userDrawn="1"/>
        </p:nvSpPr>
        <p:spPr>
          <a:xfrm>
            <a:off x="0" y="6742113"/>
            <a:ext cx="12191999" cy="125999"/>
          </a:xfrm>
          <a:prstGeom prst="rect">
            <a:avLst/>
          </a:prstGeom>
          <a:solidFill>
            <a:srgbClr val="9E0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11">
            <a:extLst>
              <a:ext uri="{FF2B5EF4-FFF2-40B4-BE49-F238E27FC236}">
                <a16:creationId xmlns:a16="http://schemas.microsoft.com/office/drawing/2014/main" id="{1CDF1BA5-471A-8044-BDBA-890115BBFFDE}"/>
              </a:ext>
            </a:extLst>
          </p:cNvPr>
          <p:cNvSpPr>
            <a:spLocks noGrp="1"/>
          </p:cNvSpPr>
          <p:nvPr>
            <p:ph type="body" sz="quarter" idx="10"/>
          </p:nvPr>
        </p:nvSpPr>
        <p:spPr>
          <a:xfrm>
            <a:off x="6275387" y="6057900"/>
            <a:ext cx="5473699" cy="368888"/>
          </a:xfrm>
          <a:prstGeom prst="rect">
            <a:avLst/>
          </a:prstGeom>
        </p:spPr>
        <p:txBody>
          <a:bodyPr tIns="0" rIns="0" bIns="0" anchor="b" anchorCtr="0">
            <a:noAutofit/>
          </a:bodyPr>
          <a:lstStyle>
            <a:lvl1pPr marL="0" indent="0" algn="r">
              <a:buNone/>
              <a:defRPr sz="1800">
                <a:solidFill>
                  <a:srgbClr val="E6005B"/>
                </a:solidFill>
              </a:defRPr>
            </a:lvl1pPr>
          </a:lstStyle>
          <a:p>
            <a:pPr lvl="0"/>
            <a:r>
              <a:rPr lang="en-GB" dirty="0"/>
              <a:t>Click to edit Master text styles</a:t>
            </a:r>
          </a:p>
        </p:txBody>
      </p:sp>
    </p:spTree>
    <p:extLst>
      <p:ext uri="{BB962C8B-B14F-4D97-AF65-F5344CB8AC3E}">
        <p14:creationId xmlns:p14="http://schemas.microsoft.com/office/powerpoint/2010/main" val="8304506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One Column Secondary">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CA204BD-F3EB-5842-9319-7B613DC2539E}"/>
              </a:ext>
            </a:extLst>
          </p:cNvPr>
          <p:cNvSpPr>
            <a:spLocks noGrp="1"/>
          </p:cNvSpPr>
          <p:nvPr>
            <p:ph type="body" idx="1"/>
          </p:nvPr>
        </p:nvSpPr>
        <p:spPr>
          <a:xfrm>
            <a:off x="442912" y="1989138"/>
            <a:ext cx="11306176" cy="636855"/>
          </a:xfrm>
          <a:prstGeom prst="rect">
            <a:avLst/>
          </a:prstGeom>
        </p:spPr>
        <p:txBody>
          <a:bodyPr anchor="ctr" anchorCtr="0"/>
          <a:lstStyle>
            <a:lvl1pPr marL="0" indent="0">
              <a:buNone/>
              <a:defRPr sz="2400" b="1">
                <a:solidFill>
                  <a:srgbClr val="9E043D"/>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4" name="Content Placeholder 3">
            <a:extLst>
              <a:ext uri="{FF2B5EF4-FFF2-40B4-BE49-F238E27FC236}">
                <a16:creationId xmlns:a16="http://schemas.microsoft.com/office/drawing/2014/main" id="{EF1B88EC-6B3F-324D-8A9A-A2200D031343}"/>
              </a:ext>
            </a:extLst>
          </p:cNvPr>
          <p:cNvSpPr>
            <a:spLocks noGrp="1"/>
          </p:cNvSpPr>
          <p:nvPr>
            <p:ph sz="half" idx="2"/>
          </p:nvPr>
        </p:nvSpPr>
        <p:spPr>
          <a:xfrm>
            <a:off x="442914" y="2813048"/>
            <a:ext cx="11306174" cy="2884489"/>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 name="Title 1">
            <a:extLst>
              <a:ext uri="{FF2B5EF4-FFF2-40B4-BE49-F238E27FC236}">
                <a16:creationId xmlns:a16="http://schemas.microsoft.com/office/drawing/2014/main" id="{EC2A4D7D-88B2-6543-8F2D-B4616BB62DFF}"/>
              </a:ext>
            </a:extLst>
          </p:cNvPr>
          <p:cNvSpPr>
            <a:spLocks noGrp="1"/>
          </p:cNvSpPr>
          <p:nvPr>
            <p:ph type="title"/>
          </p:nvPr>
        </p:nvSpPr>
        <p:spPr>
          <a:xfrm>
            <a:off x="442912" y="800101"/>
            <a:ext cx="11306176" cy="1001982"/>
          </a:xfrm>
          <a:prstGeom prst="rect">
            <a:avLst/>
          </a:prstGeom>
        </p:spPr>
        <p:txBody>
          <a:bodyPr anchor="ctr" anchorCtr="0"/>
          <a:lstStyle/>
          <a:p>
            <a:r>
              <a:rPr lang="en-GB" dirty="0"/>
              <a:t>Click to edit Master title style</a:t>
            </a:r>
            <a:endParaRPr lang="en-US" dirty="0"/>
          </a:p>
        </p:txBody>
      </p:sp>
      <p:pic>
        <p:nvPicPr>
          <p:cNvPr id="7" name="Picture 6">
            <a:extLst>
              <a:ext uri="{FF2B5EF4-FFF2-40B4-BE49-F238E27FC236}">
                <a16:creationId xmlns:a16="http://schemas.microsoft.com/office/drawing/2014/main" id="{0E8EB9E1-DFB3-5C47-B4B9-9B8765B8640B}"/>
              </a:ext>
            </a:extLst>
          </p:cNvPr>
          <p:cNvPicPr>
            <a:picLocks noChangeAspect="1"/>
          </p:cNvPicPr>
          <p:nvPr userDrawn="1"/>
        </p:nvPicPr>
        <p:blipFill>
          <a:blip r:embed="rId2"/>
          <a:stretch>
            <a:fillRect/>
          </a:stretch>
        </p:blipFill>
        <p:spPr>
          <a:xfrm>
            <a:off x="442912" y="5832092"/>
            <a:ext cx="568359" cy="676275"/>
          </a:xfrm>
          <a:prstGeom prst="rect">
            <a:avLst/>
          </a:prstGeom>
        </p:spPr>
      </p:pic>
      <p:sp>
        <p:nvSpPr>
          <p:cNvPr id="14" name="Text Placeholder 11">
            <a:extLst>
              <a:ext uri="{FF2B5EF4-FFF2-40B4-BE49-F238E27FC236}">
                <a16:creationId xmlns:a16="http://schemas.microsoft.com/office/drawing/2014/main" id="{6AAEC381-AE42-7E44-9B48-79580631F97C}"/>
              </a:ext>
            </a:extLst>
          </p:cNvPr>
          <p:cNvSpPr>
            <a:spLocks noGrp="1"/>
          </p:cNvSpPr>
          <p:nvPr>
            <p:ph type="body" sz="quarter" idx="10"/>
          </p:nvPr>
        </p:nvSpPr>
        <p:spPr>
          <a:xfrm>
            <a:off x="6275387" y="6057900"/>
            <a:ext cx="5473699" cy="368888"/>
          </a:xfrm>
          <a:prstGeom prst="rect">
            <a:avLst/>
          </a:prstGeom>
        </p:spPr>
        <p:txBody>
          <a:bodyPr tIns="0" rIns="0" bIns="0" anchor="b" anchorCtr="0">
            <a:noAutofit/>
          </a:bodyPr>
          <a:lstStyle>
            <a:lvl1pPr marL="0" indent="0" algn="r">
              <a:buNone/>
              <a:defRPr sz="1800">
                <a:solidFill>
                  <a:srgbClr val="E6005B"/>
                </a:solidFill>
              </a:defRPr>
            </a:lvl1pPr>
          </a:lstStyle>
          <a:p>
            <a:pPr lvl="0"/>
            <a:r>
              <a:rPr lang="en-GB" dirty="0"/>
              <a:t>Click to edit Master text styles</a:t>
            </a:r>
          </a:p>
        </p:txBody>
      </p:sp>
      <p:sp>
        <p:nvSpPr>
          <p:cNvPr id="11" name="Rectangle 10">
            <a:extLst>
              <a:ext uri="{FF2B5EF4-FFF2-40B4-BE49-F238E27FC236}">
                <a16:creationId xmlns:a16="http://schemas.microsoft.com/office/drawing/2014/main" id="{2EF2C38B-13DA-064A-AF49-AA97B43EDAB3}"/>
              </a:ext>
            </a:extLst>
          </p:cNvPr>
          <p:cNvSpPr/>
          <p:nvPr userDrawn="1"/>
        </p:nvSpPr>
        <p:spPr>
          <a:xfrm>
            <a:off x="1" y="0"/>
            <a:ext cx="12191999" cy="441325"/>
          </a:xfrm>
          <a:prstGeom prst="rect">
            <a:avLst/>
          </a:prstGeom>
          <a:solidFill>
            <a:srgbClr val="E60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91A03B6-F236-5D46-B133-E912BE6844F9}"/>
              </a:ext>
            </a:extLst>
          </p:cNvPr>
          <p:cNvSpPr/>
          <p:nvPr userDrawn="1"/>
        </p:nvSpPr>
        <p:spPr>
          <a:xfrm>
            <a:off x="0" y="6742113"/>
            <a:ext cx="12191999" cy="125999"/>
          </a:xfrm>
          <a:prstGeom prst="rect">
            <a:avLst/>
          </a:prstGeom>
          <a:solidFill>
            <a:srgbClr val="9E0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024720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Image Fill Option 1">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0009F349-CC3D-6049-A88D-4E42B2F01C66}"/>
              </a:ext>
            </a:extLst>
          </p:cNvPr>
          <p:cNvSpPr>
            <a:spLocks noGrp="1"/>
          </p:cNvSpPr>
          <p:nvPr>
            <p:ph type="pic" sz="quarter" idx="12"/>
          </p:nvPr>
        </p:nvSpPr>
        <p:spPr>
          <a:xfrm>
            <a:off x="0" y="115887"/>
            <a:ext cx="12191999" cy="6626226"/>
          </a:xfrm>
          <a:prstGeom prst="rect">
            <a:avLst/>
          </a:prstGeom>
        </p:spPr>
        <p:txBody>
          <a:bodyPr/>
          <a:lstStyle/>
          <a:p>
            <a:endParaRPr lang="en-US" dirty="0"/>
          </a:p>
        </p:txBody>
      </p:sp>
      <p:sp>
        <p:nvSpPr>
          <p:cNvPr id="5" name="Rectangle 4">
            <a:extLst>
              <a:ext uri="{FF2B5EF4-FFF2-40B4-BE49-F238E27FC236}">
                <a16:creationId xmlns:a16="http://schemas.microsoft.com/office/drawing/2014/main" id="{83CF8FDB-11E0-114D-9049-11851FC6CA6B}"/>
              </a:ext>
            </a:extLst>
          </p:cNvPr>
          <p:cNvSpPr/>
          <p:nvPr userDrawn="1"/>
        </p:nvSpPr>
        <p:spPr>
          <a:xfrm>
            <a:off x="0" y="6742113"/>
            <a:ext cx="12191999" cy="125999"/>
          </a:xfrm>
          <a:prstGeom prst="rect">
            <a:avLst/>
          </a:prstGeom>
          <a:solidFill>
            <a:srgbClr val="9E0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192543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Image Fill Option 2">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0009F349-CC3D-6049-A88D-4E42B2F01C66}"/>
              </a:ext>
            </a:extLst>
          </p:cNvPr>
          <p:cNvSpPr>
            <a:spLocks noGrp="1"/>
          </p:cNvSpPr>
          <p:nvPr>
            <p:ph type="pic" sz="quarter" idx="12"/>
          </p:nvPr>
        </p:nvSpPr>
        <p:spPr>
          <a:xfrm>
            <a:off x="0" y="0"/>
            <a:ext cx="12191999" cy="6857999"/>
          </a:xfrm>
          <a:prstGeom prst="rect">
            <a:avLst/>
          </a:prstGeom>
        </p:spPr>
        <p:txBody>
          <a:bodyPr/>
          <a:lstStyle/>
          <a:p>
            <a:endParaRPr lang="en-US" dirty="0"/>
          </a:p>
        </p:txBody>
      </p:sp>
    </p:spTree>
    <p:extLst>
      <p:ext uri="{BB962C8B-B14F-4D97-AF65-F5344CB8AC3E}">
        <p14:creationId xmlns:p14="http://schemas.microsoft.com/office/powerpoint/2010/main" val="289795847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3C710-A668-F144-8CC5-039AD81D3231}"/>
              </a:ext>
            </a:extLst>
          </p:cNvPr>
          <p:cNvSpPr>
            <a:spLocks noGrp="1"/>
          </p:cNvSpPr>
          <p:nvPr>
            <p:ph type="title"/>
          </p:nvPr>
        </p:nvSpPr>
        <p:spPr>
          <a:xfrm>
            <a:off x="442912" y="800101"/>
            <a:ext cx="11306176" cy="1001982"/>
          </a:xfrm>
          <a:prstGeom prst="rect">
            <a:avLst/>
          </a:prstGeom>
        </p:spPr>
        <p:txBody>
          <a:bodyPr anchor="ctr" anchorCtr="0"/>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EC09ECCE-CA94-5841-8835-15D01FC20CFF}"/>
              </a:ext>
            </a:extLst>
          </p:cNvPr>
          <p:cNvSpPr>
            <a:spLocks noGrp="1"/>
          </p:cNvSpPr>
          <p:nvPr>
            <p:ph idx="1"/>
          </p:nvPr>
        </p:nvSpPr>
        <p:spPr>
          <a:xfrm>
            <a:off x="442912" y="1989138"/>
            <a:ext cx="5473701" cy="3708399"/>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Content Placeholder 2">
            <a:extLst>
              <a:ext uri="{FF2B5EF4-FFF2-40B4-BE49-F238E27FC236}">
                <a16:creationId xmlns:a16="http://schemas.microsoft.com/office/drawing/2014/main" id="{582F0DD8-CD89-964C-A0BF-3C891A947F9F}"/>
              </a:ext>
            </a:extLst>
          </p:cNvPr>
          <p:cNvSpPr>
            <a:spLocks noGrp="1"/>
          </p:cNvSpPr>
          <p:nvPr>
            <p:ph idx="12"/>
          </p:nvPr>
        </p:nvSpPr>
        <p:spPr>
          <a:xfrm>
            <a:off x="6275388" y="1989138"/>
            <a:ext cx="5473700"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Picture 8">
            <a:extLst>
              <a:ext uri="{FF2B5EF4-FFF2-40B4-BE49-F238E27FC236}">
                <a16:creationId xmlns:a16="http://schemas.microsoft.com/office/drawing/2014/main" id="{7D5C41AB-1925-C846-A884-6B4D4880A28C}"/>
              </a:ext>
            </a:extLst>
          </p:cNvPr>
          <p:cNvPicPr>
            <a:picLocks noChangeAspect="1"/>
          </p:cNvPicPr>
          <p:nvPr userDrawn="1"/>
        </p:nvPicPr>
        <p:blipFill>
          <a:blip r:embed="rId2"/>
          <a:stretch>
            <a:fillRect/>
          </a:stretch>
        </p:blipFill>
        <p:spPr>
          <a:xfrm>
            <a:off x="442912" y="5832092"/>
            <a:ext cx="568359" cy="676275"/>
          </a:xfrm>
          <a:prstGeom prst="rect">
            <a:avLst/>
          </a:prstGeom>
        </p:spPr>
      </p:pic>
      <p:sp>
        <p:nvSpPr>
          <p:cNvPr id="13" name="Text Placeholder 11">
            <a:extLst>
              <a:ext uri="{FF2B5EF4-FFF2-40B4-BE49-F238E27FC236}">
                <a16:creationId xmlns:a16="http://schemas.microsoft.com/office/drawing/2014/main" id="{6E146BB0-D198-0847-B8BF-82032479A2C6}"/>
              </a:ext>
            </a:extLst>
          </p:cNvPr>
          <p:cNvSpPr>
            <a:spLocks noGrp="1"/>
          </p:cNvSpPr>
          <p:nvPr>
            <p:ph type="body" sz="quarter" idx="10"/>
          </p:nvPr>
        </p:nvSpPr>
        <p:spPr>
          <a:xfrm>
            <a:off x="6275387" y="6057900"/>
            <a:ext cx="5473699" cy="368888"/>
          </a:xfrm>
          <a:prstGeom prst="rect">
            <a:avLst/>
          </a:prstGeom>
        </p:spPr>
        <p:txBody>
          <a:bodyPr tIns="0" rIns="0" bIns="0" anchor="b" anchorCtr="0">
            <a:noAutofit/>
          </a:bodyPr>
          <a:lstStyle>
            <a:lvl1pPr marL="0" indent="0" algn="r">
              <a:buNone/>
              <a:defRPr sz="1800">
                <a:solidFill>
                  <a:srgbClr val="E6005B"/>
                </a:solidFill>
              </a:defRPr>
            </a:lvl1pPr>
          </a:lstStyle>
          <a:p>
            <a:pPr lvl="0"/>
            <a:r>
              <a:rPr lang="en-GB" dirty="0"/>
              <a:t>Click to edit Master text styles</a:t>
            </a:r>
          </a:p>
        </p:txBody>
      </p:sp>
      <p:sp>
        <p:nvSpPr>
          <p:cNvPr id="14" name="Rectangle 13">
            <a:extLst>
              <a:ext uri="{FF2B5EF4-FFF2-40B4-BE49-F238E27FC236}">
                <a16:creationId xmlns:a16="http://schemas.microsoft.com/office/drawing/2014/main" id="{5DD38791-8F3B-A640-A6FC-8EC532732508}"/>
              </a:ext>
            </a:extLst>
          </p:cNvPr>
          <p:cNvSpPr/>
          <p:nvPr userDrawn="1"/>
        </p:nvSpPr>
        <p:spPr>
          <a:xfrm>
            <a:off x="1" y="0"/>
            <a:ext cx="12191999" cy="441325"/>
          </a:xfrm>
          <a:prstGeom prst="rect">
            <a:avLst/>
          </a:prstGeom>
          <a:solidFill>
            <a:srgbClr val="E60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D63AD13-8CBA-8648-88F4-6142126E9F9A}"/>
              </a:ext>
            </a:extLst>
          </p:cNvPr>
          <p:cNvSpPr/>
          <p:nvPr userDrawn="1"/>
        </p:nvSpPr>
        <p:spPr>
          <a:xfrm>
            <a:off x="0" y="6742113"/>
            <a:ext cx="12191999" cy="125999"/>
          </a:xfrm>
          <a:prstGeom prst="rect">
            <a:avLst/>
          </a:prstGeom>
          <a:solidFill>
            <a:srgbClr val="9E0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208572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Presentation 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ADF23B6-683D-2B48-8B2D-8FF423A50C05}"/>
              </a:ext>
            </a:extLst>
          </p:cNvPr>
          <p:cNvSpPr/>
          <p:nvPr userDrawn="1"/>
        </p:nvSpPr>
        <p:spPr>
          <a:xfrm>
            <a:off x="0" y="441325"/>
            <a:ext cx="12191999" cy="5256213"/>
          </a:xfrm>
          <a:prstGeom prst="rect">
            <a:avLst/>
          </a:prstGeom>
          <a:solidFill>
            <a:srgbClr val="6F6258"/>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E7E7F3C-6AC2-084C-81DA-BE9E4A815A32}"/>
              </a:ext>
            </a:extLst>
          </p:cNvPr>
          <p:cNvSpPr>
            <a:spLocks noGrp="1"/>
          </p:cNvSpPr>
          <p:nvPr>
            <p:ph type="ctrTitle"/>
          </p:nvPr>
        </p:nvSpPr>
        <p:spPr>
          <a:xfrm>
            <a:off x="442912" y="1989138"/>
            <a:ext cx="11306175" cy="1848949"/>
          </a:xfrm>
          <a:prstGeom prst="rect">
            <a:avLst/>
          </a:prstGeom>
        </p:spPr>
        <p:txBody>
          <a:bodyPr lIns="0" rIns="90000" anchor="b"/>
          <a:lstStyle>
            <a:lvl1pPr algn="l">
              <a:defRPr sz="6000" b="1">
                <a:solidFill>
                  <a:schemeClr val="bg1"/>
                </a:solidFill>
              </a:defRPr>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AC3D8BCC-A8A8-F640-A027-5BF8353F717B}"/>
              </a:ext>
            </a:extLst>
          </p:cNvPr>
          <p:cNvSpPr>
            <a:spLocks noGrp="1"/>
          </p:cNvSpPr>
          <p:nvPr>
            <p:ph type="subTitle" idx="1"/>
          </p:nvPr>
        </p:nvSpPr>
        <p:spPr>
          <a:xfrm>
            <a:off x="442913" y="4015578"/>
            <a:ext cx="11306175" cy="1155172"/>
          </a:xfrm>
          <a:prstGeom prst="rect">
            <a:avLst/>
          </a:prstGeom>
        </p:spPr>
        <p:txBody>
          <a:bodyPr lIns="0">
            <a:normAutofit/>
          </a:bodyPr>
          <a:lstStyle>
            <a:lvl1pPr marL="0" indent="0" algn="l">
              <a:buNone/>
              <a:defRPr sz="30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pic>
        <p:nvPicPr>
          <p:cNvPr id="15" name="Picture 14">
            <a:extLst>
              <a:ext uri="{FF2B5EF4-FFF2-40B4-BE49-F238E27FC236}">
                <a16:creationId xmlns:a16="http://schemas.microsoft.com/office/drawing/2014/main" id="{2BEE9E80-8FF0-8441-B362-4623AB9E8A1D}"/>
              </a:ext>
            </a:extLst>
          </p:cNvPr>
          <p:cNvPicPr>
            <a:picLocks noChangeAspect="1"/>
          </p:cNvPicPr>
          <p:nvPr userDrawn="1"/>
        </p:nvPicPr>
        <p:blipFill>
          <a:blip r:embed="rId2"/>
          <a:srcRect/>
          <a:stretch/>
        </p:blipFill>
        <p:spPr>
          <a:xfrm>
            <a:off x="442913" y="821854"/>
            <a:ext cx="3427412" cy="966450"/>
          </a:xfrm>
          <a:prstGeom prst="rect">
            <a:avLst/>
          </a:prstGeom>
        </p:spPr>
      </p:pic>
      <p:sp>
        <p:nvSpPr>
          <p:cNvPr id="8" name="Date Placeholder 3">
            <a:extLst>
              <a:ext uri="{FF2B5EF4-FFF2-40B4-BE49-F238E27FC236}">
                <a16:creationId xmlns:a16="http://schemas.microsoft.com/office/drawing/2014/main" id="{F375CC9E-091D-0E4F-954D-CF34653BBC3A}"/>
              </a:ext>
            </a:extLst>
          </p:cNvPr>
          <p:cNvSpPr>
            <a:spLocks noGrp="1"/>
          </p:cNvSpPr>
          <p:nvPr>
            <p:ph type="dt" sz="half" idx="10"/>
          </p:nvPr>
        </p:nvSpPr>
        <p:spPr>
          <a:xfrm>
            <a:off x="6275386" y="5184991"/>
            <a:ext cx="5473701" cy="358775"/>
          </a:xfrm>
          <a:prstGeom prst="rect">
            <a:avLst/>
          </a:prstGeom>
        </p:spPr>
        <p:txBody>
          <a:bodyPr lIns="0" tIns="0" rIns="0" bIns="0" anchor="b" anchorCtr="0"/>
          <a:lstStyle>
            <a:lvl1pPr algn="r">
              <a:defRPr>
                <a:solidFill>
                  <a:schemeClr val="bg1"/>
                </a:solidFill>
                <a:latin typeface="Arial" panose="020B0604020202020204" pitchFamily="34" charset="0"/>
                <a:cs typeface="Arial" panose="020B0604020202020204" pitchFamily="34" charset="0"/>
              </a:defRPr>
            </a:lvl1pPr>
          </a:lstStyle>
          <a:p>
            <a:fld id="{197342E9-89D0-D246-B0E5-635614E13D75}" type="datetime1">
              <a:rPr lang="en-GB" smtClean="0"/>
              <a:pPr/>
              <a:t>11/11/2021</a:t>
            </a:fld>
            <a:endParaRPr lang="en-US" dirty="0"/>
          </a:p>
        </p:txBody>
      </p:sp>
      <p:pic>
        <p:nvPicPr>
          <p:cNvPr id="10" name="Picture 9">
            <a:extLst>
              <a:ext uri="{FF2B5EF4-FFF2-40B4-BE49-F238E27FC236}">
                <a16:creationId xmlns:a16="http://schemas.microsoft.com/office/drawing/2014/main" id="{01EC8BDD-6EBD-EF41-845B-ABEC7F118976}"/>
              </a:ext>
            </a:extLst>
          </p:cNvPr>
          <p:cNvPicPr>
            <a:picLocks noChangeAspect="1"/>
          </p:cNvPicPr>
          <p:nvPr userDrawn="1"/>
        </p:nvPicPr>
        <p:blipFill>
          <a:blip r:embed="rId3"/>
          <a:stretch>
            <a:fillRect/>
          </a:stretch>
        </p:blipFill>
        <p:spPr>
          <a:xfrm>
            <a:off x="232012" y="5641648"/>
            <a:ext cx="11517074" cy="1189056"/>
          </a:xfrm>
          <a:prstGeom prst="rect">
            <a:avLst/>
          </a:prstGeom>
        </p:spPr>
      </p:pic>
    </p:spTree>
    <p:extLst>
      <p:ext uri="{BB962C8B-B14F-4D97-AF65-F5344CB8AC3E}">
        <p14:creationId xmlns:p14="http://schemas.microsoft.com/office/powerpoint/2010/main" val="33674208"/>
      </p:ext>
    </p:extLst>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wo Column Secondary">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F1B88EC-6B3F-324D-8A9A-A2200D031343}"/>
              </a:ext>
            </a:extLst>
          </p:cNvPr>
          <p:cNvSpPr>
            <a:spLocks noGrp="1"/>
          </p:cNvSpPr>
          <p:nvPr>
            <p:ph sz="half" idx="2"/>
          </p:nvPr>
        </p:nvSpPr>
        <p:spPr>
          <a:xfrm>
            <a:off x="442910" y="2813047"/>
            <a:ext cx="5473701" cy="2847977"/>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Content Placeholder 5">
            <a:extLst>
              <a:ext uri="{FF2B5EF4-FFF2-40B4-BE49-F238E27FC236}">
                <a16:creationId xmlns:a16="http://schemas.microsoft.com/office/drawing/2014/main" id="{0D32B247-F8B0-6A43-86FE-2923DBEF9C8F}"/>
              </a:ext>
            </a:extLst>
          </p:cNvPr>
          <p:cNvSpPr>
            <a:spLocks noGrp="1"/>
          </p:cNvSpPr>
          <p:nvPr>
            <p:ph sz="quarter" idx="4"/>
          </p:nvPr>
        </p:nvSpPr>
        <p:spPr>
          <a:xfrm>
            <a:off x="6291894" y="2813047"/>
            <a:ext cx="5457193" cy="2847977"/>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 name="Title 1">
            <a:extLst>
              <a:ext uri="{FF2B5EF4-FFF2-40B4-BE49-F238E27FC236}">
                <a16:creationId xmlns:a16="http://schemas.microsoft.com/office/drawing/2014/main" id="{EC2A4D7D-88B2-6543-8F2D-B4616BB62DFF}"/>
              </a:ext>
            </a:extLst>
          </p:cNvPr>
          <p:cNvSpPr>
            <a:spLocks noGrp="1"/>
          </p:cNvSpPr>
          <p:nvPr>
            <p:ph type="title"/>
          </p:nvPr>
        </p:nvSpPr>
        <p:spPr>
          <a:xfrm>
            <a:off x="442912" y="800101"/>
            <a:ext cx="11306176" cy="1001982"/>
          </a:xfrm>
          <a:prstGeom prst="rect">
            <a:avLst/>
          </a:prstGeom>
        </p:spPr>
        <p:txBody>
          <a:bodyPr anchor="ctr" anchorCtr="0"/>
          <a:lstStyle/>
          <a:p>
            <a:r>
              <a:rPr lang="en-GB" dirty="0"/>
              <a:t>Click to edit Master title style</a:t>
            </a:r>
            <a:endParaRPr lang="en-US" dirty="0"/>
          </a:p>
        </p:txBody>
      </p:sp>
      <p:pic>
        <p:nvPicPr>
          <p:cNvPr id="9" name="Picture 8">
            <a:extLst>
              <a:ext uri="{FF2B5EF4-FFF2-40B4-BE49-F238E27FC236}">
                <a16:creationId xmlns:a16="http://schemas.microsoft.com/office/drawing/2014/main" id="{68C387D1-CCDB-AA42-911D-99DAFBC81375}"/>
              </a:ext>
            </a:extLst>
          </p:cNvPr>
          <p:cNvPicPr>
            <a:picLocks noChangeAspect="1"/>
          </p:cNvPicPr>
          <p:nvPr userDrawn="1"/>
        </p:nvPicPr>
        <p:blipFill>
          <a:blip r:embed="rId2"/>
          <a:stretch>
            <a:fillRect/>
          </a:stretch>
        </p:blipFill>
        <p:spPr>
          <a:xfrm>
            <a:off x="442912" y="5832092"/>
            <a:ext cx="568359" cy="676275"/>
          </a:xfrm>
          <a:prstGeom prst="rect">
            <a:avLst/>
          </a:prstGeom>
        </p:spPr>
      </p:pic>
      <p:sp>
        <p:nvSpPr>
          <p:cNvPr id="16" name="Text Placeholder 11">
            <a:extLst>
              <a:ext uri="{FF2B5EF4-FFF2-40B4-BE49-F238E27FC236}">
                <a16:creationId xmlns:a16="http://schemas.microsoft.com/office/drawing/2014/main" id="{44B35524-0F00-1A4F-8D8A-436C8810069B}"/>
              </a:ext>
            </a:extLst>
          </p:cNvPr>
          <p:cNvSpPr>
            <a:spLocks noGrp="1"/>
          </p:cNvSpPr>
          <p:nvPr>
            <p:ph type="body" sz="quarter" idx="10"/>
          </p:nvPr>
        </p:nvSpPr>
        <p:spPr>
          <a:xfrm>
            <a:off x="6275387" y="6057900"/>
            <a:ext cx="5473699" cy="368888"/>
          </a:xfrm>
          <a:prstGeom prst="rect">
            <a:avLst/>
          </a:prstGeom>
        </p:spPr>
        <p:txBody>
          <a:bodyPr tIns="0" rIns="0" bIns="0" anchor="b" anchorCtr="0">
            <a:noAutofit/>
          </a:bodyPr>
          <a:lstStyle>
            <a:lvl1pPr marL="0" indent="0" algn="r">
              <a:buNone/>
              <a:defRPr sz="1800">
                <a:solidFill>
                  <a:srgbClr val="E6005B"/>
                </a:solidFill>
              </a:defRPr>
            </a:lvl1pPr>
          </a:lstStyle>
          <a:p>
            <a:pPr lvl="0"/>
            <a:r>
              <a:rPr lang="en-GB" dirty="0"/>
              <a:t>Click to edit Master text styles</a:t>
            </a:r>
          </a:p>
        </p:txBody>
      </p:sp>
      <p:sp>
        <p:nvSpPr>
          <p:cNvPr id="22" name="Text Placeholder 2">
            <a:extLst>
              <a:ext uri="{FF2B5EF4-FFF2-40B4-BE49-F238E27FC236}">
                <a16:creationId xmlns:a16="http://schemas.microsoft.com/office/drawing/2014/main" id="{245CF166-1A2B-F24F-9192-1EE62922C0E7}"/>
              </a:ext>
            </a:extLst>
          </p:cNvPr>
          <p:cNvSpPr>
            <a:spLocks noGrp="1"/>
          </p:cNvSpPr>
          <p:nvPr>
            <p:ph type="body" idx="1"/>
          </p:nvPr>
        </p:nvSpPr>
        <p:spPr>
          <a:xfrm>
            <a:off x="442912" y="1989138"/>
            <a:ext cx="5473701" cy="636855"/>
          </a:xfrm>
          <a:prstGeom prst="rect">
            <a:avLst/>
          </a:prstGeom>
        </p:spPr>
        <p:txBody>
          <a:bodyPr anchor="ctr" anchorCtr="0"/>
          <a:lstStyle>
            <a:lvl1pPr marL="0" indent="0">
              <a:buNone/>
              <a:defRPr sz="2400" b="1">
                <a:solidFill>
                  <a:srgbClr val="9E043D"/>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23" name="Text Placeholder 2">
            <a:extLst>
              <a:ext uri="{FF2B5EF4-FFF2-40B4-BE49-F238E27FC236}">
                <a16:creationId xmlns:a16="http://schemas.microsoft.com/office/drawing/2014/main" id="{FA1D5975-B545-F54E-B266-2A4DDDC8C4C9}"/>
              </a:ext>
            </a:extLst>
          </p:cNvPr>
          <p:cNvSpPr>
            <a:spLocks noGrp="1"/>
          </p:cNvSpPr>
          <p:nvPr>
            <p:ph type="body" idx="11"/>
          </p:nvPr>
        </p:nvSpPr>
        <p:spPr>
          <a:xfrm>
            <a:off x="6291895" y="1989139"/>
            <a:ext cx="5457193" cy="636854"/>
          </a:xfrm>
          <a:prstGeom prst="rect">
            <a:avLst/>
          </a:prstGeom>
        </p:spPr>
        <p:txBody>
          <a:bodyPr anchor="ctr" anchorCtr="0"/>
          <a:lstStyle>
            <a:lvl1pPr marL="0" indent="0">
              <a:buNone/>
              <a:defRPr sz="2400" b="1">
                <a:solidFill>
                  <a:srgbClr val="9E043D"/>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12" name="Rectangle 11">
            <a:extLst>
              <a:ext uri="{FF2B5EF4-FFF2-40B4-BE49-F238E27FC236}">
                <a16:creationId xmlns:a16="http://schemas.microsoft.com/office/drawing/2014/main" id="{30F691ED-EF65-C446-B3BD-FB970876AB4D}"/>
              </a:ext>
            </a:extLst>
          </p:cNvPr>
          <p:cNvSpPr/>
          <p:nvPr userDrawn="1"/>
        </p:nvSpPr>
        <p:spPr>
          <a:xfrm>
            <a:off x="1" y="0"/>
            <a:ext cx="12191999" cy="441325"/>
          </a:xfrm>
          <a:prstGeom prst="rect">
            <a:avLst/>
          </a:prstGeom>
          <a:solidFill>
            <a:srgbClr val="E60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3AC6DAE-40C2-FC4C-9C8A-8F55F3ECD49F}"/>
              </a:ext>
            </a:extLst>
          </p:cNvPr>
          <p:cNvSpPr/>
          <p:nvPr userDrawn="1"/>
        </p:nvSpPr>
        <p:spPr>
          <a:xfrm>
            <a:off x="0" y="6742113"/>
            <a:ext cx="12191999" cy="125999"/>
          </a:xfrm>
          <a:prstGeom prst="rect">
            <a:avLst/>
          </a:prstGeom>
          <a:solidFill>
            <a:srgbClr val="9E0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120468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wo Column Unsymetrical">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C09ECCE-CA94-5841-8835-15D01FC20CFF}"/>
              </a:ext>
            </a:extLst>
          </p:cNvPr>
          <p:cNvSpPr>
            <a:spLocks noGrp="1"/>
          </p:cNvSpPr>
          <p:nvPr>
            <p:ph idx="1"/>
          </p:nvPr>
        </p:nvSpPr>
        <p:spPr>
          <a:xfrm>
            <a:off x="442912" y="1989138"/>
            <a:ext cx="3529013"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Content Placeholder 2">
            <a:extLst>
              <a:ext uri="{FF2B5EF4-FFF2-40B4-BE49-F238E27FC236}">
                <a16:creationId xmlns:a16="http://schemas.microsoft.com/office/drawing/2014/main" id="{582F0DD8-CD89-964C-A0BF-3C891A947F9F}"/>
              </a:ext>
            </a:extLst>
          </p:cNvPr>
          <p:cNvSpPr>
            <a:spLocks noGrp="1"/>
          </p:cNvSpPr>
          <p:nvPr>
            <p:ph idx="12"/>
          </p:nvPr>
        </p:nvSpPr>
        <p:spPr>
          <a:xfrm>
            <a:off x="4332288" y="1989138"/>
            <a:ext cx="7416800"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Picture 8">
            <a:extLst>
              <a:ext uri="{FF2B5EF4-FFF2-40B4-BE49-F238E27FC236}">
                <a16:creationId xmlns:a16="http://schemas.microsoft.com/office/drawing/2014/main" id="{66D5397D-FD76-2E4F-8BFA-B5599B1CF4C8}"/>
              </a:ext>
            </a:extLst>
          </p:cNvPr>
          <p:cNvPicPr>
            <a:picLocks noChangeAspect="1"/>
          </p:cNvPicPr>
          <p:nvPr userDrawn="1"/>
        </p:nvPicPr>
        <p:blipFill>
          <a:blip r:embed="rId2"/>
          <a:stretch>
            <a:fillRect/>
          </a:stretch>
        </p:blipFill>
        <p:spPr>
          <a:xfrm>
            <a:off x="442912" y="5832092"/>
            <a:ext cx="568359" cy="676275"/>
          </a:xfrm>
          <a:prstGeom prst="rect">
            <a:avLst/>
          </a:prstGeom>
        </p:spPr>
      </p:pic>
      <p:sp>
        <p:nvSpPr>
          <p:cNvPr id="13" name="Text Placeholder 11">
            <a:extLst>
              <a:ext uri="{FF2B5EF4-FFF2-40B4-BE49-F238E27FC236}">
                <a16:creationId xmlns:a16="http://schemas.microsoft.com/office/drawing/2014/main" id="{07B00AC3-9B1E-2E4B-BC7B-406D8A38D125}"/>
              </a:ext>
            </a:extLst>
          </p:cNvPr>
          <p:cNvSpPr>
            <a:spLocks noGrp="1"/>
          </p:cNvSpPr>
          <p:nvPr>
            <p:ph type="body" sz="quarter" idx="10"/>
          </p:nvPr>
        </p:nvSpPr>
        <p:spPr>
          <a:xfrm>
            <a:off x="6275387" y="6057900"/>
            <a:ext cx="5473699" cy="368888"/>
          </a:xfrm>
          <a:prstGeom prst="rect">
            <a:avLst/>
          </a:prstGeom>
        </p:spPr>
        <p:txBody>
          <a:bodyPr tIns="0" rIns="0" bIns="0" anchor="b" anchorCtr="0">
            <a:noAutofit/>
          </a:bodyPr>
          <a:lstStyle>
            <a:lvl1pPr marL="0" indent="0" algn="r">
              <a:buNone/>
              <a:defRPr sz="1800">
                <a:solidFill>
                  <a:srgbClr val="E6005B"/>
                </a:solidFill>
              </a:defRPr>
            </a:lvl1pPr>
          </a:lstStyle>
          <a:p>
            <a:pPr lvl="0"/>
            <a:r>
              <a:rPr lang="en-GB" dirty="0"/>
              <a:t>Click to edit Master text styles</a:t>
            </a:r>
          </a:p>
        </p:txBody>
      </p:sp>
      <p:sp>
        <p:nvSpPr>
          <p:cNvPr id="14" name="Title 1">
            <a:extLst>
              <a:ext uri="{FF2B5EF4-FFF2-40B4-BE49-F238E27FC236}">
                <a16:creationId xmlns:a16="http://schemas.microsoft.com/office/drawing/2014/main" id="{FB21EC89-DA5A-2B4B-B94A-FD5D13BA4A1F}"/>
              </a:ext>
            </a:extLst>
          </p:cNvPr>
          <p:cNvSpPr>
            <a:spLocks noGrp="1"/>
          </p:cNvSpPr>
          <p:nvPr>
            <p:ph type="title"/>
          </p:nvPr>
        </p:nvSpPr>
        <p:spPr>
          <a:xfrm>
            <a:off x="442912" y="800100"/>
            <a:ext cx="11306175" cy="1001983"/>
          </a:xfrm>
          <a:prstGeom prst="rect">
            <a:avLst/>
          </a:prstGeom>
        </p:spPr>
        <p:txBody>
          <a:bodyPr/>
          <a:lstStyle/>
          <a:p>
            <a:r>
              <a:rPr lang="en-GB" dirty="0"/>
              <a:t>Click to edit Master title style</a:t>
            </a:r>
            <a:endParaRPr lang="en-US" dirty="0"/>
          </a:p>
        </p:txBody>
      </p:sp>
      <p:sp>
        <p:nvSpPr>
          <p:cNvPr id="15" name="Rectangle 14">
            <a:extLst>
              <a:ext uri="{FF2B5EF4-FFF2-40B4-BE49-F238E27FC236}">
                <a16:creationId xmlns:a16="http://schemas.microsoft.com/office/drawing/2014/main" id="{25FEA125-D139-1A4D-A206-2BABBEE26DC4}"/>
              </a:ext>
            </a:extLst>
          </p:cNvPr>
          <p:cNvSpPr/>
          <p:nvPr userDrawn="1"/>
        </p:nvSpPr>
        <p:spPr>
          <a:xfrm>
            <a:off x="1" y="0"/>
            <a:ext cx="12191999" cy="441325"/>
          </a:xfrm>
          <a:prstGeom prst="rect">
            <a:avLst/>
          </a:prstGeom>
          <a:solidFill>
            <a:srgbClr val="E60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64871E7-C776-E845-B38B-91971ED53532}"/>
              </a:ext>
            </a:extLst>
          </p:cNvPr>
          <p:cNvSpPr/>
          <p:nvPr userDrawn="1"/>
        </p:nvSpPr>
        <p:spPr>
          <a:xfrm>
            <a:off x="0" y="6742113"/>
            <a:ext cx="12191999" cy="125999"/>
          </a:xfrm>
          <a:prstGeom prst="rect">
            <a:avLst/>
          </a:prstGeom>
          <a:solidFill>
            <a:srgbClr val="9E0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7661789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wo Column Unsymetrical Secondary">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F1B88EC-6B3F-324D-8A9A-A2200D031343}"/>
              </a:ext>
            </a:extLst>
          </p:cNvPr>
          <p:cNvSpPr>
            <a:spLocks noGrp="1"/>
          </p:cNvSpPr>
          <p:nvPr>
            <p:ph sz="half" idx="2"/>
          </p:nvPr>
        </p:nvSpPr>
        <p:spPr>
          <a:xfrm>
            <a:off x="442913" y="2813048"/>
            <a:ext cx="3529012" cy="2884489"/>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Content Placeholder 5">
            <a:extLst>
              <a:ext uri="{FF2B5EF4-FFF2-40B4-BE49-F238E27FC236}">
                <a16:creationId xmlns:a16="http://schemas.microsoft.com/office/drawing/2014/main" id="{0D32B247-F8B0-6A43-86FE-2923DBEF9C8F}"/>
              </a:ext>
            </a:extLst>
          </p:cNvPr>
          <p:cNvSpPr>
            <a:spLocks noGrp="1"/>
          </p:cNvSpPr>
          <p:nvPr>
            <p:ph sz="quarter" idx="4"/>
          </p:nvPr>
        </p:nvSpPr>
        <p:spPr>
          <a:xfrm>
            <a:off x="4332288" y="1989138"/>
            <a:ext cx="7416800"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8" name="Picture 7">
            <a:extLst>
              <a:ext uri="{FF2B5EF4-FFF2-40B4-BE49-F238E27FC236}">
                <a16:creationId xmlns:a16="http://schemas.microsoft.com/office/drawing/2014/main" id="{375C663E-9DDC-5B49-A342-3EE51697074B}"/>
              </a:ext>
            </a:extLst>
          </p:cNvPr>
          <p:cNvPicPr>
            <a:picLocks noChangeAspect="1"/>
          </p:cNvPicPr>
          <p:nvPr userDrawn="1"/>
        </p:nvPicPr>
        <p:blipFill>
          <a:blip r:embed="rId2"/>
          <a:stretch>
            <a:fillRect/>
          </a:stretch>
        </p:blipFill>
        <p:spPr>
          <a:xfrm>
            <a:off x="442912" y="5832092"/>
            <a:ext cx="568359" cy="676275"/>
          </a:xfrm>
          <a:prstGeom prst="rect">
            <a:avLst/>
          </a:prstGeom>
        </p:spPr>
      </p:pic>
      <p:sp>
        <p:nvSpPr>
          <p:cNvPr id="15" name="Text Placeholder 11">
            <a:extLst>
              <a:ext uri="{FF2B5EF4-FFF2-40B4-BE49-F238E27FC236}">
                <a16:creationId xmlns:a16="http://schemas.microsoft.com/office/drawing/2014/main" id="{B5743288-93C1-B747-B6D2-E62ECB66A2BE}"/>
              </a:ext>
            </a:extLst>
          </p:cNvPr>
          <p:cNvSpPr>
            <a:spLocks noGrp="1"/>
          </p:cNvSpPr>
          <p:nvPr>
            <p:ph type="body" sz="quarter" idx="10"/>
          </p:nvPr>
        </p:nvSpPr>
        <p:spPr>
          <a:xfrm>
            <a:off x="6275387" y="6057900"/>
            <a:ext cx="5473699" cy="368888"/>
          </a:xfrm>
          <a:prstGeom prst="rect">
            <a:avLst/>
          </a:prstGeom>
        </p:spPr>
        <p:txBody>
          <a:bodyPr tIns="0" rIns="0" bIns="0" anchor="b" anchorCtr="0">
            <a:noAutofit/>
          </a:bodyPr>
          <a:lstStyle>
            <a:lvl1pPr marL="0" indent="0" algn="r">
              <a:buNone/>
              <a:defRPr sz="1800">
                <a:solidFill>
                  <a:srgbClr val="E6005B"/>
                </a:solidFill>
              </a:defRPr>
            </a:lvl1pPr>
          </a:lstStyle>
          <a:p>
            <a:pPr lvl="0"/>
            <a:r>
              <a:rPr lang="en-GB" dirty="0"/>
              <a:t>Click to edit Master text styles</a:t>
            </a:r>
          </a:p>
        </p:txBody>
      </p:sp>
      <p:sp>
        <p:nvSpPr>
          <p:cNvPr id="16" name="Title 1">
            <a:extLst>
              <a:ext uri="{FF2B5EF4-FFF2-40B4-BE49-F238E27FC236}">
                <a16:creationId xmlns:a16="http://schemas.microsoft.com/office/drawing/2014/main" id="{62BBD38C-D5E6-E14C-82D7-CDA28865EBF1}"/>
              </a:ext>
            </a:extLst>
          </p:cNvPr>
          <p:cNvSpPr>
            <a:spLocks noGrp="1"/>
          </p:cNvSpPr>
          <p:nvPr>
            <p:ph type="title"/>
          </p:nvPr>
        </p:nvSpPr>
        <p:spPr>
          <a:xfrm>
            <a:off x="442912" y="800100"/>
            <a:ext cx="11306175" cy="1001983"/>
          </a:xfrm>
          <a:prstGeom prst="rect">
            <a:avLst/>
          </a:prstGeom>
        </p:spPr>
        <p:txBody>
          <a:bodyPr/>
          <a:lstStyle/>
          <a:p>
            <a:r>
              <a:rPr lang="en-GB" dirty="0"/>
              <a:t>Click to edit Master title style</a:t>
            </a:r>
            <a:endParaRPr lang="en-US" dirty="0"/>
          </a:p>
        </p:txBody>
      </p:sp>
      <p:sp>
        <p:nvSpPr>
          <p:cNvPr id="17" name="Text Placeholder 2">
            <a:extLst>
              <a:ext uri="{FF2B5EF4-FFF2-40B4-BE49-F238E27FC236}">
                <a16:creationId xmlns:a16="http://schemas.microsoft.com/office/drawing/2014/main" id="{14952491-1CB4-104F-95DC-3C7A95C113BA}"/>
              </a:ext>
            </a:extLst>
          </p:cNvPr>
          <p:cNvSpPr>
            <a:spLocks noGrp="1"/>
          </p:cNvSpPr>
          <p:nvPr>
            <p:ph type="body" idx="1"/>
          </p:nvPr>
        </p:nvSpPr>
        <p:spPr>
          <a:xfrm>
            <a:off x="442912" y="1989138"/>
            <a:ext cx="3529013" cy="636855"/>
          </a:xfrm>
          <a:prstGeom prst="rect">
            <a:avLst/>
          </a:prstGeom>
        </p:spPr>
        <p:txBody>
          <a:bodyPr anchor="ctr" anchorCtr="0"/>
          <a:lstStyle>
            <a:lvl1pPr marL="0" indent="0">
              <a:buNone/>
              <a:defRPr sz="2400" b="1">
                <a:solidFill>
                  <a:srgbClr val="9E043D"/>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11" name="Rectangle 10">
            <a:extLst>
              <a:ext uri="{FF2B5EF4-FFF2-40B4-BE49-F238E27FC236}">
                <a16:creationId xmlns:a16="http://schemas.microsoft.com/office/drawing/2014/main" id="{8DE6B900-0CAE-6B4C-B741-178AD460BD32}"/>
              </a:ext>
            </a:extLst>
          </p:cNvPr>
          <p:cNvSpPr/>
          <p:nvPr userDrawn="1"/>
        </p:nvSpPr>
        <p:spPr>
          <a:xfrm>
            <a:off x="1" y="0"/>
            <a:ext cx="12191999" cy="441325"/>
          </a:xfrm>
          <a:prstGeom prst="rect">
            <a:avLst/>
          </a:prstGeom>
          <a:solidFill>
            <a:srgbClr val="E60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E1A1B2DE-F07F-8147-AD48-234D917280D2}"/>
              </a:ext>
            </a:extLst>
          </p:cNvPr>
          <p:cNvSpPr/>
          <p:nvPr userDrawn="1"/>
        </p:nvSpPr>
        <p:spPr>
          <a:xfrm>
            <a:off x="0" y="6742113"/>
            <a:ext cx="12191999" cy="125999"/>
          </a:xfrm>
          <a:prstGeom prst="rect">
            <a:avLst/>
          </a:prstGeom>
          <a:solidFill>
            <a:srgbClr val="9E0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8274778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hree Colum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C09ECCE-CA94-5841-8835-15D01FC20CFF}"/>
              </a:ext>
            </a:extLst>
          </p:cNvPr>
          <p:cNvSpPr>
            <a:spLocks noGrp="1"/>
          </p:cNvSpPr>
          <p:nvPr>
            <p:ph idx="1"/>
          </p:nvPr>
        </p:nvSpPr>
        <p:spPr>
          <a:xfrm>
            <a:off x="442912" y="1989138"/>
            <a:ext cx="3529013"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Content Placeholder 2">
            <a:extLst>
              <a:ext uri="{FF2B5EF4-FFF2-40B4-BE49-F238E27FC236}">
                <a16:creationId xmlns:a16="http://schemas.microsoft.com/office/drawing/2014/main" id="{582F0DD8-CD89-964C-A0BF-3C891A947F9F}"/>
              </a:ext>
            </a:extLst>
          </p:cNvPr>
          <p:cNvSpPr>
            <a:spLocks noGrp="1"/>
          </p:cNvSpPr>
          <p:nvPr>
            <p:ph idx="12"/>
          </p:nvPr>
        </p:nvSpPr>
        <p:spPr>
          <a:xfrm>
            <a:off x="4332288" y="1989138"/>
            <a:ext cx="3529013"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 name="Content Placeholder 2">
            <a:extLst>
              <a:ext uri="{FF2B5EF4-FFF2-40B4-BE49-F238E27FC236}">
                <a16:creationId xmlns:a16="http://schemas.microsoft.com/office/drawing/2014/main" id="{A2572A3E-7061-AE46-B81E-7EEEF4B2F2AD}"/>
              </a:ext>
            </a:extLst>
          </p:cNvPr>
          <p:cNvSpPr>
            <a:spLocks noGrp="1"/>
          </p:cNvSpPr>
          <p:nvPr>
            <p:ph idx="13"/>
          </p:nvPr>
        </p:nvSpPr>
        <p:spPr>
          <a:xfrm>
            <a:off x="8221664" y="1989138"/>
            <a:ext cx="3527423"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0" name="Picture 9">
            <a:extLst>
              <a:ext uri="{FF2B5EF4-FFF2-40B4-BE49-F238E27FC236}">
                <a16:creationId xmlns:a16="http://schemas.microsoft.com/office/drawing/2014/main" id="{3F5E1427-DD3F-9240-BD4A-0CC21218DF6A}"/>
              </a:ext>
            </a:extLst>
          </p:cNvPr>
          <p:cNvPicPr>
            <a:picLocks noChangeAspect="1"/>
          </p:cNvPicPr>
          <p:nvPr userDrawn="1"/>
        </p:nvPicPr>
        <p:blipFill>
          <a:blip r:embed="rId2"/>
          <a:stretch>
            <a:fillRect/>
          </a:stretch>
        </p:blipFill>
        <p:spPr>
          <a:xfrm>
            <a:off x="442912" y="5832092"/>
            <a:ext cx="568359" cy="676275"/>
          </a:xfrm>
          <a:prstGeom prst="rect">
            <a:avLst/>
          </a:prstGeom>
        </p:spPr>
      </p:pic>
      <p:sp>
        <p:nvSpPr>
          <p:cNvPr id="14" name="Text Placeholder 11">
            <a:extLst>
              <a:ext uri="{FF2B5EF4-FFF2-40B4-BE49-F238E27FC236}">
                <a16:creationId xmlns:a16="http://schemas.microsoft.com/office/drawing/2014/main" id="{6DC3E782-E2DF-224A-8EC7-F432750D92BE}"/>
              </a:ext>
            </a:extLst>
          </p:cNvPr>
          <p:cNvSpPr>
            <a:spLocks noGrp="1"/>
          </p:cNvSpPr>
          <p:nvPr>
            <p:ph type="body" sz="quarter" idx="10"/>
          </p:nvPr>
        </p:nvSpPr>
        <p:spPr>
          <a:xfrm>
            <a:off x="6275387" y="6057900"/>
            <a:ext cx="5473699" cy="368888"/>
          </a:xfrm>
          <a:prstGeom prst="rect">
            <a:avLst/>
          </a:prstGeom>
        </p:spPr>
        <p:txBody>
          <a:bodyPr tIns="0" rIns="0" bIns="0" anchor="b" anchorCtr="0">
            <a:noAutofit/>
          </a:bodyPr>
          <a:lstStyle>
            <a:lvl1pPr marL="0" indent="0" algn="r">
              <a:buNone/>
              <a:defRPr sz="1800">
                <a:solidFill>
                  <a:srgbClr val="E6005B"/>
                </a:solidFill>
              </a:defRPr>
            </a:lvl1pPr>
          </a:lstStyle>
          <a:p>
            <a:pPr lvl="0"/>
            <a:r>
              <a:rPr lang="en-GB" dirty="0"/>
              <a:t>Click to edit Master text styles</a:t>
            </a:r>
          </a:p>
        </p:txBody>
      </p:sp>
      <p:sp>
        <p:nvSpPr>
          <p:cNvPr id="15" name="Title 1">
            <a:extLst>
              <a:ext uri="{FF2B5EF4-FFF2-40B4-BE49-F238E27FC236}">
                <a16:creationId xmlns:a16="http://schemas.microsoft.com/office/drawing/2014/main" id="{1C9432BC-F7ED-AD44-955D-1B98B2278695}"/>
              </a:ext>
            </a:extLst>
          </p:cNvPr>
          <p:cNvSpPr>
            <a:spLocks noGrp="1"/>
          </p:cNvSpPr>
          <p:nvPr>
            <p:ph type="title"/>
          </p:nvPr>
        </p:nvSpPr>
        <p:spPr>
          <a:xfrm>
            <a:off x="442912" y="800100"/>
            <a:ext cx="11306175" cy="1001983"/>
          </a:xfrm>
          <a:prstGeom prst="rect">
            <a:avLst/>
          </a:prstGeom>
        </p:spPr>
        <p:txBody>
          <a:bodyPr/>
          <a:lstStyle/>
          <a:p>
            <a:r>
              <a:rPr lang="en-GB" dirty="0"/>
              <a:t>Click to edit Master title style</a:t>
            </a:r>
            <a:endParaRPr lang="en-US" dirty="0"/>
          </a:p>
        </p:txBody>
      </p:sp>
      <p:sp>
        <p:nvSpPr>
          <p:cNvPr id="16" name="Rectangle 15">
            <a:extLst>
              <a:ext uri="{FF2B5EF4-FFF2-40B4-BE49-F238E27FC236}">
                <a16:creationId xmlns:a16="http://schemas.microsoft.com/office/drawing/2014/main" id="{D618504C-E8A7-EA43-8DA0-0CE9310D674A}"/>
              </a:ext>
            </a:extLst>
          </p:cNvPr>
          <p:cNvSpPr/>
          <p:nvPr userDrawn="1"/>
        </p:nvSpPr>
        <p:spPr>
          <a:xfrm>
            <a:off x="1" y="0"/>
            <a:ext cx="12191999" cy="441325"/>
          </a:xfrm>
          <a:prstGeom prst="rect">
            <a:avLst/>
          </a:prstGeom>
          <a:solidFill>
            <a:srgbClr val="E60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C6BB3217-4ECB-9C4E-B129-4CD1A7606E4D}"/>
              </a:ext>
            </a:extLst>
          </p:cNvPr>
          <p:cNvSpPr/>
          <p:nvPr userDrawn="1"/>
        </p:nvSpPr>
        <p:spPr>
          <a:xfrm>
            <a:off x="0" y="6742113"/>
            <a:ext cx="12191999" cy="125999"/>
          </a:xfrm>
          <a:prstGeom prst="rect">
            <a:avLst/>
          </a:prstGeom>
          <a:solidFill>
            <a:srgbClr val="9E0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4962863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hree Column Secondary">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F1B88EC-6B3F-324D-8A9A-A2200D031343}"/>
              </a:ext>
            </a:extLst>
          </p:cNvPr>
          <p:cNvSpPr>
            <a:spLocks noGrp="1"/>
          </p:cNvSpPr>
          <p:nvPr>
            <p:ph sz="half" idx="2"/>
          </p:nvPr>
        </p:nvSpPr>
        <p:spPr>
          <a:xfrm>
            <a:off x="442912" y="2813048"/>
            <a:ext cx="3529013" cy="288449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a:extLst>
              <a:ext uri="{FF2B5EF4-FFF2-40B4-BE49-F238E27FC236}">
                <a16:creationId xmlns:a16="http://schemas.microsoft.com/office/drawing/2014/main" id="{FADD979E-7EEF-5D4A-8AC3-74C6CE848442}"/>
              </a:ext>
            </a:extLst>
          </p:cNvPr>
          <p:cNvSpPr>
            <a:spLocks noGrp="1"/>
          </p:cNvSpPr>
          <p:nvPr>
            <p:ph type="body" sz="quarter" idx="3"/>
          </p:nvPr>
        </p:nvSpPr>
        <p:spPr>
          <a:xfrm>
            <a:off x="8220075" y="1989138"/>
            <a:ext cx="3527425" cy="636855"/>
          </a:xfrm>
          <a:prstGeom prst="rect">
            <a:avLst/>
          </a:prstGeom>
        </p:spPr>
        <p:txBody>
          <a:bodyPr anchor="ctr" anchorCtr="0"/>
          <a:lstStyle>
            <a:lvl1pPr marL="0" indent="0">
              <a:buNone/>
              <a:defRPr sz="2400" b="1">
                <a:solidFill>
                  <a:srgbClr val="9E043D"/>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6" name="Content Placeholder 5">
            <a:extLst>
              <a:ext uri="{FF2B5EF4-FFF2-40B4-BE49-F238E27FC236}">
                <a16:creationId xmlns:a16="http://schemas.microsoft.com/office/drawing/2014/main" id="{0D32B247-F8B0-6A43-86FE-2923DBEF9C8F}"/>
              </a:ext>
            </a:extLst>
          </p:cNvPr>
          <p:cNvSpPr>
            <a:spLocks noGrp="1"/>
          </p:cNvSpPr>
          <p:nvPr>
            <p:ph sz="quarter" idx="4"/>
          </p:nvPr>
        </p:nvSpPr>
        <p:spPr>
          <a:xfrm>
            <a:off x="4332288" y="2813047"/>
            <a:ext cx="3527425" cy="288449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 name="Content Placeholder 5">
            <a:extLst>
              <a:ext uri="{FF2B5EF4-FFF2-40B4-BE49-F238E27FC236}">
                <a16:creationId xmlns:a16="http://schemas.microsoft.com/office/drawing/2014/main" id="{C43422A0-145A-7943-95AD-B9C948D26B2D}"/>
              </a:ext>
            </a:extLst>
          </p:cNvPr>
          <p:cNvSpPr>
            <a:spLocks noGrp="1"/>
          </p:cNvSpPr>
          <p:nvPr>
            <p:ph sz="quarter" idx="10"/>
          </p:nvPr>
        </p:nvSpPr>
        <p:spPr>
          <a:xfrm>
            <a:off x="8220076" y="2813046"/>
            <a:ext cx="3529012" cy="2884491"/>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4" name="Picture 13">
            <a:extLst>
              <a:ext uri="{FF2B5EF4-FFF2-40B4-BE49-F238E27FC236}">
                <a16:creationId xmlns:a16="http://schemas.microsoft.com/office/drawing/2014/main" id="{CE2A91DF-79A7-914F-947D-CF72742487D7}"/>
              </a:ext>
            </a:extLst>
          </p:cNvPr>
          <p:cNvPicPr>
            <a:picLocks noChangeAspect="1"/>
          </p:cNvPicPr>
          <p:nvPr userDrawn="1"/>
        </p:nvPicPr>
        <p:blipFill>
          <a:blip r:embed="rId2"/>
          <a:stretch>
            <a:fillRect/>
          </a:stretch>
        </p:blipFill>
        <p:spPr>
          <a:xfrm>
            <a:off x="442912" y="5832092"/>
            <a:ext cx="568359" cy="676275"/>
          </a:xfrm>
          <a:prstGeom prst="rect">
            <a:avLst/>
          </a:prstGeom>
        </p:spPr>
      </p:pic>
      <p:sp>
        <p:nvSpPr>
          <p:cNvPr id="18" name="Text Placeholder 11">
            <a:extLst>
              <a:ext uri="{FF2B5EF4-FFF2-40B4-BE49-F238E27FC236}">
                <a16:creationId xmlns:a16="http://schemas.microsoft.com/office/drawing/2014/main" id="{EF264802-11B4-5941-991C-96BAD56284CF}"/>
              </a:ext>
            </a:extLst>
          </p:cNvPr>
          <p:cNvSpPr>
            <a:spLocks noGrp="1"/>
          </p:cNvSpPr>
          <p:nvPr>
            <p:ph type="body" sz="quarter" idx="12"/>
          </p:nvPr>
        </p:nvSpPr>
        <p:spPr>
          <a:xfrm>
            <a:off x="6275387" y="6057900"/>
            <a:ext cx="5473699" cy="368888"/>
          </a:xfrm>
          <a:prstGeom prst="rect">
            <a:avLst/>
          </a:prstGeom>
        </p:spPr>
        <p:txBody>
          <a:bodyPr tIns="0" rIns="0" bIns="0" anchor="b" anchorCtr="0">
            <a:noAutofit/>
          </a:bodyPr>
          <a:lstStyle>
            <a:lvl1pPr marL="0" indent="0" algn="r">
              <a:buNone/>
              <a:defRPr sz="1800">
                <a:solidFill>
                  <a:srgbClr val="E6005B"/>
                </a:solidFill>
              </a:defRPr>
            </a:lvl1pPr>
          </a:lstStyle>
          <a:p>
            <a:pPr lvl="0"/>
            <a:r>
              <a:rPr lang="en-GB" dirty="0"/>
              <a:t>Click to edit Master text styles</a:t>
            </a:r>
          </a:p>
        </p:txBody>
      </p:sp>
      <p:sp>
        <p:nvSpPr>
          <p:cNvPr id="19" name="Title 1">
            <a:extLst>
              <a:ext uri="{FF2B5EF4-FFF2-40B4-BE49-F238E27FC236}">
                <a16:creationId xmlns:a16="http://schemas.microsoft.com/office/drawing/2014/main" id="{AC1D1754-6A16-0A4B-9E06-5B285B1354A6}"/>
              </a:ext>
            </a:extLst>
          </p:cNvPr>
          <p:cNvSpPr>
            <a:spLocks noGrp="1"/>
          </p:cNvSpPr>
          <p:nvPr>
            <p:ph type="title"/>
          </p:nvPr>
        </p:nvSpPr>
        <p:spPr>
          <a:xfrm>
            <a:off x="442912" y="800100"/>
            <a:ext cx="11306175" cy="1001983"/>
          </a:xfrm>
          <a:prstGeom prst="rect">
            <a:avLst/>
          </a:prstGeom>
        </p:spPr>
        <p:txBody>
          <a:bodyPr/>
          <a:lstStyle/>
          <a:p>
            <a:r>
              <a:rPr lang="en-GB" dirty="0"/>
              <a:t>Click to edit Master title style</a:t>
            </a:r>
            <a:endParaRPr lang="en-US" dirty="0"/>
          </a:p>
        </p:txBody>
      </p:sp>
      <p:sp>
        <p:nvSpPr>
          <p:cNvPr id="20" name="Text Placeholder 2">
            <a:extLst>
              <a:ext uri="{FF2B5EF4-FFF2-40B4-BE49-F238E27FC236}">
                <a16:creationId xmlns:a16="http://schemas.microsoft.com/office/drawing/2014/main" id="{760B23AA-B159-A04B-A49B-76835B62994D}"/>
              </a:ext>
            </a:extLst>
          </p:cNvPr>
          <p:cNvSpPr>
            <a:spLocks noGrp="1"/>
          </p:cNvSpPr>
          <p:nvPr>
            <p:ph type="body" idx="1"/>
          </p:nvPr>
        </p:nvSpPr>
        <p:spPr>
          <a:xfrm>
            <a:off x="442912" y="1989138"/>
            <a:ext cx="3529013" cy="636855"/>
          </a:xfrm>
          <a:prstGeom prst="rect">
            <a:avLst/>
          </a:prstGeom>
        </p:spPr>
        <p:txBody>
          <a:bodyPr anchor="ctr" anchorCtr="0"/>
          <a:lstStyle>
            <a:lvl1pPr marL="0" indent="0">
              <a:buNone/>
              <a:defRPr sz="2400" b="1">
                <a:solidFill>
                  <a:srgbClr val="9E043D"/>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21" name="Text Placeholder 2">
            <a:extLst>
              <a:ext uri="{FF2B5EF4-FFF2-40B4-BE49-F238E27FC236}">
                <a16:creationId xmlns:a16="http://schemas.microsoft.com/office/drawing/2014/main" id="{EF568595-A127-5846-A037-D0819A0252E6}"/>
              </a:ext>
            </a:extLst>
          </p:cNvPr>
          <p:cNvSpPr>
            <a:spLocks noGrp="1"/>
          </p:cNvSpPr>
          <p:nvPr>
            <p:ph type="body" idx="13"/>
          </p:nvPr>
        </p:nvSpPr>
        <p:spPr>
          <a:xfrm>
            <a:off x="4332288" y="1989138"/>
            <a:ext cx="3527425" cy="636855"/>
          </a:xfrm>
          <a:prstGeom prst="rect">
            <a:avLst/>
          </a:prstGeom>
        </p:spPr>
        <p:txBody>
          <a:bodyPr anchor="ctr" anchorCtr="0"/>
          <a:lstStyle>
            <a:lvl1pPr marL="0" indent="0">
              <a:buNone/>
              <a:defRPr sz="2400" b="1">
                <a:solidFill>
                  <a:srgbClr val="9E043D"/>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22" name="Rectangle 21">
            <a:extLst>
              <a:ext uri="{FF2B5EF4-FFF2-40B4-BE49-F238E27FC236}">
                <a16:creationId xmlns:a16="http://schemas.microsoft.com/office/drawing/2014/main" id="{EAD682C8-053C-4942-93C0-CDCB02169B50}"/>
              </a:ext>
            </a:extLst>
          </p:cNvPr>
          <p:cNvSpPr/>
          <p:nvPr userDrawn="1"/>
        </p:nvSpPr>
        <p:spPr>
          <a:xfrm>
            <a:off x="1" y="0"/>
            <a:ext cx="12191999" cy="441325"/>
          </a:xfrm>
          <a:prstGeom prst="rect">
            <a:avLst/>
          </a:prstGeom>
          <a:solidFill>
            <a:srgbClr val="E60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DC2EA856-078C-B74C-87C6-AC58462CB29C}"/>
              </a:ext>
            </a:extLst>
          </p:cNvPr>
          <p:cNvSpPr/>
          <p:nvPr userDrawn="1"/>
        </p:nvSpPr>
        <p:spPr>
          <a:xfrm>
            <a:off x="0" y="6742113"/>
            <a:ext cx="12191999" cy="125999"/>
          </a:xfrm>
          <a:prstGeom prst="rect">
            <a:avLst/>
          </a:prstGeom>
          <a:solidFill>
            <a:srgbClr val="9E0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2166449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91855C3A-3FE6-774C-8B42-DE78E4C581EA}"/>
              </a:ext>
            </a:extLst>
          </p:cNvPr>
          <p:cNvPicPr>
            <a:picLocks noChangeAspect="1"/>
          </p:cNvPicPr>
          <p:nvPr userDrawn="1"/>
        </p:nvPicPr>
        <p:blipFill>
          <a:blip r:embed="rId2"/>
          <a:stretch>
            <a:fillRect/>
          </a:stretch>
        </p:blipFill>
        <p:spPr>
          <a:xfrm>
            <a:off x="442912" y="5832092"/>
            <a:ext cx="568359" cy="676275"/>
          </a:xfrm>
          <a:prstGeom prst="rect">
            <a:avLst/>
          </a:prstGeom>
        </p:spPr>
      </p:pic>
      <p:sp>
        <p:nvSpPr>
          <p:cNvPr id="20" name="Text Placeholder 11">
            <a:extLst>
              <a:ext uri="{FF2B5EF4-FFF2-40B4-BE49-F238E27FC236}">
                <a16:creationId xmlns:a16="http://schemas.microsoft.com/office/drawing/2014/main" id="{3EFCAB50-6370-994D-BF7A-C505E83CFC1D}"/>
              </a:ext>
            </a:extLst>
          </p:cNvPr>
          <p:cNvSpPr>
            <a:spLocks noGrp="1"/>
          </p:cNvSpPr>
          <p:nvPr>
            <p:ph type="body" sz="quarter" idx="10"/>
          </p:nvPr>
        </p:nvSpPr>
        <p:spPr>
          <a:xfrm>
            <a:off x="6275387" y="6057900"/>
            <a:ext cx="5473699" cy="368888"/>
          </a:xfrm>
          <a:prstGeom prst="rect">
            <a:avLst/>
          </a:prstGeom>
        </p:spPr>
        <p:txBody>
          <a:bodyPr tIns="0" rIns="0" bIns="0" anchor="b" anchorCtr="0">
            <a:noAutofit/>
          </a:bodyPr>
          <a:lstStyle>
            <a:lvl1pPr marL="0" indent="0" algn="r">
              <a:buNone/>
              <a:defRPr sz="1800">
                <a:solidFill>
                  <a:srgbClr val="E6005B"/>
                </a:solidFill>
              </a:defRPr>
            </a:lvl1pPr>
          </a:lstStyle>
          <a:p>
            <a:pPr lvl="0"/>
            <a:r>
              <a:rPr lang="en-GB" dirty="0"/>
              <a:t>Click to edit Master text styles</a:t>
            </a:r>
          </a:p>
        </p:txBody>
      </p:sp>
      <p:sp>
        <p:nvSpPr>
          <p:cNvPr id="23" name="Title 1">
            <a:extLst>
              <a:ext uri="{FF2B5EF4-FFF2-40B4-BE49-F238E27FC236}">
                <a16:creationId xmlns:a16="http://schemas.microsoft.com/office/drawing/2014/main" id="{B048F09A-B384-8C49-9343-9C78BE372438}"/>
              </a:ext>
            </a:extLst>
          </p:cNvPr>
          <p:cNvSpPr>
            <a:spLocks noGrp="1"/>
          </p:cNvSpPr>
          <p:nvPr>
            <p:ph type="ctrTitle"/>
          </p:nvPr>
        </p:nvSpPr>
        <p:spPr>
          <a:xfrm>
            <a:off x="1406632" y="1989138"/>
            <a:ext cx="9378733" cy="2372252"/>
          </a:xfrm>
          <a:prstGeom prst="rect">
            <a:avLst/>
          </a:prstGeom>
        </p:spPr>
        <p:txBody>
          <a:bodyPr lIns="0" rIns="90000" anchor="ctr" anchorCtr="0">
            <a:normAutofit/>
          </a:bodyPr>
          <a:lstStyle>
            <a:lvl1pPr algn="l">
              <a:defRPr sz="4500" b="1">
                <a:solidFill>
                  <a:srgbClr val="E6005B"/>
                </a:solidFill>
              </a:defRPr>
            </a:lvl1pPr>
          </a:lstStyle>
          <a:p>
            <a:r>
              <a:rPr lang="en-GB" dirty="0"/>
              <a:t>Click to edit Master title style</a:t>
            </a:r>
            <a:endParaRPr lang="en-US" dirty="0"/>
          </a:p>
        </p:txBody>
      </p:sp>
      <p:sp>
        <p:nvSpPr>
          <p:cNvPr id="24" name="Subtitle 2">
            <a:extLst>
              <a:ext uri="{FF2B5EF4-FFF2-40B4-BE49-F238E27FC236}">
                <a16:creationId xmlns:a16="http://schemas.microsoft.com/office/drawing/2014/main" id="{338F5E73-6BFD-7748-BFD6-93FCF46A77EB}"/>
              </a:ext>
            </a:extLst>
          </p:cNvPr>
          <p:cNvSpPr>
            <a:spLocks noGrp="1"/>
          </p:cNvSpPr>
          <p:nvPr>
            <p:ph type="subTitle" idx="1"/>
          </p:nvPr>
        </p:nvSpPr>
        <p:spPr>
          <a:xfrm>
            <a:off x="1406632" y="4542366"/>
            <a:ext cx="9378733" cy="1155172"/>
          </a:xfrm>
          <a:prstGeom prst="rect">
            <a:avLst/>
          </a:prstGeom>
        </p:spPr>
        <p:txBody>
          <a:bodyPr lIns="0" anchor="ctr" anchorCtr="0">
            <a:normAutofit/>
          </a:bodyPr>
          <a:lstStyle>
            <a:lvl1pPr marL="0" indent="0" algn="l">
              <a:buNone/>
              <a:defRPr sz="3000" b="1">
                <a:solidFill>
                  <a:srgbClr val="9E043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pic>
        <p:nvPicPr>
          <p:cNvPr id="3" name="Picture 2">
            <a:extLst>
              <a:ext uri="{FF2B5EF4-FFF2-40B4-BE49-F238E27FC236}">
                <a16:creationId xmlns:a16="http://schemas.microsoft.com/office/drawing/2014/main" id="{A3650F2B-C9D3-F54A-91EC-BEDF952B03AE}"/>
              </a:ext>
            </a:extLst>
          </p:cNvPr>
          <p:cNvPicPr>
            <a:picLocks noChangeAspect="1"/>
          </p:cNvPicPr>
          <p:nvPr userDrawn="1"/>
        </p:nvPicPr>
        <p:blipFill>
          <a:blip r:embed="rId3"/>
          <a:stretch>
            <a:fillRect/>
          </a:stretch>
        </p:blipFill>
        <p:spPr>
          <a:xfrm>
            <a:off x="442913" y="1010601"/>
            <a:ext cx="963720" cy="797561"/>
          </a:xfrm>
          <a:prstGeom prst="rect">
            <a:avLst/>
          </a:prstGeom>
        </p:spPr>
      </p:pic>
      <p:pic>
        <p:nvPicPr>
          <p:cNvPr id="26" name="Picture 25">
            <a:extLst>
              <a:ext uri="{FF2B5EF4-FFF2-40B4-BE49-F238E27FC236}">
                <a16:creationId xmlns:a16="http://schemas.microsoft.com/office/drawing/2014/main" id="{6AAD6DD1-3573-E54F-8768-B0CFC8AFB67A}"/>
              </a:ext>
            </a:extLst>
          </p:cNvPr>
          <p:cNvPicPr>
            <a:picLocks noChangeAspect="1"/>
          </p:cNvPicPr>
          <p:nvPr userDrawn="1"/>
        </p:nvPicPr>
        <p:blipFill>
          <a:blip r:embed="rId3"/>
          <a:stretch>
            <a:fillRect/>
          </a:stretch>
        </p:blipFill>
        <p:spPr>
          <a:xfrm rot="10800000">
            <a:off x="10785366" y="4899977"/>
            <a:ext cx="963720" cy="797561"/>
          </a:xfrm>
          <a:prstGeom prst="rect">
            <a:avLst/>
          </a:prstGeom>
        </p:spPr>
      </p:pic>
      <p:sp>
        <p:nvSpPr>
          <p:cNvPr id="11" name="Rectangle 10">
            <a:extLst>
              <a:ext uri="{FF2B5EF4-FFF2-40B4-BE49-F238E27FC236}">
                <a16:creationId xmlns:a16="http://schemas.microsoft.com/office/drawing/2014/main" id="{694A2B9C-4747-EB44-AD6F-788273471394}"/>
              </a:ext>
            </a:extLst>
          </p:cNvPr>
          <p:cNvSpPr/>
          <p:nvPr userDrawn="1"/>
        </p:nvSpPr>
        <p:spPr>
          <a:xfrm>
            <a:off x="1" y="0"/>
            <a:ext cx="12191999" cy="441325"/>
          </a:xfrm>
          <a:prstGeom prst="rect">
            <a:avLst/>
          </a:prstGeom>
          <a:solidFill>
            <a:srgbClr val="E60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DE4C44A-5626-1B42-B24C-44A8F39FB460}"/>
              </a:ext>
            </a:extLst>
          </p:cNvPr>
          <p:cNvSpPr/>
          <p:nvPr userDrawn="1"/>
        </p:nvSpPr>
        <p:spPr>
          <a:xfrm>
            <a:off x="0" y="6742113"/>
            <a:ext cx="12191999" cy="125999"/>
          </a:xfrm>
          <a:prstGeom prst="rect">
            <a:avLst/>
          </a:prstGeom>
          <a:solidFill>
            <a:srgbClr val="9E0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5579348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ubtle Orange Section Brea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68B09DB-0CE7-674F-8B4F-D3BDC1E1F580}"/>
              </a:ext>
            </a:extLst>
          </p:cNvPr>
          <p:cNvSpPr/>
          <p:nvPr userDrawn="1"/>
        </p:nvSpPr>
        <p:spPr>
          <a:xfrm>
            <a:off x="0" y="0"/>
            <a:ext cx="12192000" cy="6857999"/>
          </a:xfrm>
          <a:prstGeom prst="rect">
            <a:avLst/>
          </a:prstGeom>
          <a:solidFill>
            <a:srgbClr val="FBD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45A774C6-72B5-B54D-AFC5-BEDE6662B008}"/>
              </a:ext>
            </a:extLst>
          </p:cNvPr>
          <p:cNvSpPr>
            <a:spLocks noGrp="1"/>
          </p:cNvSpPr>
          <p:nvPr>
            <p:ph type="ctrTitle"/>
          </p:nvPr>
        </p:nvSpPr>
        <p:spPr>
          <a:xfrm>
            <a:off x="442913" y="1989138"/>
            <a:ext cx="11306175" cy="1848949"/>
          </a:xfrm>
          <a:prstGeom prst="rect">
            <a:avLst/>
          </a:prstGeom>
        </p:spPr>
        <p:txBody>
          <a:bodyPr lIns="0" rIns="90000" anchor="b"/>
          <a:lstStyle>
            <a:lvl1pPr algn="l">
              <a:defRPr sz="6000" b="1">
                <a:solidFill>
                  <a:srgbClr val="F07D00"/>
                </a:solidFill>
              </a:defRPr>
            </a:lvl1pPr>
          </a:lstStyle>
          <a:p>
            <a:r>
              <a:rPr lang="en-GB" dirty="0"/>
              <a:t>Click to edit Master title style</a:t>
            </a:r>
            <a:endParaRPr lang="en-US" dirty="0"/>
          </a:p>
        </p:txBody>
      </p:sp>
      <p:sp>
        <p:nvSpPr>
          <p:cNvPr id="15" name="Subtitle 2">
            <a:extLst>
              <a:ext uri="{FF2B5EF4-FFF2-40B4-BE49-F238E27FC236}">
                <a16:creationId xmlns:a16="http://schemas.microsoft.com/office/drawing/2014/main" id="{D8CD21CC-038F-084D-86A0-F56D478F11ED}"/>
              </a:ext>
            </a:extLst>
          </p:cNvPr>
          <p:cNvSpPr>
            <a:spLocks noGrp="1"/>
          </p:cNvSpPr>
          <p:nvPr>
            <p:ph type="subTitle" idx="1"/>
          </p:nvPr>
        </p:nvSpPr>
        <p:spPr>
          <a:xfrm>
            <a:off x="442913" y="4015578"/>
            <a:ext cx="11306175" cy="1155172"/>
          </a:xfrm>
          <a:prstGeom prst="rect">
            <a:avLst/>
          </a:prstGeom>
        </p:spPr>
        <p:txBody>
          <a:bodyPr lIns="0">
            <a:normAutofit/>
          </a:bodyPr>
          <a:lstStyle>
            <a:lvl1pPr marL="0" indent="0" algn="l">
              <a:buNone/>
              <a:defRPr sz="3000" b="1">
                <a:solidFill>
                  <a:srgbClr val="F07D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pic>
        <p:nvPicPr>
          <p:cNvPr id="12" name="Picture 11">
            <a:extLst>
              <a:ext uri="{FF2B5EF4-FFF2-40B4-BE49-F238E27FC236}">
                <a16:creationId xmlns:a16="http://schemas.microsoft.com/office/drawing/2014/main" id="{2EC1597D-B745-8C47-9BCA-19CC45F98067}"/>
              </a:ext>
            </a:extLst>
          </p:cNvPr>
          <p:cNvPicPr>
            <a:picLocks noChangeAspect="1"/>
          </p:cNvPicPr>
          <p:nvPr userDrawn="1"/>
        </p:nvPicPr>
        <p:blipFill>
          <a:blip r:embed="rId2"/>
          <a:stretch>
            <a:fillRect/>
          </a:stretch>
        </p:blipFill>
        <p:spPr>
          <a:xfrm>
            <a:off x="442913" y="5832091"/>
            <a:ext cx="568360" cy="676276"/>
          </a:xfrm>
          <a:prstGeom prst="rect">
            <a:avLst/>
          </a:prstGeom>
        </p:spPr>
      </p:pic>
      <p:sp>
        <p:nvSpPr>
          <p:cNvPr id="13" name="Rectangle 12">
            <a:extLst>
              <a:ext uri="{FF2B5EF4-FFF2-40B4-BE49-F238E27FC236}">
                <a16:creationId xmlns:a16="http://schemas.microsoft.com/office/drawing/2014/main" id="{C03F878E-DE03-2942-B907-3CF8B4BF5BA7}"/>
              </a:ext>
            </a:extLst>
          </p:cNvPr>
          <p:cNvSpPr/>
          <p:nvPr userDrawn="1"/>
        </p:nvSpPr>
        <p:spPr>
          <a:xfrm>
            <a:off x="0" y="0"/>
            <a:ext cx="12192000" cy="441325"/>
          </a:xfrm>
          <a:prstGeom prst="rect">
            <a:avLst/>
          </a:prstGeom>
          <a:solidFill>
            <a:srgbClr val="F07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6946D80A-BB91-1241-848B-6B912282049B}"/>
              </a:ext>
            </a:extLst>
          </p:cNvPr>
          <p:cNvSpPr/>
          <p:nvPr userDrawn="1"/>
        </p:nvSpPr>
        <p:spPr>
          <a:xfrm>
            <a:off x="0" y="6742113"/>
            <a:ext cx="12191999" cy="125999"/>
          </a:xfrm>
          <a:prstGeom prst="rect">
            <a:avLst/>
          </a:prstGeom>
          <a:solidFill>
            <a:srgbClr val="F07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11">
            <a:extLst>
              <a:ext uri="{FF2B5EF4-FFF2-40B4-BE49-F238E27FC236}">
                <a16:creationId xmlns:a16="http://schemas.microsoft.com/office/drawing/2014/main" id="{DB81DC7A-6B12-7D4A-B479-9DCA38495772}"/>
              </a:ext>
            </a:extLst>
          </p:cNvPr>
          <p:cNvSpPr>
            <a:spLocks noGrp="1"/>
          </p:cNvSpPr>
          <p:nvPr>
            <p:ph type="body" sz="quarter" idx="12"/>
          </p:nvPr>
        </p:nvSpPr>
        <p:spPr>
          <a:xfrm>
            <a:off x="6275387" y="6057900"/>
            <a:ext cx="5473699" cy="368888"/>
          </a:xfrm>
          <a:prstGeom prst="rect">
            <a:avLst/>
          </a:prstGeom>
        </p:spPr>
        <p:txBody>
          <a:bodyPr tIns="0" rIns="0" bIns="0" anchor="b" anchorCtr="0">
            <a:noAutofit/>
          </a:bodyPr>
          <a:lstStyle>
            <a:lvl1pPr marL="0" indent="0" algn="r">
              <a:buNone/>
              <a:defRPr sz="1800">
                <a:solidFill>
                  <a:srgbClr val="F07D00"/>
                </a:solidFill>
              </a:defRPr>
            </a:lvl1pPr>
          </a:lstStyle>
          <a:p>
            <a:pPr lvl="0"/>
            <a:r>
              <a:rPr lang="en-GB" dirty="0"/>
              <a:t>Click to edit Master text styles</a:t>
            </a:r>
          </a:p>
        </p:txBody>
      </p:sp>
    </p:spTree>
    <p:extLst>
      <p:ext uri="{BB962C8B-B14F-4D97-AF65-F5344CB8AC3E}">
        <p14:creationId xmlns:p14="http://schemas.microsoft.com/office/powerpoint/2010/main" val="25155791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ubtle Blue Section Brea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68B09DB-0CE7-674F-8B4F-D3BDC1E1F580}"/>
              </a:ext>
            </a:extLst>
          </p:cNvPr>
          <p:cNvSpPr/>
          <p:nvPr userDrawn="1"/>
        </p:nvSpPr>
        <p:spPr>
          <a:xfrm>
            <a:off x="0" y="0"/>
            <a:ext cx="12192000" cy="6857999"/>
          </a:xfrm>
          <a:prstGeom prst="rect">
            <a:avLst/>
          </a:prstGeom>
          <a:solidFill>
            <a:srgbClr val="BCE4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45A774C6-72B5-B54D-AFC5-BEDE6662B008}"/>
              </a:ext>
            </a:extLst>
          </p:cNvPr>
          <p:cNvSpPr>
            <a:spLocks noGrp="1"/>
          </p:cNvSpPr>
          <p:nvPr>
            <p:ph type="ctrTitle"/>
          </p:nvPr>
        </p:nvSpPr>
        <p:spPr>
          <a:xfrm>
            <a:off x="442913" y="2012688"/>
            <a:ext cx="11306173" cy="1825399"/>
          </a:xfrm>
          <a:prstGeom prst="rect">
            <a:avLst/>
          </a:prstGeom>
        </p:spPr>
        <p:txBody>
          <a:bodyPr lIns="0" rIns="90000" anchor="b"/>
          <a:lstStyle>
            <a:lvl1pPr algn="l">
              <a:defRPr sz="6000" b="1">
                <a:solidFill>
                  <a:srgbClr val="00A6E2"/>
                </a:solidFill>
              </a:defRPr>
            </a:lvl1pPr>
          </a:lstStyle>
          <a:p>
            <a:r>
              <a:rPr lang="en-GB" dirty="0"/>
              <a:t>Click to edit Master title style</a:t>
            </a:r>
            <a:endParaRPr lang="en-US" dirty="0"/>
          </a:p>
        </p:txBody>
      </p:sp>
      <p:sp>
        <p:nvSpPr>
          <p:cNvPr id="15" name="Subtitle 2">
            <a:extLst>
              <a:ext uri="{FF2B5EF4-FFF2-40B4-BE49-F238E27FC236}">
                <a16:creationId xmlns:a16="http://schemas.microsoft.com/office/drawing/2014/main" id="{D8CD21CC-038F-084D-86A0-F56D478F11ED}"/>
              </a:ext>
            </a:extLst>
          </p:cNvPr>
          <p:cNvSpPr>
            <a:spLocks noGrp="1"/>
          </p:cNvSpPr>
          <p:nvPr>
            <p:ph type="subTitle" idx="1"/>
          </p:nvPr>
        </p:nvSpPr>
        <p:spPr>
          <a:xfrm>
            <a:off x="442913" y="4015578"/>
            <a:ext cx="11306175" cy="1155172"/>
          </a:xfrm>
          <a:prstGeom prst="rect">
            <a:avLst/>
          </a:prstGeom>
        </p:spPr>
        <p:txBody>
          <a:bodyPr lIns="0">
            <a:normAutofit/>
          </a:bodyPr>
          <a:lstStyle>
            <a:lvl1pPr marL="0" indent="0" algn="l">
              <a:buNone/>
              <a:defRPr sz="3000" b="1">
                <a:solidFill>
                  <a:srgbClr val="00A6E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13" name="Rectangle 12">
            <a:extLst>
              <a:ext uri="{FF2B5EF4-FFF2-40B4-BE49-F238E27FC236}">
                <a16:creationId xmlns:a16="http://schemas.microsoft.com/office/drawing/2014/main" id="{C03F878E-DE03-2942-B907-3CF8B4BF5BA7}"/>
              </a:ext>
            </a:extLst>
          </p:cNvPr>
          <p:cNvSpPr/>
          <p:nvPr userDrawn="1"/>
        </p:nvSpPr>
        <p:spPr>
          <a:xfrm>
            <a:off x="0" y="0"/>
            <a:ext cx="12192000" cy="441325"/>
          </a:xfrm>
          <a:prstGeom prst="rect">
            <a:avLst/>
          </a:prstGeom>
          <a:solidFill>
            <a:srgbClr val="00A6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065D9431-5C22-DF40-B12F-3B430B2D2AE1}"/>
              </a:ext>
            </a:extLst>
          </p:cNvPr>
          <p:cNvPicPr>
            <a:picLocks noChangeAspect="1"/>
          </p:cNvPicPr>
          <p:nvPr userDrawn="1"/>
        </p:nvPicPr>
        <p:blipFill>
          <a:blip r:embed="rId2"/>
          <a:stretch>
            <a:fillRect/>
          </a:stretch>
        </p:blipFill>
        <p:spPr>
          <a:xfrm>
            <a:off x="442913" y="5832091"/>
            <a:ext cx="568360" cy="676276"/>
          </a:xfrm>
          <a:prstGeom prst="rect">
            <a:avLst/>
          </a:prstGeom>
        </p:spPr>
      </p:pic>
      <p:sp>
        <p:nvSpPr>
          <p:cNvPr id="9" name="Rectangle 8">
            <a:extLst>
              <a:ext uri="{FF2B5EF4-FFF2-40B4-BE49-F238E27FC236}">
                <a16:creationId xmlns:a16="http://schemas.microsoft.com/office/drawing/2014/main" id="{397678BD-869E-C64D-BBB5-DB38A6A8CF00}"/>
              </a:ext>
            </a:extLst>
          </p:cNvPr>
          <p:cNvSpPr/>
          <p:nvPr userDrawn="1"/>
        </p:nvSpPr>
        <p:spPr>
          <a:xfrm>
            <a:off x="0" y="6742113"/>
            <a:ext cx="12191999" cy="125999"/>
          </a:xfrm>
          <a:prstGeom prst="rect">
            <a:avLst/>
          </a:prstGeom>
          <a:solidFill>
            <a:srgbClr val="00A6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11">
            <a:extLst>
              <a:ext uri="{FF2B5EF4-FFF2-40B4-BE49-F238E27FC236}">
                <a16:creationId xmlns:a16="http://schemas.microsoft.com/office/drawing/2014/main" id="{EFAD923B-E667-FD45-B41A-12791D221D10}"/>
              </a:ext>
            </a:extLst>
          </p:cNvPr>
          <p:cNvSpPr>
            <a:spLocks noGrp="1"/>
          </p:cNvSpPr>
          <p:nvPr>
            <p:ph type="body" sz="quarter" idx="12"/>
          </p:nvPr>
        </p:nvSpPr>
        <p:spPr>
          <a:xfrm>
            <a:off x="6275387" y="6057900"/>
            <a:ext cx="5473699" cy="368888"/>
          </a:xfrm>
          <a:prstGeom prst="rect">
            <a:avLst/>
          </a:prstGeom>
        </p:spPr>
        <p:txBody>
          <a:bodyPr tIns="0" rIns="0" bIns="0" anchor="b" anchorCtr="0">
            <a:noAutofit/>
          </a:bodyPr>
          <a:lstStyle>
            <a:lvl1pPr marL="0" indent="0" algn="r">
              <a:buNone/>
              <a:defRPr sz="1800">
                <a:solidFill>
                  <a:srgbClr val="00A6E2"/>
                </a:solidFill>
              </a:defRPr>
            </a:lvl1pPr>
          </a:lstStyle>
          <a:p>
            <a:pPr lvl="0"/>
            <a:r>
              <a:rPr lang="en-GB" dirty="0"/>
              <a:t>Click to edit Master text styles</a:t>
            </a:r>
          </a:p>
        </p:txBody>
      </p:sp>
    </p:spTree>
    <p:extLst>
      <p:ext uri="{BB962C8B-B14F-4D97-AF65-F5344CB8AC3E}">
        <p14:creationId xmlns:p14="http://schemas.microsoft.com/office/powerpoint/2010/main" val="141963856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Formal Blue Section Brea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68B09DB-0CE7-674F-8B4F-D3BDC1E1F580}"/>
              </a:ext>
            </a:extLst>
          </p:cNvPr>
          <p:cNvSpPr/>
          <p:nvPr userDrawn="1"/>
        </p:nvSpPr>
        <p:spPr>
          <a:xfrm>
            <a:off x="0" y="0"/>
            <a:ext cx="12192000" cy="6857999"/>
          </a:xfrm>
          <a:prstGeom prst="rect">
            <a:avLst/>
          </a:prstGeom>
          <a:solidFill>
            <a:srgbClr val="005B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45A774C6-72B5-B54D-AFC5-BEDE6662B008}"/>
              </a:ext>
            </a:extLst>
          </p:cNvPr>
          <p:cNvSpPr>
            <a:spLocks noGrp="1"/>
          </p:cNvSpPr>
          <p:nvPr>
            <p:ph type="ctrTitle"/>
          </p:nvPr>
        </p:nvSpPr>
        <p:spPr>
          <a:xfrm>
            <a:off x="442913" y="2024063"/>
            <a:ext cx="11306173" cy="1814024"/>
          </a:xfrm>
          <a:prstGeom prst="rect">
            <a:avLst/>
          </a:prstGeom>
        </p:spPr>
        <p:txBody>
          <a:bodyPr lIns="0" rIns="90000" anchor="b"/>
          <a:lstStyle>
            <a:lvl1pPr algn="l">
              <a:defRPr sz="6000" b="1">
                <a:solidFill>
                  <a:schemeClr val="bg1"/>
                </a:solidFill>
              </a:defRPr>
            </a:lvl1pPr>
          </a:lstStyle>
          <a:p>
            <a:r>
              <a:rPr lang="en-GB" dirty="0"/>
              <a:t>Click to edit Master title style</a:t>
            </a:r>
            <a:endParaRPr lang="en-US" dirty="0"/>
          </a:p>
        </p:txBody>
      </p:sp>
      <p:sp>
        <p:nvSpPr>
          <p:cNvPr id="15" name="Subtitle 2">
            <a:extLst>
              <a:ext uri="{FF2B5EF4-FFF2-40B4-BE49-F238E27FC236}">
                <a16:creationId xmlns:a16="http://schemas.microsoft.com/office/drawing/2014/main" id="{D8CD21CC-038F-084D-86A0-F56D478F11ED}"/>
              </a:ext>
            </a:extLst>
          </p:cNvPr>
          <p:cNvSpPr>
            <a:spLocks noGrp="1"/>
          </p:cNvSpPr>
          <p:nvPr>
            <p:ph type="subTitle" idx="1"/>
          </p:nvPr>
        </p:nvSpPr>
        <p:spPr>
          <a:xfrm>
            <a:off x="442913" y="4015578"/>
            <a:ext cx="11306173" cy="1155172"/>
          </a:xfrm>
          <a:prstGeom prst="rect">
            <a:avLst/>
          </a:prstGeom>
        </p:spPr>
        <p:txBody>
          <a:bodyPr lIns="0">
            <a:normAutofit/>
          </a:bodyPr>
          <a:lstStyle>
            <a:lvl1pPr marL="0" indent="0" algn="l">
              <a:buNone/>
              <a:defRPr sz="3000" b="1">
                <a:solidFill>
                  <a:srgbClr val="00A6E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13" name="Rectangle 12">
            <a:extLst>
              <a:ext uri="{FF2B5EF4-FFF2-40B4-BE49-F238E27FC236}">
                <a16:creationId xmlns:a16="http://schemas.microsoft.com/office/drawing/2014/main" id="{C03F878E-DE03-2942-B907-3CF8B4BF5BA7}"/>
              </a:ext>
            </a:extLst>
          </p:cNvPr>
          <p:cNvSpPr/>
          <p:nvPr userDrawn="1"/>
        </p:nvSpPr>
        <p:spPr>
          <a:xfrm>
            <a:off x="0" y="1"/>
            <a:ext cx="12192000" cy="452699"/>
          </a:xfrm>
          <a:prstGeom prst="rect">
            <a:avLst/>
          </a:prstGeom>
          <a:solidFill>
            <a:srgbClr val="00A6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20B24E7D-7F6A-0541-9FC9-D284AAA24340}"/>
              </a:ext>
            </a:extLst>
          </p:cNvPr>
          <p:cNvPicPr>
            <a:picLocks noChangeAspect="1"/>
          </p:cNvPicPr>
          <p:nvPr userDrawn="1"/>
        </p:nvPicPr>
        <p:blipFill>
          <a:blip r:embed="rId2"/>
          <a:stretch>
            <a:fillRect/>
          </a:stretch>
        </p:blipFill>
        <p:spPr>
          <a:xfrm>
            <a:off x="442913" y="5832091"/>
            <a:ext cx="568360" cy="676276"/>
          </a:xfrm>
          <a:prstGeom prst="rect">
            <a:avLst/>
          </a:prstGeom>
        </p:spPr>
      </p:pic>
      <p:sp>
        <p:nvSpPr>
          <p:cNvPr id="16" name="Rectangle 15">
            <a:extLst>
              <a:ext uri="{FF2B5EF4-FFF2-40B4-BE49-F238E27FC236}">
                <a16:creationId xmlns:a16="http://schemas.microsoft.com/office/drawing/2014/main" id="{81441CAE-3F74-A749-B92B-BA7301BD3CC4}"/>
              </a:ext>
            </a:extLst>
          </p:cNvPr>
          <p:cNvSpPr/>
          <p:nvPr userDrawn="1"/>
        </p:nvSpPr>
        <p:spPr>
          <a:xfrm>
            <a:off x="0" y="6742113"/>
            <a:ext cx="12191999" cy="125999"/>
          </a:xfrm>
          <a:prstGeom prst="rect">
            <a:avLst/>
          </a:prstGeom>
          <a:solidFill>
            <a:srgbClr val="00A6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A6E2"/>
              </a:solidFill>
            </a:endParaRPr>
          </a:p>
        </p:txBody>
      </p:sp>
      <p:sp>
        <p:nvSpPr>
          <p:cNvPr id="17" name="Text Placeholder 11">
            <a:extLst>
              <a:ext uri="{FF2B5EF4-FFF2-40B4-BE49-F238E27FC236}">
                <a16:creationId xmlns:a16="http://schemas.microsoft.com/office/drawing/2014/main" id="{3986C3D8-75F2-AF4D-852E-617DA34AB6C7}"/>
              </a:ext>
            </a:extLst>
          </p:cNvPr>
          <p:cNvSpPr>
            <a:spLocks noGrp="1"/>
          </p:cNvSpPr>
          <p:nvPr>
            <p:ph type="body" sz="quarter" idx="12"/>
          </p:nvPr>
        </p:nvSpPr>
        <p:spPr>
          <a:xfrm>
            <a:off x="6275387" y="6057900"/>
            <a:ext cx="5473699" cy="368888"/>
          </a:xfrm>
          <a:prstGeom prst="rect">
            <a:avLst/>
          </a:prstGeom>
        </p:spPr>
        <p:txBody>
          <a:bodyPr tIns="0" rIns="0" bIns="0" anchor="b" anchorCtr="0">
            <a:noAutofit/>
          </a:bodyPr>
          <a:lstStyle>
            <a:lvl1pPr marL="0" indent="0" algn="r">
              <a:buNone/>
              <a:defRPr sz="1800">
                <a:solidFill>
                  <a:srgbClr val="00A6E2"/>
                </a:solidFill>
              </a:defRPr>
            </a:lvl1pPr>
          </a:lstStyle>
          <a:p>
            <a:pPr lvl="0"/>
            <a:r>
              <a:rPr lang="en-GB" dirty="0"/>
              <a:t>Click to edit Master text styles</a:t>
            </a:r>
          </a:p>
        </p:txBody>
      </p:sp>
    </p:spTree>
    <p:extLst>
      <p:ext uri="{BB962C8B-B14F-4D97-AF65-F5344CB8AC3E}">
        <p14:creationId xmlns:p14="http://schemas.microsoft.com/office/powerpoint/2010/main" val="67713601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Formal Purple Section Brea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68B09DB-0CE7-674F-8B4F-D3BDC1E1F580}"/>
              </a:ext>
            </a:extLst>
          </p:cNvPr>
          <p:cNvSpPr/>
          <p:nvPr userDrawn="1"/>
        </p:nvSpPr>
        <p:spPr>
          <a:xfrm>
            <a:off x="0" y="0"/>
            <a:ext cx="12192000" cy="6857999"/>
          </a:xfrm>
          <a:prstGeom prst="rect">
            <a:avLst/>
          </a:prstGeom>
          <a:solidFill>
            <a:srgbClr val="821E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45A774C6-72B5-B54D-AFC5-BEDE6662B008}"/>
              </a:ext>
            </a:extLst>
          </p:cNvPr>
          <p:cNvSpPr>
            <a:spLocks noGrp="1"/>
          </p:cNvSpPr>
          <p:nvPr>
            <p:ph type="ctrTitle"/>
          </p:nvPr>
        </p:nvSpPr>
        <p:spPr>
          <a:xfrm>
            <a:off x="442913" y="2024063"/>
            <a:ext cx="11306173" cy="1814024"/>
          </a:xfrm>
          <a:prstGeom prst="rect">
            <a:avLst/>
          </a:prstGeom>
        </p:spPr>
        <p:txBody>
          <a:bodyPr lIns="0" rIns="90000" anchor="b"/>
          <a:lstStyle>
            <a:lvl1pPr algn="l">
              <a:defRPr sz="6000" b="1">
                <a:solidFill>
                  <a:schemeClr val="bg1"/>
                </a:solidFill>
              </a:defRPr>
            </a:lvl1pPr>
          </a:lstStyle>
          <a:p>
            <a:r>
              <a:rPr lang="en-GB" dirty="0"/>
              <a:t>Click to edit Master title style</a:t>
            </a:r>
            <a:endParaRPr lang="en-US" dirty="0"/>
          </a:p>
        </p:txBody>
      </p:sp>
      <p:sp>
        <p:nvSpPr>
          <p:cNvPr id="15" name="Subtitle 2">
            <a:extLst>
              <a:ext uri="{FF2B5EF4-FFF2-40B4-BE49-F238E27FC236}">
                <a16:creationId xmlns:a16="http://schemas.microsoft.com/office/drawing/2014/main" id="{D8CD21CC-038F-084D-86A0-F56D478F11ED}"/>
              </a:ext>
            </a:extLst>
          </p:cNvPr>
          <p:cNvSpPr>
            <a:spLocks noGrp="1"/>
          </p:cNvSpPr>
          <p:nvPr>
            <p:ph type="subTitle" idx="1"/>
          </p:nvPr>
        </p:nvSpPr>
        <p:spPr>
          <a:xfrm>
            <a:off x="442913" y="4015578"/>
            <a:ext cx="11306173" cy="1155172"/>
          </a:xfrm>
          <a:prstGeom prst="rect">
            <a:avLst/>
          </a:prstGeom>
        </p:spPr>
        <p:txBody>
          <a:bodyPr lIns="0">
            <a:normAutofit/>
          </a:bodyPr>
          <a:lstStyle>
            <a:lvl1pPr marL="0" indent="0" algn="l">
              <a:buNone/>
              <a:defRPr sz="3000" b="1">
                <a:solidFill>
                  <a:srgbClr val="C7017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11" name="Rectangle 10">
            <a:extLst>
              <a:ext uri="{FF2B5EF4-FFF2-40B4-BE49-F238E27FC236}">
                <a16:creationId xmlns:a16="http://schemas.microsoft.com/office/drawing/2014/main" id="{B669F709-E7C3-C149-A260-3C4BD44CD5DB}"/>
              </a:ext>
            </a:extLst>
          </p:cNvPr>
          <p:cNvSpPr/>
          <p:nvPr userDrawn="1"/>
        </p:nvSpPr>
        <p:spPr>
          <a:xfrm>
            <a:off x="0" y="1"/>
            <a:ext cx="12192000" cy="452699"/>
          </a:xfrm>
          <a:prstGeom prst="rect">
            <a:avLst/>
          </a:prstGeom>
          <a:solidFill>
            <a:srgbClr val="C701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a:extLst>
              <a:ext uri="{FF2B5EF4-FFF2-40B4-BE49-F238E27FC236}">
                <a16:creationId xmlns:a16="http://schemas.microsoft.com/office/drawing/2014/main" id="{49C6C068-799F-5647-86FD-975D93E27D3F}"/>
              </a:ext>
            </a:extLst>
          </p:cNvPr>
          <p:cNvPicPr>
            <a:picLocks noChangeAspect="1"/>
          </p:cNvPicPr>
          <p:nvPr userDrawn="1"/>
        </p:nvPicPr>
        <p:blipFill>
          <a:blip r:embed="rId2"/>
          <a:stretch>
            <a:fillRect/>
          </a:stretch>
        </p:blipFill>
        <p:spPr>
          <a:xfrm>
            <a:off x="442913" y="5832091"/>
            <a:ext cx="568360" cy="676276"/>
          </a:xfrm>
          <a:prstGeom prst="rect">
            <a:avLst/>
          </a:prstGeom>
        </p:spPr>
      </p:pic>
      <p:sp>
        <p:nvSpPr>
          <p:cNvPr id="17" name="Rectangle 16">
            <a:extLst>
              <a:ext uri="{FF2B5EF4-FFF2-40B4-BE49-F238E27FC236}">
                <a16:creationId xmlns:a16="http://schemas.microsoft.com/office/drawing/2014/main" id="{A9635ED3-5E00-7F4E-9AE5-AF4B24A44CF5}"/>
              </a:ext>
            </a:extLst>
          </p:cNvPr>
          <p:cNvSpPr/>
          <p:nvPr userDrawn="1"/>
        </p:nvSpPr>
        <p:spPr>
          <a:xfrm>
            <a:off x="0" y="6742113"/>
            <a:ext cx="12191999" cy="125999"/>
          </a:xfrm>
          <a:prstGeom prst="rect">
            <a:avLst/>
          </a:prstGeom>
          <a:solidFill>
            <a:srgbClr val="C701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A6E2"/>
              </a:solidFill>
            </a:endParaRPr>
          </a:p>
        </p:txBody>
      </p:sp>
      <p:sp>
        <p:nvSpPr>
          <p:cNvPr id="18" name="Text Placeholder 11">
            <a:extLst>
              <a:ext uri="{FF2B5EF4-FFF2-40B4-BE49-F238E27FC236}">
                <a16:creationId xmlns:a16="http://schemas.microsoft.com/office/drawing/2014/main" id="{77A12D8D-2172-A24B-A568-26FC3B4B283B}"/>
              </a:ext>
            </a:extLst>
          </p:cNvPr>
          <p:cNvSpPr>
            <a:spLocks noGrp="1"/>
          </p:cNvSpPr>
          <p:nvPr>
            <p:ph type="body" sz="quarter" idx="12"/>
          </p:nvPr>
        </p:nvSpPr>
        <p:spPr>
          <a:xfrm>
            <a:off x="6275387" y="6057900"/>
            <a:ext cx="5473699" cy="368888"/>
          </a:xfrm>
          <a:prstGeom prst="rect">
            <a:avLst/>
          </a:prstGeom>
        </p:spPr>
        <p:txBody>
          <a:bodyPr tIns="0" rIns="0" bIns="0" anchor="b" anchorCtr="0">
            <a:noAutofit/>
          </a:bodyPr>
          <a:lstStyle>
            <a:lvl1pPr marL="0" indent="0" algn="r">
              <a:buNone/>
              <a:defRPr sz="1800">
                <a:solidFill>
                  <a:srgbClr val="C7017F"/>
                </a:solidFill>
              </a:defRPr>
            </a:lvl1pPr>
          </a:lstStyle>
          <a:p>
            <a:pPr lvl="0"/>
            <a:r>
              <a:rPr lang="en-GB" dirty="0"/>
              <a:t>Click to edit Master text styles</a:t>
            </a:r>
          </a:p>
        </p:txBody>
      </p:sp>
    </p:spTree>
    <p:extLst>
      <p:ext uri="{BB962C8B-B14F-4D97-AF65-F5344CB8AC3E}">
        <p14:creationId xmlns:p14="http://schemas.microsoft.com/office/powerpoint/2010/main" val="20095799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ne Colum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1395D28-07F6-9F47-8128-50C443109906}"/>
              </a:ext>
            </a:extLst>
          </p:cNvPr>
          <p:cNvSpPr/>
          <p:nvPr userDrawn="1"/>
        </p:nvSpPr>
        <p:spPr>
          <a:xfrm>
            <a:off x="1" y="0"/>
            <a:ext cx="12191999" cy="441325"/>
          </a:xfrm>
          <a:prstGeom prst="rect">
            <a:avLst/>
          </a:prstGeom>
          <a:gradFill>
            <a:gsLst>
              <a:gs pos="75000">
                <a:srgbClr val="821E69"/>
              </a:gs>
              <a:gs pos="0">
                <a:srgbClr val="C7017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32ACF5D-95B4-ED49-9DD6-98E1235076B4}"/>
              </a:ext>
            </a:extLst>
          </p:cNvPr>
          <p:cNvSpPr>
            <a:spLocks noGrp="1"/>
          </p:cNvSpPr>
          <p:nvPr>
            <p:ph sz="half" idx="1"/>
          </p:nvPr>
        </p:nvSpPr>
        <p:spPr>
          <a:xfrm>
            <a:off x="442913" y="1989138"/>
            <a:ext cx="11306174"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 name="Title 1">
            <a:extLst>
              <a:ext uri="{FF2B5EF4-FFF2-40B4-BE49-F238E27FC236}">
                <a16:creationId xmlns:a16="http://schemas.microsoft.com/office/drawing/2014/main" id="{1E523BD2-753E-0A47-B307-D80B3FF627EE}"/>
              </a:ext>
            </a:extLst>
          </p:cNvPr>
          <p:cNvSpPr>
            <a:spLocks noGrp="1"/>
          </p:cNvSpPr>
          <p:nvPr>
            <p:ph type="title"/>
          </p:nvPr>
        </p:nvSpPr>
        <p:spPr>
          <a:xfrm>
            <a:off x="442912" y="800100"/>
            <a:ext cx="11306175" cy="1001983"/>
          </a:xfrm>
          <a:prstGeom prst="rect">
            <a:avLst/>
          </a:prstGeom>
        </p:spPr>
        <p:txBody>
          <a:bodyPr/>
          <a:lstStyle/>
          <a:p>
            <a:r>
              <a:rPr lang="en-GB" dirty="0"/>
              <a:t>Click to edit Master title style</a:t>
            </a:r>
            <a:endParaRPr lang="en-US" dirty="0"/>
          </a:p>
        </p:txBody>
      </p:sp>
      <p:sp>
        <p:nvSpPr>
          <p:cNvPr id="6" name="Rectangle 5">
            <a:extLst>
              <a:ext uri="{FF2B5EF4-FFF2-40B4-BE49-F238E27FC236}">
                <a16:creationId xmlns:a16="http://schemas.microsoft.com/office/drawing/2014/main" id="{5D683437-A234-3E4E-8B92-A0C560819C16}"/>
              </a:ext>
            </a:extLst>
          </p:cNvPr>
          <p:cNvSpPr/>
          <p:nvPr userDrawn="1"/>
        </p:nvSpPr>
        <p:spPr>
          <a:xfrm>
            <a:off x="0" y="6742113"/>
            <a:ext cx="12191999" cy="125999"/>
          </a:xfrm>
          <a:prstGeom prst="rect">
            <a:avLst/>
          </a:prstGeom>
          <a:solidFill>
            <a:srgbClr val="6F6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F6258"/>
              </a:solidFill>
            </a:endParaRPr>
          </a:p>
        </p:txBody>
      </p:sp>
      <p:pic>
        <p:nvPicPr>
          <p:cNvPr id="7" name="Picture 6">
            <a:extLst>
              <a:ext uri="{FF2B5EF4-FFF2-40B4-BE49-F238E27FC236}">
                <a16:creationId xmlns:a16="http://schemas.microsoft.com/office/drawing/2014/main" id="{7A66DDF7-4161-A944-9D57-C417AF7C281B}"/>
              </a:ext>
            </a:extLst>
          </p:cNvPr>
          <p:cNvPicPr>
            <a:picLocks noChangeAspect="1"/>
          </p:cNvPicPr>
          <p:nvPr userDrawn="1"/>
        </p:nvPicPr>
        <p:blipFill>
          <a:blip r:embed="rId2"/>
          <a:stretch>
            <a:fillRect/>
          </a:stretch>
        </p:blipFill>
        <p:spPr>
          <a:xfrm>
            <a:off x="442912" y="5830769"/>
            <a:ext cx="2429353" cy="687018"/>
          </a:xfrm>
          <a:prstGeom prst="rect">
            <a:avLst/>
          </a:prstGeom>
        </p:spPr>
      </p:pic>
    </p:spTree>
    <p:extLst>
      <p:ext uri="{BB962C8B-B14F-4D97-AF65-F5344CB8AC3E}">
        <p14:creationId xmlns:p14="http://schemas.microsoft.com/office/powerpoint/2010/main" val="38345176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Bold Orange Section Brea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68B09DB-0CE7-674F-8B4F-D3BDC1E1F580}"/>
              </a:ext>
            </a:extLst>
          </p:cNvPr>
          <p:cNvSpPr/>
          <p:nvPr userDrawn="1"/>
        </p:nvSpPr>
        <p:spPr>
          <a:xfrm>
            <a:off x="0" y="0"/>
            <a:ext cx="12192000" cy="6857999"/>
          </a:xfrm>
          <a:prstGeom prst="rect">
            <a:avLst/>
          </a:prstGeom>
          <a:solidFill>
            <a:srgbClr val="BB3F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45A774C6-72B5-B54D-AFC5-BEDE6662B008}"/>
              </a:ext>
            </a:extLst>
          </p:cNvPr>
          <p:cNvSpPr>
            <a:spLocks noGrp="1"/>
          </p:cNvSpPr>
          <p:nvPr>
            <p:ph type="ctrTitle"/>
          </p:nvPr>
        </p:nvSpPr>
        <p:spPr>
          <a:xfrm>
            <a:off x="442913" y="1989138"/>
            <a:ext cx="11306173" cy="1848949"/>
          </a:xfrm>
          <a:prstGeom prst="rect">
            <a:avLst/>
          </a:prstGeom>
        </p:spPr>
        <p:txBody>
          <a:bodyPr lIns="0" rIns="90000" anchor="b"/>
          <a:lstStyle>
            <a:lvl1pPr algn="l">
              <a:defRPr sz="6000" b="1">
                <a:solidFill>
                  <a:schemeClr val="bg1"/>
                </a:solidFill>
              </a:defRPr>
            </a:lvl1pPr>
          </a:lstStyle>
          <a:p>
            <a:r>
              <a:rPr lang="en-GB" dirty="0"/>
              <a:t>Click to edit Master title style</a:t>
            </a:r>
            <a:endParaRPr lang="en-US" dirty="0"/>
          </a:p>
        </p:txBody>
      </p:sp>
      <p:sp>
        <p:nvSpPr>
          <p:cNvPr id="15" name="Subtitle 2">
            <a:extLst>
              <a:ext uri="{FF2B5EF4-FFF2-40B4-BE49-F238E27FC236}">
                <a16:creationId xmlns:a16="http://schemas.microsoft.com/office/drawing/2014/main" id="{D8CD21CC-038F-084D-86A0-F56D478F11ED}"/>
              </a:ext>
            </a:extLst>
          </p:cNvPr>
          <p:cNvSpPr>
            <a:spLocks noGrp="1"/>
          </p:cNvSpPr>
          <p:nvPr>
            <p:ph type="subTitle" idx="1"/>
          </p:nvPr>
        </p:nvSpPr>
        <p:spPr>
          <a:xfrm>
            <a:off x="442913" y="4015578"/>
            <a:ext cx="11306175" cy="1155172"/>
          </a:xfrm>
          <a:prstGeom prst="rect">
            <a:avLst/>
          </a:prstGeom>
        </p:spPr>
        <p:txBody>
          <a:bodyPr lIns="0">
            <a:normAutofit/>
          </a:bodyPr>
          <a:lstStyle>
            <a:lvl1pPr marL="0" indent="0" algn="l">
              <a:buNone/>
              <a:defRPr sz="3000" b="1">
                <a:solidFill>
                  <a:srgbClr val="F07D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7" name="Rectangle 6">
            <a:extLst>
              <a:ext uri="{FF2B5EF4-FFF2-40B4-BE49-F238E27FC236}">
                <a16:creationId xmlns:a16="http://schemas.microsoft.com/office/drawing/2014/main" id="{33D2627D-3696-4F4C-8BC6-79103D22C236}"/>
              </a:ext>
            </a:extLst>
          </p:cNvPr>
          <p:cNvSpPr/>
          <p:nvPr userDrawn="1"/>
        </p:nvSpPr>
        <p:spPr>
          <a:xfrm>
            <a:off x="0" y="1"/>
            <a:ext cx="12192000" cy="452699"/>
          </a:xfrm>
          <a:prstGeom prst="rect">
            <a:avLst/>
          </a:prstGeom>
          <a:solidFill>
            <a:srgbClr val="F07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85871FCE-6DA7-5549-92C6-554D5232A266}"/>
              </a:ext>
            </a:extLst>
          </p:cNvPr>
          <p:cNvPicPr>
            <a:picLocks noChangeAspect="1"/>
          </p:cNvPicPr>
          <p:nvPr userDrawn="1"/>
        </p:nvPicPr>
        <p:blipFill>
          <a:blip r:embed="rId2"/>
          <a:stretch>
            <a:fillRect/>
          </a:stretch>
        </p:blipFill>
        <p:spPr>
          <a:xfrm>
            <a:off x="442913" y="5832091"/>
            <a:ext cx="568360" cy="676276"/>
          </a:xfrm>
          <a:prstGeom prst="rect">
            <a:avLst/>
          </a:prstGeom>
        </p:spPr>
      </p:pic>
      <p:sp>
        <p:nvSpPr>
          <p:cNvPr id="10" name="Rectangle 9">
            <a:extLst>
              <a:ext uri="{FF2B5EF4-FFF2-40B4-BE49-F238E27FC236}">
                <a16:creationId xmlns:a16="http://schemas.microsoft.com/office/drawing/2014/main" id="{240039B7-FA62-F24C-BCFF-BA21679AD8B7}"/>
              </a:ext>
            </a:extLst>
          </p:cNvPr>
          <p:cNvSpPr/>
          <p:nvPr userDrawn="1"/>
        </p:nvSpPr>
        <p:spPr>
          <a:xfrm>
            <a:off x="0" y="6742113"/>
            <a:ext cx="12191999" cy="125999"/>
          </a:xfrm>
          <a:prstGeom prst="rect">
            <a:avLst/>
          </a:prstGeom>
          <a:solidFill>
            <a:srgbClr val="F07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A6E2"/>
              </a:solidFill>
            </a:endParaRPr>
          </a:p>
        </p:txBody>
      </p:sp>
      <p:sp>
        <p:nvSpPr>
          <p:cNvPr id="11" name="Text Placeholder 11">
            <a:extLst>
              <a:ext uri="{FF2B5EF4-FFF2-40B4-BE49-F238E27FC236}">
                <a16:creationId xmlns:a16="http://schemas.microsoft.com/office/drawing/2014/main" id="{E8DC3CBE-2843-1642-BD7A-5C7A9BC16E2C}"/>
              </a:ext>
            </a:extLst>
          </p:cNvPr>
          <p:cNvSpPr>
            <a:spLocks noGrp="1"/>
          </p:cNvSpPr>
          <p:nvPr>
            <p:ph type="body" sz="quarter" idx="12"/>
          </p:nvPr>
        </p:nvSpPr>
        <p:spPr>
          <a:xfrm>
            <a:off x="6275387" y="6057900"/>
            <a:ext cx="5473699" cy="368888"/>
          </a:xfrm>
          <a:prstGeom prst="rect">
            <a:avLst/>
          </a:prstGeom>
        </p:spPr>
        <p:txBody>
          <a:bodyPr tIns="0" rIns="0" bIns="0" anchor="b" anchorCtr="0">
            <a:noAutofit/>
          </a:bodyPr>
          <a:lstStyle>
            <a:lvl1pPr marL="0" indent="0" algn="r">
              <a:buNone/>
              <a:defRPr sz="1800">
                <a:solidFill>
                  <a:srgbClr val="F07D00"/>
                </a:solidFill>
              </a:defRPr>
            </a:lvl1pPr>
          </a:lstStyle>
          <a:p>
            <a:pPr lvl="0"/>
            <a:r>
              <a:rPr lang="en-GB" dirty="0"/>
              <a:t>Click to edit Master text styles</a:t>
            </a:r>
          </a:p>
        </p:txBody>
      </p:sp>
    </p:spTree>
    <p:extLst>
      <p:ext uri="{BB962C8B-B14F-4D97-AF65-F5344CB8AC3E}">
        <p14:creationId xmlns:p14="http://schemas.microsoft.com/office/powerpoint/2010/main" val="227845564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old Purple Section Brea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68B09DB-0CE7-674F-8B4F-D3BDC1E1F580}"/>
              </a:ext>
            </a:extLst>
          </p:cNvPr>
          <p:cNvSpPr/>
          <p:nvPr userDrawn="1"/>
        </p:nvSpPr>
        <p:spPr>
          <a:xfrm>
            <a:off x="0" y="0"/>
            <a:ext cx="12192000" cy="6857999"/>
          </a:xfrm>
          <a:prstGeom prst="rect">
            <a:avLst/>
          </a:prstGeom>
          <a:solidFill>
            <a:srgbClr val="C701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45A774C6-72B5-B54D-AFC5-BEDE6662B008}"/>
              </a:ext>
            </a:extLst>
          </p:cNvPr>
          <p:cNvSpPr>
            <a:spLocks noGrp="1"/>
          </p:cNvSpPr>
          <p:nvPr>
            <p:ph type="ctrTitle"/>
          </p:nvPr>
        </p:nvSpPr>
        <p:spPr>
          <a:xfrm>
            <a:off x="442913" y="2024063"/>
            <a:ext cx="11306173" cy="1814024"/>
          </a:xfrm>
          <a:prstGeom prst="rect">
            <a:avLst/>
          </a:prstGeom>
        </p:spPr>
        <p:txBody>
          <a:bodyPr lIns="0" rIns="90000" anchor="b"/>
          <a:lstStyle>
            <a:lvl1pPr algn="l">
              <a:defRPr sz="6000" b="1">
                <a:solidFill>
                  <a:schemeClr val="bg1"/>
                </a:solidFill>
              </a:defRPr>
            </a:lvl1pPr>
          </a:lstStyle>
          <a:p>
            <a:r>
              <a:rPr lang="en-GB" dirty="0"/>
              <a:t>Click to edit Master title style</a:t>
            </a:r>
            <a:endParaRPr lang="en-US" dirty="0"/>
          </a:p>
        </p:txBody>
      </p:sp>
      <p:sp>
        <p:nvSpPr>
          <p:cNvPr id="15" name="Subtitle 2">
            <a:extLst>
              <a:ext uri="{FF2B5EF4-FFF2-40B4-BE49-F238E27FC236}">
                <a16:creationId xmlns:a16="http://schemas.microsoft.com/office/drawing/2014/main" id="{D8CD21CC-038F-084D-86A0-F56D478F11ED}"/>
              </a:ext>
            </a:extLst>
          </p:cNvPr>
          <p:cNvSpPr>
            <a:spLocks noGrp="1"/>
          </p:cNvSpPr>
          <p:nvPr>
            <p:ph type="subTitle" idx="1"/>
          </p:nvPr>
        </p:nvSpPr>
        <p:spPr>
          <a:xfrm>
            <a:off x="442913" y="4015578"/>
            <a:ext cx="11306173" cy="1155172"/>
          </a:xfrm>
          <a:prstGeom prst="rect">
            <a:avLst/>
          </a:prstGeom>
        </p:spPr>
        <p:txBody>
          <a:bodyPr lIns="0">
            <a:normAutofit/>
          </a:bodyPr>
          <a:lstStyle>
            <a:lvl1pPr marL="0" indent="0" algn="l">
              <a:buNone/>
              <a:defRPr sz="3000" b="1">
                <a:solidFill>
                  <a:srgbClr val="821E69"/>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7" name="Rectangle 6">
            <a:extLst>
              <a:ext uri="{FF2B5EF4-FFF2-40B4-BE49-F238E27FC236}">
                <a16:creationId xmlns:a16="http://schemas.microsoft.com/office/drawing/2014/main" id="{66867788-B905-9E45-B992-B2C5D2894330}"/>
              </a:ext>
            </a:extLst>
          </p:cNvPr>
          <p:cNvSpPr/>
          <p:nvPr userDrawn="1"/>
        </p:nvSpPr>
        <p:spPr>
          <a:xfrm>
            <a:off x="0" y="1"/>
            <a:ext cx="12192000" cy="452699"/>
          </a:xfrm>
          <a:prstGeom prst="rect">
            <a:avLst/>
          </a:prstGeom>
          <a:solidFill>
            <a:srgbClr val="821E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76651983-37A2-2345-917B-4559D70F4392}"/>
              </a:ext>
            </a:extLst>
          </p:cNvPr>
          <p:cNvPicPr>
            <a:picLocks noChangeAspect="1"/>
          </p:cNvPicPr>
          <p:nvPr userDrawn="1"/>
        </p:nvPicPr>
        <p:blipFill>
          <a:blip r:embed="rId2"/>
          <a:stretch>
            <a:fillRect/>
          </a:stretch>
        </p:blipFill>
        <p:spPr>
          <a:xfrm>
            <a:off x="442913" y="5832091"/>
            <a:ext cx="568360" cy="676276"/>
          </a:xfrm>
          <a:prstGeom prst="rect">
            <a:avLst/>
          </a:prstGeom>
        </p:spPr>
      </p:pic>
      <p:sp>
        <p:nvSpPr>
          <p:cNvPr id="10" name="Rectangle 9">
            <a:extLst>
              <a:ext uri="{FF2B5EF4-FFF2-40B4-BE49-F238E27FC236}">
                <a16:creationId xmlns:a16="http://schemas.microsoft.com/office/drawing/2014/main" id="{089B5E4C-2015-A748-95FB-CF22799B0CD6}"/>
              </a:ext>
            </a:extLst>
          </p:cNvPr>
          <p:cNvSpPr/>
          <p:nvPr userDrawn="1"/>
        </p:nvSpPr>
        <p:spPr>
          <a:xfrm>
            <a:off x="0" y="6742113"/>
            <a:ext cx="12191999" cy="125999"/>
          </a:xfrm>
          <a:prstGeom prst="rect">
            <a:avLst/>
          </a:prstGeom>
          <a:solidFill>
            <a:srgbClr val="821E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A6E2"/>
              </a:solidFill>
            </a:endParaRPr>
          </a:p>
        </p:txBody>
      </p:sp>
      <p:sp>
        <p:nvSpPr>
          <p:cNvPr id="11" name="Text Placeholder 11">
            <a:extLst>
              <a:ext uri="{FF2B5EF4-FFF2-40B4-BE49-F238E27FC236}">
                <a16:creationId xmlns:a16="http://schemas.microsoft.com/office/drawing/2014/main" id="{946CC34B-1499-F541-84B4-B09C59E3E203}"/>
              </a:ext>
            </a:extLst>
          </p:cNvPr>
          <p:cNvSpPr>
            <a:spLocks noGrp="1"/>
          </p:cNvSpPr>
          <p:nvPr>
            <p:ph type="body" sz="quarter" idx="12"/>
          </p:nvPr>
        </p:nvSpPr>
        <p:spPr>
          <a:xfrm>
            <a:off x="6275387" y="6057900"/>
            <a:ext cx="5473699" cy="368888"/>
          </a:xfrm>
          <a:prstGeom prst="rect">
            <a:avLst/>
          </a:prstGeom>
        </p:spPr>
        <p:txBody>
          <a:bodyPr tIns="0" rIns="0" bIns="0" anchor="b" anchorCtr="0">
            <a:noAutofit/>
          </a:bodyPr>
          <a:lstStyle>
            <a:lvl1pPr marL="0" indent="0" algn="r">
              <a:buNone/>
              <a:defRPr sz="1800">
                <a:solidFill>
                  <a:srgbClr val="821E69"/>
                </a:solidFill>
              </a:defRPr>
            </a:lvl1pPr>
          </a:lstStyle>
          <a:p>
            <a:pPr lvl="0"/>
            <a:r>
              <a:rPr lang="en-GB" dirty="0"/>
              <a:t>Click to edit Master text styles</a:t>
            </a:r>
          </a:p>
        </p:txBody>
      </p:sp>
    </p:spTree>
    <p:extLst>
      <p:ext uri="{BB962C8B-B14F-4D97-AF65-F5344CB8AC3E}">
        <p14:creationId xmlns:p14="http://schemas.microsoft.com/office/powerpoint/2010/main" val="194952680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asual Green Section Brea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68B09DB-0CE7-674F-8B4F-D3BDC1E1F580}"/>
              </a:ext>
            </a:extLst>
          </p:cNvPr>
          <p:cNvSpPr/>
          <p:nvPr userDrawn="1"/>
        </p:nvSpPr>
        <p:spPr>
          <a:xfrm>
            <a:off x="0" y="0"/>
            <a:ext cx="12192000" cy="6857999"/>
          </a:xfrm>
          <a:prstGeom prst="rect">
            <a:avLst/>
          </a:prstGeom>
          <a:solidFill>
            <a:srgbClr val="6D95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45A774C6-72B5-B54D-AFC5-BEDE6662B008}"/>
              </a:ext>
            </a:extLst>
          </p:cNvPr>
          <p:cNvSpPr>
            <a:spLocks noGrp="1"/>
          </p:cNvSpPr>
          <p:nvPr>
            <p:ph type="ctrTitle"/>
          </p:nvPr>
        </p:nvSpPr>
        <p:spPr>
          <a:xfrm>
            <a:off x="442913" y="2024063"/>
            <a:ext cx="11306173" cy="1814024"/>
          </a:xfrm>
          <a:prstGeom prst="rect">
            <a:avLst/>
          </a:prstGeom>
        </p:spPr>
        <p:txBody>
          <a:bodyPr lIns="0" rIns="90000" anchor="b"/>
          <a:lstStyle>
            <a:lvl1pPr algn="l">
              <a:defRPr sz="6000" b="1">
                <a:solidFill>
                  <a:schemeClr val="bg1"/>
                </a:solidFill>
              </a:defRPr>
            </a:lvl1pPr>
          </a:lstStyle>
          <a:p>
            <a:r>
              <a:rPr lang="en-GB" dirty="0"/>
              <a:t>Click to edit Master title style</a:t>
            </a:r>
            <a:endParaRPr lang="en-US" dirty="0"/>
          </a:p>
        </p:txBody>
      </p:sp>
      <p:sp>
        <p:nvSpPr>
          <p:cNvPr id="15" name="Subtitle 2">
            <a:extLst>
              <a:ext uri="{FF2B5EF4-FFF2-40B4-BE49-F238E27FC236}">
                <a16:creationId xmlns:a16="http://schemas.microsoft.com/office/drawing/2014/main" id="{D8CD21CC-038F-084D-86A0-F56D478F11ED}"/>
              </a:ext>
            </a:extLst>
          </p:cNvPr>
          <p:cNvSpPr>
            <a:spLocks noGrp="1"/>
          </p:cNvSpPr>
          <p:nvPr>
            <p:ph type="subTitle" idx="1"/>
          </p:nvPr>
        </p:nvSpPr>
        <p:spPr>
          <a:xfrm>
            <a:off x="442913" y="4015578"/>
            <a:ext cx="11306173" cy="1155172"/>
          </a:xfrm>
          <a:prstGeom prst="rect">
            <a:avLst/>
          </a:prstGeom>
        </p:spPr>
        <p:txBody>
          <a:bodyPr lIns="0">
            <a:normAutofit/>
          </a:bodyPr>
          <a:lstStyle>
            <a:lvl1pPr marL="0" indent="0" algn="l">
              <a:buNone/>
              <a:defRPr sz="3000" b="1">
                <a:solidFill>
                  <a:srgbClr val="C7D53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7" name="Rectangle 6">
            <a:extLst>
              <a:ext uri="{FF2B5EF4-FFF2-40B4-BE49-F238E27FC236}">
                <a16:creationId xmlns:a16="http://schemas.microsoft.com/office/drawing/2014/main" id="{BF3AFFF2-502D-054E-B5DC-66A77A6B8A6E}"/>
              </a:ext>
            </a:extLst>
          </p:cNvPr>
          <p:cNvSpPr/>
          <p:nvPr userDrawn="1"/>
        </p:nvSpPr>
        <p:spPr>
          <a:xfrm>
            <a:off x="0" y="1"/>
            <a:ext cx="12192000" cy="452699"/>
          </a:xfrm>
          <a:prstGeom prst="rect">
            <a:avLst/>
          </a:prstGeom>
          <a:solidFill>
            <a:srgbClr val="C7D5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3E73C732-A419-E840-970E-326B7FDD4684}"/>
              </a:ext>
            </a:extLst>
          </p:cNvPr>
          <p:cNvPicPr>
            <a:picLocks noChangeAspect="1"/>
          </p:cNvPicPr>
          <p:nvPr userDrawn="1"/>
        </p:nvPicPr>
        <p:blipFill>
          <a:blip r:embed="rId2"/>
          <a:stretch>
            <a:fillRect/>
          </a:stretch>
        </p:blipFill>
        <p:spPr>
          <a:xfrm>
            <a:off x="442913" y="5832091"/>
            <a:ext cx="568360" cy="676276"/>
          </a:xfrm>
          <a:prstGeom prst="rect">
            <a:avLst/>
          </a:prstGeom>
        </p:spPr>
      </p:pic>
      <p:sp>
        <p:nvSpPr>
          <p:cNvPr id="10" name="Rectangle 9">
            <a:extLst>
              <a:ext uri="{FF2B5EF4-FFF2-40B4-BE49-F238E27FC236}">
                <a16:creationId xmlns:a16="http://schemas.microsoft.com/office/drawing/2014/main" id="{84D91E44-21DE-A842-8B5E-6AD38E86E746}"/>
              </a:ext>
            </a:extLst>
          </p:cNvPr>
          <p:cNvSpPr/>
          <p:nvPr userDrawn="1"/>
        </p:nvSpPr>
        <p:spPr>
          <a:xfrm>
            <a:off x="0" y="6742113"/>
            <a:ext cx="12191999" cy="125999"/>
          </a:xfrm>
          <a:prstGeom prst="rect">
            <a:avLst/>
          </a:prstGeom>
          <a:solidFill>
            <a:srgbClr val="C7D5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A6E2"/>
              </a:solidFill>
            </a:endParaRPr>
          </a:p>
        </p:txBody>
      </p:sp>
      <p:sp>
        <p:nvSpPr>
          <p:cNvPr id="11" name="Text Placeholder 11">
            <a:extLst>
              <a:ext uri="{FF2B5EF4-FFF2-40B4-BE49-F238E27FC236}">
                <a16:creationId xmlns:a16="http://schemas.microsoft.com/office/drawing/2014/main" id="{69BF5122-5B53-AF4A-BB6D-678ABD2D40EF}"/>
              </a:ext>
            </a:extLst>
          </p:cNvPr>
          <p:cNvSpPr>
            <a:spLocks noGrp="1"/>
          </p:cNvSpPr>
          <p:nvPr>
            <p:ph type="body" sz="quarter" idx="12"/>
          </p:nvPr>
        </p:nvSpPr>
        <p:spPr>
          <a:xfrm>
            <a:off x="6275387" y="6057900"/>
            <a:ext cx="5473699" cy="368888"/>
          </a:xfrm>
          <a:prstGeom prst="rect">
            <a:avLst/>
          </a:prstGeom>
        </p:spPr>
        <p:txBody>
          <a:bodyPr tIns="0" rIns="0" bIns="0" anchor="b" anchorCtr="0">
            <a:noAutofit/>
          </a:bodyPr>
          <a:lstStyle>
            <a:lvl1pPr marL="0" indent="0" algn="r">
              <a:buNone/>
              <a:defRPr sz="1800">
                <a:solidFill>
                  <a:srgbClr val="C7D533"/>
                </a:solidFill>
              </a:defRPr>
            </a:lvl1pPr>
          </a:lstStyle>
          <a:p>
            <a:pPr lvl="0"/>
            <a:r>
              <a:rPr lang="en-GB" dirty="0"/>
              <a:t>Click to edit Master text styles</a:t>
            </a:r>
          </a:p>
        </p:txBody>
      </p:sp>
    </p:spTree>
    <p:extLst>
      <p:ext uri="{BB962C8B-B14F-4D97-AF65-F5344CB8AC3E}">
        <p14:creationId xmlns:p14="http://schemas.microsoft.com/office/powerpoint/2010/main" val="246575533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asual Orange Section Brea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68B09DB-0CE7-674F-8B4F-D3BDC1E1F580}"/>
              </a:ext>
            </a:extLst>
          </p:cNvPr>
          <p:cNvSpPr/>
          <p:nvPr userDrawn="1"/>
        </p:nvSpPr>
        <p:spPr>
          <a:xfrm>
            <a:off x="0" y="0"/>
            <a:ext cx="12192000" cy="6857999"/>
          </a:xfrm>
          <a:prstGeom prst="rect">
            <a:avLst/>
          </a:prstGeom>
          <a:solidFill>
            <a:srgbClr val="F07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45A774C6-72B5-B54D-AFC5-BEDE6662B008}"/>
              </a:ext>
            </a:extLst>
          </p:cNvPr>
          <p:cNvSpPr>
            <a:spLocks noGrp="1"/>
          </p:cNvSpPr>
          <p:nvPr>
            <p:ph type="ctrTitle"/>
          </p:nvPr>
        </p:nvSpPr>
        <p:spPr>
          <a:xfrm>
            <a:off x="442913" y="2024063"/>
            <a:ext cx="11306173" cy="1814024"/>
          </a:xfrm>
          <a:prstGeom prst="rect">
            <a:avLst/>
          </a:prstGeom>
        </p:spPr>
        <p:txBody>
          <a:bodyPr lIns="0" rIns="90000" anchor="b"/>
          <a:lstStyle>
            <a:lvl1pPr algn="l">
              <a:defRPr sz="6000" b="1">
                <a:solidFill>
                  <a:schemeClr val="bg1"/>
                </a:solidFill>
              </a:defRPr>
            </a:lvl1pPr>
          </a:lstStyle>
          <a:p>
            <a:r>
              <a:rPr lang="en-GB" dirty="0"/>
              <a:t>Click to edit Master title style</a:t>
            </a:r>
            <a:endParaRPr lang="en-US" dirty="0"/>
          </a:p>
        </p:txBody>
      </p:sp>
      <p:sp>
        <p:nvSpPr>
          <p:cNvPr id="15" name="Subtitle 2">
            <a:extLst>
              <a:ext uri="{FF2B5EF4-FFF2-40B4-BE49-F238E27FC236}">
                <a16:creationId xmlns:a16="http://schemas.microsoft.com/office/drawing/2014/main" id="{D8CD21CC-038F-084D-86A0-F56D478F11ED}"/>
              </a:ext>
            </a:extLst>
          </p:cNvPr>
          <p:cNvSpPr>
            <a:spLocks noGrp="1"/>
          </p:cNvSpPr>
          <p:nvPr>
            <p:ph type="subTitle" idx="1"/>
          </p:nvPr>
        </p:nvSpPr>
        <p:spPr>
          <a:xfrm>
            <a:off x="442913" y="4015578"/>
            <a:ext cx="11306173" cy="1155172"/>
          </a:xfrm>
          <a:prstGeom prst="rect">
            <a:avLst/>
          </a:prstGeom>
        </p:spPr>
        <p:txBody>
          <a:bodyPr lIns="0">
            <a:normAutofit/>
          </a:bodyPr>
          <a:lstStyle>
            <a:lvl1pPr marL="0" indent="0" algn="l">
              <a:buNone/>
              <a:defRPr sz="3000" b="1">
                <a:solidFill>
                  <a:srgbClr val="BB3F07"/>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7" name="Rectangle 6">
            <a:extLst>
              <a:ext uri="{FF2B5EF4-FFF2-40B4-BE49-F238E27FC236}">
                <a16:creationId xmlns:a16="http://schemas.microsoft.com/office/drawing/2014/main" id="{37898AC0-B7CB-074A-816A-237E0E868E59}"/>
              </a:ext>
            </a:extLst>
          </p:cNvPr>
          <p:cNvSpPr/>
          <p:nvPr userDrawn="1"/>
        </p:nvSpPr>
        <p:spPr>
          <a:xfrm>
            <a:off x="0" y="1"/>
            <a:ext cx="12192000" cy="452699"/>
          </a:xfrm>
          <a:prstGeom prst="rect">
            <a:avLst/>
          </a:prstGeom>
          <a:solidFill>
            <a:srgbClr val="BB3F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F0A60D5D-4AC5-424B-9227-98890EF5464D}"/>
              </a:ext>
            </a:extLst>
          </p:cNvPr>
          <p:cNvPicPr>
            <a:picLocks noChangeAspect="1"/>
          </p:cNvPicPr>
          <p:nvPr userDrawn="1"/>
        </p:nvPicPr>
        <p:blipFill>
          <a:blip r:embed="rId2"/>
          <a:stretch>
            <a:fillRect/>
          </a:stretch>
        </p:blipFill>
        <p:spPr>
          <a:xfrm>
            <a:off x="442913" y="5832091"/>
            <a:ext cx="568360" cy="676276"/>
          </a:xfrm>
          <a:prstGeom prst="rect">
            <a:avLst/>
          </a:prstGeom>
        </p:spPr>
      </p:pic>
      <p:sp>
        <p:nvSpPr>
          <p:cNvPr id="10" name="Rectangle 9">
            <a:extLst>
              <a:ext uri="{FF2B5EF4-FFF2-40B4-BE49-F238E27FC236}">
                <a16:creationId xmlns:a16="http://schemas.microsoft.com/office/drawing/2014/main" id="{03636DE5-A460-F448-BC8B-A823C89548EA}"/>
              </a:ext>
            </a:extLst>
          </p:cNvPr>
          <p:cNvSpPr/>
          <p:nvPr userDrawn="1"/>
        </p:nvSpPr>
        <p:spPr>
          <a:xfrm>
            <a:off x="0" y="6742113"/>
            <a:ext cx="12191999" cy="125999"/>
          </a:xfrm>
          <a:prstGeom prst="rect">
            <a:avLst/>
          </a:prstGeom>
          <a:solidFill>
            <a:srgbClr val="BB3F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A6E2"/>
              </a:solidFill>
            </a:endParaRPr>
          </a:p>
        </p:txBody>
      </p:sp>
      <p:sp>
        <p:nvSpPr>
          <p:cNvPr id="11" name="Text Placeholder 11">
            <a:extLst>
              <a:ext uri="{FF2B5EF4-FFF2-40B4-BE49-F238E27FC236}">
                <a16:creationId xmlns:a16="http://schemas.microsoft.com/office/drawing/2014/main" id="{0E93626E-75D3-2946-9E24-B1657D8181F5}"/>
              </a:ext>
            </a:extLst>
          </p:cNvPr>
          <p:cNvSpPr>
            <a:spLocks noGrp="1"/>
          </p:cNvSpPr>
          <p:nvPr>
            <p:ph type="body" sz="quarter" idx="12"/>
          </p:nvPr>
        </p:nvSpPr>
        <p:spPr>
          <a:xfrm>
            <a:off x="6275387" y="6057900"/>
            <a:ext cx="5473699" cy="368888"/>
          </a:xfrm>
          <a:prstGeom prst="rect">
            <a:avLst/>
          </a:prstGeom>
        </p:spPr>
        <p:txBody>
          <a:bodyPr tIns="0" rIns="0" bIns="0" anchor="b" anchorCtr="0">
            <a:noAutofit/>
          </a:bodyPr>
          <a:lstStyle>
            <a:lvl1pPr marL="0" indent="0" algn="r">
              <a:buNone/>
              <a:defRPr sz="1800">
                <a:solidFill>
                  <a:srgbClr val="BB3F07"/>
                </a:solidFill>
              </a:defRPr>
            </a:lvl1pPr>
          </a:lstStyle>
          <a:p>
            <a:pPr lvl="0"/>
            <a:r>
              <a:rPr lang="en-GB" dirty="0"/>
              <a:t>Click to edit Master text styles</a:t>
            </a:r>
          </a:p>
        </p:txBody>
      </p:sp>
    </p:spTree>
    <p:extLst>
      <p:ext uri="{BB962C8B-B14F-4D97-AF65-F5344CB8AC3E}">
        <p14:creationId xmlns:p14="http://schemas.microsoft.com/office/powerpoint/2010/main" val="71790249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Casual Orange Section Brea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68B09DB-0CE7-674F-8B4F-D3BDC1E1F580}"/>
              </a:ext>
            </a:extLst>
          </p:cNvPr>
          <p:cNvSpPr/>
          <p:nvPr userDrawn="1"/>
        </p:nvSpPr>
        <p:spPr>
          <a:xfrm>
            <a:off x="0" y="0"/>
            <a:ext cx="12192000" cy="6857999"/>
          </a:xfrm>
          <a:prstGeom prst="rect">
            <a:avLst/>
          </a:prstGeom>
          <a:solidFill>
            <a:srgbClr val="9E0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45A774C6-72B5-B54D-AFC5-BEDE6662B008}"/>
              </a:ext>
            </a:extLst>
          </p:cNvPr>
          <p:cNvSpPr>
            <a:spLocks noGrp="1"/>
          </p:cNvSpPr>
          <p:nvPr>
            <p:ph type="ctrTitle"/>
          </p:nvPr>
        </p:nvSpPr>
        <p:spPr>
          <a:xfrm>
            <a:off x="442913" y="2024063"/>
            <a:ext cx="11306173" cy="1814024"/>
          </a:xfrm>
          <a:prstGeom prst="rect">
            <a:avLst/>
          </a:prstGeom>
        </p:spPr>
        <p:txBody>
          <a:bodyPr lIns="0" rIns="90000" anchor="b"/>
          <a:lstStyle>
            <a:lvl1pPr algn="l">
              <a:defRPr sz="6000" b="1">
                <a:solidFill>
                  <a:schemeClr val="bg1"/>
                </a:solidFill>
              </a:defRPr>
            </a:lvl1pPr>
          </a:lstStyle>
          <a:p>
            <a:r>
              <a:rPr lang="en-GB" dirty="0"/>
              <a:t>Click to edit Master title style</a:t>
            </a:r>
            <a:endParaRPr lang="en-US" dirty="0"/>
          </a:p>
        </p:txBody>
      </p:sp>
      <p:sp>
        <p:nvSpPr>
          <p:cNvPr id="15" name="Subtitle 2">
            <a:extLst>
              <a:ext uri="{FF2B5EF4-FFF2-40B4-BE49-F238E27FC236}">
                <a16:creationId xmlns:a16="http://schemas.microsoft.com/office/drawing/2014/main" id="{D8CD21CC-038F-084D-86A0-F56D478F11ED}"/>
              </a:ext>
            </a:extLst>
          </p:cNvPr>
          <p:cNvSpPr>
            <a:spLocks noGrp="1"/>
          </p:cNvSpPr>
          <p:nvPr>
            <p:ph type="subTitle" idx="1"/>
          </p:nvPr>
        </p:nvSpPr>
        <p:spPr>
          <a:xfrm>
            <a:off x="442913" y="4015578"/>
            <a:ext cx="11306173" cy="1155172"/>
          </a:xfrm>
          <a:prstGeom prst="rect">
            <a:avLst/>
          </a:prstGeom>
        </p:spPr>
        <p:txBody>
          <a:bodyPr lIns="0">
            <a:normAutofit/>
          </a:bodyPr>
          <a:lstStyle>
            <a:lvl1pPr marL="0" indent="0" algn="l">
              <a:buNone/>
              <a:defRPr sz="3000" b="1">
                <a:solidFill>
                  <a:srgbClr val="E6005B"/>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7" name="Rectangle 6">
            <a:extLst>
              <a:ext uri="{FF2B5EF4-FFF2-40B4-BE49-F238E27FC236}">
                <a16:creationId xmlns:a16="http://schemas.microsoft.com/office/drawing/2014/main" id="{37898AC0-B7CB-074A-816A-237E0E868E59}"/>
              </a:ext>
            </a:extLst>
          </p:cNvPr>
          <p:cNvSpPr/>
          <p:nvPr userDrawn="1"/>
        </p:nvSpPr>
        <p:spPr>
          <a:xfrm>
            <a:off x="0" y="1"/>
            <a:ext cx="12192000" cy="452699"/>
          </a:xfrm>
          <a:prstGeom prst="rect">
            <a:avLst/>
          </a:prstGeom>
          <a:solidFill>
            <a:srgbClr val="E60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F0A60D5D-4AC5-424B-9227-98890EF5464D}"/>
              </a:ext>
            </a:extLst>
          </p:cNvPr>
          <p:cNvPicPr>
            <a:picLocks noChangeAspect="1"/>
          </p:cNvPicPr>
          <p:nvPr userDrawn="1"/>
        </p:nvPicPr>
        <p:blipFill>
          <a:blip r:embed="rId2"/>
          <a:stretch>
            <a:fillRect/>
          </a:stretch>
        </p:blipFill>
        <p:spPr>
          <a:xfrm>
            <a:off x="442913" y="5832091"/>
            <a:ext cx="568360" cy="676276"/>
          </a:xfrm>
          <a:prstGeom prst="rect">
            <a:avLst/>
          </a:prstGeom>
        </p:spPr>
      </p:pic>
      <p:sp>
        <p:nvSpPr>
          <p:cNvPr id="10" name="Rectangle 9">
            <a:extLst>
              <a:ext uri="{FF2B5EF4-FFF2-40B4-BE49-F238E27FC236}">
                <a16:creationId xmlns:a16="http://schemas.microsoft.com/office/drawing/2014/main" id="{03636DE5-A460-F448-BC8B-A823C89548EA}"/>
              </a:ext>
            </a:extLst>
          </p:cNvPr>
          <p:cNvSpPr/>
          <p:nvPr userDrawn="1"/>
        </p:nvSpPr>
        <p:spPr>
          <a:xfrm>
            <a:off x="0" y="6742113"/>
            <a:ext cx="12191999" cy="125999"/>
          </a:xfrm>
          <a:prstGeom prst="rect">
            <a:avLst/>
          </a:prstGeom>
          <a:solidFill>
            <a:srgbClr val="BB3F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A6E2"/>
              </a:solidFill>
            </a:endParaRPr>
          </a:p>
        </p:txBody>
      </p:sp>
      <p:sp>
        <p:nvSpPr>
          <p:cNvPr id="11" name="Text Placeholder 11">
            <a:extLst>
              <a:ext uri="{FF2B5EF4-FFF2-40B4-BE49-F238E27FC236}">
                <a16:creationId xmlns:a16="http://schemas.microsoft.com/office/drawing/2014/main" id="{0E93626E-75D3-2946-9E24-B1657D8181F5}"/>
              </a:ext>
            </a:extLst>
          </p:cNvPr>
          <p:cNvSpPr>
            <a:spLocks noGrp="1"/>
          </p:cNvSpPr>
          <p:nvPr>
            <p:ph type="body" sz="quarter" idx="12"/>
          </p:nvPr>
        </p:nvSpPr>
        <p:spPr>
          <a:xfrm>
            <a:off x="6275387" y="6057900"/>
            <a:ext cx="5473699" cy="368888"/>
          </a:xfrm>
          <a:prstGeom prst="rect">
            <a:avLst/>
          </a:prstGeom>
        </p:spPr>
        <p:txBody>
          <a:bodyPr tIns="0" rIns="0" bIns="0" anchor="b" anchorCtr="0">
            <a:noAutofit/>
          </a:bodyPr>
          <a:lstStyle>
            <a:lvl1pPr marL="0" indent="0" algn="r">
              <a:buNone/>
              <a:defRPr sz="1800">
                <a:solidFill>
                  <a:srgbClr val="E6005B"/>
                </a:solidFill>
              </a:defRPr>
            </a:lvl1pPr>
          </a:lstStyle>
          <a:p>
            <a:pPr lvl="0"/>
            <a:r>
              <a:rPr lang="en-GB" dirty="0"/>
              <a:t>Click to edit Master text styles</a:t>
            </a:r>
          </a:p>
        </p:txBody>
      </p:sp>
    </p:spTree>
    <p:extLst>
      <p:ext uri="{BB962C8B-B14F-4D97-AF65-F5344CB8AC3E}">
        <p14:creationId xmlns:p14="http://schemas.microsoft.com/office/powerpoint/2010/main" val="50272036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Casual Orange Section Brea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68B09DB-0CE7-674F-8B4F-D3BDC1E1F580}"/>
              </a:ext>
            </a:extLst>
          </p:cNvPr>
          <p:cNvSpPr/>
          <p:nvPr userDrawn="1"/>
        </p:nvSpPr>
        <p:spPr>
          <a:xfrm>
            <a:off x="0" y="0"/>
            <a:ext cx="12192000" cy="6857999"/>
          </a:xfrm>
          <a:prstGeom prst="rect">
            <a:avLst/>
          </a:prstGeom>
          <a:solidFill>
            <a:srgbClr val="EC6D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45A774C6-72B5-B54D-AFC5-BEDE6662B008}"/>
              </a:ext>
            </a:extLst>
          </p:cNvPr>
          <p:cNvSpPr>
            <a:spLocks noGrp="1"/>
          </p:cNvSpPr>
          <p:nvPr>
            <p:ph type="ctrTitle"/>
          </p:nvPr>
        </p:nvSpPr>
        <p:spPr>
          <a:xfrm>
            <a:off x="442913" y="2024063"/>
            <a:ext cx="11306173" cy="1814024"/>
          </a:xfrm>
          <a:prstGeom prst="rect">
            <a:avLst/>
          </a:prstGeom>
        </p:spPr>
        <p:txBody>
          <a:bodyPr lIns="0" rIns="90000" anchor="b"/>
          <a:lstStyle>
            <a:lvl1pPr algn="l">
              <a:defRPr sz="6000" b="1">
                <a:solidFill>
                  <a:schemeClr val="bg1"/>
                </a:solidFill>
              </a:defRPr>
            </a:lvl1pPr>
          </a:lstStyle>
          <a:p>
            <a:r>
              <a:rPr lang="en-GB" dirty="0"/>
              <a:t>Click to edit Master title style</a:t>
            </a:r>
            <a:endParaRPr lang="en-US" dirty="0"/>
          </a:p>
        </p:txBody>
      </p:sp>
      <p:sp>
        <p:nvSpPr>
          <p:cNvPr id="15" name="Subtitle 2">
            <a:extLst>
              <a:ext uri="{FF2B5EF4-FFF2-40B4-BE49-F238E27FC236}">
                <a16:creationId xmlns:a16="http://schemas.microsoft.com/office/drawing/2014/main" id="{D8CD21CC-038F-084D-86A0-F56D478F11ED}"/>
              </a:ext>
            </a:extLst>
          </p:cNvPr>
          <p:cNvSpPr>
            <a:spLocks noGrp="1"/>
          </p:cNvSpPr>
          <p:nvPr>
            <p:ph type="subTitle" idx="1"/>
          </p:nvPr>
        </p:nvSpPr>
        <p:spPr>
          <a:xfrm>
            <a:off x="442913" y="4015578"/>
            <a:ext cx="11306173" cy="1155172"/>
          </a:xfrm>
          <a:prstGeom prst="rect">
            <a:avLst/>
          </a:prstGeom>
        </p:spPr>
        <p:txBody>
          <a:bodyPr lIns="0">
            <a:normAutofit/>
          </a:bodyPr>
          <a:lstStyle>
            <a:lvl1pPr marL="0" indent="0" algn="l">
              <a:buNone/>
              <a:defRPr sz="3000" b="1">
                <a:solidFill>
                  <a:srgbClr val="E6005B"/>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7" name="Rectangle 6">
            <a:extLst>
              <a:ext uri="{FF2B5EF4-FFF2-40B4-BE49-F238E27FC236}">
                <a16:creationId xmlns:a16="http://schemas.microsoft.com/office/drawing/2014/main" id="{37898AC0-B7CB-074A-816A-237E0E868E59}"/>
              </a:ext>
            </a:extLst>
          </p:cNvPr>
          <p:cNvSpPr/>
          <p:nvPr userDrawn="1"/>
        </p:nvSpPr>
        <p:spPr>
          <a:xfrm>
            <a:off x="0" y="1"/>
            <a:ext cx="12192000" cy="452699"/>
          </a:xfrm>
          <a:prstGeom prst="rect">
            <a:avLst/>
          </a:prstGeom>
          <a:solidFill>
            <a:srgbClr val="E60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F0A60D5D-4AC5-424B-9227-98890EF5464D}"/>
              </a:ext>
            </a:extLst>
          </p:cNvPr>
          <p:cNvPicPr>
            <a:picLocks noChangeAspect="1"/>
          </p:cNvPicPr>
          <p:nvPr userDrawn="1"/>
        </p:nvPicPr>
        <p:blipFill>
          <a:blip r:embed="rId2"/>
          <a:stretch>
            <a:fillRect/>
          </a:stretch>
        </p:blipFill>
        <p:spPr>
          <a:xfrm>
            <a:off x="442913" y="5832091"/>
            <a:ext cx="568360" cy="676276"/>
          </a:xfrm>
          <a:prstGeom prst="rect">
            <a:avLst/>
          </a:prstGeom>
        </p:spPr>
      </p:pic>
      <p:sp>
        <p:nvSpPr>
          <p:cNvPr id="10" name="Rectangle 9">
            <a:extLst>
              <a:ext uri="{FF2B5EF4-FFF2-40B4-BE49-F238E27FC236}">
                <a16:creationId xmlns:a16="http://schemas.microsoft.com/office/drawing/2014/main" id="{03636DE5-A460-F448-BC8B-A823C89548EA}"/>
              </a:ext>
            </a:extLst>
          </p:cNvPr>
          <p:cNvSpPr/>
          <p:nvPr userDrawn="1"/>
        </p:nvSpPr>
        <p:spPr>
          <a:xfrm>
            <a:off x="0" y="6742113"/>
            <a:ext cx="12191999" cy="125999"/>
          </a:xfrm>
          <a:prstGeom prst="rect">
            <a:avLst/>
          </a:prstGeom>
          <a:solidFill>
            <a:srgbClr val="BB3F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A6E2"/>
              </a:solidFill>
            </a:endParaRPr>
          </a:p>
        </p:txBody>
      </p:sp>
      <p:sp>
        <p:nvSpPr>
          <p:cNvPr id="11" name="Text Placeholder 11">
            <a:extLst>
              <a:ext uri="{FF2B5EF4-FFF2-40B4-BE49-F238E27FC236}">
                <a16:creationId xmlns:a16="http://schemas.microsoft.com/office/drawing/2014/main" id="{0E93626E-75D3-2946-9E24-B1657D8181F5}"/>
              </a:ext>
            </a:extLst>
          </p:cNvPr>
          <p:cNvSpPr>
            <a:spLocks noGrp="1"/>
          </p:cNvSpPr>
          <p:nvPr>
            <p:ph type="body" sz="quarter" idx="12"/>
          </p:nvPr>
        </p:nvSpPr>
        <p:spPr>
          <a:xfrm>
            <a:off x="6275387" y="6057900"/>
            <a:ext cx="5473699" cy="368888"/>
          </a:xfrm>
          <a:prstGeom prst="rect">
            <a:avLst/>
          </a:prstGeom>
        </p:spPr>
        <p:txBody>
          <a:bodyPr tIns="0" rIns="0" bIns="0" anchor="b" anchorCtr="0">
            <a:noAutofit/>
          </a:bodyPr>
          <a:lstStyle>
            <a:lvl1pPr marL="0" indent="0" algn="r">
              <a:buNone/>
              <a:defRPr sz="1800">
                <a:solidFill>
                  <a:srgbClr val="E6005B"/>
                </a:solidFill>
              </a:defRPr>
            </a:lvl1pPr>
          </a:lstStyle>
          <a:p>
            <a:pPr lvl="0"/>
            <a:r>
              <a:rPr lang="en-GB" dirty="0"/>
              <a:t>Click to edit Master text styles</a:t>
            </a:r>
          </a:p>
        </p:txBody>
      </p:sp>
    </p:spTree>
    <p:extLst>
      <p:ext uri="{BB962C8B-B14F-4D97-AF65-F5344CB8AC3E}">
        <p14:creationId xmlns:p14="http://schemas.microsoft.com/office/powerpoint/2010/main" val="17763350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_Casual Orange Section Brea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68B09DB-0CE7-674F-8B4F-D3BDC1E1F580}"/>
              </a:ext>
            </a:extLst>
          </p:cNvPr>
          <p:cNvSpPr/>
          <p:nvPr userDrawn="1"/>
        </p:nvSpPr>
        <p:spPr>
          <a:xfrm>
            <a:off x="0" y="0"/>
            <a:ext cx="12192000" cy="6857999"/>
          </a:xfrm>
          <a:prstGeom prst="rect">
            <a:avLst/>
          </a:prstGeom>
          <a:solidFill>
            <a:srgbClr val="6F6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45A774C6-72B5-B54D-AFC5-BEDE6662B008}"/>
              </a:ext>
            </a:extLst>
          </p:cNvPr>
          <p:cNvSpPr>
            <a:spLocks noGrp="1"/>
          </p:cNvSpPr>
          <p:nvPr>
            <p:ph type="ctrTitle"/>
          </p:nvPr>
        </p:nvSpPr>
        <p:spPr>
          <a:xfrm>
            <a:off x="442913" y="2024063"/>
            <a:ext cx="11306173" cy="1814024"/>
          </a:xfrm>
          <a:prstGeom prst="rect">
            <a:avLst/>
          </a:prstGeom>
        </p:spPr>
        <p:txBody>
          <a:bodyPr lIns="0" rIns="90000" anchor="b"/>
          <a:lstStyle>
            <a:lvl1pPr algn="l">
              <a:defRPr sz="6000" b="1">
                <a:solidFill>
                  <a:schemeClr val="bg1"/>
                </a:solidFill>
              </a:defRPr>
            </a:lvl1pPr>
          </a:lstStyle>
          <a:p>
            <a:r>
              <a:rPr lang="en-GB" dirty="0"/>
              <a:t>Click to edit Master title style</a:t>
            </a:r>
            <a:endParaRPr lang="en-US" dirty="0"/>
          </a:p>
        </p:txBody>
      </p:sp>
      <p:sp>
        <p:nvSpPr>
          <p:cNvPr id="15" name="Subtitle 2">
            <a:extLst>
              <a:ext uri="{FF2B5EF4-FFF2-40B4-BE49-F238E27FC236}">
                <a16:creationId xmlns:a16="http://schemas.microsoft.com/office/drawing/2014/main" id="{D8CD21CC-038F-084D-86A0-F56D478F11ED}"/>
              </a:ext>
            </a:extLst>
          </p:cNvPr>
          <p:cNvSpPr>
            <a:spLocks noGrp="1"/>
          </p:cNvSpPr>
          <p:nvPr>
            <p:ph type="subTitle" idx="1"/>
          </p:nvPr>
        </p:nvSpPr>
        <p:spPr>
          <a:xfrm>
            <a:off x="442913" y="4015578"/>
            <a:ext cx="11306173" cy="1155172"/>
          </a:xfrm>
          <a:prstGeom prst="rect">
            <a:avLst/>
          </a:prstGeom>
        </p:spPr>
        <p:txBody>
          <a:bodyPr lIns="0">
            <a:normAutofit/>
          </a:bodyPr>
          <a:lstStyle>
            <a:lvl1pPr marL="0" indent="0" algn="l">
              <a:buNone/>
              <a:defRPr sz="3000" b="1">
                <a:solidFill>
                  <a:srgbClr val="B5B0AC"/>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7" name="Rectangle 6">
            <a:extLst>
              <a:ext uri="{FF2B5EF4-FFF2-40B4-BE49-F238E27FC236}">
                <a16:creationId xmlns:a16="http://schemas.microsoft.com/office/drawing/2014/main" id="{37898AC0-B7CB-074A-816A-237E0E868E59}"/>
              </a:ext>
            </a:extLst>
          </p:cNvPr>
          <p:cNvSpPr/>
          <p:nvPr userDrawn="1"/>
        </p:nvSpPr>
        <p:spPr>
          <a:xfrm>
            <a:off x="0" y="1"/>
            <a:ext cx="12192000" cy="452699"/>
          </a:xfrm>
          <a:prstGeom prst="rect">
            <a:avLst/>
          </a:prstGeom>
          <a:solidFill>
            <a:srgbClr val="B5B0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F0A60D5D-4AC5-424B-9227-98890EF5464D}"/>
              </a:ext>
            </a:extLst>
          </p:cNvPr>
          <p:cNvPicPr>
            <a:picLocks noChangeAspect="1"/>
          </p:cNvPicPr>
          <p:nvPr userDrawn="1"/>
        </p:nvPicPr>
        <p:blipFill>
          <a:blip r:embed="rId2"/>
          <a:stretch>
            <a:fillRect/>
          </a:stretch>
        </p:blipFill>
        <p:spPr>
          <a:xfrm>
            <a:off x="442913" y="5832091"/>
            <a:ext cx="568360" cy="676276"/>
          </a:xfrm>
          <a:prstGeom prst="rect">
            <a:avLst/>
          </a:prstGeom>
        </p:spPr>
      </p:pic>
      <p:sp>
        <p:nvSpPr>
          <p:cNvPr id="10" name="Rectangle 9">
            <a:extLst>
              <a:ext uri="{FF2B5EF4-FFF2-40B4-BE49-F238E27FC236}">
                <a16:creationId xmlns:a16="http://schemas.microsoft.com/office/drawing/2014/main" id="{03636DE5-A460-F448-BC8B-A823C89548EA}"/>
              </a:ext>
            </a:extLst>
          </p:cNvPr>
          <p:cNvSpPr/>
          <p:nvPr userDrawn="1"/>
        </p:nvSpPr>
        <p:spPr>
          <a:xfrm>
            <a:off x="0" y="6742113"/>
            <a:ext cx="12191999" cy="125999"/>
          </a:xfrm>
          <a:prstGeom prst="rect">
            <a:avLst/>
          </a:prstGeom>
          <a:solidFill>
            <a:srgbClr val="BB3F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A6E2"/>
              </a:solidFill>
            </a:endParaRPr>
          </a:p>
        </p:txBody>
      </p:sp>
      <p:sp>
        <p:nvSpPr>
          <p:cNvPr id="11" name="Text Placeholder 11">
            <a:extLst>
              <a:ext uri="{FF2B5EF4-FFF2-40B4-BE49-F238E27FC236}">
                <a16:creationId xmlns:a16="http://schemas.microsoft.com/office/drawing/2014/main" id="{0E93626E-75D3-2946-9E24-B1657D8181F5}"/>
              </a:ext>
            </a:extLst>
          </p:cNvPr>
          <p:cNvSpPr>
            <a:spLocks noGrp="1"/>
          </p:cNvSpPr>
          <p:nvPr>
            <p:ph type="body" sz="quarter" idx="12"/>
          </p:nvPr>
        </p:nvSpPr>
        <p:spPr>
          <a:xfrm>
            <a:off x="6275387" y="6057900"/>
            <a:ext cx="5473699" cy="368888"/>
          </a:xfrm>
          <a:prstGeom prst="rect">
            <a:avLst/>
          </a:prstGeom>
        </p:spPr>
        <p:txBody>
          <a:bodyPr tIns="0" rIns="0" bIns="0" anchor="b" anchorCtr="0">
            <a:noAutofit/>
          </a:bodyPr>
          <a:lstStyle>
            <a:lvl1pPr marL="0" indent="0" algn="r">
              <a:buNone/>
              <a:defRPr sz="1800">
                <a:solidFill>
                  <a:srgbClr val="B5B0AC"/>
                </a:solidFill>
              </a:defRPr>
            </a:lvl1pPr>
          </a:lstStyle>
          <a:p>
            <a:pPr lvl="0"/>
            <a:r>
              <a:rPr lang="en-GB" dirty="0"/>
              <a:t>Click to edit Master text styles</a:t>
            </a:r>
          </a:p>
        </p:txBody>
      </p:sp>
    </p:spTree>
    <p:extLst>
      <p:ext uri="{BB962C8B-B14F-4D97-AF65-F5344CB8AC3E}">
        <p14:creationId xmlns:p14="http://schemas.microsoft.com/office/powerpoint/2010/main" val="383095700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6B90F54-2FD9-B744-B972-C1D92C843C23}"/>
              </a:ext>
            </a:extLst>
          </p:cNvPr>
          <p:cNvSpPr/>
          <p:nvPr userDrawn="1"/>
        </p:nvSpPr>
        <p:spPr>
          <a:xfrm>
            <a:off x="1" y="431386"/>
            <a:ext cx="12191999" cy="6300787"/>
          </a:xfrm>
          <a:prstGeom prst="rect">
            <a:avLst/>
          </a:prstGeom>
          <a:solidFill>
            <a:srgbClr val="E5E5E5"/>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C04446B3-A205-CB44-8165-EDDF1073E3F0}"/>
              </a:ext>
            </a:extLst>
          </p:cNvPr>
          <p:cNvPicPr>
            <a:picLocks noChangeAspect="1"/>
          </p:cNvPicPr>
          <p:nvPr userDrawn="1"/>
        </p:nvPicPr>
        <p:blipFill>
          <a:blip r:embed="rId2"/>
          <a:stretch>
            <a:fillRect/>
          </a:stretch>
        </p:blipFill>
        <p:spPr>
          <a:xfrm>
            <a:off x="442913" y="800100"/>
            <a:ext cx="3427412" cy="1009958"/>
          </a:xfrm>
          <a:prstGeom prst="rect">
            <a:avLst/>
          </a:prstGeom>
        </p:spPr>
      </p:pic>
      <p:sp>
        <p:nvSpPr>
          <p:cNvPr id="6" name="TextBox 5">
            <a:extLst>
              <a:ext uri="{FF2B5EF4-FFF2-40B4-BE49-F238E27FC236}">
                <a16:creationId xmlns:a16="http://schemas.microsoft.com/office/drawing/2014/main" id="{7D96A658-0183-444F-91C4-2F380978AAE1}"/>
              </a:ext>
            </a:extLst>
          </p:cNvPr>
          <p:cNvSpPr txBox="1"/>
          <p:nvPr userDrawn="1"/>
        </p:nvSpPr>
        <p:spPr>
          <a:xfrm>
            <a:off x="442913" y="2024062"/>
            <a:ext cx="11306175" cy="1814024"/>
          </a:xfrm>
          <a:prstGeom prst="rect">
            <a:avLst/>
          </a:prstGeom>
          <a:noFill/>
        </p:spPr>
        <p:txBody>
          <a:bodyPr wrap="square" lIns="0" tIns="0" rIns="0" bIns="0" rtlCol="0" anchor="b" anchorCtr="0">
            <a:normAutofit/>
          </a:bodyPr>
          <a:lstStyle/>
          <a:p>
            <a:pPr algn="l"/>
            <a:r>
              <a:rPr lang="en-US" sz="6000" b="1" dirty="0">
                <a:solidFill>
                  <a:srgbClr val="E6005B"/>
                </a:solidFill>
              </a:rPr>
              <a:t>Thank you</a:t>
            </a:r>
          </a:p>
        </p:txBody>
      </p:sp>
    </p:spTree>
    <p:extLst>
      <p:ext uri="{BB962C8B-B14F-4D97-AF65-F5344CB8AC3E}">
        <p14:creationId xmlns:p14="http://schemas.microsoft.com/office/powerpoint/2010/main" val="138378043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Presentation End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D73252D-FA87-8946-98E6-F10F7EFB191B}"/>
              </a:ext>
            </a:extLst>
          </p:cNvPr>
          <p:cNvSpPr/>
          <p:nvPr userDrawn="1"/>
        </p:nvSpPr>
        <p:spPr>
          <a:xfrm>
            <a:off x="0" y="441326"/>
            <a:ext cx="12191999" cy="6300786"/>
          </a:xfrm>
          <a:prstGeom prst="rect">
            <a:avLst/>
          </a:prstGeom>
          <a:solidFill>
            <a:srgbClr val="E6005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rgbClr val="E6005B"/>
              </a:solidFill>
            </a:endParaRPr>
          </a:p>
        </p:txBody>
      </p:sp>
      <p:pic>
        <p:nvPicPr>
          <p:cNvPr id="10" name="Picture 9">
            <a:extLst>
              <a:ext uri="{FF2B5EF4-FFF2-40B4-BE49-F238E27FC236}">
                <a16:creationId xmlns:a16="http://schemas.microsoft.com/office/drawing/2014/main" id="{146BD13E-6F12-BA45-881A-F273DAED034A}"/>
              </a:ext>
            </a:extLst>
          </p:cNvPr>
          <p:cNvPicPr>
            <a:picLocks noChangeAspect="1"/>
          </p:cNvPicPr>
          <p:nvPr userDrawn="1"/>
        </p:nvPicPr>
        <p:blipFill>
          <a:blip r:embed="rId2"/>
          <a:stretch>
            <a:fillRect/>
          </a:stretch>
        </p:blipFill>
        <p:spPr>
          <a:xfrm>
            <a:off x="442913" y="800100"/>
            <a:ext cx="3427412" cy="1009958"/>
          </a:xfrm>
          <a:prstGeom prst="rect">
            <a:avLst/>
          </a:prstGeom>
        </p:spPr>
      </p:pic>
      <p:sp>
        <p:nvSpPr>
          <p:cNvPr id="2" name="TextBox 1">
            <a:extLst>
              <a:ext uri="{FF2B5EF4-FFF2-40B4-BE49-F238E27FC236}">
                <a16:creationId xmlns:a16="http://schemas.microsoft.com/office/drawing/2014/main" id="{DEE1A0BD-8134-9B4A-AE3E-E7C0EECCD029}"/>
              </a:ext>
            </a:extLst>
          </p:cNvPr>
          <p:cNvSpPr txBox="1"/>
          <p:nvPr userDrawn="1"/>
        </p:nvSpPr>
        <p:spPr>
          <a:xfrm>
            <a:off x="442913" y="2024062"/>
            <a:ext cx="11306175" cy="1814024"/>
          </a:xfrm>
          <a:prstGeom prst="rect">
            <a:avLst/>
          </a:prstGeom>
          <a:noFill/>
        </p:spPr>
        <p:txBody>
          <a:bodyPr wrap="square" lIns="0" tIns="0" rIns="0" bIns="0" rtlCol="0" anchor="b" anchorCtr="0">
            <a:normAutofit/>
          </a:bodyPr>
          <a:lstStyle/>
          <a:p>
            <a:pPr algn="l"/>
            <a:r>
              <a:rPr lang="en-US" sz="6000" b="1" dirty="0">
                <a:solidFill>
                  <a:srgbClr val="9E043D"/>
                </a:solidFill>
              </a:rPr>
              <a:t>Thank you</a:t>
            </a:r>
          </a:p>
        </p:txBody>
      </p:sp>
    </p:spTree>
    <p:extLst>
      <p:ext uri="{BB962C8B-B14F-4D97-AF65-F5344CB8AC3E}">
        <p14:creationId xmlns:p14="http://schemas.microsoft.com/office/powerpoint/2010/main" val="3485161728"/>
      </p:ext>
    </p:extLst>
  </p:cSld>
  <p:clrMapOvr>
    <a:masterClrMapping/>
  </p:clrMapOvr>
  <p:extLst>
    <p:ext uri="{DCECCB84-F9BA-43D5-87BE-67443E8EF086}">
      <p15:sldGuideLst xmlns:p15="http://schemas.microsoft.com/office/powerpoint/2012/main"/>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9818EEC-D27C-9844-8F9A-431793B5929C}"/>
              </a:ext>
            </a:extLst>
          </p:cNvPr>
          <p:cNvSpPr/>
          <p:nvPr userDrawn="1"/>
        </p:nvSpPr>
        <p:spPr>
          <a:xfrm>
            <a:off x="0" y="441325"/>
            <a:ext cx="12191999" cy="6300787"/>
          </a:xfrm>
          <a:prstGeom prst="rect">
            <a:avLst/>
          </a:prstGeom>
          <a:solidFill>
            <a:srgbClr val="6F6258"/>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DFE3E8BC-7439-0742-A9FC-77BBB38EF7AF}"/>
              </a:ext>
            </a:extLst>
          </p:cNvPr>
          <p:cNvPicPr>
            <a:picLocks noChangeAspect="1"/>
          </p:cNvPicPr>
          <p:nvPr userDrawn="1"/>
        </p:nvPicPr>
        <p:blipFill>
          <a:blip r:embed="rId2"/>
          <a:stretch>
            <a:fillRect/>
          </a:stretch>
        </p:blipFill>
        <p:spPr>
          <a:xfrm>
            <a:off x="442913" y="800100"/>
            <a:ext cx="3427412" cy="1009958"/>
          </a:xfrm>
          <a:prstGeom prst="rect">
            <a:avLst/>
          </a:prstGeom>
        </p:spPr>
      </p:pic>
      <p:sp>
        <p:nvSpPr>
          <p:cNvPr id="9" name="TextBox 8">
            <a:extLst>
              <a:ext uri="{FF2B5EF4-FFF2-40B4-BE49-F238E27FC236}">
                <a16:creationId xmlns:a16="http://schemas.microsoft.com/office/drawing/2014/main" id="{C3E62ECB-71C5-2342-A1AF-B7DAA1E1B964}"/>
              </a:ext>
            </a:extLst>
          </p:cNvPr>
          <p:cNvSpPr txBox="1"/>
          <p:nvPr userDrawn="1"/>
        </p:nvSpPr>
        <p:spPr>
          <a:xfrm>
            <a:off x="442913" y="2024062"/>
            <a:ext cx="11306175" cy="1814024"/>
          </a:xfrm>
          <a:prstGeom prst="rect">
            <a:avLst/>
          </a:prstGeom>
          <a:noFill/>
        </p:spPr>
        <p:txBody>
          <a:bodyPr wrap="square" lIns="0" tIns="0" rIns="0" bIns="0" rtlCol="0" anchor="b" anchorCtr="0">
            <a:normAutofit/>
          </a:bodyPr>
          <a:lstStyle/>
          <a:p>
            <a:pPr algn="l"/>
            <a:r>
              <a:rPr lang="en-US" sz="6000" b="1" dirty="0">
                <a:solidFill>
                  <a:schemeClr val="bg1"/>
                </a:solidFill>
              </a:rPr>
              <a:t>Thank you</a:t>
            </a:r>
          </a:p>
        </p:txBody>
      </p:sp>
    </p:spTree>
    <p:extLst>
      <p:ext uri="{BB962C8B-B14F-4D97-AF65-F5344CB8AC3E}">
        <p14:creationId xmlns:p14="http://schemas.microsoft.com/office/powerpoint/2010/main" val="25950683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ne Column Secondary">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CA204BD-F3EB-5842-9319-7B613DC2539E}"/>
              </a:ext>
            </a:extLst>
          </p:cNvPr>
          <p:cNvSpPr>
            <a:spLocks noGrp="1"/>
          </p:cNvSpPr>
          <p:nvPr>
            <p:ph type="body" idx="1"/>
          </p:nvPr>
        </p:nvSpPr>
        <p:spPr>
          <a:xfrm>
            <a:off x="442912" y="1989138"/>
            <a:ext cx="11306176" cy="636855"/>
          </a:xfrm>
          <a:prstGeom prst="rect">
            <a:avLst/>
          </a:prstGeom>
        </p:spPr>
        <p:txBody>
          <a:bodyPr anchor="ctr" anchorCtr="0"/>
          <a:lstStyle>
            <a:lvl1pPr marL="0" indent="0">
              <a:buNone/>
              <a:defRPr sz="2400" b="1">
                <a:solidFill>
                  <a:srgbClr val="C7017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4" name="Content Placeholder 3">
            <a:extLst>
              <a:ext uri="{FF2B5EF4-FFF2-40B4-BE49-F238E27FC236}">
                <a16:creationId xmlns:a16="http://schemas.microsoft.com/office/drawing/2014/main" id="{EF1B88EC-6B3F-324D-8A9A-A2200D031343}"/>
              </a:ext>
            </a:extLst>
          </p:cNvPr>
          <p:cNvSpPr>
            <a:spLocks noGrp="1"/>
          </p:cNvSpPr>
          <p:nvPr>
            <p:ph sz="half" idx="2"/>
          </p:nvPr>
        </p:nvSpPr>
        <p:spPr>
          <a:xfrm>
            <a:off x="442914" y="2813048"/>
            <a:ext cx="11306174" cy="2884489"/>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 name="Title 1">
            <a:extLst>
              <a:ext uri="{FF2B5EF4-FFF2-40B4-BE49-F238E27FC236}">
                <a16:creationId xmlns:a16="http://schemas.microsoft.com/office/drawing/2014/main" id="{EC2A4D7D-88B2-6543-8F2D-B4616BB62DFF}"/>
              </a:ext>
            </a:extLst>
          </p:cNvPr>
          <p:cNvSpPr>
            <a:spLocks noGrp="1"/>
          </p:cNvSpPr>
          <p:nvPr>
            <p:ph type="title"/>
          </p:nvPr>
        </p:nvSpPr>
        <p:spPr>
          <a:xfrm>
            <a:off x="442912" y="800101"/>
            <a:ext cx="11306176" cy="1001982"/>
          </a:xfrm>
          <a:prstGeom prst="rect">
            <a:avLst/>
          </a:prstGeom>
        </p:spPr>
        <p:txBody>
          <a:bodyPr anchor="ctr" anchorCtr="0"/>
          <a:lstStyle/>
          <a:p>
            <a:r>
              <a:rPr lang="en-GB" dirty="0"/>
              <a:t>Click to edit Master title style</a:t>
            </a:r>
            <a:endParaRPr lang="en-US" dirty="0"/>
          </a:p>
        </p:txBody>
      </p:sp>
      <p:sp>
        <p:nvSpPr>
          <p:cNvPr id="12" name="Rectangle 11">
            <a:extLst>
              <a:ext uri="{FF2B5EF4-FFF2-40B4-BE49-F238E27FC236}">
                <a16:creationId xmlns:a16="http://schemas.microsoft.com/office/drawing/2014/main" id="{E4921C33-6950-6040-8168-5F1571CA2A12}"/>
              </a:ext>
            </a:extLst>
          </p:cNvPr>
          <p:cNvSpPr/>
          <p:nvPr userDrawn="1"/>
        </p:nvSpPr>
        <p:spPr>
          <a:xfrm>
            <a:off x="1" y="0"/>
            <a:ext cx="12191999" cy="441325"/>
          </a:xfrm>
          <a:prstGeom prst="rect">
            <a:avLst/>
          </a:prstGeom>
          <a:gradFill>
            <a:gsLst>
              <a:gs pos="75000">
                <a:srgbClr val="821E69"/>
              </a:gs>
              <a:gs pos="0">
                <a:srgbClr val="C7017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F52FA08-35BE-6043-869D-5D40E768132C}"/>
              </a:ext>
            </a:extLst>
          </p:cNvPr>
          <p:cNvSpPr/>
          <p:nvPr userDrawn="1"/>
        </p:nvSpPr>
        <p:spPr>
          <a:xfrm>
            <a:off x="0" y="6742113"/>
            <a:ext cx="12191999" cy="125999"/>
          </a:xfrm>
          <a:prstGeom prst="rect">
            <a:avLst/>
          </a:prstGeom>
          <a:solidFill>
            <a:srgbClr val="6F6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F6258"/>
              </a:solidFill>
            </a:endParaRPr>
          </a:p>
        </p:txBody>
      </p:sp>
      <p:cxnSp>
        <p:nvCxnSpPr>
          <p:cNvPr id="17" name="Straight Connector 16">
            <a:extLst>
              <a:ext uri="{FF2B5EF4-FFF2-40B4-BE49-F238E27FC236}">
                <a16:creationId xmlns:a16="http://schemas.microsoft.com/office/drawing/2014/main" id="{E05FD160-A44D-564F-9B8D-3DFF640F27C2}"/>
              </a:ext>
            </a:extLst>
          </p:cNvPr>
          <p:cNvCxnSpPr>
            <a:cxnSpLocks/>
          </p:cNvCxnSpPr>
          <p:nvPr userDrawn="1"/>
        </p:nvCxnSpPr>
        <p:spPr>
          <a:xfrm>
            <a:off x="442912" y="2708543"/>
            <a:ext cx="1130617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711AB16C-D080-A743-B11C-7043F0517229}"/>
              </a:ext>
            </a:extLst>
          </p:cNvPr>
          <p:cNvPicPr>
            <a:picLocks noChangeAspect="1"/>
          </p:cNvPicPr>
          <p:nvPr userDrawn="1"/>
        </p:nvPicPr>
        <p:blipFill>
          <a:blip r:embed="rId2"/>
          <a:stretch>
            <a:fillRect/>
          </a:stretch>
        </p:blipFill>
        <p:spPr>
          <a:xfrm>
            <a:off x="442912" y="5830769"/>
            <a:ext cx="2429353" cy="687018"/>
          </a:xfrm>
          <a:prstGeom prst="rect">
            <a:avLst/>
          </a:prstGeom>
        </p:spPr>
      </p:pic>
    </p:spTree>
    <p:extLst>
      <p:ext uri="{BB962C8B-B14F-4D97-AF65-F5344CB8AC3E}">
        <p14:creationId xmlns:p14="http://schemas.microsoft.com/office/powerpoint/2010/main" val="333030302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cSld name="Dark Background w Text">
    <p:bg>
      <p:bgPr>
        <a:solidFill>
          <a:srgbClr val="114C8A"/>
        </a:solidFill>
        <a:effectLst/>
      </p:bgPr>
    </p:bg>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1219200" y="685800"/>
            <a:ext cx="9855200" cy="5105400"/>
          </a:xfrm>
        </p:spPr>
        <p:txBody>
          <a:bodyPr/>
          <a:lstStyle>
            <a:lvl1pPr>
              <a:defRPr>
                <a:solidFill>
                  <a:schemeClr val="bg1"/>
                </a:solidFill>
              </a:defRPr>
            </a:lvl1pPr>
            <a:lvl2pPr>
              <a:defRPr>
                <a:solidFill>
                  <a:schemeClr val="bg1"/>
                </a:solidFill>
              </a:defRPr>
            </a:lvl2pPr>
          </a:lstStyle>
          <a:p>
            <a:pPr lvl="0"/>
            <a:r>
              <a:rPr lang="en-US"/>
              <a:t>Edit Master text styles</a:t>
            </a:r>
          </a:p>
          <a:p>
            <a:pPr lvl="1"/>
            <a:r>
              <a:rPr lang="en-US"/>
              <a:t>Second level</a:t>
            </a:r>
          </a:p>
        </p:txBody>
      </p:sp>
    </p:spTree>
    <p:extLst>
      <p:ext uri="{BB962C8B-B14F-4D97-AF65-F5344CB8AC3E}">
        <p14:creationId xmlns:p14="http://schemas.microsoft.com/office/powerpoint/2010/main" val="120864581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Large Text Slide">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CC37C626-95FC-4E18-9A6A-1F175BEF1635}"/>
              </a:ext>
            </a:extLst>
          </p:cNvPr>
          <p:cNvSpPr>
            <a:spLocks noGrp="1"/>
          </p:cNvSpPr>
          <p:nvPr>
            <p:ph type="ftr" sz="quarter" idx="11"/>
          </p:nvPr>
        </p:nvSpPr>
        <p:spPr>
          <a:xfrm>
            <a:off x="2193925" y="6436800"/>
            <a:ext cx="3528000" cy="216000"/>
          </a:xfrm>
          <a:prstGeom prst="rect">
            <a:avLst/>
          </a:prstGeom>
        </p:spPr>
        <p:txBody>
          <a:bodyPr/>
          <a:lstStyle/>
          <a:p>
            <a:r>
              <a:rPr lang="en-GB"/>
              <a:t>Presentation title</a:t>
            </a:r>
          </a:p>
        </p:txBody>
      </p:sp>
      <p:sp>
        <p:nvSpPr>
          <p:cNvPr id="6" name="Slide Number Placeholder 5">
            <a:extLst>
              <a:ext uri="{FF2B5EF4-FFF2-40B4-BE49-F238E27FC236}">
                <a16:creationId xmlns:a16="http://schemas.microsoft.com/office/drawing/2014/main" id="{DBD98D44-00D1-4452-B4E2-F6A30C8B70B1}"/>
              </a:ext>
            </a:extLst>
          </p:cNvPr>
          <p:cNvSpPr>
            <a:spLocks noGrp="1"/>
          </p:cNvSpPr>
          <p:nvPr>
            <p:ph type="sldNum" sz="quarter" idx="12"/>
          </p:nvPr>
        </p:nvSpPr>
        <p:spPr/>
        <p:txBody>
          <a:bodyPr/>
          <a:lstStyle/>
          <a:p>
            <a:fld id="{2987031C-9901-4EF0-9F2F-2A2E1AE069F5}" type="slidenum">
              <a:rPr lang="en-GB" smtClean="0"/>
              <a:t>‹#›</a:t>
            </a:fld>
            <a:endParaRPr lang="en-GB"/>
          </a:p>
        </p:txBody>
      </p:sp>
      <p:sp>
        <p:nvSpPr>
          <p:cNvPr id="8" name="Text Placeholder 7">
            <a:extLst>
              <a:ext uri="{FF2B5EF4-FFF2-40B4-BE49-F238E27FC236}">
                <a16:creationId xmlns:a16="http://schemas.microsoft.com/office/drawing/2014/main" id="{14E34C90-5B76-634C-9EA9-F3936B09497B}"/>
              </a:ext>
            </a:extLst>
          </p:cNvPr>
          <p:cNvSpPr>
            <a:spLocks noGrp="1"/>
          </p:cNvSpPr>
          <p:nvPr>
            <p:ph type="body" sz="quarter" idx="13"/>
          </p:nvPr>
        </p:nvSpPr>
        <p:spPr>
          <a:xfrm>
            <a:off x="324000" y="1223999"/>
            <a:ext cx="7596000" cy="4860000"/>
          </a:xfrm>
        </p:spPr>
        <p:txBody>
          <a:bodyPr numCol="1" spcCol="288000"/>
          <a:lstStyle>
            <a:lvl1pPr marL="288000" indent="-288000">
              <a:spcBef>
                <a:spcPts val="500"/>
              </a:spcBef>
              <a:spcAft>
                <a:spcPts val="1000"/>
              </a:spcAft>
              <a:defRPr sz="3000"/>
            </a:lvl1pPr>
            <a:lvl4pPr marL="180000" indent="-180000">
              <a:spcBef>
                <a:spcPts val="0"/>
              </a:spcBef>
              <a:spcAft>
                <a:spcPts val="500"/>
              </a:spcAft>
              <a:defRPr sz="2000"/>
            </a:lvl4pPr>
            <a:lvl5pPr marL="180000" indent="-180000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7" name="TextBox 6">
            <a:extLst>
              <a:ext uri="{FF2B5EF4-FFF2-40B4-BE49-F238E27FC236}">
                <a16:creationId xmlns:a16="http://schemas.microsoft.com/office/drawing/2014/main" id="{4DD44D8D-8ECB-7A4C-A709-836F52699E2E}"/>
              </a:ext>
            </a:extLst>
          </p:cNvPr>
          <p:cNvSpPr txBox="1"/>
          <p:nvPr userDrawn="1"/>
        </p:nvSpPr>
        <p:spPr>
          <a:xfrm>
            <a:off x="322800" y="6436800"/>
            <a:ext cx="1836000" cy="216000"/>
          </a:xfrm>
          <a:prstGeom prst="rect">
            <a:avLst/>
          </a:prstGeom>
          <a:noFill/>
        </p:spPr>
        <p:txBody>
          <a:bodyPr wrap="square" lIns="0" tIns="0" rIns="0" bIns="0" rtlCol="0">
            <a:noAutofit/>
          </a:bodyPr>
          <a:lstStyle/>
          <a:p>
            <a:pPr algn="l"/>
            <a:r>
              <a:rPr lang="en-GB" sz="1000" b="1" dirty="0">
                <a:solidFill>
                  <a:schemeClr val="tx1"/>
                </a:solidFill>
              </a:rPr>
              <a:t>Nottingham Trent University </a:t>
            </a:r>
            <a:r>
              <a:rPr lang="en-GB" sz="1000" b="0" dirty="0">
                <a:solidFill>
                  <a:schemeClr val="tx1"/>
                </a:solidFill>
              </a:rPr>
              <a:t> |  </a:t>
            </a:r>
          </a:p>
        </p:txBody>
      </p:sp>
    </p:spTree>
    <p:extLst>
      <p:ext uri="{BB962C8B-B14F-4D97-AF65-F5344CB8AC3E}">
        <p14:creationId xmlns:p14="http://schemas.microsoft.com/office/powerpoint/2010/main" val="372689098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1"/>
            <a:ext cx="10363200" cy="1362075"/>
          </a:xfrm>
          <a:prstGeom prst="rect">
            <a:avLst/>
          </a:prstGeom>
        </p:spPr>
        <p:txBody>
          <a:bodyPr/>
          <a:lstStyle>
            <a:lvl1pPr algn="l">
              <a:defRPr sz="4000" b="1" cap="all">
                <a:solidFill>
                  <a:schemeClr val="tx1"/>
                </a:solidFill>
              </a:defRPr>
            </a:lvl1pPr>
          </a:lstStyle>
          <a:p>
            <a:r>
              <a:rPr lang="en-US" dirty="0"/>
              <a:t>Click to edit Master title style</a:t>
            </a:r>
            <a:endParaRPr lang="en-GB" dirty="0"/>
          </a:p>
        </p:txBody>
      </p:sp>
      <p:sp>
        <p:nvSpPr>
          <p:cNvPr id="3" name="Text Placeholder 2"/>
          <p:cNvSpPr>
            <a:spLocks noGrp="1"/>
          </p:cNvSpPr>
          <p:nvPr>
            <p:ph type="body" idx="1"/>
          </p:nvPr>
        </p:nvSpPr>
        <p:spPr>
          <a:xfrm>
            <a:off x="963084" y="3976016"/>
            <a:ext cx="10363200" cy="4308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4687474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0CD4B30D-B216-DB48-A016-619AFACC1416}"/>
              </a:ext>
            </a:extLst>
          </p:cNvPr>
          <p:cNvPicPr>
            <a:picLocks noChangeAspect="1"/>
          </p:cNvPicPr>
          <p:nvPr userDrawn="1"/>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l="28824" t="28824"/>
          <a:stretch/>
        </p:blipFill>
        <p:spPr>
          <a:xfrm>
            <a:off x="0" y="0"/>
            <a:ext cx="12192000" cy="6858000"/>
          </a:xfrm>
          <a:prstGeom prst="rect">
            <a:avLst/>
          </a:prstGeom>
        </p:spPr>
      </p:pic>
      <p:sp>
        <p:nvSpPr>
          <p:cNvPr id="13" name="Title 1">
            <a:extLst>
              <a:ext uri="{FF2B5EF4-FFF2-40B4-BE49-F238E27FC236}">
                <a16:creationId xmlns:a16="http://schemas.microsoft.com/office/drawing/2014/main" id="{0083FBCF-329E-8F47-90E0-26592D51F560}"/>
              </a:ext>
            </a:extLst>
          </p:cNvPr>
          <p:cNvSpPr>
            <a:spLocks noGrp="1"/>
          </p:cNvSpPr>
          <p:nvPr>
            <p:ph type="ctrTitle"/>
          </p:nvPr>
        </p:nvSpPr>
        <p:spPr>
          <a:xfrm>
            <a:off x="466722" y="698757"/>
            <a:ext cx="11261452" cy="524156"/>
          </a:xfrm>
          <a:prstGeom prst="rect">
            <a:avLst/>
          </a:prstGeom>
          <a:noFill/>
        </p:spPr>
        <p:txBody>
          <a:bodyPr anchor="b">
            <a:noAutofit/>
          </a:bodyPr>
          <a:lstStyle>
            <a:lvl1pPr algn="l">
              <a:defRPr sz="3200" b="1" i="0">
                <a:solidFill>
                  <a:srgbClr val="FFC000"/>
                </a:solidFill>
                <a:latin typeface="Helvetica" pitchFamily="2" charset="0"/>
                <a:cs typeface="Helvetica" pitchFamily="2" charset="0"/>
              </a:defRPr>
            </a:lvl1pPr>
          </a:lstStyle>
          <a:p>
            <a:r>
              <a:rPr lang="en-US"/>
              <a:t>Click to edit Master title style</a:t>
            </a:r>
            <a:endParaRPr lang="en-US" dirty="0"/>
          </a:p>
        </p:txBody>
      </p:sp>
      <p:sp>
        <p:nvSpPr>
          <p:cNvPr id="14" name="Content Placeholder 2">
            <a:extLst>
              <a:ext uri="{FF2B5EF4-FFF2-40B4-BE49-F238E27FC236}">
                <a16:creationId xmlns:a16="http://schemas.microsoft.com/office/drawing/2014/main" id="{A71AB9BF-D5D3-B34C-89E4-72465B5D0FE0}"/>
              </a:ext>
            </a:extLst>
          </p:cNvPr>
          <p:cNvSpPr>
            <a:spLocks noGrp="1"/>
          </p:cNvSpPr>
          <p:nvPr>
            <p:ph idx="1"/>
          </p:nvPr>
        </p:nvSpPr>
        <p:spPr>
          <a:xfrm>
            <a:off x="466722" y="1416846"/>
            <a:ext cx="11261452" cy="4606924"/>
          </a:xfrm>
          <a:noFill/>
        </p:spPr>
        <p:txBody>
          <a:bodyPr/>
          <a:lstStyle>
            <a:lvl1pPr>
              <a:lnSpc>
                <a:spcPct val="100000"/>
              </a:lnSpc>
              <a:defRPr>
                <a:solidFill>
                  <a:schemeClr val="bg1"/>
                </a:solidFill>
              </a:defRPr>
            </a:lvl1pPr>
            <a:lvl2pPr>
              <a:lnSpc>
                <a:spcPct val="100000"/>
              </a:lnSpc>
              <a:defRPr>
                <a:solidFill>
                  <a:schemeClr val="bg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8230904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1_One Colum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1395D28-07F6-9F47-8128-50C443109906}"/>
              </a:ext>
            </a:extLst>
          </p:cNvPr>
          <p:cNvSpPr/>
          <p:nvPr userDrawn="1"/>
        </p:nvSpPr>
        <p:spPr>
          <a:xfrm>
            <a:off x="1" y="0"/>
            <a:ext cx="12191999" cy="441325"/>
          </a:xfrm>
          <a:prstGeom prst="rect">
            <a:avLst/>
          </a:prstGeom>
          <a:gradFill>
            <a:gsLst>
              <a:gs pos="75000">
                <a:srgbClr val="821E69"/>
              </a:gs>
              <a:gs pos="0">
                <a:srgbClr val="C7017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32ACF5D-95B4-ED49-9DD6-98E1235076B4}"/>
              </a:ext>
            </a:extLst>
          </p:cNvPr>
          <p:cNvSpPr>
            <a:spLocks noGrp="1"/>
          </p:cNvSpPr>
          <p:nvPr>
            <p:ph sz="half" idx="1"/>
          </p:nvPr>
        </p:nvSpPr>
        <p:spPr>
          <a:xfrm>
            <a:off x="442913" y="1989138"/>
            <a:ext cx="11306174"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 name="Title 1">
            <a:extLst>
              <a:ext uri="{FF2B5EF4-FFF2-40B4-BE49-F238E27FC236}">
                <a16:creationId xmlns:a16="http://schemas.microsoft.com/office/drawing/2014/main" id="{1E523BD2-753E-0A47-B307-D80B3FF627EE}"/>
              </a:ext>
            </a:extLst>
          </p:cNvPr>
          <p:cNvSpPr>
            <a:spLocks noGrp="1"/>
          </p:cNvSpPr>
          <p:nvPr>
            <p:ph type="title"/>
          </p:nvPr>
        </p:nvSpPr>
        <p:spPr>
          <a:xfrm>
            <a:off x="442912" y="800100"/>
            <a:ext cx="11306175" cy="1001983"/>
          </a:xfrm>
          <a:prstGeom prst="rect">
            <a:avLst/>
          </a:prstGeom>
        </p:spPr>
        <p:txBody>
          <a:bodyPr/>
          <a:lstStyle/>
          <a:p>
            <a:r>
              <a:rPr lang="en-GB" dirty="0"/>
              <a:t>Click to edit Master title style</a:t>
            </a:r>
            <a:endParaRPr lang="en-US" dirty="0"/>
          </a:p>
        </p:txBody>
      </p:sp>
      <p:sp>
        <p:nvSpPr>
          <p:cNvPr id="6" name="Rectangle 5">
            <a:extLst>
              <a:ext uri="{FF2B5EF4-FFF2-40B4-BE49-F238E27FC236}">
                <a16:creationId xmlns:a16="http://schemas.microsoft.com/office/drawing/2014/main" id="{5D683437-A234-3E4E-8B92-A0C560819C16}"/>
              </a:ext>
            </a:extLst>
          </p:cNvPr>
          <p:cNvSpPr/>
          <p:nvPr userDrawn="1"/>
        </p:nvSpPr>
        <p:spPr>
          <a:xfrm>
            <a:off x="0" y="6742113"/>
            <a:ext cx="12191999" cy="125999"/>
          </a:xfrm>
          <a:prstGeom prst="rect">
            <a:avLst/>
          </a:prstGeom>
          <a:solidFill>
            <a:srgbClr val="6F6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F6258"/>
              </a:solidFill>
            </a:endParaRPr>
          </a:p>
        </p:txBody>
      </p:sp>
      <p:pic>
        <p:nvPicPr>
          <p:cNvPr id="7" name="Picture 6">
            <a:extLst>
              <a:ext uri="{FF2B5EF4-FFF2-40B4-BE49-F238E27FC236}">
                <a16:creationId xmlns:a16="http://schemas.microsoft.com/office/drawing/2014/main" id="{7A66DDF7-4161-A944-9D57-C417AF7C281B}"/>
              </a:ext>
            </a:extLst>
          </p:cNvPr>
          <p:cNvPicPr>
            <a:picLocks noChangeAspect="1"/>
          </p:cNvPicPr>
          <p:nvPr userDrawn="1"/>
        </p:nvPicPr>
        <p:blipFill>
          <a:blip r:embed="rId2"/>
          <a:stretch>
            <a:fillRect/>
          </a:stretch>
        </p:blipFill>
        <p:spPr>
          <a:xfrm>
            <a:off x="442912" y="5830769"/>
            <a:ext cx="2429353" cy="687018"/>
          </a:xfrm>
          <a:prstGeom prst="rect">
            <a:avLst/>
          </a:prstGeom>
        </p:spPr>
      </p:pic>
    </p:spTree>
    <p:extLst>
      <p:ext uri="{BB962C8B-B14F-4D97-AF65-F5344CB8AC3E}">
        <p14:creationId xmlns:p14="http://schemas.microsoft.com/office/powerpoint/2010/main" val="233969680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2"/>
        </a:solidFill>
        <a:effectLst/>
      </p:bgPr>
    </p:bg>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a:xfrm>
            <a:off x="11506200" y="6492875"/>
            <a:ext cx="685800" cy="365125"/>
          </a:xfrm>
          <a:prstGeom prst="rect">
            <a:avLst/>
          </a:prstGeom>
        </p:spPr>
        <p:txBody>
          <a:bodyPr/>
          <a:lstStyle>
            <a:lvl1pPr algn="ctr">
              <a:defRPr sz="2000" b="1">
                <a:solidFill>
                  <a:schemeClr val="bg1"/>
                </a:solidFill>
              </a:defRPr>
            </a:lvl1pPr>
          </a:lstStyle>
          <a:p>
            <a:fld id="{09AB7D12-A524-4A37-822E-86680631D2B1}" type="slidenum">
              <a:rPr lang="en-GB" smtClean="0"/>
              <a:pPr/>
              <a:t>‹#›</a:t>
            </a:fld>
            <a:endParaRPr lang="en-GB"/>
          </a:p>
        </p:txBody>
      </p:sp>
      <p:sp>
        <p:nvSpPr>
          <p:cNvPr id="5" name="Title 1"/>
          <p:cNvSpPr>
            <a:spLocks noGrp="1"/>
          </p:cNvSpPr>
          <p:nvPr>
            <p:ph type="ctrTitle"/>
          </p:nvPr>
        </p:nvSpPr>
        <p:spPr>
          <a:xfrm>
            <a:off x="5619750" y="828675"/>
            <a:ext cx="5505450" cy="5186292"/>
          </a:xfrm>
        </p:spPr>
        <p:txBody>
          <a:bodyPr anchor="ctr"/>
          <a:lstStyle>
            <a:lvl1pPr algn="ctr">
              <a:defRPr sz="6000"/>
            </a:lvl1pPr>
          </a:lstStyle>
          <a:p>
            <a:r>
              <a:rPr lang="en-US"/>
              <a:t>Click to edit Master title style</a:t>
            </a:r>
            <a:endParaRPr lang="en-GB"/>
          </a:p>
        </p:txBody>
      </p:sp>
      <p:pic>
        <p:nvPicPr>
          <p:cNvPr id="6" name="Picture 5">
            <a:extLst>
              <a:ext uri="{FF2B5EF4-FFF2-40B4-BE49-F238E27FC236}">
                <a16:creationId xmlns:a16="http://schemas.microsoft.com/office/drawing/2014/main" id="{966FD595-5923-4CD2-8CB5-0A66B9351CD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44769" y="2515548"/>
            <a:ext cx="4659709" cy="1826904"/>
          </a:xfrm>
          <a:prstGeom prst="rect">
            <a:avLst/>
          </a:prstGeom>
        </p:spPr>
      </p:pic>
      <p:pic>
        <p:nvPicPr>
          <p:cNvPr id="8" name="Picture 7">
            <a:extLst>
              <a:ext uri="{FF2B5EF4-FFF2-40B4-BE49-F238E27FC236}">
                <a16:creationId xmlns:a16="http://schemas.microsoft.com/office/drawing/2014/main" id="{C57BD1C0-1B2D-4196-BB30-215FEB56261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17644" y="306284"/>
            <a:ext cx="1800000" cy="688312"/>
          </a:xfrm>
          <a:prstGeom prst="rect">
            <a:avLst/>
          </a:prstGeom>
        </p:spPr>
      </p:pic>
    </p:spTree>
    <p:extLst>
      <p:ext uri="{BB962C8B-B14F-4D97-AF65-F5344CB8AC3E}">
        <p14:creationId xmlns:p14="http://schemas.microsoft.com/office/powerpoint/2010/main" val="315893370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accent2"/>
        </a:solidFill>
        <a:effectLst/>
      </p:bgPr>
    </p:bg>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a:xfrm>
            <a:off x="11506200" y="6492875"/>
            <a:ext cx="685800" cy="365125"/>
          </a:xfrm>
          <a:prstGeom prst="rect">
            <a:avLst/>
          </a:prstGeom>
        </p:spPr>
        <p:txBody>
          <a:bodyPr/>
          <a:lstStyle>
            <a:lvl1pPr algn="ctr">
              <a:defRPr sz="2000" b="1">
                <a:solidFill>
                  <a:schemeClr val="bg1"/>
                </a:solidFill>
              </a:defRPr>
            </a:lvl1pPr>
          </a:lstStyle>
          <a:p>
            <a:fld id="{09AB7D12-A524-4A37-822E-86680631D2B1}" type="slidenum">
              <a:rPr lang="en-GB" smtClean="0"/>
              <a:pPr/>
              <a:t>‹#›</a:t>
            </a:fld>
            <a:endParaRPr lang="en-GB"/>
          </a:p>
        </p:txBody>
      </p:sp>
      <p:sp>
        <p:nvSpPr>
          <p:cNvPr id="5" name="Title 1"/>
          <p:cNvSpPr>
            <a:spLocks noGrp="1"/>
          </p:cNvSpPr>
          <p:nvPr>
            <p:ph type="ctrTitle"/>
          </p:nvPr>
        </p:nvSpPr>
        <p:spPr>
          <a:xfrm>
            <a:off x="1085850" y="3714750"/>
            <a:ext cx="10039349" cy="2233542"/>
          </a:xfrm>
        </p:spPr>
        <p:txBody>
          <a:bodyPr anchor="ctr"/>
          <a:lstStyle>
            <a:lvl1pPr algn="ctr">
              <a:defRPr sz="6000"/>
            </a:lvl1pPr>
          </a:lstStyle>
          <a:p>
            <a:r>
              <a:rPr lang="en-US"/>
              <a:t>Click to edit Master title style</a:t>
            </a:r>
            <a:endParaRPr lang="en-GB"/>
          </a:p>
        </p:txBody>
      </p:sp>
      <p:pic>
        <p:nvPicPr>
          <p:cNvPr id="6" name="Picture 5">
            <a:extLst>
              <a:ext uri="{FF2B5EF4-FFF2-40B4-BE49-F238E27FC236}">
                <a16:creationId xmlns:a16="http://schemas.microsoft.com/office/drawing/2014/main" id="{DA9A7782-9BC8-4FD3-A0CD-BC4D0AAE2E4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5898" y="1420908"/>
            <a:ext cx="3856511" cy="1511999"/>
          </a:xfrm>
          <a:prstGeom prst="rect">
            <a:avLst/>
          </a:prstGeom>
        </p:spPr>
      </p:pic>
      <p:pic>
        <p:nvPicPr>
          <p:cNvPr id="8" name="Picture 7">
            <a:extLst>
              <a:ext uri="{FF2B5EF4-FFF2-40B4-BE49-F238E27FC236}">
                <a16:creationId xmlns:a16="http://schemas.microsoft.com/office/drawing/2014/main" id="{1EB95AC9-216C-4C9A-A5A7-5FB3837A1C7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09592" y="1420908"/>
            <a:ext cx="3954018" cy="1511999"/>
          </a:xfrm>
          <a:prstGeom prst="rect">
            <a:avLst/>
          </a:prstGeom>
        </p:spPr>
      </p:pic>
    </p:spTree>
    <p:extLst>
      <p:ext uri="{BB962C8B-B14F-4D97-AF65-F5344CB8AC3E}">
        <p14:creationId xmlns:p14="http://schemas.microsoft.com/office/powerpoint/2010/main" val="141000204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a:xfrm>
            <a:off x="838200" y="1458000"/>
            <a:ext cx="10515600" cy="5034875"/>
          </a:xfrm>
        </p:spPr>
        <p:txBody>
          <a:bodyPr/>
          <a:lstStyle/>
          <a:p>
            <a:pPr lvl="0"/>
            <a:r>
              <a:rPr lang="en-US"/>
              <a:t>Edit Master text styles</a:t>
            </a:r>
          </a:p>
          <a:p>
            <a:pPr lvl="1"/>
            <a:r>
              <a:rPr lang="en-US"/>
              <a:t>Second level</a:t>
            </a:r>
          </a:p>
        </p:txBody>
      </p:sp>
      <p:sp>
        <p:nvSpPr>
          <p:cNvPr id="6" name="Slide Number Placeholder 5"/>
          <p:cNvSpPr>
            <a:spLocks noGrp="1"/>
          </p:cNvSpPr>
          <p:nvPr>
            <p:ph type="sldNum" sz="quarter" idx="12"/>
          </p:nvPr>
        </p:nvSpPr>
        <p:spPr>
          <a:xfrm>
            <a:off x="11506200" y="6492875"/>
            <a:ext cx="685800" cy="365125"/>
          </a:xfrm>
          <a:prstGeom prst="rect">
            <a:avLst/>
          </a:prstGeom>
        </p:spPr>
        <p:txBody>
          <a:bodyPr/>
          <a:lstStyle>
            <a:lvl1pPr algn="ctr">
              <a:defRPr sz="2000" b="1">
                <a:solidFill>
                  <a:srgbClr val="C3C114"/>
                </a:solidFill>
              </a:defRPr>
            </a:lvl1pPr>
          </a:lstStyle>
          <a:p>
            <a:fld id="{09AB7D12-A524-4A37-822E-86680631D2B1}" type="slidenum">
              <a:rPr lang="en-GB" smtClean="0"/>
              <a:pPr/>
              <a:t>‹#›</a:t>
            </a:fld>
            <a:endParaRPr lang="en-GB"/>
          </a:p>
        </p:txBody>
      </p:sp>
      <p:pic>
        <p:nvPicPr>
          <p:cNvPr id="9" name="Picture 8">
            <a:extLst>
              <a:ext uri="{FF2B5EF4-FFF2-40B4-BE49-F238E27FC236}">
                <a16:creationId xmlns:a16="http://schemas.microsoft.com/office/drawing/2014/main" id="{247A0F1E-92EE-405F-B6F2-865432ADF79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52540" y="198000"/>
            <a:ext cx="2073279" cy="812858"/>
          </a:xfrm>
          <a:prstGeom prst="rect">
            <a:avLst/>
          </a:prstGeom>
        </p:spPr>
      </p:pic>
    </p:spTree>
    <p:extLst>
      <p:ext uri="{BB962C8B-B14F-4D97-AF65-F5344CB8AC3E}">
        <p14:creationId xmlns:p14="http://schemas.microsoft.com/office/powerpoint/2010/main" val="2851198542"/>
      </p:ext>
    </p:extLst>
  </p:cSld>
  <p:clrMapOvr>
    <a:masterClrMapping/>
  </p:clrMapOvr>
  <p:extLst>
    <p:ext uri="{DCECCB84-F9BA-43D5-87BE-67443E8EF086}">
      <p15:sldGuideLst xmlns:p15="http://schemas.microsoft.com/office/powerpoint/2012/main">
        <p15:guide id="1" orient="horz" pos="913">
          <p15:clr>
            <a:srgbClr val="FBAE40"/>
          </p15:clr>
        </p15:guide>
        <p15:guide id="2" pos="3840">
          <p15:clr>
            <a:srgbClr val="FBAE40"/>
          </p15:clr>
        </p15:guide>
        <p15:guide id="3" orient="horz" pos="4088">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6" name="Slide Number Placeholder 5"/>
          <p:cNvSpPr>
            <a:spLocks noGrp="1"/>
          </p:cNvSpPr>
          <p:nvPr>
            <p:ph type="sldNum" sz="quarter" idx="12"/>
          </p:nvPr>
        </p:nvSpPr>
        <p:spPr>
          <a:xfrm>
            <a:off x="11506200" y="6492875"/>
            <a:ext cx="685800" cy="365125"/>
          </a:xfrm>
          <a:prstGeom prst="rect">
            <a:avLst/>
          </a:prstGeom>
        </p:spPr>
        <p:txBody>
          <a:bodyPr/>
          <a:lstStyle>
            <a:lvl1pPr algn="ctr">
              <a:defRPr sz="2000" b="1">
                <a:solidFill>
                  <a:srgbClr val="C3C114"/>
                </a:solidFill>
              </a:defRPr>
            </a:lvl1pPr>
          </a:lstStyle>
          <a:p>
            <a:fld id="{09AB7D12-A524-4A37-822E-86680631D2B1}" type="slidenum">
              <a:rPr lang="en-GB" smtClean="0"/>
              <a:pPr/>
              <a:t>‹#›</a:t>
            </a:fld>
            <a:endParaRPr lang="en-GB"/>
          </a:p>
        </p:txBody>
      </p:sp>
      <p:pic>
        <p:nvPicPr>
          <p:cNvPr id="8" name="Picture 7">
            <a:extLst>
              <a:ext uri="{FF2B5EF4-FFF2-40B4-BE49-F238E27FC236}">
                <a16:creationId xmlns:a16="http://schemas.microsoft.com/office/drawing/2014/main" id="{173704A9-62D5-44C5-8F5F-6BCB50D5A7F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52540" y="198000"/>
            <a:ext cx="2073279" cy="812858"/>
          </a:xfrm>
          <a:prstGeom prst="rect">
            <a:avLst/>
          </a:prstGeom>
        </p:spPr>
      </p:pic>
    </p:spTree>
    <p:extLst>
      <p:ext uri="{BB962C8B-B14F-4D97-AF65-F5344CB8AC3E}">
        <p14:creationId xmlns:p14="http://schemas.microsoft.com/office/powerpoint/2010/main" val="133872037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7" name="Rectangle 6"/>
          <p:cNvSpPr/>
          <p:nvPr userDrawn="1"/>
        </p:nvSpPr>
        <p:spPr>
          <a:xfrm>
            <a:off x="0" y="0"/>
            <a:ext cx="121932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userDrawn="1"/>
        </p:nvSpPr>
        <p:spPr>
          <a:xfrm>
            <a:off x="144000" y="144000"/>
            <a:ext cx="11905200" cy="657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18918" y="6429266"/>
            <a:ext cx="1118618" cy="256033"/>
          </a:xfrm>
          <a:prstGeom prst="rect">
            <a:avLst/>
          </a:prstGeom>
        </p:spPr>
      </p:pic>
    </p:spTree>
    <p:extLst>
      <p:ext uri="{BB962C8B-B14F-4D97-AF65-F5344CB8AC3E}">
        <p14:creationId xmlns:p14="http://schemas.microsoft.com/office/powerpoint/2010/main" val="33026621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mage Fill Option 1">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0009F349-CC3D-6049-A88D-4E42B2F01C66}"/>
              </a:ext>
            </a:extLst>
          </p:cNvPr>
          <p:cNvSpPr>
            <a:spLocks noGrp="1"/>
          </p:cNvSpPr>
          <p:nvPr>
            <p:ph type="pic" sz="quarter" idx="12"/>
          </p:nvPr>
        </p:nvSpPr>
        <p:spPr>
          <a:xfrm>
            <a:off x="0" y="115887"/>
            <a:ext cx="12191999" cy="6626226"/>
          </a:xfrm>
          <a:prstGeom prst="rect">
            <a:avLst/>
          </a:prstGeom>
        </p:spPr>
        <p:txBody>
          <a:bodyPr/>
          <a:lstStyle/>
          <a:p>
            <a:endParaRPr lang="en-US" dirty="0"/>
          </a:p>
        </p:txBody>
      </p:sp>
      <p:sp>
        <p:nvSpPr>
          <p:cNvPr id="6" name="Rectangle 5">
            <a:extLst>
              <a:ext uri="{FF2B5EF4-FFF2-40B4-BE49-F238E27FC236}">
                <a16:creationId xmlns:a16="http://schemas.microsoft.com/office/drawing/2014/main" id="{D8E04121-C066-3A40-876B-1CA0C26BE5A7}"/>
              </a:ext>
            </a:extLst>
          </p:cNvPr>
          <p:cNvSpPr/>
          <p:nvPr userDrawn="1"/>
        </p:nvSpPr>
        <p:spPr>
          <a:xfrm>
            <a:off x="0" y="6742113"/>
            <a:ext cx="12191999" cy="125999"/>
          </a:xfrm>
          <a:prstGeom prst="rect">
            <a:avLst/>
          </a:prstGeom>
          <a:solidFill>
            <a:srgbClr val="6F6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F6258"/>
              </a:solidFill>
            </a:endParaRPr>
          </a:p>
        </p:txBody>
      </p:sp>
    </p:spTree>
    <p:extLst>
      <p:ext uri="{BB962C8B-B14F-4D97-AF65-F5344CB8AC3E}">
        <p14:creationId xmlns:p14="http://schemas.microsoft.com/office/powerpoint/2010/main" val="358281647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Presentation 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ADF23B6-683D-2B48-8B2D-8FF423A50C05}"/>
              </a:ext>
            </a:extLst>
          </p:cNvPr>
          <p:cNvSpPr/>
          <p:nvPr userDrawn="1"/>
        </p:nvSpPr>
        <p:spPr>
          <a:xfrm>
            <a:off x="0" y="441325"/>
            <a:ext cx="12191999" cy="5256213"/>
          </a:xfrm>
          <a:prstGeom prst="rect">
            <a:avLst/>
          </a:prstGeom>
          <a:solidFill>
            <a:srgbClr val="E5E5E5"/>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E7E7F3C-6AC2-084C-81DA-BE9E4A815A32}"/>
              </a:ext>
            </a:extLst>
          </p:cNvPr>
          <p:cNvSpPr>
            <a:spLocks noGrp="1"/>
          </p:cNvSpPr>
          <p:nvPr>
            <p:ph type="ctrTitle"/>
          </p:nvPr>
        </p:nvSpPr>
        <p:spPr>
          <a:xfrm>
            <a:off x="442912" y="1989138"/>
            <a:ext cx="11306175" cy="1848949"/>
          </a:xfrm>
          <a:prstGeom prst="rect">
            <a:avLst/>
          </a:prstGeom>
        </p:spPr>
        <p:txBody>
          <a:bodyPr lIns="0" rIns="90000" anchor="b"/>
          <a:lstStyle>
            <a:lvl1pPr algn="l">
              <a:defRPr sz="6000" b="1">
                <a:solidFill>
                  <a:srgbClr val="821E69"/>
                </a:solidFill>
              </a:defRPr>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AC3D8BCC-A8A8-F640-A027-5BF8353F717B}"/>
              </a:ext>
            </a:extLst>
          </p:cNvPr>
          <p:cNvSpPr>
            <a:spLocks noGrp="1"/>
          </p:cNvSpPr>
          <p:nvPr>
            <p:ph type="subTitle" idx="1"/>
          </p:nvPr>
        </p:nvSpPr>
        <p:spPr>
          <a:xfrm>
            <a:off x="442914" y="4015578"/>
            <a:ext cx="11306174" cy="1155172"/>
          </a:xfrm>
          <a:prstGeom prst="rect">
            <a:avLst/>
          </a:prstGeom>
        </p:spPr>
        <p:txBody>
          <a:bodyPr lIns="0">
            <a:normAutofit/>
          </a:bodyPr>
          <a:lstStyle>
            <a:lvl1pPr marL="0" indent="0" algn="l">
              <a:buNone/>
              <a:defRPr sz="3000" b="1">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8" name="Date Placeholder 3">
            <a:extLst>
              <a:ext uri="{FF2B5EF4-FFF2-40B4-BE49-F238E27FC236}">
                <a16:creationId xmlns:a16="http://schemas.microsoft.com/office/drawing/2014/main" id="{2E139847-7864-EB4B-975A-CCF5B80F082F}"/>
              </a:ext>
            </a:extLst>
          </p:cNvPr>
          <p:cNvSpPr>
            <a:spLocks noGrp="1"/>
          </p:cNvSpPr>
          <p:nvPr>
            <p:ph type="dt" sz="half" idx="10"/>
          </p:nvPr>
        </p:nvSpPr>
        <p:spPr>
          <a:xfrm>
            <a:off x="6275386" y="5184991"/>
            <a:ext cx="5473701" cy="358775"/>
          </a:xfrm>
          <a:prstGeom prst="rect">
            <a:avLst/>
          </a:prstGeom>
        </p:spPr>
        <p:txBody>
          <a:bodyPr lIns="0" tIns="0" rIns="0" bIns="0" anchor="b" anchorCtr="0"/>
          <a:lstStyle>
            <a:lvl1pPr algn="r">
              <a:defRPr>
                <a:solidFill>
                  <a:schemeClr val="tx1"/>
                </a:solidFill>
                <a:latin typeface="Arial" panose="020B0604020202020204" pitchFamily="34" charset="0"/>
                <a:cs typeface="Arial" panose="020B0604020202020204" pitchFamily="34" charset="0"/>
              </a:defRPr>
            </a:lvl1pPr>
          </a:lstStyle>
          <a:p>
            <a:fld id="{197342E9-89D0-D246-B0E5-635614E13D75}" type="datetime1">
              <a:rPr lang="en-GB" smtClean="0"/>
              <a:pPr/>
              <a:t>11/11/2021</a:t>
            </a:fld>
            <a:endParaRPr lang="en-US" dirty="0"/>
          </a:p>
        </p:txBody>
      </p:sp>
      <p:pic>
        <p:nvPicPr>
          <p:cNvPr id="9" name="Picture 8">
            <a:extLst>
              <a:ext uri="{FF2B5EF4-FFF2-40B4-BE49-F238E27FC236}">
                <a16:creationId xmlns:a16="http://schemas.microsoft.com/office/drawing/2014/main" id="{DFF11451-0260-374E-A4F5-FD6B016EFC15}"/>
              </a:ext>
            </a:extLst>
          </p:cNvPr>
          <p:cNvPicPr>
            <a:picLocks noChangeAspect="1"/>
          </p:cNvPicPr>
          <p:nvPr userDrawn="1"/>
        </p:nvPicPr>
        <p:blipFill>
          <a:blip r:embed="rId2"/>
          <a:stretch>
            <a:fillRect/>
          </a:stretch>
        </p:blipFill>
        <p:spPr>
          <a:xfrm>
            <a:off x="232012" y="5641648"/>
            <a:ext cx="11517074" cy="1189056"/>
          </a:xfrm>
          <a:prstGeom prst="rect">
            <a:avLst/>
          </a:prstGeom>
        </p:spPr>
      </p:pic>
      <p:pic>
        <p:nvPicPr>
          <p:cNvPr id="4" name="Picture 3">
            <a:extLst>
              <a:ext uri="{FF2B5EF4-FFF2-40B4-BE49-F238E27FC236}">
                <a16:creationId xmlns:a16="http://schemas.microsoft.com/office/drawing/2014/main" id="{F48E08D6-5C4B-B44F-AAEE-F9DADB668EF3}"/>
              </a:ext>
            </a:extLst>
          </p:cNvPr>
          <p:cNvPicPr>
            <a:picLocks noChangeAspect="1"/>
          </p:cNvPicPr>
          <p:nvPr userDrawn="1"/>
        </p:nvPicPr>
        <p:blipFill>
          <a:blip r:embed="rId3"/>
          <a:stretch>
            <a:fillRect/>
          </a:stretch>
        </p:blipFill>
        <p:spPr>
          <a:xfrm>
            <a:off x="442912" y="821854"/>
            <a:ext cx="3427412" cy="969268"/>
          </a:xfrm>
          <a:prstGeom prst="rect">
            <a:avLst/>
          </a:prstGeom>
        </p:spPr>
      </p:pic>
    </p:spTree>
    <p:extLst>
      <p:ext uri="{BB962C8B-B14F-4D97-AF65-F5344CB8AC3E}">
        <p14:creationId xmlns:p14="http://schemas.microsoft.com/office/powerpoint/2010/main" val="1406010487"/>
      </p:ext>
    </p:extLst>
  </p:cSld>
  <p:clrMapOvr>
    <a:masterClrMapping/>
  </p:clrMapOvr>
  <p:extLst>
    <p:ext uri="{DCECCB84-F9BA-43D5-87BE-67443E8EF086}">
      <p15:sldGuideLst xmlns:p15="http://schemas.microsoft.com/office/powerpoint/2012/main"/>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Presentation 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ADF23B6-683D-2B48-8B2D-8FF423A50C05}"/>
              </a:ext>
            </a:extLst>
          </p:cNvPr>
          <p:cNvSpPr/>
          <p:nvPr userDrawn="1"/>
        </p:nvSpPr>
        <p:spPr>
          <a:xfrm>
            <a:off x="0" y="441326"/>
            <a:ext cx="12191999" cy="5256212"/>
          </a:xfrm>
          <a:prstGeom prst="rect">
            <a:avLst/>
          </a:prstGeom>
          <a:gradFill>
            <a:gsLst>
              <a:gs pos="75000">
                <a:srgbClr val="821E69"/>
              </a:gs>
              <a:gs pos="0">
                <a:srgbClr val="C7017F"/>
              </a:gs>
            </a:gsLst>
            <a:lin ang="10800000" scaled="0"/>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rgbClr val="E6005B"/>
              </a:solidFill>
            </a:endParaRPr>
          </a:p>
        </p:txBody>
      </p:sp>
      <p:sp>
        <p:nvSpPr>
          <p:cNvPr id="2" name="Title 1">
            <a:extLst>
              <a:ext uri="{FF2B5EF4-FFF2-40B4-BE49-F238E27FC236}">
                <a16:creationId xmlns:a16="http://schemas.microsoft.com/office/drawing/2014/main" id="{8E7E7F3C-6AC2-084C-81DA-BE9E4A815A32}"/>
              </a:ext>
            </a:extLst>
          </p:cNvPr>
          <p:cNvSpPr>
            <a:spLocks noGrp="1"/>
          </p:cNvSpPr>
          <p:nvPr>
            <p:ph type="ctrTitle"/>
          </p:nvPr>
        </p:nvSpPr>
        <p:spPr>
          <a:xfrm>
            <a:off x="442912" y="1989138"/>
            <a:ext cx="11306175" cy="1848949"/>
          </a:xfrm>
          <a:prstGeom prst="rect">
            <a:avLst/>
          </a:prstGeom>
        </p:spPr>
        <p:txBody>
          <a:bodyPr lIns="0" rIns="90000" anchor="b"/>
          <a:lstStyle>
            <a:lvl1pPr algn="l">
              <a:defRPr sz="6000" b="1">
                <a:solidFill>
                  <a:schemeClr val="bg1"/>
                </a:solidFill>
              </a:defRPr>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AC3D8BCC-A8A8-F640-A027-5BF8353F717B}"/>
              </a:ext>
            </a:extLst>
          </p:cNvPr>
          <p:cNvSpPr>
            <a:spLocks noGrp="1"/>
          </p:cNvSpPr>
          <p:nvPr>
            <p:ph type="subTitle" idx="1"/>
          </p:nvPr>
        </p:nvSpPr>
        <p:spPr>
          <a:xfrm>
            <a:off x="442912" y="4015578"/>
            <a:ext cx="11306175" cy="1155172"/>
          </a:xfrm>
          <a:prstGeom prst="rect">
            <a:avLst/>
          </a:prstGeom>
        </p:spPr>
        <p:txBody>
          <a:bodyPr lIns="0">
            <a:normAutofit/>
          </a:bodyPr>
          <a:lstStyle>
            <a:lvl1pPr marL="0" indent="0" algn="l">
              <a:buNone/>
              <a:defRPr sz="3000" b="1">
                <a:solidFill>
                  <a:schemeClr val="bg1">
                    <a:lumMod val="9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pic>
        <p:nvPicPr>
          <p:cNvPr id="4" name="Picture 3">
            <a:extLst>
              <a:ext uri="{FF2B5EF4-FFF2-40B4-BE49-F238E27FC236}">
                <a16:creationId xmlns:a16="http://schemas.microsoft.com/office/drawing/2014/main" id="{EE19FAFA-C3E1-0844-82DB-27D43E467A6B}"/>
              </a:ext>
            </a:extLst>
          </p:cNvPr>
          <p:cNvPicPr>
            <a:picLocks noChangeAspect="1"/>
          </p:cNvPicPr>
          <p:nvPr userDrawn="1"/>
        </p:nvPicPr>
        <p:blipFill>
          <a:blip r:embed="rId2"/>
          <a:srcRect/>
          <a:stretch/>
        </p:blipFill>
        <p:spPr>
          <a:xfrm>
            <a:off x="442913" y="821854"/>
            <a:ext cx="3427412" cy="966450"/>
          </a:xfrm>
          <a:prstGeom prst="rect">
            <a:avLst/>
          </a:prstGeom>
        </p:spPr>
      </p:pic>
      <p:sp>
        <p:nvSpPr>
          <p:cNvPr id="8" name="Date Placeholder 3">
            <a:extLst>
              <a:ext uri="{FF2B5EF4-FFF2-40B4-BE49-F238E27FC236}">
                <a16:creationId xmlns:a16="http://schemas.microsoft.com/office/drawing/2014/main" id="{3B4F1C1A-7877-C445-BF44-4797CDCC7B07}"/>
              </a:ext>
            </a:extLst>
          </p:cNvPr>
          <p:cNvSpPr>
            <a:spLocks noGrp="1"/>
          </p:cNvSpPr>
          <p:nvPr>
            <p:ph type="dt" sz="half" idx="10"/>
          </p:nvPr>
        </p:nvSpPr>
        <p:spPr>
          <a:xfrm>
            <a:off x="6275386" y="5184991"/>
            <a:ext cx="5473701" cy="358775"/>
          </a:xfrm>
          <a:prstGeom prst="rect">
            <a:avLst/>
          </a:prstGeom>
        </p:spPr>
        <p:txBody>
          <a:bodyPr lIns="0" tIns="0" rIns="0" bIns="0" anchor="b" anchorCtr="0"/>
          <a:lstStyle>
            <a:lvl1pPr algn="r">
              <a:defRPr>
                <a:solidFill>
                  <a:schemeClr val="bg1"/>
                </a:solidFill>
                <a:latin typeface="Arial" panose="020B0604020202020204" pitchFamily="34" charset="0"/>
                <a:cs typeface="Arial" panose="020B0604020202020204" pitchFamily="34" charset="0"/>
              </a:defRPr>
            </a:lvl1pPr>
          </a:lstStyle>
          <a:p>
            <a:fld id="{197342E9-89D0-D246-B0E5-635614E13D75}" type="datetime1">
              <a:rPr lang="en-GB" smtClean="0"/>
              <a:pPr/>
              <a:t>11/11/2021</a:t>
            </a:fld>
            <a:endParaRPr lang="en-US" dirty="0"/>
          </a:p>
        </p:txBody>
      </p:sp>
      <p:pic>
        <p:nvPicPr>
          <p:cNvPr id="10" name="Picture 9">
            <a:extLst>
              <a:ext uri="{FF2B5EF4-FFF2-40B4-BE49-F238E27FC236}">
                <a16:creationId xmlns:a16="http://schemas.microsoft.com/office/drawing/2014/main" id="{671E6C26-54D1-EE48-806E-6E0CE27CCF66}"/>
              </a:ext>
            </a:extLst>
          </p:cNvPr>
          <p:cNvPicPr>
            <a:picLocks noChangeAspect="1"/>
          </p:cNvPicPr>
          <p:nvPr userDrawn="1"/>
        </p:nvPicPr>
        <p:blipFill>
          <a:blip r:embed="rId3"/>
          <a:stretch>
            <a:fillRect/>
          </a:stretch>
        </p:blipFill>
        <p:spPr>
          <a:xfrm>
            <a:off x="232012" y="5641648"/>
            <a:ext cx="11517074" cy="1189056"/>
          </a:xfrm>
          <a:prstGeom prst="rect">
            <a:avLst/>
          </a:prstGeom>
        </p:spPr>
      </p:pic>
    </p:spTree>
    <p:extLst>
      <p:ext uri="{BB962C8B-B14F-4D97-AF65-F5344CB8AC3E}">
        <p14:creationId xmlns:p14="http://schemas.microsoft.com/office/powerpoint/2010/main" val="2954674908"/>
      </p:ext>
    </p:extLst>
  </p:cSld>
  <p:clrMapOvr>
    <a:masterClrMapping/>
  </p:clrMapOvr>
  <p:extLst>
    <p:ext uri="{DCECCB84-F9BA-43D5-87BE-67443E8EF086}">
      <p15:sldGuideLst xmlns:p15="http://schemas.microsoft.com/office/powerpoint/2012/main"/>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_Presentation 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ADF23B6-683D-2B48-8B2D-8FF423A50C05}"/>
              </a:ext>
            </a:extLst>
          </p:cNvPr>
          <p:cNvSpPr/>
          <p:nvPr userDrawn="1"/>
        </p:nvSpPr>
        <p:spPr>
          <a:xfrm>
            <a:off x="0" y="441325"/>
            <a:ext cx="12191999" cy="5256213"/>
          </a:xfrm>
          <a:prstGeom prst="rect">
            <a:avLst/>
          </a:prstGeom>
          <a:solidFill>
            <a:srgbClr val="6F6258"/>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E7E7F3C-6AC2-084C-81DA-BE9E4A815A32}"/>
              </a:ext>
            </a:extLst>
          </p:cNvPr>
          <p:cNvSpPr>
            <a:spLocks noGrp="1"/>
          </p:cNvSpPr>
          <p:nvPr>
            <p:ph type="ctrTitle"/>
          </p:nvPr>
        </p:nvSpPr>
        <p:spPr>
          <a:xfrm>
            <a:off x="442912" y="1989138"/>
            <a:ext cx="11306175" cy="1848949"/>
          </a:xfrm>
          <a:prstGeom prst="rect">
            <a:avLst/>
          </a:prstGeom>
        </p:spPr>
        <p:txBody>
          <a:bodyPr lIns="0" rIns="90000" anchor="b"/>
          <a:lstStyle>
            <a:lvl1pPr algn="l">
              <a:defRPr sz="6000" b="1">
                <a:solidFill>
                  <a:schemeClr val="bg1"/>
                </a:solidFill>
              </a:defRPr>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AC3D8BCC-A8A8-F640-A027-5BF8353F717B}"/>
              </a:ext>
            </a:extLst>
          </p:cNvPr>
          <p:cNvSpPr>
            <a:spLocks noGrp="1"/>
          </p:cNvSpPr>
          <p:nvPr>
            <p:ph type="subTitle" idx="1"/>
          </p:nvPr>
        </p:nvSpPr>
        <p:spPr>
          <a:xfrm>
            <a:off x="442913" y="4015578"/>
            <a:ext cx="11306175" cy="1155172"/>
          </a:xfrm>
          <a:prstGeom prst="rect">
            <a:avLst/>
          </a:prstGeom>
        </p:spPr>
        <p:txBody>
          <a:bodyPr lIns="0">
            <a:normAutofit/>
          </a:bodyPr>
          <a:lstStyle>
            <a:lvl1pPr marL="0" indent="0" algn="l">
              <a:buNone/>
              <a:defRPr sz="30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pic>
        <p:nvPicPr>
          <p:cNvPr id="15" name="Picture 14">
            <a:extLst>
              <a:ext uri="{FF2B5EF4-FFF2-40B4-BE49-F238E27FC236}">
                <a16:creationId xmlns:a16="http://schemas.microsoft.com/office/drawing/2014/main" id="{2BEE9E80-8FF0-8441-B362-4623AB9E8A1D}"/>
              </a:ext>
            </a:extLst>
          </p:cNvPr>
          <p:cNvPicPr>
            <a:picLocks noChangeAspect="1"/>
          </p:cNvPicPr>
          <p:nvPr userDrawn="1"/>
        </p:nvPicPr>
        <p:blipFill>
          <a:blip r:embed="rId2"/>
          <a:srcRect/>
          <a:stretch/>
        </p:blipFill>
        <p:spPr>
          <a:xfrm>
            <a:off x="442913" y="821854"/>
            <a:ext cx="3427412" cy="966450"/>
          </a:xfrm>
          <a:prstGeom prst="rect">
            <a:avLst/>
          </a:prstGeom>
        </p:spPr>
      </p:pic>
      <p:sp>
        <p:nvSpPr>
          <p:cNvPr id="8" name="Date Placeholder 3">
            <a:extLst>
              <a:ext uri="{FF2B5EF4-FFF2-40B4-BE49-F238E27FC236}">
                <a16:creationId xmlns:a16="http://schemas.microsoft.com/office/drawing/2014/main" id="{F375CC9E-091D-0E4F-954D-CF34653BBC3A}"/>
              </a:ext>
            </a:extLst>
          </p:cNvPr>
          <p:cNvSpPr>
            <a:spLocks noGrp="1"/>
          </p:cNvSpPr>
          <p:nvPr>
            <p:ph type="dt" sz="half" idx="10"/>
          </p:nvPr>
        </p:nvSpPr>
        <p:spPr>
          <a:xfrm>
            <a:off x="6275386" y="5184991"/>
            <a:ext cx="5473701" cy="358775"/>
          </a:xfrm>
          <a:prstGeom prst="rect">
            <a:avLst/>
          </a:prstGeom>
        </p:spPr>
        <p:txBody>
          <a:bodyPr lIns="0" tIns="0" rIns="0" bIns="0" anchor="b" anchorCtr="0"/>
          <a:lstStyle>
            <a:lvl1pPr algn="r">
              <a:defRPr>
                <a:solidFill>
                  <a:schemeClr val="bg1"/>
                </a:solidFill>
                <a:latin typeface="Arial" panose="020B0604020202020204" pitchFamily="34" charset="0"/>
                <a:cs typeface="Arial" panose="020B0604020202020204" pitchFamily="34" charset="0"/>
              </a:defRPr>
            </a:lvl1pPr>
          </a:lstStyle>
          <a:p>
            <a:fld id="{197342E9-89D0-D246-B0E5-635614E13D75}" type="datetime1">
              <a:rPr lang="en-GB" smtClean="0"/>
              <a:pPr/>
              <a:t>11/11/2021</a:t>
            </a:fld>
            <a:endParaRPr lang="en-US" dirty="0"/>
          </a:p>
        </p:txBody>
      </p:sp>
      <p:pic>
        <p:nvPicPr>
          <p:cNvPr id="10" name="Picture 9">
            <a:extLst>
              <a:ext uri="{FF2B5EF4-FFF2-40B4-BE49-F238E27FC236}">
                <a16:creationId xmlns:a16="http://schemas.microsoft.com/office/drawing/2014/main" id="{01EC8BDD-6EBD-EF41-845B-ABEC7F118976}"/>
              </a:ext>
            </a:extLst>
          </p:cNvPr>
          <p:cNvPicPr>
            <a:picLocks noChangeAspect="1"/>
          </p:cNvPicPr>
          <p:nvPr userDrawn="1"/>
        </p:nvPicPr>
        <p:blipFill>
          <a:blip r:embed="rId3"/>
          <a:stretch>
            <a:fillRect/>
          </a:stretch>
        </p:blipFill>
        <p:spPr>
          <a:xfrm>
            <a:off x="232012" y="5641648"/>
            <a:ext cx="11517074" cy="1189056"/>
          </a:xfrm>
          <a:prstGeom prst="rect">
            <a:avLst/>
          </a:prstGeom>
        </p:spPr>
      </p:pic>
    </p:spTree>
    <p:extLst>
      <p:ext uri="{BB962C8B-B14F-4D97-AF65-F5344CB8AC3E}">
        <p14:creationId xmlns:p14="http://schemas.microsoft.com/office/powerpoint/2010/main" val="111982225"/>
      </p:ext>
    </p:extLst>
  </p:cSld>
  <p:clrMapOvr>
    <a:masterClrMapping/>
  </p:clrMapOvr>
  <p:extLst>
    <p:ext uri="{DCECCB84-F9BA-43D5-87BE-67443E8EF086}">
      <p15:sldGuideLst xmlns:p15="http://schemas.microsoft.com/office/powerpoint/2012/main"/>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One Colum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1395D28-07F6-9F47-8128-50C443109906}"/>
              </a:ext>
            </a:extLst>
          </p:cNvPr>
          <p:cNvSpPr/>
          <p:nvPr userDrawn="1"/>
        </p:nvSpPr>
        <p:spPr>
          <a:xfrm>
            <a:off x="1" y="0"/>
            <a:ext cx="12191999" cy="441325"/>
          </a:xfrm>
          <a:prstGeom prst="rect">
            <a:avLst/>
          </a:prstGeom>
          <a:gradFill>
            <a:gsLst>
              <a:gs pos="75000">
                <a:srgbClr val="821E69"/>
              </a:gs>
              <a:gs pos="0">
                <a:srgbClr val="C7017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32ACF5D-95B4-ED49-9DD6-98E1235076B4}"/>
              </a:ext>
            </a:extLst>
          </p:cNvPr>
          <p:cNvSpPr>
            <a:spLocks noGrp="1"/>
          </p:cNvSpPr>
          <p:nvPr>
            <p:ph sz="half" idx="1"/>
          </p:nvPr>
        </p:nvSpPr>
        <p:spPr>
          <a:xfrm>
            <a:off x="442913" y="1989138"/>
            <a:ext cx="11306174"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 name="Title 1">
            <a:extLst>
              <a:ext uri="{FF2B5EF4-FFF2-40B4-BE49-F238E27FC236}">
                <a16:creationId xmlns:a16="http://schemas.microsoft.com/office/drawing/2014/main" id="{1E523BD2-753E-0A47-B307-D80B3FF627EE}"/>
              </a:ext>
            </a:extLst>
          </p:cNvPr>
          <p:cNvSpPr>
            <a:spLocks noGrp="1"/>
          </p:cNvSpPr>
          <p:nvPr>
            <p:ph type="title"/>
          </p:nvPr>
        </p:nvSpPr>
        <p:spPr>
          <a:xfrm>
            <a:off x="442912" y="800100"/>
            <a:ext cx="11306175" cy="1001983"/>
          </a:xfrm>
          <a:prstGeom prst="rect">
            <a:avLst/>
          </a:prstGeom>
        </p:spPr>
        <p:txBody>
          <a:bodyPr/>
          <a:lstStyle/>
          <a:p>
            <a:r>
              <a:rPr lang="en-GB" dirty="0"/>
              <a:t>Click to edit Master title style</a:t>
            </a:r>
            <a:endParaRPr lang="en-US" dirty="0"/>
          </a:p>
        </p:txBody>
      </p:sp>
      <p:sp>
        <p:nvSpPr>
          <p:cNvPr id="6" name="Rectangle 5">
            <a:extLst>
              <a:ext uri="{FF2B5EF4-FFF2-40B4-BE49-F238E27FC236}">
                <a16:creationId xmlns:a16="http://schemas.microsoft.com/office/drawing/2014/main" id="{5D683437-A234-3E4E-8B92-A0C560819C16}"/>
              </a:ext>
            </a:extLst>
          </p:cNvPr>
          <p:cNvSpPr/>
          <p:nvPr userDrawn="1"/>
        </p:nvSpPr>
        <p:spPr>
          <a:xfrm>
            <a:off x="0" y="6742113"/>
            <a:ext cx="12191999" cy="125999"/>
          </a:xfrm>
          <a:prstGeom prst="rect">
            <a:avLst/>
          </a:prstGeom>
          <a:solidFill>
            <a:srgbClr val="6F6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F6258"/>
              </a:solidFill>
            </a:endParaRPr>
          </a:p>
        </p:txBody>
      </p:sp>
      <p:pic>
        <p:nvPicPr>
          <p:cNvPr id="7" name="Picture 6">
            <a:extLst>
              <a:ext uri="{FF2B5EF4-FFF2-40B4-BE49-F238E27FC236}">
                <a16:creationId xmlns:a16="http://schemas.microsoft.com/office/drawing/2014/main" id="{7A66DDF7-4161-A944-9D57-C417AF7C281B}"/>
              </a:ext>
            </a:extLst>
          </p:cNvPr>
          <p:cNvPicPr>
            <a:picLocks noChangeAspect="1"/>
          </p:cNvPicPr>
          <p:nvPr userDrawn="1"/>
        </p:nvPicPr>
        <p:blipFill>
          <a:blip r:embed="rId2"/>
          <a:stretch>
            <a:fillRect/>
          </a:stretch>
        </p:blipFill>
        <p:spPr>
          <a:xfrm>
            <a:off x="442912" y="5830769"/>
            <a:ext cx="2429353" cy="687018"/>
          </a:xfrm>
          <a:prstGeom prst="rect">
            <a:avLst/>
          </a:prstGeom>
        </p:spPr>
      </p:pic>
    </p:spTree>
    <p:extLst>
      <p:ext uri="{BB962C8B-B14F-4D97-AF65-F5344CB8AC3E}">
        <p14:creationId xmlns:p14="http://schemas.microsoft.com/office/powerpoint/2010/main" val="265931987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One Column Secondary">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CA204BD-F3EB-5842-9319-7B613DC2539E}"/>
              </a:ext>
            </a:extLst>
          </p:cNvPr>
          <p:cNvSpPr>
            <a:spLocks noGrp="1"/>
          </p:cNvSpPr>
          <p:nvPr>
            <p:ph type="body" idx="1"/>
          </p:nvPr>
        </p:nvSpPr>
        <p:spPr>
          <a:xfrm>
            <a:off x="442912" y="1989138"/>
            <a:ext cx="11306176" cy="636855"/>
          </a:xfrm>
          <a:prstGeom prst="rect">
            <a:avLst/>
          </a:prstGeom>
        </p:spPr>
        <p:txBody>
          <a:bodyPr anchor="ctr" anchorCtr="0"/>
          <a:lstStyle>
            <a:lvl1pPr marL="0" indent="0">
              <a:buNone/>
              <a:defRPr sz="2400" b="1">
                <a:solidFill>
                  <a:srgbClr val="C7017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4" name="Content Placeholder 3">
            <a:extLst>
              <a:ext uri="{FF2B5EF4-FFF2-40B4-BE49-F238E27FC236}">
                <a16:creationId xmlns:a16="http://schemas.microsoft.com/office/drawing/2014/main" id="{EF1B88EC-6B3F-324D-8A9A-A2200D031343}"/>
              </a:ext>
            </a:extLst>
          </p:cNvPr>
          <p:cNvSpPr>
            <a:spLocks noGrp="1"/>
          </p:cNvSpPr>
          <p:nvPr>
            <p:ph sz="half" idx="2"/>
          </p:nvPr>
        </p:nvSpPr>
        <p:spPr>
          <a:xfrm>
            <a:off x="442914" y="2813048"/>
            <a:ext cx="11306174" cy="2884489"/>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 name="Title 1">
            <a:extLst>
              <a:ext uri="{FF2B5EF4-FFF2-40B4-BE49-F238E27FC236}">
                <a16:creationId xmlns:a16="http://schemas.microsoft.com/office/drawing/2014/main" id="{EC2A4D7D-88B2-6543-8F2D-B4616BB62DFF}"/>
              </a:ext>
            </a:extLst>
          </p:cNvPr>
          <p:cNvSpPr>
            <a:spLocks noGrp="1"/>
          </p:cNvSpPr>
          <p:nvPr>
            <p:ph type="title"/>
          </p:nvPr>
        </p:nvSpPr>
        <p:spPr>
          <a:xfrm>
            <a:off x="442912" y="800101"/>
            <a:ext cx="11306176" cy="1001982"/>
          </a:xfrm>
          <a:prstGeom prst="rect">
            <a:avLst/>
          </a:prstGeom>
        </p:spPr>
        <p:txBody>
          <a:bodyPr anchor="ctr" anchorCtr="0"/>
          <a:lstStyle/>
          <a:p>
            <a:r>
              <a:rPr lang="en-GB" dirty="0"/>
              <a:t>Click to edit Master title style</a:t>
            </a:r>
            <a:endParaRPr lang="en-US" dirty="0"/>
          </a:p>
        </p:txBody>
      </p:sp>
      <p:sp>
        <p:nvSpPr>
          <p:cNvPr id="12" name="Rectangle 11">
            <a:extLst>
              <a:ext uri="{FF2B5EF4-FFF2-40B4-BE49-F238E27FC236}">
                <a16:creationId xmlns:a16="http://schemas.microsoft.com/office/drawing/2014/main" id="{E4921C33-6950-6040-8168-5F1571CA2A12}"/>
              </a:ext>
            </a:extLst>
          </p:cNvPr>
          <p:cNvSpPr/>
          <p:nvPr userDrawn="1"/>
        </p:nvSpPr>
        <p:spPr>
          <a:xfrm>
            <a:off x="1" y="0"/>
            <a:ext cx="12191999" cy="441325"/>
          </a:xfrm>
          <a:prstGeom prst="rect">
            <a:avLst/>
          </a:prstGeom>
          <a:gradFill>
            <a:gsLst>
              <a:gs pos="75000">
                <a:srgbClr val="821E69"/>
              </a:gs>
              <a:gs pos="0">
                <a:srgbClr val="C7017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F52FA08-35BE-6043-869D-5D40E768132C}"/>
              </a:ext>
            </a:extLst>
          </p:cNvPr>
          <p:cNvSpPr/>
          <p:nvPr userDrawn="1"/>
        </p:nvSpPr>
        <p:spPr>
          <a:xfrm>
            <a:off x="0" y="6742113"/>
            <a:ext cx="12191999" cy="125999"/>
          </a:xfrm>
          <a:prstGeom prst="rect">
            <a:avLst/>
          </a:prstGeom>
          <a:solidFill>
            <a:srgbClr val="6F6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F6258"/>
              </a:solidFill>
            </a:endParaRPr>
          </a:p>
        </p:txBody>
      </p:sp>
      <p:pic>
        <p:nvPicPr>
          <p:cNvPr id="9" name="Picture 8">
            <a:extLst>
              <a:ext uri="{FF2B5EF4-FFF2-40B4-BE49-F238E27FC236}">
                <a16:creationId xmlns:a16="http://schemas.microsoft.com/office/drawing/2014/main" id="{711AB16C-D080-A743-B11C-7043F0517229}"/>
              </a:ext>
            </a:extLst>
          </p:cNvPr>
          <p:cNvPicPr>
            <a:picLocks noChangeAspect="1"/>
          </p:cNvPicPr>
          <p:nvPr userDrawn="1"/>
        </p:nvPicPr>
        <p:blipFill>
          <a:blip r:embed="rId2"/>
          <a:stretch>
            <a:fillRect/>
          </a:stretch>
        </p:blipFill>
        <p:spPr>
          <a:xfrm>
            <a:off x="442912" y="5830769"/>
            <a:ext cx="2429353" cy="687018"/>
          </a:xfrm>
          <a:prstGeom prst="rect">
            <a:avLst/>
          </a:prstGeom>
        </p:spPr>
      </p:pic>
    </p:spTree>
    <p:extLst>
      <p:ext uri="{BB962C8B-B14F-4D97-AF65-F5344CB8AC3E}">
        <p14:creationId xmlns:p14="http://schemas.microsoft.com/office/powerpoint/2010/main" val="306648568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Image Fill Option 1">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0009F349-CC3D-6049-A88D-4E42B2F01C66}"/>
              </a:ext>
            </a:extLst>
          </p:cNvPr>
          <p:cNvSpPr>
            <a:spLocks noGrp="1"/>
          </p:cNvSpPr>
          <p:nvPr>
            <p:ph type="pic" sz="quarter" idx="12"/>
          </p:nvPr>
        </p:nvSpPr>
        <p:spPr>
          <a:xfrm>
            <a:off x="0" y="115887"/>
            <a:ext cx="12191999" cy="6626226"/>
          </a:xfrm>
          <a:prstGeom prst="rect">
            <a:avLst/>
          </a:prstGeom>
        </p:spPr>
        <p:txBody>
          <a:bodyPr/>
          <a:lstStyle/>
          <a:p>
            <a:endParaRPr lang="en-US" dirty="0"/>
          </a:p>
        </p:txBody>
      </p:sp>
      <p:sp>
        <p:nvSpPr>
          <p:cNvPr id="6" name="Rectangle 5">
            <a:extLst>
              <a:ext uri="{FF2B5EF4-FFF2-40B4-BE49-F238E27FC236}">
                <a16:creationId xmlns:a16="http://schemas.microsoft.com/office/drawing/2014/main" id="{D8E04121-C066-3A40-876B-1CA0C26BE5A7}"/>
              </a:ext>
            </a:extLst>
          </p:cNvPr>
          <p:cNvSpPr/>
          <p:nvPr userDrawn="1"/>
        </p:nvSpPr>
        <p:spPr>
          <a:xfrm>
            <a:off x="0" y="6742113"/>
            <a:ext cx="12191999" cy="125999"/>
          </a:xfrm>
          <a:prstGeom prst="rect">
            <a:avLst/>
          </a:prstGeom>
          <a:solidFill>
            <a:srgbClr val="6F6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F6258"/>
              </a:solidFill>
            </a:endParaRPr>
          </a:p>
        </p:txBody>
      </p:sp>
    </p:spTree>
    <p:extLst>
      <p:ext uri="{BB962C8B-B14F-4D97-AF65-F5344CB8AC3E}">
        <p14:creationId xmlns:p14="http://schemas.microsoft.com/office/powerpoint/2010/main" val="94750479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Image Fill Option 2">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0009F349-CC3D-6049-A88D-4E42B2F01C66}"/>
              </a:ext>
            </a:extLst>
          </p:cNvPr>
          <p:cNvSpPr>
            <a:spLocks noGrp="1"/>
          </p:cNvSpPr>
          <p:nvPr>
            <p:ph type="pic" sz="quarter" idx="12"/>
          </p:nvPr>
        </p:nvSpPr>
        <p:spPr>
          <a:xfrm>
            <a:off x="0" y="0"/>
            <a:ext cx="12191999" cy="6857999"/>
          </a:xfrm>
          <a:prstGeom prst="rect">
            <a:avLst/>
          </a:prstGeom>
        </p:spPr>
        <p:txBody>
          <a:bodyPr/>
          <a:lstStyle/>
          <a:p>
            <a:endParaRPr lang="en-US" dirty="0"/>
          </a:p>
        </p:txBody>
      </p:sp>
    </p:spTree>
    <p:extLst>
      <p:ext uri="{BB962C8B-B14F-4D97-AF65-F5344CB8AC3E}">
        <p14:creationId xmlns:p14="http://schemas.microsoft.com/office/powerpoint/2010/main" val="244706088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3C710-A668-F144-8CC5-039AD81D3231}"/>
              </a:ext>
            </a:extLst>
          </p:cNvPr>
          <p:cNvSpPr>
            <a:spLocks noGrp="1"/>
          </p:cNvSpPr>
          <p:nvPr>
            <p:ph type="title"/>
          </p:nvPr>
        </p:nvSpPr>
        <p:spPr>
          <a:xfrm>
            <a:off x="442912" y="800101"/>
            <a:ext cx="11306176" cy="1001982"/>
          </a:xfrm>
          <a:prstGeom prst="rect">
            <a:avLst/>
          </a:prstGeom>
        </p:spPr>
        <p:txBody>
          <a:bodyPr anchor="ctr" anchorCtr="0"/>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EC09ECCE-CA94-5841-8835-15D01FC20CFF}"/>
              </a:ext>
            </a:extLst>
          </p:cNvPr>
          <p:cNvSpPr>
            <a:spLocks noGrp="1"/>
          </p:cNvSpPr>
          <p:nvPr>
            <p:ph idx="1"/>
          </p:nvPr>
        </p:nvSpPr>
        <p:spPr>
          <a:xfrm>
            <a:off x="442912" y="1989138"/>
            <a:ext cx="5473701" cy="3708399"/>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Content Placeholder 2">
            <a:extLst>
              <a:ext uri="{FF2B5EF4-FFF2-40B4-BE49-F238E27FC236}">
                <a16:creationId xmlns:a16="http://schemas.microsoft.com/office/drawing/2014/main" id="{582F0DD8-CD89-964C-A0BF-3C891A947F9F}"/>
              </a:ext>
            </a:extLst>
          </p:cNvPr>
          <p:cNvSpPr>
            <a:spLocks noGrp="1"/>
          </p:cNvSpPr>
          <p:nvPr>
            <p:ph idx="12"/>
          </p:nvPr>
        </p:nvSpPr>
        <p:spPr>
          <a:xfrm>
            <a:off x="6275388" y="1989138"/>
            <a:ext cx="5473700"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 name="Rectangle 9">
            <a:extLst>
              <a:ext uri="{FF2B5EF4-FFF2-40B4-BE49-F238E27FC236}">
                <a16:creationId xmlns:a16="http://schemas.microsoft.com/office/drawing/2014/main" id="{90920C73-37A6-4942-A69E-C78ECC18A0C3}"/>
              </a:ext>
            </a:extLst>
          </p:cNvPr>
          <p:cNvSpPr/>
          <p:nvPr userDrawn="1"/>
        </p:nvSpPr>
        <p:spPr>
          <a:xfrm>
            <a:off x="1" y="0"/>
            <a:ext cx="12191999" cy="441325"/>
          </a:xfrm>
          <a:prstGeom prst="rect">
            <a:avLst/>
          </a:prstGeom>
          <a:gradFill>
            <a:gsLst>
              <a:gs pos="75000">
                <a:srgbClr val="821E69"/>
              </a:gs>
              <a:gs pos="0">
                <a:srgbClr val="C7017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8D3B3AF-D3BA-1045-BAB2-3557246A2F38}"/>
              </a:ext>
            </a:extLst>
          </p:cNvPr>
          <p:cNvSpPr/>
          <p:nvPr userDrawn="1"/>
        </p:nvSpPr>
        <p:spPr>
          <a:xfrm>
            <a:off x="0" y="6742113"/>
            <a:ext cx="12191999" cy="125999"/>
          </a:xfrm>
          <a:prstGeom prst="rect">
            <a:avLst/>
          </a:prstGeom>
          <a:solidFill>
            <a:srgbClr val="6F6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F6258"/>
              </a:solidFill>
            </a:endParaRPr>
          </a:p>
        </p:txBody>
      </p:sp>
      <p:pic>
        <p:nvPicPr>
          <p:cNvPr id="12" name="Picture 11">
            <a:extLst>
              <a:ext uri="{FF2B5EF4-FFF2-40B4-BE49-F238E27FC236}">
                <a16:creationId xmlns:a16="http://schemas.microsoft.com/office/drawing/2014/main" id="{E06F3833-A1D3-0C45-9C27-8F07FBE3CC1C}"/>
              </a:ext>
            </a:extLst>
          </p:cNvPr>
          <p:cNvPicPr>
            <a:picLocks noChangeAspect="1"/>
          </p:cNvPicPr>
          <p:nvPr userDrawn="1"/>
        </p:nvPicPr>
        <p:blipFill>
          <a:blip r:embed="rId2"/>
          <a:stretch>
            <a:fillRect/>
          </a:stretch>
        </p:blipFill>
        <p:spPr>
          <a:xfrm>
            <a:off x="442912" y="5830769"/>
            <a:ext cx="2429353" cy="687018"/>
          </a:xfrm>
          <a:prstGeom prst="rect">
            <a:avLst/>
          </a:prstGeom>
        </p:spPr>
      </p:pic>
    </p:spTree>
    <p:extLst>
      <p:ext uri="{BB962C8B-B14F-4D97-AF65-F5344CB8AC3E}">
        <p14:creationId xmlns:p14="http://schemas.microsoft.com/office/powerpoint/2010/main" val="60500348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wo Column Secondary">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F1B88EC-6B3F-324D-8A9A-A2200D031343}"/>
              </a:ext>
            </a:extLst>
          </p:cNvPr>
          <p:cNvSpPr>
            <a:spLocks noGrp="1"/>
          </p:cNvSpPr>
          <p:nvPr>
            <p:ph sz="half" idx="2"/>
          </p:nvPr>
        </p:nvSpPr>
        <p:spPr>
          <a:xfrm>
            <a:off x="442910" y="2813047"/>
            <a:ext cx="5473701" cy="2847977"/>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Content Placeholder 5">
            <a:extLst>
              <a:ext uri="{FF2B5EF4-FFF2-40B4-BE49-F238E27FC236}">
                <a16:creationId xmlns:a16="http://schemas.microsoft.com/office/drawing/2014/main" id="{0D32B247-F8B0-6A43-86FE-2923DBEF9C8F}"/>
              </a:ext>
            </a:extLst>
          </p:cNvPr>
          <p:cNvSpPr>
            <a:spLocks noGrp="1"/>
          </p:cNvSpPr>
          <p:nvPr>
            <p:ph sz="quarter" idx="4"/>
          </p:nvPr>
        </p:nvSpPr>
        <p:spPr>
          <a:xfrm>
            <a:off x="6291894" y="2813047"/>
            <a:ext cx="5457193" cy="2847977"/>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 name="Title 1">
            <a:extLst>
              <a:ext uri="{FF2B5EF4-FFF2-40B4-BE49-F238E27FC236}">
                <a16:creationId xmlns:a16="http://schemas.microsoft.com/office/drawing/2014/main" id="{EC2A4D7D-88B2-6543-8F2D-B4616BB62DFF}"/>
              </a:ext>
            </a:extLst>
          </p:cNvPr>
          <p:cNvSpPr>
            <a:spLocks noGrp="1"/>
          </p:cNvSpPr>
          <p:nvPr>
            <p:ph type="title"/>
          </p:nvPr>
        </p:nvSpPr>
        <p:spPr>
          <a:xfrm>
            <a:off x="442912" y="800101"/>
            <a:ext cx="11306176" cy="1001982"/>
          </a:xfrm>
          <a:prstGeom prst="rect">
            <a:avLst/>
          </a:prstGeom>
        </p:spPr>
        <p:txBody>
          <a:bodyPr anchor="ctr" anchorCtr="0"/>
          <a:lstStyle/>
          <a:p>
            <a:r>
              <a:rPr lang="en-GB" dirty="0"/>
              <a:t>Click to edit Master title style</a:t>
            </a:r>
            <a:endParaRPr lang="en-US" dirty="0"/>
          </a:p>
        </p:txBody>
      </p:sp>
      <p:sp>
        <p:nvSpPr>
          <p:cNvPr id="22" name="Text Placeholder 2">
            <a:extLst>
              <a:ext uri="{FF2B5EF4-FFF2-40B4-BE49-F238E27FC236}">
                <a16:creationId xmlns:a16="http://schemas.microsoft.com/office/drawing/2014/main" id="{245CF166-1A2B-F24F-9192-1EE62922C0E7}"/>
              </a:ext>
            </a:extLst>
          </p:cNvPr>
          <p:cNvSpPr>
            <a:spLocks noGrp="1"/>
          </p:cNvSpPr>
          <p:nvPr>
            <p:ph type="body" idx="1"/>
          </p:nvPr>
        </p:nvSpPr>
        <p:spPr>
          <a:xfrm>
            <a:off x="442912" y="1989138"/>
            <a:ext cx="5473701" cy="636855"/>
          </a:xfrm>
          <a:prstGeom prst="rect">
            <a:avLst/>
          </a:prstGeom>
        </p:spPr>
        <p:txBody>
          <a:bodyPr anchor="ctr" anchorCtr="0"/>
          <a:lstStyle>
            <a:lvl1pPr marL="0" indent="0">
              <a:buNone/>
              <a:defRPr sz="2400" b="1">
                <a:solidFill>
                  <a:srgbClr val="C7017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23" name="Text Placeholder 2">
            <a:extLst>
              <a:ext uri="{FF2B5EF4-FFF2-40B4-BE49-F238E27FC236}">
                <a16:creationId xmlns:a16="http://schemas.microsoft.com/office/drawing/2014/main" id="{FA1D5975-B545-F54E-B266-2A4DDDC8C4C9}"/>
              </a:ext>
            </a:extLst>
          </p:cNvPr>
          <p:cNvSpPr>
            <a:spLocks noGrp="1"/>
          </p:cNvSpPr>
          <p:nvPr>
            <p:ph type="body" idx="11"/>
          </p:nvPr>
        </p:nvSpPr>
        <p:spPr>
          <a:xfrm>
            <a:off x="6291895" y="1989139"/>
            <a:ext cx="5457193" cy="636854"/>
          </a:xfrm>
          <a:prstGeom prst="rect">
            <a:avLst/>
          </a:prstGeom>
        </p:spPr>
        <p:txBody>
          <a:bodyPr anchor="ctr" anchorCtr="0"/>
          <a:lstStyle>
            <a:lvl1pPr marL="0" indent="0">
              <a:buNone/>
              <a:defRPr sz="2400" b="1">
                <a:solidFill>
                  <a:srgbClr val="C7017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11" name="Rectangle 10">
            <a:extLst>
              <a:ext uri="{FF2B5EF4-FFF2-40B4-BE49-F238E27FC236}">
                <a16:creationId xmlns:a16="http://schemas.microsoft.com/office/drawing/2014/main" id="{E7DD8EBF-04FD-2C40-9C05-F789D32FBBF8}"/>
              </a:ext>
            </a:extLst>
          </p:cNvPr>
          <p:cNvSpPr/>
          <p:nvPr userDrawn="1"/>
        </p:nvSpPr>
        <p:spPr>
          <a:xfrm>
            <a:off x="1" y="0"/>
            <a:ext cx="12191999" cy="441325"/>
          </a:xfrm>
          <a:prstGeom prst="rect">
            <a:avLst/>
          </a:prstGeom>
          <a:gradFill>
            <a:gsLst>
              <a:gs pos="75000">
                <a:srgbClr val="821E69"/>
              </a:gs>
              <a:gs pos="0">
                <a:srgbClr val="C7017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1481C1D-AD50-8541-B164-831252BE29B7}"/>
              </a:ext>
            </a:extLst>
          </p:cNvPr>
          <p:cNvSpPr/>
          <p:nvPr userDrawn="1"/>
        </p:nvSpPr>
        <p:spPr>
          <a:xfrm>
            <a:off x="0" y="6742113"/>
            <a:ext cx="12191999" cy="125999"/>
          </a:xfrm>
          <a:prstGeom prst="rect">
            <a:avLst/>
          </a:prstGeom>
          <a:solidFill>
            <a:srgbClr val="6F6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F6258"/>
              </a:solidFill>
            </a:endParaRPr>
          </a:p>
        </p:txBody>
      </p:sp>
      <p:cxnSp>
        <p:nvCxnSpPr>
          <p:cNvPr id="15" name="Straight Connector 14">
            <a:extLst>
              <a:ext uri="{FF2B5EF4-FFF2-40B4-BE49-F238E27FC236}">
                <a16:creationId xmlns:a16="http://schemas.microsoft.com/office/drawing/2014/main" id="{01E716D2-90D9-BC49-B315-2712825D6D38}"/>
              </a:ext>
            </a:extLst>
          </p:cNvPr>
          <p:cNvCxnSpPr>
            <a:cxnSpLocks/>
          </p:cNvCxnSpPr>
          <p:nvPr userDrawn="1"/>
        </p:nvCxnSpPr>
        <p:spPr>
          <a:xfrm>
            <a:off x="442913" y="2708543"/>
            <a:ext cx="54737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EAFA18F-ECF5-BE46-96FF-AC96629C4817}"/>
              </a:ext>
            </a:extLst>
          </p:cNvPr>
          <p:cNvCxnSpPr>
            <a:cxnSpLocks/>
          </p:cNvCxnSpPr>
          <p:nvPr userDrawn="1"/>
        </p:nvCxnSpPr>
        <p:spPr>
          <a:xfrm>
            <a:off x="6279194" y="2708543"/>
            <a:ext cx="54737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D059B8AE-40F3-FF48-9A28-B9E6935B7B2D}"/>
              </a:ext>
            </a:extLst>
          </p:cNvPr>
          <p:cNvPicPr>
            <a:picLocks noChangeAspect="1"/>
          </p:cNvPicPr>
          <p:nvPr userDrawn="1"/>
        </p:nvPicPr>
        <p:blipFill>
          <a:blip r:embed="rId2"/>
          <a:stretch>
            <a:fillRect/>
          </a:stretch>
        </p:blipFill>
        <p:spPr>
          <a:xfrm>
            <a:off x="442912" y="5830769"/>
            <a:ext cx="2429353" cy="687018"/>
          </a:xfrm>
          <a:prstGeom prst="rect">
            <a:avLst/>
          </a:prstGeom>
        </p:spPr>
      </p:pic>
    </p:spTree>
    <p:extLst>
      <p:ext uri="{BB962C8B-B14F-4D97-AF65-F5344CB8AC3E}">
        <p14:creationId xmlns:p14="http://schemas.microsoft.com/office/powerpoint/2010/main" val="36353726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wo Column Unsymetrical">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C09ECCE-CA94-5841-8835-15D01FC20CFF}"/>
              </a:ext>
            </a:extLst>
          </p:cNvPr>
          <p:cNvSpPr>
            <a:spLocks noGrp="1"/>
          </p:cNvSpPr>
          <p:nvPr>
            <p:ph idx="1"/>
          </p:nvPr>
        </p:nvSpPr>
        <p:spPr>
          <a:xfrm>
            <a:off x="442912" y="1989138"/>
            <a:ext cx="3529013"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Content Placeholder 2">
            <a:extLst>
              <a:ext uri="{FF2B5EF4-FFF2-40B4-BE49-F238E27FC236}">
                <a16:creationId xmlns:a16="http://schemas.microsoft.com/office/drawing/2014/main" id="{582F0DD8-CD89-964C-A0BF-3C891A947F9F}"/>
              </a:ext>
            </a:extLst>
          </p:cNvPr>
          <p:cNvSpPr>
            <a:spLocks noGrp="1"/>
          </p:cNvSpPr>
          <p:nvPr>
            <p:ph idx="12"/>
          </p:nvPr>
        </p:nvSpPr>
        <p:spPr>
          <a:xfrm>
            <a:off x="4332288" y="1989138"/>
            <a:ext cx="7416800"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4" name="Title 1">
            <a:extLst>
              <a:ext uri="{FF2B5EF4-FFF2-40B4-BE49-F238E27FC236}">
                <a16:creationId xmlns:a16="http://schemas.microsoft.com/office/drawing/2014/main" id="{FB21EC89-DA5A-2B4B-B94A-FD5D13BA4A1F}"/>
              </a:ext>
            </a:extLst>
          </p:cNvPr>
          <p:cNvSpPr>
            <a:spLocks noGrp="1"/>
          </p:cNvSpPr>
          <p:nvPr>
            <p:ph type="title"/>
          </p:nvPr>
        </p:nvSpPr>
        <p:spPr>
          <a:xfrm>
            <a:off x="442912" y="800100"/>
            <a:ext cx="11306175" cy="1001983"/>
          </a:xfrm>
          <a:prstGeom prst="rect">
            <a:avLst/>
          </a:prstGeom>
        </p:spPr>
        <p:txBody>
          <a:bodyPr/>
          <a:lstStyle/>
          <a:p>
            <a:r>
              <a:rPr lang="en-GB" dirty="0"/>
              <a:t>Click to edit Master title style</a:t>
            </a:r>
            <a:endParaRPr lang="en-US" dirty="0"/>
          </a:p>
        </p:txBody>
      </p:sp>
      <p:sp>
        <p:nvSpPr>
          <p:cNvPr id="10" name="Rectangle 9">
            <a:extLst>
              <a:ext uri="{FF2B5EF4-FFF2-40B4-BE49-F238E27FC236}">
                <a16:creationId xmlns:a16="http://schemas.microsoft.com/office/drawing/2014/main" id="{9FDB936F-20FE-4F4E-A381-0A8F2F0932BF}"/>
              </a:ext>
            </a:extLst>
          </p:cNvPr>
          <p:cNvSpPr/>
          <p:nvPr userDrawn="1"/>
        </p:nvSpPr>
        <p:spPr>
          <a:xfrm>
            <a:off x="1" y="0"/>
            <a:ext cx="12191999" cy="441325"/>
          </a:xfrm>
          <a:prstGeom prst="rect">
            <a:avLst/>
          </a:prstGeom>
          <a:gradFill>
            <a:gsLst>
              <a:gs pos="75000">
                <a:srgbClr val="821E69"/>
              </a:gs>
              <a:gs pos="0">
                <a:srgbClr val="C7017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B239072-54E3-D840-94FF-59B5A3DB6780}"/>
              </a:ext>
            </a:extLst>
          </p:cNvPr>
          <p:cNvSpPr/>
          <p:nvPr userDrawn="1"/>
        </p:nvSpPr>
        <p:spPr>
          <a:xfrm>
            <a:off x="0" y="6742113"/>
            <a:ext cx="12191999" cy="125999"/>
          </a:xfrm>
          <a:prstGeom prst="rect">
            <a:avLst/>
          </a:prstGeom>
          <a:solidFill>
            <a:srgbClr val="6F6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F6258"/>
              </a:solidFill>
            </a:endParaRPr>
          </a:p>
        </p:txBody>
      </p:sp>
      <p:pic>
        <p:nvPicPr>
          <p:cNvPr id="12" name="Picture 11">
            <a:extLst>
              <a:ext uri="{FF2B5EF4-FFF2-40B4-BE49-F238E27FC236}">
                <a16:creationId xmlns:a16="http://schemas.microsoft.com/office/drawing/2014/main" id="{A23C9158-08AC-B445-9748-F78BD906B11E}"/>
              </a:ext>
            </a:extLst>
          </p:cNvPr>
          <p:cNvPicPr>
            <a:picLocks noChangeAspect="1"/>
          </p:cNvPicPr>
          <p:nvPr userDrawn="1"/>
        </p:nvPicPr>
        <p:blipFill>
          <a:blip r:embed="rId2"/>
          <a:stretch>
            <a:fillRect/>
          </a:stretch>
        </p:blipFill>
        <p:spPr>
          <a:xfrm>
            <a:off x="442912" y="5830769"/>
            <a:ext cx="2429353" cy="687018"/>
          </a:xfrm>
          <a:prstGeom prst="rect">
            <a:avLst/>
          </a:prstGeom>
        </p:spPr>
      </p:pic>
    </p:spTree>
    <p:extLst>
      <p:ext uri="{BB962C8B-B14F-4D97-AF65-F5344CB8AC3E}">
        <p14:creationId xmlns:p14="http://schemas.microsoft.com/office/powerpoint/2010/main" val="38458670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mage Fill Option 2">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0009F349-CC3D-6049-A88D-4E42B2F01C66}"/>
              </a:ext>
            </a:extLst>
          </p:cNvPr>
          <p:cNvSpPr>
            <a:spLocks noGrp="1"/>
          </p:cNvSpPr>
          <p:nvPr>
            <p:ph type="pic" sz="quarter" idx="12"/>
          </p:nvPr>
        </p:nvSpPr>
        <p:spPr>
          <a:xfrm>
            <a:off x="0" y="0"/>
            <a:ext cx="12191999" cy="6857999"/>
          </a:xfrm>
          <a:prstGeom prst="rect">
            <a:avLst/>
          </a:prstGeom>
        </p:spPr>
        <p:txBody>
          <a:bodyPr/>
          <a:lstStyle/>
          <a:p>
            <a:endParaRPr lang="en-US" dirty="0"/>
          </a:p>
        </p:txBody>
      </p:sp>
    </p:spTree>
    <p:extLst>
      <p:ext uri="{BB962C8B-B14F-4D97-AF65-F5344CB8AC3E}">
        <p14:creationId xmlns:p14="http://schemas.microsoft.com/office/powerpoint/2010/main" val="389292498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wo Column Unsymetrical Secondary">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F1B88EC-6B3F-324D-8A9A-A2200D031343}"/>
              </a:ext>
            </a:extLst>
          </p:cNvPr>
          <p:cNvSpPr>
            <a:spLocks noGrp="1"/>
          </p:cNvSpPr>
          <p:nvPr>
            <p:ph sz="half" idx="2"/>
          </p:nvPr>
        </p:nvSpPr>
        <p:spPr>
          <a:xfrm>
            <a:off x="442913" y="2813048"/>
            <a:ext cx="3529012" cy="2884489"/>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Content Placeholder 5">
            <a:extLst>
              <a:ext uri="{FF2B5EF4-FFF2-40B4-BE49-F238E27FC236}">
                <a16:creationId xmlns:a16="http://schemas.microsoft.com/office/drawing/2014/main" id="{0D32B247-F8B0-6A43-86FE-2923DBEF9C8F}"/>
              </a:ext>
            </a:extLst>
          </p:cNvPr>
          <p:cNvSpPr>
            <a:spLocks noGrp="1"/>
          </p:cNvSpPr>
          <p:nvPr>
            <p:ph sz="quarter" idx="4"/>
          </p:nvPr>
        </p:nvSpPr>
        <p:spPr>
          <a:xfrm>
            <a:off x="4332288" y="1989138"/>
            <a:ext cx="7416800"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6" name="Title 1">
            <a:extLst>
              <a:ext uri="{FF2B5EF4-FFF2-40B4-BE49-F238E27FC236}">
                <a16:creationId xmlns:a16="http://schemas.microsoft.com/office/drawing/2014/main" id="{62BBD38C-D5E6-E14C-82D7-CDA28865EBF1}"/>
              </a:ext>
            </a:extLst>
          </p:cNvPr>
          <p:cNvSpPr>
            <a:spLocks noGrp="1"/>
          </p:cNvSpPr>
          <p:nvPr>
            <p:ph type="title"/>
          </p:nvPr>
        </p:nvSpPr>
        <p:spPr>
          <a:xfrm>
            <a:off x="442912" y="800100"/>
            <a:ext cx="11306175" cy="1001983"/>
          </a:xfrm>
          <a:prstGeom prst="rect">
            <a:avLst/>
          </a:prstGeom>
        </p:spPr>
        <p:txBody>
          <a:bodyPr/>
          <a:lstStyle/>
          <a:p>
            <a:r>
              <a:rPr lang="en-GB" dirty="0"/>
              <a:t>Click to edit Master title style</a:t>
            </a:r>
            <a:endParaRPr lang="en-US" dirty="0"/>
          </a:p>
        </p:txBody>
      </p:sp>
      <p:sp>
        <p:nvSpPr>
          <p:cNvPr id="17" name="Text Placeholder 2">
            <a:extLst>
              <a:ext uri="{FF2B5EF4-FFF2-40B4-BE49-F238E27FC236}">
                <a16:creationId xmlns:a16="http://schemas.microsoft.com/office/drawing/2014/main" id="{14952491-1CB4-104F-95DC-3C7A95C113BA}"/>
              </a:ext>
            </a:extLst>
          </p:cNvPr>
          <p:cNvSpPr>
            <a:spLocks noGrp="1"/>
          </p:cNvSpPr>
          <p:nvPr>
            <p:ph type="body" idx="1"/>
          </p:nvPr>
        </p:nvSpPr>
        <p:spPr>
          <a:xfrm>
            <a:off x="442912" y="1989138"/>
            <a:ext cx="3529013" cy="636855"/>
          </a:xfrm>
          <a:prstGeom prst="rect">
            <a:avLst/>
          </a:prstGeom>
        </p:spPr>
        <p:txBody>
          <a:bodyPr anchor="ctr" anchorCtr="0"/>
          <a:lstStyle>
            <a:lvl1pPr marL="0" indent="0">
              <a:buNone/>
              <a:defRPr sz="2400" b="1">
                <a:solidFill>
                  <a:srgbClr val="C7017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10" name="Rectangle 9">
            <a:extLst>
              <a:ext uri="{FF2B5EF4-FFF2-40B4-BE49-F238E27FC236}">
                <a16:creationId xmlns:a16="http://schemas.microsoft.com/office/drawing/2014/main" id="{665613FF-87B6-1242-9B4A-D1C3901D261A}"/>
              </a:ext>
            </a:extLst>
          </p:cNvPr>
          <p:cNvSpPr/>
          <p:nvPr userDrawn="1"/>
        </p:nvSpPr>
        <p:spPr>
          <a:xfrm>
            <a:off x="1" y="0"/>
            <a:ext cx="12191999" cy="441325"/>
          </a:xfrm>
          <a:prstGeom prst="rect">
            <a:avLst/>
          </a:prstGeom>
          <a:gradFill>
            <a:gsLst>
              <a:gs pos="75000">
                <a:srgbClr val="821E69"/>
              </a:gs>
              <a:gs pos="0">
                <a:srgbClr val="C7017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80A7B3E-714F-AB48-A595-128A6711E7C4}"/>
              </a:ext>
            </a:extLst>
          </p:cNvPr>
          <p:cNvSpPr/>
          <p:nvPr userDrawn="1"/>
        </p:nvSpPr>
        <p:spPr>
          <a:xfrm>
            <a:off x="0" y="6742113"/>
            <a:ext cx="12191999" cy="125999"/>
          </a:xfrm>
          <a:prstGeom prst="rect">
            <a:avLst/>
          </a:prstGeom>
          <a:solidFill>
            <a:srgbClr val="6F6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F6258"/>
              </a:solidFill>
            </a:endParaRPr>
          </a:p>
        </p:txBody>
      </p:sp>
      <p:cxnSp>
        <p:nvCxnSpPr>
          <p:cNvPr id="14" name="Straight Connector 13">
            <a:extLst>
              <a:ext uri="{FF2B5EF4-FFF2-40B4-BE49-F238E27FC236}">
                <a16:creationId xmlns:a16="http://schemas.microsoft.com/office/drawing/2014/main" id="{14258EC2-13AA-864B-A386-3B584B311812}"/>
              </a:ext>
            </a:extLst>
          </p:cNvPr>
          <p:cNvCxnSpPr>
            <a:cxnSpLocks/>
          </p:cNvCxnSpPr>
          <p:nvPr userDrawn="1"/>
        </p:nvCxnSpPr>
        <p:spPr>
          <a:xfrm>
            <a:off x="442913" y="2708543"/>
            <a:ext cx="352901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355D7BAC-0665-5645-9AC1-ACF78E923F54}"/>
              </a:ext>
            </a:extLst>
          </p:cNvPr>
          <p:cNvPicPr>
            <a:picLocks noChangeAspect="1"/>
          </p:cNvPicPr>
          <p:nvPr userDrawn="1"/>
        </p:nvPicPr>
        <p:blipFill>
          <a:blip r:embed="rId2"/>
          <a:stretch>
            <a:fillRect/>
          </a:stretch>
        </p:blipFill>
        <p:spPr>
          <a:xfrm>
            <a:off x="442912" y="5830769"/>
            <a:ext cx="2429353" cy="687018"/>
          </a:xfrm>
          <a:prstGeom prst="rect">
            <a:avLst/>
          </a:prstGeom>
        </p:spPr>
      </p:pic>
    </p:spTree>
    <p:extLst>
      <p:ext uri="{BB962C8B-B14F-4D97-AF65-F5344CB8AC3E}">
        <p14:creationId xmlns:p14="http://schemas.microsoft.com/office/powerpoint/2010/main" val="292753233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hree Colum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C09ECCE-CA94-5841-8835-15D01FC20CFF}"/>
              </a:ext>
            </a:extLst>
          </p:cNvPr>
          <p:cNvSpPr>
            <a:spLocks noGrp="1"/>
          </p:cNvSpPr>
          <p:nvPr>
            <p:ph idx="1"/>
          </p:nvPr>
        </p:nvSpPr>
        <p:spPr>
          <a:xfrm>
            <a:off x="442912" y="1989138"/>
            <a:ext cx="3529013"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Content Placeholder 2">
            <a:extLst>
              <a:ext uri="{FF2B5EF4-FFF2-40B4-BE49-F238E27FC236}">
                <a16:creationId xmlns:a16="http://schemas.microsoft.com/office/drawing/2014/main" id="{582F0DD8-CD89-964C-A0BF-3C891A947F9F}"/>
              </a:ext>
            </a:extLst>
          </p:cNvPr>
          <p:cNvSpPr>
            <a:spLocks noGrp="1"/>
          </p:cNvSpPr>
          <p:nvPr>
            <p:ph idx="12"/>
          </p:nvPr>
        </p:nvSpPr>
        <p:spPr>
          <a:xfrm>
            <a:off x="4332288" y="1989138"/>
            <a:ext cx="3529013"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 name="Content Placeholder 2">
            <a:extLst>
              <a:ext uri="{FF2B5EF4-FFF2-40B4-BE49-F238E27FC236}">
                <a16:creationId xmlns:a16="http://schemas.microsoft.com/office/drawing/2014/main" id="{A2572A3E-7061-AE46-B81E-7EEEF4B2F2AD}"/>
              </a:ext>
            </a:extLst>
          </p:cNvPr>
          <p:cNvSpPr>
            <a:spLocks noGrp="1"/>
          </p:cNvSpPr>
          <p:nvPr>
            <p:ph idx="13"/>
          </p:nvPr>
        </p:nvSpPr>
        <p:spPr>
          <a:xfrm>
            <a:off x="8221664" y="1989138"/>
            <a:ext cx="3527423"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5" name="Title 1">
            <a:extLst>
              <a:ext uri="{FF2B5EF4-FFF2-40B4-BE49-F238E27FC236}">
                <a16:creationId xmlns:a16="http://schemas.microsoft.com/office/drawing/2014/main" id="{1C9432BC-F7ED-AD44-955D-1B98B2278695}"/>
              </a:ext>
            </a:extLst>
          </p:cNvPr>
          <p:cNvSpPr>
            <a:spLocks noGrp="1"/>
          </p:cNvSpPr>
          <p:nvPr>
            <p:ph type="title"/>
          </p:nvPr>
        </p:nvSpPr>
        <p:spPr>
          <a:xfrm>
            <a:off x="442912" y="800100"/>
            <a:ext cx="11306175" cy="1001983"/>
          </a:xfrm>
          <a:prstGeom prst="rect">
            <a:avLst/>
          </a:prstGeom>
        </p:spPr>
        <p:txBody>
          <a:bodyPr/>
          <a:lstStyle/>
          <a:p>
            <a:r>
              <a:rPr lang="en-GB" dirty="0"/>
              <a:t>Click to edit Master title style</a:t>
            </a:r>
            <a:endParaRPr lang="en-US" dirty="0"/>
          </a:p>
        </p:txBody>
      </p:sp>
      <p:sp>
        <p:nvSpPr>
          <p:cNvPr id="11" name="Rectangle 10">
            <a:extLst>
              <a:ext uri="{FF2B5EF4-FFF2-40B4-BE49-F238E27FC236}">
                <a16:creationId xmlns:a16="http://schemas.microsoft.com/office/drawing/2014/main" id="{7510C95B-C793-6442-96A7-72C4D9B9D63A}"/>
              </a:ext>
            </a:extLst>
          </p:cNvPr>
          <p:cNvSpPr/>
          <p:nvPr userDrawn="1"/>
        </p:nvSpPr>
        <p:spPr>
          <a:xfrm>
            <a:off x="1" y="0"/>
            <a:ext cx="12191999" cy="441325"/>
          </a:xfrm>
          <a:prstGeom prst="rect">
            <a:avLst/>
          </a:prstGeom>
          <a:gradFill>
            <a:gsLst>
              <a:gs pos="75000">
                <a:srgbClr val="821E69"/>
              </a:gs>
              <a:gs pos="0">
                <a:srgbClr val="C7017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0F2A406-933C-EA4D-8AD9-6DEDE6DC43F0}"/>
              </a:ext>
            </a:extLst>
          </p:cNvPr>
          <p:cNvSpPr/>
          <p:nvPr userDrawn="1"/>
        </p:nvSpPr>
        <p:spPr>
          <a:xfrm>
            <a:off x="0" y="6742113"/>
            <a:ext cx="12191999" cy="125999"/>
          </a:xfrm>
          <a:prstGeom prst="rect">
            <a:avLst/>
          </a:prstGeom>
          <a:solidFill>
            <a:srgbClr val="6F6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F6258"/>
              </a:solidFill>
            </a:endParaRPr>
          </a:p>
        </p:txBody>
      </p:sp>
      <p:pic>
        <p:nvPicPr>
          <p:cNvPr id="13" name="Picture 12">
            <a:extLst>
              <a:ext uri="{FF2B5EF4-FFF2-40B4-BE49-F238E27FC236}">
                <a16:creationId xmlns:a16="http://schemas.microsoft.com/office/drawing/2014/main" id="{4C36DCE0-4DF3-CF4A-B791-AC31918D58FC}"/>
              </a:ext>
            </a:extLst>
          </p:cNvPr>
          <p:cNvPicPr>
            <a:picLocks noChangeAspect="1"/>
          </p:cNvPicPr>
          <p:nvPr userDrawn="1"/>
        </p:nvPicPr>
        <p:blipFill>
          <a:blip r:embed="rId2"/>
          <a:stretch>
            <a:fillRect/>
          </a:stretch>
        </p:blipFill>
        <p:spPr>
          <a:xfrm>
            <a:off x="442912" y="5830769"/>
            <a:ext cx="2429353" cy="687018"/>
          </a:xfrm>
          <a:prstGeom prst="rect">
            <a:avLst/>
          </a:prstGeom>
        </p:spPr>
      </p:pic>
    </p:spTree>
    <p:extLst>
      <p:ext uri="{BB962C8B-B14F-4D97-AF65-F5344CB8AC3E}">
        <p14:creationId xmlns:p14="http://schemas.microsoft.com/office/powerpoint/2010/main" val="394287345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hree Column Secondary">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F1B88EC-6B3F-324D-8A9A-A2200D031343}"/>
              </a:ext>
            </a:extLst>
          </p:cNvPr>
          <p:cNvSpPr>
            <a:spLocks noGrp="1"/>
          </p:cNvSpPr>
          <p:nvPr>
            <p:ph sz="half" idx="2"/>
          </p:nvPr>
        </p:nvSpPr>
        <p:spPr>
          <a:xfrm>
            <a:off x="442912" y="2813048"/>
            <a:ext cx="3529013" cy="288449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a:extLst>
              <a:ext uri="{FF2B5EF4-FFF2-40B4-BE49-F238E27FC236}">
                <a16:creationId xmlns:a16="http://schemas.microsoft.com/office/drawing/2014/main" id="{FADD979E-7EEF-5D4A-8AC3-74C6CE848442}"/>
              </a:ext>
            </a:extLst>
          </p:cNvPr>
          <p:cNvSpPr>
            <a:spLocks noGrp="1"/>
          </p:cNvSpPr>
          <p:nvPr>
            <p:ph type="body" sz="quarter" idx="3"/>
          </p:nvPr>
        </p:nvSpPr>
        <p:spPr>
          <a:xfrm>
            <a:off x="8220075" y="1989138"/>
            <a:ext cx="3527425" cy="636855"/>
          </a:xfrm>
          <a:prstGeom prst="rect">
            <a:avLst/>
          </a:prstGeom>
        </p:spPr>
        <p:txBody>
          <a:bodyPr anchor="ctr" anchorCtr="0"/>
          <a:lstStyle>
            <a:lvl1pPr marL="0" indent="0">
              <a:buNone/>
              <a:defRPr sz="2400" b="1">
                <a:solidFill>
                  <a:srgbClr val="C7017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6" name="Content Placeholder 5">
            <a:extLst>
              <a:ext uri="{FF2B5EF4-FFF2-40B4-BE49-F238E27FC236}">
                <a16:creationId xmlns:a16="http://schemas.microsoft.com/office/drawing/2014/main" id="{0D32B247-F8B0-6A43-86FE-2923DBEF9C8F}"/>
              </a:ext>
            </a:extLst>
          </p:cNvPr>
          <p:cNvSpPr>
            <a:spLocks noGrp="1"/>
          </p:cNvSpPr>
          <p:nvPr>
            <p:ph sz="quarter" idx="4"/>
          </p:nvPr>
        </p:nvSpPr>
        <p:spPr>
          <a:xfrm>
            <a:off x="4332288" y="2813047"/>
            <a:ext cx="3527425" cy="288449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 name="Content Placeholder 5">
            <a:extLst>
              <a:ext uri="{FF2B5EF4-FFF2-40B4-BE49-F238E27FC236}">
                <a16:creationId xmlns:a16="http://schemas.microsoft.com/office/drawing/2014/main" id="{C43422A0-145A-7943-95AD-B9C948D26B2D}"/>
              </a:ext>
            </a:extLst>
          </p:cNvPr>
          <p:cNvSpPr>
            <a:spLocks noGrp="1"/>
          </p:cNvSpPr>
          <p:nvPr>
            <p:ph sz="quarter" idx="10"/>
          </p:nvPr>
        </p:nvSpPr>
        <p:spPr>
          <a:xfrm>
            <a:off x="8220076" y="2813046"/>
            <a:ext cx="3529012" cy="2884491"/>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9" name="Title 1">
            <a:extLst>
              <a:ext uri="{FF2B5EF4-FFF2-40B4-BE49-F238E27FC236}">
                <a16:creationId xmlns:a16="http://schemas.microsoft.com/office/drawing/2014/main" id="{AC1D1754-6A16-0A4B-9E06-5B285B1354A6}"/>
              </a:ext>
            </a:extLst>
          </p:cNvPr>
          <p:cNvSpPr>
            <a:spLocks noGrp="1"/>
          </p:cNvSpPr>
          <p:nvPr>
            <p:ph type="title"/>
          </p:nvPr>
        </p:nvSpPr>
        <p:spPr>
          <a:xfrm>
            <a:off x="442912" y="800100"/>
            <a:ext cx="11306175" cy="1001983"/>
          </a:xfrm>
          <a:prstGeom prst="rect">
            <a:avLst/>
          </a:prstGeom>
        </p:spPr>
        <p:txBody>
          <a:bodyPr/>
          <a:lstStyle/>
          <a:p>
            <a:r>
              <a:rPr lang="en-GB" dirty="0"/>
              <a:t>Click to edit Master title style</a:t>
            </a:r>
            <a:endParaRPr lang="en-US" dirty="0"/>
          </a:p>
        </p:txBody>
      </p:sp>
      <p:sp>
        <p:nvSpPr>
          <p:cNvPr id="20" name="Text Placeholder 2">
            <a:extLst>
              <a:ext uri="{FF2B5EF4-FFF2-40B4-BE49-F238E27FC236}">
                <a16:creationId xmlns:a16="http://schemas.microsoft.com/office/drawing/2014/main" id="{760B23AA-B159-A04B-A49B-76835B62994D}"/>
              </a:ext>
            </a:extLst>
          </p:cNvPr>
          <p:cNvSpPr>
            <a:spLocks noGrp="1"/>
          </p:cNvSpPr>
          <p:nvPr>
            <p:ph type="body" idx="1"/>
          </p:nvPr>
        </p:nvSpPr>
        <p:spPr>
          <a:xfrm>
            <a:off x="442912" y="1989138"/>
            <a:ext cx="3529013" cy="636855"/>
          </a:xfrm>
          <a:prstGeom prst="rect">
            <a:avLst/>
          </a:prstGeom>
        </p:spPr>
        <p:txBody>
          <a:bodyPr anchor="ctr" anchorCtr="0"/>
          <a:lstStyle>
            <a:lvl1pPr marL="0" indent="0">
              <a:buNone/>
              <a:defRPr sz="2400" b="1">
                <a:solidFill>
                  <a:srgbClr val="C7017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21" name="Text Placeholder 2">
            <a:extLst>
              <a:ext uri="{FF2B5EF4-FFF2-40B4-BE49-F238E27FC236}">
                <a16:creationId xmlns:a16="http://schemas.microsoft.com/office/drawing/2014/main" id="{EF568595-A127-5846-A037-D0819A0252E6}"/>
              </a:ext>
            </a:extLst>
          </p:cNvPr>
          <p:cNvSpPr>
            <a:spLocks noGrp="1"/>
          </p:cNvSpPr>
          <p:nvPr>
            <p:ph type="body" idx="13"/>
          </p:nvPr>
        </p:nvSpPr>
        <p:spPr>
          <a:xfrm>
            <a:off x="4332288" y="1989138"/>
            <a:ext cx="3527425" cy="636855"/>
          </a:xfrm>
          <a:prstGeom prst="rect">
            <a:avLst/>
          </a:prstGeom>
        </p:spPr>
        <p:txBody>
          <a:bodyPr anchor="ctr" anchorCtr="0"/>
          <a:lstStyle>
            <a:lvl1pPr marL="0" indent="0">
              <a:buNone/>
              <a:defRPr sz="2400" b="1">
                <a:solidFill>
                  <a:srgbClr val="C7017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13" name="Rectangle 12">
            <a:extLst>
              <a:ext uri="{FF2B5EF4-FFF2-40B4-BE49-F238E27FC236}">
                <a16:creationId xmlns:a16="http://schemas.microsoft.com/office/drawing/2014/main" id="{11F7FF29-B1B6-8442-A145-D12AFF86234C}"/>
              </a:ext>
            </a:extLst>
          </p:cNvPr>
          <p:cNvSpPr/>
          <p:nvPr userDrawn="1"/>
        </p:nvSpPr>
        <p:spPr>
          <a:xfrm>
            <a:off x="1" y="0"/>
            <a:ext cx="12191999" cy="441325"/>
          </a:xfrm>
          <a:prstGeom prst="rect">
            <a:avLst/>
          </a:prstGeom>
          <a:gradFill>
            <a:gsLst>
              <a:gs pos="75000">
                <a:srgbClr val="821E69"/>
              </a:gs>
              <a:gs pos="0">
                <a:srgbClr val="C7017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FE3B686C-EC9C-6344-8FB9-64E983AEE480}"/>
              </a:ext>
            </a:extLst>
          </p:cNvPr>
          <p:cNvSpPr/>
          <p:nvPr userDrawn="1"/>
        </p:nvSpPr>
        <p:spPr>
          <a:xfrm>
            <a:off x="0" y="6742113"/>
            <a:ext cx="12191999" cy="125999"/>
          </a:xfrm>
          <a:prstGeom prst="rect">
            <a:avLst/>
          </a:prstGeom>
          <a:solidFill>
            <a:srgbClr val="6F6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F6258"/>
              </a:solidFill>
            </a:endParaRPr>
          </a:p>
        </p:txBody>
      </p:sp>
      <p:cxnSp>
        <p:nvCxnSpPr>
          <p:cNvPr id="3" name="Straight Connector 2">
            <a:extLst>
              <a:ext uri="{FF2B5EF4-FFF2-40B4-BE49-F238E27FC236}">
                <a16:creationId xmlns:a16="http://schemas.microsoft.com/office/drawing/2014/main" id="{27A7AEBA-DE94-3649-9F85-41B7E46DB459}"/>
              </a:ext>
            </a:extLst>
          </p:cNvPr>
          <p:cNvCxnSpPr>
            <a:cxnSpLocks/>
          </p:cNvCxnSpPr>
          <p:nvPr userDrawn="1"/>
        </p:nvCxnSpPr>
        <p:spPr>
          <a:xfrm>
            <a:off x="442913" y="2708543"/>
            <a:ext cx="352901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879F11EA-2779-8A40-A867-5D192DAD1113}"/>
              </a:ext>
            </a:extLst>
          </p:cNvPr>
          <p:cNvCxnSpPr>
            <a:cxnSpLocks/>
          </p:cNvCxnSpPr>
          <p:nvPr userDrawn="1"/>
        </p:nvCxnSpPr>
        <p:spPr>
          <a:xfrm>
            <a:off x="4329113" y="2708543"/>
            <a:ext cx="352901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E4BEB1C0-51C1-1B40-A5C2-522368FD1EA0}"/>
              </a:ext>
            </a:extLst>
          </p:cNvPr>
          <p:cNvCxnSpPr>
            <a:cxnSpLocks/>
          </p:cNvCxnSpPr>
          <p:nvPr userDrawn="1"/>
        </p:nvCxnSpPr>
        <p:spPr>
          <a:xfrm>
            <a:off x="8220075" y="2708543"/>
            <a:ext cx="351155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33B1E477-135A-B24A-9425-32ABD7C43429}"/>
              </a:ext>
            </a:extLst>
          </p:cNvPr>
          <p:cNvPicPr>
            <a:picLocks noChangeAspect="1"/>
          </p:cNvPicPr>
          <p:nvPr userDrawn="1"/>
        </p:nvPicPr>
        <p:blipFill>
          <a:blip r:embed="rId2"/>
          <a:stretch>
            <a:fillRect/>
          </a:stretch>
        </p:blipFill>
        <p:spPr>
          <a:xfrm>
            <a:off x="442912" y="5830769"/>
            <a:ext cx="2429353" cy="687018"/>
          </a:xfrm>
          <a:prstGeom prst="rect">
            <a:avLst/>
          </a:prstGeom>
        </p:spPr>
      </p:pic>
    </p:spTree>
    <p:extLst>
      <p:ext uri="{BB962C8B-B14F-4D97-AF65-F5344CB8AC3E}">
        <p14:creationId xmlns:p14="http://schemas.microsoft.com/office/powerpoint/2010/main" val="244528527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3" name="Title 1">
            <a:extLst>
              <a:ext uri="{FF2B5EF4-FFF2-40B4-BE49-F238E27FC236}">
                <a16:creationId xmlns:a16="http://schemas.microsoft.com/office/drawing/2014/main" id="{B048F09A-B384-8C49-9343-9C78BE372438}"/>
              </a:ext>
            </a:extLst>
          </p:cNvPr>
          <p:cNvSpPr>
            <a:spLocks noGrp="1"/>
          </p:cNvSpPr>
          <p:nvPr>
            <p:ph type="ctrTitle"/>
          </p:nvPr>
        </p:nvSpPr>
        <p:spPr>
          <a:xfrm>
            <a:off x="1406632" y="1989138"/>
            <a:ext cx="9378733" cy="2372252"/>
          </a:xfrm>
          <a:prstGeom prst="rect">
            <a:avLst/>
          </a:prstGeom>
        </p:spPr>
        <p:txBody>
          <a:bodyPr lIns="0" rIns="90000" anchor="ctr" anchorCtr="0">
            <a:normAutofit/>
          </a:bodyPr>
          <a:lstStyle>
            <a:lvl1pPr algn="l">
              <a:defRPr sz="4500" b="1">
                <a:solidFill>
                  <a:srgbClr val="821E69"/>
                </a:solidFill>
              </a:defRPr>
            </a:lvl1pPr>
          </a:lstStyle>
          <a:p>
            <a:r>
              <a:rPr lang="en-GB" dirty="0"/>
              <a:t>Click to edit Master title style</a:t>
            </a:r>
            <a:endParaRPr lang="en-US" dirty="0"/>
          </a:p>
        </p:txBody>
      </p:sp>
      <p:sp>
        <p:nvSpPr>
          <p:cNvPr id="24" name="Subtitle 2">
            <a:extLst>
              <a:ext uri="{FF2B5EF4-FFF2-40B4-BE49-F238E27FC236}">
                <a16:creationId xmlns:a16="http://schemas.microsoft.com/office/drawing/2014/main" id="{338F5E73-6BFD-7748-BFD6-93FCF46A77EB}"/>
              </a:ext>
            </a:extLst>
          </p:cNvPr>
          <p:cNvSpPr>
            <a:spLocks noGrp="1"/>
          </p:cNvSpPr>
          <p:nvPr>
            <p:ph type="subTitle" idx="1"/>
          </p:nvPr>
        </p:nvSpPr>
        <p:spPr>
          <a:xfrm>
            <a:off x="1406632" y="4542366"/>
            <a:ext cx="9378733" cy="1155172"/>
          </a:xfrm>
          <a:prstGeom prst="rect">
            <a:avLst/>
          </a:prstGeom>
        </p:spPr>
        <p:txBody>
          <a:bodyPr lIns="0" anchor="ctr" anchorCtr="0">
            <a:normAutofit/>
          </a:bodyPr>
          <a:lstStyle>
            <a:lvl1pPr marL="0" indent="0" algn="l">
              <a:buNone/>
              <a:defRPr sz="3000" b="1">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14" name="Rectangle 13">
            <a:extLst>
              <a:ext uri="{FF2B5EF4-FFF2-40B4-BE49-F238E27FC236}">
                <a16:creationId xmlns:a16="http://schemas.microsoft.com/office/drawing/2014/main" id="{DA445871-F22C-8149-89B5-7B905A45C8BB}"/>
              </a:ext>
            </a:extLst>
          </p:cNvPr>
          <p:cNvSpPr/>
          <p:nvPr userDrawn="1"/>
        </p:nvSpPr>
        <p:spPr>
          <a:xfrm>
            <a:off x="1" y="0"/>
            <a:ext cx="12191999" cy="441325"/>
          </a:xfrm>
          <a:prstGeom prst="rect">
            <a:avLst/>
          </a:prstGeom>
          <a:gradFill>
            <a:gsLst>
              <a:gs pos="75000">
                <a:srgbClr val="821E69"/>
              </a:gs>
              <a:gs pos="0">
                <a:srgbClr val="C7017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492D590-6370-9248-A87D-7C043CEB1B97}"/>
              </a:ext>
            </a:extLst>
          </p:cNvPr>
          <p:cNvSpPr/>
          <p:nvPr userDrawn="1"/>
        </p:nvSpPr>
        <p:spPr>
          <a:xfrm>
            <a:off x="0" y="6742113"/>
            <a:ext cx="12191999" cy="125999"/>
          </a:xfrm>
          <a:prstGeom prst="rect">
            <a:avLst/>
          </a:prstGeom>
          <a:solidFill>
            <a:srgbClr val="6F6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F6258"/>
              </a:solidFill>
            </a:endParaRPr>
          </a:p>
        </p:txBody>
      </p:sp>
      <p:pic>
        <p:nvPicPr>
          <p:cNvPr id="2" name="Picture 1">
            <a:extLst>
              <a:ext uri="{FF2B5EF4-FFF2-40B4-BE49-F238E27FC236}">
                <a16:creationId xmlns:a16="http://schemas.microsoft.com/office/drawing/2014/main" id="{D3F8CF18-CDBA-A947-85C6-770E2EC78F8A}"/>
              </a:ext>
            </a:extLst>
          </p:cNvPr>
          <p:cNvPicPr>
            <a:picLocks noChangeAspect="1"/>
          </p:cNvPicPr>
          <p:nvPr userDrawn="1"/>
        </p:nvPicPr>
        <p:blipFill>
          <a:blip r:embed="rId2"/>
          <a:stretch>
            <a:fillRect/>
          </a:stretch>
        </p:blipFill>
        <p:spPr>
          <a:xfrm>
            <a:off x="442913" y="1010601"/>
            <a:ext cx="977432" cy="797562"/>
          </a:xfrm>
          <a:prstGeom prst="rect">
            <a:avLst/>
          </a:prstGeom>
        </p:spPr>
      </p:pic>
      <p:pic>
        <p:nvPicPr>
          <p:cNvPr id="17" name="Picture 16">
            <a:extLst>
              <a:ext uri="{FF2B5EF4-FFF2-40B4-BE49-F238E27FC236}">
                <a16:creationId xmlns:a16="http://schemas.microsoft.com/office/drawing/2014/main" id="{4F2125AF-5301-C24E-AF5E-52CD0605CD59}"/>
              </a:ext>
            </a:extLst>
          </p:cNvPr>
          <p:cNvPicPr>
            <a:picLocks noChangeAspect="1"/>
          </p:cNvPicPr>
          <p:nvPr userDrawn="1"/>
        </p:nvPicPr>
        <p:blipFill>
          <a:blip r:embed="rId2"/>
          <a:stretch>
            <a:fillRect/>
          </a:stretch>
        </p:blipFill>
        <p:spPr>
          <a:xfrm rot="10800000">
            <a:off x="10771654" y="4899976"/>
            <a:ext cx="977432" cy="797562"/>
          </a:xfrm>
          <a:prstGeom prst="rect">
            <a:avLst/>
          </a:prstGeom>
        </p:spPr>
      </p:pic>
      <p:pic>
        <p:nvPicPr>
          <p:cNvPr id="9" name="Picture 8">
            <a:extLst>
              <a:ext uri="{FF2B5EF4-FFF2-40B4-BE49-F238E27FC236}">
                <a16:creationId xmlns:a16="http://schemas.microsoft.com/office/drawing/2014/main" id="{C01AF797-BDF0-9649-8ED0-B1A94DB760A2}"/>
              </a:ext>
            </a:extLst>
          </p:cNvPr>
          <p:cNvPicPr>
            <a:picLocks noChangeAspect="1"/>
          </p:cNvPicPr>
          <p:nvPr userDrawn="1"/>
        </p:nvPicPr>
        <p:blipFill>
          <a:blip r:embed="rId3"/>
          <a:stretch>
            <a:fillRect/>
          </a:stretch>
        </p:blipFill>
        <p:spPr>
          <a:xfrm>
            <a:off x="442912" y="5830769"/>
            <a:ext cx="2429353" cy="687018"/>
          </a:xfrm>
          <a:prstGeom prst="rect">
            <a:avLst/>
          </a:prstGeom>
        </p:spPr>
      </p:pic>
    </p:spTree>
    <p:extLst>
      <p:ext uri="{BB962C8B-B14F-4D97-AF65-F5344CB8AC3E}">
        <p14:creationId xmlns:p14="http://schemas.microsoft.com/office/powerpoint/2010/main" val="366413521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Subtle Orange Section Brea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68B09DB-0CE7-674F-8B4F-D3BDC1E1F580}"/>
              </a:ext>
            </a:extLst>
          </p:cNvPr>
          <p:cNvSpPr/>
          <p:nvPr userDrawn="1"/>
        </p:nvSpPr>
        <p:spPr>
          <a:xfrm>
            <a:off x="0" y="0"/>
            <a:ext cx="12192000" cy="6857999"/>
          </a:xfrm>
          <a:prstGeom prst="rect">
            <a:avLst/>
          </a:prstGeom>
          <a:solidFill>
            <a:srgbClr val="C701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45A774C6-72B5-B54D-AFC5-BEDE6662B008}"/>
              </a:ext>
            </a:extLst>
          </p:cNvPr>
          <p:cNvSpPr>
            <a:spLocks noGrp="1"/>
          </p:cNvSpPr>
          <p:nvPr>
            <p:ph type="ctrTitle"/>
          </p:nvPr>
        </p:nvSpPr>
        <p:spPr>
          <a:xfrm>
            <a:off x="442913" y="1989138"/>
            <a:ext cx="11306175" cy="1848949"/>
          </a:xfrm>
          <a:prstGeom prst="rect">
            <a:avLst/>
          </a:prstGeom>
        </p:spPr>
        <p:txBody>
          <a:bodyPr lIns="0" rIns="90000" anchor="b"/>
          <a:lstStyle>
            <a:lvl1pPr algn="l">
              <a:defRPr sz="6000" b="1">
                <a:solidFill>
                  <a:schemeClr val="bg1"/>
                </a:solidFill>
              </a:defRPr>
            </a:lvl1pPr>
          </a:lstStyle>
          <a:p>
            <a:r>
              <a:rPr lang="en-GB" dirty="0"/>
              <a:t>Click to edit Master title style</a:t>
            </a:r>
            <a:endParaRPr lang="en-US" dirty="0"/>
          </a:p>
        </p:txBody>
      </p:sp>
      <p:sp>
        <p:nvSpPr>
          <p:cNvPr id="15" name="Subtitle 2">
            <a:extLst>
              <a:ext uri="{FF2B5EF4-FFF2-40B4-BE49-F238E27FC236}">
                <a16:creationId xmlns:a16="http://schemas.microsoft.com/office/drawing/2014/main" id="{D8CD21CC-038F-084D-86A0-F56D478F11ED}"/>
              </a:ext>
            </a:extLst>
          </p:cNvPr>
          <p:cNvSpPr>
            <a:spLocks noGrp="1"/>
          </p:cNvSpPr>
          <p:nvPr>
            <p:ph type="subTitle" idx="1"/>
          </p:nvPr>
        </p:nvSpPr>
        <p:spPr>
          <a:xfrm>
            <a:off x="442913" y="4015578"/>
            <a:ext cx="11306175" cy="1155172"/>
          </a:xfrm>
          <a:prstGeom prst="rect">
            <a:avLst/>
          </a:prstGeom>
        </p:spPr>
        <p:txBody>
          <a:bodyPr lIns="0">
            <a:normAutofit/>
          </a:bodyPr>
          <a:lstStyle>
            <a:lvl1pPr marL="0" indent="0" algn="l">
              <a:buNone/>
              <a:defRPr sz="3000" b="1">
                <a:solidFill>
                  <a:srgbClr val="821E69"/>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13" name="Rectangle 12">
            <a:extLst>
              <a:ext uri="{FF2B5EF4-FFF2-40B4-BE49-F238E27FC236}">
                <a16:creationId xmlns:a16="http://schemas.microsoft.com/office/drawing/2014/main" id="{C03F878E-DE03-2942-B907-3CF8B4BF5BA7}"/>
              </a:ext>
            </a:extLst>
          </p:cNvPr>
          <p:cNvSpPr/>
          <p:nvPr userDrawn="1"/>
        </p:nvSpPr>
        <p:spPr>
          <a:xfrm>
            <a:off x="0" y="0"/>
            <a:ext cx="12192000" cy="441325"/>
          </a:xfrm>
          <a:prstGeom prst="rect">
            <a:avLst/>
          </a:prstGeom>
          <a:solidFill>
            <a:srgbClr val="821E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6946D80A-BB91-1241-848B-6B912282049B}"/>
              </a:ext>
            </a:extLst>
          </p:cNvPr>
          <p:cNvSpPr/>
          <p:nvPr userDrawn="1"/>
        </p:nvSpPr>
        <p:spPr>
          <a:xfrm>
            <a:off x="0" y="6742113"/>
            <a:ext cx="12191999" cy="125999"/>
          </a:xfrm>
          <a:prstGeom prst="rect">
            <a:avLst/>
          </a:prstGeom>
          <a:solidFill>
            <a:srgbClr val="821E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C846EAD9-019B-7E48-B955-761A2E21FBB3}"/>
              </a:ext>
            </a:extLst>
          </p:cNvPr>
          <p:cNvPicPr>
            <a:picLocks noChangeAspect="1"/>
          </p:cNvPicPr>
          <p:nvPr userDrawn="1"/>
        </p:nvPicPr>
        <p:blipFill>
          <a:blip r:embed="rId2"/>
          <a:srcRect/>
          <a:stretch/>
        </p:blipFill>
        <p:spPr>
          <a:xfrm>
            <a:off x="442913" y="5832766"/>
            <a:ext cx="2429352" cy="685021"/>
          </a:xfrm>
          <a:prstGeom prst="rect">
            <a:avLst/>
          </a:prstGeom>
        </p:spPr>
      </p:pic>
    </p:spTree>
    <p:extLst>
      <p:ext uri="{BB962C8B-B14F-4D97-AF65-F5344CB8AC3E}">
        <p14:creationId xmlns:p14="http://schemas.microsoft.com/office/powerpoint/2010/main" val="82791017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Formal Purple Section Brea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68B09DB-0CE7-674F-8B4F-D3BDC1E1F580}"/>
              </a:ext>
            </a:extLst>
          </p:cNvPr>
          <p:cNvSpPr/>
          <p:nvPr userDrawn="1"/>
        </p:nvSpPr>
        <p:spPr>
          <a:xfrm>
            <a:off x="0" y="0"/>
            <a:ext cx="12192000" cy="6857999"/>
          </a:xfrm>
          <a:prstGeom prst="rect">
            <a:avLst/>
          </a:prstGeom>
          <a:solidFill>
            <a:srgbClr val="821E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45A774C6-72B5-B54D-AFC5-BEDE6662B008}"/>
              </a:ext>
            </a:extLst>
          </p:cNvPr>
          <p:cNvSpPr>
            <a:spLocks noGrp="1"/>
          </p:cNvSpPr>
          <p:nvPr>
            <p:ph type="ctrTitle"/>
          </p:nvPr>
        </p:nvSpPr>
        <p:spPr>
          <a:xfrm>
            <a:off x="442913" y="2024063"/>
            <a:ext cx="11306173" cy="1814024"/>
          </a:xfrm>
          <a:prstGeom prst="rect">
            <a:avLst/>
          </a:prstGeom>
        </p:spPr>
        <p:txBody>
          <a:bodyPr lIns="0" rIns="90000" anchor="b"/>
          <a:lstStyle>
            <a:lvl1pPr algn="l">
              <a:defRPr sz="6000" b="1">
                <a:solidFill>
                  <a:schemeClr val="bg1"/>
                </a:solidFill>
              </a:defRPr>
            </a:lvl1pPr>
          </a:lstStyle>
          <a:p>
            <a:r>
              <a:rPr lang="en-GB" dirty="0"/>
              <a:t>Click to edit Master title style</a:t>
            </a:r>
            <a:endParaRPr lang="en-US" dirty="0"/>
          </a:p>
        </p:txBody>
      </p:sp>
      <p:sp>
        <p:nvSpPr>
          <p:cNvPr id="15" name="Subtitle 2">
            <a:extLst>
              <a:ext uri="{FF2B5EF4-FFF2-40B4-BE49-F238E27FC236}">
                <a16:creationId xmlns:a16="http://schemas.microsoft.com/office/drawing/2014/main" id="{D8CD21CC-038F-084D-86A0-F56D478F11ED}"/>
              </a:ext>
            </a:extLst>
          </p:cNvPr>
          <p:cNvSpPr>
            <a:spLocks noGrp="1"/>
          </p:cNvSpPr>
          <p:nvPr>
            <p:ph type="subTitle" idx="1"/>
          </p:nvPr>
        </p:nvSpPr>
        <p:spPr>
          <a:xfrm>
            <a:off x="442913" y="4015578"/>
            <a:ext cx="11306173" cy="1155172"/>
          </a:xfrm>
          <a:prstGeom prst="rect">
            <a:avLst/>
          </a:prstGeom>
        </p:spPr>
        <p:txBody>
          <a:bodyPr lIns="0">
            <a:normAutofit/>
          </a:bodyPr>
          <a:lstStyle>
            <a:lvl1pPr marL="0" indent="0" algn="l">
              <a:buNone/>
              <a:defRPr sz="3000" b="1">
                <a:solidFill>
                  <a:srgbClr val="C7017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11" name="Rectangle 10">
            <a:extLst>
              <a:ext uri="{FF2B5EF4-FFF2-40B4-BE49-F238E27FC236}">
                <a16:creationId xmlns:a16="http://schemas.microsoft.com/office/drawing/2014/main" id="{B669F709-E7C3-C149-A260-3C4BD44CD5DB}"/>
              </a:ext>
            </a:extLst>
          </p:cNvPr>
          <p:cNvSpPr/>
          <p:nvPr userDrawn="1"/>
        </p:nvSpPr>
        <p:spPr>
          <a:xfrm>
            <a:off x="0" y="1"/>
            <a:ext cx="12192000" cy="452699"/>
          </a:xfrm>
          <a:prstGeom prst="rect">
            <a:avLst/>
          </a:prstGeom>
          <a:solidFill>
            <a:srgbClr val="C701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A9635ED3-5E00-7F4E-9AE5-AF4B24A44CF5}"/>
              </a:ext>
            </a:extLst>
          </p:cNvPr>
          <p:cNvSpPr/>
          <p:nvPr userDrawn="1"/>
        </p:nvSpPr>
        <p:spPr>
          <a:xfrm>
            <a:off x="0" y="6742113"/>
            <a:ext cx="12191999" cy="125999"/>
          </a:xfrm>
          <a:prstGeom prst="rect">
            <a:avLst/>
          </a:prstGeom>
          <a:solidFill>
            <a:srgbClr val="C701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A6E2"/>
              </a:solidFill>
            </a:endParaRPr>
          </a:p>
        </p:txBody>
      </p:sp>
      <p:pic>
        <p:nvPicPr>
          <p:cNvPr id="12" name="Picture 11">
            <a:extLst>
              <a:ext uri="{FF2B5EF4-FFF2-40B4-BE49-F238E27FC236}">
                <a16:creationId xmlns:a16="http://schemas.microsoft.com/office/drawing/2014/main" id="{B0644EBE-7026-5544-BDC9-6245FED4C978}"/>
              </a:ext>
            </a:extLst>
          </p:cNvPr>
          <p:cNvPicPr>
            <a:picLocks noChangeAspect="1"/>
          </p:cNvPicPr>
          <p:nvPr userDrawn="1"/>
        </p:nvPicPr>
        <p:blipFill>
          <a:blip r:embed="rId2"/>
          <a:srcRect/>
          <a:stretch/>
        </p:blipFill>
        <p:spPr>
          <a:xfrm>
            <a:off x="442913" y="5832766"/>
            <a:ext cx="2429352" cy="685021"/>
          </a:xfrm>
          <a:prstGeom prst="rect">
            <a:avLst/>
          </a:prstGeom>
        </p:spPr>
      </p:pic>
    </p:spTree>
    <p:extLst>
      <p:ext uri="{BB962C8B-B14F-4D97-AF65-F5344CB8AC3E}">
        <p14:creationId xmlns:p14="http://schemas.microsoft.com/office/powerpoint/2010/main" val="399013983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Presentation End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05F40A0-24CE-1A4E-BEAA-839D1ED1AA27}"/>
              </a:ext>
            </a:extLst>
          </p:cNvPr>
          <p:cNvSpPr/>
          <p:nvPr userDrawn="1"/>
        </p:nvSpPr>
        <p:spPr>
          <a:xfrm>
            <a:off x="0" y="441326"/>
            <a:ext cx="12191999" cy="6300786"/>
          </a:xfrm>
          <a:prstGeom prst="rect">
            <a:avLst/>
          </a:prstGeom>
          <a:gradFill>
            <a:gsLst>
              <a:gs pos="75000">
                <a:srgbClr val="821E69"/>
              </a:gs>
              <a:gs pos="0">
                <a:srgbClr val="C7017F"/>
              </a:gs>
            </a:gsLst>
            <a:lin ang="10800000" scaled="0"/>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rgbClr val="E6005B"/>
              </a:solidFill>
            </a:endParaRPr>
          </a:p>
        </p:txBody>
      </p:sp>
      <p:sp>
        <p:nvSpPr>
          <p:cNvPr id="2" name="TextBox 1">
            <a:extLst>
              <a:ext uri="{FF2B5EF4-FFF2-40B4-BE49-F238E27FC236}">
                <a16:creationId xmlns:a16="http://schemas.microsoft.com/office/drawing/2014/main" id="{DEE1A0BD-8134-9B4A-AE3E-E7C0EECCD029}"/>
              </a:ext>
            </a:extLst>
          </p:cNvPr>
          <p:cNvSpPr txBox="1"/>
          <p:nvPr userDrawn="1"/>
        </p:nvSpPr>
        <p:spPr>
          <a:xfrm>
            <a:off x="442913" y="2024062"/>
            <a:ext cx="11306175" cy="1814024"/>
          </a:xfrm>
          <a:prstGeom prst="rect">
            <a:avLst/>
          </a:prstGeom>
          <a:noFill/>
        </p:spPr>
        <p:txBody>
          <a:bodyPr wrap="square" lIns="0" tIns="0" rIns="0" bIns="0" rtlCol="0" anchor="b" anchorCtr="0">
            <a:normAutofit/>
          </a:bodyPr>
          <a:lstStyle/>
          <a:p>
            <a:pPr algn="l"/>
            <a:r>
              <a:rPr lang="en-US" sz="6000" b="1" dirty="0">
                <a:solidFill>
                  <a:schemeClr val="bg1"/>
                </a:solidFill>
              </a:rPr>
              <a:t>Thank you</a:t>
            </a:r>
          </a:p>
        </p:txBody>
      </p:sp>
      <p:pic>
        <p:nvPicPr>
          <p:cNvPr id="7" name="Picture 6">
            <a:extLst>
              <a:ext uri="{FF2B5EF4-FFF2-40B4-BE49-F238E27FC236}">
                <a16:creationId xmlns:a16="http://schemas.microsoft.com/office/drawing/2014/main" id="{F6987525-B118-1D42-AD55-2D98CDF5D50D}"/>
              </a:ext>
            </a:extLst>
          </p:cNvPr>
          <p:cNvPicPr>
            <a:picLocks noChangeAspect="1"/>
          </p:cNvPicPr>
          <p:nvPr userDrawn="1"/>
        </p:nvPicPr>
        <p:blipFill>
          <a:blip r:embed="rId2"/>
          <a:srcRect/>
          <a:stretch/>
        </p:blipFill>
        <p:spPr>
          <a:xfrm>
            <a:off x="442913" y="821854"/>
            <a:ext cx="3427412" cy="966450"/>
          </a:xfrm>
          <a:prstGeom prst="rect">
            <a:avLst/>
          </a:prstGeom>
        </p:spPr>
      </p:pic>
    </p:spTree>
    <p:extLst>
      <p:ext uri="{BB962C8B-B14F-4D97-AF65-F5344CB8AC3E}">
        <p14:creationId xmlns:p14="http://schemas.microsoft.com/office/powerpoint/2010/main" val="2948725509"/>
      </p:ext>
    </p:extLst>
  </p:cSld>
  <p:clrMapOvr>
    <a:masterClrMapping/>
  </p:clrMapOvr>
  <p:extLst>
    <p:ext uri="{DCECCB84-F9BA-43D5-87BE-67443E8EF086}">
      <p15:sldGuideLst xmlns:p15="http://schemas.microsoft.com/office/powerpoint/2012/main"/>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203200" y="1143000"/>
            <a:ext cx="11785600" cy="5562600"/>
          </a:xfrm>
          <a:prstGeom prst="rect">
            <a:avLst/>
          </a:prstGeom>
          <a:solidFill>
            <a:srgbClr val="6F2C91"/>
          </a:solidFill>
          <a:ln>
            <a:noFill/>
          </a:ln>
          <a:effectLst/>
        </p:spPr>
        <p:txBody>
          <a:bodyPr wrap="none" anchor="ctr"/>
          <a:lstStyle>
            <a:lvl1pPr>
              <a:defRPr sz="2800">
                <a:solidFill>
                  <a:srgbClr val="004D75"/>
                </a:solidFill>
                <a:latin typeface="Verdana" panose="020B0604030504040204" pitchFamily="34" charset="0"/>
                <a:cs typeface="Arial" panose="020B0604020202020204" pitchFamily="34" charset="0"/>
              </a:defRPr>
            </a:lvl1pPr>
            <a:lvl2pPr marL="742950" indent="-285750">
              <a:defRPr sz="2800">
                <a:solidFill>
                  <a:srgbClr val="004D75"/>
                </a:solidFill>
                <a:latin typeface="Verdana" panose="020B0604030504040204" pitchFamily="34" charset="0"/>
                <a:cs typeface="Arial" panose="020B0604020202020204" pitchFamily="34" charset="0"/>
              </a:defRPr>
            </a:lvl2pPr>
            <a:lvl3pPr marL="1143000" indent="-228600">
              <a:defRPr sz="2800">
                <a:solidFill>
                  <a:srgbClr val="004D75"/>
                </a:solidFill>
                <a:latin typeface="Verdana" panose="020B0604030504040204" pitchFamily="34" charset="0"/>
                <a:cs typeface="Arial" panose="020B0604020202020204" pitchFamily="34" charset="0"/>
              </a:defRPr>
            </a:lvl3pPr>
            <a:lvl4pPr marL="1600200" indent="-228600">
              <a:defRPr sz="2800">
                <a:solidFill>
                  <a:srgbClr val="004D75"/>
                </a:solidFill>
                <a:latin typeface="Verdana" panose="020B0604030504040204" pitchFamily="34" charset="0"/>
                <a:cs typeface="Arial" panose="020B0604020202020204" pitchFamily="34" charset="0"/>
              </a:defRPr>
            </a:lvl4pPr>
            <a:lvl5pPr marL="2057400" indent="-228600">
              <a:defRPr sz="2800">
                <a:solidFill>
                  <a:srgbClr val="004D75"/>
                </a:solidFill>
                <a:latin typeface="Verdana" panose="020B0604030504040204" pitchFamily="34" charset="0"/>
                <a:cs typeface="Arial" panose="020B0604020202020204" pitchFamily="34" charset="0"/>
              </a:defRPr>
            </a:lvl5pPr>
            <a:lvl6pPr marL="2514600" indent="-228600" algn="r" eaLnBrk="0" fontAlgn="base" hangingPunct="0">
              <a:spcBef>
                <a:spcPct val="0"/>
              </a:spcBef>
              <a:spcAft>
                <a:spcPct val="0"/>
              </a:spcAft>
              <a:defRPr sz="2800">
                <a:solidFill>
                  <a:srgbClr val="004D75"/>
                </a:solidFill>
                <a:latin typeface="Verdana" panose="020B0604030504040204" pitchFamily="34" charset="0"/>
                <a:cs typeface="Arial" panose="020B0604020202020204" pitchFamily="34" charset="0"/>
              </a:defRPr>
            </a:lvl6pPr>
            <a:lvl7pPr marL="2971800" indent="-228600" algn="r" eaLnBrk="0" fontAlgn="base" hangingPunct="0">
              <a:spcBef>
                <a:spcPct val="0"/>
              </a:spcBef>
              <a:spcAft>
                <a:spcPct val="0"/>
              </a:spcAft>
              <a:defRPr sz="2800">
                <a:solidFill>
                  <a:srgbClr val="004D75"/>
                </a:solidFill>
                <a:latin typeface="Verdana" panose="020B0604030504040204" pitchFamily="34" charset="0"/>
                <a:cs typeface="Arial" panose="020B0604020202020204" pitchFamily="34" charset="0"/>
              </a:defRPr>
            </a:lvl7pPr>
            <a:lvl8pPr marL="3429000" indent="-228600" algn="r" eaLnBrk="0" fontAlgn="base" hangingPunct="0">
              <a:spcBef>
                <a:spcPct val="0"/>
              </a:spcBef>
              <a:spcAft>
                <a:spcPct val="0"/>
              </a:spcAft>
              <a:defRPr sz="2800">
                <a:solidFill>
                  <a:srgbClr val="004D75"/>
                </a:solidFill>
                <a:latin typeface="Verdana" panose="020B0604030504040204" pitchFamily="34" charset="0"/>
                <a:cs typeface="Arial" panose="020B0604020202020204" pitchFamily="34" charset="0"/>
              </a:defRPr>
            </a:lvl8pPr>
            <a:lvl9pPr marL="3886200" indent="-228600" algn="r" eaLnBrk="0" fontAlgn="base" hangingPunct="0">
              <a:spcBef>
                <a:spcPct val="0"/>
              </a:spcBef>
              <a:spcAft>
                <a:spcPct val="0"/>
              </a:spcAft>
              <a:defRPr sz="2800">
                <a:solidFill>
                  <a:srgbClr val="004D75"/>
                </a:solidFill>
                <a:latin typeface="Verdana" panose="020B0604030504040204" pitchFamily="34" charset="0"/>
                <a:cs typeface="Arial" panose="020B0604020202020204" pitchFamily="34" charset="0"/>
              </a:defRPr>
            </a:lvl9pPr>
          </a:lstStyle>
          <a:p>
            <a:pPr algn="ctr">
              <a:defRPr/>
            </a:pPr>
            <a:endParaRPr lang="en-US" altLang="en-US" sz="2400">
              <a:solidFill>
                <a:schemeClr val="tx1"/>
              </a:solidFill>
              <a:latin typeface="Times" panose="02020603050405020304" pitchFamily="18" charset="0"/>
            </a:endParaRPr>
          </a:p>
        </p:txBody>
      </p:sp>
      <p:pic>
        <p:nvPicPr>
          <p:cNvPr id="5" name="Picture 7"/>
          <p:cNvPicPr>
            <a:picLocks noChangeAspect="1"/>
          </p:cNvPicPr>
          <p:nvPr userDrawn="1"/>
        </p:nvPicPr>
        <p:blipFill>
          <a:blip r:embed="rId2">
            <a:extLst>
              <a:ext uri="{28A0092B-C50C-407E-A947-70E740481C1C}">
                <a14:useLocalDpi xmlns:a14="http://schemas.microsoft.com/office/drawing/2010/main" val="0"/>
              </a:ext>
            </a:extLst>
          </a:blip>
          <a:srcRect l="7915" t="13541" r="6219" b="10622"/>
          <a:stretch>
            <a:fillRect/>
          </a:stretch>
        </p:blipFill>
        <p:spPr bwMode="auto">
          <a:xfrm>
            <a:off x="9584267" y="230189"/>
            <a:ext cx="2404533"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9187" name="Rectangle 3"/>
          <p:cNvSpPr>
            <a:spLocks noGrp="1" noChangeArrowheads="1"/>
          </p:cNvSpPr>
          <p:nvPr>
            <p:ph type="ctrTitle"/>
          </p:nvPr>
        </p:nvSpPr>
        <p:spPr>
          <a:xfrm>
            <a:off x="914400" y="2286000"/>
            <a:ext cx="10363200" cy="990600"/>
          </a:xfrm>
          <a:prstGeom prst="rect">
            <a:avLst/>
          </a:prstGeom>
        </p:spPr>
        <p:txBody>
          <a:bodyPr/>
          <a:lstStyle>
            <a:lvl1pPr>
              <a:defRPr sz="2400" b="1">
                <a:solidFill>
                  <a:schemeClr val="bg1"/>
                </a:solidFill>
              </a:defRPr>
            </a:lvl1pPr>
          </a:lstStyle>
          <a:p>
            <a:pPr lvl="0"/>
            <a:r>
              <a:rPr lang="en-GB" noProof="0" dirty="0"/>
              <a:t>Click to edit Master title style</a:t>
            </a:r>
          </a:p>
        </p:txBody>
      </p:sp>
      <p:sp>
        <p:nvSpPr>
          <p:cNvPr id="349188" name="Rectangle 4"/>
          <p:cNvSpPr>
            <a:spLocks noGrp="1" noChangeArrowheads="1"/>
          </p:cNvSpPr>
          <p:nvPr>
            <p:ph type="subTitle" idx="1"/>
          </p:nvPr>
        </p:nvSpPr>
        <p:spPr>
          <a:xfrm>
            <a:off x="914400" y="3276600"/>
            <a:ext cx="10363200" cy="381771"/>
          </a:xfrm>
        </p:spPr>
        <p:txBody>
          <a:bodyPr/>
          <a:lstStyle>
            <a:lvl1pPr marL="0" indent="0">
              <a:buFontTx/>
              <a:buNone/>
              <a:defRPr>
                <a:solidFill>
                  <a:schemeClr val="bg1"/>
                </a:solidFill>
              </a:defRPr>
            </a:lvl1pPr>
          </a:lstStyle>
          <a:p>
            <a:pPr lvl="0"/>
            <a:r>
              <a:rPr lang="en-GB" noProof="0" dirty="0"/>
              <a:t>Click to edit Master subtitle style</a:t>
            </a:r>
          </a:p>
        </p:txBody>
      </p:sp>
    </p:spTree>
    <p:extLst>
      <p:ext uri="{BB962C8B-B14F-4D97-AF65-F5344CB8AC3E}">
        <p14:creationId xmlns:p14="http://schemas.microsoft.com/office/powerpoint/2010/main" val="96204150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066800"/>
          </a:xfrm>
          <a:prstGeom prst="rect">
            <a:avLst/>
          </a:prstGeom>
          <a:solidFill>
            <a:srgbClr val="6F2C91"/>
          </a:solidFill>
        </p:spPr>
        <p:txBody>
          <a:bodyPr anchor="ct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idx="1"/>
          </p:nvPr>
        </p:nvSpPr>
        <p:spPr>
          <a:xfrm>
            <a:off x="558800" y="1447801"/>
            <a:ext cx="11074400" cy="1465263"/>
          </a:xfrm>
        </p:spPr>
        <p:txBody>
          <a:bodyPr/>
          <a:lstStyle>
            <a:lvl1pPr>
              <a:defRPr>
                <a:solidFill>
                  <a:srgbClr val="053663"/>
                </a:solidFill>
              </a:defRPr>
            </a:lvl1pPr>
            <a:lvl2pPr>
              <a:defRPr>
                <a:solidFill>
                  <a:srgbClr val="053663"/>
                </a:solidFill>
              </a:defRPr>
            </a:lvl2pPr>
            <a:lvl3pPr>
              <a:defRPr>
                <a:solidFill>
                  <a:srgbClr val="053663"/>
                </a:solidFill>
              </a:defRPr>
            </a:lvl3pPr>
            <a:lvl4pPr>
              <a:defRPr>
                <a:solidFill>
                  <a:srgbClr val="053663"/>
                </a:solidFill>
              </a:defRPr>
            </a:lvl4pPr>
            <a:lvl5pPr>
              <a:defRPr>
                <a:solidFill>
                  <a:srgbClr val="05366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60579533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lstStyle>
            <a:lvl1pPr algn="l">
              <a:defRPr sz="4000" b="1" cap="all">
                <a:solidFill>
                  <a:srgbClr val="053663"/>
                </a:solidFill>
              </a:defRPr>
            </a:lvl1pPr>
          </a:lstStyle>
          <a:p>
            <a:r>
              <a:rPr lang="en-US" dirty="0"/>
              <a:t>Click to edit Master title style</a:t>
            </a:r>
            <a:endParaRPr lang="en-GB" dirty="0"/>
          </a:p>
        </p:txBody>
      </p:sp>
      <p:sp>
        <p:nvSpPr>
          <p:cNvPr id="3" name="Text Placeholder 2"/>
          <p:cNvSpPr>
            <a:spLocks noGrp="1"/>
          </p:cNvSpPr>
          <p:nvPr>
            <p:ph type="body" idx="1"/>
          </p:nvPr>
        </p:nvSpPr>
        <p:spPr>
          <a:xfrm>
            <a:off x="963084" y="3992941"/>
            <a:ext cx="10363200" cy="413959"/>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7305421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3C710-A668-F144-8CC5-039AD81D3231}"/>
              </a:ext>
            </a:extLst>
          </p:cNvPr>
          <p:cNvSpPr>
            <a:spLocks noGrp="1"/>
          </p:cNvSpPr>
          <p:nvPr>
            <p:ph type="title"/>
          </p:nvPr>
        </p:nvSpPr>
        <p:spPr>
          <a:xfrm>
            <a:off x="442912" y="800101"/>
            <a:ext cx="11306176" cy="1001982"/>
          </a:xfrm>
          <a:prstGeom prst="rect">
            <a:avLst/>
          </a:prstGeom>
        </p:spPr>
        <p:txBody>
          <a:bodyPr anchor="ctr" anchorCtr="0"/>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EC09ECCE-CA94-5841-8835-15D01FC20CFF}"/>
              </a:ext>
            </a:extLst>
          </p:cNvPr>
          <p:cNvSpPr>
            <a:spLocks noGrp="1"/>
          </p:cNvSpPr>
          <p:nvPr>
            <p:ph idx="1"/>
          </p:nvPr>
        </p:nvSpPr>
        <p:spPr>
          <a:xfrm>
            <a:off x="442912" y="1989138"/>
            <a:ext cx="5473701" cy="3708399"/>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Content Placeholder 2">
            <a:extLst>
              <a:ext uri="{FF2B5EF4-FFF2-40B4-BE49-F238E27FC236}">
                <a16:creationId xmlns:a16="http://schemas.microsoft.com/office/drawing/2014/main" id="{582F0DD8-CD89-964C-A0BF-3C891A947F9F}"/>
              </a:ext>
            </a:extLst>
          </p:cNvPr>
          <p:cNvSpPr>
            <a:spLocks noGrp="1"/>
          </p:cNvSpPr>
          <p:nvPr>
            <p:ph idx="12"/>
          </p:nvPr>
        </p:nvSpPr>
        <p:spPr>
          <a:xfrm>
            <a:off x="6275388" y="1989138"/>
            <a:ext cx="5473700"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 name="Rectangle 9">
            <a:extLst>
              <a:ext uri="{FF2B5EF4-FFF2-40B4-BE49-F238E27FC236}">
                <a16:creationId xmlns:a16="http://schemas.microsoft.com/office/drawing/2014/main" id="{90920C73-37A6-4942-A69E-C78ECC18A0C3}"/>
              </a:ext>
            </a:extLst>
          </p:cNvPr>
          <p:cNvSpPr/>
          <p:nvPr userDrawn="1"/>
        </p:nvSpPr>
        <p:spPr>
          <a:xfrm>
            <a:off x="1" y="0"/>
            <a:ext cx="12191999" cy="441325"/>
          </a:xfrm>
          <a:prstGeom prst="rect">
            <a:avLst/>
          </a:prstGeom>
          <a:gradFill>
            <a:gsLst>
              <a:gs pos="75000">
                <a:srgbClr val="821E69"/>
              </a:gs>
              <a:gs pos="0">
                <a:srgbClr val="C7017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8D3B3AF-D3BA-1045-BAB2-3557246A2F38}"/>
              </a:ext>
            </a:extLst>
          </p:cNvPr>
          <p:cNvSpPr/>
          <p:nvPr userDrawn="1"/>
        </p:nvSpPr>
        <p:spPr>
          <a:xfrm>
            <a:off x="0" y="6742113"/>
            <a:ext cx="12191999" cy="125999"/>
          </a:xfrm>
          <a:prstGeom prst="rect">
            <a:avLst/>
          </a:prstGeom>
          <a:solidFill>
            <a:srgbClr val="6F6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F6258"/>
              </a:solidFill>
            </a:endParaRPr>
          </a:p>
        </p:txBody>
      </p:sp>
      <p:pic>
        <p:nvPicPr>
          <p:cNvPr id="12" name="Picture 11">
            <a:extLst>
              <a:ext uri="{FF2B5EF4-FFF2-40B4-BE49-F238E27FC236}">
                <a16:creationId xmlns:a16="http://schemas.microsoft.com/office/drawing/2014/main" id="{E06F3833-A1D3-0C45-9C27-8F07FBE3CC1C}"/>
              </a:ext>
            </a:extLst>
          </p:cNvPr>
          <p:cNvPicPr>
            <a:picLocks noChangeAspect="1"/>
          </p:cNvPicPr>
          <p:nvPr userDrawn="1"/>
        </p:nvPicPr>
        <p:blipFill>
          <a:blip r:embed="rId2"/>
          <a:stretch>
            <a:fillRect/>
          </a:stretch>
        </p:blipFill>
        <p:spPr>
          <a:xfrm>
            <a:off x="442912" y="5830769"/>
            <a:ext cx="2429353" cy="687018"/>
          </a:xfrm>
          <a:prstGeom prst="rect">
            <a:avLst/>
          </a:prstGeom>
        </p:spPr>
      </p:pic>
    </p:spTree>
    <p:extLst>
      <p:ext uri="{BB962C8B-B14F-4D97-AF65-F5344CB8AC3E}">
        <p14:creationId xmlns:p14="http://schemas.microsoft.com/office/powerpoint/2010/main" val="14731805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08000" y="1447801"/>
            <a:ext cx="5435600" cy="216059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46800" y="1447800"/>
            <a:ext cx="5435600" cy="2160591"/>
          </a:xfrm>
        </p:spPr>
        <p:txBody>
          <a:bodyPr/>
          <a:lstStyle>
            <a:lvl1pPr>
              <a:defRPr sz="2800">
                <a:solidFill>
                  <a:srgbClr val="053663"/>
                </a:solidFill>
              </a:defRPr>
            </a:lvl1pPr>
            <a:lvl2pPr>
              <a:defRPr sz="2400">
                <a:solidFill>
                  <a:srgbClr val="053663"/>
                </a:solidFill>
              </a:defRPr>
            </a:lvl2pPr>
            <a:lvl3pPr>
              <a:defRPr sz="2000">
                <a:solidFill>
                  <a:srgbClr val="053663"/>
                </a:solidFill>
              </a:defRPr>
            </a:lvl3pPr>
            <a:lvl4pPr>
              <a:defRPr sz="1800">
                <a:solidFill>
                  <a:srgbClr val="053663"/>
                </a:solidFill>
              </a:defRPr>
            </a:lvl4pPr>
            <a:lvl5pPr>
              <a:defRPr sz="1800">
                <a:solidFill>
                  <a:srgbClr val="053663"/>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47808663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1696603"/>
            <a:ext cx="5386917" cy="47827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189282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696603"/>
            <a:ext cx="5389033" cy="47827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189282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65793579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139945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386086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1114823"/>
            <a:ext cx="4011084" cy="1162050"/>
          </a:xfrm>
          <a:prstGeom prst="rect">
            <a:avLst/>
          </a:prstGeom>
        </p:spPr>
        <p:txBody>
          <a:bodyPr anchor="b"/>
          <a:lstStyle>
            <a:lvl1pPr algn="l">
              <a:defRPr sz="2000" b="1">
                <a:solidFill>
                  <a:schemeClr val="tx1"/>
                </a:solidFill>
              </a:defRPr>
            </a:lvl1pPr>
          </a:lstStyle>
          <a:p>
            <a:r>
              <a:rPr lang="en-US" dirty="0"/>
              <a:t>Click to edit Master title style</a:t>
            </a:r>
            <a:endParaRPr lang="en-GB" dirty="0"/>
          </a:p>
        </p:txBody>
      </p:sp>
      <p:sp>
        <p:nvSpPr>
          <p:cNvPr id="3" name="Content Placeholder 2"/>
          <p:cNvSpPr>
            <a:spLocks noGrp="1"/>
          </p:cNvSpPr>
          <p:nvPr>
            <p:ph idx="1"/>
          </p:nvPr>
        </p:nvSpPr>
        <p:spPr>
          <a:xfrm>
            <a:off x="4766733" y="1114823"/>
            <a:ext cx="6815667" cy="246836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ext Placeholder 3"/>
          <p:cNvSpPr>
            <a:spLocks noGrp="1"/>
          </p:cNvSpPr>
          <p:nvPr>
            <p:ph type="body" sz="half" idx="2"/>
          </p:nvPr>
        </p:nvSpPr>
        <p:spPr>
          <a:xfrm>
            <a:off x="609599" y="2276874"/>
            <a:ext cx="4011084" cy="31745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15805533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solidFill>
                  <a:schemeClr val="tx1"/>
                </a:solidFill>
              </a:defRPr>
            </a:lvl1pPr>
          </a:lstStyle>
          <a:p>
            <a:r>
              <a:rPr lang="en-US" dirty="0"/>
              <a:t>Click to edit Master title style</a:t>
            </a:r>
            <a:endParaRPr lang="en-GB" dirty="0"/>
          </a:p>
        </p:txBody>
      </p:sp>
      <p:sp>
        <p:nvSpPr>
          <p:cNvPr id="3" name="Picture Placeholder 2"/>
          <p:cNvSpPr>
            <a:spLocks noGrp="1"/>
          </p:cNvSpPr>
          <p:nvPr>
            <p:ph type="pic" idx="1"/>
          </p:nvPr>
        </p:nvSpPr>
        <p:spPr>
          <a:xfrm>
            <a:off x="2389717" y="1252538"/>
            <a:ext cx="7315200" cy="60696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dirty="0"/>
          </a:p>
        </p:txBody>
      </p:sp>
      <p:sp>
        <p:nvSpPr>
          <p:cNvPr id="4" name="Text Placeholder 3"/>
          <p:cNvSpPr>
            <a:spLocks noGrp="1"/>
          </p:cNvSpPr>
          <p:nvPr>
            <p:ph type="body" sz="half" idx="2"/>
          </p:nvPr>
        </p:nvSpPr>
        <p:spPr>
          <a:xfrm>
            <a:off x="2389717" y="5367338"/>
            <a:ext cx="7315200" cy="31745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398764788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10077373" y="1447800"/>
            <a:ext cx="1505027" cy="4357464"/>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28217107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84299" y="1307432"/>
            <a:ext cx="2768600" cy="2532063"/>
          </a:xfrm>
          <a:prstGeom prst="rect">
            <a:avLst/>
          </a:prstGeom>
        </p:spPr>
        <p:txBody>
          <a:bodyPr vert="eaVert"/>
          <a:lstStyle/>
          <a:p>
            <a:r>
              <a:rPr lang="en-US" dirty="0"/>
              <a:t>Click to edit Master title style</a:t>
            </a:r>
            <a:endParaRPr lang="en-GB" dirty="0"/>
          </a:p>
        </p:txBody>
      </p:sp>
      <p:sp>
        <p:nvSpPr>
          <p:cNvPr id="3" name="Vertical Text Placeholder 2"/>
          <p:cNvSpPr>
            <a:spLocks noGrp="1"/>
          </p:cNvSpPr>
          <p:nvPr>
            <p:ph type="body" orient="vert" idx="1"/>
          </p:nvPr>
        </p:nvSpPr>
        <p:spPr>
          <a:xfrm>
            <a:off x="6724245" y="1340769"/>
            <a:ext cx="1809726" cy="2532063"/>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0933298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203200" y="1143000"/>
            <a:ext cx="11785600" cy="5562600"/>
          </a:xfrm>
          <a:prstGeom prst="rect">
            <a:avLst/>
          </a:prstGeom>
          <a:solidFill>
            <a:srgbClr val="6F2C91"/>
          </a:solidFill>
          <a:ln>
            <a:noFill/>
          </a:ln>
          <a:effectLst/>
        </p:spPr>
        <p:txBody>
          <a:bodyPr wrap="none" anchor="ctr"/>
          <a:lstStyle>
            <a:lvl1pPr>
              <a:defRPr sz="2800">
                <a:solidFill>
                  <a:srgbClr val="004D75"/>
                </a:solidFill>
                <a:latin typeface="Verdana" panose="020B0604030504040204" pitchFamily="34" charset="0"/>
                <a:cs typeface="Arial" panose="020B0604020202020204" pitchFamily="34" charset="0"/>
              </a:defRPr>
            </a:lvl1pPr>
            <a:lvl2pPr marL="742950" indent="-285750">
              <a:defRPr sz="2800">
                <a:solidFill>
                  <a:srgbClr val="004D75"/>
                </a:solidFill>
                <a:latin typeface="Verdana" panose="020B0604030504040204" pitchFamily="34" charset="0"/>
                <a:cs typeface="Arial" panose="020B0604020202020204" pitchFamily="34" charset="0"/>
              </a:defRPr>
            </a:lvl2pPr>
            <a:lvl3pPr marL="1143000" indent="-228600">
              <a:defRPr sz="2800">
                <a:solidFill>
                  <a:srgbClr val="004D75"/>
                </a:solidFill>
                <a:latin typeface="Verdana" panose="020B0604030504040204" pitchFamily="34" charset="0"/>
                <a:cs typeface="Arial" panose="020B0604020202020204" pitchFamily="34" charset="0"/>
              </a:defRPr>
            </a:lvl3pPr>
            <a:lvl4pPr marL="1600200" indent="-228600">
              <a:defRPr sz="2800">
                <a:solidFill>
                  <a:srgbClr val="004D75"/>
                </a:solidFill>
                <a:latin typeface="Verdana" panose="020B0604030504040204" pitchFamily="34" charset="0"/>
                <a:cs typeface="Arial" panose="020B0604020202020204" pitchFamily="34" charset="0"/>
              </a:defRPr>
            </a:lvl4pPr>
            <a:lvl5pPr marL="2057400" indent="-228600">
              <a:defRPr sz="2800">
                <a:solidFill>
                  <a:srgbClr val="004D75"/>
                </a:solidFill>
                <a:latin typeface="Verdana" panose="020B0604030504040204" pitchFamily="34" charset="0"/>
                <a:cs typeface="Arial" panose="020B0604020202020204" pitchFamily="34" charset="0"/>
              </a:defRPr>
            </a:lvl5pPr>
            <a:lvl6pPr marL="2514600" indent="-228600" algn="r" eaLnBrk="0" fontAlgn="base" hangingPunct="0">
              <a:spcBef>
                <a:spcPct val="0"/>
              </a:spcBef>
              <a:spcAft>
                <a:spcPct val="0"/>
              </a:spcAft>
              <a:defRPr sz="2800">
                <a:solidFill>
                  <a:srgbClr val="004D75"/>
                </a:solidFill>
                <a:latin typeface="Verdana" panose="020B0604030504040204" pitchFamily="34" charset="0"/>
                <a:cs typeface="Arial" panose="020B0604020202020204" pitchFamily="34" charset="0"/>
              </a:defRPr>
            </a:lvl6pPr>
            <a:lvl7pPr marL="2971800" indent="-228600" algn="r" eaLnBrk="0" fontAlgn="base" hangingPunct="0">
              <a:spcBef>
                <a:spcPct val="0"/>
              </a:spcBef>
              <a:spcAft>
                <a:spcPct val="0"/>
              </a:spcAft>
              <a:defRPr sz="2800">
                <a:solidFill>
                  <a:srgbClr val="004D75"/>
                </a:solidFill>
                <a:latin typeface="Verdana" panose="020B0604030504040204" pitchFamily="34" charset="0"/>
                <a:cs typeface="Arial" panose="020B0604020202020204" pitchFamily="34" charset="0"/>
              </a:defRPr>
            </a:lvl7pPr>
            <a:lvl8pPr marL="3429000" indent="-228600" algn="r" eaLnBrk="0" fontAlgn="base" hangingPunct="0">
              <a:spcBef>
                <a:spcPct val="0"/>
              </a:spcBef>
              <a:spcAft>
                <a:spcPct val="0"/>
              </a:spcAft>
              <a:defRPr sz="2800">
                <a:solidFill>
                  <a:srgbClr val="004D75"/>
                </a:solidFill>
                <a:latin typeface="Verdana" panose="020B0604030504040204" pitchFamily="34" charset="0"/>
                <a:cs typeface="Arial" panose="020B0604020202020204" pitchFamily="34" charset="0"/>
              </a:defRPr>
            </a:lvl8pPr>
            <a:lvl9pPr marL="3886200" indent="-228600" algn="r" eaLnBrk="0" fontAlgn="base" hangingPunct="0">
              <a:spcBef>
                <a:spcPct val="0"/>
              </a:spcBef>
              <a:spcAft>
                <a:spcPct val="0"/>
              </a:spcAft>
              <a:defRPr sz="2800">
                <a:solidFill>
                  <a:srgbClr val="004D75"/>
                </a:solidFill>
                <a:latin typeface="Verdana" panose="020B0604030504040204" pitchFamily="34" charset="0"/>
                <a:cs typeface="Arial" panose="020B0604020202020204" pitchFamily="34" charset="0"/>
              </a:defRPr>
            </a:lvl9pPr>
          </a:lstStyle>
          <a:p>
            <a:pPr algn="ctr">
              <a:defRPr/>
            </a:pPr>
            <a:endParaRPr lang="en-US" altLang="en-US" sz="1800">
              <a:solidFill>
                <a:schemeClr val="tx1"/>
              </a:solidFill>
              <a:latin typeface="Times" panose="02020603050405020304" pitchFamily="18" charset="0"/>
            </a:endParaRPr>
          </a:p>
        </p:txBody>
      </p:sp>
      <p:pic>
        <p:nvPicPr>
          <p:cNvPr id="5" name="Picture 7"/>
          <p:cNvPicPr>
            <a:picLocks noChangeAspect="1"/>
          </p:cNvPicPr>
          <p:nvPr userDrawn="1"/>
        </p:nvPicPr>
        <p:blipFill>
          <a:blip r:embed="rId2">
            <a:extLst>
              <a:ext uri="{28A0092B-C50C-407E-A947-70E740481C1C}">
                <a14:useLocalDpi xmlns:a14="http://schemas.microsoft.com/office/drawing/2010/main" val="0"/>
              </a:ext>
            </a:extLst>
          </a:blip>
          <a:srcRect l="7915" t="13541" r="6219" b="10622"/>
          <a:stretch>
            <a:fillRect/>
          </a:stretch>
        </p:blipFill>
        <p:spPr bwMode="auto">
          <a:xfrm>
            <a:off x="9584268" y="230191"/>
            <a:ext cx="2404533"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9187" name="Rectangle 3"/>
          <p:cNvSpPr>
            <a:spLocks noGrp="1" noChangeArrowheads="1"/>
          </p:cNvSpPr>
          <p:nvPr>
            <p:ph type="ctrTitle"/>
          </p:nvPr>
        </p:nvSpPr>
        <p:spPr>
          <a:xfrm>
            <a:off x="914400" y="2286000"/>
            <a:ext cx="10363200" cy="990600"/>
          </a:xfrm>
          <a:prstGeom prst="rect">
            <a:avLst/>
          </a:prstGeom>
        </p:spPr>
        <p:txBody>
          <a:bodyPr/>
          <a:lstStyle>
            <a:lvl1pPr>
              <a:defRPr sz="1800" b="1">
                <a:solidFill>
                  <a:schemeClr val="bg1"/>
                </a:solidFill>
              </a:defRPr>
            </a:lvl1pPr>
          </a:lstStyle>
          <a:p>
            <a:pPr lvl="0"/>
            <a:r>
              <a:rPr lang="en-GB" noProof="0" dirty="0"/>
              <a:t>Click to edit Master title style</a:t>
            </a:r>
          </a:p>
        </p:txBody>
      </p:sp>
      <p:sp>
        <p:nvSpPr>
          <p:cNvPr id="349188" name="Rectangle 4"/>
          <p:cNvSpPr>
            <a:spLocks noGrp="1" noChangeArrowheads="1"/>
          </p:cNvSpPr>
          <p:nvPr>
            <p:ph type="subTitle" idx="1"/>
          </p:nvPr>
        </p:nvSpPr>
        <p:spPr>
          <a:xfrm>
            <a:off x="914400" y="3276600"/>
            <a:ext cx="10363200" cy="381771"/>
          </a:xfrm>
        </p:spPr>
        <p:txBody>
          <a:bodyPr/>
          <a:lstStyle>
            <a:lvl1pPr marL="0" indent="0">
              <a:buFontTx/>
              <a:buNone/>
              <a:defRPr>
                <a:solidFill>
                  <a:schemeClr val="bg1"/>
                </a:solidFill>
              </a:defRPr>
            </a:lvl1pPr>
          </a:lstStyle>
          <a:p>
            <a:pPr lvl="0"/>
            <a:r>
              <a:rPr lang="en-GB" noProof="0" dirty="0"/>
              <a:t>Click to edit Master subtitle style</a:t>
            </a:r>
          </a:p>
        </p:txBody>
      </p:sp>
    </p:spTree>
    <p:extLst>
      <p:ext uri="{BB962C8B-B14F-4D97-AF65-F5344CB8AC3E}">
        <p14:creationId xmlns:p14="http://schemas.microsoft.com/office/powerpoint/2010/main" val="85174137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066800"/>
          </a:xfrm>
          <a:prstGeom prst="rect">
            <a:avLst/>
          </a:prstGeom>
          <a:solidFill>
            <a:srgbClr val="6F2C91"/>
          </a:solidFill>
        </p:spPr>
        <p:txBody>
          <a:bodyPr anchor="ct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idx="1"/>
          </p:nvPr>
        </p:nvSpPr>
        <p:spPr>
          <a:xfrm>
            <a:off x="558800" y="1447803"/>
            <a:ext cx="11074400" cy="1172629"/>
          </a:xfrm>
        </p:spPr>
        <p:txBody>
          <a:bodyPr/>
          <a:lstStyle>
            <a:lvl1pPr>
              <a:defRPr>
                <a:solidFill>
                  <a:srgbClr val="053663"/>
                </a:solidFill>
              </a:defRPr>
            </a:lvl1pPr>
            <a:lvl2pPr>
              <a:defRPr>
                <a:solidFill>
                  <a:srgbClr val="053663"/>
                </a:solidFill>
              </a:defRPr>
            </a:lvl2pPr>
            <a:lvl3pPr>
              <a:defRPr>
                <a:solidFill>
                  <a:srgbClr val="053663"/>
                </a:solidFill>
              </a:defRPr>
            </a:lvl3pPr>
            <a:lvl4pPr>
              <a:defRPr>
                <a:solidFill>
                  <a:srgbClr val="053663"/>
                </a:solidFill>
              </a:defRPr>
            </a:lvl4pPr>
            <a:lvl5pPr>
              <a:defRPr>
                <a:solidFill>
                  <a:srgbClr val="05366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7376934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lumn Secondary">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F1B88EC-6B3F-324D-8A9A-A2200D031343}"/>
              </a:ext>
            </a:extLst>
          </p:cNvPr>
          <p:cNvSpPr>
            <a:spLocks noGrp="1"/>
          </p:cNvSpPr>
          <p:nvPr>
            <p:ph sz="half" idx="2"/>
          </p:nvPr>
        </p:nvSpPr>
        <p:spPr>
          <a:xfrm>
            <a:off x="442910" y="2813047"/>
            <a:ext cx="5473701" cy="2847977"/>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Content Placeholder 5">
            <a:extLst>
              <a:ext uri="{FF2B5EF4-FFF2-40B4-BE49-F238E27FC236}">
                <a16:creationId xmlns:a16="http://schemas.microsoft.com/office/drawing/2014/main" id="{0D32B247-F8B0-6A43-86FE-2923DBEF9C8F}"/>
              </a:ext>
            </a:extLst>
          </p:cNvPr>
          <p:cNvSpPr>
            <a:spLocks noGrp="1"/>
          </p:cNvSpPr>
          <p:nvPr>
            <p:ph sz="quarter" idx="4"/>
          </p:nvPr>
        </p:nvSpPr>
        <p:spPr>
          <a:xfrm>
            <a:off x="6291894" y="2813047"/>
            <a:ext cx="5457193" cy="2847977"/>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 name="Title 1">
            <a:extLst>
              <a:ext uri="{FF2B5EF4-FFF2-40B4-BE49-F238E27FC236}">
                <a16:creationId xmlns:a16="http://schemas.microsoft.com/office/drawing/2014/main" id="{EC2A4D7D-88B2-6543-8F2D-B4616BB62DFF}"/>
              </a:ext>
            </a:extLst>
          </p:cNvPr>
          <p:cNvSpPr>
            <a:spLocks noGrp="1"/>
          </p:cNvSpPr>
          <p:nvPr>
            <p:ph type="title"/>
          </p:nvPr>
        </p:nvSpPr>
        <p:spPr>
          <a:xfrm>
            <a:off x="442912" y="800101"/>
            <a:ext cx="11306176" cy="1001982"/>
          </a:xfrm>
          <a:prstGeom prst="rect">
            <a:avLst/>
          </a:prstGeom>
        </p:spPr>
        <p:txBody>
          <a:bodyPr anchor="ctr" anchorCtr="0"/>
          <a:lstStyle/>
          <a:p>
            <a:r>
              <a:rPr lang="en-GB" dirty="0"/>
              <a:t>Click to edit Master title style</a:t>
            </a:r>
            <a:endParaRPr lang="en-US" dirty="0"/>
          </a:p>
        </p:txBody>
      </p:sp>
      <p:sp>
        <p:nvSpPr>
          <p:cNvPr id="22" name="Text Placeholder 2">
            <a:extLst>
              <a:ext uri="{FF2B5EF4-FFF2-40B4-BE49-F238E27FC236}">
                <a16:creationId xmlns:a16="http://schemas.microsoft.com/office/drawing/2014/main" id="{245CF166-1A2B-F24F-9192-1EE62922C0E7}"/>
              </a:ext>
            </a:extLst>
          </p:cNvPr>
          <p:cNvSpPr>
            <a:spLocks noGrp="1"/>
          </p:cNvSpPr>
          <p:nvPr>
            <p:ph type="body" idx="1"/>
          </p:nvPr>
        </p:nvSpPr>
        <p:spPr>
          <a:xfrm>
            <a:off x="442912" y="1989138"/>
            <a:ext cx="5473701" cy="636855"/>
          </a:xfrm>
          <a:prstGeom prst="rect">
            <a:avLst/>
          </a:prstGeom>
        </p:spPr>
        <p:txBody>
          <a:bodyPr anchor="ctr" anchorCtr="0"/>
          <a:lstStyle>
            <a:lvl1pPr marL="0" indent="0">
              <a:buNone/>
              <a:defRPr sz="2400" b="1">
                <a:solidFill>
                  <a:srgbClr val="C7017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23" name="Text Placeholder 2">
            <a:extLst>
              <a:ext uri="{FF2B5EF4-FFF2-40B4-BE49-F238E27FC236}">
                <a16:creationId xmlns:a16="http://schemas.microsoft.com/office/drawing/2014/main" id="{FA1D5975-B545-F54E-B266-2A4DDDC8C4C9}"/>
              </a:ext>
            </a:extLst>
          </p:cNvPr>
          <p:cNvSpPr>
            <a:spLocks noGrp="1"/>
          </p:cNvSpPr>
          <p:nvPr>
            <p:ph type="body" idx="11"/>
          </p:nvPr>
        </p:nvSpPr>
        <p:spPr>
          <a:xfrm>
            <a:off x="6291895" y="1989139"/>
            <a:ext cx="5457193" cy="636854"/>
          </a:xfrm>
          <a:prstGeom prst="rect">
            <a:avLst/>
          </a:prstGeom>
        </p:spPr>
        <p:txBody>
          <a:bodyPr anchor="ctr" anchorCtr="0"/>
          <a:lstStyle>
            <a:lvl1pPr marL="0" indent="0">
              <a:buNone/>
              <a:defRPr sz="2400" b="1">
                <a:solidFill>
                  <a:srgbClr val="C7017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11" name="Rectangle 10">
            <a:extLst>
              <a:ext uri="{FF2B5EF4-FFF2-40B4-BE49-F238E27FC236}">
                <a16:creationId xmlns:a16="http://schemas.microsoft.com/office/drawing/2014/main" id="{E7DD8EBF-04FD-2C40-9C05-F789D32FBBF8}"/>
              </a:ext>
            </a:extLst>
          </p:cNvPr>
          <p:cNvSpPr/>
          <p:nvPr userDrawn="1"/>
        </p:nvSpPr>
        <p:spPr>
          <a:xfrm>
            <a:off x="1" y="0"/>
            <a:ext cx="12191999" cy="441325"/>
          </a:xfrm>
          <a:prstGeom prst="rect">
            <a:avLst/>
          </a:prstGeom>
          <a:gradFill>
            <a:gsLst>
              <a:gs pos="75000">
                <a:srgbClr val="821E69"/>
              </a:gs>
              <a:gs pos="0">
                <a:srgbClr val="C7017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1481C1D-AD50-8541-B164-831252BE29B7}"/>
              </a:ext>
            </a:extLst>
          </p:cNvPr>
          <p:cNvSpPr/>
          <p:nvPr userDrawn="1"/>
        </p:nvSpPr>
        <p:spPr>
          <a:xfrm>
            <a:off x="0" y="6742113"/>
            <a:ext cx="12191999" cy="125999"/>
          </a:xfrm>
          <a:prstGeom prst="rect">
            <a:avLst/>
          </a:prstGeom>
          <a:solidFill>
            <a:srgbClr val="6F6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F6258"/>
              </a:solidFill>
            </a:endParaRPr>
          </a:p>
        </p:txBody>
      </p:sp>
      <p:cxnSp>
        <p:nvCxnSpPr>
          <p:cNvPr id="15" name="Straight Connector 14">
            <a:extLst>
              <a:ext uri="{FF2B5EF4-FFF2-40B4-BE49-F238E27FC236}">
                <a16:creationId xmlns:a16="http://schemas.microsoft.com/office/drawing/2014/main" id="{01E716D2-90D9-BC49-B315-2712825D6D38}"/>
              </a:ext>
            </a:extLst>
          </p:cNvPr>
          <p:cNvCxnSpPr>
            <a:cxnSpLocks/>
          </p:cNvCxnSpPr>
          <p:nvPr userDrawn="1"/>
        </p:nvCxnSpPr>
        <p:spPr>
          <a:xfrm>
            <a:off x="442913" y="2708543"/>
            <a:ext cx="54737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EAFA18F-ECF5-BE46-96FF-AC96629C4817}"/>
              </a:ext>
            </a:extLst>
          </p:cNvPr>
          <p:cNvCxnSpPr>
            <a:cxnSpLocks/>
          </p:cNvCxnSpPr>
          <p:nvPr userDrawn="1"/>
        </p:nvCxnSpPr>
        <p:spPr>
          <a:xfrm>
            <a:off x="6279194" y="2708543"/>
            <a:ext cx="54737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D059B8AE-40F3-FF48-9A28-B9E6935B7B2D}"/>
              </a:ext>
            </a:extLst>
          </p:cNvPr>
          <p:cNvPicPr>
            <a:picLocks noChangeAspect="1"/>
          </p:cNvPicPr>
          <p:nvPr userDrawn="1"/>
        </p:nvPicPr>
        <p:blipFill>
          <a:blip r:embed="rId2"/>
          <a:stretch>
            <a:fillRect/>
          </a:stretch>
        </p:blipFill>
        <p:spPr>
          <a:xfrm>
            <a:off x="442912" y="5830769"/>
            <a:ext cx="2429353" cy="687018"/>
          </a:xfrm>
          <a:prstGeom prst="rect">
            <a:avLst/>
          </a:prstGeom>
        </p:spPr>
      </p:pic>
    </p:spTree>
    <p:extLst>
      <p:ext uri="{BB962C8B-B14F-4D97-AF65-F5344CB8AC3E}">
        <p14:creationId xmlns:p14="http://schemas.microsoft.com/office/powerpoint/2010/main" val="241717004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a:prstGeom prst="rect">
            <a:avLst/>
          </a:prstGeom>
        </p:spPr>
        <p:txBody>
          <a:bodyPr/>
          <a:lstStyle>
            <a:lvl1pPr algn="l">
              <a:defRPr sz="3000" b="1" cap="all">
                <a:solidFill>
                  <a:srgbClr val="053663"/>
                </a:solidFill>
              </a:defRPr>
            </a:lvl1pPr>
          </a:lstStyle>
          <a:p>
            <a:r>
              <a:rPr lang="en-US" dirty="0"/>
              <a:t>Click to edit Master title style</a:t>
            </a:r>
            <a:endParaRPr lang="en-GB" dirty="0"/>
          </a:p>
        </p:txBody>
      </p:sp>
      <p:sp>
        <p:nvSpPr>
          <p:cNvPr id="3" name="Text Placeholder 2"/>
          <p:cNvSpPr>
            <a:spLocks noGrp="1"/>
          </p:cNvSpPr>
          <p:nvPr>
            <p:ph type="body" idx="1"/>
          </p:nvPr>
        </p:nvSpPr>
        <p:spPr>
          <a:xfrm>
            <a:off x="963084" y="4073349"/>
            <a:ext cx="10363200" cy="333553"/>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Tree>
    <p:extLst>
      <p:ext uri="{BB962C8B-B14F-4D97-AF65-F5344CB8AC3E}">
        <p14:creationId xmlns:p14="http://schemas.microsoft.com/office/powerpoint/2010/main" val="262630540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08000" y="1447803"/>
            <a:ext cx="5435600" cy="1643527"/>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46800" y="1447802"/>
            <a:ext cx="5435600" cy="1643527"/>
          </a:xfrm>
        </p:spPr>
        <p:txBody>
          <a:bodyPr/>
          <a:lstStyle>
            <a:lvl1pPr>
              <a:defRPr sz="2100">
                <a:solidFill>
                  <a:srgbClr val="053663"/>
                </a:solidFill>
              </a:defRPr>
            </a:lvl1pPr>
            <a:lvl2pPr>
              <a:defRPr sz="1800">
                <a:solidFill>
                  <a:srgbClr val="053663"/>
                </a:solidFill>
              </a:defRPr>
            </a:lvl2pPr>
            <a:lvl3pPr>
              <a:defRPr sz="1500">
                <a:solidFill>
                  <a:srgbClr val="053663"/>
                </a:solidFill>
              </a:defRPr>
            </a:lvl3pPr>
            <a:lvl4pPr>
              <a:defRPr sz="1350">
                <a:solidFill>
                  <a:srgbClr val="053663"/>
                </a:solidFill>
              </a:defRPr>
            </a:lvl4pPr>
            <a:lvl5pPr>
              <a:defRPr sz="1350">
                <a:solidFill>
                  <a:srgbClr val="053663"/>
                </a:solidFill>
              </a:defRPr>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04859564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1793105"/>
            <a:ext cx="5386917" cy="381771"/>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6"/>
            <a:ext cx="5386917" cy="144270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9" y="1793105"/>
            <a:ext cx="5389033" cy="381771"/>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69" y="2174876"/>
            <a:ext cx="5389033" cy="144270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91383482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996491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671941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1114823"/>
            <a:ext cx="4011084" cy="1162050"/>
          </a:xfrm>
          <a:prstGeom prst="rect">
            <a:avLst/>
          </a:prstGeom>
        </p:spPr>
        <p:txBody>
          <a:bodyPr anchor="b"/>
          <a:lstStyle>
            <a:lvl1pPr algn="l">
              <a:defRPr sz="1500" b="1">
                <a:solidFill>
                  <a:schemeClr val="tx1"/>
                </a:solidFill>
              </a:defRPr>
            </a:lvl1pPr>
          </a:lstStyle>
          <a:p>
            <a:r>
              <a:rPr lang="en-US" dirty="0"/>
              <a:t>Click to edit Master title style</a:t>
            </a:r>
            <a:endParaRPr lang="en-GB" dirty="0"/>
          </a:p>
        </p:txBody>
      </p:sp>
      <p:sp>
        <p:nvSpPr>
          <p:cNvPr id="3" name="Content Placeholder 2"/>
          <p:cNvSpPr>
            <a:spLocks noGrp="1"/>
          </p:cNvSpPr>
          <p:nvPr>
            <p:ph idx="1"/>
          </p:nvPr>
        </p:nvSpPr>
        <p:spPr>
          <a:xfrm>
            <a:off x="4766733" y="1114824"/>
            <a:ext cx="6815667" cy="187435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ext Placeholder 3"/>
          <p:cNvSpPr>
            <a:spLocks noGrp="1"/>
          </p:cNvSpPr>
          <p:nvPr>
            <p:ph type="body" sz="half" idx="2"/>
          </p:nvPr>
        </p:nvSpPr>
        <p:spPr>
          <a:xfrm>
            <a:off x="609599" y="2276875"/>
            <a:ext cx="4011084" cy="2611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321127090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1500" b="1">
                <a:solidFill>
                  <a:schemeClr val="tx1"/>
                </a:solidFill>
              </a:defRPr>
            </a:lvl1pPr>
          </a:lstStyle>
          <a:p>
            <a:r>
              <a:rPr lang="en-US" dirty="0"/>
              <a:t>Click to edit Master title style</a:t>
            </a:r>
            <a:endParaRPr lang="en-GB" dirty="0"/>
          </a:p>
        </p:txBody>
      </p:sp>
      <p:sp>
        <p:nvSpPr>
          <p:cNvPr id="3" name="Picture Placeholder 2"/>
          <p:cNvSpPr>
            <a:spLocks noGrp="1"/>
          </p:cNvSpPr>
          <p:nvPr>
            <p:ph type="pic" idx="1"/>
          </p:nvPr>
        </p:nvSpPr>
        <p:spPr>
          <a:xfrm>
            <a:off x="2389717" y="1252539"/>
            <a:ext cx="7315200" cy="478272"/>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GB" noProof="0" dirty="0"/>
          </a:p>
        </p:txBody>
      </p:sp>
      <p:sp>
        <p:nvSpPr>
          <p:cNvPr id="4" name="Text Placeholder 3"/>
          <p:cNvSpPr>
            <a:spLocks noGrp="1"/>
          </p:cNvSpPr>
          <p:nvPr>
            <p:ph type="body" sz="half" idx="2"/>
          </p:nvPr>
        </p:nvSpPr>
        <p:spPr>
          <a:xfrm>
            <a:off x="2389717" y="5367339"/>
            <a:ext cx="7315200" cy="2611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a:t>Click to edit Master text styles</a:t>
            </a:r>
          </a:p>
        </p:txBody>
      </p:sp>
    </p:spTree>
    <p:extLst>
      <p:ext uri="{BB962C8B-B14F-4D97-AF65-F5344CB8AC3E}">
        <p14:creationId xmlns:p14="http://schemas.microsoft.com/office/powerpoint/2010/main" val="182165013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10317438" y="1447800"/>
            <a:ext cx="1264962" cy="4357464"/>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55537038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84299" y="1307434"/>
            <a:ext cx="2768600" cy="2532063"/>
          </a:xfrm>
          <a:prstGeom prst="rect">
            <a:avLst/>
          </a:prstGeom>
        </p:spPr>
        <p:txBody>
          <a:bodyPr vert="eaVert"/>
          <a:lstStyle/>
          <a:p>
            <a:r>
              <a:rPr lang="en-US" dirty="0"/>
              <a:t>Click to edit Master title style</a:t>
            </a:r>
            <a:endParaRPr lang="en-GB" dirty="0"/>
          </a:p>
        </p:txBody>
      </p:sp>
      <p:sp>
        <p:nvSpPr>
          <p:cNvPr id="3" name="Vertical Text Placeholder 2"/>
          <p:cNvSpPr>
            <a:spLocks noGrp="1"/>
          </p:cNvSpPr>
          <p:nvPr>
            <p:ph type="body" orient="vert" idx="1"/>
          </p:nvPr>
        </p:nvSpPr>
        <p:spPr>
          <a:xfrm>
            <a:off x="6964312" y="1340771"/>
            <a:ext cx="1569660" cy="2532063"/>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2613134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slideLayout" Target="../slideLayouts/slideLayout39.xml"/><Relationship Id="rId26" Type="http://schemas.openxmlformats.org/officeDocument/2006/relationships/slideLayout" Target="../slideLayouts/slideLayout47.xml"/><Relationship Id="rId3" Type="http://schemas.openxmlformats.org/officeDocument/2006/relationships/slideLayout" Target="../slideLayouts/slideLayout24.xml"/><Relationship Id="rId21" Type="http://schemas.openxmlformats.org/officeDocument/2006/relationships/slideLayout" Target="../slideLayouts/slideLayout42.xml"/><Relationship Id="rId34" Type="http://schemas.openxmlformats.org/officeDocument/2006/relationships/theme" Target="../theme/theme2.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5" Type="http://schemas.openxmlformats.org/officeDocument/2006/relationships/slideLayout" Target="../slideLayouts/slideLayout46.xml"/><Relationship Id="rId33" Type="http://schemas.openxmlformats.org/officeDocument/2006/relationships/slideLayout" Target="../slideLayouts/slideLayout54.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slideLayout" Target="../slideLayouts/slideLayout41.xml"/><Relationship Id="rId29" Type="http://schemas.openxmlformats.org/officeDocument/2006/relationships/slideLayout" Target="../slideLayouts/slideLayout50.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24" Type="http://schemas.openxmlformats.org/officeDocument/2006/relationships/slideLayout" Target="../slideLayouts/slideLayout45.xml"/><Relationship Id="rId32" Type="http://schemas.openxmlformats.org/officeDocument/2006/relationships/slideLayout" Target="../slideLayouts/slideLayout53.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23" Type="http://schemas.openxmlformats.org/officeDocument/2006/relationships/slideLayout" Target="../slideLayouts/slideLayout44.xml"/><Relationship Id="rId28" Type="http://schemas.openxmlformats.org/officeDocument/2006/relationships/slideLayout" Target="../slideLayouts/slideLayout49.xml"/><Relationship Id="rId10" Type="http://schemas.openxmlformats.org/officeDocument/2006/relationships/slideLayout" Target="../slideLayouts/slideLayout31.xml"/><Relationship Id="rId19" Type="http://schemas.openxmlformats.org/officeDocument/2006/relationships/slideLayout" Target="../slideLayouts/slideLayout40.xml"/><Relationship Id="rId31" Type="http://schemas.openxmlformats.org/officeDocument/2006/relationships/slideLayout" Target="../slideLayouts/slideLayout52.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 Id="rId22" Type="http://schemas.openxmlformats.org/officeDocument/2006/relationships/slideLayout" Target="../slideLayouts/slideLayout43.xml"/><Relationship Id="rId27" Type="http://schemas.openxmlformats.org/officeDocument/2006/relationships/slideLayout" Target="../slideLayouts/slideLayout48.xml"/><Relationship Id="rId30" Type="http://schemas.openxmlformats.org/officeDocument/2006/relationships/slideLayout" Target="../slideLayouts/slideLayout51.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57.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theme" Target="../theme/theme3.xml"/><Relationship Id="rId5" Type="http://schemas.openxmlformats.org/officeDocument/2006/relationships/slideLayout" Target="../slideLayouts/slideLayout59.xml"/><Relationship Id="rId4" Type="http://schemas.openxmlformats.org/officeDocument/2006/relationships/slideLayout" Target="../slideLayouts/slideLayout5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18" Type="http://schemas.openxmlformats.org/officeDocument/2006/relationships/theme" Target="../theme/theme4.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17" Type="http://schemas.openxmlformats.org/officeDocument/2006/relationships/slideLayout" Target="../slideLayouts/slideLayout76.xml"/><Relationship Id="rId2" Type="http://schemas.openxmlformats.org/officeDocument/2006/relationships/slideLayout" Target="../slideLayouts/slideLayout61.xml"/><Relationship Id="rId16" Type="http://schemas.openxmlformats.org/officeDocument/2006/relationships/slideLayout" Target="../slideLayouts/slideLayout75.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5" Type="http://schemas.openxmlformats.org/officeDocument/2006/relationships/slideLayout" Target="../slideLayouts/slideLayout7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slideLayout" Target="../slideLayouts/slideLayout7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image" Target="../media/image17.jpeg"/><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theme" Target="../theme/theme5.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5.xml"/><Relationship Id="rId13" Type="http://schemas.openxmlformats.org/officeDocument/2006/relationships/image" Target="../media/image17.jpeg"/><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theme" Target="../theme/theme6.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38E3CDC0-E15C-3D43-A94A-65D5EBAC0EC4}"/>
              </a:ext>
            </a:extLst>
          </p:cNvPr>
          <p:cNvSpPr>
            <a:spLocks noGrp="1"/>
          </p:cNvSpPr>
          <p:nvPr>
            <p:ph type="body" idx="1"/>
          </p:nvPr>
        </p:nvSpPr>
        <p:spPr>
          <a:xfrm>
            <a:off x="442912" y="1989139"/>
            <a:ext cx="11306175" cy="4068762"/>
          </a:xfrm>
          <a:prstGeom prst="rect">
            <a:avLst/>
          </a:prstGeom>
        </p:spPr>
        <p:txBody>
          <a:bodyPr vert="horz" lIns="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Title Placeholder 10">
            <a:extLst>
              <a:ext uri="{FF2B5EF4-FFF2-40B4-BE49-F238E27FC236}">
                <a16:creationId xmlns:a16="http://schemas.microsoft.com/office/drawing/2014/main" id="{CB133162-9D93-054D-BEB3-A08241D4C88C}"/>
              </a:ext>
            </a:extLst>
          </p:cNvPr>
          <p:cNvSpPr>
            <a:spLocks noGrp="1"/>
          </p:cNvSpPr>
          <p:nvPr>
            <p:ph type="title"/>
          </p:nvPr>
        </p:nvSpPr>
        <p:spPr>
          <a:xfrm>
            <a:off x="442912" y="800100"/>
            <a:ext cx="11306175" cy="1001714"/>
          </a:xfrm>
          <a:prstGeom prst="rect">
            <a:avLst/>
          </a:prstGeom>
        </p:spPr>
        <p:txBody>
          <a:bodyPr vert="horz" lIns="0" tIns="45720" rIns="91440" bIns="45720" rtlCol="0" anchor="ctr">
            <a:normAutofit/>
          </a:bodyPr>
          <a:lstStyle/>
          <a:p>
            <a:r>
              <a:rPr lang="en-GB" dirty="0"/>
              <a:t>Click to edit Master title style</a:t>
            </a:r>
            <a:endParaRPr lang="en-US" dirty="0"/>
          </a:p>
        </p:txBody>
      </p:sp>
    </p:spTree>
    <p:extLst>
      <p:ext uri="{BB962C8B-B14F-4D97-AF65-F5344CB8AC3E}">
        <p14:creationId xmlns:p14="http://schemas.microsoft.com/office/powerpoint/2010/main" val="4195769896"/>
      </p:ext>
    </p:extLst>
  </p:cSld>
  <p:clrMap bg1="lt1" tx1="dk1" bg2="lt2" tx2="dk2" accent1="accent1" accent2="accent2" accent3="accent3" accent4="accent4" accent5="accent5" accent6="accent6" hlink="hlink" folHlink="folHlink"/>
  <p:sldLayoutIdLst>
    <p:sldLayoutId id="2147483649" r:id="rId1"/>
    <p:sldLayoutId id="2147483681" r:id="rId2"/>
    <p:sldLayoutId id="2147483682" r:id="rId3"/>
    <p:sldLayoutId id="2147483652" r:id="rId4"/>
    <p:sldLayoutId id="2147483676" r:id="rId5"/>
    <p:sldLayoutId id="2147483670" r:id="rId6"/>
    <p:sldLayoutId id="2147483684" r:id="rId7"/>
    <p:sldLayoutId id="2147483659" r:id="rId8"/>
    <p:sldLayoutId id="2147483653" r:id="rId9"/>
    <p:sldLayoutId id="2147483679" r:id="rId10"/>
    <p:sldLayoutId id="2147483680" r:id="rId11"/>
    <p:sldLayoutId id="2147483677" r:id="rId12"/>
    <p:sldLayoutId id="2147483678" r:id="rId13"/>
    <p:sldLayoutId id="2147483683" r:id="rId14"/>
    <p:sldLayoutId id="2147483651" r:id="rId15"/>
    <p:sldLayoutId id="2147483667" r:id="rId16"/>
    <p:sldLayoutId id="2147483658" r:id="rId17"/>
    <p:sldLayoutId id="2147483685" r:id="rId18"/>
    <p:sldLayoutId id="2147483723" r:id="rId19"/>
    <p:sldLayoutId id="2147483724" r:id="rId20"/>
    <p:sldLayoutId id="2147483765" r:id="rId21"/>
  </p:sldLayoutIdLst>
  <p:hf sldNum="0" hdr="0"/>
  <p:txStyles>
    <p:titleStyle>
      <a:lvl1pPr algn="l" defTabSz="914400" rtl="0" eaLnBrk="1" latinLnBrk="0" hangingPunct="1">
        <a:lnSpc>
          <a:spcPct val="100000"/>
        </a:lnSpc>
        <a:spcBef>
          <a:spcPct val="0"/>
        </a:spcBef>
        <a:buNone/>
        <a:defRPr sz="4400" b="1" kern="1200">
          <a:solidFill>
            <a:srgbClr val="821E69"/>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00000"/>
        </a:lnSpc>
        <a:spcBef>
          <a:spcPts val="1000"/>
        </a:spcBef>
        <a:buClr>
          <a:srgbClr val="821E69"/>
        </a:buClr>
        <a:buFont typeface="Wingdings" pitchFamily="2" charset="2"/>
        <a:buChar char="§"/>
        <a:defRPr sz="2500" b="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rgbClr val="821E69"/>
        </a:buClr>
        <a:buFont typeface="Wingdings" pitchFamily="2" charset="2"/>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821E69"/>
        </a:buClr>
        <a:buFont typeface="Wingdings" pitchFamily="2" charset="2"/>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rgbClr val="821E69"/>
        </a:buClr>
        <a:buFont typeface="Wingdings" pitchFamily="2" charset="2"/>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rgbClr val="821E69"/>
        </a:buClr>
        <a:buFont typeface="Wingdings" pitchFamily="2" charset="2"/>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79" userDrawn="1">
          <p15:clr>
            <a:srgbClr val="A4A3A4"/>
          </p15:clr>
        </p15:guide>
        <p15:guide id="2" orient="horz" pos="278" userDrawn="1">
          <p15:clr>
            <a:srgbClr val="A4A3A4"/>
          </p15:clr>
        </p15:guide>
        <p15:guide id="3" pos="2502" userDrawn="1">
          <p15:clr>
            <a:srgbClr val="A4A3A4"/>
          </p15:clr>
        </p15:guide>
        <p15:guide id="4" pos="2729" userDrawn="1">
          <p15:clr>
            <a:srgbClr val="A4A3A4"/>
          </p15:clr>
        </p15:guide>
        <p15:guide id="5" pos="4951" userDrawn="1">
          <p15:clr>
            <a:srgbClr val="A4A3A4"/>
          </p15:clr>
        </p15:guide>
        <p15:guide id="6" pos="5178" userDrawn="1">
          <p15:clr>
            <a:srgbClr val="A4A3A4"/>
          </p15:clr>
        </p15:guide>
        <p15:guide id="7" pos="7401" userDrawn="1">
          <p15:clr>
            <a:srgbClr val="A4A3A4"/>
          </p15:clr>
        </p15:guide>
        <p15:guide id="8" orient="horz" pos="504" userDrawn="1">
          <p15:clr>
            <a:srgbClr val="A4A3A4"/>
          </p15:clr>
        </p15:guide>
        <p15:guide id="9" orient="horz" pos="3816" userDrawn="1">
          <p15:clr>
            <a:srgbClr val="A4A3A4"/>
          </p15:clr>
        </p15:guide>
        <p15:guide id="10" orient="horz" pos="4042" userDrawn="1">
          <p15:clr>
            <a:srgbClr val="A4A3A4"/>
          </p15:clr>
        </p15:guide>
        <p15:guide id="11" pos="3727" userDrawn="1">
          <p15:clr>
            <a:srgbClr val="A4A3A4"/>
          </p15:clr>
        </p15:guide>
        <p15:guide id="12" pos="3953" userDrawn="1">
          <p15:clr>
            <a:srgbClr val="A4A3A4"/>
          </p15:clr>
        </p15:guide>
        <p15:guide id="13" orient="horz" pos="3589" userDrawn="1">
          <p15:clr>
            <a:srgbClr val="A4A3A4"/>
          </p15:clr>
        </p15:guide>
        <p15:guide id="14" orient="horz" pos="1139" userDrawn="1">
          <p15:clr>
            <a:srgbClr val="A4A3A4"/>
          </p15:clr>
        </p15:guide>
        <p15:guide id="15" orient="horz" pos="1253" userDrawn="1">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38E3CDC0-E15C-3D43-A94A-65D5EBAC0EC4}"/>
              </a:ext>
            </a:extLst>
          </p:cNvPr>
          <p:cNvSpPr>
            <a:spLocks noGrp="1"/>
          </p:cNvSpPr>
          <p:nvPr>
            <p:ph type="body" idx="1"/>
          </p:nvPr>
        </p:nvSpPr>
        <p:spPr>
          <a:xfrm>
            <a:off x="442912" y="1989139"/>
            <a:ext cx="11306175" cy="4068762"/>
          </a:xfrm>
          <a:prstGeom prst="rect">
            <a:avLst/>
          </a:prstGeom>
        </p:spPr>
        <p:txBody>
          <a:bodyPr vert="horz" lIns="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Title Placeholder 10">
            <a:extLst>
              <a:ext uri="{FF2B5EF4-FFF2-40B4-BE49-F238E27FC236}">
                <a16:creationId xmlns:a16="http://schemas.microsoft.com/office/drawing/2014/main" id="{CB133162-9D93-054D-BEB3-A08241D4C88C}"/>
              </a:ext>
            </a:extLst>
          </p:cNvPr>
          <p:cNvSpPr>
            <a:spLocks noGrp="1"/>
          </p:cNvSpPr>
          <p:nvPr>
            <p:ph type="title"/>
          </p:nvPr>
        </p:nvSpPr>
        <p:spPr>
          <a:xfrm>
            <a:off x="442912" y="800100"/>
            <a:ext cx="11306175" cy="1001714"/>
          </a:xfrm>
          <a:prstGeom prst="rect">
            <a:avLst/>
          </a:prstGeom>
        </p:spPr>
        <p:txBody>
          <a:bodyPr vert="horz" lIns="0" tIns="45720" rIns="91440" bIns="45720" rtlCol="0" anchor="ctr">
            <a:normAutofit/>
          </a:bodyPr>
          <a:lstStyle/>
          <a:p>
            <a:r>
              <a:rPr lang="en-GB" dirty="0"/>
              <a:t>Click to edit Master title style</a:t>
            </a:r>
            <a:endParaRPr lang="en-US" dirty="0"/>
          </a:p>
        </p:txBody>
      </p:sp>
    </p:spTree>
    <p:extLst>
      <p:ext uri="{BB962C8B-B14F-4D97-AF65-F5344CB8AC3E}">
        <p14:creationId xmlns:p14="http://schemas.microsoft.com/office/powerpoint/2010/main" val="2857499607"/>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02" r:id="rId15"/>
    <p:sldLayoutId id="2147483703" r:id="rId16"/>
    <p:sldLayoutId id="2147483704" r:id="rId17"/>
    <p:sldLayoutId id="2147483705" r:id="rId18"/>
    <p:sldLayoutId id="2147483706" r:id="rId19"/>
    <p:sldLayoutId id="2147483707" r:id="rId20"/>
    <p:sldLayoutId id="2147483708" r:id="rId21"/>
    <p:sldLayoutId id="2147483709" r:id="rId22"/>
    <p:sldLayoutId id="2147483710" r:id="rId23"/>
    <p:sldLayoutId id="2147483711" r:id="rId24"/>
    <p:sldLayoutId id="2147483712" r:id="rId25"/>
    <p:sldLayoutId id="2147483713" r:id="rId26"/>
    <p:sldLayoutId id="2147483714" r:id="rId27"/>
    <p:sldLayoutId id="2147483715" r:id="rId28"/>
    <p:sldLayoutId id="2147483718" r:id="rId29"/>
    <p:sldLayoutId id="2147483719" r:id="rId30"/>
    <p:sldLayoutId id="2147483720" r:id="rId31"/>
    <p:sldLayoutId id="2147483721" r:id="rId32"/>
    <p:sldLayoutId id="2147483726" r:id="rId33"/>
  </p:sldLayoutIdLst>
  <p:hf sldNum="0" hdr="0"/>
  <p:txStyles>
    <p:titleStyle>
      <a:lvl1pPr algn="l" defTabSz="914400" rtl="0" eaLnBrk="1" latinLnBrk="0" hangingPunct="1">
        <a:lnSpc>
          <a:spcPct val="100000"/>
        </a:lnSpc>
        <a:spcBef>
          <a:spcPct val="0"/>
        </a:spcBef>
        <a:buNone/>
        <a:defRPr sz="4400" b="1" kern="1200">
          <a:solidFill>
            <a:srgbClr val="E6005B"/>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00000"/>
        </a:lnSpc>
        <a:spcBef>
          <a:spcPts val="1000"/>
        </a:spcBef>
        <a:buClr>
          <a:srgbClr val="E6005B"/>
        </a:buClr>
        <a:buFont typeface="Wingdings" pitchFamily="2" charset="2"/>
        <a:buChar char="§"/>
        <a:defRPr sz="2500" b="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rgbClr val="E6005B"/>
        </a:buClr>
        <a:buFont typeface="Wingdings" pitchFamily="2" charset="2"/>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E6005B"/>
        </a:buClr>
        <a:buFont typeface="Wingdings" pitchFamily="2" charset="2"/>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rgbClr val="E6005B"/>
        </a:buClr>
        <a:buFont typeface="Wingdings" pitchFamily="2" charset="2"/>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rgbClr val="E6005B"/>
        </a:buClr>
        <a:buFont typeface="Wingdings" pitchFamily="2" charset="2"/>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79">
          <p15:clr>
            <a:srgbClr val="A4A3A4"/>
          </p15:clr>
        </p15:guide>
        <p15:guide id="2" orient="horz" pos="278">
          <p15:clr>
            <a:srgbClr val="A4A3A4"/>
          </p15:clr>
        </p15:guide>
        <p15:guide id="3" pos="2502">
          <p15:clr>
            <a:srgbClr val="A4A3A4"/>
          </p15:clr>
        </p15:guide>
        <p15:guide id="4" pos="2729">
          <p15:clr>
            <a:srgbClr val="A4A3A4"/>
          </p15:clr>
        </p15:guide>
        <p15:guide id="5" pos="4951">
          <p15:clr>
            <a:srgbClr val="A4A3A4"/>
          </p15:clr>
        </p15:guide>
        <p15:guide id="6" pos="5178">
          <p15:clr>
            <a:srgbClr val="A4A3A4"/>
          </p15:clr>
        </p15:guide>
        <p15:guide id="7" pos="7401">
          <p15:clr>
            <a:srgbClr val="A4A3A4"/>
          </p15:clr>
        </p15:guide>
        <p15:guide id="8" orient="horz" pos="504">
          <p15:clr>
            <a:srgbClr val="A4A3A4"/>
          </p15:clr>
        </p15:guide>
        <p15:guide id="9" orient="horz" pos="3816">
          <p15:clr>
            <a:srgbClr val="A4A3A4"/>
          </p15:clr>
        </p15:guide>
        <p15:guide id="10" orient="horz" pos="4042">
          <p15:clr>
            <a:srgbClr val="A4A3A4"/>
          </p15:clr>
        </p15:guide>
        <p15:guide id="11" pos="3727">
          <p15:clr>
            <a:srgbClr val="A4A3A4"/>
          </p15:clr>
        </p15:guide>
        <p15:guide id="12" pos="3953">
          <p15:clr>
            <a:srgbClr val="A4A3A4"/>
          </p15:clr>
        </p15:guide>
        <p15:guide id="13" orient="horz" pos="3589">
          <p15:clr>
            <a:srgbClr val="A4A3A4"/>
          </p15:clr>
        </p15:guide>
        <p15:guide id="14" orient="horz" pos="1139">
          <p15:clr>
            <a:srgbClr val="A4A3A4"/>
          </p15:clr>
        </p15:guide>
        <p15:guide id="15" orient="horz" pos="1253">
          <p15:clr>
            <a:srgbClr val="A4A3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8200" y="1458000"/>
            <a:ext cx="10515600" cy="4718963"/>
          </a:xfrm>
          <a:prstGeom prst="rect">
            <a:avLst/>
          </a:prstGeom>
        </p:spPr>
        <p:txBody>
          <a:bodyPr vert="horz" lIns="91440" tIns="45720" rIns="91440" bIns="45720" rtlCol="0">
            <a:normAutofit/>
          </a:bodyPr>
          <a:lstStyle/>
          <a:p>
            <a:pPr lvl="0"/>
            <a:r>
              <a:rPr lang="en-US"/>
              <a:t>Edit Master text styles</a:t>
            </a:r>
          </a:p>
          <a:p>
            <a:pPr lvl="1"/>
            <a:r>
              <a:rPr lang="en-US"/>
              <a:t>Second level</a:t>
            </a:r>
          </a:p>
        </p:txBody>
      </p:sp>
      <p:sp>
        <p:nvSpPr>
          <p:cNvPr id="7" name="Rectangle 6"/>
          <p:cNvSpPr/>
          <p:nvPr userDrawn="1"/>
        </p:nvSpPr>
        <p:spPr>
          <a:xfrm>
            <a:off x="0" y="0"/>
            <a:ext cx="12192000" cy="12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a:solidFill>
                <a:schemeClr val="bg1"/>
              </a:solidFill>
            </a:endParaRPr>
          </a:p>
        </p:txBody>
      </p:sp>
      <p:sp>
        <p:nvSpPr>
          <p:cNvPr id="2" name="Title Placeholder 1"/>
          <p:cNvSpPr>
            <a:spLocks noGrp="1"/>
          </p:cNvSpPr>
          <p:nvPr>
            <p:ph type="title"/>
          </p:nvPr>
        </p:nvSpPr>
        <p:spPr>
          <a:xfrm>
            <a:off x="838200" y="198000"/>
            <a:ext cx="7200000" cy="887125"/>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10" name="Slide Number Placeholder 5"/>
          <p:cNvSpPr>
            <a:spLocks noGrp="1"/>
          </p:cNvSpPr>
          <p:nvPr>
            <p:ph type="sldNum" sz="quarter" idx="4"/>
          </p:nvPr>
        </p:nvSpPr>
        <p:spPr>
          <a:xfrm>
            <a:off x="11506200" y="6492875"/>
            <a:ext cx="685800" cy="365125"/>
          </a:xfrm>
          <a:prstGeom prst="rect">
            <a:avLst/>
          </a:prstGeom>
        </p:spPr>
        <p:txBody>
          <a:bodyPr/>
          <a:lstStyle>
            <a:lvl1pPr algn="ctr">
              <a:defRPr sz="2000" b="1">
                <a:solidFill>
                  <a:srgbClr val="C3C114"/>
                </a:solidFill>
              </a:defRPr>
            </a:lvl1pPr>
          </a:lstStyle>
          <a:p>
            <a:fld id="{09AB7D12-A524-4A37-822E-86680631D2B1}" type="slidenum">
              <a:rPr lang="en-GB" smtClean="0"/>
              <a:pPr/>
              <a:t>‹#›</a:t>
            </a:fld>
            <a:endParaRPr lang="en-GB"/>
          </a:p>
        </p:txBody>
      </p:sp>
    </p:spTree>
    <p:extLst>
      <p:ext uri="{BB962C8B-B14F-4D97-AF65-F5344CB8AC3E}">
        <p14:creationId xmlns:p14="http://schemas.microsoft.com/office/powerpoint/2010/main" val="757412216"/>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Lst>
  <p:txStyles>
    <p:titleStyle>
      <a:lvl1pPr algn="l" defTabSz="914400" rtl="0" eaLnBrk="1" latinLnBrk="0" hangingPunct="1">
        <a:lnSpc>
          <a:spcPct val="90000"/>
        </a:lnSpc>
        <a:spcBef>
          <a:spcPct val="0"/>
        </a:spcBef>
        <a:buNone/>
        <a:defRPr sz="36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C3C114"/>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C3C114"/>
        </a:buClr>
        <a:buFont typeface="Calibri" panose="020F050202020403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C3C114"/>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C3C114"/>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C3C114"/>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38E3CDC0-E15C-3D43-A94A-65D5EBAC0EC4}"/>
              </a:ext>
            </a:extLst>
          </p:cNvPr>
          <p:cNvSpPr>
            <a:spLocks noGrp="1"/>
          </p:cNvSpPr>
          <p:nvPr>
            <p:ph type="body" idx="1"/>
          </p:nvPr>
        </p:nvSpPr>
        <p:spPr>
          <a:xfrm>
            <a:off x="442912" y="1989139"/>
            <a:ext cx="11306175" cy="4068762"/>
          </a:xfrm>
          <a:prstGeom prst="rect">
            <a:avLst/>
          </a:prstGeom>
        </p:spPr>
        <p:txBody>
          <a:bodyPr vert="horz" lIns="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Title Placeholder 10">
            <a:extLst>
              <a:ext uri="{FF2B5EF4-FFF2-40B4-BE49-F238E27FC236}">
                <a16:creationId xmlns:a16="http://schemas.microsoft.com/office/drawing/2014/main" id="{CB133162-9D93-054D-BEB3-A08241D4C88C}"/>
              </a:ext>
            </a:extLst>
          </p:cNvPr>
          <p:cNvSpPr>
            <a:spLocks noGrp="1"/>
          </p:cNvSpPr>
          <p:nvPr>
            <p:ph type="title"/>
          </p:nvPr>
        </p:nvSpPr>
        <p:spPr>
          <a:xfrm>
            <a:off x="442912" y="800100"/>
            <a:ext cx="11306175" cy="1001714"/>
          </a:xfrm>
          <a:prstGeom prst="rect">
            <a:avLst/>
          </a:prstGeom>
        </p:spPr>
        <p:txBody>
          <a:bodyPr vert="horz" lIns="0" tIns="45720" rIns="91440" bIns="45720" rtlCol="0" anchor="ctr">
            <a:normAutofit/>
          </a:bodyPr>
          <a:lstStyle/>
          <a:p>
            <a:r>
              <a:rPr lang="en-GB" dirty="0"/>
              <a:t>Click to edit Master title style</a:t>
            </a:r>
            <a:endParaRPr lang="en-US" dirty="0"/>
          </a:p>
        </p:txBody>
      </p:sp>
    </p:spTree>
    <p:extLst>
      <p:ext uri="{BB962C8B-B14F-4D97-AF65-F5344CB8AC3E}">
        <p14:creationId xmlns:p14="http://schemas.microsoft.com/office/powerpoint/2010/main" val="1676156061"/>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 id="2147483759" r:id="rId12"/>
    <p:sldLayoutId id="2147483760" r:id="rId13"/>
    <p:sldLayoutId id="2147483761" r:id="rId14"/>
    <p:sldLayoutId id="2147483762" r:id="rId15"/>
    <p:sldLayoutId id="2147483763" r:id="rId16"/>
    <p:sldLayoutId id="2147483764" r:id="rId17"/>
  </p:sldLayoutIdLst>
  <p:hf sldNum="0" hdr="0"/>
  <p:txStyles>
    <p:titleStyle>
      <a:lvl1pPr algn="l" defTabSz="914400" rtl="0" eaLnBrk="1" latinLnBrk="0" hangingPunct="1">
        <a:lnSpc>
          <a:spcPct val="100000"/>
        </a:lnSpc>
        <a:spcBef>
          <a:spcPct val="0"/>
        </a:spcBef>
        <a:buNone/>
        <a:defRPr sz="4400" b="1" kern="1200">
          <a:solidFill>
            <a:srgbClr val="821E69"/>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00000"/>
        </a:lnSpc>
        <a:spcBef>
          <a:spcPts val="1000"/>
        </a:spcBef>
        <a:buClr>
          <a:srgbClr val="821E69"/>
        </a:buClr>
        <a:buFont typeface="Wingdings" pitchFamily="2" charset="2"/>
        <a:buChar char="§"/>
        <a:defRPr sz="2500" b="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rgbClr val="821E69"/>
        </a:buClr>
        <a:buFont typeface="Wingdings" pitchFamily="2" charset="2"/>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821E69"/>
        </a:buClr>
        <a:buFont typeface="Wingdings" pitchFamily="2" charset="2"/>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rgbClr val="821E69"/>
        </a:buClr>
        <a:buFont typeface="Wingdings" pitchFamily="2" charset="2"/>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rgbClr val="821E69"/>
        </a:buClr>
        <a:buFont typeface="Wingdings" pitchFamily="2" charset="2"/>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79">
          <p15:clr>
            <a:srgbClr val="A4A3A4"/>
          </p15:clr>
        </p15:guide>
        <p15:guide id="2" orient="horz" pos="278">
          <p15:clr>
            <a:srgbClr val="A4A3A4"/>
          </p15:clr>
        </p15:guide>
        <p15:guide id="3" pos="2502">
          <p15:clr>
            <a:srgbClr val="A4A3A4"/>
          </p15:clr>
        </p15:guide>
        <p15:guide id="4" pos="2729">
          <p15:clr>
            <a:srgbClr val="A4A3A4"/>
          </p15:clr>
        </p15:guide>
        <p15:guide id="5" pos="4951">
          <p15:clr>
            <a:srgbClr val="A4A3A4"/>
          </p15:clr>
        </p15:guide>
        <p15:guide id="6" pos="5178">
          <p15:clr>
            <a:srgbClr val="A4A3A4"/>
          </p15:clr>
        </p15:guide>
        <p15:guide id="7" pos="7401">
          <p15:clr>
            <a:srgbClr val="A4A3A4"/>
          </p15:clr>
        </p15:guide>
        <p15:guide id="8" orient="horz" pos="504">
          <p15:clr>
            <a:srgbClr val="A4A3A4"/>
          </p15:clr>
        </p15:guide>
        <p15:guide id="9" orient="horz" pos="3816">
          <p15:clr>
            <a:srgbClr val="A4A3A4"/>
          </p15:clr>
        </p15:guide>
        <p15:guide id="10" orient="horz" pos="4042">
          <p15:clr>
            <a:srgbClr val="A4A3A4"/>
          </p15:clr>
        </p15:guide>
        <p15:guide id="11" pos="3727">
          <p15:clr>
            <a:srgbClr val="A4A3A4"/>
          </p15:clr>
        </p15:guide>
        <p15:guide id="12" pos="3953">
          <p15:clr>
            <a:srgbClr val="A4A3A4"/>
          </p15:clr>
        </p15:guide>
        <p15:guide id="13" orient="horz" pos="3589">
          <p15:clr>
            <a:srgbClr val="A4A3A4"/>
          </p15:clr>
        </p15:guide>
        <p15:guide id="14" orient="horz" pos="1139">
          <p15:clr>
            <a:srgbClr val="A4A3A4"/>
          </p15:clr>
        </p15:guide>
        <p15:guide id="15" orient="horz" pos="1253">
          <p15:clr>
            <a:srgbClr val="A4A3A4"/>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body" idx="1"/>
          </p:nvPr>
        </p:nvSpPr>
        <p:spPr bwMode="auto">
          <a:xfrm>
            <a:off x="508000" y="1447801"/>
            <a:ext cx="11074400" cy="1465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lvl="0"/>
            <a:r>
              <a:rPr lang="en-GB" altLang="en-US" dirty="0"/>
              <a:t>Click to edit Master text styles</a:t>
            </a:r>
          </a:p>
          <a:p>
            <a:pPr lvl="1"/>
            <a:r>
              <a:rPr lang="en-GB" altLang="en-US" dirty="0"/>
              <a:t>Second level</a:t>
            </a:r>
          </a:p>
          <a:p>
            <a:pPr lvl="2"/>
            <a:r>
              <a:rPr lang="en-GB" altLang="en-US" dirty="0"/>
              <a:t>Third level</a:t>
            </a:r>
          </a:p>
          <a:p>
            <a:pPr lvl="3"/>
            <a:r>
              <a:rPr lang="en-GB" altLang="en-US" dirty="0"/>
              <a:t>Fourth level</a:t>
            </a:r>
          </a:p>
          <a:p>
            <a:pPr lvl="4"/>
            <a:r>
              <a:rPr lang="en-GB" altLang="en-US" dirty="0"/>
              <a:t>Fifth level</a:t>
            </a:r>
          </a:p>
        </p:txBody>
      </p:sp>
      <p:sp>
        <p:nvSpPr>
          <p:cNvPr id="1028" name="Text Box 6"/>
          <p:cNvSpPr txBox="1">
            <a:spLocks noChangeArrowheads="1"/>
          </p:cNvSpPr>
          <p:nvPr/>
        </p:nvSpPr>
        <p:spPr bwMode="auto">
          <a:xfrm>
            <a:off x="527051" y="6165850"/>
            <a:ext cx="134408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rgbClr val="004D75"/>
                </a:solidFill>
                <a:latin typeface="Verdana" panose="020B0604030504040204" pitchFamily="34" charset="0"/>
                <a:cs typeface="Arial" panose="020B0604020202020204" pitchFamily="34" charset="0"/>
              </a:defRPr>
            </a:lvl1pPr>
            <a:lvl2pPr marL="742950" indent="-285750">
              <a:defRPr sz="2800">
                <a:solidFill>
                  <a:srgbClr val="004D75"/>
                </a:solidFill>
                <a:latin typeface="Verdana" panose="020B0604030504040204" pitchFamily="34" charset="0"/>
                <a:cs typeface="Arial" panose="020B0604020202020204" pitchFamily="34" charset="0"/>
              </a:defRPr>
            </a:lvl2pPr>
            <a:lvl3pPr marL="1143000" indent="-228600">
              <a:defRPr sz="2800">
                <a:solidFill>
                  <a:srgbClr val="004D75"/>
                </a:solidFill>
                <a:latin typeface="Verdana" panose="020B0604030504040204" pitchFamily="34" charset="0"/>
                <a:cs typeface="Arial" panose="020B0604020202020204" pitchFamily="34" charset="0"/>
              </a:defRPr>
            </a:lvl3pPr>
            <a:lvl4pPr marL="1600200" indent="-228600">
              <a:defRPr sz="2800">
                <a:solidFill>
                  <a:srgbClr val="004D75"/>
                </a:solidFill>
                <a:latin typeface="Verdana" panose="020B0604030504040204" pitchFamily="34" charset="0"/>
                <a:cs typeface="Arial" panose="020B0604020202020204" pitchFamily="34" charset="0"/>
              </a:defRPr>
            </a:lvl4pPr>
            <a:lvl5pPr marL="2057400" indent="-228600">
              <a:defRPr sz="2800">
                <a:solidFill>
                  <a:srgbClr val="004D75"/>
                </a:solidFill>
                <a:latin typeface="Verdana" panose="020B0604030504040204" pitchFamily="34" charset="0"/>
                <a:cs typeface="Arial" panose="020B0604020202020204" pitchFamily="34" charset="0"/>
              </a:defRPr>
            </a:lvl5pPr>
            <a:lvl6pPr marL="2514600" indent="-228600" algn="r" eaLnBrk="0" fontAlgn="base" hangingPunct="0">
              <a:spcBef>
                <a:spcPct val="0"/>
              </a:spcBef>
              <a:spcAft>
                <a:spcPct val="0"/>
              </a:spcAft>
              <a:defRPr sz="2800">
                <a:solidFill>
                  <a:srgbClr val="004D75"/>
                </a:solidFill>
                <a:latin typeface="Verdana" panose="020B0604030504040204" pitchFamily="34" charset="0"/>
                <a:cs typeface="Arial" panose="020B0604020202020204" pitchFamily="34" charset="0"/>
              </a:defRPr>
            </a:lvl6pPr>
            <a:lvl7pPr marL="2971800" indent="-228600" algn="r" eaLnBrk="0" fontAlgn="base" hangingPunct="0">
              <a:spcBef>
                <a:spcPct val="0"/>
              </a:spcBef>
              <a:spcAft>
                <a:spcPct val="0"/>
              </a:spcAft>
              <a:defRPr sz="2800">
                <a:solidFill>
                  <a:srgbClr val="004D75"/>
                </a:solidFill>
                <a:latin typeface="Verdana" panose="020B0604030504040204" pitchFamily="34" charset="0"/>
                <a:cs typeface="Arial" panose="020B0604020202020204" pitchFamily="34" charset="0"/>
              </a:defRPr>
            </a:lvl7pPr>
            <a:lvl8pPr marL="3429000" indent="-228600" algn="r" eaLnBrk="0" fontAlgn="base" hangingPunct="0">
              <a:spcBef>
                <a:spcPct val="0"/>
              </a:spcBef>
              <a:spcAft>
                <a:spcPct val="0"/>
              </a:spcAft>
              <a:defRPr sz="2800">
                <a:solidFill>
                  <a:srgbClr val="004D75"/>
                </a:solidFill>
                <a:latin typeface="Verdana" panose="020B0604030504040204" pitchFamily="34" charset="0"/>
                <a:cs typeface="Arial" panose="020B0604020202020204" pitchFamily="34" charset="0"/>
              </a:defRPr>
            </a:lvl8pPr>
            <a:lvl9pPr marL="3886200" indent="-228600" algn="r" eaLnBrk="0" fontAlgn="base" hangingPunct="0">
              <a:spcBef>
                <a:spcPct val="0"/>
              </a:spcBef>
              <a:spcAft>
                <a:spcPct val="0"/>
              </a:spcAft>
              <a:defRPr sz="2800">
                <a:solidFill>
                  <a:srgbClr val="004D75"/>
                </a:solidFill>
                <a:latin typeface="Verdana" panose="020B0604030504040204" pitchFamily="34" charset="0"/>
                <a:cs typeface="Arial" panose="020B0604020202020204" pitchFamily="34" charset="0"/>
              </a:defRPr>
            </a:lvl9pPr>
          </a:lstStyle>
          <a:p>
            <a:pPr>
              <a:spcBef>
                <a:spcPct val="50000"/>
              </a:spcBef>
              <a:defRPr/>
            </a:pPr>
            <a:endParaRPr lang="en-US" altLang="en-US" sz="2400">
              <a:solidFill>
                <a:schemeClr val="tx1"/>
              </a:solidFill>
              <a:latin typeface="Times" panose="02020603050405020304" pitchFamily="18" charset="0"/>
            </a:endParaRPr>
          </a:p>
        </p:txBody>
      </p:sp>
      <p:sp>
        <p:nvSpPr>
          <p:cNvPr id="1029" name="Title 1"/>
          <p:cNvSpPr txBox="1">
            <a:spLocks/>
          </p:cNvSpPr>
          <p:nvPr userDrawn="1"/>
        </p:nvSpPr>
        <p:spPr bwMode="auto">
          <a:xfrm>
            <a:off x="0" y="0"/>
            <a:ext cx="12192000" cy="1066800"/>
          </a:xfrm>
          <a:prstGeom prst="rect">
            <a:avLst/>
          </a:prstGeom>
          <a:solidFill>
            <a:srgbClr val="6F2C91"/>
          </a:solidFill>
          <a:ln>
            <a:noFill/>
          </a:ln>
        </p:spPr>
        <p:txBody>
          <a:bodyPr anchor="ctr"/>
          <a:lstStyle>
            <a:lvl1pPr algn="r">
              <a:defRPr sz="2800">
                <a:solidFill>
                  <a:srgbClr val="004D75"/>
                </a:solidFill>
                <a:latin typeface="Verdana" panose="020B0604030504040204" pitchFamily="34" charset="0"/>
                <a:cs typeface="Arial" panose="020B0604020202020204" pitchFamily="34" charset="0"/>
              </a:defRPr>
            </a:lvl1pPr>
            <a:lvl2pPr marL="742950" indent="-285750" algn="r">
              <a:defRPr sz="2800">
                <a:solidFill>
                  <a:srgbClr val="004D75"/>
                </a:solidFill>
                <a:latin typeface="Verdana" panose="020B0604030504040204" pitchFamily="34" charset="0"/>
                <a:cs typeface="Arial" panose="020B0604020202020204" pitchFamily="34" charset="0"/>
              </a:defRPr>
            </a:lvl2pPr>
            <a:lvl3pPr marL="1143000" indent="-228600" algn="r">
              <a:defRPr sz="2800">
                <a:solidFill>
                  <a:srgbClr val="004D75"/>
                </a:solidFill>
                <a:latin typeface="Verdana" panose="020B0604030504040204" pitchFamily="34" charset="0"/>
                <a:cs typeface="Arial" panose="020B0604020202020204" pitchFamily="34" charset="0"/>
              </a:defRPr>
            </a:lvl3pPr>
            <a:lvl4pPr marL="1600200" indent="-228600" algn="r">
              <a:defRPr sz="2800">
                <a:solidFill>
                  <a:srgbClr val="004D75"/>
                </a:solidFill>
                <a:latin typeface="Verdana" panose="020B0604030504040204" pitchFamily="34" charset="0"/>
                <a:cs typeface="Arial" panose="020B0604020202020204" pitchFamily="34" charset="0"/>
              </a:defRPr>
            </a:lvl4pPr>
            <a:lvl5pPr marL="2057400" indent="-228600" algn="r">
              <a:defRPr sz="2800">
                <a:solidFill>
                  <a:srgbClr val="004D75"/>
                </a:solidFill>
                <a:latin typeface="Verdana" panose="020B0604030504040204" pitchFamily="34" charset="0"/>
                <a:cs typeface="Arial" panose="020B0604020202020204" pitchFamily="34" charset="0"/>
              </a:defRPr>
            </a:lvl5pPr>
            <a:lvl6pPr marL="2514600" indent="-228600" algn="r" eaLnBrk="0" fontAlgn="base" hangingPunct="0">
              <a:spcBef>
                <a:spcPct val="0"/>
              </a:spcBef>
              <a:spcAft>
                <a:spcPct val="0"/>
              </a:spcAft>
              <a:defRPr sz="2800">
                <a:solidFill>
                  <a:srgbClr val="004D75"/>
                </a:solidFill>
                <a:latin typeface="Verdana" panose="020B0604030504040204" pitchFamily="34" charset="0"/>
                <a:cs typeface="Arial" panose="020B0604020202020204" pitchFamily="34" charset="0"/>
              </a:defRPr>
            </a:lvl6pPr>
            <a:lvl7pPr marL="2971800" indent="-228600" algn="r" eaLnBrk="0" fontAlgn="base" hangingPunct="0">
              <a:spcBef>
                <a:spcPct val="0"/>
              </a:spcBef>
              <a:spcAft>
                <a:spcPct val="0"/>
              </a:spcAft>
              <a:defRPr sz="2800">
                <a:solidFill>
                  <a:srgbClr val="004D75"/>
                </a:solidFill>
                <a:latin typeface="Verdana" panose="020B0604030504040204" pitchFamily="34" charset="0"/>
                <a:cs typeface="Arial" panose="020B0604020202020204" pitchFamily="34" charset="0"/>
              </a:defRPr>
            </a:lvl7pPr>
            <a:lvl8pPr marL="3429000" indent="-228600" algn="r" eaLnBrk="0" fontAlgn="base" hangingPunct="0">
              <a:spcBef>
                <a:spcPct val="0"/>
              </a:spcBef>
              <a:spcAft>
                <a:spcPct val="0"/>
              </a:spcAft>
              <a:defRPr sz="2800">
                <a:solidFill>
                  <a:srgbClr val="004D75"/>
                </a:solidFill>
                <a:latin typeface="Verdana" panose="020B0604030504040204" pitchFamily="34" charset="0"/>
                <a:cs typeface="Arial" panose="020B0604020202020204" pitchFamily="34" charset="0"/>
              </a:defRPr>
            </a:lvl8pPr>
            <a:lvl9pPr marL="3886200" indent="-228600" algn="r" eaLnBrk="0" fontAlgn="base" hangingPunct="0">
              <a:spcBef>
                <a:spcPct val="0"/>
              </a:spcBef>
              <a:spcAft>
                <a:spcPct val="0"/>
              </a:spcAft>
              <a:defRPr sz="2800">
                <a:solidFill>
                  <a:srgbClr val="004D75"/>
                </a:solidFill>
                <a:latin typeface="Verdana" panose="020B0604030504040204" pitchFamily="34" charset="0"/>
                <a:cs typeface="Arial" panose="020B0604020202020204" pitchFamily="34" charset="0"/>
              </a:defRPr>
            </a:lvl9pPr>
          </a:lstStyle>
          <a:p>
            <a:pPr algn="l">
              <a:defRPr/>
            </a:pPr>
            <a:r>
              <a:rPr lang="en-US" altLang="en-US" sz="2800" dirty="0">
                <a:solidFill>
                  <a:schemeClr val="bg1"/>
                </a:solidFill>
                <a:latin typeface="Museo Sans 500"/>
                <a:cs typeface="Museo Sans 500"/>
              </a:rPr>
              <a:t>Click to edit Master title style</a:t>
            </a:r>
            <a:endParaRPr lang="en-GB" altLang="en-US" sz="2800" dirty="0">
              <a:solidFill>
                <a:schemeClr val="bg1"/>
              </a:solidFill>
              <a:latin typeface="Museo Sans 500"/>
              <a:cs typeface="Museo Sans 500"/>
            </a:endParaRPr>
          </a:p>
        </p:txBody>
      </p:sp>
      <p:pic>
        <p:nvPicPr>
          <p:cNvPr id="2" name="Picture 5"/>
          <p:cNvPicPr>
            <a:picLocks noChangeAspect="1"/>
          </p:cNvPicPr>
          <p:nvPr userDrawn="1"/>
        </p:nvPicPr>
        <p:blipFill>
          <a:blip r:embed="rId13">
            <a:extLst>
              <a:ext uri="{28A0092B-C50C-407E-A947-70E740481C1C}">
                <a14:useLocalDpi xmlns:a14="http://schemas.microsoft.com/office/drawing/2010/main" val="0"/>
              </a:ext>
            </a:extLst>
          </a:blip>
          <a:srcRect l="7915" t="13541" r="6219" b="10622"/>
          <a:stretch>
            <a:fillRect/>
          </a:stretch>
        </p:blipFill>
        <p:spPr bwMode="auto">
          <a:xfrm>
            <a:off x="9647767" y="6015039"/>
            <a:ext cx="2406651"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34276464"/>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Lst>
  <p:hf sldNum="0" hdr="0" dt="0"/>
  <p:txStyles>
    <p:titleStyle>
      <a:lvl1pPr algn="l" rtl="0" eaLnBrk="0" fontAlgn="base" hangingPunct="0">
        <a:spcBef>
          <a:spcPct val="0"/>
        </a:spcBef>
        <a:spcAft>
          <a:spcPct val="0"/>
        </a:spcAft>
        <a:defRPr sz="2800">
          <a:solidFill>
            <a:srgbClr val="004D75"/>
          </a:solidFill>
          <a:latin typeface="+mj-lt"/>
          <a:ea typeface="+mj-ea"/>
          <a:cs typeface="+mj-cs"/>
        </a:defRPr>
      </a:lvl1pPr>
      <a:lvl2pPr algn="l" rtl="0" eaLnBrk="0" fontAlgn="base" hangingPunct="0">
        <a:spcBef>
          <a:spcPct val="0"/>
        </a:spcBef>
        <a:spcAft>
          <a:spcPct val="0"/>
        </a:spcAft>
        <a:defRPr sz="2800">
          <a:solidFill>
            <a:srgbClr val="004D75"/>
          </a:solidFill>
          <a:latin typeface="Verdana" pitchFamily="34" charset="0"/>
        </a:defRPr>
      </a:lvl2pPr>
      <a:lvl3pPr algn="l" rtl="0" eaLnBrk="0" fontAlgn="base" hangingPunct="0">
        <a:spcBef>
          <a:spcPct val="0"/>
        </a:spcBef>
        <a:spcAft>
          <a:spcPct val="0"/>
        </a:spcAft>
        <a:defRPr sz="2800">
          <a:solidFill>
            <a:srgbClr val="004D75"/>
          </a:solidFill>
          <a:latin typeface="Verdana" pitchFamily="34" charset="0"/>
        </a:defRPr>
      </a:lvl3pPr>
      <a:lvl4pPr algn="l" rtl="0" eaLnBrk="0" fontAlgn="base" hangingPunct="0">
        <a:spcBef>
          <a:spcPct val="0"/>
        </a:spcBef>
        <a:spcAft>
          <a:spcPct val="0"/>
        </a:spcAft>
        <a:defRPr sz="2800">
          <a:solidFill>
            <a:srgbClr val="004D75"/>
          </a:solidFill>
          <a:latin typeface="Verdana" pitchFamily="34" charset="0"/>
        </a:defRPr>
      </a:lvl4pPr>
      <a:lvl5pPr algn="l" rtl="0" eaLnBrk="0" fontAlgn="base" hangingPunct="0">
        <a:spcBef>
          <a:spcPct val="0"/>
        </a:spcBef>
        <a:spcAft>
          <a:spcPct val="0"/>
        </a:spcAft>
        <a:defRPr sz="2800">
          <a:solidFill>
            <a:srgbClr val="004D75"/>
          </a:solidFill>
          <a:latin typeface="Verdana" pitchFamily="34" charset="0"/>
        </a:defRPr>
      </a:lvl5pPr>
      <a:lvl6pPr marL="457200" algn="l" rtl="0" fontAlgn="base">
        <a:spcBef>
          <a:spcPct val="0"/>
        </a:spcBef>
        <a:spcAft>
          <a:spcPct val="0"/>
        </a:spcAft>
        <a:defRPr sz="2800">
          <a:solidFill>
            <a:srgbClr val="004D75"/>
          </a:solidFill>
          <a:latin typeface="Verdana" pitchFamily="34" charset="0"/>
        </a:defRPr>
      </a:lvl6pPr>
      <a:lvl7pPr marL="914400" algn="l" rtl="0" fontAlgn="base">
        <a:spcBef>
          <a:spcPct val="0"/>
        </a:spcBef>
        <a:spcAft>
          <a:spcPct val="0"/>
        </a:spcAft>
        <a:defRPr sz="2800">
          <a:solidFill>
            <a:srgbClr val="004D75"/>
          </a:solidFill>
          <a:latin typeface="Verdana" pitchFamily="34" charset="0"/>
        </a:defRPr>
      </a:lvl7pPr>
      <a:lvl8pPr marL="1371600" algn="l" rtl="0" fontAlgn="base">
        <a:spcBef>
          <a:spcPct val="0"/>
        </a:spcBef>
        <a:spcAft>
          <a:spcPct val="0"/>
        </a:spcAft>
        <a:defRPr sz="2800">
          <a:solidFill>
            <a:srgbClr val="004D75"/>
          </a:solidFill>
          <a:latin typeface="Verdana" pitchFamily="34" charset="0"/>
        </a:defRPr>
      </a:lvl8pPr>
      <a:lvl9pPr marL="1828800" algn="l" rtl="0" fontAlgn="base">
        <a:spcBef>
          <a:spcPct val="0"/>
        </a:spcBef>
        <a:spcAft>
          <a:spcPct val="0"/>
        </a:spcAft>
        <a:defRPr sz="2800">
          <a:solidFill>
            <a:srgbClr val="004D75"/>
          </a:solidFill>
          <a:latin typeface="Verdana" pitchFamily="34" charset="0"/>
        </a:defRPr>
      </a:lvl9pPr>
    </p:titleStyle>
    <p:bodyStyle>
      <a:lvl1pPr marL="188913" indent="-188913" algn="l" rtl="0" eaLnBrk="0" fontAlgn="base" hangingPunct="0">
        <a:lnSpc>
          <a:spcPct val="110000"/>
        </a:lnSpc>
        <a:spcBef>
          <a:spcPct val="30000"/>
        </a:spcBef>
        <a:spcAft>
          <a:spcPct val="20000"/>
        </a:spcAft>
        <a:buChar char="•"/>
        <a:defRPr>
          <a:solidFill>
            <a:srgbClr val="053663"/>
          </a:solidFill>
          <a:latin typeface="Museo Sans 500"/>
          <a:ea typeface="+mn-ea"/>
          <a:cs typeface="Museo Sans 500"/>
        </a:defRPr>
      </a:lvl1pPr>
      <a:lvl2pPr marL="379413" indent="-188913" algn="l" rtl="0" eaLnBrk="0" fontAlgn="base" hangingPunct="0">
        <a:lnSpc>
          <a:spcPct val="90000"/>
        </a:lnSpc>
        <a:spcBef>
          <a:spcPct val="20000"/>
        </a:spcBef>
        <a:spcAft>
          <a:spcPct val="10000"/>
        </a:spcAft>
        <a:buChar char="–"/>
        <a:defRPr sz="1500">
          <a:solidFill>
            <a:srgbClr val="053663"/>
          </a:solidFill>
          <a:latin typeface="Museo Sans 500"/>
          <a:cs typeface="Museo Sans 500"/>
        </a:defRPr>
      </a:lvl2pPr>
      <a:lvl3pPr marL="530225" indent="-149225" algn="l" rtl="0" eaLnBrk="0" fontAlgn="base" hangingPunct="0">
        <a:lnSpc>
          <a:spcPct val="90000"/>
        </a:lnSpc>
        <a:spcBef>
          <a:spcPct val="20000"/>
        </a:spcBef>
        <a:spcAft>
          <a:spcPct val="20000"/>
        </a:spcAft>
        <a:buChar char="•"/>
        <a:defRPr sz="1200">
          <a:solidFill>
            <a:srgbClr val="053663"/>
          </a:solidFill>
          <a:latin typeface="Museo Sans 500"/>
          <a:cs typeface="Museo Sans 500"/>
        </a:defRPr>
      </a:lvl3pPr>
      <a:lvl4pPr marL="862013" indent="-141288" algn="l" rtl="0" eaLnBrk="0" fontAlgn="base" hangingPunct="0">
        <a:lnSpc>
          <a:spcPct val="90000"/>
        </a:lnSpc>
        <a:spcBef>
          <a:spcPct val="20000"/>
        </a:spcBef>
        <a:spcAft>
          <a:spcPct val="20000"/>
        </a:spcAft>
        <a:buChar char="–"/>
        <a:defRPr sz="1200">
          <a:solidFill>
            <a:srgbClr val="053663"/>
          </a:solidFill>
          <a:latin typeface="Museo Sans 500"/>
          <a:cs typeface="Museo Sans 500"/>
        </a:defRPr>
      </a:lvl4pPr>
      <a:lvl5pPr marL="1235075" indent="-182563" algn="l" rtl="0" eaLnBrk="0" fontAlgn="base" hangingPunct="0">
        <a:lnSpc>
          <a:spcPct val="90000"/>
        </a:lnSpc>
        <a:spcBef>
          <a:spcPct val="20000"/>
        </a:spcBef>
        <a:spcAft>
          <a:spcPct val="20000"/>
        </a:spcAft>
        <a:buChar char="»"/>
        <a:defRPr sz="1200">
          <a:solidFill>
            <a:srgbClr val="053663"/>
          </a:solidFill>
          <a:latin typeface="Museo Sans 500"/>
          <a:cs typeface="Museo Sans 500"/>
        </a:defRPr>
      </a:lvl5pPr>
      <a:lvl6pPr marL="1692275" indent="-182563" algn="l" rtl="0" fontAlgn="base">
        <a:lnSpc>
          <a:spcPct val="90000"/>
        </a:lnSpc>
        <a:spcBef>
          <a:spcPct val="20000"/>
        </a:spcBef>
        <a:spcAft>
          <a:spcPct val="20000"/>
        </a:spcAft>
        <a:buChar char="»"/>
        <a:defRPr sz="1200">
          <a:solidFill>
            <a:srgbClr val="004D75"/>
          </a:solidFill>
          <a:latin typeface="+mn-lt"/>
        </a:defRPr>
      </a:lvl6pPr>
      <a:lvl7pPr marL="2149475" indent="-182563" algn="l" rtl="0" fontAlgn="base">
        <a:lnSpc>
          <a:spcPct val="90000"/>
        </a:lnSpc>
        <a:spcBef>
          <a:spcPct val="20000"/>
        </a:spcBef>
        <a:spcAft>
          <a:spcPct val="20000"/>
        </a:spcAft>
        <a:buChar char="»"/>
        <a:defRPr sz="1200">
          <a:solidFill>
            <a:srgbClr val="004D75"/>
          </a:solidFill>
          <a:latin typeface="+mn-lt"/>
        </a:defRPr>
      </a:lvl7pPr>
      <a:lvl8pPr marL="2606675" indent="-182563" algn="l" rtl="0" fontAlgn="base">
        <a:lnSpc>
          <a:spcPct val="90000"/>
        </a:lnSpc>
        <a:spcBef>
          <a:spcPct val="20000"/>
        </a:spcBef>
        <a:spcAft>
          <a:spcPct val="20000"/>
        </a:spcAft>
        <a:buChar char="»"/>
        <a:defRPr sz="1200">
          <a:solidFill>
            <a:srgbClr val="004D75"/>
          </a:solidFill>
          <a:latin typeface="+mn-lt"/>
        </a:defRPr>
      </a:lvl8pPr>
      <a:lvl9pPr marL="3063875" indent="-182563" algn="l" rtl="0" fontAlgn="base">
        <a:lnSpc>
          <a:spcPct val="90000"/>
        </a:lnSpc>
        <a:spcBef>
          <a:spcPct val="20000"/>
        </a:spcBef>
        <a:spcAft>
          <a:spcPct val="20000"/>
        </a:spcAft>
        <a:buChar char="»"/>
        <a:defRPr sz="1200">
          <a:solidFill>
            <a:srgbClr val="004D75"/>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body" idx="1"/>
          </p:nvPr>
        </p:nvSpPr>
        <p:spPr bwMode="auto">
          <a:xfrm>
            <a:off x="508000" y="1447803"/>
            <a:ext cx="11074400" cy="11726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lvl="0"/>
            <a:r>
              <a:rPr lang="en-GB" altLang="en-US" dirty="0"/>
              <a:t>Click to edit Master text styles</a:t>
            </a:r>
          </a:p>
          <a:p>
            <a:pPr lvl="1"/>
            <a:r>
              <a:rPr lang="en-GB" altLang="en-US" dirty="0"/>
              <a:t>Second level</a:t>
            </a:r>
          </a:p>
          <a:p>
            <a:pPr lvl="2"/>
            <a:r>
              <a:rPr lang="en-GB" altLang="en-US" dirty="0"/>
              <a:t>Third level</a:t>
            </a:r>
          </a:p>
          <a:p>
            <a:pPr lvl="3"/>
            <a:r>
              <a:rPr lang="en-GB" altLang="en-US" dirty="0"/>
              <a:t>Fourth level</a:t>
            </a:r>
          </a:p>
          <a:p>
            <a:pPr lvl="4"/>
            <a:r>
              <a:rPr lang="en-GB" altLang="en-US" dirty="0"/>
              <a:t>Fifth level</a:t>
            </a:r>
          </a:p>
        </p:txBody>
      </p:sp>
      <p:sp>
        <p:nvSpPr>
          <p:cNvPr id="1028" name="Text Box 6"/>
          <p:cNvSpPr txBox="1">
            <a:spLocks noChangeArrowheads="1"/>
          </p:cNvSpPr>
          <p:nvPr/>
        </p:nvSpPr>
        <p:spPr bwMode="auto">
          <a:xfrm>
            <a:off x="527052" y="6165850"/>
            <a:ext cx="134408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rgbClr val="004D75"/>
                </a:solidFill>
                <a:latin typeface="Verdana" panose="020B0604030504040204" pitchFamily="34" charset="0"/>
                <a:cs typeface="Arial" panose="020B0604020202020204" pitchFamily="34" charset="0"/>
              </a:defRPr>
            </a:lvl1pPr>
            <a:lvl2pPr marL="742950" indent="-285750">
              <a:defRPr sz="2800">
                <a:solidFill>
                  <a:srgbClr val="004D75"/>
                </a:solidFill>
                <a:latin typeface="Verdana" panose="020B0604030504040204" pitchFamily="34" charset="0"/>
                <a:cs typeface="Arial" panose="020B0604020202020204" pitchFamily="34" charset="0"/>
              </a:defRPr>
            </a:lvl2pPr>
            <a:lvl3pPr marL="1143000" indent="-228600">
              <a:defRPr sz="2800">
                <a:solidFill>
                  <a:srgbClr val="004D75"/>
                </a:solidFill>
                <a:latin typeface="Verdana" panose="020B0604030504040204" pitchFamily="34" charset="0"/>
                <a:cs typeface="Arial" panose="020B0604020202020204" pitchFamily="34" charset="0"/>
              </a:defRPr>
            </a:lvl3pPr>
            <a:lvl4pPr marL="1600200" indent="-228600">
              <a:defRPr sz="2800">
                <a:solidFill>
                  <a:srgbClr val="004D75"/>
                </a:solidFill>
                <a:latin typeface="Verdana" panose="020B0604030504040204" pitchFamily="34" charset="0"/>
                <a:cs typeface="Arial" panose="020B0604020202020204" pitchFamily="34" charset="0"/>
              </a:defRPr>
            </a:lvl4pPr>
            <a:lvl5pPr marL="2057400" indent="-228600">
              <a:defRPr sz="2800">
                <a:solidFill>
                  <a:srgbClr val="004D75"/>
                </a:solidFill>
                <a:latin typeface="Verdana" panose="020B0604030504040204" pitchFamily="34" charset="0"/>
                <a:cs typeface="Arial" panose="020B0604020202020204" pitchFamily="34" charset="0"/>
              </a:defRPr>
            </a:lvl5pPr>
            <a:lvl6pPr marL="2514600" indent="-228600" algn="r" eaLnBrk="0" fontAlgn="base" hangingPunct="0">
              <a:spcBef>
                <a:spcPct val="0"/>
              </a:spcBef>
              <a:spcAft>
                <a:spcPct val="0"/>
              </a:spcAft>
              <a:defRPr sz="2800">
                <a:solidFill>
                  <a:srgbClr val="004D75"/>
                </a:solidFill>
                <a:latin typeface="Verdana" panose="020B0604030504040204" pitchFamily="34" charset="0"/>
                <a:cs typeface="Arial" panose="020B0604020202020204" pitchFamily="34" charset="0"/>
              </a:defRPr>
            </a:lvl6pPr>
            <a:lvl7pPr marL="2971800" indent="-228600" algn="r" eaLnBrk="0" fontAlgn="base" hangingPunct="0">
              <a:spcBef>
                <a:spcPct val="0"/>
              </a:spcBef>
              <a:spcAft>
                <a:spcPct val="0"/>
              </a:spcAft>
              <a:defRPr sz="2800">
                <a:solidFill>
                  <a:srgbClr val="004D75"/>
                </a:solidFill>
                <a:latin typeface="Verdana" panose="020B0604030504040204" pitchFamily="34" charset="0"/>
                <a:cs typeface="Arial" panose="020B0604020202020204" pitchFamily="34" charset="0"/>
              </a:defRPr>
            </a:lvl7pPr>
            <a:lvl8pPr marL="3429000" indent="-228600" algn="r" eaLnBrk="0" fontAlgn="base" hangingPunct="0">
              <a:spcBef>
                <a:spcPct val="0"/>
              </a:spcBef>
              <a:spcAft>
                <a:spcPct val="0"/>
              </a:spcAft>
              <a:defRPr sz="2800">
                <a:solidFill>
                  <a:srgbClr val="004D75"/>
                </a:solidFill>
                <a:latin typeface="Verdana" panose="020B0604030504040204" pitchFamily="34" charset="0"/>
                <a:cs typeface="Arial" panose="020B0604020202020204" pitchFamily="34" charset="0"/>
              </a:defRPr>
            </a:lvl8pPr>
            <a:lvl9pPr marL="3886200" indent="-228600" algn="r" eaLnBrk="0" fontAlgn="base" hangingPunct="0">
              <a:spcBef>
                <a:spcPct val="0"/>
              </a:spcBef>
              <a:spcAft>
                <a:spcPct val="0"/>
              </a:spcAft>
              <a:defRPr sz="2800">
                <a:solidFill>
                  <a:srgbClr val="004D75"/>
                </a:solidFill>
                <a:latin typeface="Verdana" panose="020B0604030504040204" pitchFamily="34" charset="0"/>
                <a:cs typeface="Arial" panose="020B0604020202020204" pitchFamily="34" charset="0"/>
              </a:defRPr>
            </a:lvl9pPr>
          </a:lstStyle>
          <a:p>
            <a:pPr>
              <a:spcBef>
                <a:spcPct val="50000"/>
              </a:spcBef>
              <a:defRPr/>
            </a:pPr>
            <a:endParaRPr lang="en-US" altLang="en-US" sz="1800">
              <a:solidFill>
                <a:schemeClr val="tx1"/>
              </a:solidFill>
              <a:latin typeface="Times" panose="02020603050405020304" pitchFamily="18" charset="0"/>
            </a:endParaRPr>
          </a:p>
        </p:txBody>
      </p:sp>
      <p:sp>
        <p:nvSpPr>
          <p:cNvPr id="1029" name="Title 1"/>
          <p:cNvSpPr txBox="1">
            <a:spLocks/>
          </p:cNvSpPr>
          <p:nvPr userDrawn="1"/>
        </p:nvSpPr>
        <p:spPr bwMode="auto">
          <a:xfrm>
            <a:off x="0" y="0"/>
            <a:ext cx="12192000" cy="1066800"/>
          </a:xfrm>
          <a:prstGeom prst="rect">
            <a:avLst/>
          </a:prstGeom>
          <a:solidFill>
            <a:srgbClr val="6F2C91"/>
          </a:solidFill>
          <a:ln>
            <a:noFill/>
          </a:ln>
        </p:spPr>
        <p:txBody>
          <a:bodyPr anchor="ctr"/>
          <a:lstStyle>
            <a:lvl1pPr algn="r">
              <a:defRPr sz="2800">
                <a:solidFill>
                  <a:srgbClr val="004D75"/>
                </a:solidFill>
                <a:latin typeface="Verdana" panose="020B0604030504040204" pitchFamily="34" charset="0"/>
                <a:cs typeface="Arial" panose="020B0604020202020204" pitchFamily="34" charset="0"/>
              </a:defRPr>
            </a:lvl1pPr>
            <a:lvl2pPr marL="742950" indent="-285750" algn="r">
              <a:defRPr sz="2800">
                <a:solidFill>
                  <a:srgbClr val="004D75"/>
                </a:solidFill>
                <a:latin typeface="Verdana" panose="020B0604030504040204" pitchFamily="34" charset="0"/>
                <a:cs typeface="Arial" panose="020B0604020202020204" pitchFamily="34" charset="0"/>
              </a:defRPr>
            </a:lvl2pPr>
            <a:lvl3pPr marL="1143000" indent="-228600" algn="r">
              <a:defRPr sz="2800">
                <a:solidFill>
                  <a:srgbClr val="004D75"/>
                </a:solidFill>
                <a:latin typeface="Verdana" panose="020B0604030504040204" pitchFamily="34" charset="0"/>
                <a:cs typeface="Arial" panose="020B0604020202020204" pitchFamily="34" charset="0"/>
              </a:defRPr>
            </a:lvl3pPr>
            <a:lvl4pPr marL="1600200" indent="-228600" algn="r">
              <a:defRPr sz="2800">
                <a:solidFill>
                  <a:srgbClr val="004D75"/>
                </a:solidFill>
                <a:latin typeface="Verdana" panose="020B0604030504040204" pitchFamily="34" charset="0"/>
                <a:cs typeface="Arial" panose="020B0604020202020204" pitchFamily="34" charset="0"/>
              </a:defRPr>
            </a:lvl4pPr>
            <a:lvl5pPr marL="2057400" indent="-228600" algn="r">
              <a:defRPr sz="2800">
                <a:solidFill>
                  <a:srgbClr val="004D75"/>
                </a:solidFill>
                <a:latin typeface="Verdana" panose="020B0604030504040204" pitchFamily="34" charset="0"/>
                <a:cs typeface="Arial" panose="020B0604020202020204" pitchFamily="34" charset="0"/>
              </a:defRPr>
            </a:lvl5pPr>
            <a:lvl6pPr marL="2514600" indent="-228600" algn="r" eaLnBrk="0" fontAlgn="base" hangingPunct="0">
              <a:spcBef>
                <a:spcPct val="0"/>
              </a:spcBef>
              <a:spcAft>
                <a:spcPct val="0"/>
              </a:spcAft>
              <a:defRPr sz="2800">
                <a:solidFill>
                  <a:srgbClr val="004D75"/>
                </a:solidFill>
                <a:latin typeface="Verdana" panose="020B0604030504040204" pitchFamily="34" charset="0"/>
                <a:cs typeface="Arial" panose="020B0604020202020204" pitchFamily="34" charset="0"/>
              </a:defRPr>
            </a:lvl6pPr>
            <a:lvl7pPr marL="2971800" indent="-228600" algn="r" eaLnBrk="0" fontAlgn="base" hangingPunct="0">
              <a:spcBef>
                <a:spcPct val="0"/>
              </a:spcBef>
              <a:spcAft>
                <a:spcPct val="0"/>
              </a:spcAft>
              <a:defRPr sz="2800">
                <a:solidFill>
                  <a:srgbClr val="004D75"/>
                </a:solidFill>
                <a:latin typeface="Verdana" panose="020B0604030504040204" pitchFamily="34" charset="0"/>
                <a:cs typeface="Arial" panose="020B0604020202020204" pitchFamily="34" charset="0"/>
              </a:defRPr>
            </a:lvl7pPr>
            <a:lvl8pPr marL="3429000" indent="-228600" algn="r" eaLnBrk="0" fontAlgn="base" hangingPunct="0">
              <a:spcBef>
                <a:spcPct val="0"/>
              </a:spcBef>
              <a:spcAft>
                <a:spcPct val="0"/>
              </a:spcAft>
              <a:defRPr sz="2800">
                <a:solidFill>
                  <a:srgbClr val="004D75"/>
                </a:solidFill>
                <a:latin typeface="Verdana" panose="020B0604030504040204" pitchFamily="34" charset="0"/>
                <a:cs typeface="Arial" panose="020B0604020202020204" pitchFamily="34" charset="0"/>
              </a:defRPr>
            </a:lvl8pPr>
            <a:lvl9pPr marL="3886200" indent="-228600" algn="r" eaLnBrk="0" fontAlgn="base" hangingPunct="0">
              <a:spcBef>
                <a:spcPct val="0"/>
              </a:spcBef>
              <a:spcAft>
                <a:spcPct val="0"/>
              </a:spcAft>
              <a:defRPr sz="2800">
                <a:solidFill>
                  <a:srgbClr val="004D75"/>
                </a:solidFill>
                <a:latin typeface="Verdana" panose="020B0604030504040204" pitchFamily="34" charset="0"/>
                <a:cs typeface="Arial" panose="020B0604020202020204" pitchFamily="34" charset="0"/>
              </a:defRPr>
            </a:lvl9pPr>
          </a:lstStyle>
          <a:p>
            <a:pPr algn="l">
              <a:defRPr/>
            </a:pPr>
            <a:r>
              <a:rPr lang="en-US" altLang="en-US" sz="2100" dirty="0">
                <a:solidFill>
                  <a:schemeClr val="bg1"/>
                </a:solidFill>
                <a:latin typeface="Museo Sans 500"/>
                <a:cs typeface="Museo Sans 500"/>
              </a:rPr>
              <a:t>Click to edit Master title style</a:t>
            </a:r>
            <a:endParaRPr lang="en-GB" altLang="en-US" sz="2100" dirty="0">
              <a:solidFill>
                <a:schemeClr val="bg1"/>
              </a:solidFill>
              <a:latin typeface="Museo Sans 500"/>
              <a:cs typeface="Museo Sans 500"/>
            </a:endParaRPr>
          </a:p>
        </p:txBody>
      </p:sp>
      <p:pic>
        <p:nvPicPr>
          <p:cNvPr id="2" name="Picture 5"/>
          <p:cNvPicPr>
            <a:picLocks noChangeAspect="1"/>
          </p:cNvPicPr>
          <p:nvPr userDrawn="1"/>
        </p:nvPicPr>
        <p:blipFill>
          <a:blip r:embed="rId13">
            <a:extLst>
              <a:ext uri="{28A0092B-C50C-407E-A947-70E740481C1C}">
                <a14:useLocalDpi xmlns:a14="http://schemas.microsoft.com/office/drawing/2010/main" val="0"/>
              </a:ext>
            </a:extLst>
          </a:blip>
          <a:srcRect l="7915" t="13541" r="6219" b="10622"/>
          <a:stretch>
            <a:fillRect/>
          </a:stretch>
        </p:blipFill>
        <p:spPr bwMode="auto">
          <a:xfrm>
            <a:off x="9647768" y="6015041"/>
            <a:ext cx="2406651"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84834452"/>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Lst>
  <p:hf sldNum="0" hdr="0" dt="0"/>
  <p:txStyles>
    <p:titleStyle>
      <a:lvl1pPr algn="l" rtl="0" eaLnBrk="0" fontAlgn="base" hangingPunct="0">
        <a:spcBef>
          <a:spcPct val="0"/>
        </a:spcBef>
        <a:spcAft>
          <a:spcPct val="0"/>
        </a:spcAft>
        <a:defRPr sz="2100">
          <a:solidFill>
            <a:srgbClr val="004D75"/>
          </a:solidFill>
          <a:latin typeface="+mj-lt"/>
          <a:ea typeface="+mj-ea"/>
          <a:cs typeface="+mj-cs"/>
        </a:defRPr>
      </a:lvl1pPr>
      <a:lvl2pPr algn="l" rtl="0" eaLnBrk="0" fontAlgn="base" hangingPunct="0">
        <a:spcBef>
          <a:spcPct val="0"/>
        </a:spcBef>
        <a:spcAft>
          <a:spcPct val="0"/>
        </a:spcAft>
        <a:defRPr sz="2100">
          <a:solidFill>
            <a:srgbClr val="004D75"/>
          </a:solidFill>
          <a:latin typeface="Verdana" pitchFamily="34" charset="0"/>
        </a:defRPr>
      </a:lvl2pPr>
      <a:lvl3pPr algn="l" rtl="0" eaLnBrk="0" fontAlgn="base" hangingPunct="0">
        <a:spcBef>
          <a:spcPct val="0"/>
        </a:spcBef>
        <a:spcAft>
          <a:spcPct val="0"/>
        </a:spcAft>
        <a:defRPr sz="2100">
          <a:solidFill>
            <a:srgbClr val="004D75"/>
          </a:solidFill>
          <a:latin typeface="Verdana" pitchFamily="34" charset="0"/>
        </a:defRPr>
      </a:lvl3pPr>
      <a:lvl4pPr algn="l" rtl="0" eaLnBrk="0" fontAlgn="base" hangingPunct="0">
        <a:spcBef>
          <a:spcPct val="0"/>
        </a:spcBef>
        <a:spcAft>
          <a:spcPct val="0"/>
        </a:spcAft>
        <a:defRPr sz="2100">
          <a:solidFill>
            <a:srgbClr val="004D75"/>
          </a:solidFill>
          <a:latin typeface="Verdana" pitchFamily="34" charset="0"/>
        </a:defRPr>
      </a:lvl4pPr>
      <a:lvl5pPr algn="l" rtl="0" eaLnBrk="0" fontAlgn="base" hangingPunct="0">
        <a:spcBef>
          <a:spcPct val="0"/>
        </a:spcBef>
        <a:spcAft>
          <a:spcPct val="0"/>
        </a:spcAft>
        <a:defRPr sz="2100">
          <a:solidFill>
            <a:srgbClr val="004D75"/>
          </a:solidFill>
          <a:latin typeface="Verdana" pitchFamily="34" charset="0"/>
        </a:defRPr>
      </a:lvl5pPr>
      <a:lvl6pPr marL="342900" algn="l" rtl="0" fontAlgn="base">
        <a:spcBef>
          <a:spcPct val="0"/>
        </a:spcBef>
        <a:spcAft>
          <a:spcPct val="0"/>
        </a:spcAft>
        <a:defRPr sz="2100">
          <a:solidFill>
            <a:srgbClr val="004D75"/>
          </a:solidFill>
          <a:latin typeface="Verdana" pitchFamily="34" charset="0"/>
        </a:defRPr>
      </a:lvl6pPr>
      <a:lvl7pPr marL="685800" algn="l" rtl="0" fontAlgn="base">
        <a:spcBef>
          <a:spcPct val="0"/>
        </a:spcBef>
        <a:spcAft>
          <a:spcPct val="0"/>
        </a:spcAft>
        <a:defRPr sz="2100">
          <a:solidFill>
            <a:srgbClr val="004D75"/>
          </a:solidFill>
          <a:latin typeface="Verdana" pitchFamily="34" charset="0"/>
        </a:defRPr>
      </a:lvl7pPr>
      <a:lvl8pPr marL="1028700" algn="l" rtl="0" fontAlgn="base">
        <a:spcBef>
          <a:spcPct val="0"/>
        </a:spcBef>
        <a:spcAft>
          <a:spcPct val="0"/>
        </a:spcAft>
        <a:defRPr sz="2100">
          <a:solidFill>
            <a:srgbClr val="004D75"/>
          </a:solidFill>
          <a:latin typeface="Verdana" pitchFamily="34" charset="0"/>
        </a:defRPr>
      </a:lvl8pPr>
      <a:lvl9pPr marL="1371600" algn="l" rtl="0" fontAlgn="base">
        <a:spcBef>
          <a:spcPct val="0"/>
        </a:spcBef>
        <a:spcAft>
          <a:spcPct val="0"/>
        </a:spcAft>
        <a:defRPr sz="2100">
          <a:solidFill>
            <a:srgbClr val="004D75"/>
          </a:solidFill>
          <a:latin typeface="Verdana" pitchFamily="34" charset="0"/>
        </a:defRPr>
      </a:lvl9pPr>
    </p:titleStyle>
    <p:bodyStyle>
      <a:lvl1pPr marL="141685" indent="-141685" algn="l" rtl="0" eaLnBrk="0" fontAlgn="base" hangingPunct="0">
        <a:lnSpc>
          <a:spcPct val="110000"/>
        </a:lnSpc>
        <a:spcBef>
          <a:spcPct val="30000"/>
        </a:spcBef>
        <a:spcAft>
          <a:spcPct val="20000"/>
        </a:spcAft>
        <a:buChar char="•"/>
        <a:defRPr>
          <a:solidFill>
            <a:srgbClr val="053663"/>
          </a:solidFill>
          <a:latin typeface="Museo Sans 500"/>
          <a:ea typeface="+mn-ea"/>
          <a:cs typeface="Museo Sans 500"/>
        </a:defRPr>
      </a:lvl1pPr>
      <a:lvl2pPr marL="284560" indent="-141685" algn="l" rtl="0" eaLnBrk="0" fontAlgn="base" hangingPunct="0">
        <a:lnSpc>
          <a:spcPct val="90000"/>
        </a:lnSpc>
        <a:spcBef>
          <a:spcPct val="20000"/>
        </a:spcBef>
        <a:spcAft>
          <a:spcPct val="10000"/>
        </a:spcAft>
        <a:buChar char="–"/>
        <a:defRPr sz="1125">
          <a:solidFill>
            <a:srgbClr val="053663"/>
          </a:solidFill>
          <a:latin typeface="Museo Sans 500"/>
          <a:cs typeface="Museo Sans 500"/>
        </a:defRPr>
      </a:lvl2pPr>
      <a:lvl3pPr marL="397669" indent="-111919" algn="l" rtl="0" eaLnBrk="0" fontAlgn="base" hangingPunct="0">
        <a:lnSpc>
          <a:spcPct val="90000"/>
        </a:lnSpc>
        <a:spcBef>
          <a:spcPct val="20000"/>
        </a:spcBef>
        <a:spcAft>
          <a:spcPct val="20000"/>
        </a:spcAft>
        <a:buChar char="•"/>
        <a:defRPr sz="900">
          <a:solidFill>
            <a:srgbClr val="053663"/>
          </a:solidFill>
          <a:latin typeface="Museo Sans 500"/>
          <a:cs typeface="Museo Sans 500"/>
        </a:defRPr>
      </a:lvl3pPr>
      <a:lvl4pPr marL="646510" indent="-105966" algn="l" rtl="0" eaLnBrk="0" fontAlgn="base" hangingPunct="0">
        <a:lnSpc>
          <a:spcPct val="90000"/>
        </a:lnSpc>
        <a:spcBef>
          <a:spcPct val="20000"/>
        </a:spcBef>
        <a:spcAft>
          <a:spcPct val="20000"/>
        </a:spcAft>
        <a:buChar char="–"/>
        <a:defRPr sz="900">
          <a:solidFill>
            <a:srgbClr val="053663"/>
          </a:solidFill>
          <a:latin typeface="Museo Sans 500"/>
          <a:cs typeface="Museo Sans 500"/>
        </a:defRPr>
      </a:lvl4pPr>
      <a:lvl5pPr marL="926306" indent="-136922" algn="l" rtl="0" eaLnBrk="0" fontAlgn="base" hangingPunct="0">
        <a:lnSpc>
          <a:spcPct val="90000"/>
        </a:lnSpc>
        <a:spcBef>
          <a:spcPct val="20000"/>
        </a:spcBef>
        <a:spcAft>
          <a:spcPct val="20000"/>
        </a:spcAft>
        <a:buChar char="»"/>
        <a:defRPr sz="900">
          <a:solidFill>
            <a:srgbClr val="053663"/>
          </a:solidFill>
          <a:latin typeface="Museo Sans 500"/>
          <a:cs typeface="Museo Sans 500"/>
        </a:defRPr>
      </a:lvl5pPr>
      <a:lvl6pPr marL="1269206" indent="-136922" algn="l" rtl="0" fontAlgn="base">
        <a:lnSpc>
          <a:spcPct val="90000"/>
        </a:lnSpc>
        <a:spcBef>
          <a:spcPct val="20000"/>
        </a:spcBef>
        <a:spcAft>
          <a:spcPct val="20000"/>
        </a:spcAft>
        <a:buChar char="»"/>
        <a:defRPr sz="900">
          <a:solidFill>
            <a:srgbClr val="004D75"/>
          </a:solidFill>
          <a:latin typeface="+mn-lt"/>
        </a:defRPr>
      </a:lvl6pPr>
      <a:lvl7pPr marL="1612106" indent="-136922" algn="l" rtl="0" fontAlgn="base">
        <a:lnSpc>
          <a:spcPct val="90000"/>
        </a:lnSpc>
        <a:spcBef>
          <a:spcPct val="20000"/>
        </a:spcBef>
        <a:spcAft>
          <a:spcPct val="20000"/>
        </a:spcAft>
        <a:buChar char="»"/>
        <a:defRPr sz="900">
          <a:solidFill>
            <a:srgbClr val="004D75"/>
          </a:solidFill>
          <a:latin typeface="+mn-lt"/>
        </a:defRPr>
      </a:lvl7pPr>
      <a:lvl8pPr marL="1955006" indent="-136922" algn="l" rtl="0" fontAlgn="base">
        <a:lnSpc>
          <a:spcPct val="90000"/>
        </a:lnSpc>
        <a:spcBef>
          <a:spcPct val="20000"/>
        </a:spcBef>
        <a:spcAft>
          <a:spcPct val="20000"/>
        </a:spcAft>
        <a:buChar char="»"/>
        <a:defRPr sz="900">
          <a:solidFill>
            <a:srgbClr val="004D75"/>
          </a:solidFill>
          <a:latin typeface="+mn-lt"/>
        </a:defRPr>
      </a:lvl8pPr>
      <a:lvl9pPr marL="2297906" indent="-136922" algn="l" rtl="0" fontAlgn="base">
        <a:lnSpc>
          <a:spcPct val="90000"/>
        </a:lnSpc>
        <a:spcBef>
          <a:spcPct val="20000"/>
        </a:spcBef>
        <a:spcAft>
          <a:spcPct val="20000"/>
        </a:spcAft>
        <a:buChar char="»"/>
        <a:defRPr sz="900">
          <a:solidFill>
            <a:srgbClr val="004D75"/>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hyperlink" Target="https://www.drawdown.org/" TargetMode="External"/><Relationship Id="rId5" Type="http://schemas.openxmlformats.org/officeDocument/2006/relationships/image" Target="../media/image28.jpeg"/><Relationship Id="rId4" Type="http://schemas.openxmlformats.org/officeDocument/2006/relationships/hyperlink" Target="https://profilebooks.com/how-bad-are-bananas.html"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78.xml"/><Relationship Id="rId5" Type="http://schemas.openxmlformats.org/officeDocument/2006/relationships/image" Target="../media/image31.pn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78.xml"/><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33.jpeg"/><Relationship Id="rId7"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78.xml"/><Relationship Id="rId6" Type="http://schemas.openxmlformats.org/officeDocument/2006/relationships/image" Target="../media/image36.jpeg"/><Relationship Id="rId11" Type="http://schemas.openxmlformats.org/officeDocument/2006/relationships/image" Target="../media/image31.png"/><Relationship Id="rId5" Type="http://schemas.openxmlformats.org/officeDocument/2006/relationships/image" Target="../media/image35.png"/><Relationship Id="rId10" Type="http://schemas.microsoft.com/office/2007/relationships/hdphoto" Target="../media/hdphoto2.wdp"/><Relationship Id="rId4" Type="http://schemas.openxmlformats.org/officeDocument/2006/relationships/image" Target="../media/image34.jpeg"/><Relationship Id="rId9"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78.xml"/><Relationship Id="rId6" Type="http://schemas.openxmlformats.org/officeDocument/2006/relationships/image" Target="../media/image31.png"/><Relationship Id="rId5" Type="http://schemas.openxmlformats.org/officeDocument/2006/relationships/image" Target="../media/image40.png"/><Relationship Id="rId4" Type="http://schemas.openxmlformats.org/officeDocument/2006/relationships/hyperlink" Target="about:blank"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89.xml"/><Relationship Id="rId5" Type="http://schemas.openxmlformats.org/officeDocument/2006/relationships/image" Target="../media/image31.png"/><Relationship Id="rId4" Type="http://schemas.microsoft.com/office/2007/relationships/hdphoto" Target="../media/hdphoto3.wdp"/></Relationships>
</file>

<file path=ppt/slides/_rels/slide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21.xml.rels><?xml version="1.0" encoding="UTF-8" standalone="yes"?>
<Relationships xmlns="http://schemas.openxmlformats.org/package/2006/relationships"><Relationship Id="rId8" Type="http://schemas.openxmlformats.org/officeDocument/2006/relationships/hyperlink" Target="mailto:petra.molthan-hill@ntu.ac.uk" TargetMode="External"/><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2.xml"/><Relationship Id="rId1" Type="http://schemas.openxmlformats.org/officeDocument/2006/relationships/slideLayout" Target="../slideLayouts/slideLayout20.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2.xml.rels><?xml version="1.0" encoding="UTF-8" standalone="yes"?>
<Relationships xmlns="http://schemas.openxmlformats.org/package/2006/relationships"><Relationship Id="rId3" Type="http://schemas.openxmlformats.org/officeDocument/2006/relationships/hyperlink" Target="mailto:edication@carbonliteracy.com" TargetMode="External"/><Relationship Id="rId2" Type="http://schemas.openxmlformats.org/officeDocument/2006/relationships/notesSlide" Target="../notesSlides/notesSlide13.xml"/><Relationship Id="rId1" Type="http://schemas.openxmlformats.org/officeDocument/2006/relationships/slideLayout" Target="../slideLayouts/slideLayout20.xml"/><Relationship Id="rId5" Type="http://schemas.openxmlformats.org/officeDocument/2006/relationships/image" Target="../media/image47.png"/><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3" Type="http://schemas.openxmlformats.org/officeDocument/2006/relationships/image" Target="../media/image48.tif"/><Relationship Id="rId2" Type="http://schemas.openxmlformats.org/officeDocument/2006/relationships/hyperlink" Target="https://link.springer.com/referenceworkentry/10.1007/978-1-4614-6431-0_154-1" TargetMode="Externa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hyperlink" Target="https://eur03.safelinks.protection.outlook.com/?url=https%3A%2F%2Fwww.educcateglobal.org%2F&amp;data=04%7C01%7Cpetra.molthan-hill%40ntu.ac.uk%7C6be06ead23564372a60908d930a26e8c%7C8acbc2c5c8ed42c78169ba438a0dbe2f%7C1%7C0%7C637594296452468687%7CUnknown%7CTWFpbGZsb3d8eyJWIjoiMC4wLjAwMDAiLCJQIjoiV2luMzIiLCJBTiI6Ik1haWwiLCJXVCI6Mn0%3D%7C1000&amp;sdata=o2SDzsNMj5hkYLxnpvXrNcS4SHRErrJOMRQ%2B4YNJ7Bg%3D&amp;reserved=0" TargetMode="External"/><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hyperlink" Target="https://www.ntu.ac.uk/about-us/sustainability/sustainability-in-education/carbon-literacy-training" TargetMode="External"/><Relationship Id="rId4" Type="http://schemas.openxmlformats.org/officeDocument/2006/relationships/hyperlink" Target="https://eur03.safelinks.protection.outlook.com/?url=https%3A%2F%2Fwww.educcateglobal.org%2F&amp;data=04%7C01%7Cpetra.molthan-hill%40ntu.ac.uk%7C6be06ead23564372a60908d930a26e8c%7C8acbc2c5c8ed42c78169ba438a0dbe2f%7C1%7C0%7C637594296452478642%7CUnknown%7CTWFpbGZsb3d8eyJWIjoiMC4wLjAwMDAiLCJQIjoiV2luMzIiLCJBTiI6Ik1haWwiLCJXVCI6Mn0%3D%7C1000&amp;sdata=5CupyFXsl36yCUyQ9ocbMIm9aoHRE7ZKO4y5JqKjLWg%3D&amp;reserved=0" TargetMode="External"/></Relationships>
</file>

<file path=ppt/slides/_rels/slide25.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hyperlink" Target="https://melanieharwood.kartra.com/page/CarbonLiteracyTrainingSophieAdams" TargetMode="External"/><Relationship Id="rId7" Type="http://schemas.openxmlformats.org/officeDocument/2006/relationships/hyperlink" Target="https://melanieharwood.kartra.com/page/CarbonLiteracyTrainingChloeBottomley" TargetMode="External"/><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50.jpeg"/><Relationship Id="rId5" Type="http://schemas.openxmlformats.org/officeDocument/2006/relationships/hyperlink" Target="https://melanieharwood.kartra.com/page/CarbonLiteracyTrainingConnorDavey" TargetMode="External"/><Relationship Id="rId10" Type="http://schemas.openxmlformats.org/officeDocument/2006/relationships/image" Target="../media/image52.png"/><Relationship Id="rId4" Type="http://schemas.openxmlformats.org/officeDocument/2006/relationships/image" Target="../media/image49.png"/><Relationship Id="rId9" Type="http://schemas.openxmlformats.org/officeDocument/2006/relationships/hyperlink" Target="https://melanieharwood.kartra.com/page/CarbonLiteracyTrainingJustynaCuglewska"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hyperlink" Target="http://irep.ntu.ac.uk/id/eprint/39223/" TargetMode="External"/></Relationships>
</file>

<file path=ppt/slides/_rels/slide27.xml.rels><?xml version="1.0" encoding="UTF-8" standalone="yes"?>
<Relationships xmlns="http://schemas.openxmlformats.org/package/2006/relationships"><Relationship Id="rId2" Type="http://schemas.openxmlformats.org/officeDocument/2006/relationships/hyperlink" Target="https://waynestate.az1.qualtrics.com/jfe/form/SV_5gpDLIHcrlw8GmG" TargetMode="Externa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slideLayout" Target="../slideLayouts/slideLayout64.xml"/><Relationship Id="rId1" Type="http://schemas.openxmlformats.org/officeDocument/2006/relationships/video" Target="https://www.youtube.com/embed/VwgbFjb6Ado?feature=oembed"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29.xml"/><Relationship Id="rId5" Type="http://schemas.openxmlformats.org/officeDocument/2006/relationships/image" Target="../media/image21.png"/><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2" Type="http://schemas.openxmlformats.org/officeDocument/2006/relationships/hyperlink" Target="https://waynestate.az1.qualtrics.com/jfe/form/SV_5gpDLIHcrlw8GmG" TargetMode="Externa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23.jp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1.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4DFE8-7E94-7D42-8F57-AE1BC6C92109}"/>
              </a:ext>
            </a:extLst>
          </p:cNvPr>
          <p:cNvSpPr>
            <a:spLocks noGrp="1"/>
          </p:cNvSpPr>
          <p:nvPr>
            <p:ph type="ctrTitle"/>
          </p:nvPr>
        </p:nvSpPr>
        <p:spPr/>
        <p:txBody>
          <a:bodyPr>
            <a:normAutofit fontScale="90000"/>
          </a:bodyPr>
          <a:lstStyle/>
          <a:p>
            <a:r>
              <a:rPr lang="en-GB" dirty="0"/>
              <a:t>High impact climate solutions: </a:t>
            </a:r>
            <a:br>
              <a:rPr lang="en-GB" dirty="0"/>
            </a:br>
            <a:r>
              <a:rPr lang="en-GB" dirty="0"/>
              <a:t>We can do it!</a:t>
            </a:r>
            <a:endParaRPr lang="en-US" dirty="0"/>
          </a:p>
        </p:txBody>
      </p:sp>
      <p:sp>
        <p:nvSpPr>
          <p:cNvPr id="3" name="Subtitle 2">
            <a:extLst>
              <a:ext uri="{FF2B5EF4-FFF2-40B4-BE49-F238E27FC236}">
                <a16:creationId xmlns:a16="http://schemas.microsoft.com/office/drawing/2014/main" id="{6A8E7974-55B9-AA4E-BF3A-6C5D6E054143}"/>
              </a:ext>
            </a:extLst>
          </p:cNvPr>
          <p:cNvSpPr>
            <a:spLocks noGrp="1"/>
          </p:cNvSpPr>
          <p:nvPr>
            <p:ph type="subTitle" idx="1"/>
          </p:nvPr>
        </p:nvSpPr>
        <p:spPr>
          <a:xfrm>
            <a:off x="442914" y="4015578"/>
            <a:ext cx="11306174" cy="1538348"/>
          </a:xfrm>
        </p:spPr>
        <p:txBody>
          <a:bodyPr>
            <a:normAutofit fontScale="70000" lnSpcReduction="20000"/>
          </a:bodyPr>
          <a:lstStyle/>
          <a:p>
            <a:r>
              <a:rPr lang="en-US" dirty="0"/>
              <a:t>Dr Petra Molthan-Hill </a:t>
            </a:r>
          </a:p>
          <a:p>
            <a:r>
              <a:rPr lang="en-GB" dirty="0"/>
              <a:t>Professor of Sustainable Management and Education for Sustainable Development</a:t>
            </a:r>
            <a:br>
              <a:rPr lang="en-GB" dirty="0"/>
            </a:br>
            <a:r>
              <a:rPr lang="en-GB" dirty="0"/>
              <a:t>and Co-Chair UN PRME Working Group on Climate Change &amp; the Environment, </a:t>
            </a:r>
          </a:p>
          <a:p>
            <a:r>
              <a:rPr lang="en-US" dirty="0"/>
              <a:t>Nottingham Business School, Nottingham Trent University, UK</a:t>
            </a:r>
          </a:p>
        </p:txBody>
      </p:sp>
      <p:sp>
        <p:nvSpPr>
          <p:cNvPr id="5" name="Date Placeholder 3">
            <a:extLst>
              <a:ext uri="{FF2B5EF4-FFF2-40B4-BE49-F238E27FC236}">
                <a16:creationId xmlns:a16="http://schemas.microsoft.com/office/drawing/2014/main" id="{EDD29188-3675-A942-AEBA-40F0F7643B91}"/>
              </a:ext>
            </a:extLst>
          </p:cNvPr>
          <p:cNvSpPr>
            <a:spLocks noGrp="1"/>
          </p:cNvSpPr>
          <p:nvPr>
            <p:ph type="dt" sz="half" idx="10"/>
          </p:nvPr>
        </p:nvSpPr>
        <p:spPr>
          <a:xfrm>
            <a:off x="6275386" y="5195151"/>
            <a:ext cx="5473701" cy="358775"/>
          </a:xfrm>
          <a:prstGeom prst="rect">
            <a:avLst/>
          </a:prstGeom>
        </p:spPr>
        <p:txBody>
          <a:bodyPr/>
          <a:lstStyle/>
          <a:p>
            <a:fld id="{197342E9-89D0-D246-B0E5-635614E13D75}" type="datetime1">
              <a:rPr lang="en-GB" smtClean="0"/>
              <a:pPr/>
              <a:t>11/11/2021</a:t>
            </a:fld>
            <a:endParaRPr lang="en-US" dirty="0"/>
          </a:p>
        </p:txBody>
      </p:sp>
    </p:spTree>
    <p:extLst>
      <p:ext uri="{BB962C8B-B14F-4D97-AF65-F5344CB8AC3E}">
        <p14:creationId xmlns:p14="http://schemas.microsoft.com/office/powerpoint/2010/main" val="23834949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475DC2-4E0F-4786-934F-F3622F94A544}"/>
              </a:ext>
            </a:extLst>
          </p:cNvPr>
          <p:cNvSpPr>
            <a:spLocks noGrp="1"/>
          </p:cNvSpPr>
          <p:nvPr>
            <p:ph type="title"/>
          </p:nvPr>
        </p:nvSpPr>
        <p:spPr/>
        <p:txBody>
          <a:bodyPr/>
          <a:lstStyle/>
          <a:p>
            <a:r>
              <a:rPr lang="en-GB" dirty="0"/>
              <a:t>Rank these solutions (Project Drawdown)</a:t>
            </a:r>
          </a:p>
        </p:txBody>
      </p:sp>
      <p:sp>
        <p:nvSpPr>
          <p:cNvPr id="3" name="Content Placeholder 2">
            <a:extLst>
              <a:ext uri="{FF2B5EF4-FFF2-40B4-BE49-F238E27FC236}">
                <a16:creationId xmlns:a16="http://schemas.microsoft.com/office/drawing/2014/main" id="{F5DFB23B-9B3A-45CF-8C43-D1CD9E3C05B3}"/>
              </a:ext>
            </a:extLst>
          </p:cNvPr>
          <p:cNvSpPr>
            <a:spLocks noGrp="1"/>
          </p:cNvSpPr>
          <p:nvPr>
            <p:ph idx="1"/>
          </p:nvPr>
        </p:nvSpPr>
        <p:spPr/>
        <p:txBody>
          <a:bodyPr>
            <a:noAutofit/>
          </a:bodyPr>
          <a:lstStyle/>
          <a:p>
            <a:pPr marL="457200" indent="-457200">
              <a:buAutoNum type="arabicPeriod"/>
            </a:pPr>
            <a:r>
              <a:rPr lang="en-GB" sz="4400" dirty="0"/>
              <a:t> Use water more efficiently</a:t>
            </a:r>
          </a:p>
          <a:p>
            <a:pPr marL="457200" indent="-457200">
              <a:buAutoNum type="arabicPeriod"/>
            </a:pPr>
            <a:r>
              <a:rPr lang="en-GB" sz="4400" dirty="0"/>
              <a:t> Build with greener ‘cement compounds’</a:t>
            </a:r>
          </a:p>
          <a:p>
            <a:pPr marL="457200" indent="-457200">
              <a:buAutoNum type="arabicPeriod"/>
            </a:pPr>
            <a:r>
              <a:rPr lang="en-GB" sz="4400" dirty="0"/>
              <a:t> Increase household recycling</a:t>
            </a:r>
          </a:p>
          <a:p>
            <a:pPr marL="457200" indent="-457200">
              <a:buAutoNum type="arabicPeriod"/>
            </a:pPr>
            <a:r>
              <a:rPr lang="en-GB" sz="4400" dirty="0"/>
              <a:t> Clean up chemicals in our refrigerators and air conditioners</a:t>
            </a:r>
          </a:p>
        </p:txBody>
      </p:sp>
    </p:spTree>
    <p:extLst>
      <p:ext uri="{BB962C8B-B14F-4D97-AF65-F5344CB8AC3E}">
        <p14:creationId xmlns:p14="http://schemas.microsoft.com/office/powerpoint/2010/main" val="3443904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475DC2-4E0F-4786-934F-F3622F94A544}"/>
              </a:ext>
            </a:extLst>
          </p:cNvPr>
          <p:cNvSpPr>
            <a:spLocks noGrp="1"/>
          </p:cNvSpPr>
          <p:nvPr>
            <p:ph type="title"/>
          </p:nvPr>
        </p:nvSpPr>
        <p:spPr/>
        <p:txBody>
          <a:bodyPr/>
          <a:lstStyle/>
          <a:p>
            <a:r>
              <a:rPr lang="en-GB" dirty="0"/>
              <a:t>Rank these solutions (Project Drawdown)</a:t>
            </a:r>
          </a:p>
        </p:txBody>
      </p:sp>
      <p:sp>
        <p:nvSpPr>
          <p:cNvPr id="3" name="Content Placeholder 2">
            <a:extLst>
              <a:ext uri="{FF2B5EF4-FFF2-40B4-BE49-F238E27FC236}">
                <a16:creationId xmlns:a16="http://schemas.microsoft.com/office/drawing/2014/main" id="{F5DFB23B-9B3A-45CF-8C43-D1CD9E3C05B3}"/>
              </a:ext>
            </a:extLst>
          </p:cNvPr>
          <p:cNvSpPr>
            <a:spLocks noGrp="1"/>
          </p:cNvSpPr>
          <p:nvPr>
            <p:ph idx="1"/>
          </p:nvPr>
        </p:nvSpPr>
        <p:spPr/>
        <p:txBody>
          <a:bodyPr>
            <a:noAutofit/>
          </a:bodyPr>
          <a:lstStyle/>
          <a:p>
            <a:pPr marL="457200" indent="-457200">
              <a:buAutoNum type="arabicPeriod"/>
            </a:pPr>
            <a:r>
              <a:rPr lang="en-GB" sz="4400" dirty="0"/>
              <a:t> </a:t>
            </a:r>
            <a:r>
              <a:rPr kumimoji="0" lang="en-GB" sz="4400" b="0" i="0" u="none" strike="noStrike" kern="1200" cap="none" spc="0" normalizeH="0" baseline="0" noProof="0" dirty="0">
                <a:ln>
                  <a:noFill/>
                </a:ln>
                <a:solidFill>
                  <a:srgbClr val="053663"/>
                </a:solidFill>
                <a:effectLst/>
                <a:uLnTx/>
                <a:uFillTx/>
                <a:latin typeface="Arial" panose="020B0604020202020204" pitchFamily="34" charset="0"/>
                <a:ea typeface="+mn-ea"/>
                <a:cs typeface="Arial" panose="020B0604020202020204" pitchFamily="34" charset="0"/>
              </a:rPr>
              <a:t>Clean up chemicals in our refrigerators and air conditioners – </a:t>
            </a:r>
            <a:r>
              <a:rPr kumimoji="0" lang="en-GB" sz="2400" b="0" i="0" u="none" strike="noStrike" kern="1200" cap="none" spc="0" normalizeH="0" baseline="0" noProof="0" dirty="0">
                <a:ln>
                  <a:noFill/>
                </a:ln>
                <a:solidFill>
                  <a:srgbClr val="053663"/>
                </a:solidFill>
                <a:effectLst/>
                <a:uLnTx/>
                <a:uFillTx/>
                <a:latin typeface="Arial" panose="020B0604020202020204" pitchFamily="34" charset="0"/>
                <a:ea typeface="+mn-ea"/>
                <a:cs typeface="Arial" panose="020B0604020202020204" pitchFamily="34" charset="0"/>
              </a:rPr>
              <a:t>this would be similar to taking 673 million cars of the road</a:t>
            </a:r>
          </a:p>
          <a:p>
            <a:pPr marL="457200" marR="0" lvl="0" indent="-457200" algn="l" defTabSz="914400" rtl="0" eaLnBrk="1" fontAlgn="auto" latinLnBrk="0" hangingPunct="1">
              <a:lnSpc>
                <a:spcPct val="100000"/>
              </a:lnSpc>
              <a:spcBef>
                <a:spcPts val="1000"/>
              </a:spcBef>
              <a:spcAft>
                <a:spcPts val="0"/>
              </a:spcAft>
              <a:buClr>
                <a:srgbClr val="821E69"/>
              </a:buClr>
              <a:buSzTx/>
              <a:buFont typeface="Wingdings" pitchFamily="2" charset="2"/>
              <a:buAutoNum type="arabicPeriod"/>
              <a:tabLst/>
              <a:defRPr/>
            </a:pPr>
            <a:r>
              <a:rPr lang="en-GB" sz="4400" dirty="0"/>
              <a:t>Build with greener ‘cement compounds’- </a:t>
            </a:r>
            <a:r>
              <a:rPr kumimoji="0" lang="en-GB" sz="2400" b="0" i="0" u="none" strike="noStrike" kern="1200" cap="none" spc="0" normalizeH="0" baseline="0" noProof="0" dirty="0">
                <a:ln>
                  <a:noFill/>
                </a:ln>
                <a:solidFill>
                  <a:srgbClr val="053663"/>
                </a:solidFill>
                <a:effectLst/>
                <a:uLnTx/>
                <a:uFillTx/>
                <a:latin typeface="Arial" panose="020B0604020202020204" pitchFamily="34" charset="0"/>
                <a:ea typeface="+mn-ea"/>
                <a:cs typeface="Arial" panose="020B0604020202020204" pitchFamily="34" charset="0"/>
              </a:rPr>
              <a:t>this would be similar to taking 50.1 million cars of the road</a:t>
            </a:r>
            <a:endParaRPr lang="en-GB" sz="4400" dirty="0"/>
          </a:p>
          <a:p>
            <a:pPr marL="457200" marR="0" lvl="0" indent="-457200" algn="l" defTabSz="914400" rtl="0" eaLnBrk="1" fontAlgn="auto" latinLnBrk="0" hangingPunct="1">
              <a:lnSpc>
                <a:spcPct val="100000"/>
              </a:lnSpc>
              <a:spcBef>
                <a:spcPts val="1000"/>
              </a:spcBef>
              <a:spcAft>
                <a:spcPts val="0"/>
              </a:spcAft>
              <a:buClr>
                <a:srgbClr val="821E69"/>
              </a:buClr>
              <a:buSzTx/>
              <a:buFont typeface="Wingdings" pitchFamily="2" charset="2"/>
              <a:buAutoNum type="arabicPeriod"/>
              <a:tabLst/>
              <a:defRPr/>
            </a:pPr>
            <a:r>
              <a:rPr kumimoji="0" lang="en-GB" sz="4400" b="0" i="0" u="none" strike="noStrike" kern="1200" cap="none" spc="0" normalizeH="0" baseline="0" noProof="0" dirty="0">
                <a:ln>
                  <a:noFill/>
                </a:ln>
                <a:solidFill>
                  <a:srgbClr val="053663"/>
                </a:solidFill>
                <a:effectLst/>
                <a:uLnTx/>
                <a:uFillTx/>
                <a:latin typeface="Arial" panose="020B0604020202020204" pitchFamily="34" charset="0"/>
                <a:ea typeface="+mn-ea"/>
                <a:cs typeface="Arial" panose="020B0604020202020204" pitchFamily="34" charset="0"/>
              </a:rPr>
              <a:t>Use water more efficiently – </a:t>
            </a:r>
            <a:r>
              <a:rPr kumimoji="0" lang="en-GB" sz="2400" b="0" i="0" u="none" strike="noStrike" kern="1200" cap="none" spc="0" normalizeH="0" baseline="0" noProof="0" dirty="0">
                <a:ln>
                  <a:noFill/>
                </a:ln>
                <a:solidFill>
                  <a:srgbClr val="053663"/>
                </a:solidFill>
                <a:effectLst/>
                <a:uLnTx/>
                <a:uFillTx/>
                <a:latin typeface="Arial" panose="020B0604020202020204" pitchFamily="34" charset="0"/>
                <a:ea typeface="+mn-ea"/>
                <a:cs typeface="Arial" panose="020B0604020202020204" pitchFamily="34" charset="0"/>
              </a:rPr>
              <a:t>this would be similar to taking 34.6 million cars of the road</a:t>
            </a:r>
          </a:p>
          <a:p>
            <a:pPr marL="457200" marR="0" lvl="0" indent="-457200" algn="l" defTabSz="914400" rtl="0" eaLnBrk="1" fontAlgn="auto" latinLnBrk="0" hangingPunct="1">
              <a:lnSpc>
                <a:spcPct val="100000"/>
              </a:lnSpc>
              <a:spcBef>
                <a:spcPts val="1000"/>
              </a:spcBef>
              <a:spcAft>
                <a:spcPts val="0"/>
              </a:spcAft>
              <a:buClr>
                <a:srgbClr val="821E69"/>
              </a:buClr>
              <a:buSzTx/>
              <a:buFont typeface="Wingdings" pitchFamily="2" charset="2"/>
              <a:buAutoNum type="arabicPeriod"/>
              <a:tabLst/>
              <a:defRPr/>
            </a:pPr>
            <a:r>
              <a:rPr lang="en-GB" sz="4400" dirty="0"/>
              <a:t> Increase household recycling- </a:t>
            </a:r>
            <a:r>
              <a:rPr kumimoji="0" lang="en-GB" sz="2400" b="0" i="0" u="none" strike="noStrike" kern="1200" cap="none" spc="0" normalizeH="0" baseline="0" noProof="0" dirty="0">
                <a:ln>
                  <a:noFill/>
                </a:ln>
                <a:solidFill>
                  <a:srgbClr val="053663"/>
                </a:solidFill>
                <a:effectLst/>
                <a:uLnTx/>
                <a:uFillTx/>
                <a:latin typeface="Arial" panose="020B0604020202020204" pitchFamily="34" charset="0"/>
                <a:ea typeface="+mn-ea"/>
                <a:cs typeface="Arial" panose="020B0604020202020204" pitchFamily="34" charset="0"/>
              </a:rPr>
              <a:t>this would be similar to taking 20.8 million cars of the road</a:t>
            </a:r>
          </a:p>
          <a:p>
            <a:pPr marL="0" indent="0">
              <a:buNone/>
            </a:pPr>
            <a:endParaRPr lang="en-GB" sz="4400" dirty="0"/>
          </a:p>
        </p:txBody>
      </p:sp>
    </p:spTree>
    <p:extLst>
      <p:ext uri="{BB962C8B-B14F-4D97-AF65-F5344CB8AC3E}">
        <p14:creationId xmlns:p14="http://schemas.microsoft.com/office/powerpoint/2010/main" val="26538661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AAC7944-B123-F344-94BE-3F43D978B506}"/>
              </a:ext>
            </a:extLst>
          </p:cNvPr>
          <p:cNvSpPr>
            <a:spLocks noGrp="1"/>
          </p:cNvSpPr>
          <p:nvPr>
            <p:ph sz="half" idx="1"/>
          </p:nvPr>
        </p:nvSpPr>
        <p:spPr>
          <a:xfrm>
            <a:off x="6654017" y="1336975"/>
            <a:ext cx="5095069" cy="5278313"/>
          </a:xfrm>
        </p:spPr>
        <p:txBody>
          <a:bodyPr>
            <a:normAutofit/>
          </a:bodyPr>
          <a:lstStyle/>
          <a:p>
            <a:pPr marL="0" indent="0">
              <a:buNone/>
            </a:pPr>
            <a:endParaRPr lang="en-GB" dirty="0">
              <a:solidFill>
                <a:schemeClr val="accent1">
                  <a:lumMod val="50000"/>
                </a:schemeClr>
              </a:solidFill>
              <a:latin typeface="Verdana" panose="020B0604030504040204" pitchFamily="34" charset="0"/>
              <a:ea typeface="Verdana" panose="020B0604030504040204" pitchFamily="34" charset="0"/>
            </a:endParaRPr>
          </a:p>
          <a:p>
            <a:pPr marL="0" indent="0">
              <a:buNone/>
            </a:pPr>
            <a:endParaRPr lang="en-GB" dirty="0">
              <a:solidFill>
                <a:schemeClr val="accent1">
                  <a:lumMod val="50000"/>
                </a:schemeClr>
              </a:solidFill>
              <a:latin typeface="Verdana" panose="020B0604030504040204" pitchFamily="34" charset="0"/>
              <a:ea typeface="Verdana" panose="020B0604030504040204" pitchFamily="34" charset="0"/>
            </a:endParaRPr>
          </a:p>
        </p:txBody>
      </p:sp>
      <p:sp>
        <p:nvSpPr>
          <p:cNvPr id="4" name="Title 3">
            <a:extLst>
              <a:ext uri="{FF2B5EF4-FFF2-40B4-BE49-F238E27FC236}">
                <a16:creationId xmlns:a16="http://schemas.microsoft.com/office/drawing/2014/main" id="{A6F8A2C9-ABB0-F148-B06C-684146C61012}"/>
              </a:ext>
            </a:extLst>
          </p:cNvPr>
          <p:cNvSpPr>
            <a:spLocks noGrp="1"/>
          </p:cNvSpPr>
          <p:nvPr>
            <p:ph type="title"/>
          </p:nvPr>
        </p:nvSpPr>
        <p:spPr>
          <a:xfrm>
            <a:off x="115911" y="462496"/>
            <a:ext cx="11822804" cy="1001983"/>
          </a:xfrm>
        </p:spPr>
        <p:txBody>
          <a:bodyPr>
            <a:noAutofit/>
          </a:bodyPr>
          <a:lstStyle/>
          <a:p>
            <a:r>
              <a:rPr lang="en-GB" sz="3600" dirty="0"/>
              <a:t>Solutions: A lot to know…</a:t>
            </a:r>
            <a:endParaRPr lang="en-US" sz="3600" dirty="0"/>
          </a:p>
        </p:txBody>
      </p:sp>
      <p:pic>
        <p:nvPicPr>
          <p:cNvPr id="7" name="Grafik 2">
            <a:extLst>
              <a:ext uri="{FF2B5EF4-FFF2-40B4-BE49-F238E27FC236}">
                <a16:creationId xmlns:a16="http://schemas.microsoft.com/office/drawing/2014/main" id="{6D5BB798-421D-4ADF-814D-D5724F45990C}"/>
              </a:ext>
            </a:extLst>
          </p:cNvPr>
          <p:cNvPicPr>
            <a:picLocks noChangeAspect="1"/>
          </p:cNvPicPr>
          <p:nvPr/>
        </p:nvPicPr>
        <p:blipFill>
          <a:blip r:embed="rId3"/>
          <a:stretch>
            <a:fillRect/>
          </a:stretch>
        </p:blipFill>
        <p:spPr>
          <a:xfrm>
            <a:off x="8134349" y="1281553"/>
            <a:ext cx="3225017" cy="3905250"/>
          </a:xfrm>
          <a:prstGeom prst="rect">
            <a:avLst/>
          </a:prstGeom>
        </p:spPr>
      </p:pic>
      <p:sp>
        <p:nvSpPr>
          <p:cNvPr id="2" name="Rectangle 1">
            <a:extLst>
              <a:ext uri="{FF2B5EF4-FFF2-40B4-BE49-F238E27FC236}">
                <a16:creationId xmlns:a16="http://schemas.microsoft.com/office/drawing/2014/main" id="{43E4812D-6633-4191-B85B-9574397C33EF}"/>
              </a:ext>
            </a:extLst>
          </p:cNvPr>
          <p:cNvSpPr/>
          <p:nvPr/>
        </p:nvSpPr>
        <p:spPr>
          <a:xfrm>
            <a:off x="8134349" y="5304656"/>
            <a:ext cx="3225017" cy="646331"/>
          </a:xfrm>
          <a:prstGeom prst="rect">
            <a:avLst/>
          </a:prstGeom>
        </p:spPr>
        <p:txBody>
          <a:bodyPr wrap="square">
            <a:spAutoFit/>
          </a:bodyPr>
          <a:lstStyle/>
          <a:p>
            <a:r>
              <a:rPr lang="en-GB" dirty="0">
                <a:hlinkClick r:id="rId4"/>
              </a:rPr>
              <a:t>https://profilebooks.com/how-bad-are-bananas.html</a:t>
            </a:r>
            <a:endParaRPr lang="en-GB" dirty="0"/>
          </a:p>
        </p:txBody>
      </p:sp>
      <p:pic>
        <p:nvPicPr>
          <p:cNvPr id="14" name="Picture 4" descr="Image result for project drawdown book&quot;">
            <a:extLst>
              <a:ext uri="{FF2B5EF4-FFF2-40B4-BE49-F238E27FC236}">
                <a16:creationId xmlns:a16="http://schemas.microsoft.com/office/drawing/2014/main" id="{2D1F2256-B105-432D-8384-569A2608208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03592" y="1281553"/>
            <a:ext cx="3671886" cy="3933056"/>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D8445B01-17A0-49B5-BD03-75DC63495FCD}"/>
              </a:ext>
            </a:extLst>
          </p:cNvPr>
          <p:cNvSpPr/>
          <p:nvPr/>
        </p:nvSpPr>
        <p:spPr>
          <a:xfrm>
            <a:off x="3803592" y="5443155"/>
            <a:ext cx="2941896" cy="369332"/>
          </a:xfrm>
          <a:prstGeom prst="rect">
            <a:avLst/>
          </a:prstGeom>
        </p:spPr>
        <p:txBody>
          <a:bodyPr wrap="none">
            <a:spAutoFit/>
          </a:bodyPr>
          <a:lstStyle/>
          <a:p>
            <a:r>
              <a:rPr lang="en-GB" dirty="0">
                <a:hlinkClick r:id="rId6"/>
              </a:rPr>
              <a:t>https://www.drawdown.org/</a:t>
            </a:r>
            <a:endParaRPr lang="en-GB" dirty="0"/>
          </a:p>
        </p:txBody>
      </p:sp>
    </p:spTree>
    <p:extLst>
      <p:ext uri="{BB962C8B-B14F-4D97-AF65-F5344CB8AC3E}">
        <p14:creationId xmlns:p14="http://schemas.microsoft.com/office/powerpoint/2010/main" val="25027391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2495600" y="1101205"/>
            <a:ext cx="6624736" cy="5703003"/>
          </a:xfrm>
          <a:prstGeom prst="rect">
            <a:avLst/>
          </a:prstGeom>
        </p:spPr>
      </p:pic>
      <p:sp>
        <p:nvSpPr>
          <p:cNvPr id="3" name="Title 2"/>
          <p:cNvSpPr>
            <a:spLocks noGrp="1"/>
          </p:cNvSpPr>
          <p:nvPr>
            <p:ph type="title"/>
          </p:nvPr>
        </p:nvSpPr>
        <p:spPr/>
        <p:txBody>
          <a:bodyPr/>
          <a:lstStyle/>
          <a:p>
            <a:r>
              <a:rPr lang="en-GB" dirty="0">
                <a:latin typeface="Museo Sans 500"/>
                <a:cs typeface="Museo Sans 500"/>
              </a:rPr>
              <a:t>Carbon Dioxide Equivalent</a:t>
            </a:r>
          </a:p>
        </p:txBody>
      </p:sp>
      <p:pic>
        <p:nvPicPr>
          <p:cNvPr id="11" name="Picture 10" descr="6.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91644" y="2276872"/>
            <a:ext cx="6408711" cy="3888432"/>
          </a:xfrm>
          <a:prstGeom prst="rect">
            <a:avLst/>
          </a:prstGeom>
        </p:spPr>
      </p:pic>
      <p:pic>
        <p:nvPicPr>
          <p:cNvPr id="5" name="Picture 4">
            <a:extLst>
              <a:ext uri="{FF2B5EF4-FFF2-40B4-BE49-F238E27FC236}">
                <a16:creationId xmlns:a16="http://schemas.microsoft.com/office/drawing/2014/main" id="{665049CA-B881-3F49-BA0C-88CF8F4012B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87604" y="75829"/>
            <a:ext cx="3679160" cy="976907"/>
          </a:xfrm>
          <a:prstGeom prst="rect">
            <a:avLst/>
          </a:prstGeom>
        </p:spPr>
      </p:pic>
    </p:spTree>
    <p:extLst>
      <p:ext uri="{BB962C8B-B14F-4D97-AF65-F5344CB8AC3E}">
        <p14:creationId xmlns:p14="http://schemas.microsoft.com/office/powerpoint/2010/main" val="3125627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Museo Sans 500"/>
                <a:cs typeface="Museo Sans 500"/>
              </a:rPr>
              <a:t>Activity = Carbon Dioxide Equivalent</a:t>
            </a:r>
          </a:p>
        </p:txBody>
      </p:sp>
      <p:pic>
        <p:nvPicPr>
          <p:cNvPr id="4" name="Picture 3"/>
          <p:cNvPicPr>
            <a:picLocks noChangeAspect="1"/>
          </p:cNvPicPr>
          <p:nvPr/>
        </p:nvPicPr>
        <p:blipFill>
          <a:blip r:embed="rId3"/>
          <a:stretch>
            <a:fillRect/>
          </a:stretch>
        </p:blipFill>
        <p:spPr>
          <a:xfrm>
            <a:off x="3071665" y="2708920"/>
            <a:ext cx="3069089" cy="3547244"/>
          </a:xfrm>
          <a:prstGeom prst="rect">
            <a:avLst/>
          </a:prstGeom>
        </p:spPr>
      </p:pic>
      <p:sp>
        <p:nvSpPr>
          <p:cNvPr id="5" name="Rectangle 4"/>
          <p:cNvSpPr/>
          <p:nvPr/>
        </p:nvSpPr>
        <p:spPr>
          <a:xfrm>
            <a:off x="2711625" y="1196752"/>
            <a:ext cx="3672408" cy="1656184"/>
          </a:xfrm>
          <a:prstGeom prst="rect">
            <a:avLst/>
          </a:prstGeom>
          <a:noFill/>
          <a:ln>
            <a:noFill/>
          </a:ln>
        </p:spPr>
        <p:txBody>
          <a:bodyPr wrap="square" lIns="91440" tIns="45720" rIns="91440" bIns="45720" numCol="1">
            <a:prstTxWarp prst="textFadeDown">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5400" b="1" i="0" u="none" strike="noStrike" kern="1200" cap="none" spc="0" normalizeH="0" baseline="0" noProof="0" dirty="0">
                <a:ln w="12700">
                  <a:solidFill>
                    <a:srgbClr val="E8005A"/>
                  </a:solidFill>
                  <a:prstDash val="solid"/>
                </a:ln>
                <a:solidFill>
                  <a:srgbClr val="053663"/>
                </a:solidFill>
                <a:effectLst>
                  <a:outerShdw blurRad="41275" dist="20320" dir="1800000" algn="tl" rotWithShape="0">
                    <a:srgbClr val="000000">
                      <a:alpha val="40000"/>
                    </a:srgbClr>
                  </a:outerShdw>
                </a:effectLst>
                <a:uLnTx/>
                <a:uFillTx/>
                <a:latin typeface="Museo Sans 500"/>
                <a:ea typeface="+mn-ea"/>
                <a:cs typeface="Museo Sans 500"/>
              </a:rPr>
              <a:t>Human Activity</a:t>
            </a:r>
          </a:p>
        </p:txBody>
      </p:sp>
      <p:sp>
        <p:nvSpPr>
          <p:cNvPr id="8" name="Cloud 7"/>
          <p:cNvSpPr/>
          <p:nvPr/>
        </p:nvSpPr>
        <p:spPr bwMode="auto">
          <a:xfrm>
            <a:off x="6888089" y="2060848"/>
            <a:ext cx="2736303" cy="2118300"/>
          </a:xfrm>
          <a:prstGeom prst="cloud">
            <a:avLst/>
          </a:prstGeom>
          <a:solidFill>
            <a:srgbClr val="E4E4E4"/>
          </a:solidFill>
          <a:ln w="28575" cap="flat" cmpd="sng" algn="ctr">
            <a:solidFill>
              <a:srgbClr val="E8005A"/>
            </a:solidFill>
            <a:prstDash val="solid"/>
            <a:round/>
            <a:headEnd type="none" w="med" len="med"/>
            <a:tailEnd type="none" w="med" len="med"/>
          </a:ln>
          <a:effectLst/>
        </p:spPr>
        <p:txBody>
          <a:bodyPr anchor="ctr"/>
          <a:lstStyle/>
          <a:p>
            <a:pPr marL="0" marR="0" lvl="0" indent="0" algn="dist" defTabSz="914400" rtl="0" eaLnBrk="0" fontAlgn="base" latinLnBrk="0" hangingPunct="0">
              <a:lnSpc>
                <a:spcPct val="100000"/>
              </a:lnSpc>
              <a:spcBef>
                <a:spcPct val="0"/>
              </a:spcBef>
              <a:spcAft>
                <a:spcPct val="0"/>
              </a:spcAft>
              <a:buClrTx/>
              <a:buSzTx/>
              <a:buFontTx/>
              <a:buNone/>
              <a:tabLst/>
              <a:defRPr/>
            </a:pPr>
            <a:r>
              <a:rPr kumimoji="0" lang="en-GB" sz="4400" b="0" i="0" u="none" strike="noStrike" kern="1200" cap="none" spc="0" normalizeH="0" baseline="0" noProof="0" dirty="0">
                <a:ln>
                  <a:noFill/>
                </a:ln>
                <a:solidFill>
                  <a:srgbClr val="053663"/>
                </a:solidFill>
                <a:effectLst/>
                <a:uLnTx/>
                <a:uFillTx/>
                <a:latin typeface="Museo Sans 500"/>
                <a:ea typeface="+mn-ea"/>
                <a:cs typeface="Museo Sans 500"/>
              </a:rPr>
              <a:t>CO2e</a:t>
            </a:r>
          </a:p>
        </p:txBody>
      </p:sp>
      <p:sp>
        <p:nvSpPr>
          <p:cNvPr id="10" name="Cloud 9"/>
          <p:cNvSpPr/>
          <p:nvPr/>
        </p:nvSpPr>
        <p:spPr bwMode="auto">
          <a:xfrm>
            <a:off x="6240017" y="4149080"/>
            <a:ext cx="1016495" cy="567680"/>
          </a:xfrm>
          <a:prstGeom prst="cloud">
            <a:avLst/>
          </a:prstGeom>
          <a:solidFill>
            <a:srgbClr val="E4E4E4"/>
          </a:solidFill>
          <a:ln w="28575" cap="flat" cmpd="sng" algn="ctr">
            <a:solidFill>
              <a:srgbClr val="E8005A"/>
            </a:solidFill>
            <a:prstDash val="solid"/>
            <a:round/>
            <a:headEnd type="none" w="med" len="med"/>
            <a:tailEnd type="none" w="med" len="med"/>
          </a:ln>
          <a:effectLst/>
        </p:spPr>
        <p:txBody>
          <a:bodyPr anchor="ctr"/>
          <a:lstStyle/>
          <a:p>
            <a:pPr marL="0" marR="0" lvl="0" indent="0" algn="dist" defTabSz="914400" rtl="0" eaLnBrk="0" fontAlgn="base" latinLnBrk="0" hangingPunct="0">
              <a:lnSpc>
                <a:spcPct val="100000"/>
              </a:lnSpc>
              <a:spcBef>
                <a:spcPct val="0"/>
              </a:spcBef>
              <a:spcAft>
                <a:spcPct val="0"/>
              </a:spcAft>
              <a:buClrTx/>
              <a:buSzTx/>
              <a:buFontTx/>
              <a:buNone/>
              <a:tabLst/>
              <a:defRPr/>
            </a:pPr>
            <a:endParaRPr kumimoji="0" lang="en-GB" sz="4400" b="0" i="0" u="none" strike="noStrike" kern="1200" cap="none" spc="0" normalizeH="0" baseline="0" noProof="0" dirty="0">
              <a:ln>
                <a:noFill/>
              </a:ln>
              <a:solidFill>
                <a:srgbClr val="053663"/>
              </a:solidFill>
              <a:effectLst/>
              <a:uLnTx/>
              <a:uFillTx/>
              <a:latin typeface="Verdana" panose="020B0604030504040204" pitchFamily="34" charset="0"/>
              <a:ea typeface="+mn-ea"/>
              <a:cs typeface="Arial" panose="020B0604020202020204" pitchFamily="34" charset="0"/>
            </a:endParaRPr>
          </a:p>
        </p:txBody>
      </p:sp>
      <p:pic>
        <p:nvPicPr>
          <p:cNvPr id="7" name="Picture 6">
            <a:extLst>
              <a:ext uri="{FF2B5EF4-FFF2-40B4-BE49-F238E27FC236}">
                <a16:creationId xmlns:a16="http://schemas.microsoft.com/office/drawing/2014/main" id="{B2D9BF4E-F54A-0643-9896-CCC48727505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87604" y="75829"/>
            <a:ext cx="3679160" cy="976907"/>
          </a:xfrm>
          <a:prstGeom prst="rect">
            <a:avLst/>
          </a:prstGeom>
        </p:spPr>
      </p:pic>
    </p:spTree>
    <p:extLst>
      <p:ext uri="{BB962C8B-B14F-4D97-AF65-F5344CB8AC3E}">
        <p14:creationId xmlns:p14="http://schemas.microsoft.com/office/powerpoint/2010/main" val="19771000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Museo Sans 500"/>
                <a:cs typeface="Museo Sans 500"/>
              </a:rPr>
              <a:t>Sources of Greenhouse Gasses</a:t>
            </a:r>
          </a:p>
        </p:txBody>
      </p:sp>
      <p:sp>
        <p:nvSpPr>
          <p:cNvPr id="15" name="Rounded Rectangle 14"/>
          <p:cNvSpPr/>
          <p:nvPr/>
        </p:nvSpPr>
        <p:spPr>
          <a:xfrm>
            <a:off x="1919536" y="5013176"/>
            <a:ext cx="8064896" cy="936104"/>
          </a:xfrm>
          <a:prstGeom prst="roundRect">
            <a:avLst/>
          </a:prstGeom>
          <a:solidFill>
            <a:srgbClr val="E4E4E4"/>
          </a:solidFill>
          <a:ln>
            <a:solidFill>
              <a:srgbClr val="E800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000" b="1" i="0" u="none" strike="noStrike" kern="1200" cap="none" spc="0" normalizeH="0" baseline="0" noProof="0" dirty="0">
                <a:ln>
                  <a:noFill/>
                </a:ln>
                <a:solidFill>
                  <a:srgbClr val="053663"/>
                </a:solidFill>
                <a:effectLst/>
                <a:uLnTx/>
                <a:uFillTx/>
                <a:latin typeface="Museo Sans 500"/>
                <a:ea typeface="+mn-ea"/>
                <a:cs typeface="Museo Sans 500"/>
              </a:rPr>
              <a:t>Air conditioning</a:t>
            </a:r>
          </a:p>
        </p:txBody>
      </p:sp>
      <p:sp>
        <p:nvSpPr>
          <p:cNvPr id="4" name="Rectangle 3"/>
          <p:cNvSpPr/>
          <p:nvPr/>
        </p:nvSpPr>
        <p:spPr>
          <a:xfrm>
            <a:off x="7829104" y="2512532"/>
            <a:ext cx="1742295" cy="400110"/>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srgbClr val="053663"/>
              </a:solidFill>
              <a:effectLst/>
              <a:uLnTx/>
              <a:uFillTx/>
              <a:latin typeface="Verdana" panose="020B0604030504040204" pitchFamily="34" charset="0"/>
              <a:ea typeface="+mn-ea"/>
              <a:cs typeface="Arial" panose="020B0604020202020204" pitchFamily="34" charset="0"/>
            </a:endParaRPr>
          </a:p>
        </p:txBody>
      </p:sp>
      <p:pic>
        <p:nvPicPr>
          <p:cNvPr id="6" name="Picture 5" descr="2017_10$largeimg27_Oct_2017_233421946.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64153" y="2996952"/>
            <a:ext cx="1298047" cy="775798"/>
          </a:xfrm>
          <a:prstGeom prst="rect">
            <a:avLst/>
          </a:prstGeom>
        </p:spPr>
      </p:pic>
      <p:pic>
        <p:nvPicPr>
          <p:cNvPr id="8" name="Picture 7" descr="85150d9284f770e3cd84c61d74ddf807.jpe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43873" y="3068960"/>
            <a:ext cx="1254655" cy="719114"/>
          </a:xfrm>
          <a:prstGeom prst="rect">
            <a:avLst/>
          </a:prstGeom>
        </p:spPr>
      </p:pic>
      <p:sp>
        <p:nvSpPr>
          <p:cNvPr id="12" name="Rounded Rectangle 11"/>
          <p:cNvSpPr/>
          <p:nvPr/>
        </p:nvSpPr>
        <p:spPr>
          <a:xfrm>
            <a:off x="4871864" y="4077072"/>
            <a:ext cx="1224136" cy="720080"/>
          </a:xfrm>
          <a:prstGeom prst="roundRect">
            <a:avLst/>
          </a:prstGeom>
          <a:solidFill>
            <a:srgbClr val="E4E4E4"/>
          </a:solidFill>
          <a:ln>
            <a:solidFill>
              <a:srgbClr val="E800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500" b="1" i="0" u="none" strike="noStrike" kern="1200" cap="none" spc="0" normalizeH="0" baseline="0" noProof="0" dirty="0">
                <a:ln>
                  <a:noFill/>
                </a:ln>
                <a:solidFill>
                  <a:srgbClr val="053663"/>
                </a:solidFill>
                <a:effectLst/>
                <a:uLnTx/>
                <a:uFillTx/>
                <a:latin typeface="Museo Sans 500"/>
                <a:ea typeface="+mn-ea"/>
                <a:cs typeface="Museo Sans 500"/>
              </a:rPr>
              <a:t>Coal</a:t>
            </a:r>
          </a:p>
        </p:txBody>
      </p:sp>
      <p:sp>
        <p:nvSpPr>
          <p:cNvPr id="13" name="Rounded Rectangle 12"/>
          <p:cNvSpPr/>
          <p:nvPr/>
        </p:nvSpPr>
        <p:spPr>
          <a:xfrm>
            <a:off x="7464152" y="4077072"/>
            <a:ext cx="1224136" cy="720080"/>
          </a:xfrm>
          <a:prstGeom prst="roundRect">
            <a:avLst/>
          </a:prstGeom>
          <a:solidFill>
            <a:srgbClr val="E4E4E4"/>
          </a:solidFill>
          <a:ln>
            <a:solidFill>
              <a:srgbClr val="E800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500" b="1" i="0" u="none" strike="noStrike" kern="1200" cap="none" spc="0" normalizeH="0" baseline="0" noProof="0" dirty="0">
                <a:ln>
                  <a:noFill/>
                </a:ln>
                <a:solidFill>
                  <a:srgbClr val="053663"/>
                </a:solidFill>
                <a:effectLst/>
                <a:uLnTx/>
                <a:uFillTx/>
                <a:latin typeface="Museo Sans 500"/>
                <a:ea typeface="+mn-ea"/>
                <a:cs typeface="Museo Sans 500"/>
              </a:rPr>
              <a:t>Gas</a:t>
            </a:r>
          </a:p>
        </p:txBody>
      </p:sp>
      <p:sp>
        <p:nvSpPr>
          <p:cNvPr id="14" name="Rounded Rectangle 13"/>
          <p:cNvSpPr/>
          <p:nvPr/>
        </p:nvSpPr>
        <p:spPr>
          <a:xfrm>
            <a:off x="6168008" y="4077072"/>
            <a:ext cx="1224136" cy="720080"/>
          </a:xfrm>
          <a:prstGeom prst="roundRect">
            <a:avLst/>
          </a:prstGeom>
          <a:solidFill>
            <a:srgbClr val="E4E4E4"/>
          </a:solidFill>
          <a:ln>
            <a:solidFill>
              <a:srgbClr val="E800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500" b="1" i="0" u="none" strike="noStrike" kern="1200" cap="none" spc="0" normalizeH="0" baseline="0" noProof="0" dirty="0">
                <a:ln>
                  <a:noFill/>
                </a:ln>
                <a:solidFill>
                  <a:srgbClr val="053663"/>
                </a:solidFill>
                <a:effectLst/>
                <a:uLnTx/>
                <a:uFillTx/>
                <a:latin typeface="Museo Sans 500"/>
                <a:ea typeface="+mn-ea"/>
                <a:cs typeface="Museo Sans 500"/>
              </a:rPr>
              <a:t>Oil</a:t>
            </a:r>
          </a:p>
        </p:txBody>
      </p:sp>
      <p:pic>
        <p:nvPicPr>
          <p:cNvPr id="16" name="Picture 15" descr="gas.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68008" y="2852936"/>
            <a:ext cx="1224136" cy="875574"/>
          </a:xfrm>
          <a:prstGeom prst="rect">
            <a:avLst/>
          </a:prstGeom>
        </p:spPr>
      </p:pic>
      <p:sp>
        <p:nvSpPr>
          <p:cNvPr id="17" name="Cloud 16"/>
          <p:cNvSpPr/>
          <p:nvPr/>
        </p:nvSpPr>
        <p:spPr bwMode="auto">
          <a:xfrm>
            <a:off x="1775520" y="1412776"/>
            <a:ext cx="3384376" cy="3096344"/>
          </a:xfrm>
          <a:prstGeom prst="cloud">
            <a:avLst/>
          </a:prstGeom>
          <a:blipFill rotWithShape="1">
            <a:blip r:embed="rId6"/>
            <a:stretch>
              <a:fillRect/>
            </a:stretch>
          </a:blipFill>
          <a:ln w="28575" cap="flat" cmpd="sng" algn="ctr">
            <a:solidFill>
              <a:srgbClr val="E8005A"/>
            </a:solidFill>
            <a:prstDash val="solid"/>
            <a:round/>
            <a:headEnd type="none" w="med" len="med"/>
            <a:tailEnd type="none" w="med" len="med"/>
          </a:ln>
          <a:effectLst/>
        </p:spPr>
        <p:txBody>
          <a:bodyPr anchor="ctr"/>
          <a:lstStyle/>
          <a:p>
            <a:pPr marL="0" marR="0" lvl="0" indent="0" algn="dist" defTabSz="914400" rtl="0" eaLnBrk="0" fontAlgn="base" latinLnBrk="0" hangingPunct="0">
              <a:lnSpc>
                <a:spcPct val="100000"/>
              </a:lnSpc>
              <a:spcBef>
                <a:spcPct val="0"/>
              </a:spcBef>
              <a:spcAft>
                <a:spcPct val="0"/>
              </a:spcAft>
              <a:buClrTx/>
              <a:buSzTx/>
              <a:buFontTx/>
              <a:buNone/>
              <a:tabLst/>
              <a:defRPr/>
            </a:pPr>
            <a:endParaRPr kumimoji="0" lang="en-GB" sz="4400" b="0" i="0" u="none" strike="noStrike" kern="1200" cap="none" spc="0" normalizeH="0" baseline="0" noProof="0" dirty="0">
              <a:ln>
                <a:noFill/>
              </a:ln>
              <a:solidFill>
                <a:srgbClr val="053663"/>
              </a:solidFill>
              <a:effectLst/>
              <a:uLnTx/>
              <a:uFillTx/>
              <a:latin typeface="Verdana" panose="020B0604030504040204" pitchFamily="34" charset="0"/>
              <a:ea typeface="+mn-ea"/>
              <a:cs typeface="Arial" panose="020B0604020202020204" pitchFamily="34" charset="0"/>
            </a:endParaRPr>
          </a:p>
        </p:txBody>
      </p:sp>
      <p:pic>
        <p:nvPicPr>
          <p:cNvPr id="7" name="Picture 6"/>
          <p:cNvPicPr>
            <a:picLocks noChangeAspect="1"/>
          </p:cNvPicPr>
          <p:nvPr/>
        </p:nvPicPr>
        <p:blipFill>
          <a:blip r:embed="rId7">
            <a:extLst>
              <a:ext uri="{BEBA8EAE-BF5A-486C-A8C5-ECC9F3942E4B}">
                <a14:imgProps xmlns:a14="http://schemas.microsoft.com/office/drawing/2010/main">
                  <a14:imgLayer r:embed="rId8">
                    <a14:imgEffect>
                      <a14:backgroundRemoval t="755" b="99187" l="2233" r="97200"/>
                    </a14:imgEffect>
                  </a14:imgLayer>
                </a14:imgProps>
              </a:ext>
            </a:extLst>
          </a:blip>
          <a:stretch>
            <a:fillRect/>
          </a:stretch>
        </p:blipFill>
        <p:spPr>
          <a:xfrm>
            <a:off x="2711624" y="1700808"/>
            <a:ext cx="2007192" cy="1152128"/>
          </a:xfrm>
          <a:prstGeom prst="rect">
            <a:avLst/>
          </a:prstGeom>
        </p:spPr>
      </p:pic>
      <p:pic>
        <p:nvPicPr>
          <p:cNvPr id="10" name="Picture 9" descr="air-conditioner-r410a-refrigerant-gas-250x250.jpg"/>
          <p:cNvPicPr>
            <a:picLocks noChangeAspect="1"/>
          </p:cNvPicPr>
          <p:nvPr/>
        </p:nvPicPr>
        <p:blipFill>
          <a:blip r:embed="rId9">
            <a:extLst>
              <a:ext uri="{BEBA8EAE-BF5A-486C-A8C5-ECC9F3942E4B}">
                <a14:imgProps xmlns:a14="http://schemas.microsoft.com/office/drawing/2010/main">
                  <a14:imgLayer r:embed="rId10">
                    <a14:imgEffect>
                      <a14:backgroundRemoval t="1600" b="100000" l="10000" r="90000"/>
                    </a14:imgEffect>
                  </a14:imgLayer>
                </a14:imgProps>
              </a:ext>
              <a:ext uri="{28A0092B-C50C-407E-A947-70E740481C1C}">
                <a14:useLocalDpi xmlns:a14="http://schemas.microsoft.com/office/drawing/2010/main" val="0"/>
              </a:ext>
            </a:extLst>
          </a:blip>
          <a:stretch>
            <a:fillRect/>
          </a:stretch>
        </p:blipFill>
        <p:spPr>
          <a:xfrm>
            <a:off x="2135560" y="2924944"/>
            <a:ext cx="1227460" cy="1227460"/>
          </a:xfrm>
          <a:prstGeom prst="rect">
            <a:avLst/>
          </a:prstGeom>
        </p:spPr>
      </p:pic>
      <p:pic>
        <p:nvPicPr>
          <p:cNvPr id="18" name="Picture 17" descr="air-conditioner-r410a-refrigerant-gas-250x250.jpg"/>
          <p:cNvPicPr>
            <a:picLocks noChangeAspect="1"/>
          </p:cNvPicPr>
          <p:nvPr/>
        </p:nvPicPr>
        <p:blipFill>
          <a:blip r:embed="rId9">
            <a:extLst>
              <a:ext uri="{BEBA8EAE-BF5A-486C-A8C5-ECC9F3942E4B}">
                <a14:imgProps xmlns:a14="http://schemas.microsoft.com/office/drawing/2010/main">
                  <a14:imgLayer r:embed="rId10">
                    <a14:imgEffect>
                      <a14:backgroundRemoval t="1600" b="100000" l="10000" r="90000"/>
                    </a14:imgEffect>
                  </a14:imgLayer>
                </a14:imgProps>
              </a:ext>
              <a:ext uri="{28A0092B-C50C-407E-A947-70E740481C1C}">
                <a14:useLocalDpi xmlns:a14="http://schemas.microsoft.com/office/drawing/2010/main" val="0"/>
              </a:ext>
            </a:extLst>
          </a:blip>
          <a:stretch>
            <a:fillRect/>
          </a:stretch>
        </p:blipFill>
        <p:spPr>
          <a:xfrm>
            <a:off x="8760296" y="2708920"/>
            <a:ext cx="1083444" cy="1083444"/>
          </a:xfrm>
          <a:prstGeom prst="rect">
            <a:avLst/>
          </a:prstGeom>
        </p:spPr>
      </p:pic>
      <p:sp>
        <p:nvSpPr>
          <p:cNvPr id="19" name="Rounded Rectangle 18"/>
          <p:cNvSpPr/>
          <p:nvPr/>
        </p:nvSpPr>
        <p:spPr>
          <a:xfrm>
            <a:off x="8760296" y="4077072"/>
            <a:ext cx="1224136" cy="720080"/>
          </a:xfrm>
          <a:prstGeom prst="roundRect">
            <a:avLst/>
          </a:prstGeom>
          <a:solidFill>
            <a:srgbClr val="E4E4E4"/>
          </a:solidFill>
          <a:ln>
            <a:solidFill>
              <a:srgbClr val="E800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400" b="1" i="0" u="none" strike="noStrike" kern="1200" cap="none" spc="0" normalizeH="0" baseline="0" noProof="0" dirty="0">
                <a:ln>
                  <a:noFill/>
                </a:ln>
                <a:solidFill>
                  <a:srgbClr val="053663"/>
                </a:solidFill>
                <a:effectLst/>
                <a:uLnTx/>
                <a:uFillTx/>
                <a:latin typeface="Museo Sans 500"/>
                <a:ea typeface="+mn-ea"/>
                <a:cs typeface="Museo Sans 500"/>
              </a:rPr>
              <a:t>Refrigerant ‘F’ gas</a:t>
            </a:r>
          </a:p>
        </p:txBody>
      </p:sp>
      <p:pic>
        <p:nvPicPr>
          <p:cNvPr id="20" name="Picture 19">
            <a:extLst>
              <a:ext uri="{FF2B5EF4-FFF2-40B4-BE49-F238E27FC236}">
                <a16:creationId xmlns:a16="http://schemas.microsoft.com/office/drawing/2014/main" id="{D1891E6F-12CE-644E-9C71-DD8E81D06E4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387604" y="75829"/>
            <a:ext cx="3679160" cy="976907"/>
          </a:xfrm>
          <a:prstGeom prst="rect">
            <a:avLst/>
          </a:prstGeom>
        </p:spPr>
      </p:pic>
    </p:spTree>
    <p:extLst>
      <p:ext uri="{BB962C8B-B14F-4D97-AF65-F5344CB8AC3E}">
        <p14:creationId xmlns:p14="http://schemas.microsoft.com/office/powerpoint/2010/main" val="6125527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Museo Sans 500"/>
              </a:rPr>
              <a:t>Food and Workplace Solutions Activities: Learning Outcome</a:t>
            </a:r>
          </a:p>
        </p:txBody>
      </p:sp>
      <p:sp>
        <p:nvSpPr>
          <p:cNvPr id="3" name="Rectangle 2"/>
          <p:cNvSpPr/>
          <p:nvPr/>
        </p:nvSpPr>
        <p:spPr>
          <a:xfrm>
            <a:off x="484424" y="2073885"/>
            <a:ext cx="4646712" cy="3913059"/>
          </a:xfrm>
          <a:prstGeom prst="rect">
            <a:avLst/>
          </a:prstGeom>
        </p:spPr>
        <p:txBody>
          <a:bodyPr wrap="square">
            <a:spAutoFit/>
          </a:bodyPr>
          <a:lstStyle/>
          <a:p>
            <a:pPr marL="0" marR="0" lvl="0" indent="0" algn="l" defTabSz="914400" rtl="0" eaLnBrk="0" fontAlgn="base" latinLnBrk="0" hangingPunct="0">
              <a:lnSpc>
                <a:spcPct val="150000"/>
              </a:lnSpc>
              <a:spcBef>
                <a:spcPct val="0"/>
              </a:spcBef>
              <a:spcAft>
                <a:spcPct val="0"/>
              </a:spcAft>
              <a:buClrTx/>
              <a:buSzTx/>
              <a:buFontTx/>
              <a:buNone/>
              <a:tabLst/>
              <a:defRPr/>
            </a:pPr>
            <a:endParaRPr kumimoji="0" lang="en-GB" sz="2400" b="1" i="0" u="none" strike="noStrike" kern="1200" cap="none" spc="0" normalizeH="0" baseline="0" noProof="0" dirty="0">
              <a:ln>
                <a:noFill/>
              </a:ln>
              <a:solidFill>
                <a:srgbClr val="004D75"/>
              </a:solidFill>
              <a:effectLst/>
              <a:uLnTx/>
              <a:uFillTx/>
              <a:latin typeface="Museo Sans 500"/>
              <a:ea typeface="+mn-ea"/>
              <a:cs typeface="Arial" panose="020B0604020202020204" pitchFamily="34" charset="0"/>
            </a:endParaRPr>
          </a:p>
          <a:p>
            <a:pPr marL="0" marR="0" lvl="0" indent="0" algn="l" defTabSz="914400" rtl="0" eaLnBrk="0" fontAlgn="base" latinLnBrk="0" hangingPunct="0">
              <a:lnSpc>
                <a:spcPct val="150000"/>
              </a:lnSpc>
              <a:spcBef>
                <a:spcPct val="0"/>
              </a:spcBef>
              <a:spcAft>
                <a:spcPct val="0"/>
              </a:spcAft>
              <a:buClrTx/>
              <a:buSzTx/>
              <a:buFontTx/>
              <a:buNone/>
              <a:tabLst/>
              <a:defRPr/>
            </a:pPr>
            <a:r>
              <a:rPr kumimoji="0" lang="en-GB" sz="2400" b="1" i="0" u="none" strike="noStrike" kern="1200" cap="none" spc="0" normalizeH="0" baseline="0" noProof="0" dirty="0">
                <a:ln>
                  <a:noFill/>
                </a:ln>
                <a:solidFill>
                  <a:srgbClr val="004D75"/>
                </a:solidFill>
                <a:effectLst/>
                <a:uLnTx/>
                <a:uFillTx/>
                <a:latin typeface="Museo Sans 500"/>
                <a:ea typeface="+mn-ea"/>
                <a:cs typeface="Arial" panose="020B0604020202020204" pitchFamily="34" charset="0"/>
              </a:rPr>
              <a:t>Learning Outcome:</a:t>
            </a:r>
          </a:p>
          <a:p>
            <a:pPr marL="0" marR="0" lvl="0" indent="0" algn="l" defTabSz="914400" rtl="0" eaLnBrk="0" fontAlgn="base" latinLnBrk="0" hangingPunct="0">
              <a:lnSpc>
                <a:spcPct val="150000"/>
              </a:lnSpc>
              <a:spcBef>
                <a:spcPct val="0"/>
              </a:spcBef>
              <a:spcAft>
                <a:spcPct val="0"/>
              </a:spcAft>
              <a:buClrTx/>
              <a:buSzTx/>
              <a:buFontTx/>
              <a:buNone/>
              <a:tabLst/>
              <a:defRPr/>
            </a:pPr>
            <a:r>
              <a:rPr kumimoji="0" lang="en-GB" sz="2400" b="0" i="0" u="none" strike="noStrike" kern="1200" cap="none" spc="0" normalizeH="0" baseline="0" noProof="0" dirty="0">
                <a:ln>
                  <a:noFill/>
                </a:ln>
                <a:solidFill>
                  <a:srgbClr val="004D75"/>
                </a:solidFill>
                <a:effectLst/>
                <a:uLnTx/>
                <a:uFillTx/>
                <a:latin typeface="Museo Sans 500"/>
                <a:ea typeface="+mn-ea"/>
                <a:cs typeface="Arial" panose="020B0604020202020204" pitchFamily="34" charset="0"/>
              </a:rPr>
              <a:t>You will learn about daily solutions that will reduce your carbon footprint by using carbon calculators for food and work related activities.</a:t>
            </a:r>
          </a:p>
        </p:txBody>
      </p:sp>
      <p:pic>
        <p:nvPicPr>
          <p:cNvPr id="2052" name="Picture 4" descr="C:\Users\Alex\AppData\Local\Microsoft\Windows\INetCache\IE\9FAB62SM\Learning-Outcomes-300x300[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7528" y="1330351"/>
            <a:ext cx="1356742" cy="1356742"/>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5807968" y="2564904"/>
            <a:ext cx="6264696" cy="3497561"/>
          </a:xfrm>
          <a:prstGeom prst="rect">
            <a:avLst/>
          </a:prstGeom>
        </p:spPr>
        <p:txBody>
          <a:bodyPr wrap="square">
            <a:spAutoFit/>
          </a:bodyPr>
          <a:lstStyle/>
          <a:p>
            <a:pPr marL="0" marR="0" lvl="0" indent="0" algn="l" defTabSz="914400" rtl="0" eaLnBrk="0" fontAlgn="base" latinLnBrk="0" hangingPunct="0">
              <a:lnSpc>
                <a:spcPct val="150000"/>
              </a:lnSpc>
              <a:spcBef>
                <a:spcPct val="0"/>
              </a:spcBef>
              <a:spcAft>
                <a:spcPct val="0"/>
              </a:spcAft>
              <a:buClrTx/>
              <a:buSzTx/>
              <a:buFontTx/>
              <a:buNone/>
              <a:tabLst/>
              <a:defRPr/>
            </a:pPr>
            <a:r>
              <a:rPr kumimoji="0" lang="en-GB" sz="2400" b="1" i="0" u="none" strike="noStrike" kern="1200" cap="none" spc="0" normalizeH="0" baseline="0" noProof="0" dirty="0">
                <a:ln>
                  <a:noFill/>
                </a:ln>
                <a:solidFill>
                  <a:srgbClr val="004D75"/>
                </a:solidFill>
                <a:effectLst/>
                <a:uLnTx/>
                <a:uFillTx/>
                <a:latin typeface="Museo Sans 500"/>
                <a:ea typeface="+mn-ea"/>
                <a:cs typeface="Arial" panose="020B0604020202020204" pitchFamily="34" charset="0"/>
              </a:rPr>
              <a:t>Resources: </a:t>
            </a:r>
          </a:p>
          <a:p>
            <a:pPr marL="342900" marR="0" lvl="0" indent="-342900" algn="l" defTabSz="914400" rtl="0" eaLnBrk="0" fontAlgn="base" latinLnBrk="0" hangingPunct="0">
              <a:lnSpc>
                <a:spcPct val="150000"/>
              </a:lnSpc>
              <a:spcBef>
                <a:spcPct val="0"/>
              </a:spcBef>
              <a:spcAft>
                <a:spcPct val="0"/>
              </a:spcAft>
              <a:buClrTx/>
              <a:buSzTx/>
              <a:buFont typeface="Wingdings" panose="05000000000000000000" pitchFamily="2" charset="2"/>
              <a:buChar char="q"/>
              <a:tabLst/>
              <a:defRPr/>
            </a:pPr>
            <a:r>
              <a:rPr kumimoji="0" lang="en-GB" sz="2400" b="1" i="0" u="none" strike="noStrike" kern="1200" cap="none" spc="0" normalizeH="0" baseline="0" noProof="0" dirty="0">
                <a:ln>
                  <a:noFill/>
                </a:ln>
                <a:solidFill>
                  <a:srgbClr val="004D75"/>
                </a:solidFill>
                <a:effectLst/>
                <a:uLnTx/>
                <a:uFillTx/>
                <a:latin typeface="Museo Sans 500"/>
                <a:ea typeface="+mn-ea"/>
                <a:cs typeface="Arial" panose="020B0604020202020204" pitchFamily="34" charset="0"/>
                <a:hlinkClick r:id="rId4"/>
              </a:rPr>
              <a:t>BBC Food Carbon Footprint Calculator</a:t>
            </a:r>
            <a:endParaRPr kumimoji="0" lang="en-GB" sz="2400" b="1" i="0" u="none" strike="noStrike" kern="1200" cap="none" spc="0" normalizeH="0" baseline="0" noProof="0" dirty="0">
              <a:ln>
                <a:noFill/>
              </a:ln>
              <a:solidFill>
                <a:srgbClr val="004D75"/>
              </a:solidFill>
              <a:effectLst/>
              <a:uLnTx/>
              <a:uFillTx/>
              <a:latin typeface="Museo Sans 500"/>
              <a:ea typeface="+mn-ea"/>
              <a:cs typeface="Arial" panose="020B0604020202020204" pitchFamily="34" charset="0"/>
            </a:endParaRPr>
          </a:p>
          <a:p>
            <a:pPr marL="0" marR="0" lvl="0" indent="0" algn="l" defTabSz="914400" rtl="0" eaLnBrk="0" fontAlgn="base" latinLnBrk="0" hangingPunct="0">
              <a:lnSpc>
                <a:spcPct val="150000"/>
              </a:lnSpc>
              <a:spcBef>
                <a:spcPct val="0"/>
              </a:spcBef>
              <a:spcAft>
                <a:spcPct val="0"/>
              </a:spcAft>
              <a:buClrTx/>
              <a:buSzTx/>
              <a:buFontTx/>
              <a:buNone/>
              <a:tabLst/>
              <a:defRPr/>
            </a:pPr>
            <a:r>
              <a:rPr kumimoji="0" lang="en-GB" sz="1800" b="0" i="0" u="none" strike="noStrike" kern="1200" cap="none" spc="0" normalizeH="0" baseline="0" noProof="0" dirty="0">
                <a:ln>
                  <a:noFill/>
                </a:ln>
                <a:solidFill>
                  <a:srgbClr val="004D75"/>
                </a:solidFill>
                <a:effectLst/>
                <a:uLnTx/>
                <a:uFillTx/>
                <a:latin typeface="Museo Sans 500"/>
                <a:ea typeface="+mn-ea"/>
                <a:cs typeface="Arial" panose="020B0604020202020204" pitchFamily="34" charset="0"/>
                <a:hlinkClick r:id="rId4"/>
              </a:rPr>
              <a:t>https://www.bbc.co.uk/news/science-environment-46459714</a:t>
            </a:r>
            <a:endParaRPr kumimoji="0" lang="en-GB" sz="1800" b="1" i="0" u="none" strike="noStrike" kern="1200" cap="none" spc="0" normalizeH="0" baseline="0" noProof="0" dirty="0">
              <a:ln>
                <a:noFill/>
              </a:ln>
              <a:solidFill>
                <a:srgbClr val="004D75"/>
              </a:solidFill>
              <a:effectLst/>
              <a:uLnTx/>
              <a:uFillTx/>
              <a:latin typeface="Museo Sans 500"/>
              <a:ea typeface="+mn-ea"/>
              <a:cs typeface="Arial" panose="020B0604020202020204" pitchFamily="34" charset="0"/>
            </a:endParaRPr>
          </a:p>
          <a:p>
            <a:pPr marL="342900" marR="0" lvl="0" indent="-342900" algn="l" defTabSz="914400" rtl="0" eaLnBrk="0" fontAlgn="base" latinLnBrk="0" hangingPunct="0">
              <a:lnSpc>
                <a:spcPct val="150000"/>
              </a:lnSpc>
              <a:spcBef>
                <a:spcPct val="0"/>
              </a:spcBef>
              <a:spcAft>
                <a:spcPct val="0"/>
              </a:spcAft>
              <a:buClrTx/>
              <a:buSzTx/>
              <a:buFont typeface="Wingdings" panose="05000000000000000000" pitchFamily="2" charset="2"/>
              <a:buChar char="q"/>
              <a:tabLst/>
              <a:defRPr/>
            </a:pPr>
            <a:r>
              <a:rPr kumimoji="0" lang="en-GB" sz="2400" b="1" i="0" u="none" strike="noStrike" kern="1200" cap="none" spc="0" normalizeH="0" baseline="0" noProof="0" dirty="0">
                <a:ln>
                  <a:noFill/>
                </a:ln>
                <a:solidFill>
                  <a:srgbClr val="004D75"/>
                </a:solidFill>
                <a:effectLst/>
                <a:uLnTx/>
                <a:uFillTx/>
                <a:latin typeface="Museo Sans 500"/>
                <a:ea typeface="+mn-ea"/>
                <a:cs typeface="Arial" panose="020B0604020202020204" pitchFamily="34" charset="0"/>
                <a:hlinkClick r:id="rId4"/>
              </a:rPr>
              <a:t>Vegan Society Carbon Calculator </a:t>
            </a:r>
            <a:endParaRPr kumimoji="0" lang="en-GB" sz="2400" b="1" i="0" u="none" strike="noStrike" kern="1200" cap="none" spc="0" normalizeH="0" baseline="0" noProof="0" dirty="0">
              <a:ln>
                <a:noFill/>
              </a:ln>
              <a:solidFill>
                <a:srgbClr val="004D75"/>
              </a:solidFill>
              <a:effectLst/>
              <a:uLnTx/>
              <a:uFillTx/>
              <a:latin typeface="Museo Sans 500"/>
              <a:ea typeface="+mn-ea"/>
              <a:cs typeface="Arial" panose="020B0604020202020204" pitchFamily="34" charset="0"/>
            </a:endParaRPr>
          </a:p>
          <a:p>
            <a:pPr marL="0" marR="0" lvl="0" indent="0" algn="l" defTabSz="914400" rtl="0" eaLnBrk="0" fontAlgn="base" latinLnBrk="0" hangingPunct="0">
              <a:lnSpc>
                <a:spcPct val="150000"/>
              </a:lnSpc>
              <a:spcBef>
                <a:spcPct val="0"/>
              </a:spcBef>
              <a:spcAft>
                <a:spcPct val="0"/>
              </a:spcAft>
              <a:buClrTx/>
              <a:buSzTx/>
              <a:buFontTx/>
              <a:buNone/>
              <a:tabLst/>
              <a:defRPr/>
            </a:pPr>
            <a:r>
              <a:rPr kumimoji="0" lang="en-GB" sz="1800" b="0" i="0" u="none" strike="noStrike" kern="1200" cap="none" spc="0" normalizeH="0" baseline="0" noProof="0" dirty="0">
                <a:ln>
                  <a:noFill/>
                </a:ln>
                <a:solidFill>
                  <a:srgbClr val="004D75"/>
                </a:solidFill>
                <a:effectLst/>
                <a:uLnTx/>
                <a:uFillTx/>
                <a:latin typeface="Museo Sans 500"/>
                <a:ea typeface="+mn-ea"/>
                <a:cs typeface="Arial" panose="020B0604020202020204" pitchFamily="34" charset="0"/>
                <a:hlinkClick r:id="rId4"/>
              </a:rPr>
              <a:t>https://www.vegansociety.com/take-action/campaigns/plate-planet/carbon-calculator</a:t>
            </a:r>
            <a:endParaRPr kumimoji="0" lang="en-GB" sz="1800" b="1" i="0" u="none" strike="noStrike" kern="1200" cap="none" spc="0" normalizeH="0" baseline="0" noProof="0" dirty="0">
              <a:ln>
                <a:noFill/>
              </a:ln>
              <a:solidFill>
                <a:srgbClr val="004D75"/>
              </a:solidFill>
              <a:effectLst/>
              <a:uLnTx/>
              <a:uFillTx/>
              <a:latin typeface="Museo Sans 500"/>
              <a:ea typeface="+mn-ea"/>
              <a:cs typeface="Arial" panose="020B0604020202020204" pitchFamily="34" charset="0"/>
            </a:endParaRPr>
          </a:p>
          <a:p>
            <a:pPr marL="0" marR="0" lvl="0" indent="0" algn="l" defTabSz="914400" rtl="0" eaLnBrk="0" fontAlgn="base" latinLnBrk="0" hangingPunct="0">
              <a:lnSpc>
                <a:spcPct val="150000"/>
              </a:lnSpc>
              <a:spcBef>
                <a:spcPct val="0"/>
              </a:spcBef>
              <a:spcAft>
                <a:spcPct val="0"/>
              </a:spcAft>
              <a:buClrTx/>
              <a:buSzTx/>
              <a:buFontTx/>
              <a:buNone/>
              <a:tabLst/>
              <a:defRPr/>
            </a:pPr>
            <a:endParaRPr kumimoji="0" lang="en-GB" sz="2400" b="1" i="0" u="none" strike="noStrike" kern="1200" cap="none" spc="0" normalizeH="0" baseline="0" noProof="0" dirty="0">
              <a:ln>
                <a:noFill/>
              </a:ln>
              <a:solidFill>
                <a:srgbClr val="004D75"/>
              </a:solidFill>
              <a:effectLst/>
              <a:uLnTx/>
              <a:uFillTx/>
              <a:latin typeface="Museo Sans 500"/>
              <a:ea typeface="+mn-ea"/>
              <a:cs typeface="Arial" panose="020B0604020202020204" pitchFamily="34" charset="0"/>
            </a:endParaRPr>
          </a:p>
        </p:txBody>
      </p:sp>
      <p:pic>
        <p:nvPicPr>
          <p:cNvPr id="2053" name="Picture 5" descr="C:\Users\Alex\AppData\Local\Microsoft\Windows\INetCache\IE\J9HQOT1N\Interactive_icon.svg[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0800000">
            <a:off x="8219045" y="1456609"/>
            <a:ext cx="732573" cy="123455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09D0D0A5-A7F3-A648-B676-D065B4492DE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87604" y="75829"/>
            <a:ext cx="3679160" cy="976907"/>
          </a:xfrm>
          <a:prstGeom prst="rect">
            <a:avLst/>
          </a:prstGeom>
        </p:spPr>
      </p:pic>
    </p:spTree>
    <p:extLst>
      <p:ext uri="{BB962C8B-B14F-4D97-AF65-F5344CB8AC3E}">
        <p14:creationId xmlns:p14="http://schemas.microsoft.com/office/powerpoint/2010/main" val="33352736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EA6050-EAD4-4923-8496-05241505116B}"/>
              </a:ext>
            </a:extLst>
          </p:cNvPr>
          <p:cNvSpPr>
            <a:spLocks noGrp="1"/>
          </p:cNvSpPr>
          <p:nvPr>
            <p:ph type="title"/>
          </p:nvPr>
        </p:nvSpPr>
        <p:spPr/>
        <p:txBody>
          <a:bodyPr/>
          <a:lstStyle/>
          <a:p>
            <a:r>
              <a:rPr lang="en-GB" dirty="0"/>
              <a:t>Each of these activities contributes more than two millions tonnes per year, which of them has the highest annual emissions?</a:t>
            </a:r>
          </a:p>
        </p:txBody>
      </p:sp>
      <p:sp>
        <p:nvSpPr>
          <p:cNvPr id="3" name="Content Placeholder 2">
            <a:extLst>
              <a:ext uri="{FF2B5EF4-FFF2-40B4-BE49-F238E27FC236}">
                <a16:creationId xmlns:a16="http://schemas.microsoft.com/office/drawing/2014/main" id="{A2A5BC5B-7E73-441A-8123-894C97DE785D}"/>
              </a:ext>
            </a:extLst>
          </p:cNvPr>
          <p:cNvSpPr>
            <a:spLocks noGrp="1"/>
          </p:cNvSpPr>
          <p:nvPr>
            <p:ph idx="1"/>
          </p:nvPr>
        </p:nvSpPr>
        <p:spPr>
          <a:xfrm>
            <a:off x="558800" y="1447801"/>
            <a:ext cx="11074400" cy="4595232"/>
          </a:xfrm>
        </p:spPr>
        <p:txBody>
          <a:bodyPr/>
          <a:lstStyle/>
          <a:p>
            <a:pPr marL="342900" indent="-342900">
              <a:buAutoNum type="arabicPeriod"/>
            </a:pPr>
            <a:r>
              <a:rPr lang="en-GB" sz="4400" dirty="0"/>
              <a:t> A new coal mine</a:t>
            </a:r>
          </a:p>
          <a:p>
            <a:pPr marL="342900" indent="-342900">
              <a:buAutoNum type="arabicPeriod"/>
            </a:pPr>
            <a:r>
              <a:rPr lang="en-GB" sz="4400" dirty="0"/>
              <a:t> The Cloud and world’s data centre</a:t>
            </a:r>
          </a:p>
          <a:p>
            <a:pPr marL="342900" indent="-342900">
              <a:buAutoNum type="arabicPeriod"/>
            </a:pPr>
            <a:r>
              <a:rPr lang="en-GB" sz="4400" dirty="0"/>
              <a:t> The Football World Cup</a:t>
            </a:r>
          </a:p>
          <a:p>
            <a:pPr marL="342900" indent="-342900">
              <a:buAutoNum type="arabicPeriod"/>
            </a:pPr>
            <a:r>
              <a:rPr lang="en-GB" sz="4400" dirty="0"/>
              <a:t> Cryptocurrencies</a:t>
            </a:r>
          </a:p>
          <a:p>
            <a:pPr marL="342900" indent="-342900">
              <a:buAutoNum type="arabicPeriod"/>
            </a:pPr>
            <a:endParaRPr lang="en-GB" dirty="0"/>
          </a:p>
        </p:txBody>
      </p:sp>
    </p:spTree>
    <p:extLst>
      <p:ext uri="{BB962C8B-B14F-4D97-AF65-F5344CB8AC3E}">
        <p14:creationId xmlns:p14="http://schemas.microsoft.com/office/powerpoint/2010/main" val="24552659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EA6050-EAD4-4923-8496-05241505116B}"/>
              </a:ext>
            </a:extLst>
          </p:cNvPr>
          <p:cNvSpPr>
            <a:spLocks noGrp="1"/>
          </p:cNvSpPr>
          <p:nvPr>
            <p:ph type="title"/>
          </p:nvPr>
        </p:nvSpPr>
        <p:spPr/>
        <p:txBody>
          <a:bodyPr/>
          <a:lstStyle/>
          <a:p>
            <a:r>
              <a:rPr lang="en-GB" dirty="0"/>
              <a:t>Each of these activities contributes more than two millions tonnes per year, which of them has the highest annual emissions?</a:t>
            </a:r>
          </a:p>
        </p:txBody>
      </p:sp>
      <p:sp>
        <p:nvSpPr>
          <p:cNvPr id="3" name="Content Placeholder 2">
            <a:extLst>
              <a:ext uri="{FF2B5EF4-FFF2-40B4-BE49-F238E27FC236}">
                <a16:creationId xmlns:a16="http://schemas.microsoft.com/office/drawing/2014/main" id="{A2A5BC5B-7E73-441A-8123-894C97DE785D}"/>
              </a:ext>
            </a:extLst>
          </p:cNvPr>
          <p:cNvSpPr>
            <a:spLocks noGrp="1"/>
          </p:cNvSpPr>
          <p:nvPr>
            <p:ph idx="1"/>
          </p:nvPr>
        </p:nvSpPr>
        <p:spPr>
          <a:xfrm>
            <a:off x="558800" y="1447801"/>
            <a:ext cx="11074400" cy="6623032"/>
          </a:xfrm>
        </p:spPr>
        <p:txBody>
          <a:bodyPr/>
          <a:lstStyle/>
          <a:p>
            <a:pPr marL="342900" indent="-342900">
              <a:buAutoNum type="arabicPeriod"/>
            </a:pPr>
            <a:r>
              <a:rPr lang="en-GB" sz="4400" dirty="0"/>
              <a:t>  The Cloud and world’s data centre (160 million tonnes Co2e)</a:t>
            </a:r>
          </a:p>
          <a:p>
            <a:pPr marL="342900" marR="0" lvl="0" indent="-342900" algn="l" defTabSz="914400" rtl="0" eaLnBrk="0" fontAlgn="base" latinLnBrk="0" hangingPunct="0">
              <a:lnSpc>
                <a:spcPct val="110000"/>
              </a:lnSpc>
              <a:spcBef>
                <a:spcPct val="30000"/>
              </a:spcBef>
              <a:spcAft>
                <a:spcPct val="20000"/>
              </a:spcAft>
              <a:buClrTx/>
              <a:buSzTx/>
              <a:buFontTx/>
              <a:buAutoNum type="arabicPeriod"/>
              <a:tabLst/>
              <a:defRPr/>
            </a:pPr>
            <a:r>
              <a:rPr kumimoji="0" lang="en-GB" sz="4400" b="0" i="0" u="none" strike="noStrike" kern="0" cap="none" spc="0" normalizeH="0" baseline="0" noProof="0" dirty="0">
                <a:ln>
                  <a:noFill/>
                </a:ln>
                <a:solidFill>
                  <a:srgbClr val="053663"/>
                </a:solidFill>
                <a:effectLst/>
                <a:uLnTx/>
                <a:uFillTx/>
                <a:latin typeface="Museo Sans 500"/>
                <a:ea typeface="+mn-ea"/>
              </a:rPr>
              <a:t>Cryptocurrencies (68 million tonnes Co2e)</a:t>
            </a:r>
            <a:endParaRPr lang="en-GB" sz="4400" dirty="0"/>
          </a:p>
          <a:p>
            <a:pPr marL="342900" indent="-342900">
              <a:buAutoNum type="arabicPeriod"/>
            </a:pPr>
            <a:r>
              <a:rPr lang="en-GB" sz="4400" dirty="0"/>
              <a:t> </a:t>
            </a:r>
            <a:r>
              <a:rPr kumimoji="0" lang="en-GB" sz="4400" b="0" i="0" u="none" strike="noStrike" kern="0" cap="none" spc="0" normalizeH="0" baseline="0" noProof="0" dirty="0">
                <a:ln>
                  <a:noFill/>
                </a:ln>
                <a:solidFill>
                  <a:srgbClr val="053663"/>
                </a:solidFill>
                <a:effectLst/>
                <a:uLnTx/>
                <a:uFillTx/>
                <a:latin typeface="Museo Sans 500"/>
                <a:ea typeface="+mn-ea"/>
              </a:rPr>
              <a:t>A new coal mine (8.4 million tonnes Co2e)</a:t>
            </a:r>
          </a:p>
          <a:p>
            <a:pPr marL="342900" indent="-342900">
              <a:buAutoNum type="arabicPeriod"/>
            </a:pPr>
            <a:r>
              <a:rPr lang="en-GB" sz="4400" dirty="0"/>
              <a:t>The Football World Cup (2.2 million tonnes Co2e; 74% transport)</a:t>
            </a:r>
          </a:p>
          <a:p>
            <a:pPr marL="342900" indent="-342900">
              <a:buAutoNum type="arabicPeriod"/>
            </a:pPr>
            <a:r>
              <a:rPr lang="en-GB" sz="4400" dirty="0"/>
              <a:t> </a:t>
            </a:r>
            <a:endParaRPr lang="en-GB" dirty="0"/>
          </a:p>
        </p:txBody>
      </p:sp>
    </p:spTree>
    <p:extLst>
      <p:ext uri="{BB962C8B-B14F-4D97-AF65-F5344CB8AC3E}">
        <p14:creationId xmlns:p14="http://schemas.microsoft.com/office/powerpoint/2010/main" val="8420491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400" b="1" dirty="0">
                <a:latin typeface="Museo Sans 500"/>
                <a:cs typeface="Museo Sans 500"/>
              </a:rPr>
              <a:t>Natural Carbon Cycle </a:t>
            </a:r>
            <a:r>
              <a:rPr lang="en-GB" sz="2400" b="1">
                <a:latin typeface="Museo Sans 500"/>
                <a:cs typeface="Museo Sans 500"/>
              </a:rPr>
              <a:t>And Sinks: </a:t>
            </a:r>
            <a:r>
              <a:rPr lang="en-GB" sz="2400" b="1" dirty="0">
                <a:latin typeface="Museo Sans 500"/>
                <a:cs typeface="Museo Sans 500"/>
              </a:rPr>
              <a:t>More solutions</a:t>
            </a:r>
          </a:p>
        </p:txBody>
      </p:sp>
      <p:pic>
        <p:nvPicPr>
          <p:cNvPr id="3" name="Picture 2">
            <a:extLst>
              <a:ext uri="{FF2B5EF4-FFF2-40B4-BE49-F238E27FC236}">
                <a16:creationId xmlns:a16="http://schemas.microsoft.com/office/drawing/2014/main" id="{651E4945-9507-46E6-BC2D-A0903A155384}"/>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l="17713" t="13583" r="20076" b="7980"/>
          <a:stretch/>
        </p:blipFill>
        <p:spPr>
          <a:xfrm>
            <a:off x="1487488" y="1268760"/>
            <a:ext cx="7389821" cy="5238356"/>
          </a:xfrm>
          <a:prstGeom prst="rect">
            <a:avLst/>
          </a:prstGeom>
        </p:spPr>
      </p:pic>
      <p:pic>
        <p:nvPicPr>
          <p:cNvPr id="6" name="Picture 5">
            <a:extLst>
              <a:ext uri="{FF2B5EF4-FFF2-40B4-BE49-F238E27FC236}">
                <a16:creationId xmlns:a16="http://schemas.microsoft.com/office/drawing/2014/main" id="{5F80F07A-6246-5944-B12B-CDB53DE6A1C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87604" y="75829"/>
            <a:ext cx="3679160" cy="976907"/>
          </a:xfrm>
          <a:prstGeom prst="rect">
            <a:avLst/>
          </a:prstGeom>
        </p:spPr>
      </p:pic>
    </p:spTree>
    <p:extLst>
      <p:ext uri="{BB962C8B-B14F-4D97-AF65-F5344CB8AC3E}">
        <p14:creationId xmlns:p14="http://schemas.microsoft.com/office/powerpoint/2010/main" val="15699121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A90E8AC9-E196-4338-9E99-B18BDAB78B19}"/>
              </a:ext>
            </a:extLst>
          </p:cNvPr>
          <p:cNvPicPr>
            <a:picLocks noGrp="1" noChangeAspect="1"/>
          </p:cNvPicPr>
          <p:nvPr>
            <p:ph sz="half" idx="1"/>
          </p:nvPr>
        </p:nvPicPr>
        <p:blipFill rotWithShape="1">
          <a:blip r:embed="rId2"/>
          <a:srcRect l="30745" t="9091" r="27887" b="-1"/>
          <a:stretch/>
        </p:blipFill>
        <p:spPr>
          <a:xfrm>
            <a:off x="3962400" y="10"/>
            <a:ext cx="8229600" cy="6857990"/>
          </a:xfrm>
          <a:prstGeom prst="rect">
            <a:avLst/>
          </a:prstGeom>
        </p:spPr>
      </p:pic>
      <p:sp>
        <p:nvSpPr>
          <p:cNvPr id="12" name="Rectangle 11">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B9E3310A-69FE-4CEA-83CE-6AE0E22B535C}"/>
              </a:ext>
            </a:extLst>
          </p:cNvPr>
          <p:cNvSpPr>
            <a:spLocks noGrp="1"/>
          </p:cNvSpPr>
          <p:nvPr>
            <p:ph type="title"/>
          </p:nvPr>
        </p:nvSpPr>
        <p:spPr>
          <a:xfrm>
            <a:off x="371094" y="1161288"/>
            <a:ext cx="3438144" cy="1124712"/>
          </a:xfrm>
        </p:spPr>
        <p:txBody>
          <a:bodyPr vert="horz" lIns="91440" tIns="45720" rIns="91440" bIns="45720" rtlCol="0" anchor="b">
            <a:normAutofit/>
          </a:bodyPr>
          <a:lstStyle/>
          <a:p>
            <a:pPr>
              <a:lnSpc>
                <a:spcPct val="90000"/>
              </a:lnSpc>
            </a:pPr>
            <a:r>
              <a:rPr lang="en-US" sz="2600">
                <a:solidFill>
                  <a:schemeClr val="tx1"/>
                </a:solidFill>
                <a:latin typeface="+mj-lt"/>
                <a:cs typeface="+mj-cs"/>
              </a:rPr>
              <a:t>Inspired by Carbon Literacy Training in:</a:t>
            </a:r>
          </a:p>
        </p:txBody>
      </p:sp>
      <p:sp>
        <p:nvSpPr>
          <p:cNvPr id="14" name="Rectangle 13">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9FA0C6CC-2087-49B9-A36E-873EAE9EE210}"/>
              </a:ext>
            </a:extLst>
          </p:cNvPr>
          <p:cNvSpPr/>
          <p:nvPr/>
        </p:nvSpPr>
        <p:spPr>
          <a:xfrm>
            <a:off x="371094" y="2718054"/>
            <a:ext cx="3438906" cy="3207258"/>
          </a:xfrm>
          <a:prstGeom prst="rect">
            <a:avLst/>
          </a:prstGeom>
        </p:spPr>
        <p:txBody>
          <a:bodyPr vert="horz" wrap="square" lIns="91440" tIns="45720" rIns="91440" bIns="45720" rtlCol="0" anchor="t">
            <a:normAutofit/>
          </a:bodyPr>
          <a:lstStyle/>
          <a:p>
            <a:pPr indent="-228600">
              <a:lnSpc>
                <a:spcPct val="90000"/>
              </a:lnSpc>
              <a:spcAft>
                <a:spcPts val="600"/>
              </a:spcAft>
              <a:buFont typeface="Arial" panose="020B0604020202020204" pitchFamily="34" charset="0"/>
              <a:buChar char="•"/>
            </a:pPr>
            <a:r>
              <a:rPr lang="en-US" sz="1700" dirty="0"/>
              <a:t>Chapple, W., Molthan-Hill, P., Welton, R., Hewitt, M.</a:t>
            </a:r>
          </a:p>
          <a:p>
            <a:pPr indent="-228600">
              <a:lnSpc>
                <a:spcPct val="90000"/>
              </a:lnSpc>
              <a:spcAft>
                <a:spcPts val="600"/>
              </a:spcAft>
              <a:buFont typeface="Arial" panose="020B0604020202020204" pitchFamily="34" charset="0"/>
              <a:buChar char="•"/>
            </a:pPr>
            <a:r>
              <a:rPr lang="en-US" sz="1700" b="1" dirty="0"/>
              <a:t>Lights Off, Spot On: Carbon Literacy Training Crossing Boundaries in the Television Industry.</a:t>
            </a:r>
            <a:r>
              <a:rPr lang="en-US" sz="1700" dirty="0"/>
              <a:t> </a:t>
            </a:r>
          </a:p>
          <a:p>
            <a:pPr indent="-228600">
              <a:lnSpc>
                <a:spcPct val="90000"/>
              </a:lnSpc>
              <a:spcAft>
                <a:spcPts val="600"/>
              </a:spcAft>
              <a:buFont typeface="Arial" panose="020B0604020202020204" pitchFamily="34" charset="0"/>
              <a:buChar char="•"/>
            </a:pPr>
            <a:r>
              <a:rPr lang="en-US" sz="1700" i="1" dirty="0"/>
              <a:t>J Bus Ethics</a:t>
            </a:r>
            <a:r>
              <a:rPr lang="en-US" sz="1700" dirty="0"/>
              <a:t> </a:t>
            </a:r>
            <a:r>
              <a:rPr lang="en-US" sz="1700" b="1" dirty="0"/>
              <a:t>162, </a:t>
            </a:r>
            <a:r>
              <a:rPr lang="en-US" sz="1700" dirty="0"/>
              <a:t>813–834 (2020). </a:t>
            </a:r>
          </a:p>
          <a:p>
            <a:pPr>
              <a:lnSpc>
                <a:spcPct val="90000"/>
              </a:lnSpc>
              <a:spcAft>
                <a:spcPts val="600"/>
              </a:spcAft>
            </a:pPr>
            <a:r>
              <a:rPr lang="en-US" sz="1700" dirty="0"/>
              <a:t>https://doi.org/10.1007/s10551-019-04363-w</a:t>
            </a:r>
          </a:p>
        </p:txBody>
      </p:sp>
    </p:spTree>
    <p:extLst>
      <p:ext uri="{BB962C8B-B14F-4D97-AF65-F5344CB8AC3E}">
        <p14:creationId xmlns:p14="http://schemas.microsoft.com/office/powerpoint/2010/main" val="34909466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7881E53-AEDA-4390-B963-5891187D71C9}"/>
              </a:ext>
            </a:extLst>
          </p:cNvPr>
          <p:cNvSpPr>
            <a:spLocks noGrp="1"/>
          </p:cNvSpPr>
          <p:nvPr>
            <p:ph type="title"/>
          </p:nvPr>
        </p:nvSpPr>
        <p:spPr>
          <a:xfrm>
            <a:off x="1" y="0"/>
            <a:ext cx="11870870" cy="1066800"/>
          </a:xfrm>
        </p:spPr>
        <p:txBody>
          <a:bodyPr/>
          <a:lstStyle/>
          <a:p>
            <a:r>
              <a:rPr lang="en-US" dirty="0"/>
              <a:t>Breakout Rooms – in every session; Action Groups at the end, for example:</a:t>
            </a:r>
          </a:p>
        </p:txBody>
      </p:sp>
      <p:sp>
        <p:nvSpPr>
          <p:cNvPr id="5" name="Content Placeholder 4">
            <a:extLst>
              <a:ext uri="{FF2B5EF4-FFF2-40B4-BE49-F238E27FC236}">
                <a16:creationId xmlns:a16="http://schemas.microsoft.com/office/drawing/2014/main" id="{86C0DE12-C8D2-4DFF-A777-6E9DD7E5E782}"/>
              </a:ext>
            </a:extLst>
          </p:cNvPr>
          <p:cNvSpPr>
            <a:spLocks noGrp="1"/>
          </p:cNvSpPr>
          <p:nvPr>
            <p:ph idx="1"/>
          </p:nvPr>
        </p:nvSpPr>
        <p:spPr>
          <a:xfrm>
            <a:off x="1159329" y="1393371"/>
            <a:ext cx="10711542" cy="5205720"/>
          </a:xfrm>
        </p:spPr>
        <p:txBody>
          <a:bodyPr/>
          <a:lstStyle/>
          <a:p>
            <a:r>
              <a:rPr lang="en-US" sz="2400" dirty="0"/>
              <a:t>Integrating CLT into teaching materials (also state your discipline)</a:t>
            </a:r>
          </a:p>
          <a:p>
            <a:r>
              <a:rPr lang="en-US" sz="2400" dirty="0"/>
              <a:t>Integrating CLT into university or business school strategy</a:t>
            </a:r>
          </a:p>
          <a:p>
            <a:r>
              <a:rPr lang="en-US" sz="2400" dirty="0"/>
              <a:t>Using CLT to create new courses</a:t>
            </a:r>
          </a:p>
          <a:p>
            <a:r>
              <a:rPr lang="en-US" sz="2400" dirty="0"/>
              <a:t>Extra-curricular/co-curricular uses</a:t>
            </a:r>
          </a:p>
          <a:p>
            <a:r>
              <a:rPr lang="en-US" sz="2400" dirty="0"/>
              <a:t>Research around climate literacy</a:t>
            </a:r>
          </a:p>
          <a:p>
            <a:r>
              <a:rPr lang="en-US" sz="2400" dirty="0"/>
              <a:t>Application to business organizations</a:t>
            </a:r>
          </a:p>
          <a:p>
            <a:r>
              <a:rPr lang="en-US" sz="2400" dirty="0"/>
              <a:t>KTP work</a:t>
            </a:r>
          </a:p>
          <a:p>
            <a:r>
              <a:rPr lang="en-US" sz="2400" dirty="0"/>
              <a:t>Influence government/governments</a:t>
            </a:r>
          </a:p>
          <a:p>
            <a:r>
              <a:rPr lang="en-US" sz="2400" dirty="0"/>
              <a:t>Other:</a:t>
            </a:r>
          </a:p>
        </p:txBody>
      </p:sp>
    </p:spTree>
    <p:extLst>
      <p:ext uri="{BB962C8B-B14F-4D97-AF65-F5344CB8AC3E}">
        <p14:creationId xmlns:p14="http://schemas.microsoft.com/office/powerpoint/2010/main" val="37561551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BB08B386-754D-0841-A459-1FADAC288B1A}"/>
              </a:ext>
            </a:extLst>
          </p:cNvPr>
          <p:cNvSpPr>
            <a:spLocks noGrp="1"/>
          </p:cNvSpPr>
          <p:nvPr>
            <p:ph type="body" sz="quarter" idx="12"/>
          </p:nvPr>
        </p:nvSpPr>
        <p:spPr/>
        <p:txBody>
          <a:bodyPr/>
          <a:lstStyle/>
          <a:p>
            <a:r>
              <a:rPr lang="en-US" dirty="0" err="1"/>
              <a:t>www.ntu.ac.uk</a:t>
            </a:r>
            <a:endParaRPr lang="en-US" dirty="0"/>
          </a:p>
        </p:txBody>
      </p:sp>
      <p:sp>
        <p:nvSpPr>
          <p:cNvPr id="7" name="Title 6">
            <a:extLst>
              <a:ext uri="{FF2B5EF4-FFF2-40B4-BE49-F238E27FC236}">
                <a16:creationId xmlns:a16="http://schemas.microsoft.com/office/drawing/2014/main" id="{B673C749-D8E6-B449-847C-BFE27128EC65}"/>
              </a:ext>
            </a:extLst>
          </p:cNvPr>
          <p:cNvSpPr>
            <a:spLocks noGrp="1"/>
          </p:cNvSpPr>
          <p:nvPr>
            <p:ph type="title"/>
          </p:nvPr>
        </p:nvSpPr>
        <p:spPr>
          <a:xfrm>
            <a:off x="442912" y="550157"/>
            <a:ext cx="11306175" cy="1001983"/>
          </a:xfrm>
        </p:spPr>
        <p:txBody>
          <a:bodyPr/>
          <a:lstStyle/>
          <a:p>
            <a:r>
              <a:rPr lang="en-GB" dirty="0"/>
              <a:t>NTU Carbon Literacy Training Course</a:t>
            </a:r>
            <a:endParaRPr lang="en-US" dirty="0"/>
          </a:p>
        </p:txBody>
      </p:sp>
      <p:sp>
        <p:nvSpPr>
          <p:cNvPr id="14" name="Text Placeholder 2">
            <a:extLst>
              <a:ext uri="{FF2B5EF4-FFF2-40B4-BE49-F238E27FC236}">
                <a16:creationId xmlns:a16="http://schemas.microsoft.com/office/drawing/2014/main" id="{51E42674-3CDB-4738-83F2-3D79DA00AA76}"/>
              </a:ext>
            </a:extLst>
          </p:cNvPr>
          <p:cNvSpPr txBox="1">
            <a:spLocks/>
          </p:cNvSpPr>
          <p:nvPr/>
        </p:nvSpPr>
        <p:spPr>
          <a:xfrm>
            <a:off x="9298768" y="1950495"/>
            <a:ext cx="2450319" cy="1001982"/>
          </a:xfrm>
          <a:prstGeom prst="rect">
            <a:avLst/>
          </a:prstGeom>
        </p:spPr>
        <p:txBody>
          <a:bodyPr vert="horz" lIns="0" tIns="45720" rIns="91440" bIns="45720" rtlCol="0" anchor="t" anchorCtr="0">
            <a:noAutofit/>
          </a:bodyPr>
          <a:lstStyle>
            <a:lvl1pPr marL="0" indent="0" algn="l" defTabSz="914400" rtl="0" eaLnBrk="1" latinLnBrk="0" hangingPunct="1">
              <a:lnSpc>
                <a:spcPct val="100000"/>
              </a:lnSpc>
              <a:spcBef>
                <a:spcPts val="1000"/>
              </a:spcBef>
              <a:buClr>
                <a:srgbClr val="E6005B"/>
              </a:buClr>
              <a:buFont typeface="Wingdings" pitchFamily="2" charset="2"/>
              <a:buNone/>
              <a:defRPr sz="2400" b="1" kern="1200">
                <a:solidFill>
                  <a:srgbClr val="9E043D"/>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00000"/>
              </a:lnSpc>
              <a:spcBef>
                <a:spcPts val="500"/>
              </a:spcBef>
              <a:buClr>
                <a:srgbClr val="E6005B"/>
              </a:buClr>
              <a:buFont typeface="Wingdings" pitchFamily="2" charset="2"/>
              <a:buNone/>
              <a:defRPr sz="2000" b="1"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00000"/>
              </a:lnSpc>
              <a:spcBef>
                <a:spcPts val="500"/>
              </a:spcBef>
              <a:buClr>
                <a:srgbClr val="E6005B"/>
              </a:buClr>
              <a:buFont typeface="Wingdings" pitchFamily="2" charset="2"/>
              <a:buNone/>
              <a:defRPr sz="1800" b="1"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00000"/>
              </a:lnSpc>
              <a:spcBef>
                <a:spcPts val="500"/>
              </a:spcBef>
              <a:buClr>
                <a:srgbClr val="E6005B"/>
              </a:buClr>
              <a:buFont typeface="Wingdings" pitchFamily="2" charset="2"/>
              <a:buNone/>
              <a:defRPr sz="1600" b="1"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00000"/>
              </a:lnSpc>
              <a:spcBef>
                <a:spcPts val="500"/>
              </a:spcBef>
              <a:buClr>
                <a:srgbClr val="E6005B"/>
              </a:buClr>
              <a:buFont typeface="Wingdings" pitchFamily="2" charset="2"/>
              <a:buNone/>
              <a:defRPr sz="1600" b="1" kern="1200">
                <a:solidFill>
                  <a:schemeClr val="tx1"/>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
                <a:srgbClr val="E6005B"/>
              </a:buClr>
              <a:buSzTx/>
              <a:buFont typeface="Wingdings" pitchFamily="2" charset="2"/>
              <a:buNone/>
              <a:tabLst/>
              <a:defRPr/>
            </a:pPr>
            <a:endParaRPr kumimoji="0" lang="en-GB" sz="2000" b="1" i="0" u="none" strike="noStrike" kern="1200" cap="none" spc="0" normalizeH="0" baseline="0" noProof="0" dirty="0">
              <a:ln>
                <a:noFill/>
              </a:ln>
              <a:solidFill>
                <a:srgbClr val="9E043D"/>
              </a:solidFill>
              <a:effectLst/>
              <a:uLnTx/>
              <a:uFillTx/>
              <a:latin typeface="Arial" panose="020B0604020202020204" pitchFamily="34" charset="0"/>
              <a:ea typeface="+mn-ea"/>
              <a:cs typeface="Arial" panose="020B0604020202020204" pitchFamily="34" charset="0"/>
            </a:endParaRPr>
          </a:p>
        </p:txBody>
      </p:sp>
      <p:sp>
        <p:nvSpPr>
          <p:cNvPr id="16" name="Text Placeholder 2">
            <a:extLst>
              <a:ext uri="{FF2B5EF4-FFF2-40B4-BE49-F238E27FC236}">
                <a16:creationId xmlns:a16="http://schemas.microsoft.com/office/drawing/2014/main" id="{D0F9B199-62DE-4CDC-8700-F9BB6062152B}"/>
              </a:ext>
            </a:extLst>
          </p:cNvPr>
          <p:cNvSpPr txBox="1">
            <a:spLocks/>
          </p:cNvSpPr>
          <p:nvPr/>
        </p:nvSpPr>
        <p:spPr>
          <a:xfrm>
            <a:off x="9298766" y="2440094"/>
            <a:ext cx="2450319" cy="897407"/>
          </a:xfrm>
          <a:prstGeom prst="rect">
            <a:avLst/>
          </a:prstGeom>
        </p:spPr>
        <p:txBody>
          <a:bodyPr vert="horz" lIns="0" tIns="45720" rIns="91440" bIns="45720" rtlCol="0" anchor="t" anchorCtr="0">
            <a:noAutofit/>
          </a:bodyPr>
          <a:lstStyle>
            <a:lvl1pPr marL="0" indent="0" algn="l" defTabSz="914400" rtl="0" eaLnBrk="1" latinLnBrk="0" hangingPunct="1">
              <a:lnSpc>
                <a:spcPct val="100000"/>
              </a:lnSpc>
              <a:spcBef>
                <a:spcPts val="1000"/>
              </a:spcBef>
              <a:buClr>
                <a:srgbClr val="E6005B"/>
              </a:buClr>
              <a:buFont typeface="Wingdings" pitchFamily="2" charset="2"/>
              <a:buNone/>
              <a:defRPr sz="2400" b="1" kern="1200">
                <a:solidFill>
                  <a:srgbClr val="9E043D"/>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00000"/>
              </a:lnSpc>
              <a:spcBef>
                <a:spcPts val="500"/>
              </a:spcBef>
              <a:buClr>
                <a:srgbClr val="E6005B"/>
              </a:buClr>
              <a:buFont typeface="Wingdings" pitchFamily="2" charset="2"/>
              <a:buNone/>
              <a:defRPr sz="2000" b="1"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00000"/>
              </a:lnSpc>
              <a:spcBef>
                <a:spcPts val="500"/>
              </a:spcBef>
              <a:buClr>
                <a:srgbClr val="E6005B"/>
              </a:buClr>
              <a:buFont typeface="Wingdings" pitchFamily="2" charset="2"/>
              <a:buNone/>
              <a:defRPr sz="1800" b="1"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00000"/>
              </a:lnSpc>
              <a:spcBef>
                <a:spcPts val="500"/>
              </a:spcBef>
              <a:buClr>
                <a:srgbClr val="E6005B"/>
              </a:buClr>
              <a:buFont typeface="Wingdings" pitchFamily="2" charset="2"/>
              <a:buNone/>
              <a:defRPr sz="1600" b="1"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00000"/>
              </a:lnSpc>
              <a:spcBef>
                <a:spcPts val="500"/>
              </a:spcBef>
              <a:buClr>
                <a:srgbClr val="E6005B"/>
              </a:buClr>
              <a:buFont typeface="Wingdings" pitchFamily="2" charset="2"/>
              <a:buNone/>
              <a:defRPr sz="1600" b="1" kern="1200">
                <a:solidFill>
                  <a:schemeClr val="tx1"/>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
                <a:srgbClr val="E6005B"/>
              </a:buClr>
              <a:buSzTx/>
              <a:buFont typeface="Wingdings" pitchFamily="2" charset="2"/>
              <a:buNone/>
              <a:tabLst/>
              <a:defRPr/>
            </a:pPr>
            <a:endParaRPr kumimoji="0" lang="en-GB"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aphicFrame>
        <p:nvGraphicFramePr>
          <p:cNvPr id="12" name="Diagram 11">
            <a:extLst>
              <a:ext uri="{FF2B5EF4-FFF2-40B4-BE49-F238E27FC236}">
                <a16:creationId xmlns:a16="http://schemas.microsoft.com/office/drawing/2014/main" id="{9DC2BF1C-53A1-4F74-A357-E7EE6B929AC7}"/>
              </a:ext>
            </a:extLst>
          </p:cNvPr>
          <p:cNvGraphicFramePr/>
          <p:nvPr>
            <p:extLst>
              <p:ext uri="{D42A27DB-BD31-4B8C-83A1-F6EECF244321}">
                <p14:modId xmlns:p14="http://schemas.microsoft.com/office/powerpoint/2010/main" val="3251699369"/>
              </p:ext>
            </p:extLst>
          </p:nvPr>
        </p:nvGraphicFramePr>
        <p:xfrm>
          <a:off x="279662" y="1391169"/>
          <a:ext cx="11632676" cy="40756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D0F1E90C-3D2C-4089-94DD-EAAD49E8DBE6}"/>
              </a:ext>
            </a:extLst>
          </p:cNvPr>
          <p:cNvSpPr txBox="1"/>
          <p:nvPr/>
        </p:nvSpPr>
        <p:spPr>
          <a:xfrm>
            <a:off x="1996225" y="5563673"/>
            <a:ext cx="8229600" cy="368888"/>
          </a:xfrm>
          <a:prstGeom prst="rect">
            <a:avLst/>
          </a:prstGeom>
          <a:noFill/>
        </p:spPr>
        <p:txBody>
          <a:bodyPr wrap="square" lIns="0" tIns="0" rIns="0" bIns="0" rtlCol="0" anchor="b" anchorCtr="0">
            <a:normAutofit fontScale="85000" lnSpcReduction="20000"/>
          </a:bodyPr>
          <a:lstStyle/>
          <a:p>
            <a:r>
              <a:rPr lang="en-GB" dirty="0"/>
              <a:t>Please contact </a:t>
            </a:r>
            <a:r>
              <a:rPr lang="en-GB" dirty="0">
                <a:hlinkClick r:id="rId8"/>
              </a:rPr>
              <a:t>petra.molthan-hill@ntu.ac.uk</a:t>
            </a:r>
            <a:r>
              <a:rPr lang="en-GB" dirty="0"/>
              <a:t> for more info on this or the more specific training for business schools mentioned earlier.</a:t>
            </a:r>
          </a:p>
        </p:txBody>
      </p:sp>
    </p:spTree>
    <p:extLst>
      <p:ext uri="{BB962C8B-B14F-4D97-AF65-F5344CB8AC3E}">
        <p14:creationId xmlns:p14="http://schemas.microsoft.com/office/powerpoint/2010/main" val="41867480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BB08B386-754D-0841-A459-1FADAC288B1A}"/>
              </a:ext>
            </a:extLst>
          </p:cNvPr>
          <p:cNvSpPr>
            <a:spLocks noGrp="1"/>
          </p:cNvSpPr>
          <p:nvPr>
            <p:ph type="body" sz="quarter" idx="12"/>
          </p:nvPr>
        </p:nvSpPr>
        <p:spPr/>
        <p:txBody>
          <a:bodyPr/>
          <a:lstStyle/>
          <a:p>
            <a:r>
              <a:rPr lang="en-US" dirty="0" err="1"/>
              <a:t>www.ntu.ac.uk</a:t>
            </a:r>
            <a:endParaRPr lang="en-US" dirty="0"/>
          </a:p>
        </p:txBody>
      </p:sp>
      <p:sp>
        <p:nvSpPr>
          <p:cNvPr id="7" name="Title 6">
            <a:extLst>
              <a:ext uri="{FF2B5EF4-FFF2-40B4-BE49-F238E27FC236}">
                <a16:creationId xmlns:a16="http://schemas.microsoft.com/office/drawing/2014/main" id="{B673C749-D8E6-B449-847C-BFE27128EC65}"/>
              </a:ext>
            </a:extLst>
          </p:cNvPr>
          <p:cNvSpPr>
            <a:spLocks noGrp="1"/>
          </p:cNvSpPr>
          <p:nvPr>
            <p:ph type="title"/>
          </p:nvPr>
        </p:nvSpPr>
        <p:spPr>
          <a:xfrm>
            <a:off x="442912" y="550157"/>
            <a:ext cx="11306175" cy="1001983"/>
          </a:xfrm>
        </p:spPr>
        <p:txBody>
          <a:bodyPr/>
          <a:lstStyle/>
          <a:p>
            <a:r>
              <a:rPr lang="en-GB" dirty="0"/>
              <a:t>NTU Carbon Literacy Training Course</a:t>
            </a:r>
            <a:endParaRPr lang="en-US" dirty="0"/>
          </a:p>
        </p:txBody>
      </p:sp>
      <p:sp>
        <p:nvSpPr>
          <p:cNvPr id="14" name="Text Placeholder 2">
            <a:extLst>
              <a:ext uri="{FF2B5EF4-FFF2-40B4-BE49-F238E27FC236}">
                <a16:creationId xmlns:a16="http://schemas.microsoft.com/office/drawing/2014/main" id="{51E42674-3CDB-4738-83F2-3D79DA00AA76}"/>
              </a:ext>
            </a:extLst>
          </p:cNvPr>
          <p:cNvSpPr txBox="1">
            <a:spLocks/>
          </p:cNvSpPr>
          <p:nvPr/>
        </p:nvSpPr>
        <p:spPr>
          <a:xfrm>
            <a:off x="9298768" y="1950495"/>
            <a:ext cx="2450319" cy="1001982"/>
          </a:xfrm>
          <a:prstGeom prst="rect">
            <a:avLst/>
          </a:prstGeom>
        </p:spPr>
        <p:txBody>
          <a:bodyPr vert="horz" lIns="0" tIns="45720" rIns="91440" bIns="45720" rtlCol="0" anchor="t" anchorCtr="0">
            <a:noAutofit/>
          </a:bodyPr>
          <a:lstStyle>
            <a:lvl1pPr marL="0" indent="0" algn="l" defTabSz="914400" rtl="0" eaLnBrk="1" latinLnBrk="0" hangingPunct="1">
              <a:lnSpc>
                <a:spcPct val="100000"/>
              </a:lnSpc>
              <a:spcBef>
                <a:spcPts val="1000"/>
              </a:spcBef>
              <a:buClr>
                <a:srgbClr val="E6005B"/>
              </a:buClr>
              <a:buFont typeface="Wingdings" pitchFamily="2" charset="2"/>
              <a:buNone/>
              <a:defRPr sz="2400" b="1" kern="1200">
                <a:solidFill>
                  <a:srgbClr val="9E043D"/>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00000"/>
              </a:lnSpc>
              <a:spcBef>
                <a:spcPts val="500"/>
              </a:spcBef>
              <a:buClr>
                <a:srgbClr val="E6005B"/>
              </a:buClr>
              <a:buFont typeface="Wingdings" pitchFamily="2" charset="2"/>
              <a:buNone/>
              <a:defRPr sz="2000" b="1"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00000"/>
              </a:lnSpc>
              <a:spcBef>
                <a:spcPts val="500"/>
              </a:spcBef>
              <a:buClr>
                <a:srgbClr val="E6005B"/>
              </a:buClr>
              <a:buFont typeface="Wingdings" pitchFamily="2" charset="2"/>
              <a:buNone/>
              <a:defRPr sz="1800" b="1"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00000"/>
              </a:lnSpc>
              <a:spcBef>
                <a:spcPts val="500"/>
              </a:spcBef>
              <a:buClr>
                <a:srgbClr val="E6005B"/>
              </a:buClr>
              <a:buFont typeface="Wingdings" pitchFamily="2" charset="2"/>
              <a:buNone/>
              <a:defRPr sz="1600" b="1"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00000"/>
              </a:lnSpc>
              <a:spcBef>
                <a:spcPts val="500"/>
              </a:spcBef>
              <a:buClr>
                <a:srgbClr val="E6005B"/>
              </a:buClr>
              <a:buFont typeface="Wingdings" pitchFamily="2" charset="2"/>
              <a:buNone/>
              <a:defRPr sz="1600" b="1" kern="1200">
                <a:solidFill>
                  <a:schemeClr val="tx1"/>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
                <a:srgbClr val="E6005B"/>
              </a:buClr>
              <a:buSzTx/>
              <a:buFont typeface="Wingdings" pitchFamily="2" charset="2"/>
              <a:buNone/>
              <a:tabLst/>
              <a:defRPr/>
            </a:pPr>
            <a:endParaRPr kumimoji="0" lang="en-GB" sz="2000" b="1" i="0" u="none" strike="noStrike" kern="1200" cap="none" spc="0" normalizeH="0" baseline="0" noProof="0" dirty="0">
              <a:ln>
                <a:noFill/>
              </a:ln>
              <a:solidFill>
                <a:srgbClr val="9E043D"/>
              </a:solidFill>
              <a:effectLst/>
              <a:uLnTx/>
              <a:uFillTx/>
              <a:latin typeface="Arial" panose="020B0604020202020204" pitchFamily="34" charset="0"/>
              <a:ea typeface="+mn-ea"/>
              <a:cs typeface="Arial" panose="020B0604020202020204" pitchFamily="34" charset="0"/>
            </a:endParaRPr>
          </a:p>
        </p:txBody>
      </p:sp>
      <p:sp>
        <p:nvSpPr>
          <p:cNvPr id="16" name="Text Placeholder 2">
            <a:extLst>
              <a:ext uri="{FF2B5EF4-FFF2-40B4-BE49-F238E27FC236}">
                <a16:creationId xmlns:a16="http://schemas.microsoft.com/office/drawing/2014/main" id="{D0F9B199-62DE-4CDC-8700-F9BB6062152B}"/>
              </a:ext>
            </a:extLst>
          </p:cNvPr>
          <p:cNvSpPr txBox="1">
            <a:spLocks/>
          </p:cNvSpPr>
          <p:nvPr/>
        </p:nvSpPr>
        <p:spPr>
          <a:xfrm>
            <a:off x="9298766" y="2440094"/>
            <a:ext cx="2450319" cy="897407"/>
          </a:xfrm>
          <a:prstGeom prst="rect">
            <a:avLst/>
          </a:prstGeom>
        </p:spPr>
        <p:txBody>
          <a:bodyPr vert="horz" lIns="0" tIns="45720" rIns="91440" bIns="45720" rtlCol="0" anchor="t" anchorCtr="0">
            <a:noAutofit/>
          </a:bodyPr>
          <a:lstStyle>
            <a:lvl1pPr marL="0" indent="0" algn="l" defTabSz="914400" rtl="0" eaLnBrk="1" latinLnBrk="0" hangingPunct="1">
              <a:lnSpc>
                <a:spcPct val="100000"/>
              </a:lnSpc>
              <a:spcBef>
                <a:spcPts val="1000"/>
              </a:spcBef>
              <a:buClr>
                <a:srgbClr val="E6005B"/>
              </a:buClr>
              <a:buFont typeface="Wingdings" pitchFamily="2" charset="2"/>
              <a:buNone/>
              <a:defRPr sz="2400" b="1" kern="1200">
                <a:solidFill>
                  <a:srgbClr val="9E043D"/>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00000"/>
              </a:lnSpc>
              <a:spcBef>
                <a:spcPts val="500"/>
              </a:spcBef>
              <a:buClr>
                <a:srgbClr val="E6005B"/>
              </a:buClr>
              <a:buFont typeface="Wingdings" pitchFamily="2" charset="2"/>
              <a:buNone/>
              <a:defRPr sz="2000" b="1"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00000"/>
              </a:lnSpc>
              <a:spcBef>
                <a:spcPts val="500"/>
              </a:spcBef>
              <a:buClr>
                <a:srgbClr val="E6005B"/>
              </a:buClr>
              <a:buFont typeface="Wingdings" pitchFamily="2" charset="2"/>
              <a:buNone/>
              <a:defRPr sz="1800" b="1"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00000"/>
              </a:lnSpc>
              <a:spcBef>
                <a:spcPts val="500"/>
              </a:spcBef>
              <a:buClr>
                <a:srgbClr val="E6005B"/>
              </a:buClr>
              <a:buFont typeface="Wingdings" pitchFamily="2" charset="2"/>
              <a:buNone/>
              <a:defRPr sz="1600" b="1"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00000"/>
              </a:lnSpc>
              <a:spcBef>
                <a:spcPts val="500"/>
              </a:spcBef>
              <a:buClr>
                <a:srgbClr val="E6005B"/>
              </a:buClr>
              <a:buFont typeface="Wingdings" pitchFamily="2" charset="2"/>
              <a:buNone/>
              <a:defRPr sz="1600" b="1" kern="1200">
                <a:solidFill>
                  <a:schemeClr val="tx1"/>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
                <a:srgbClr val="E6005B"/>
              </a:buClr>
              <a:buSzTx/>
              <a:buFont typeface="Wingdings" pitchFamily="2" charset="2"/>
              <a:buNone/>
              <a:tabLst/>
              <a:defRPr/>
            </a:pPr>
            <a:endParaRPr kumimoji="0" lang="en-GB"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 name="TextBox 2">
            <a:extLst>
              <a:ext uri="{FF2B5EF4-FFF2-40B4-BE49-F238E27FC236}">
                <a16:creationId xmlns:a16="http://schemas.microsoft.com/office/drawing/2014/main" id="{D0F1E90C-3D2C-4089-94DD-EAAD49E8DBE6}"/>
              </a:ext>
            </a:extLst>
          </p:cNvPr>
          <p:cNvSpPr txBox="1"/>
          <p:nvPr/>
        </p:nvSpPr>
        <p:spPr>
          <a:xfrm>
            <a:off x="1996225" y="5563673"/>
            <a:ext cx="8229600" cy="368888"/>
          </a:xfrm>
          <a:prstGeom prst="rect">
            <a:avLst/>
          </a:prstGeom>
          <a:noFill/>
        </p:spPr>
        <p:txBody>
          <a:bodyPr wrap="square" lIns="0" tIns="0" rIns="0" bIns="0" rtlCol="0" anchor="b" anchorCtr="0">
            <a:normAutofit/>
          </a:bodyPr>
          <a:lstStyle/>
          <a:p>
            <a:r>
              <a:rPr lang="en-GB" dirty="0"/>
              <a:t>Please contact </a:t>
            </a:r>
            <a:r>
              <a:rPr lang="en-GB" dirty="0">
                <a:hlinkClick r:id="rId3"/>
              </a:rPr>
              <a:t>education@carbonliteracy.com</a:t>
            </a:r>
            <a:r>
              <a:rPr lang="en-GB" dirty="0"/>
              <a:t> to request this toolkit.</a:t>
            </a:r>
          </a:p>
        </p:txBody>
      </p:sp>
      <p:pic>
        <p:nvPicPr>
          <p:cNvPr id="4" name="Picture 3">
            <a:extLst>
              <a:ext uri="{FF2B5EF4-FFF2-40B4-BE49-F238E27FC236}">
                <a16:creationId xmlns:a16="http://schemas.microsoft.com/office/drawing/2014/main" id="{41EE976C-14AD-4651-A0CB-059C2CE765E3}"/>
              </a:ext>
            </a:extLst>
          </p:cNvPr>
          <p:cNvPicPr>
            <a:picLocks noChangeAspect="1"/>
          </p:cNvPicPr>
          <p:nvPr/>
        </p:nvPicPr>
        <p:blipFill rotWithShape="1">
          <a:blip r:embed="rId4"/>
          <a:srcRect l="18000" r="17677"/>
          <a:stretch/>
        </p:blipFill>
        <p:spPr>
          <a:xfrm>
            <a:off x="951959" y="1635672"/>
            <a:ext cx="4101447" cy="3586656"/>
          </a:xfrm>
          <a:prstGeom prst="rect">
            <a:avLst/>
          </a:prstGeom>
        </p:spPr>
      </p:pic>
      <p:pic>
        <p:nvPicPr>
          <p:cNvPr id="8" name="Picture 7">
            <a:extLst>
              <a:ext uri="{FF2B5EF4-FFF2-40B4-BE49-F238E27FC236}">
                <a16:creationId xmlns:a16="http://schemas.microsoft.com/office/drawing/2014/main" id="{5B61A21F-DF28-4433-9FEA-9B5591E5309D}"/>
              </a:ext>
            </a:extLst>
          </p:cNvPr>
          <p:cNvPicPr>
            <a:picLocks noChangeAspect="1"/>
          </p:cNvPicPr>
          <p:nvPr/>
        </p:nvPicPr>
        <p:blipFill rotWithShape="1">
          <a:blip r:embed="rId5"/>
          <a:srcRect l="17648" t="1568" r="19000" b="4626"/>
          <a:stretch/>
        </p:blipFill>
        <p:spPr>
          <a:xfrm>
            <a:off x="5429633" y="1552140"/>
            <a:ext cx="4766142" cy="3969572"/>
          </a:xfrm>
          <a:prstGeom prst="rect">
            <a:avLst/>
          </a:prstGeom>
        </p:spPr>
      </p:pic>
    </p:spTree>
    <p:extLst>
      <p:ext uri="{BB962C8B-B14F-4D97-AF65-F5344CB8AC3E}">
        <p14:creationId xmlns:p14="http://schemas.microsoft.com/office/powerpoint/2010/main" val="1962440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72BC1CF5-415C-4DAE-B2C2-A8BF9A1D5A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6" name="Freeform 5">
            <a:extLst>
              <a:ext uri="{FF2B5EF4-FFF2-40B4-BE49-F238E27FC236}">
                <a16:creationId xmlns:a16="http://schemas.microsoft.com/office/drawing/2014/main" id="{6C651D0D-A2E7-46B3-BEEA-71161FCA97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09782" y="1654168"/>
            <a:ext cx="822493" cy="4232692"/>
          </a:xfrm>
          <a:custGeom>
            <a:avLst/>
            <a:gdLst>
              <a:gd name="T0" fmla="*/ 491 w 491"/>
              <a:gd name="T1" fmla="*/ 2247 h 2732"/>
              <a:gd name="T2" fmla="*/ 0 w 491"/>
              <a:gd name="T3" fmla="*/ 2732 h 2732"/>
              <a:gd name="T4" fmla="*/ 0 w 491"/>
              <a:gd name="T5" fmla="*/ 486 h 2732"/>
              <a:gd name="T6" fmla="*/ 491 w 491"/>
              <a:gd name="T7" fmla="*/ 0 h 2732"/>
              <a:gd name="T8" fmla="*/ 491 w 491"/>
              <a:gd name="T9" fmla="*/ 2247 h 2732"/>
            </a:gdLst>
            <a:ahLst/>
            <a:cxnLst>
              <a:cxn ang="0">
                <a:pos x="T0" y="T1"/>
              </a:cxn>
              <a:cxn ang="0">
                <a:pos x="T2" y="T3"/>
              </a:cxn>
              <a:cxn ang="0">
                <a:pos x="T4" y="T5"/>
              </a:cxn>
              <a:cxn ang="0">
                <a:pos x="T6" y="T7"/>
              </a:cxn>
              <a:cxn ang="0">
                <a:pos x="T8" y="T9"/>
              </a:cxn>
            </a:cxnLst>
            <a:rect l="0" t="0" r="r" b="b"/>
            <a:pathLst>
              <a:path w="491" h="2732">
                <a:moveTo>
                  <a:pt x="491" y="2247"/>
                </a:moveTo>
                <a:lnTo>
                  <a:pt x="0" y="2732"/>
                </a:lnTo>
                <a:lnTo>
                  <a:pt x="0" y="486"/>
                </a:lnTo>
                <a:lnTo>
                  <a:pt x="491" y="0"/>
                </a:lnTo>
                <a:lnTo>
                  <a:pt x="491" y="224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8" name="Freeform 6">
            <a:extLst>
              <a:ext uri="{FF2B5EF4-FFF2-40B4-BE49-F238E27FC236}">
                <a16:creationId xmlns:a16="http://schemas.microsoft.com/office/drawing/2014/main" id="{9CBEA7DB-1BAC-4A39-817B-82928B7F88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544520" y="1311136"/>
            <a:ext cx="687754" cy="3820236"/>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0" name="Freeform 7">
            <a:extLst>
              <a:ext uri="{FF2B5EF4-FFF2-40B4-BE49-F238E27FC236}">
                <a16:creationId xmlns:a16="http://schemas.microsoft.com/office/drawing/2014/main" id="{EADF9EA0-3A2A-4F0A-9C86-FBAB53E9C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544520" y="1126737"/>
            <a:ext cx="347200" cy="3699705"/>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2" name="Rectangle 8">
            <a:extLst>
              <a:ext uri="{FF2B5EF4-FFF2-40B4-BE49-F238E27FC236}">
                <a16:creationId xmlns:a16="http://schemas.microsoft.com/office/drawing/2014/main" id="{A30A2C81-7CE8-4A85-9E15-548E7F466F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258859" y="1118007"/>
            <a:ext cx="5634295" cy="3531073"/>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 name="Title 4">
            <a:extLst>
              <a:ext uri="{FF2B5EF4-FFF2-40B4-BE49-F238E27FC236}">
                <a16:creationId xmlns:a16="http://schemas.microsoft.com/office/drawing/2014/main" id="{0AF0BA72-4915-4132-9B7E-9CC1F683E8B2}"/>
              </a:ext>
            </a:extLst>
          </p:cNvPr>
          <p:cNvSpPr>
            <a:spLocks noGrp="1"/>
          </p:cNvSpPr>
          <p:nvPr>
            <p:ph type="title"/>
          </p:nvPr>
        </p:nvSpPr>
        <p:spPr>
          <a:xfrm>
            <a:off x="1570455" y="1426969"/>
            <a:ext cx="5158973" cy="3005883"/>
          </a:xfrm>
        </p:spPr>
        <p:txBody>
          <a:bodyPr vert="horz" lIns="91440" tIns="45720" rIns="91440" bIns="45720" rtlCol="0" anchor="b">
            <a:normAutofit/>
          </a:bodyPr>
          <a:lstStyle/>
          <a:p>
            <a:pPr>
              <a:lnSpc>
                <a:spcPct val="90000"/>
              </a:lnSpc>
            </a:pPr>
            <a:r>
              <a:rPr lang="en-US" sz="5000" kern="1200">
                <a:solidFill>
                  <a:srgbClr val="FFFFFF"/>
                </a:solidFill>
                <a:latin typeface="+mj-lt"/>
                <a:ea typeface="+mj-ea"/>
                <a:cs typeface="+mj-cs"/>
              </a:rPr>
              <a:t>Read about the Carbon Literacy Training</a:t>
            </a:r>
          </a:p>
        </p:txBody>
      </p:sp>
      <p:sp>
        <p:nvSpPr>
          <p:cNvPr id="6" name="Content Placeholder 5">
            <a:extLst>
              <a:ext uri="{FF2B5EF4-FFF2-40B4-BE49-F238E27FC236}">
                <a16:creationId xmlns:a16="http://schemas.microsoft.com/office/drawing/2014/main" id="{8433EA4C-F6D1-4A5D-AF28-B98AC57FF280}"/>
              </a:ext>
            </a:extLst>
          </p:cNvPr>
          <p:cNvSpPr>
            <a:spLocks noGrp="1"/>
          </p:cNvSpPr>
          <p:nvPr>
            <p:ph idx="1"/>
          </p:nvPr>
        </p:nvSpPr>
        <p:spPr>
          <a:xfrm>
            <a:off x="1524000" y="4810308"/>
            <a:ext cx="4572000" cy="1076551"/>
          </a:xfrm>
        </p:spPr>
        <p:txBody>
          <a:bodyPr vert="horz" lIns="91440" tIns="45720" rIns="91440" bIns="45720" rtlCol="0">
            <a:normAutofit/>
          </a:bodyPr>
          <a:lstStyle/>
          <a:p>
            <a:pPr marL="0" indent="0" algn="r">
              <a:lnSpc>
                <a:spcPct val="90000"/>
              </a:lnSpc>
              <a:buNone/>
            </a:pPr>
            <a:r>
              <a:rPr lang="en-US" sz="2000" kern="1200">
                <a:solidFill>
                  <a:schemeClr val="tx1"/>
                </a:solidFill>
                <a:latin typeface="+mn-lt"/>
                <a:ea typeface="+mn-ea"/>
                <a:cs typeface="+mn-cs"/>
                <a:hlinkClick r:id="rId2"/>
              </a:rPr>
              <a:t>https://link.springer.com/referenceworkentry/10.1007/978-1-4614-6431-0_154-1</a:t>
            </a:r>
            <a:endParaRPr lang="en-US" sz="2000" kern="1200">
              <a:solidFill>
                <a:schemeClr val="tx1"/>
              </a:solidFill>
              <a:latin typeface="+mn-lt"/>
              <a:ea typeface="+mn-ea"/>
              <a:cs typeface="+mn-cs"/>
            </a:endParaRPr>
          </a:p>
        </p:txBody>
      </p:sp>
      <p:pic>
        <p:nvPicPr>
          <p:cNvPr id="9" name="Content Placeholder 8" descr="Text&#10;&#10;Description automatically generated">
            <a:extLst>
              <a:ext uri="{FF2B5EF4-FFF2-40B4-BE49-F238E27FC236}">
                <a16:creationId xmlns:a16="http://schemas.microsoft.com/office/drawing/2014/main" id="{B4DEEC68-ECF4-4766-8F8E-3956ED423700}"/>
              </a:ext>
            </a:extLst>
          </p:cNvPr>
          <p:cNvPicPr>
            <a:picLocks noGrp="1" noChangeAspect="1"/>
          </p:cNvPicPr>
          <p:nvPr>
            <p:ph idx="12"/>
          </p:nvPr>
        </p:nvPicPr>
        <p:blipFill>
          <a:blip r:embed="rId3"/>
          <a:stretch>
            <a:fillRect/>
          </a:stretch>
        </p:blipFill>
        <p:spPr>
          <a:xfrm>
            <a:off x="7877977" y="1118007"/>
            <a:ext cx="3063988" cy="4768853"/>
          </a:xfrm>
          <a:prstGeom prst="rect">
            <a:avLst/>
          </a:prstGeom>
        </p:spPr>
      </p:pic>
      <p:sp>
        <p:nvSpPr>
          <p:cNvPr id="4" name="Date Placeholder 3">
            <a:extLst>
              <a:ext uri="{FF2B5EF4-FFF2-40B4-BE49-F238E27FC236}">
                <a16:creationId xmlns:a16="http://schemas.microsoft.com/office/drawing/2014/main" id="{C1FFF980-DD00-45D7-B1F6-92091ADDB6AB}"/>
              </a:ext>
            </a:extLst>
          </p:cNvPr>
          <p:cNvSpPr>
            <a:spLocks noGrp="1"/>
          </p:cNvSpPr>
          <p:nvPr>
            <p:ph type="dt" sz="half" idx="4294967295"/>
          </p:nvPr>
        </p:nvSpPr>
        <p:spPr>
          <a:xfrm>
            <a:off x="7717536" y="6382512"/>
            <a:ext cx="2825496" cy="320040"/>
          </a:xfrm>
          <a:prstGeom prst="rect">
            <a:avLst/>
          </a:prstGeo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197342E9-89D0-D246-B0E5-635614E13D75}" type="datetime1">
              <a:rPr kumimoji="0" lang="en-US" sz="1000" b="0" i="0" u="none" strike="noStrike" kern="1200" cap="none" spc="0" normalizeH="0" baseline="0" noProof="0">
                <a:ln>
                  <a:noFill/>
                </a:ln>
                <a:solidFill>
                  <a:srgbClr val="000000">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11/11/2021</a:t>
            </a:fld>
            <a:endParaRPr kumimoji="0" lang="en-US" sz="1000" b="0" i="0" u="none" strike="noStrike" kern="1200" cap="none" spc="0" normalizeH="0" baseline="0" noProof="0">
              <a:ln>
                <a:noFill/>
              </a:ln>
              <a:solidFill>
                <a:srgbClr val="000000">
                  <a:tint val="7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644593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 name="Title 4">
            <a:extLst>
              <a:ext uri="{FF2B5EF4-FFF2-40B4-BE49-F238E27FC236}">
                <a16:creationId xmlns:a16="http://schemas.microsoft.com/office/drawing/2014/main" id="{043429FD-9F99-4C0A-A38A-AD811EA372A9}"/>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lnSpc>
                <a:spcPct val="90000"/>
              </a:lnSpc>
            </a:pPr>
            <a:r>
              <a:rPr lang="en-US" sz="3100" kern="1200">
                <a:solidFill>
                  <a:srgbClr val="FFFFFF"/>
                </a:solidFill>
                <a:latin typeface="+mj-lt"/>
                <a:ea typeface="+mj-ea"/>
                <a:cs typeface="+mj-cs"/>
              </a:rPr>
              <a:t>International work-related experience</a:t>
            </a:r>
          </a:p>
        </p:txBody>
      </p:sp>
      <p:sp>
        <p:nvSpPr>
          <p:cNvPr id="10" name="Rectangle 2">
            <a:extLst>
              <a:ext uri="{FF2B5EF4-FFF2-40B4-BE49-F238E27FC236}">
                <a16:creationId xmlns:a16="http://schemas.microsoft.com/office/drawing/2014/main" id="{50F4B60D-466C-4BBB-9D00-3CD5641A4839}"/>
              </a:ext>
            </a:extLst>
          </p:cNvPr>
          <p:cNvSpPr>
            <a:spLocks noChangeArrowheads="1"/>
          </p:cNvSpPr>
          <p:nvPr/>
        </p:nvSpPr>
        <p:spPr bwMode="auto">
          <a:xfrm>
            <a:off x="-13023704" y="467127"/>
            <a:ext cx="37785869" cy="630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ts val="600"/>
              </a:spcAft>
              <a:buClrTx/>
              <a:buSzTx/>
              <a:buFontTx/>
              <a:buNone/>
              <a:tabLst/>
              <a:defRPr/>
            </a:pPr>
            <a:r>
              <a:rPr kumimoji="0" lang="en-US" altLang="en-US" sz="1800" b="0" i="0" u="none" strike="noStrike" kern="1200" cap="none" spc="0" normalizeH="0" baseline="0" noProof="0">
                <a:ln>
                  <a:noFill/>
                </a:ln>
                <a:solidFill>
                  <a:srgbClr val="323130"/>
                </a:solidFill>
                <a:effectLst/>
                <a:uLnTx/>
                <a:uFillTx/>
                <a:latin typeface="Calibri" panose="020F0502020204030204" pitchFamily="34" charset="0"/>
                <a:ea typeface="+mn-ea"/>
                <a:cs typeface="Calibri" panose="020F0502020204030204" pitchFamily="34" charset="0"/>
              </a:rPr>
              <a:t> </a:t>
            </a: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ts val="600"/>
              </a:spcAft>
              <a:buClrTx/>
              <a:buSzTx/>
              <a:buFontTx/>
              <a:buNone/>
              <a:tabLst/>
              <a:defRPr/>
            </a:pPr>
            <a:r>
              <a:rPr kumimoji="0" lang="en-US" altLang="en-US" sz="1800" b="0" i="0" u="none" strike="noStrike" kern="1200" cap="none" spc="0" normalizeH="0" baseline="0" noProof="0">
                <a:ln>
                  <a:noFill/>
                </a:ln>
                <a:solidFill>
                  <a:srgbClr val="323130"/>
                </a:solidFill>
                <a:effectLst/>
                <a:uLnTx/>
                <a:uFillTx/>
                <a:latin typeface="Calibri" panose="020F0502020204030204" pitchFamily="34" charset="0"/>
                <a:ea typeface="+mn-ea"/>
                <a:cs typeface="Calibri" panose="020F0502020204030204" pitchFamily="34" charset="0"/>
              </a:rPr>
              <a:t> </a:t>
            </a: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aphicFrame>
        <p:nvGraphicFramePr>
          <p:cNvPr id="9" name="Content Placeholder 8">
            <a:extLst>
              <a:ext uri="{FF2B5EF4-FFF2-40B4-BE49-F238E27FC236}">
                <a16:creationId xmlns:a16="http://schemas.microsoft.com/office/drawing/2014/main" id="{4C8F6127-71C4-421B-8C56-835AE4E8ABED}"/>
              </a:ext>
            </a:extLst>
          </p:cNvPr>
          <p:cNvGraphicFramePr>
            <a:graphicFrameLocks noGrp="1"/>
          </p:cNvGraphicFramePr>
          <p:nvPr>
            <p:ph sz="half" idx="1"/>
            <p:extLst>
              <p:ext uri="{D42A27DB-BD31-4B8C-83A1-F6EECF244321}">
                <p14:modId xmlns:p14="http://schemas.microsoft.com/office/powerpoint/2010/main" val="207801081"/>
              </p:ext>
            </p:extLst>
          </p:nvPr>
        </p:nvGraphicFramePr>
        <p:xfrm>
          <a:off x="4777316" y="690296"/>
          <a:ext cx="6780700" cy="5475080"/>
        </p:xfrm>
        <a:graphic>
          <a:graphicData uri="http://schemas.openxmlformats.org/drawingml/2006/table">
            <a:tbl>
              <a:tblPr/>
              <a:tblGrid>
                <a:gridCol w="6780700">
                  <a:extLst>
                    <a:ext uri="{9D8B030D-6E8A-4147-A177-3AD203B41FA5}">
                      <a16:colId xmlns:a16="http://schemas.microsoft.com/office/drawing/2014/main" val="415784086"/>
                    </a:ext>
                  </a:extLst>
                </a:gridCol>
              </a:tblGrid>
              <a:tr h="5475080">
                <a:tc>
                  <a:txBody>
                    <a:bodyPr/>
                    <a:lstStyle/>
                    <a:p>
                      <a:r>
                        <a:rPr lang="en-GB" sz="1000" b="1" dirty="0">
                          <a:solidFill>
                            <a:srgbClr val="000000"/>
                          </a:solidFill>
                          <a:effectLst/>
                          <a:latin typeface="Verdana" panose="020B0604030504040204" pitchFamily="34" charset="0"/>
                        </a:rPr>
                        <a:t>Take part in a virtual international work-related experience.</a:t>
                      </a:r>
                    </a:p>
                    <a:p>
                      <a:br>
                        <a:rPr lang="en-GB" sz="1000" dirty="0">
                          <a:solidFill>
                            <a:srgbClr val="000000"/>
                          </a:solidFill>
                          <a:effectLst/>
                          <a:latin typeface="Verdana" panose="020B0604030504040204" pitchFamily="34" charset="0"/>
                        </a:rPr>
                      </a:br>
                      <a:r>
                        <a:rPr lang="en-GB" sz="1000" dirty="0">
                          <a:solidFill>
                            <a:srgbClr val="FF0000"/>
                          </a:solidFill>
                          <a:effectLst/>
                          <a:latin typeface="Verdana" panose="020B0604030504040204" pitchFamily="34" charset="0"/>
                        </a:rPr>
                        <a:t>This opportunity is </a:t>
                      </a:r>
                      <a:r>
                        <a:rPr lang="en-GB" sz="1000" b="1" dirty="0">
                          <a:solidFill>
                            <a:srgbClr val="FF0000"/>
                          </a:solidFill>
                          <a:effectLst/>
                          <a:latin typeface="Verdana" panose="020B0604030504040204" pitchFamily="34" charset="0"/>
                        </a:rPr>
                        <a:t>open to XXX </a:t>
                      </a:r>
                      <a:r>
                        <a:rPr lang="en-GB" sz="1000" dirty="0">
                          <a:solidFill>
                            <a:srgbClr val="FF0000"/>
                          </a:solidFill>
                          <a:effectLst/>
                          <a:latin typeface="Verdana" panose="020B0604030504040204" pitchFamily="34" charset="0"/>
                        </a:rPr>
                        <a:t>to take part in Carbon Literacy training and work with XXXX</a:t>
                      </a:r>
                      <a:endParaRPr lang="en-GB" sz="1000" dirty="0">
                        <a:solidFill>
                          <a:srgbClr val="FF0000"/>
                        </a:solidFill>
                        <a:effectLst/>
                        <a:latin typeface="Times New Roman" panose="02020603050405020304" pitchFamily="18" charset="0"/>
                      </a:endParaRPr>
                    </a:p>
                    <a:p>
                      <a:r>
                        <a:rPr lang="en-GB" sz="1000" dirty="0">
                          <a:solidFill>
                            <a:srgbClr val="000000"/>
                          </a:solidFill>
                          <a:effectLst/>
                          <a:latin typeface="inherit"/>
                        </a:rPr>
                        <a:t> </a:t>
                      </a:r>
                      <a:endParaRPr lang="en-GB" sz="1000" dirty="0">
                        <a:effectLst/>
                        <a:latin typeface="Times New Roman" panose="02020603050405020304" pitchFamily="18" charset="0"/>
                      </a:endParaRPr>
                    </a:p>
                    <a:p>
                      <a:r>
                        <a:rPr lang="en-GB" sz="1000" dirty="0">
                          <a:solidFill>
                            <a:srgbClr val="000000"/>
                          </a:solidFill>
                          <a:effectLst/>
                          <a:latin typeface="Verdana" panose="020B0604030504040204" pitchFamily="34" charset="0"/>
                        </a:rPr>
                        <a:t>As a part of this project you’ll learn about adapting to the culture in XXX in order to do this work and about climate solutions in general and especially for this part of the world.</a:t>
                      </a:r>
                      <a:endParaRPr lang="en-GB" sz="1000" dirty="0">
                        <a:effectLst/>
                        <a:latin typeface="Times New Roman" panose="02020603050405020304" pitchFamily="18" charset="0"/>
                      </a:endParaRPr>
                    </a:p>
                    <a:p>
                      <a:r>
                        <a:rPr lang="en-GB" sz="1000" dirty="0">
                          <a:solidFill>
                            <a:srgbClr val="000000"/>
                          </a:solidFill>
                          <a:effectLst/>
                          <a:latin typeface="inherit"/>
                        </a:rPr>
                        <a:t> </a:t>
                      </a:r>
                      <a:endParaRPr lang="en-GB" sz="1000" dirty="0">
                        <a:effectLst/>
                        <a:latin typeface="Times New Roman" panose="02020603050405020304" pitchFamily="18" charset="0"/>
                      </a:endParaRPr>
                    </a:p>
                    <a:p>
                      <a:r>
                        <a:rPr lang="en-GB" sz="1000" b="1" dirty="0">
                          <a:solidFill>
                            <a:srgbClr val="000000"/>
                          </a:solidFill>
                          <a:effectLst/>
                          <a:latin typeface="Verdana" panose="020B0604030504040204" pitchFamily="34" charset="0"/>
                        </a:rPr>
                        <a:t>You’ll be fully trained as Carbon Literacy Trainers and receive an external work experience certificate by </a:t>
                      </a:r>
                      <a:r>
                        <a:rPr lang="en-GB" sz="1000" b="1" dirty="0" err="1">
                          <a:solidFill>
                            <a:srgbClr val="000000"/>
                          </a:solidFill>
                          <a:effectLst/>
                          <a:latin typeface="Verdana" panose="020B0604030504040204" pitchFamily="34" charset="0"/>
                        </a:rPr>
                        <a:t>eduCCate</a:t>
                      </a:r>
                      <a:r>
                        <a:rPr lang="en-GB" sz="1000" b="1" dirty="0">
                          <a:solidFill>
                            <a:srgbClr val="000000"/>
                          </a:solidFill>
                          <a:effectLst/>
                          <a:latin typeface="Verdana" panose="020B0604030504040204" pitchFamily="34" charset="0"/>
                        </a:rPr>
                        <a:t> Global</a:t>
                      </a:r>
                      <a:r>
                        <a:rPr lang="en-GB" sz="1000" dirty="0">
                          <a:solidFill>
                            <a:srgbClr val="000000"/>
                          </a:solidFill>
                          <a:effectLst/>
                          <a:latin typeface="Verdana" panose="020B0604030504040204" pitchFamily="34" charset="0"/>
                        </a:rPr>
                        <a:t> </a:t>
                      </a:r>
                      <a:r>
                        <a:rPr lang="en-GB" sz="1000" dirty="0">
                          <a:solidFill>
                            <a:srgbClr val="000000"/>
                          </a:solidFill>
                          <a:effectLst/>
                          <a:latin typeface="Verdana" panose="020B0604030504040204" pitchFamily="34" charset="0"/>
                          <a:hlinkClick r:id="rId3" tooltip="Original URL: https://www.educcateglobal.org/. Click or tap if you trust this link."/>
                        </a:rPr>
                        <a:t>https://www.educcateglobal.org/.</a:t>
                      </a:r>
                      <a:r>
                        <a:rPr lang="en-GB" sz="1000" dirty="0">
                          <a:solidFill>
                            <a:srgbClr val="000000"/>
                          </a:solidFill>
                          <a:effectLst/>
                          <a:latin typeface="Verdana" panose="020B0604030504040204" pitchFamily="34" charset="0"/>
                        </a:rPr>
                        <a:t> If you decide to do the assessment form afterwards and pass it, you will also get an external Certificate by the Carbon Literacy Project in Manchester.</a:t>
                      </a:r>
                      <a:endParaRPr lang="en-GB" sz="1000" dirty="0">
                        <a:effectLst/>
                        <a:latin typeface="Times New Roman" panose="02020603050405020304" pitchFamily="18" charset="0"/>
                      </a:endParaRPr>
                    </a:p>
                    <a:p>
                      <a:r>
                        <a:rPr lang="en-GB" sz="1000" dirty="0">
                          <a:solidFill>
                            <a:srgbClr val="000000"/>
                          </a:solidFill>
                          <a:effectLst/>
                          <a:latin typeface="Verdana" panose="020B0604030504040204" pitchFamily="34" charset="0"/>
                        </a:rPr>
                        <a:t> </a:t>
                      </a:r>
                      <a:endParaRPr lang="en-GB" sz="1000" dirty="0">
                        <a:effectLst/>
                        <a:latin typeface="Times New Roman" panose="02020603050405020304" pitchFamily="18" charset="0"/>
                      </a:endParaRPr>
                    </a:p>
                    <a:p>
                      <a:r>
                        <a:rPr lang="en-GB" sz="1000" b="1" dirty="0">
                          <a:solidFill>
                            <a:srgbClr val="000000"/>
                          </a:solidFill>
                          <a:effectLst/>
                          <a:latin typeface="Verdana" panose="020B0604030504040204" pitchFamily="34" charset="0"/>
                        </a:rPr>
                        <a:t>Time Commitment:</a:t>
                      </a:r>
                      <a:br>
                        <a:rPr lang="en-GB" sz="1000" dirty="0">
                          <a:solidFill>
                            <a:srgbClr val="000000"/>
                          </a:solidFill>
                          <a:effectLst/>
                          <a:latin typeface="Verdana" panose="020B0604030504040204" pitchFamily="34" charset="0"/>
                        </a:rPr>
                      </a:br>
                      <a:r>
                        <a:rPr lang="en-GB" sz="1000" dirty="0">
                          <a:solidFill>
                            <a:srgbClr val="000000"/>
                          </a:solidFill>
                          <a:effectLst/>
                          <a:latin typeface="Verdana" panose="020B0604030504040204" pitchFamily="34" charset="0"/>
                        </a:rPr>
                        <a:t>Takes place end of November – mid-December (you need to be available every Monday from 15.30-18.00 GMT on 30 November, 7 December, 14 December, 21 December) to take part in the actual virtual delivery to the teachers </a:t>
                      </a:r>
                      <a:r>
                        <a:rPr lang="en-GB" sz="1000" dirty="0">
                          <a:solidFill>
                            <a:schemeClr val="tx1"/>
                          </a:solidFill>
                          <a:effectLst/>
                          <a:latin typeface="Verdana" panose="020B0604030504040204" pitchFamily="34" charset="0"/>
                        </a:rPr>
                        <a:t>in XXX </a:t>
                      </a:r>
                      <a:r>
                        <a:rPr lang="en-GB" sz="1000" b="1" dirty="0">
                          <a:solidFill>
                            <a:srgbClr val="000000"/>
                          </a:solidFill>
                          <a:effectLst/>
                          <a:latin typeface="Verdana" panose="020B0604030504040204" pitchFamily="34" charset="0"/>
                        </a:rPr>
                        <a:t>and</a:t>
                      </a:r>
                      <a:r>
                        <a:rPr lang="en-GB" sz="1000" dirty="0">
                          <a:solidFill>
                            <a:srgbClr val="000000"/>
                          </a:solidFill>
                          <a:effectLst/>
                          <a:latin typeface="Verdana" panose="020B0604030504040204" pitchFamily="34" charset="0"/>
                        </a:rPr>
                        <a:t> every Thursday from 15.00-17.00 GMT to prepare the session virtually and to reflect on cultural diversity and different approaches (26 November, 3 December, 10 December 17 December).</a:t>
                      </a:r>
                      <a:endParaRPr lang="en-GB" sz="1000" dirty="0">
                        <a:effectLst/>
                        <a:latin typeface="Times New Roman" panose="02020603050405020304" pitchFamily="18" charset="0"/>
                      </a:endParaRPr>
                    </a:p>
                    <a:p>
                      <a:br>
                        <a:rPr lang="en-GB" sz="1000" dirty="0">
                          <a:solidFill>
                            <a:srgbClr val="000000"/>
                          </a:solidFill>
                          <a:effectLst/>
                          <a:latin typeface="Verdana" panose="020B0604030504040204" pitchFamily="34" charset="0"/>
                        </a:rPr>
                      </a:br>
                      <a:r>
                        <a:rPr lang="en-GB" sz="1000" dirty="0">
                          <a:solidFill>
                            <a:srgbClr val="000000"/>
                          </a:solidFill>
                          <a:effectLst/>
                          <a:latin typeface="Verdana" panose="020B0604030504040204" pitchFamily="34" charset="0"/>
                        </a:rPr>
                        <a:t>You might need 1-3 hours to prepare yourself in your own time depending on which task you choose as your responsibility.</a:t>
                      </a:r>
                    </a:p>
                    <a:p>
                      <a:endParaRPr lang="en-GB" sz="1000" dirty="0">
                        <a:effectLst/>
                        <a:latin typeface="Times New Roman" panose="02020603050405020304" pitchFamily="18" charset="0"/>
                      </a:endParaRPr>
                    </a:p>
                    <a:p>
                      <a:r>
                        <a:rPr lang="en-GB" sz="1000" b="1" dirty="0">
                          <a:solidFill>
                            <a:srgbClr val="000000"/>
                          </a:solidFill>
                          <a:effectLst/>
                          <a:latin typeface="Verdana" panose="020B0604030504040204" pitchFamily="34" charset="0"/>
                        </a:rPr>
                        <a:t>Total:</a:t>
                      </a:r>
                      <a:r>
                        <a:rPr lang="en-GB" sz="1000" dirty="0">
                          <a:solidFill>
                            <a:srgbClr val="000000"/>
                          </a:solidFill>
                          <a:effectLst/>
                          <a:latin typeface="Verdana" panose="020B0604030504040204" pitchFamily="34" charset="0"/>
                        </a:rPr>
                        <a:t> Hours: 5 – 8 hours per week (over 4 weeks)</a:t>
                      </a:r>
                      <a:endParaRPr lang="en-GB" sz="1000" dirty="0">
                        <a:effectLst/>
                        <a:latin typeface="Times New Roman" panose="02020603050405020304" pitchFamily="18" charset="0"/>
                      </a:endParaRPr>
                    </a:p>
                    <a:p>
                      <a:r>
                        <a:rPr lang="en-GB" sz="1000" b="1" dirty="0">
                          <a:solidFill>
                            <a:srgbClr val="000000"/>
                          </a:solidFill>
                          <a:effectLst/>
                          <a:latin typeface="Verdana" panose="020B0604030504040204" pitchFamily="34" charset="0"/>
                        </a:rPr>
                        <a:t> </a:t>
                      </a:r>
                      <a:endParaRPr lang="en-GB" sz="1000" dirty="0">
                        <a:effectLst/>
                        <a:latin typeface="Times New Roman" panose="02020603050405020304" pitchFamily="18" charset="0"/>
                      </a:endParaRPr>
                    </a:p>
                    <a:p>
                      <a:r>
                        <a:rPr lang="en-GB" sz="1000" b="1" dirty="0">
                          <a:solidFill>
                            <a:srgbClr val="000000"/>
                          </a:solidFill>
                          <a:effectLst/>
                          <a:latin typeface="Verdana" panose="020B0604030504040204" pitchFamily="34" charset="0"/>
                        </a:rPr>
                        <a:t>Support:</a:t>
                      </a:r>
                      <a:br>
                        <a:rPr lang="en-GB" sz="1000" dirty="0">
                          <a:solidFill>
                            <a:srgbClr val="000000"/>
                          </a:solidFill>
                          <a:effectLst/>
                          <a:latin typeface="Verdana" panose="020B0604030504040204" pitchFamily="34" charset="0"/>
                        </a:rPr>
                      </a:br>
                      <a:r>
                        <a:rPr lang="en-GB" sz="1000" dirty="0">
                          <a:solidFill>
                            <a:srgbClr val="000000"/>
                          </a:solidFill>
                          <a:effectLst/>
                          <a:latin typeface="Verdana" panose="020B0604030504040204" pitchFamily="34" charset="0"/>
                        </a:rPr>
                        <a:t>The Green Academy Team at NTU and NBS Professor Petra Molthan-Hill (an experienced Carbon Literacy Trainer) will support you as well as the CEO of </a:t>
                      </a:r>
                      <a:r>
                        <a:rPr lang="en-GB" sz="1000" dirty="0" err="1">
                          <a:solidFill>
                            <a:srgbClr val="000000"/>
                          </a:solidFill>
                          <a:effectLst/>
                          <a:latin typeface="Verdana" panose="020B0604030504040204" pitchFamily="34" charset="0"/>
                        </a:rPr>
                        <a:t>eduCCate</a:t>
                      </a:r>
                      <a:r>
                        <a:rPr lang="en-GB" sz="1000" dirty="0">
                          <a:solidFill>
                            <a:srgbClr val="000000"/>
                          </a:solidFill>
                          <a:effectLst/>
                          <a:latin typeface="Verdana" panose="020B0604030504040204" pitchFamily="34" charset="0"/>
                        </a:rPr>
                        <a:t> Global - Melanie Harwood.</a:t>
                      </a:r>
                      <a:endParaRPr lang="en-GB" sz="1000" dirty="0">
                        <a:effectLst/>
                        <a:latin typeface="Times New Roman" panose="02020603050405020304" pitchFamily="18" charset="0"/>
                      </a:endParaRPr>
                    </a:p>
                    <a:p>
                      <a:r>
                        <a:rPr lang="en-GB" sz="1000" dirty="0">
                          <a:solidFill>
                            <a:srgbClr val="000000"/>
                          </a:solidFill>
                          <a:effectLst/>
                          <a:latin typeface="Verdana" panose="020B0604030504040204" pitchFamily="34" charset="0"/>
                        </a:rPr>
                        <a:t> </a:t>
                      </a:r>
                      <a:endParaRPr lang="en-GB" sz="1000" dirty="0">
                        <a:effectLst/>
                        <a:latin typeface="Times New Roman" panose="02020603050405020304" pitchFamily="18" charset="0"/>
                      </a:endParaRPr>
                    </a:p>
                    <a:p>
                      <a:r>
                        <a:rPr lang="en-GB" sz="1000" dirty="0">
                          <a:solidFill>
                            <a:srgbClr val="000000"/>
                          </a:solidFill>
                          <a:effectLst/>
                          <a:latin typeface="Verdana" panose="020B0604030504040204" pitchFamily="34" charset="0"/>
                          <a:hlinkClick r:id="rId4" tooltip="Original URL: https://www.educcateglobal.org/. Click or tap if you trust this link."/>
                        </a:rPr>
                        <a:t>https://www.educcateglobal.org/</a:t>
                      </a:r>
                      <a:r>
                        <a:rPr lang="en-GB" sz="1000" dirty="0">
                          <a:solidFill>
                            <a:srgbClr val="000000"/>
                          </a:solidFill>
                          <a:effectLst/>
                          <a:latin typeface="Verdana" panose="020B0604030504040204" pitchFamily="34" charset="0"/>
                        </a:rPr>
                        <a:t>  and </a:t>
                      </a:r>
                      <a:r>
                        <a:rPr lang="en-GB" sz="1000" dirty="0">
                          <a:solidFill>
                            <a:srgbClr val="000000"/>
                          </a:solidFill>
                          <a:effectLst/>
                          <a:latin typeface="Verdana" panose="020B0604030504040204" pitchFamily="34" charset="0"/>
                          <a:hlinkClick r:id="rId5"/>
                        </a:rPr>
                        <a:t>https://www.ntu.ac.uk/about-us/sustainability/sustainability-in-education/carbon-literacy-training</a:t>
                      </a:r>
                      <a:endParaRPr lang="en-GB" sz="1000" dirty="0">
                        <a:effectLst/>
                        <a:latin typeface="Times New Roman" panose="02020603050405020304" pitchFamily="18" charset="0"/>
                      </a:endParaRPr>
                    </a:p>
                    <a:p>
                      <a:r>
                        <a:rPr lang="en-GB" sz="1000" dirty="0">
                          <a:solidFill>
                            <a:srgbClr val="000000"/>
                          </a:solidFill>
                          <a:effectLst/>
                          <a:latin typeface="Verdana" panose="020B0604030504040204" pitchFamily="34" charset="0"/>
                        </a:rPr>
                        <a:t> </a:t>
                      </a:r>
                      <a:endParaRPr lang="en-GB" sz="1000" dirty="0">
                        <a:effectLst/>
                        <a:latin typeface="Times New Roman" panose="02020603050405020304" pitchFamily="18" charset="0"/>
                      </a:endParaRPr>
                    </a:p>
                    <a:p>
                      <a:r>
                        <a:rPr lang="en-GB" sz="1000" b="1" i="1" dirty="0">
                          <a:solidFill>
                            <a:srgbClr val="000000"/>
                          </a:solidFill>
                          <a:effectLst/>
                          <a:latin typeface="Verdana" panose="020B0604030504040204" pitchFamily="34" charset="0"/>
                        </a:rPr>
                        <a:t>XXX</a:t>
                      </a:r>
                      <a:endParaRPr lang="en-GB" sz="1000" dirty="0">
                        <a:effectLst/>
                        <a:latin typeface="Times New Roman" panose="02020603050405020304" pitchFamily="18" charset="0"/>
                      </a:endParaRPr>
                    </a:p>
                    <a:p>
                      <a:r>
                        <a:rPr lang="en-GB" sz="1000" dirty="0">
                          <a:solidFill>
                            <a:srgbClr val="000000"/>
                          </a:solidFill>
                          <a:effectLst/>
                          <a:latin typeface="Verdana" panose="020B0604030504040204" pitchFamily="34" charset="0"/>
                        </a:rPr>
                        <a:t> </a:t>
                      </a:r>
                      <a:endParaRPr lang="en-GB" sz="1000" dirty="0">
                        <a:effectLst/>
                        <a:latin typeface="Times New Roman" panose="02020603050405020304" pitchFamily="18" charset="0"/>
                      </a:endParaRPr>
                    </a:p>
                    <a:p>
                      <a:r>
                        <a:rPr lang="en-GB" sz="1000" dirty="0">
                          <a:solidFill>
                            <a:srgbClr val="000000"/>
                          </a:solidFill>
                          <a:effectLst/>
                          <a:latin typeface="Verdana" panose="020B0604030504040204" pitchFamily="34" charset="0"/>
                        </a:rPr>
                        <a:t>Contact person if you are interested: </a:t>
                      </a:r>
                      <a:r>
                        <a:rPr lang="en-GB" sz="1000" b="1" dirty="0">
                          <a:solidFill>
                            <a:srgbClr val="000000"/>
                          </a:solidFill>
                          <a:effectLst/>
                          <a:latin typeface="Verdana" panose="020B0604030504040204" pitchFamily="34" charset="0"/>
                        </a:rPr>
                        <a:t>GreenAcademy@ntu.ac.uk</a:t>
                      </a:r>
                      <a:endParaRPr lang="en-GB" sz="1000" dirty="0">
                        <a:effectLst/>
                        <a:latin typeface="Times New Roman" panose="02020603050405020304" pitchFamily="18" charset="0"/>
                      </a:endParaRPr>
                    </a:p>
                    <a:p>
                      <a:r>
                        <a:rPr lang="en-GB" sz="800" dirty="0">
                          <a:effectLst/>
                          <a:latin typeface="Calibri" panose="020F0502020204030204" pitchFamily="34" charset="0"/>
                        </a:rPr>
                        <a:t> </a:t>
                      </a:r>
                      <a:endParaRPr lang="en-GB" sz="1000" dirty="0">
                        <a:effectLst/>
                        <a:latin typeface="Times New Roman" panose="02020603050405020304" pitchFamily="18" charset="0"/>
                      </a:endParaRPr>
                    </a:p>
                  </a:txBody>
                  <a:tcPr marL="31247" marR="312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435571410"/>
                  </a:ext>
                </a:extLst>
              </a:tr>
            </a:tbl>
          </a:graphicData>
        </a:graphic>
      </p:graphicFrame>
    </p:spTree>
    <p:extLst>
      <p:ext uri="{BB962C8B-B14F-4D97-AF65-F5344CB8AC3E}">
        <p14:creationId xmlns:p14="http://schemas.microsoft.com/office/powerpoint/2010/main" val="12822942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96918796-2918-40D6-BE3A-4600C47FCD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hlinkClick r:id="rId3"/>
            <a:extLst>
              <a:ext uri="{FF2B5EF4-FFF2-40B4-BE49-F238E27FC236}">
                <a16:creationId xmlns:a16="http://schemas.microsoft.com/office/drawing/2014/main" id="{6B62B8E4-7864-4995-9642-BA63621969EF}"/>
              </a:ext>
            </a:extLst>
          </p:cNvPr>
          <p:cNvPicPr>
            <a:picLocks noChangeAspect="1"/>
          </p:cNvPicPr>
          <p:nvPr/>
        </p:nvPicPr>
        <p:blipFill>
          <a:blip r:embed="rId4"/>
          <a:stretch>
            <a:fillRect/>
          </a:stretch>
        </p:blipFill>
        <p:spPr>
          <a:xfrm>
            <a:off x="858837" y="1786273"/>
            <a:ext cx="2566988" cy="3457575"/>
          </a:xfrm>
          <a:prstGeom prst="rect">
            <a:avLst/>
          </a:prstGeom>
        </p:spPr>
      </p:pic>
      <p:sp>
        <p:nvSpPr>
          <p:cNvPr id="15" name="TextBox 14">
            <a:hlinkClick r:id="rId3"/>
            <a:extLst>
              <a:ext uri="{FF2B5EF4-FFF2-40B4-BE49-F238E27FC236}">
                <a16:creationId xmlns:a16="http://schemas.microsoft.com/office/drawing/2014/main" id="{EF33CC1A-74FC-4A8E-A244-69C47F92827A}"/>
              </a:ext>
            </a:extLst>
          </p:cNvPr>
          <p:cNvSpPr txBox="1"/>
          <p:nvPr/>
        </p:nvSpPr>
        <p:spPr>
          <a:xfrm>
            <a:off x="858837" y="4551698"/>
            <a:ext cx="2566988" cy="692150"/>
          </a:xfrm>
          <a:prstGeom prst="rect">
            <a:avLst/>
          </a:prstGeom>
          <a:solidFill>
            <a:srgbClr val="821E69">
              <a:alpha val="50000"/>
            </a:srgbClr>
          </a:solidFill>
          <a:ln>
            <a:noFill/>
          </a:ln>
        </p:spPr>
        <p:txBody>
          <a:bodyPr wrap="square" lIns="0" tIns="0" rIns="0" bIns="0" rtlCol="0" anchor="ctr" anchorCtr="0">
            <a:noAutofit/>
          </a:bodyPr>
          <a:lstStyle/>
          <a:p>
            <a:pPr algn="ctr">
              <a:spcAft>
                <a:spcPts val="600"/>
              </a:spcAft>
            </a:pPr>
            <a:r>
              <a:rPr lang="en-US" sz="1400" b="1" dirty="0">
                <a:solidFill>
                  <a:srgbClr val="FFFFFF"/>
                </a:solidFill>
              </a:rPr>
              <a:t>Sophie Adams</a:t>
            </a:r>
          </a:p>
          <a:p>
            <a:pPr algn="ctr">
              <a:spcAft>
                <a:spcPts val="600"/>
              </a:spcAft>
            </a:pPr>
            <a:r>
              <a:rPr lang="en-US" sz="1200" b="1" dirty="0">
                <a:solidFill>
                  <a:srgbClr val="FFFFFF"/>
                </a:solidFill>
              </a:rPr>
              <a:t>Watch Video Here</a:t>
            </a:r>
            <a:endParaRPr lang="en-GB" sz="1200" b="1" dirty="0">
              <a:solidFill>
                <a:srgbClr val="FFFFFF"/>
              </a:solidFill>
            </a:endParaRPr>
          </a:p>
        </p:txBody>
      </p:sp>
      <p:pic>
        <p:nvPicPr>
          <p:cNvPr id="14" name="Picture 13" descr="A person smiling for the picture&#10;&#10;Description automatically generated with low confidence">
            <a:hlinkClick r:id="rId5"/>
            <a:extLst>
              <a:ext uri="{FF2B5EF4-FFF2-40B4-BE49-F238E27FC236}">
                <a16:creationId xmlns:a16="http://schemas.microsoft.com/office/drawing/2014/main" id="{DA716FE3-1653-421D-9B77-EE53A8033EB5}"/>
              </a:ext>
            </a:extLst>
          </p:cNvPr>
          <p:cNvPicPr>
            <a:picLocks noChangeAspect="1"/>
          </p:cNvPicPr>
          <p:nvPr/>
        </p:nvPicPr>
        <p:blipFill rotWithShape="1">
          <a:blip r:embed="rId6"/>
          <a:srcRect l="14288" t="1320" r="11818"/>
          <a:stretch/>
        </p:blipFill>
        <p:spPr>
          <a:xfrm>
            <a:off x="3497262" y="1786273"/>
            <a:ext cx="2571750" cy="3457575"/>
          </a:xfrm>
          <a:prstGeom prst="rect">
            <a:avLst/>
          </a:prstGeom>
        </p:spPr>
      </p:pic>
      <p:sp>
        <p:nvSpPr>
          <p:cNvPr id="22" name="TextBox 21">
            <a:hlinkClick r:id="rId5"/>
            <a:extLst>
              <a:ext uri="{FF2B5EF4-FFF2-40B4-BE49-F238E27FC236}">
                <a16:creationId xmlns:a16="http://schemas.microsoft.com/office/drawing/2014/main" id="{FDA54C23-A219-4E67-AAA0-DCF5B06F4B03}"/>
              </a:ext>
            </a:extLst>
          </p:cNvPr>
          <p:cNvSpPr txBox="1"/>
          <p:nvPr/>
        </p:nvSpPr>
        <p:spPr>
          <a:xfrm>
            <a:off x="3497262" y="4551698"/>
            <a:ext cx="2571750" cy="692150"/>
          </a:xfrm>
          <a:prstGeom prst="rect">
            <a:avLst/>
          </a:prstGeom>
          <a:solidFill>
            <a:srgbClr val="821E69">
              <a:alpha val="50000"/>
            </a:srgbClr>
          </a:solidFill>
          <a:ln>
            <a:noFill/>
          </a:ln>
        </p:spPr>
        <p:txBody>
          <a:bodyPr wrap="square" lIns="0" tIns="0" rIns="0" bIns="0" rtlCol="0" anchor="ctr" anchorCtr="0">
            <a:noAutofit/>
          </a:bodyPr>
          <a:lstStyle/>
          <a:p>
            <a:pPr algn="ctr">
              <a:spcAft>
                <a:spcPts val="600"/>
              </a:spcAft>
            </a:pPr>
            <a:r>
              <a:rPr lang="en-US" sz="1400" b="1" dirty="0">
                <a:solidFill>
                  <a:srgbClr val="FFFFFF"/>
                </a:solidFill>
              </a:rPr>
              <a:t>Connor Davey</a:t>
            </a: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a:ea typeface="+mn-ea"/>
                <a:cs typeface="+mn-cs"/>
              </a:rPr>
              <a:t>Watch Video Here</a:t>
            </a:r>
            <a:endParaRPr kumimoji="0" lang="en-GB" sz="1200" b="1"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8" name="Picture 7">
            <a:hlinkClick r:id="rId7"/>
            <a:extLst>
              <a:ext uri="{FF2B5EF4-FFF2-40B4-BE49-F238E27FC236}">
                <a16:creationId xmlns:a16="http://schemas.microsoft.com/office/drawing/2014/main" id="{6CB753E9-021E-4BC3-8DBA-3B87DA0AE913}"/>
              </a:ext>
            </a:extLst>
          </p:cNvPr>
          <p:cNvPicPr>
            <a:picLocks noChangeAspect="1"/>
          </p:cNvPicPr>
          <p:nvPr/>
        </p:nvPicPr>
        <p:blipFill rotWithShape="1">
          <a:blip r:embed="rId8"/>
          <a:srcRect l="-1" r="797"/>
          <a:stretch/>
        </p:blipFill>
        <p:spPr>
          <a:xfrm>
            <a:off x="6138862" y="1786273"/>
            <a:ext cx="2571750" cy="3457575"/>
          </a:xfrm>
          <a:prstGeom prst="rect">
            <a:avLst/>
          </a:prstGeom>
        </p:spPr>
      </p:pic>
      <p:sp>
        <p:nvSpPr>
          <p:cNvPr id="24" name="TextBox 23">
            <a:hlinkClick r:id="rId7"/>
            <a:extLst>
              <a:ext uri="{FF2B5EF4-FFF2-40B4-BE49-F238E27FC236}">
                <a16:creationId xmlns:a16="http://schemas.microsoft.com/office/drawing/2014/main" id="{B7596DD0-83F1-4E53-BBC6-373B299B7EC6}"/>
              </a:ext>
            </a:extLst>
          </p:cNvPr>
          <p:cNvSpPr txBox="1"/>
          <p:nvPr/>
        </p:nvSpPr>
        <p:spPr>
          <a:xfrm>
            <a:off x="6138862" y="4551698"/>
            <a:ext cx="2571750" cy="692150"/>
          </a:xfrm>
          <a:prstGeom prst="rect">
            <a:avLst/>
          </a:prstGeom>
          <a:solidFill>
            <a:srgbClr val="821E69">
              <a:alpha val="50000"/>
            </a:srgbClr>
          </a:solidFill>
          <a:ln>
            <a:noFill/>
          </a:ln>
        </p:spPr>
        <p:txBody>
          <a:bodyPr wrap="square" lIns="0" tIns="0" rIns="0" bIns="0" rtlCol="0" anchor="ctr" anchorCtr="0">
            <a:noAutofit/>
          </a:bodyPr>
          <a:lstStyle/>
          <a:p>
            <a:pPr algn="ctr">
              <a:spcAft>
                <a:spcPts val="600"/>
              </a:spcAft>
            </a:pPr>
            <a:r>
              <a:rPr lang="en-GB" sz="1400" b="1" dirty="0">
                <a:solidFill>
                  <a:srgbClr val="FFFFFF"/>
                </a:solidFill>
              </a:rPr>
              <a:t>Chloe Bottomley</a:t>
            </a: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a:ea typeface="+mn-ea"/>
                <a:cs typeface="+mn-cs"/>
              </a:rPr>
              <a:t>Watch Video Here</a:t>
            </a:r>
            <a:endParaRPr kumimoji="0" lang="en-GB" sz="1200" b="1"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12" name="Picture 11">
            <a:hlinkClick r:id="rId9"/>
            <a:extLst>
              <a:ext uri="{FF2B5EF4-FFF2-40B4-BE49-F238E27FC236}">
                <a16:creationId xmlns:a16="http://schemas.microsoft.com/office/drawing/2014/main" id="{71DEA26E-AFB5-4851-9DDD-9336D6F9FD15}"/>
              </a:ext>
            </a:extLst>
          </p:cNvPr>
          <p:cNvPicPr>
            <a:picLocks noChangeAspect="1"/>
          </p:cNvPicPr>
          <p:nvPr/>
        </p:nvPicPr>
        <p:blipFill>
          <a:blip r:embed="rId10"/>
          <a:stretch>
            <a:fillRect/>
          </a:stretch>
        </p:blipFill>
        <p:spPr>
          <a:xfrm>
            <a:off x="8782050" y="1786273"/>
            <a:ext cx="2571750" cy="3457575"/>
          </a:xfrm>
          <a:prstGeom prst="rect">
            <a:avLst/>
          </a:prstGeom>
        </p:spPr>
      </p:pic>
      <p:sp>
        <p:nvSpPr>
          <p:cNvPr id="26" name="TextBox 25">
            <a:hlinkClick r:id="rId9"/>
            <a:extLst>
              <a:ext uri="{FF2B5EF4-FFF2-40B4-BE49-F238E27FC236}">
                <a16:creationId xmlns:a16="http://schemas.microsoft.com/office/drawing/2014/main" id="{DA365393-33DC-446C-A429-978685AB195C}"/>
              </a:ext>
            </a:extLst>
          </p:cNvPr>
          <p:cNvSpPr txBox="1"/>
          <p:nvPr/>
        </p:nvSpPr>
        <p:spPr>
          <a:xfrm>
            <a:off x="8782050" y="4551698"/>
            <a:ext cx="2571750" cy="692150"/>
          </a:xfrm>
          <a:prstGeom prst="rect">
            <a:avLst/>
          </a:prstGeom>
          <a:solidFill>
            <a:srgbClr val="821E69">
              <a:alpha val="50000"/>
            </a:srgbClr>
          </a:solidFill>
          <a:ln>
            <a:noFill/>
          </a:ln>
        </p:spPr>
        <p:txBody>
          <a:bodyPr wrap="square" lIns="0" tIns="0" rIns="0" bIns="0" rtlCol="0" anchor="ctr" anchorCtr="0">
            <a:noAutofit/>
          </a:bodyPr>
          <a:lstStyle/>
          <a:p>
            <a:pPr algn="ctr">
              <a:spcAft>
                <a:spcPts val="600"/>
              </a:spcAft>
            </a:pPr>
            <a:r>
              <a:rPr lang="en-US" sz="1400" b="1" dirty="0">
                <a:solidFill>
                  <a:srgbClr val="FFFFFF"/>
                </a:solidFill>
              </a:rPr>
              <a:t>Justyna </a:t>
            </a:r>
            <a:r>
              <a:rPr lang="en-US" sz="1400" b="1" dirty="0" err="1">
                <a:solidFill>
                  <a:srgbClr val="FFFFFF"/>
                </a:solidFill>
              </a:rPr>
              <a:t>Cuglewska</a:t>
            </a:r>
            <a:endParaRPr lang="en-US" sz="1400" b="1" dirty="0">
              <a:solidFill>
                <a:srgbClr val="FFFFFF"/>
              </a:solidFill>
            </a:endParaRP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a:ea typeface="+mn-ea"/>
                <a:cs typeface="+mn-cs"/>
              </a:rPr>
              <a:t>Watch Video Here</a:t>
            </a:r>
            <a:endParaRPr kumimoji="0" lang="en-GB" sz="1200" b="1"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 name="Title 2">
            <a:extLst>
              <a:ext uri="{FF2B5EF4-FFF2-40B4-BE49-F238E27FC236}">
                <a16:creationId xmlns:a16="http://schemas.microsoft.com/office/drawing/2014/main" id="{B641A70C-9E4B-4CD6-802F-D4CD7F730AF1}"/>
              </a:ext>
            </a:extLst>
          </p:cNvPr>
          <p:cNvSpPr>
            <a:spLocks noGrp="1"/>
          </p:cNvSpPr>
          <p:nvPr>
            <p:ph type="title"/>
          </p:nvPr>
        </p:nvSpPr>
        <p:spPr>
          <a:xfrm>
            <a:off x="838200" y="672747"/>
            <a:ext cx="10515600" cy="715556"/>
          </a:xfrm>
        </p:spPr>
        <p:txBody>
          <a:bodyPr vert="horz" lIns="91440" tIns="45720" rIns="91440" bIns="45720" rtlCol="0" anchor="ctr">
            <a:normAutofit/>
          </a:bodyPr>
          <a:lstStyle/>
          <a:p>
            <a:pPr algn="ctr">
              <a:lnSpc>
                <a:spcPct val="90000"/>
              </a:lnSpc>
            </a:pPr>
            <a:r>
              <a:rPr lang="en-US" sz="3200" kern="1200" dirty="0">
                <a:solidFill>
                  <a:schemeClr val="bg1"/>
                </a:solidFill>
                <a:latin typeface="+mj-lt"/>
                <a:ea typeface="+mj-ea"/>
                <a:cs typeface="+mj-cs"/>
              </a:rPr>
              <a:t>Watch our students talking about …</a:t>
            </a:r>
          </a:p>
        </p:txBody>
      </p:sp>
    </p:spTree>
    <p:extLst>
      <p:ext uri="{BB962C8B-B14F-4D97-AF65-F5344CB8AC3E}">
        <p14:creationId xmlns:p14="http://schemas.microsoft.com/office/powerpoint/2010/main" val="35305830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8843A3E3-FA32-42F1-84E0-4DCDABC0DCA0}"/>
              </a:ext>
            </a:extLst>
          </p:cNvPr>
          <p:cNvPicPr>
            <a:picLocks noGrp="1" noChangeAspect="1"/>
          </p:cNvPicPr>
          <p:nvPr>
            <p:ph sz="half" idx="1"/>
          </p:nvPr>
        </p:nvPicPr>
        <p:blipFill rotWithShape="1">
          <a:blip r:embed="rId3"/>
          <a:srcRect l="17651" r="3381"/>
          <a:stretch/>
        </p:blipFill>
        <p:spPr>
          <a:xfrm>
            <a:off x="6096001" y="1989138"/>
            <a:ext cx="5539740" cy="3708400"/>
          </a:xfrm>
          <a:prstGeom prst="rect">
            <a:avLst/>
          </a:prstGeom>
        </p:spPr>
      </p:pic>
      <p:sp>
        <p:nvSpPr>
          <p:cNvPr id="3" name="Title 2">
            <a:extLst>
              <a:ext uri="{FF2B5EF4-FFF2-40B4-BE49-F238E27FC236}">
                <a16:creationId xmlns:a16="http://schemas.microsoft.com/office/drawing/2014/main" id="{150671EF-1FA7-421D-9323-B7D2692E3142}"/>
              </a:ext>
            </a:extLst>
          </p:cNvPr>
          <p:cNvSpPr>
            <a:spLocks noGrp="1"/>
          </p:cNvSpPr>
          <p:nvPr>
            <p:ph type="title"/>
          </p:nvPr>
        </p:nvSpPr>
        <p:spPr/>
        <p:txBody>
          <a:bodyPr>
            <a:normAutofit fontScale="90000"/>
          </a:bodyPr>
          <a:lstStyle/>
          <a:p>
            <a:r>
              <a:rPr lang="en-GB" dirty="0"/>
              <a:t>Students changing organisations as part of the core curriculum</a:t>
            </a:r>
          </a:p>
        </p:txBody>
      </p:sp>
      <p:sp>
        <p:nvSpPr>
          <p:cNvPr id="5" name="TextBox 4">
            <a:extLst>
              <a:ext uri="{FF2B5EF4-FFF2-40B4-BE49-F238E27FC236}">
                <a16:creationId xmlns:a16="http://schemas.microsoft.com/office/drawing/2014/main" id="{CAAE6364-4BF0-4943-8B2A-F50B516923BA}"/>
              </a:ext>
            </a:extLst>
          </p:cNvPr>
          <p:cNvSpPr txBox="1"/>
          <p:nvPr/>
        </p:nvSpPr>
        <p:spPr>
          <a:xfrm>
            <a:off x="3500438" y="5697538"/>
            <a:ext cx="8248649" cy="757237"/>
          </a:xfrm>
          <a:prstGeom prst="rect">
            <a:avLst/>
          </a:prstGeom>
          <a:noFill/>
        </p:spPr>
        <p:txBody>
          <a:bodyPr wrap="square" lIns="0" tIns="0" rIns="0" bIns="0" rtlCol="0" anchor="b" anchorCtr="0">
            <a:noAutofit/>
          </a:bodyPr>
          <a:lstStyle/>
          <a:p>
            <a:pPr algn="r"/>
            <a:r>
              <a:rPr lang="en-GB" dirty="0"/>
              <a:t>https://www.theguardian.com/higher-education-network/gallery/2015/mar/19/guardian-university-awards-2015-winners-in-pictures</a:t>
            </a:r>
          </a:p>
        </p:txBody>
      </p:sp>
      <p:sp>
        <p:nvSpPr>
          <p:cNvPr id="9" name="Rectangle 8">
            <a:extLst>
              <a:ext uri="{FF2B5EF4-FFF2-40B4-BE49-F238E27FC236}">
                <a16:creationId xmlns:a16="http://schemas.microsoft.com/office/drawing/2014/main" id="{A743BCF6-1F43-48AC-A414-966DA8518130}"/>
              </a:ext>
            </a:extLst>
          </p:cNvPr>
          <p:cNvSpPr/>
          <p:nvPr/>
        </p:nvSpPr>
        <p:spPr>
          <a:xfrm>
            <a:off x="319087" y="2413338"/>
            <a:ext cx="5653087" cy="2308324"/>
          </a:xfrm>
          <a:prstGeom prst="rect">
            <a:avLst/>
          </a:prstGeom>
        </p:spPr>
        <p:txBody>
          <a:bodyPr wrap="square">
            <a:spAutoFit/>
          </a:bodyPr>
          <a:lstStyle/>
          <a:p>
            <a:r>
              <a:rPr lang="en-GB" dirty="0">
                <a:solidFill>
                  <a:srgbClr val="000000"/>
                </a:solidFill>
                <a:latin typeface="Verdana" panose="020B0604030504040204" pitchFamily="34" charset="0"/>
              </a:rPr>
              <a:t>MOLTHAN-HILL, P., ROBINSON, Z.P., HOPE, A., DHARMASASMITA, A. and MCMANUS, E., 2020. </a:t>
            </a:r>
            <a:r>
              <a:rPr lang="en-GB" dirty="0">
                <a:latin typeface="Verdana" panose="020B0604030504040204" pitchFamily="34" charset="0"/>
                <a:hlinkClick r:id="rId4"/>
              </a:rPr>
              <a:t>Reducing carbon emissions in business through Responsible Management Education: influence at the micro-, meso- and macro-levels.</a:t>
            </a:r>
            <a:r>
              <a:rPr lang="en-GB" dirty="0">
                <a:solidFill>
                  <a:srgbClr val="000000"/>
                </a:solidFill>
                <a:latin typeface="Verdana" panose="020B0604030504040204" pitchFamily="34" charset="0"/>
              </a:rPr>
              <a:t> </a:t>
            </a:r>
            <a:r>
              <a:rPr lang="en-GB" i="1" dirty="0">
                <a:solidFill>
                  <a:srgbClr val="000000"/>
                </a:solidFill>
                <a:latin typeface="Verdana" panose="020B0604030504040204" pitchFamily="34" charset="0"/>
              </a:rPr>
              <a:t>International Journal of Management Education</a:t>
            </a:r>
            <a:r>
              <a:rPr lang="en-GB" dirty="0">
                <a:solidFill>
                  <a:srgbClr val="000000"/>
                </a:solidFill>
                <a:latin typeface="Verdana" panose="020B0604030504040204" pitchFamily="34" charset="0"/>
              </a:rPr>
              <a:t>, 18 (1): 100328. ISSN 1472-8117</a:t>
            </a:r>
            <a:endParaRPr lang="en-GB" dirty="0"/>
          </a:p>
        </p:txBody>
      </p:sp>
      <p:sp>
        <p:nvSpPr>
          <p:cNvPr id="10" name="TextBox 9">
            <a:extLst>
              <a:ext uri="{FF2B5EF4-FFF2-40B4-BE49-F238E27FC236}">
                <a16:creationId xmlns:a16="http://schemas.microsoft.com/office/drawing/2014/main" id="{E4B85D7B-21FA-4B9F-8E37-817AADA8EFF6}"/>
              </a:ext>
            </a:extLst>
          </p:cNvPr>
          <p:cNvSpPr txBox="1"/>
          <p:nvPr/>
        </p:nvSpPr>
        <p:spPr>
          <a:xfrm>
            <a:off x="6362700" y="1989138"/>
            <a:ext cx="3729037" cy="296862"/>
          </a:xfrm>
          <a:prstGeom prst="rect">
            <a:avLst/>
          </a:prstGeom>
          <a:noFill/>
        </p:spPr>
        <p:txBody>
          <a:bodyPr wrap="square" lIns="0" tIns="0" rIns="0" bIns="0" rtlCol="0" anchor="b" anchorCtr="0">
            <a:normAutofit/>
          </a:bodyPr>
          <a:lstStyle/>
          <a:p>
            <a:pPr algn="r"/>
            <a:r>
              <a:rPr lang="en-GB" b="1" dirty="0"/>
              <a:t>Guardian Award  2015</a:t>
            </a:r>
          </a:p>
        </p:txBody>
      </p:sp>
    </p:spTree>
    <p:extLst>
      <p:ext uri="{BB962C8B-B14F-4D97-AF65-F5344CB8AC3E}">
        <p14:creationId xmlns:p14="http://schemas.microsoft.com/office/powerpoint/2010/main" val="41684118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CF30267D-086C-45FF-A1EB-401582D84347}"/>
              </a:ext>
            </a:extLst>
          </p:cNvPr>
          <p:cNvSpPr>
            <a:spLocks noGrp="1"/>
          </p:cNvSpPr>
          <p:nvPr>
            <p:ph sz="half" idx="1"/>
          </p:nvPr>
        </p:nvSpPr>
        <p:spPr/>
        <p:txBody>
          <a:bodyPr>
            <a:normAutofit/>
          </a:bodyPr>
          <a:lstStyle/>
          <a:p>
            <a:r>
              <a:rPr lang="en-GB" dirty="0"/>
              <a:t>All times 11:00am – 1:00pm EDT (16:00 – 18:00 BST)</a:t>
            </a:r>
          </a:p>
          <a:p>
            <a:r>
              <a:rPr lang="en-GB" dirty="0"/>
              <a:t>Register to receive Zoom links:</a:t>
            </a:r>
          </a:p>
          <a:p>
            <a:pPr lvl="1"/>
            <a:r>
              <a:rPr lang="en-GB" dirty="0">
                <a:hlinkClick r:id="rId2"/>
              </a:rPr>
              <a:t>https://waynestate.az1.qualtrics.com/jfe/form/SV_5gpDLIHcrlw8GmG</a:t>
            </a:r>
            <a:endParaRPr lang="en-GB" dirty="0"/>
          </a:p>
          <a:p>
            <a:r>
              <a:rPr lang="en-GB" dirty="0"/>
              <a:t>September 10, 2021</a:t>
            </a:r>
          </a:p>
          <a:p>
            <a:r>
              <a:rPr lang="en-GB" dirty="0"/>
              <a:t>September 17, 2021</a:t>
            </a:r>
          </a:p>
          <a:p>
            <a:r>
              <a:rPr lang="en-GB" dirty="0"/>
              <a:t>September 24, 2021</a:t>
            </a:r>
          </a:p>
          <a:p>
            <a:r>
              <a:rPr lang="en-GB" dirty="0"/>
              <a:t>October 1, 2021</a:t>
            </a:r>
            <a:endParaRPr lang="en-US" dirty="0"/>
          </a:p>
          <a:p>
            <a:endParaRPr lang="en-GB" dirty="0"/>
          </a:p>
          <a:p>
            <a:endParaRPr lang="en-GB" dirty="0"/>
          </a:p>
        </p:txBody>
      </p:sp>
      <p:sp>
        <p:nvSpPr>
          <p:cNvPr id="5" name="Title 4">
            <a:extLst>
              <a:ext uri="{FF2B5EF4-FFF2-40B4-BE49-F238E27FC236}">
                <a16:creationId xmlns:a16="http://schemas.microsoft.com/office/drawing/2014/main" id="{EC04008E-092C-421B-8622-40A6471242F0}"/>
              </a:ext>
            </a:extLst>
          </p:cNvPr>
          <p:cNvSpPr>
            <a:spLocks noGrp="1"/>
          </p:cNvSpPr>
          <p:nvPr>
            <p:ph type="title"/>
          </p:nvPr>
        </p:nvSpPr>
        <p:spPr/>
        <p:txBody>
          <a:bodyPr/>
          <a:lstStyle/>
          <a:p>
            <a:r>
              <a:rPr lang="en-GB" dirty="0"/>
              <a:t>Join our next Carbon Literacy Training</a:t>
            </a:r>
          </a:p>
        </p:txBody>
      </p:sp>
      <p:sp>
        <p:nvSpPr>
          <p:cNvPr id="4" name="Date Placeholder 3">
            <a:extLst>
              <a:ext uri="{FF2B5EF4-FFF2-40B4-BE49-F238E27FC236}">
                <a16:creationId xmlns:a16="http://schemas.microsoft.com/office/drawing/2014/main" id="{E09C71A1-DB3B-4708-9195-29F1D977E693}"/>
              </a:ext>
            </a:extLst>
          </p:cNvPr>
          <p:cNvSpPr>
            <a:spLocks noGrp="1"/>
          </p:cNvSpPr>
          <p:nvPr>
            <p:ph type="dt" sz="half" idx="4294967295"/>
          </p:nvPr>
        </p:nvSpPr>
        <p:spPr>
          <a:xfrm>
            <a:off x="6718300" y="5184775"/>
            <a:ext cx="5473700" cy="35877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97342E9-89D0-D246-B0E5-635614E13D75}" type="datetime1">
              <a:rPr kumimoji="0" lang="en-GB" sz="18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11/11/2021</a:t>
            </a:fld>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14340963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3">
            <a:extLst>
              <a:ext uri="{FF2B5EF4-FFF2-40B4-BE49-F238E27FC236}">
                <a16:creationId xmlns:a16="http://schemas.microsoft.com/office/drawing/2014/main" id="{B791BF27-DA84-4D6E-B92C-F1D632AFF759}"/>
              </a:ext>
            </a:extLst>
          </p:cNvPr>
          <p:cNvSpPr>
            <a:spLocks noGrp="1"/>
          </p:cNvSpPr>
          <p:nvPr>
            <p:ph type="title"/>
          </p:nvPr>
        </p:nvSpPr>
        <p:spPr>
          <a:xfrm>
            <a:off x="1113810" y="2825248"/>
            <a:ext cx="4036334" cy="2387600"/>
          </a:xfrm>
        </p:spPr>
        <p:txBody>
          <a:bodyPr vert="horz" lIns="91440" tIns="45720" rIns="91440" bIns="45720" rtlCol="0" anchor="t">
            <a:normAutofit/>
          </a:bodyPr>
          <a:lstStyle/>
          <a:p>
            <a:pPr>
              <a:lnSpc>
                <a:spcPct val="90000"/>
              </a:lnSpc>
            </a:pPr>
            <a:r>
              <a:rPr lang="en-US" sz="5400" kern="1200" dirty="0">
                <a:latin typeface="+mj-lt"/>
                <a:ea typeface="+mj-ea"/>
                <a:cs typeface="+mj-cs"/>
              </a:rPr>
              <a:t>Pass it on</a:t>
            </a:r>
          </a:p>
        </p:txBody>
      </p:sp>
      <p:pic>
        <p:nvPicPr>
          <p:cNvPr id="10" name="Online Media 7" descr="Hands holding the earth&#10;&#10;Description automatically generated with low confidence">
            <a:hlinkClick r:id="" action="ppaction://media"/>
            <a:extLst>
              <a:ext uri="{FF2B5EF4-FFF2-40B4-BE49-F238E27FC236}">
                <a16:creationId xmlns:a16="http://schemas.microsoft.com/office/drawing/2014/main" id="{EA31F633-700D-417A-A8C1-E4484DF46EA5}"/>
              </a:ext>
            </a:extLst>
          </p:cNvPr>
          <p:cNvPicPr>
            <a:picLocks noRot="1" noChangeAspect="1"/>
          </p:cNvPicPr>
          <p:nvPr>
            <a:videoFile r:link="rId1"/>
          </p:nvPr>
        </p:nvPicPr>
        <p:blipFill>
          <a:blip r:embed="rId3"/>
          <a:stretch/>
        </p:blipFill>
        <p:spPr>
          <a:xfrm>
            <a:off x="5922492" y="1744712"/>
            <a:ext cx="5536001" cy="3293920"/>
          </a:xfrm>
          <a:prstGeom prst="rect">
            <a:avLst/>
          </a:prstGeom>
        </p:spPr>
      </p:pic>
    </p:spTree>
    <p:extLst>
      <p:ext uri="{BB962C8B-B14F-4D97-AF65-F5344CB8AC3E}">
        <p14:creationId xmlns:p14="http://schemas.microsoft.com/office/powerpoint/2010/main" val="535675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0"/>
                                        </p:tgtEl>
                                      </p:cBhvr>
                                    </p:cmd>
                                  </p:childTnLst>
                                </p:cTn>
                              </p:par>
                            </p:childTnLst>
                          </p:cTn>
                        </p:par>
                      </p:childTnLst>
                    </p:cTn>
                  </p:par>
                </p:childTnLst>
              </p:cTn>
              <p:nextCondLst>
                <p:cond evt="onClick" delay="0">
                  <p:tgtEl>
                    <p:spTgt spid="10"/>
                  </p:tgtEl>
                </p:cond>
              </p:nextCondLst>
            </p:seq>
            <p:video>
              <p:cMediaNode vol="80000">
                <p:cTn id="12" fill="hold" display="0">
                  <p:stCondLst>
                    <p:cond delay="indefinite"/>
                  </p:stCondLst>
                </p:cTn>
                <p:tgtEl>
                  <p:spTgt spid="10"/>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AADF974-9179-4EE0-AD8F-D02D45DB693F}"/>
              </a:ext>
            </a:extLst>
          </p:cNvPr>
          <p:cNvSpPr txBox="1"/>
          <p:nvPr/>
        </p:nvSpPr>
        <p:spPr>
          <a:xfrm>
            <a:off x="942975" y="4186237"/>
            <a:ext cx="10458450" cy="2071687"/>
          </a:xfrm>
          <a:prstGeom prst="rect">
            <a:avLst/>
          </a:prstGeom>
          <a:noFill/>
        </p:spPr>
        <p:txBody>
          <a:bodyPr wrap="square" lIns="0" tIns="0" rIns="0" bIns="0" rtlCol="0" anchor="b" anchorCtr="0">
            <a:normAutofit lnSpcReduction="10000"/>
          </a:bodyPr>
          <a:lstStyle/>
          <a:p>
            <a:pPr algn="ctr"/>
            <a:r>
              <a:rPr lang="en-GB" sz="3600" dirty="0"/>
              <a:t>Want to adapt any of our projects to your university? </a:t>
            </a:r>
            <a:br>
              <a:rPr lang="en-GB" sz="3600" dirty="0"/>
            </a:br>
            <a:r>
              <a:rPr lang="en-GB" sz="3600" dirty="0"/>
              <a:t>Please contact Prof Dr Petra Molthan-Hill  </a:t>
            </a:r>
          </a:p>
          <a:p>
            <a:pPr algn="ctr"/>
            <a:r>
              <a:rPr lang="en-GB" sz="3600" dirty="0"/>
              <a:t>petra.molthan-hill@ntu.ac.uk</a:t>
            </a:r>
          </a:p>
        </p:txBody>
      </p:sp>
    </p:spTree>
    <p:extLst>
      <p:ext uri="{BB962C8B-B14F-4D97-AF65-F5344CB8AC3E}">
        <p14:creationId xmlns:p14="http://schemas.microsoft.com/office/powerpoint/2010/main" val="31920344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7EB2CE-B8A8-45A3-8D11-778CFBF3836F}"/>
              </a:ext>
            </a:extLst>
          </p:cNvPr>
          <p:cNvSpPr>
            <a:spLocks noGrp="1"/>
          </p:cNvSpPr>
          <p:nvPr>
            <p:ph type="title"/>
          </p:nvPr>
        </p:nvSpPr>
        <p:spPr>
          <a:xfrm>
            <a:off x="6940295" y="1396289"/>
            <a:ext cx="4668257" cy="1325563"/>
          </a:xfrm>
        </p:spPr>
        <p:txBody>
          <a:bodyPr vert="horz" lIns="91440" tIns="45720" rIns="91440" bIns="45720" rtlCol="0" anchor="ctr">
            <a:normAutofit/>
          </a:bodyPr>
          <a:lstStyle/>
          <a:p>
            <a:pPr>
              <a:lnSpc>
                <a:spcPct val="90000"/>
              </a:lnSpc>
            </a:pPr>
            <a:r>
              <a:rPr lang="en-US" altLang="en-US" sz="2800" b="1" kern="1200">
                <a:solidFill>
                  <a:schemeClr val="tx1"/>
                </a:solidFill>
                <a:latin typeface="+mj-lt"/>
                <a:ea typeface="+mj-ea"/>
                <a:cs typeface="+mj-cs"/>
              </a:rPr>
              <a:t>Carbon Literacy Training for Business Schools</a:t>
            </a:r>
            <a:endParaRPr lang="en-US" sz="2800" kern="1200">
              <a:solidFill>
                <a:schemeClr val="tx1"/>
              </a:solidFill>
              <a:latin typeface="+mj-lt"/>
              <a:ea typeface="+mj-ea"/>
              <a:cs typeface="+mj-cs"/>
            </a:endParaRPr>
          </a:p>
        </p:txBody>
      </p:sp>
      <p:sp>
        <p:nvSpPr>
          <p:cNvPr id="15" name="Freeform: Shape 14">
            <a:extLst>
              <a:ext uri="{FF2B5EF4-FFF2-40B4-BE49-F238E27FC236}">
                <a16:creationId xmlns:a16="http://schemas.microsoft.com/office/drawing/2014/main" id="{2EEE8F11-3582-44B7-9869-F2D26D7DD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4133221" cy="3548529"/>
          </a:xfrm>
          <a:custGeom>
            <a:avLst/>
            <a:gdLst>
              <a:gd name="connsiteX0" fmla="*/ 0 w 4133221"/>
              <a:gd name="connsiteY0" fmla="*/ 0 h 3548529"/>
              <a:gd name="connsiteX1" fmla="*/ 3798429 w 4133221"/>
              <a:gd name="connsiteY1" fmla="*/ 0 h 3548529"/>
              <a:gd name="connsiteX2" fmla="*/ 3850140 w 4133221"/>
              <a:gd name="connsiteY2" fmla="*/ 85119 h 3548529"/>
              <a:gd name="connsiteX3" fmla="*/ 4133221 w 4133221"/>
              <a:gd name="connsiteY3" fmla="*/ 1203093 h 3548529"/>
              <a:gd name="connsiteX4" fmla="*/ 1787785 w 4133221"/>
              <a:gd name="connsiteY4" fmla="*/ 3548529 h 3548529"/>
              <a:gd name="connsiteX5" fmla="*/ 129311 w 4133221"/>
              <a:gd name="connsiteY5" fmla="*/ 2861567 h 3548529"/>
              <a:gd name="connsiteX6" fmla="*/ 0 w 4133221"/>
              <a:gd name="connsiteY6" fmla="*/ 2719289 h 3548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3221" h="3548529">
                <a:moveTo>
                  <a:pt x="0" y="0"/>
                </a:moveTo>
                <a:lnTo>
                  <a:pt x="3798429" y="0"/>
                </a:lnTo>
                <a:lnTo>
                  <a:pt x="3850140" y="85119"/>
                </a:lnTo>
                <a:cubicBezTo>
                  <a:pt x="4030674" y="417451"/>
                  <a:pt x="4133221" y="798296"/>
                  <a:pt x="4133221" y="1203093"/>
                </a:cubicBezTo>
                <a:cubicBezTo>
                  <a:pt x="4133221" y="2498442"/>
                  <a:pt x="3083134" y="3548529"/>
                  <a:pt x="1787785" y="3548529"/>
                </a:cubicBezTo>
                <a:cubicBezTo>
                  <a:pt x="1140111" y="3548529"/>
                  <a:pt x="553752" y="3286007"/>
                  <a:pt x="129311" y="2861567"/>
                </a:cubicBezTo>
                <a:lnTo>
                  <a:pt x="0" y="2719289"/>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2141F1CC-6A53-4BCF-9127-AABB52E249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01" y="3842187"/>
            <a:ext cx="3321156" cy="3015812"/>
          </a:xfrm>
          <a:custGeom>
            <a:avLst/>
            <a:gdLst>
              <a:gd name="connsiteX0" fmla="*/ 1359768 w 3321156"/>
              <a:gd name="connsiteY0" fmla="*/ 0 h 3015812"/>
              <a:gd name="connsiteX1" fmla="*/ 3321156 w 3321156"/>
              <a:gd name="connsiteY1" fmla="*/ 1961388 h 3015812"/>
              <a:gd name="connsiteX2" fmla="*/ 3084427 w 3321156"/>
              <a:gd name="connsiteY2" fmla="*/ 2896302 h 3015812"/>
              <a:gd name="connsiteX3" fmla="*/ 3011823 w 3321156"/>
              <a:gd name="connsiteY3" fmla="*/ 3015812 h 3015812"/>
              <a:gd name="connsiteX4" fmla="*/ 0 w 3321156"/>
              <a:gd name="connsiteY4" fmla="*/ 3015812 h 3015812"/>
              <a:gd name="connsiteX5" fmla="*/ 0 w 3321156"/>
              <a:gd name="connsiteY5" fmla="*/ 549808 h 3015812"/>
              <a:gd name="connsiteX6" fmla="*/ 112143 w 3321156"/>
              <a:gd name="connsiteY6" fmla="*/ 447886 h 3015812"/>
              <a:gd name="connsiteX7" fmla="*/ 1359768 w 3321156"/>
              <a:gd name="connsiteY7" fmla="*/ 0 h 301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1156" h="3015812">
                <a:moveTo>
                  <a:pt x="1359768" y="0"/>
                </a:moveTo>
                <a:cubicBezTo>
                  <a:pt x="2443013" y="0"/>
                  <a:pt x="3321156" y="878143"/>
                  <a:pt x="3321156" y="1961388"/>
                </a:cubicBezTo>
                <a:cubicBezTo>
                  <a:pt x="3321156" y="2299902"/>
                  <a:pt x="3235400" y="2618387"/>
                  <a:pt x="3084427" y="2896302"/>
                </a:cubicBezTo>
                <a:lnTo>
                  <a:pt x="3011823" y="3015812"/>
                </a:lnTo>
                <a:lnTo>
                  <a:pt x="0" y="3015812"/>
                </a:lnTo>
                <a:lnTo>
                  <a:pt x="0" y="549808"/>
                </a:lnTo>
                <a:lnTo>
                  <a:pt x="112143" y="447886"/>
                </a:lnTo>
                <a:cubicBezTo>
                  <a:pt x="451187" y="168082"/>
                  <a:pt x="885848" y="0"/>
                  <a:pt x="135976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Oval 18">
            <a:extLst>
              <a:ext uri="{FF2B5EF4-FFF2-40B4-BE49-F238E27FC236}">
                <a16:creationId xmlns:a16="http://schemas.microsoft.com/office/drawing/2014/main" id="{561B2B49-7142-4CA8-A929-4671548E6A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94530" y="2496668"/>
            <a:ext cx="3118104" cy="311810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Content Placeholder 5">
            <a:extLst>
              <a:ext uri="{FF2B5EF4-FFF2-40B4-BE49-F238E27FC236}">
                <a16:creationId xmlns:a16="http://schemas.microsoft.com/office/drawing/2014/main" id="{F20B8071-B982-49E8-B53F-D92CCB1EF10E}"/>
              </a:ext>
            </a:extLst>
          </p:cNvPr>
          <p:cNvPicPr>
            <a:picLocks noGrp="1" noChangeAspect="1"/>
          </p:cNvPicPr>
          <p:nvPr>
            <p:ph idx="12"/>
          </p:nvPr>
        </p:nvPicPr>
        <p:blipFill rotWithShape="1">
          <a:blip r:embed="rId3"/>
          <a:srcRect l="18532" r="6465" b="-4"/>
          <a:stretch/>
        </p:blipFill>
        <p:spPr>
          <a:xfrm>
            <a:off x="3559122" y="2661260"/>
            <a:ext cx="2788920" cy="2788920"/>
          </a:xfrm>
          <a:custGeom>
            <a:avLst/>
            <a:gdLst/>
            <a:ahLst/>
            <a:cxnLst/>
            <a:rect l="l" t="t" r="r" b="b"/>
            <a:pathLst>
              <a:path w="2880360" h="2880360">
                <a:moveTo>
                  <a:pt x="1440180" y="0"/>
                </a:moveTo>
                <a:cubicBezTo>
                  <a:pt x="2235569" y="0"/>
                  <a:pt x="2880360" y="644791"/>
                  <a:pt x="2880360" y="1440180"/>
                </a:cubicBezTo>
                <a:cubicBezTo>
                  <a:pt x="2880360" y="2235569"/>
                  <a:pt x="2235569" y="2880360"/>
                  <a:pt x="1440180" y="2880360"/>
                </a:cubicBezTo>
                <a:cubicBezTo>
                  <a:pt x="644791" y="2880360"/>
                  <a:pt x="0" y="2235569"/>
                  <a:pt x="0" y="1440180"/>
                </a:cubicBezTo>
                <a:cubicBezTo>
                  <a:pt x="0" y="644791"/>
                  <a:pt x="644791" y="0"/>
                  <a:pt x="1440180" y="0"/>
                </a:cubicBezTo>
                <a:close/>
              </a:path>
            </a:pathLst>
          </a:custGeom>
        </p:spPr>
      </p:pic>
      <p:pic>
        <p:nvPicPr>
          <p:cNvPr id="10" name="Picture 6" descr="prme-stacked-solid-rgb">
            <a:extLst>
              <a:ext uri="{FF2B5EF4-FFF2-40B4-BE49-F238E27FC236}">
                <a16:creationId xmlns:a16="http://schemas.microsoft.com/office/drawing/2014/main" id="{36676C66-08A0-43C8-9DB0-8A9003220487}"/>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7471" r="19549"/>
          <a:stretch/>
        </p:blipFill>
        <p:spPr bwMode="auto">
          <a:xfrm>
            <a:off x="4825" y="10"/>
            <a:ext cx="3963148" cy="3383270"/>
          </a:xfrm>
          <a:custGeom>
            <a:avLst/>
            <a:gdLst/>
            <a:ahLst/>
            <a:cxnLst/>
            <a:rect l="l" t="t" r="r" b="b"/>
            <a:pathLst>
              <a:path w="3967973" h="3383280">
                <a:moveTo>
                  <a:pt x="0" y="0"/>
                </a:moveTo>
                <a:lnTo>
                  <a:pt x="3605273" y="0"/>
                </a:lnTo>
                <a:lnTo>
                  <a:pt x="3704836" y="163887"/>
                </a:lnTo>
                <a:cubicBezTo>
                  <a:pt x="3872651" y="472804"/>
                  <a:pt x="3967973" y="826817"/>
                  <a:pt x="3967973" y="1203093"/>
                </a:cubicBezTo>
                <a:cubicBezTo>
                  <a:pt x="3967973" y="2407177"/>
                  <a:pt x="2991870" y="3383280"/>
                  <a:pt x="1787786" y="3383280"/>
                </a:cubicBezTo>
                <a:cubicBezTo>
                  <a:pt x="1110489" y="3383280"/>
                  <a:pt x="505326" y="3074435"/>
                  <a:pt x="105448" y="2589894"/>
                </a:cubicBezTo>
                <a:lnTo>
                  <a:pt x="0" y="2448881"/>
                </a:lnTo>
                <a:close/>
              </a:path>
            </a:pathLst>
          </a:custGeom>
          <a:noFill/>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9" name="Picture 7">
            <a:extLst>
              <a:ext uri="{FF2B5EF4-FFF2-40B4-BE49-F238E27FC236}">
                <a16:creationId xmlns:a16="http://schemas.microsoft.com/office/drawing/2014/main" id="{03909788-32AB-4464-BFF6-56F38C6EA751}"/>
              </a:ext>
            </a:extLst>
          </p:cNvPr>
          <p:cNvPicPr>
            <a:picLocks noChangeAspect="1"/>
          </p:cNvPicPr>
          <p:nvPr/>
        </p:nvPicPr>
        <p:blipFill rotWithShape="1">
          <a:blip r:embed="rId5">
            <a:extLst>
              <a:ext uri="{28A0092B-C50C-407E-A947-70E740481C1C}">
                <a14:useLocalDpi xmlns:a14="http://schemas.microsoft.com/office/drawing/2010/main" val="0"/>
              </a:ext>
            </a:extLst>
          </a:blip>
          <a:srcRect t="4242" r="-2" b="5402"/>
          <a:stretch/>
        </p:blipFill>
        <p:spPr bwMode="auto">
          <a:xfrm>
            <a:off x="4825" y="4007260"/>
            <a:ext cx="3155071" cy="2850749"/>
          </a:xfrm>
          <a:custGeom>
            <a:avLst/>
            <a:gdLst/>
            <a:ahLst/>
            <a:cxnLst/>
            <a:rect l="l" t="t" r="r" b="b"/>
            <a:pathLst>
              <a:path w="3155071" h="2850749">
                <a:moveTo>
                  <a:pt x="1358746" y="0"/>
                </a:moveTo>
                <a:cubicBezTo>
                  <a:pt x="2350829" y="0"/>
                  <a:pt x="3155071" y="804242"/>
                  <a:pt x="3155071" y="1796325"/>
                </a:cubicBezTo>
                <a:cubicBezTo>
                  <a:pt x="3155071" y="2168356"/>
                  <a:pt x="3041975" y="2513972"/>
                  <a:pt x="2848287" y="2800668"/>
                </a:cubicBezTo>
                <a:lnTo>
                  <a:pt x="2810837" y="2850749"/>
                </a:lnTo>
                <a:lnTo>
                  <a:pt x="0" y="2850749"/>
                </a:lnTo>
                <a:lnTo>
                  <a:pt x="0" y="623564"/>
                </a:lnTo>
                <a:lnTo>
                  <a:pt x="88552" y="526132"/>
                </a:lnTo>
                <a:cubicBezTo>
                  <a:pt x="413623" y="201061"/>
                  <a:pt x="862705" y="0"/>
                  <a:pt x="1358746" y="0"/>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a:extLst>
              <a:ext uri="{FF2B5EF4-FFF2-40B4-BE49-F238E27FC236}">
                <a16:creationId xmlns:a16="http://schemas.microsoft.com/office/drawing/2014/main" id="{0B8A8A70-8EEC-4CD4-A95F-C4E96A4540CE}"/>
              </a:ext>
            </a:extLst>
          </p:cNvPr>
          <p:cNvSpPr>
            <a:spLocks noGrp="1"/>
          </p:cNvSpPr>
          <p:nvPr>
            <p:ph idx="1"/>
          </p:nvPr>
        </p:nvSpPr>
        <p:spPr>
          <a:xfrm>
            <a:off x="6940296" y="2642785"/>
            <a:ext cx="4668256" cy="3977934"/>
          </a:xfrm>
        </p:spPr>
        <p:txBody>
          <a:bodyPr vert="horz" lIns="91440" tIns="45720" rIns="91440" bIns="45720" rtlCol="0" anchor="t">
            <a:normAutofit/>
          </a:bodyPr>
          <a:lstStyle/>
          <a:p>
            <a:pPr marL="0" marR="0" lvl="0" indent="0" fontAlgn="auto">
              <a:lnSpc>
                <a:spcPct val="90000"/>
              </a:lnSpc>
              <a:spcBef>
                <a:spcPts val="0"/>
              </a:spcBef>
              <a:spcAft>
                <a:spcPts val="0"/>
              </a:spcAft>
              <a:buClrTx/>
              <a:buSzTx/>
              <a:buNone/>
              <a:tabLst/>
              <a:defRPr/>
            </a:pPr>
            <a:r>
              <a:rPr kumimoji="0" lang="en-US" sz="2000" b="0" i="0" u="none" strike="noStrike" cap="none" spc="0" normalizeH="0" baseline="0" noProof="0" dirty="0">
                <a:ln>
                  <a:noFill/>
                </a:ln>
                <a:effectLst/>
                <a:uLnTx/>
                <a:uFillTx/>
                <a:latin typeface="+mn-lt"/>
                <a:cs typeface="+mn-cs"/>
              </a:rPr>
              <a:t>This training was developed by </a:t>
            </a:r>
            <a:r>
              <a:rPr kumimoji="0" lang="en-US" sz="2000" b="1" i="0" u="none" strike="noStrike" cap="none" spc="0" normalizeH="0" baseline="0" noProof="0" dirty="0">
                <a:ln>
                  <a:noFill/>
                </a:ln>
                <a:effectLst/>
                <a:uLnTx/>
                <a:uFillTx/>
                <a:latin typeface="+mn-lt"/>
                <a:cs typeface="+mn-cs"/>
              </a:rPr>
              <a:t>Nottingham Business School (Nottingham Trent University)</a:t>
            </a:r>
            <a:r>
              <a:rPr kumimoji="0" lang="en-US" sz="2000" b="0" i="0" u="none" strike="noStrike" cap="none" spc="0" normalizeH="0" baseline="0" noProof="0" dirty="0">
                <a:ln>
                  <a:noFill/>
                </a:ln>
                <a:effectLst/>
                <a:uLnTx/>
                <a:uFillTx/>
                <a:latin typeface="+mn-lt"/>
                <a:cs typeface="+mn-cs"/>
              </a:rPr>
              <a:t> in collaboration with the </a:t>
            </a:r>
            <a:r>
              <a:rPr kumimoji="0" lang="en-US" sz="2000" b="1" i="0" u="none" strike="noStrike" cap="none" spc="0" normalizeH="0" baseline="0" noProof="0" dirty="0">
                <a:ln>
                  <a:noFill/>
                </a:ln>
                <a:effectLst/>
                <a:uLnTx/>
                <a:uFillTx/>
                <a:latin typeface="+mn-lt"/>
                <a:cs typeface="+mn-cs"/>
              </a:rPr>
              <a:t>UN PRME Champions, Oikos International and the Carbon Literacy Project.</a:t>
            </a:r>
            <a:r>
              <a:rPr kumimoji="0" lang="en-US" sz="2000" b="0" i="0" u="none" strike="noStrike" cap="none" spc="0" normalizeH="0" baseline="0" noProof="0" dirty="0">
                <a:ln>
                  <a:noFill/>
                </a:ln>
                <a:effectLst/>
                <a:uLnTx/>
                <a:uFillTx/>
                <a:latin typeface="+mn-lt"/>
                <a:cs typeface="+mn-cs"/>
              </a:rPr>
              <a:t> </a:t>
            </a:r>
          </a:p>
          <a:p>
            <a:pPr marL="0" marR="0" lvl="0" fontAlgn="auto">
              <a:lnSpc>
                <a:spcPct val="90000"/>
              </a:lnSpc>
              <a:spcBef>
                <a:spcPts val="0"/>
              </a:spcBef>
              <a:spcAft>
                <a:spcPts val="0"/>
              </a:spcAft>
              <a:buClrTx/>
              <a:buSzTx/>
              <a:buFont typeface="Arial" panose="020B0604020202020204" pitchFamily="34" charset="0"/>
              <a:buChar char="•"/>
              <a:tabLst/>
              <a:defRPr/>
            </a:pPr>
            <a:endParaRPr kumimoji="0" lang="en-US" sz="1600" b="0" i="0" u="none" strike="noStrike" cap="none" spc="0" normalizeH="0" baseline="0" noProof="0" dirty="0">
              <a:ln>
                <a:noFill/>
              </a:ln>
              <a:effectLst/>
              <a:uLnTx/>
              <a:uFillTx/>
              <a:latin typeface="+mn-lt"/>
              <a:cs typeface="+mn-cs"/>
            </a:endParaRPr>
          </a:p>
          <a:p>
            <a:pPr marL="0" marR="0" lvl="0" indent="0" fontAlgn="auto">
              <a:lnSpc>
                <a:spcPct val="90000"/>
              </a:lnSpc>
              <a:spcBef>
                <a:spcPts val="0"/>
              </a:spcBef>
              <a:spcAft>
                <a:spcPts val="0"/>
              </a:spcAft>
              <a:buClrTx/>
              <a:buSzTx/>
              <a:buNone/>
              <a:tabLst/>
              <a:defRPr/>
            </a:pPr>
            <a:r>
              <a:rPr kumimoji="0" lang="en-US" sz="1400" b="0" i="0" u="none" strike="noStrike" cap="none" spc="0" normalizeH="0" baseline="0" noProof="0" dirty="0">
                <a:ln>
                  <a:noFill/>
                </a:ln>
                <a:effectLst/>
                <a:uLnTx/>
                <a:uFillTx/>
                <a:latin typeface="+mn-lt"/>
                <a:cs typeface="+mn-cs"/>
              </a:rPr>
              <a:t>The aim of this project is to get academics, students and others Carbon Literate within a short time frame and to get as many people as possible actively involved in embedding climate solutions in their own life and work. In order to do so we have chosen a train-the-trainer approach, so we will offer regional events inviting all the universities and business schools in the vicinity to train academics and students there so that they can become trainers in their own institution and/or get involved in training others in other regions of the world.</a:t>
            </a:r>
          </a:p>
          <a:p>
            <a:pPr>
              <a:lnSpc>
                <a:spcPct val="90000"/>
              </a:lnSpc>
              <a:buFont typeface="Arial" panose="020B0604020202020204" pitchFamily="34" charset="0"/>
              <a:buChar char="•"/>
            </a:pPr>
            <a:endParaRPr lang="en-US" sz="1400" dirty="0">
              <a:latin typeface="+mn-lt"/>
              <a:cs typeface="+mn-cs"/>
            </a:endParaRPr>
          </a:p>
        </p:txBody>
      </p:sp>
      <p:sp>
        <p:nvSpPr>
          <p:cNvPr id="8" name="TextBox 7">
            <a:extLst>
              <a:ext uri="{FF2B5EF4-FFF2-40B4-BE49-F238E27FC236}">
                <a16:creationId xmlns:a16="http://schemas.microsoft.com/office/drawing/2014/main" id="{C73EDE7F-CBAD-4413-8FC8-FE9E02B47643}"/>
              </a:ext>
            </a:extLst>
          </p:cNvPr>
          <p:cNvSpPr txBox="1"/>
          <p:nvPr/>
        </p:nvSpPr>
        <p:spPr>
          <a:xfrm>
            <a:off x="4390718" y="445150"/>
            <a:ext cx="7212918" cy="1246495"/>
          </a:xfrm>
          <a:prstGeom prst="rect">
            <a:avLst/>
          </a:prstGeom>
          <a:noFill/>
        </p:spPr>
        <p:txBody>
          <a:bodyPr wrap="square">
            <a:spAutoFit/>
          </a:bodyPr>
          <a:lstStyle/>
          <a:p>
            <a:pPr marL="0" marR="0" lvl="0" indent="0" algn="l" defTabSz="914400" rtl="0" eaLnBrk="1" fontAlgn="auto" latinLnBrk="0" hangingPunct="1">
              <a:lnSpc>
                <a:spcPct val="100000"/>
              </a:lnSpc>
              <a:spcBef>
                <a:spcPts val="1000"/>
              </a:spcBef>
              <a:spcAft>
                <a:spcPts val="0"/>
              </a:spcAft>
              <a:buClr>
                <a:srgbClr val="E6005B"/>
              </a:buClr>
              <a:buSzTx/>
              <a:buFontTx/>
              <a:buNone/>
              <a:tabLst/>
              <a:defRPr/>
            </a:pPr>
            <a:r>
              <a:rPr kumimoji="0" lang="en-GB" altLang="en-US" sz="2400" b="1" i="1" u="none" strike="noStrike" kern="1200" cap="none" spc="0" normalizeH="0" baseline="0" noProof="0" dirty="0">
                <a:ln>
                  <a:noFill/>
                </a:ln>
                <a:solidFill>
                  <a:srgbClr val="E6005B"/>
                </a:solidFill>
                <a:effectLst/>
                <a:uLnTx/>
                <a:uFillTx/>
                <a:latin typeface="Arial" panose="020B0604020202020204" pitchFamily="34" charset="0"/>
                <a:ea typeface="+mn-ea"/>
                <a:cs typeface="Arial" panose="020B0604020202020204" pitchFamily="34" charset="0"/>
              </a:rPr>
              <a:t>What if every recruit into corporations from the world’s business schools was qualified as Carbon Literate? </a:t>
            </a:r>
            <a:endParaRPr kumimoji="0" lang="en-US" altLang="en-US" sz="2400" b="0" i="0" u="none" strike="noStrike" kern="1200" cap="none" spc="0" normalizeH="0" baseline="0" noProof="0" dirty="0">
              <a:ln>
                <a:noFill/>
              </a:ln>
              <a:solidFill>
                <a:srgbClr val="E6005B"/>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279055955"/>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CF30267D-086C-45FF-A1EB-401582D84347}"/>
              </a:ext>
            </a:extLst>
          </p:cNvPr>
          <p:cNvSpPr>
            <a:spLocks noGrp="1"/>
          </p:cNvSpPr>
          <p:nvPr>
            <p:ph sz="half" idx="1"/>
          </p:nvPr>
        </p:nvSpPr>
        <p:spPr/>
        <p:txBody>
          <a:bodyPr>
            <a:normAutofit/>
          </a:bodyPr>
          <a:lstStyle/>
          <a:p>
            <a:r>
              <a:rPr lang="en-GB" dirty="0"/>
              <a:t>All times 11:00am – 1:00pm EDT (16:00 – 18:00 BST)</a:t>
            </a:r>
          </a:p>
          <a:p>
            <a:r>
              <a:rPr lang="en-GB" dirty="0"/>
              <a:t>Register to receive Zoom links:</a:t>
            </a:r>
          </a:p>
          <a:p>
            <a:pPr lvl="1"/>
            <a:r>
              <a:rPr lang="en-GB" dirty="0">
                <a:hlinkClick r:id="rId2"/>
              </a:rPr>
              <a:t>https://waynestate.az1.qualtrics.com/jfe/form/SV_5gpDLIHcrlw8GmG</a:t>
            </a:r>
            <a:endParaRPr lang="en-GB" dirty="0"/>
          </a:p>
          <a:p>
            <a:r>
              <a:rPr lang="en-GB" dirty="0"/>
              <a:t>September 10, 2021</a:t>
            </a:r>
          </a:p>
          <a:p>
            <a:r>
              <a:rPr lang="en-GB" dirty="0"/>
              <a:t>September 17, 2021</a:t>
            </a:r>
          </a:p>
          <a:p>
            <a:r>
              <a:rPr lang="en-GB" dirty="0"/>
              <a:t>September 24, 2021</a:t>
            </a:r>
          </a:p>
          <a:p>
            <a:r>
              <a:rPr lang="en-GB" dirty="0"/>
              <a:t>October 1, 2021</a:t>
            </a:r>
            <a:endParaRPr lang="en-US" dirty="0"/>
          </a:p>
          <a:p>
            <a:endParaRPr lang="en-GB" dirty="0"/>
          </a:p>
          <a:p>
            <a:endParaRPr lang="en-GB" dirty="0"/>
          </a:p>
        </p:txBody>
      </p:sp>
      <p:sp>
        <p:nvSpPr>
          <p:cNvPr id="5" name="Title 4">
            <a:extLst>
              <a:ext uri="{FF2B5EF4-FFF2-40B4-BE49-F238E27FC236}">
                <a16:creationId xmlns:a16="http://schemas.microsoft.com/office/drawing/2014/main" id="{EC04008E-092C-421B-8622-40A6471242F0}"/>
              </a:ext>
            </a:extLst>
          </p:cNvPr>
          <p:cNvSpPr>
            <a:spLocks noGrp="1"/>
          </p:cNvSpPr>
          <p:nvPr>
            <p:ph type="title"/>
          </p:nvPr>
        </p:nvSpPr>
        <p:spPr/>
        <p:txBody>
          <a:bodyPr/>
          <a:lstStyle/>
          <a:p>
            <a:r>
              <a:rPr lang="en-GB" dirty="0"/>
              <a:t>Join our next Carbon Literacy Training</a:t>
            </a:r>
          </a:p>
        </p:txBody>
      </p:sp>
      <p:sp>
        <p:nvSpPr>
          <p:cNvPr id="4" name="Date Placeholder 3">
            <a:extLst>
              <a:ext uri="{FF2B5EF4-FFF2-40B4-BE49-F238E27FC236}">
                <a16:creationId xmlns:a16="http://schemas.microsoft.com/office/drawing/2014/main" id="{E09C71A1-DB3B-4708-9195-29F1D977E693}"/>
              </a:ext>
            </a:extLst>
          </p:cNvPr>
          <p:cNvSpPr>
            <a:spLocks noGrp="1"/>
          </p:cNvSpPr>
          <p:nvPr>
            <p:ph type="dt" sz="half" idx="4294967295"/>
          </p:nvPr>
        </p:nvSpPr>
        <p:spPr>
          <a:xfrm>
            <a:off x="6718300" y="5184775"/>
            <a:ext cx="5473700" cy="35877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97342E9-89D0-D246-B0E5-635614E13D75}" type="datetime1">
              <a:rPr kumimoji="0" lang="en-GB" sz="18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11/11/2021</a:t>
            </a:fld>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21741887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B3D0EBF4-0C3A-4607-9FEF-3545384548AC}"/>
              </a:ext>
            </a:extLst>
          </p:cNvPr>
          <p:cNvSpPr txBox="1"/>
          <p:nvPr/>
        </p:nvSpPr>
        <p:spPr>
          <a:xfrm>
            <a:off x="924560" y="5661615"/>
            <a:ext cx="10563225" cy="676275"/>
          </a:xfrm>
          <a:prstGeom prst="rect">
            <a:avLst/>
          </a:prstGeom>
          <a:noFill/>
        </p:spPr>
        <p:txBody>
          <a:bodyPr wrap="square" lIns="0" tIns="0" rIns="0" bIns="0" rtlCol="0" anchor="b" anchorCtr="0">
            <a:normAutofit fontScale="70000" lnSpcReduction="20000"/>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Table published in: Molthan-Hill, P et al (2021), </a:t>
            </a:r>
            <a:r>
              <a:rPr kumimoji="0" lang="en-GB" sz="1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Climate change education at universities: Relevance and strategies for every discipline.</a:t>
            </a:r>
            <a:r>
              <a:rPr kumimoji="0" lang="en-GB"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in: Handbook of Climate Change Adaptation and Mitigation (3rd edition), Springer: Cham, Switzerland. Adapted from definitions provided by Mochizuki Y, Bryan A (2015) Climate change education in the context of education for sustainable development: Rationale and principles. Research 9(1): 4-26. </a:t>
            </a:r>
            <a:endParaRPr kumimoji="0" lang="en-GB" sz="18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p:txBody>
      </p:sp>
      <p:graphicFrame>
        <p:nvGraphicFramePr>
          <p:cNvPr id="4" name="Diagram 3">
            <a:extLst>
              <a:ext uri="{FF2B5EF4-FFF2-40B4-BE49-F238E27FC236}">
                <a16:creationId xmlns:a16="http://schemas.microsoft.com/office/drawing/2014/main" id="{2F639CD7-082D-4148-8457-C9B8D908F8DB}"/>
              </a:ext>
            </a:extLst>
          </p:cNvPr>
          <p:cNvGraphicFramePr>
            <a:graphicFrameLocks/>
          </p:cNvGraphicFramePr>
          <p:nvPr>
            <p:extLst>
              <p:ext uri="{D42A27DB-BD31-4B8C-83A1-F6EECF244321}">
                <p14:modId xmlns:p14="http://schemas.microsoft.com/office/powerpoint/2010/main" val="4268639852"/>
              </p:ext>
            </p:extLst>
          </p:nvPr>
        </p:nvGraphicFramePr>
        <p:xfrm>
          <a:off x="323385" y="520110"/>
          <a:ext cx="11520000" cy="5292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TextBox 12">
            <a:extLst>
              <a:ext uri="{FF2B5EF4-FFF2-40B4-BE49-F238E27FC236}">
                <a16:creationId xmlns:a16="http://schemas.microsoft.com/office/drawing/2014/main" id="{8274DBD2-64CF-471F-BEB9-BA6C00AF64EE}"/>
              </a:ext>
            </a:extLst>
          </p:cNvPr>
          <p:cNvSpPr txBox="1"/>
          <p:nvPr/>
        </p:nvSpPr>
        <p:spPr>
          <a:xfrm>
            <a:off x="-12615" y="170190"/>
            <a:ext cx="12192000"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9D043D"/>
                </a:solidFill>
                <a:effectLst/>
                <a:uLnTx/>
                <a:uFillTx/>
                <a:latin typeface="Arial" panose="020B0604020202020204"/>
                <a:ea typeface="+mn-ea"/>
                <a:cs typeface="+mn-cs"/>
              </a:rPr>
              <a:t> </a:t>
            </a:r>
            <a:r>
              <a:rPr kumimoji="0" lang="en-GB" sz="2800" b="1" i="0" u="none" strike="noStrike" kern="1200" cap="none" spc="0" normalizeH="0" baseline="0" noProof="0" dirty="0">
                <a:ln>
                  <a:noFill/>
                </a:ln>
                <a:solidFill>
                  <a:srgbClr val="9D043D"/>
                </a:solidFill>
                <a:effectLst/>
                <a:uLnTx/>
                <a:uFillTx/>
                <a:latin typeface="Arial" panose="020B0604020202020204" pitchFamily="34" charset="0"/>
                <a:ea typeface="+mn-ea"/>
                <a:cs typeface="Arial" panose="020B0604020202020204" pitchFamily="34" charset="0"/>
              </a:rPr>
              <a:t>1. Climate Change Science Education</a:t>
            </a:r>
            <a:endParaRPr kumimoji="0" lang="en-NL" sz="2800" b="1" i="0" u="none" strike="noStrike" kern="1200" cap="none" spc="0" normalizeH="0" baseline="0" noProof="0" dirty="0">
              <a:ln>
                <a:noFill/>
              </a:ln>
              <a:solidFill>
                <a:srgbClr val="9D043D"/>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3331039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B3D0EBF4-0C3A-4607-9FEF-3545384548AC}"/>
              </a:ext>
            </a:extLst>
          </p:cNvPr>
          <p:cNvSpPr txBox="1"/>
          <p:nvPr/>
        </p:nvSpPr>
        <p:spPr>
          <a:xfrm>
            <a:off x="937260" y="5815236"/>
            <a:ext cx="10563225" cy="676275"/>
          </a:xfrm>
          <a:prstGeom prst="rect">
            <a:avLst/>
          </a:prstGeom>
          <a:noFill/>
        </p:spPr>
        <p:txBody>
          <a:bodyPr wrap="square" lIns="0" tIns="0" rIns="0" bIns="0" rtlCol="0" anchor="b" anchorCtr="0">
            <a:normAutofit fontScale="70000" lnSpcReduction="20000"/>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9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Table published in: Molthan-Hill, P et al (2021), </a:t>
            </a:r>
            <a:r>
              <a:rPr kumimoji="0" lang="en-GB" sz="19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Climate change education at universities: Relevance and strategies for every discipline.</a:t>
            </a:r>
            <a:r>
              <a:rPr kumimoji="0" lang="en-GB" sz="19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in: Handbook of Climate Change Adaptation and Mitigation (3rd edition), Springer: Cham, Switzerland. Adapted from definitions provided by Mochizuki Y, Bryan A (2015) Climate change education in the context of education for sustainable development: Rationale and principles. Research 9(1): 4-26. </a:t>
            </a:r>
            <a:endParaRPr kumimoji="0" lang="en-GB" sz="19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p:txBody>
      </p:sp>
      <p:graphicFrame>
        <p:nvGraphicFramePr>
          <p:cNvPr id="4" name="Diagram 3">
            <a:extLst>
              <a:ext uri="{FF2B5EF4-FFF2-40B4-BE49-F238E27FC236}">
                <a16:creationId xmlns:a16="http://schemas.microsoft.com/office/drawing/2014/main" id="{2F639CD7-082D-4148-8457-C9B8D908F8DB}"/>
              </a:ext>
            </a:extLst>
          </p:cNvPr>
          <p:cNvGraphicFramePr>
            <a:graphicFrameLocks/>
          </p:cNvGraphicFramePr>
          <p:nvPr>
            <p:extLst>
              <p:ext uri="{D42A27DB-BD31-4B8C-83A1-F6EECF244321}">
                <p14:modId xmlns:p14="http://schemas.microsoft.com/office/powerpoint/2010/main" val="3142411126"/>
              </p:ext>
            </p:extLst>
          </p:nvPr>
        </p:nvGraphicFramePr>
        <p:xfrm>
          <a:off x="323385" y="520110"/>
          <a:ext cx="11520000" cy="5292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TextBox 12">
            <a:extLst>
              <a:ext uri="{FF2B5EF4-FFF2-40B4-BE49-F238E27FC236}">
                <a16:creationId xmlns:a16="http://schemas.microsoft.com/office/drawing/2014/main" id="{8274DBD2-64CF-471F-BEB9-BA6C00AF64EE}"/>
              </a:ext>
            </a:extLst>
          </p:cNvPr>
          <p:cNvSpPr txBox="1"/>
          <p:nvPr/>
        </p:nvSpPr>
        <p:spPr>
          <a:xfrm>
            <a:off x="-12615" y="-6236"/>
            <a:ext cx="12192000"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9D043D"/>
                </a:solidFill>
                <a:effectLst/>
                <a:uLnTx/>
                <a:uFillTx/>
                <a:latin typeface="Arial" panose="020B0604020202020204"/>
                <a:ea typeface="+mn-ea"/>
                <a:cs typeface="+mn-cs"/>
              </a:rPr>
              <a:t> </a:t>
            </a:r>
            <a:r>
              <a:rPr kumimoji="0" lang="en-GB" sz="2800" b="1" i="0" u="none" strike="noStrike" kern="1200" cap="none" spc="0" normalizeH="0" baseline="0" noProof="0" dirty="0">
                <a:ln>
                  <a:noFill/>
                </a:ln>
                <a:solidFill>
                  <a:srgbClr val="9D043D"/>
                </a:solidFill>
                <a:effectLst/>
                <a:uLnTx/>
                <a:uFillTx/>
                <a:latin typeface="Arial" panose="020B0604020202020204" pitchFamily="34" charset="0"/>
                <a:ea typeface="+mn-ea"/>
                <a:cs typeface="Arial" panose="020B0604020202020204" pitchFamily="34" charset="0"/>
              </a:rPr>
              <a:t>2. Climate Change Mitigation Education</a:t>
            </a:r>
            <a:endParaRPr kumimoji="0" lang="en-NL" sz="2800" b="1" i="0" u="none" strike="noStrike" kern="1200" cap="none" spc="0" normalizeH="0" baseline="0" noProof="0" dirty="0">
              <a:ln>
                <a:noFill/>
              </a:ln>
              <a:solidFill>
                <a:srgbClr val="9D043D"/>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0525040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AAC7944-B123-F344-94BE-3F43D978B506}"/>
              </a:ext>
            </a:extLst>
          </p:cNvPr>
          <p:cNvSpPr>
            <a:spLocks noGrp="1"/>
          </p:cNvSpPr>
          <p:nvPr>
            <p:ph sz="half" idx="1"/>
          </p:nvPr>
        </p:nvSpPr>
        <p:spPr>
          <a:xfrm>
            <a:off x="6654017" y="1336975"/>
            <a:ext cx="5095069" cy="5278313"/>
          </a:xfrm>
        </p:spPr>
        <p:txBody>
          <a:bodyPr>
            <a:normAutofit/>
          </a:bodyPr>
          <a:lstStyle/>
          <a:p>
            <a:pPr marL="0" indent="0">
              <a:buNone/>
            </a:pPr>
            <a:endParaRPr lang="en-GB" dirty="0">
              <a:solidFill>
                <a:schemeClr val="accent1">
                  <a:lumMod val="50000"/>
                </a:schemeClr>
              </a:solidFill>
              <a:latin typeface="Verdana" panose="020B0604030504040204" pitchFamily="34" charset="0"/>
              <a:ea typeface="Verdana" panose="020B0604030504040204" pitchFamily="34" charset="0"/>
            </a:endParaRPr>
          </a:p>
          <a:p>
            <a:pPr marL="0" indent="0">
              <a:buNone/>
            </a:pPr>
            <a:endParaRPr lang="en-GB" dirty="0">
              <a:solidFill>
                <a:schemeClr val="accent1">
                  <a:lumMod val="50000"/>
                </a:schemeClr>
              </a:solidFill>
              <a:latin typeface="Verdana" panose="020B0604030504040204" pitchFamily="34" charset="0"/>
              <a:ea typeface="Verdana" panose="020B0604030504040204" pitchFamily="34" charset="0"/>
            </a:endParaRPr>
          </a:p>
        </p:txBody>
      </p:sp>
      <p:sp>
        <p:nvSpPr>
          <p:cNvPr id="4" name="Title 3">
            <a:extLst>
              <a:ext uri="{FF2B5EF4-FFF2-40B4-BE49-F238E27FC236}">
                <a16:creationId xmlns:a16="http://schemas.microsoft.com/office/drawing/2014/main" id="{A6F8A2C9-ABB0-F148-B06C-684146C61012}"/>
              </a:ext>
            </a:extLst>
          </p:cNvPr>
          <p:cNvSpPr>
            <a:spLocks noGrp="1"/>
          </p:cNvSpPr>
          <p:nvPr>
            <p:ph type="title"/>
          </p:nvPr>
        </p:nvSpPr>
        <p:spPr>
          <a:xfrm>
            <a:off x="115911" y="462496"/>
            <a:ext cx="11822804" cy="1001983"/>
          </a:xfrm>
        </p:spPr>
        <p:txBody>
          <a:bodyPr>
            <a:noAutofit/>
          </a:bodyPr>
          <a:lstStyle/>
          <a:p>
            <a:r>
              <a:rPr lang="en-GB" sz="3600" dirty="0"/>
              <a:t>Just published</a:t>
            </a:r>
            <a:endParaRPr lang="en-US" sz="3600" dirty="0"/>
          </a:p>
        </p:txBody>
      </p:sp>
      <p:pic>
        <p:nvPicPr>
          <p:cNvPr id="6" name="Picture 5" descr="A picture containing text, outdoor, sign, pole&#10;&#10;Description automatically generated">
            <a:extLst>
              <a:ext uri="{FF2B5EF4-FFF2-40B4-BE49-F238E27FC236}">
                <a16:creationId xmlns:a16="http://schemas.microsoft.com/office/drawing/2014/main" id="{9DD9598E-BE0A-45E4-A08A-A71D9433400A}"/>
              </a:ext>
            </a:extLst>
          </p:cNvPr>
          <p:cNvPicPr>
            <a:picLocks noChangeAspect="1"/>
          </p:cNvPicPr>
          <p:nvPr/>
        </p:nvPicPr>
        <p:blipFill>
          <a:blip r:embed="rId3"/>
          <a:stretch>
            <a:fillRect/>
          </a:stretch>
        </p:blipFill>
        <p:spPr>
          <a:xfrm>
            <a:off x="3396466" y="1336975"/>
            <a:ext cx="3738429" cy="5278313"/>
          </a:xfrm>
          <a:prstGeom prst="rect">
            <a:avLst/>
          </a:prstGeom>
        </p:spPr>
      </p:pic>
      <p:pic>
        <p:nvPicPr>
          <p:cNvPr id="5" name="Picture 4" descr="Logo&#10;&#10;Description automatically generated with low confidence">
            <a:extLst>
              <a:ext uri="{FF2B5EF4-FFF2-40B4-BE49-F238E27FC236}">
                <a16:creationId xmlns:a16="http://schemas.microsoft.com/office/drawing/2014/main" id="{7A1C77F2-81C0-4254-83D2-232F403C009E}"/>
              </a:ext>
            </a:extLst>
          </p:cNvPr>
          <p:cNvPicPr>
            <a:picLocks noChangeAspect="1"/>
          </p:cNvPicPr>
          <p:nvPr/>
        </p:nvPicPr>
        <p:blipFill>
          <a:blip r:embed="rId4"/>
          <a:stretch>
            <a:fillRect/>
          </a:stretch>
        </p:blipFill>
        <p:spPr>
          <a:xfrm>
            <a:off x="7856113" y="1336974"/>
            <a:ext cx="3618963" cy="5179735"/>
          </a:xfrm>
          <a:prstGeom prst="rect">
            <a:avLst/>
          </a:prstGeom>
        </p:spPr>
      </p:pic>
    </p:spTree>
    <p:extLst>
      <p:ext uri="{BB962C8B-B14F-4D97-AF65-F5344CB8AC3E}">
        <p14:creationId xmlns:p14="http://schemas.microsoft.com/office/powerpoint/2010/main" val="20946225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267" dirty="0">
                <a:latin typeface="Museo Sans 500"/>
                <a:cs typeface="Museo Sans 500"/>
              </a:rPr>
              <a:t>The training contains two parts:</a:t>
            </a:r>
          </a:p>
        </p:txBody>
      </p:sp>
      <p:sp>
        <p:nvSpPr>
          <p:cNvPr id="15" name="Content Placeholder 2"/>
          <p:cNvSpPr txBox="1">
            <a:spLocks/>
          </p:cNvSpPr>
          <p:nvPr/>
        </p:nvSpPr>
        <p:spPr>
          <a:xfrm>
            <a:off x="5459920" y="1119935"/>
            <a:ext cx="6336704" cy="4992555"/>
          </a:xfrm>
          <a:prstGeom prst="rect">
            <a:avLst/>
          </a:prstGeom>
        </p:spPr>
        <p:txBody>
          <a:bodyPr vert="horz" lIns="121920" tIns="60960" rIns="121920" bIns="60960" rtlCol="0" anchor="ctr">
            <a:normAutofit fontScale="55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Calibri"/>
                <a:ea typeface="+mn-ea"/>
                <a:cs typeface="Calibri"/>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Calibri"/>
                <a:ea typeface="+mn-ea"/>
                <a:cs typeface="Calibri"/>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Calibri"/>
                <a:ea typeface="+mn-ea"/>
                <a:cs typeface="Calibri"/>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Calibri"/>
                <a:ea typeface="+mn-ea"/>
                <a:cs typeface="Calibri"/>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Calibri"/>
                <a:ea typeface="+mn-ea"/>
                <a:cs typeface="Calibri"/>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20000"/>
              </a:lnSpc>
              <a:spcBef>
                <a:spcPts val="0"/>
              </a:spcBef>
              <a:buNone/>
            </a:pPr>
            <a:r>
              <a:rPr lang="en-US" sz="3867" b="1" dirty="0">
                <a:latin typeface="Museo Sans 500"/>
              </a:rPr>
              <a:t>Part 1: The problem</a:t>
            </a:r>
          </a:p>
          <a:p>
            <a:pPr>
              <a:lnSpc>
                <a:spcPct val="120000"/>
              </a:lnSpc>
              <a:spcBef>
                <a:spcPts val="800"/>
              </a:spcBef>
              <a:spcAft>
                <a:spcPts val="1600"/>
              </a:spcAft>
            </a:pPr>
            <a:r>
              <a:rPr lang="en-US" sz="3867" dirty="0">
                <a:latin typeface="Museo Sans 500"/>
              </a:rPr>
              <a:t>Explore the challenge of climate change, how it affects the planet and how it can be prevented.</a:t>
            </a:r>
          </a:p>
          <a:p>
            <a:pPr marL="0" indent="0">
              <a:lnSpc>
                <a:spcPct val="120000"/>
              </a:lnSpc>
              <a:spcBef>
                <a:spcPts val="800"/>
              </a:spcBef>
              <a:spcAft>
                <a:spcPts val="1600"/>
              </a:spcAft>
              <a:buNone/>
            </a:pPr>
            <a:endParaRPr lang="en-US" sz="3867" dirty="0">
              <a:latin typeface="Museo Sans 500"/>
            </a:endParaRPr>
          </a:p>
          <a:p>
            <a:pPr marL="0" indent="0">
              <a:lnSpc>
                <a:spcPct val="120000"/>
              </a:lnSpc>
              <a:buNone/>
            </a:pPr>
            <a:r>
              <a:rPr lang="en-US" sz="3867" b="1" dirty="0">
                <a:latin typeface="Museo Sans 500"/>
              </a:rPr>
              <a:t>Part 2: The solutions</a:t>
            </a:r>
          </a:p>
          <a:p>
            <a:pPr>
              <a:lnSpc>
                <a:spcPct val="120000"/>
              </a:lnSpc>
            </a:pPr>
            <a:r>
              <a:rPr lang="en-US" sz="3867" dirty="0">
                <a:latin typeface="Museo Sans 500"/>
              </a:rPr>
              <a:t>Discuss the ways that we are already taking action as individuals and in organizations.</a:t>
            </a:r>
          </a:p>
          <a:p>
            <a:pPr>
              <a:lnSpc>
                <a:spcPct val="120000"/>
              </a:lnSpc>
              <a:spcAft>
                <a:spcPts val="1600"/>
              </a:spcAft>
            </a:pPr>
            <a:r>
              <a:rPr lang="en-US" sz="3867" dirty="0">
                <a:latin typeface="Museo Sans 500"/>
              </a:rPr>
              <a:t>Make a commitment to change something as an individual and within the context of your discipline or/and your work.</a:t>
            </a:r>
          </a:p>
          <a:p>
            <a:pPr marL="0" indent="0" algn="ctr">
              <a:buNone/>
            </a:pPr>
            <a:endParaRPr lang="en-US" sz="2667" dirty="0">
              <a:latin typeface="Museo Sans 500"/>
            </a:endParaRPr>
          </a:p>
        </p:txBody>
      </p:sp>
      <p:sp>
        <p:nvSpPr>
          <p:cNvPr id="22" name="Rounded Rectangle 21"/>
          <p:cNvSpPr/>
          <p:nvPr/>
        </p:nvSpPr>
        <p:spPr>
          <a:xfrm>
            <a:off x="239354" y="1124745"/>
            <a:ext cx="3914191" cy="907292"/>
          </a:xfrm>
          <a:prstGeom prst="roundRect">
            <a:avLst/>
          </a:prstGeom>
          <a:solidFill>
            <a:srgbClr val="E4E4E4"/>
          </a:solidFill>
          <a:ln>
            <a:solidFill>
              <a:srgbClr val="E800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933" b="1" dirty="0">
                <a:solidFill>
                  <a:srgbClr val="053663"/>
                </a:solidFill>
                <a:latin typeface="Museo Sans 500"/>
                <a:cs typeface="Museo Sans 500"/>
              </a:rPr>
              <a:t>Possible future scenarios</a:t>
            </a:r>
          </a:p>
        </p:txBody>
      </p:sp>
      <p:sp>
        <p:nvSpPr>
          <p:cNvPr id="23" name="Rounded Rectangle 22"/>
          <p:cNvSpPr/>
          <p:nvPr/>
        </p:nvSpPr>
        <p:spPr>
          <a:xfrm>
            <a:off x="224510" y="2129741"/>
            <a:ext cx="3914191" cy="691267"/>
          </a:xfrm>
          <a:prstGeom prst="roundRect">
            <a:avLst/>
          </a:prstGeom>
          <a:solidFill>
            <a:srgbClr val="E4E4E4"/>
          </a:solidFill>
          <a:ln>
            <a:solidFill>
              <a:srgbClr val="E800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933" b="1" dirty="0">
                <a:solidFill>
                  <a:srgbClr val="053663"/>
                </a:solidFill>
                <a:latin typeface="Museo Sans 500"/>
                <a:cs typeface="Museo Sans 500"/>
              </a:rPr>
              <a:t>Climate Justice</a:t>
            </a:r>
          </a:p>
        </p:txBody>
      </p:sp>
      <p:sp>
        <p:nvSpPr>
          <p:cNvPr id="24" name="Rounded Rectangle 23"/>
          <p:cNvSpPr/>
          <p:nvPr/>
        </p:nvSpPr>
        <p:spPr>
          <a:xfrm>
            <a:off x="239354" y="2924945"/>
            <a:ext cx="3914191" cy="691267"/>
          </a:xfrm>
          <a:prstGeom prst="roundRect">
            <a:avLst/>
          </a:prstGeom>
          <a:solidFill>
            <a:srgbClr val="E4E4E4"/>
          </a:solidFill>
          <a:ln>
            <a:solidFill>
              <a:srgbClr val="E800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933" b="1" dirty="0">
                <a:solidFill>
                  <a:srgbClr val="053663"/>
                </a:solidFill>
                <a:latin typeface="Museo Sans 500"/>
                <a:cs typeface="Museo Sans 500"/>
              </a:rPr>
              <a:t>Science behind it</a:t>
            </a:r>
          </a:p>
        </p:txBody>
      </p:sp>
      <p:sp>
        <p:nvSpPr>
          <p:cNvPr id="25" name="Rounded Rectangle 24"/>
          <p:cNvSpPr/>
          <p:nvPr/>
        </p:nvSpPr>
        <p:spPr>
          <a:xfrm>
            <a:off x="224507" y="3750296"/>
            <a:ext cx="3914191" cy="691267"/>
          </a:xfrm>
          <a:prstGeom prst="roundRect">
            <a:avLst/>
          </a:prstGeom>
          <a:solidFill>
            <a:srgbClr val="E4E4E4"/>
          </a:solidFill>
          <a:ln>
            <a:solidFill>
              <a:srgbClr val="E800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933" b="1" dirty="0">
                <a:solidFill>
                  <a:srgbClr val="053663"/>
                </a:solidFill>
                <a:latin typeface="Museo Sans 500"/>
                <a:cs typeface="Museo Sans 500"/>
              </a:rPr>
              <a:t>Solutions</a:t>
            </a:r>
          </a:p>
        </p:txBody>
      </p:sp>
      <p:sp>
        <p:nvSpPr>
          <p:cNvPr id="26" name="Rounded Rectangle 25"/>
          <p:cNvSpPr/>
          <p:nvPr/>
        </p:nvSpPr>
        <p:spPr>
          <a:xfrm>
            <a:off x="224510" y="4581129"/>
            <a:ext cx="3914191" cy="880383"/>
          </a:xfrm>
          <a:prstGeom prst="roundRect">
            <a:avLst/>
          </a:prstGeom>
          <a:solidFill>
            <a:srgbClr val="E4E4E4"/>
          </a:solidFill>
          <a:ln>
            <a:solidFill>
              <a:srgbClr val="E800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933" b="1" dirty="0">
                <a:solidFill>
                  <a:srgbClr val="053663"/>
                </a:solidFill>
                <a:latin typeface="Museo Sans 500"/>
                <a:cs typeface="Museo Sans 500"/>
              </a:rPr>
              <a:t>Individual Strategies</a:t>
            </a:r>
          </a:p>
        </p:txBody>
      </p:sp>
      <p:sp>
        <p:nvSpPr>
          <p:cNvPr id="27" name="Rounded Rectangle 26"/>
          <p:cNvSpPr/>
          <p:nvPr/>
        </p:nvSpPr>
        <p:spPr>
          <a:xfrm>
            <a:off x="224509" y="5558927"/>
            <a:ext cx="3914191" cy="691267"/>
          </a:xfrm>
          <a:prstGeom prst="roundRect">
            <a:avLst/>
          </a:prstGeom>
          <a:solidFill>
            <a:srgbClr val="E4E4E4"/>
          </a:solidFill>
          <a:ln>
            <a:solidFill>
              <a:srgbClr val="E800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933" b="1" dirty="0">
                <a:solidFill>
                  <a:srgbClr val="053663"/>
                </a:solidFill>
                <a:latin typeface="Museo Sans 500"/>
                <a:cs typeface="Museo Sans 500"/>
              </a:rPr>
              <a:t>Group Strategies</a:t>
            </a:r>
          </a:p>
        </p:txBody>
      </p:sp>
      <p:sp>
        <p:nvSpPr>
          <p:cNvPr id="30" name="Right Brace 29"/>
          <p:cNvSpPr/>
          <p:nvPr/>
        </p:nvSpPr>
        <p:spPr bwMode="auto">
          <a:xfrm>
            <a:off x="4271797" y="1124745"/>
            <a:ext cx="1152128" cy="5125449"/>
          </a:xfrm>
          <a:prstGeom prst="rightBrace">
            <a:avLst>
              <a:gd name="adj1" fmla="val 8333"/>
              <a:gd name="adj2" fmla="val 50181"/>
            </a:avLst>
          </a:prstGeom>
          <a:solidFill>
            <a:srgbClr val="E4E4E4"/>
          </a:solidFill>
          <a:ln w="28575" cap="flat" cmpd="sng" algn="ctr">
            <a:solidFill>
              <a:srgbClr val="E8005A"/>
            </a:solidFill>
            <a:prstDash val="solid"/>
            <a:round/>
            <a:headEnd type="none" w="med" len="med"/>
            <a:tailEnd type="none" w="med" len="med"/>
          </a:ln>
          <a:effectLst/>
        </p:spPr>
        <p:txBody>
          <a:bodyPr/>
          <a:lstStyle/>
          <a:p>
            <a:endParaRPr lang="en-GB" sz="2400">
              <a:ln>
                <a:solidFill>
                  <a:srgbClr val="E8005A"/>
                </a:solidFill>
              </a:ln>
            </a:endParaRPr>
          </a:p>
        </p:txBody>
      </p:sp>
      <p:pic>
        <p:nvPicPr>
          <p:cNvPr id="12" name="Picture 11">
            <a:extLst>
              <a:ext uri="{FF2B5EF4-FFF2-40B4-BE49-F238E27FC236}">
                <a16:creationId xmlns:a16="http://schemas.microsoft.com/office/drawing/2014/main" id="{B0B848C3-2644-ED4F-A422-DA072D87A0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84299" y="122875"/>
            <a:ext cx="3203344" cy="850567"/>
          </a:xfrm>
          <a:prstGeom prst="rect">
            <a:avLst/>
          </a:prstGeom>
        </p:spPr>
      </p:pic>
    </p:spTree>
    <p:extLst>
      <p:ext uri="{BB962C8B-B14F-4D97-AF65-F5344CB8AC3E}">
        <p14:creationId xmlns:p14="http://schemas.microsoft.com/office/powerpoint/2010/main" val="20248987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09250" y="1120708"/>
            <a:ext cx="1682751" cy="10561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GB" sz="4267" dirty="0">
                <a:latin typeface="Museo Sans 500"/>
              </a:rPr>
              <a:t>Climate Solutions: Project Drawdown</a:t>
            </a:r>
          </a:p>
        </p:txBody>
      </p:sp>
      <p:sp>
        <p:nvSpPr>
          <p:cNvPr id="3" name="Content Placeholder 2"/>
          <p:cNvSpPr>
            <a:spLocks noGrp="1"/>
          </p:cNvSpPr>
          <p:nvPr>
            <p:ph idx="1"/>
          </p:nvPr>
        </p:nvSpPr>
        <p:spPr>
          <a:xfrm>
            <a:off x="239349" y="1648767"/>
            <a:ext cx="11617291" cy="4740221"/>
          </a:xfrm>
        </p:spPr>
        <p:txBody>
          <a:bodyPr/>
          <a:lstStyle/>
          <a:p>
            <a:pPr marL="0" indent="0">
              <a:buNone/>
            </a:pPr>
            <a:r>
              <a:rPr lang="en-GB" sz="2667" dirty="0"/>
              <a:t>Please do the quiz and make a note of the solutions which are new for you.</a:t>
            </a:r>
          </a:p>
          <a:p>
            <a:pPr marL="0" indent="0">
              <a:buNone/>
            </a:pPr>
            <a:r>
              <a:rPr lang="en-GB" u="sng" dirty="0">
                <a:solidFill>
                  <a:srgbClr val="0000FF"/>
                </a:solidFill>
                <a:ea typeface="Calibri"/>
                <a:cs typeface="Arial"/>
              </a:rPr>
              <a:t>https://edition.cnn.com/interactive/2019/04/specials/climate-change-solutions-quiz/</a:t>
            </a:r>
          </a:p>
          <a:p>
            <a:pPr marL="0" indent="0" algn="just">
              <a:lnSpc>
                <a:spcPct val="115000"/>
              </a:lnSpc>
              <a:spcAft>
                <a:spcPts val="1333"/>
              </a:spcAft>
              <a:buNone/>
            </a:pPr>
            <a:r>
              <a:rPr lang="en-GB" sz="2667" dirty="0">
                <a:ea typeface="Calibri"/>
                <a:cs typeface="Calibri"/>
              </a:rPr>
              <a:t>After going through the set of 8 questions, identify one ‘right now’ solution that:</a:t>
            </a:r>
            <a:endParaRPr lang="en-GB" sz="2667" dirty="0">
              <a:ea typeface="Calibri"/>
              <a:cs typeface="Arial"/>
            </a:endParaRPr>
          </a:p>
          <a:p>
            <a:pPr marL="457189" indent="-457189" algn="just">
              <a:lnSpc>
                <a:spcPct val="115000"/>
              </a:lnSpc>
              <a:spcAft>
                <a:spcPts val="1333"/>
              </a:spcAft>
              <a:buFont typeface="+mj-lt"/>
              <a:buAutoNum type="alphaLcPeriod"/>
            </a:pPr>
            <a:r>
              <a:rPr lang="en-GB" sz="2667" dirty="0">
                <a:ea typeface="Calibri"/>
                <a:cs typeface="Calibri"/>
              </a:rPr>
              <a:t>you can take; and</a:t>
            </a:r>
          </a:p>
          <a:p>
            <a:pPr marL="457189" indent="-457189" algn="just">
              <a:lnSpc>
                <a:spcPct val="115000"/>
              </a:lnSpc>
              <a:spcAft>
                <a:spcPts val="1333"/>
              </a:spcAft>
              <a:buFont typeface="+mj-lt"/>
              <a:buAutoNum type="alphaLcPeriod"/>
            </a:pPr>
            <a:r>
              <a:rPr lang="en-GB" sz="2667" dirty="0">
                <a:ea typeface="Calibri"/>
              </a:rPr>
              <a:t>your organisation can take.</a:t>
            </a:r>
          </a:p>
          <a:p>
            <a:pPr marL="0" indent="0" algn="just">
              <a:lnSpc>
                <a:spcPct val="115000"/>
              </a:lnSpc>
              <a:spcAft>
                <a:spcPts val="1333"/>
              </a:spcAft>
              <a:buNone/>
            </a:pPr>
            <a:r>
              <a:rPr lang="en-GB" sz="2667" dirty="0">
                <a:ea typeface="Calibri"/>
              </a:rPr>
              <a:t>Please write your answer into the Chat Box.</a:t>
            </a: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47995" y="3732086"/>
            <a:ext cx="3456384" cy="1477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a:extLst>
              <a:ext uri="{FF2B5EF4-FFF2-40B4-BE49-F238E27FC236}">
                <a16:creationId xmlns:a16="http://schemas.microsoft.com/office/drawing/2014/main" id="{B2E31D8E-126C-B648-AC67-013AC3F2DD5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84299" y="122875"/>
            <a:ext cx="3203344" cy="850567"/>
          </a:xfrm>
          <a:prstGeom prst="rect">
            <a:avLst/>
          </a:prstGeom>
        </p:spPr>
      </p:pic>
    </p:spTree>
    <p:extLst>
      <p:ext uri="{BB962C8B-B14F-4D97-AF65-F5344CB8AC3E}">
        <p14:creationId xmlns:p14="http://schemas.microsoft.com/office/powerpoint/2010/main" val="3912491300"/>
      </p:ext>
    </p:extLst>
  </p:cSld>
  <p:clrMapOvr>
    <a:masterClrMapping/>
  </p:clrMapOvr>
</p:sld>
</file>

<file path=ppt/theme/theme1.xml><?xml version="1.0" encoding="utf-8"?>
<a:theme xmlns:a="http://schemas.openxmlformats.org/drawingml/2006/main" name="Office Theme">
  <a:themeElements>
    <a:clrScheme name="NBS COLOURS">
      <a:dk1>
        <a:srgbClr val="000000"/>
      </a:dk1>
      <a:lt1>
        <a:srgbClr val="FFFFFF"/>
      </a:lt1>
      <a:dk2>
        <a:srgbClr val="000000"/>
      </a:dk2>
      <a:lt2>
        <a:srgbClr val="E5E5E5"/>
      </a:lt2>
      <a:accent1>
        <a:srgbClr val="821D69"/>
      </a:accent1>
      <a:accent2>
        <a:srgbClr val="C7007F"/>
      </a:accent2>
      <a:accent3>
        <a:srgbClr val="6E6257"/>
      </a:accent3>
      <a:accent4>
        <a:srgbClr val="821D69"/>
      </a:accent4>
      <a:accent5>
        <a:srgbClr val="C7007F"/>
      </a:accent5>
      <a:accent6>
        <a:srgbClr val="6E6257"/>
      </a:accent6>
      <a:hlink>
        <a:srgbClr val="005B94"/>
      </a:hlink>
      <a:folHlink>
        <a:srgbClr val="821D6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chor="b" anchorCtr="0">
        <a:normAutofit/>
      </a:bodyPr>
      <a:lstStyle>
        <a:defPPr algn="r">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NTU3">
      <a:dk1>
        <a:srgbClr val="000000"/>
      </a:dk1>
      <a:lt1>
        <a:srgbClr val="FFFFFF"/>
      </a:lt1>
      <a:dk2>
        <a:srgbClr val="000000"/>
      </a:dk2>
      <a:lt2>
        <a:srgbClr val="E5E5E5"/>
      </a:lt2>
      <a:accent1>
        <a:srgbClr val="E5005B"/>
      </a:accent1>
      <a:accent2>
        <a:srgbClr val="9D043D"/>
      </a:accent2>
      <a:accent3>
        <a:srgbClr val="6D951A"/>
      </a:accent3>
      <a:accent4>
        <a:srgbClr val="00A6E1"/>
      </a:accent4>
      <a:accent5>
        <a:srgbClr val="F07C00"/>
      </a:accent5>
      <a:accent6>
        <a:srgbClr val="C7007F"/>
      </a:accent6>
      <a:hlink>
        <a:srgbClr val="005B94"/>
      </a:hlink>
      <a:folHlink>
        <a:srgbClr val="821D6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chor="b" anchorCtr="0">
        <a:normAutofit/>
      </a:bodyPr>
      <a:lstStyle>
        <a:defPPr algn="r">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6_Office Theme">
  <a:themeElements>
    <a:clrScheme name="EAUC">
      <a:dk1>
        <a:sysClr val="windowText" lastClr="000000"/>
      </a:dk1>
      <a:lt1>
        <a:sysClr val="window" lastClr="FFFFFF"/>
      </a:lt1>
      <a:dk2>
        <a:srgbClr val="44546A"/>
      </a:dk2>
      <a:lt2>
        <a:srgbClr val="E7E6E6"/>
      </a:lt2>
      <a:accent1>
        <a:srgbClr val="5CC4E4"/>
      </a:accent1>
      <a:accent2>
        <a:srgbClr val="A6C83D"/>
      </a:accent2>
      <a:accent3>
        <a:srgbClr val="FAB51D"/>
      </a:accent3>
      <a:accent4>
        <a:srgbClr val="1C5FAA"/>
      </a:accent4>
      <a:accent5>
        <a:srgbClr val="804F9B"/>
      </a:accent5>
      <a:accent6>
        <a:srgbClr val="C5E0B3"/>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NBS COLOURS">
      <a:dk1>
        <a:srgbClr val="000000"/>
      </a:dk1>
      <a:lt1>
        <a:srgbClr val="FFFFFF"/>
      </a:lt1>
      <a:dk2>
        <a:srgbClr val="000000"/>
      </a:dk2>
      <a:lt2>
        <a:srgbClr val="E5E5E5"/>
      </a:lt2>
      <a:accent1>
        <a:srgbClr val="821D69"/>
      </a:accent1>
      <a:accent2>
        <a:srgbClr val="C7007F"/>
      </a:accent2>
      <a:accent3>
        <a:srgbClr val="6E6257"/>
      </a:accent3>
      <a:accent4>
        <a:srgbClr val="821D69"/>
      </a:accent4>
      <a:accent5>
        <a:srgbClr val="C7007F"/>
      </a:accent5>
      <a:accent6>
        <a:srgbClr val="6E6257"/>
      </a:accent6>
      <a:hlink>
        <a:srgbClr val="005B94"/>
      </a:hlink>
      <a:folHlink>
        <a:srgbClr val="821D6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chor="b" anchorCtr="0">
        <a:normAutofit/>
      </a:bodyPr>
      <a:lstStyle>
        <a:defPPr algn="r">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defRPr kumimoji="0" lang="en-GB" sz="2800" b="0" i="0" u="none" strike="noStrike" cap="none" normalizeH="0" baseline="0" smtClean="0">
            <a:ln>
              <a:noFill/>
            </a:ln>
            <a:solidFill>
              <a:srgbClr val="004D75"/>
            </a:solidFill>
            <a:effectLst/>
            <a:latin typeface="Verdana" pitchFamily="34"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defRPr kumimoji="0" lang="en-GB" sz="2800" b="0" i="0" u="none" strike="noStrike" cap="none" normalizeH="0" baseline="0" smtClean="0">
            <a:ln>
              <a:noFill/>
            </a:ln>
            <a:solidFill>
              <a:srgbClr val="004D75"/>
            </a:solidFill>
            <a:effectLst/>
            <a:latin typeface="Verdana" pitchFamily="34" charset="0"/>
            <a:cs typeface="Arial"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defRPr kumimoji="0" lang="en-GB" sz="2800" b="0" i="0" u="none" strike="noStrike" cap="none" normalizeH="0" baseline="0" smtClean="0">
            <a:ln>
              <a:noFill/>
            </a:ln>
            <a:solidFill>
              <a:srgbClr val="004D75"/>
            </a:solidFill>
            <a:effectLst/>
            <a:latin typeface="Verdana" pitchFamily="34"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defRPr kumimoji="0" lang="en-GB" sz="2800" b="0" i="0" u="none" strike="noStrike" cap="none" normalizeH="0" baseline="0" smtClean="0">
            <a:ln>
              <a:noFill/>
            </a:ln>
            <a:solidFill>
              <a:srgbClr val="004D75"/>
            </a:solidFill>
            <a:effectLst/>
            <a:latin typeface="Verdana" pitchFamily="34" charset="0"/>
            <a:cs typeface="Arial"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248A64365211844BF30BC3ADD420261" ma:contentTypeVersion="9" ma:contentTypeDescription="Create a new document." ma:contentTypeScope="" ma:versionID="75e0c5aee79607807b15ab6d12f79388">
  <xsd:schema xmlns:xsd="http://www.w3.org/2001/XMLSchema" xmlns:xs="http://www.w3.org/2001/XMLSchema" xmlns:p="http://schemas.microsoft.com/office/2006/metadata/properties" xmlns:ns2="8dbe2aa3-3237-4830-85c4-3d48417ef302" targetNamespace="http://schemas.microsoft.com/office/2006/metadata/properties" ma:root="true" ma:fieldsID="e664cca9d083112af5a16716c027d5cf" ns2:_="">
    <xsd:import namespace="8dbe2aa3-3237-4830-85c4-3d48417ef30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dbe2aa3-3237-4830-85c4-3d48417ef30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8EB7606-F0DE-4E35-ADFF-7F76928EE48B}">
  <ds:schemaRefs>
    <ds:schemaRef ds:uri="http://purl.org/dc/elements/1.1/"/>
    <ds:schemaRef ds:uri="http://purl.org/dc/dcmitype/"/>
    <ds:schemaRef ds:uri="http://www.w3.org/XML/1998/namespace"/>
    <ds:schemaRef ds:uri="http://schemas.microsoft.com/office/2006/metadata/properties"/>
    <ds:schemaRef ds:uri="http://schemas.microsoft.com/office/2006/documentManagement/types"/>
    <ds:schemaRef ds:uri="http://purl.org/dc/terms/"/>
    <ds:schemaRef ds:uri="http://schemas.microsoft.com/office/infopath/2007/PartnerControls"/>
    <ds:schemaRef ds:uri="http://schemas.openxmlformats.org/package/2006/metadata/core-properties"/>
    <ds:schemaRef ds:uri="8dbe2aa3-3237-4830-85c4-3d48417ef302"/>
  </ds:schemaRefs>
</ds:datastoreItem>
</file>

<file path=customXml/itemProps2.xml><?xml version="1.0" encoding="utf-8"?>
<ds:datastoreItem xmlns:ds="http://schemas.openxmlformats.org/officeDocument/2006/customXml" ds:itemID="{5CAF4DDC-74AA-4AC4-9EBF-8C3A311B159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dbe2aa3-3237-4830-85c4-3d48417ef30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C62A570-BE0F-402C-93AD-2B52047D967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127</TotalTime>
  <Words>2509</Words>
  <Application>Microsoft Office PowerPoint</Application>
  <PresentationFormat>Widescreen</PresentationFormat>
  <Paragraphs>208</Paragraphs>
  <Slides>29</Slides>
  <Notes>16</Notes>
  <HiddenSlides>0</HiddenSlides>
  <MMClips>1</MMClips>
  <ScaleCrop>false</ScaleCrop>
  <HeadingPairs>
    <vt:vector size="6" baseType="variant">
      <vt:variant>
        <vt:lpstr>Fonts Used</vt:lpstr>
      </vt:variant>
      <vt:variant>
        <vt:i4>10</vt:i4>
      </vt:variant>
      <vt:variant>
        <vt:lpstr>Theme</vt:lpstr>
      </vt:variant>
      <vt:variant>
        <vt:i4>6</vt:i4>
      </vt:variant>
      <vt:variant>
        <vt:lpstr>Slide Titles</vt:lpstr>
      </vt:variant>
      <vt:variant>
        <vt:i4>29</vt:i4>
      </vt:variant>
    </vt:vector>
  </HeadingPairs>
  <TitlesOfParts>
    <vt:vector size="45" baseType="lpstr">
      <vt:lpstr>Arial</vt:lpstr>
      <vt:lpstr>Calibri</vt:lpstr>
      <vt:lpstr>Calibri Light</vt:lpstr>
      <vt:lpstr>Helvetica</vt:lpstr>
      <vt:lpstr>inherit</vt:lpstr>
      <vt:lpstr>Museo Sans 500</vt:lpstr>
      <vt:lpstr>Times</vt:lpstr>
      <vt:lpstr>Times New Roman</vt:lpstr>
      <vt:lpstr>Verdana</vt:lpstr>
      <vt:lpstr>Wingdings</vt:lpstr>
      <vt:lpstr>Office Theme</vt:lpstr>
      <vt:lpstr>1_Office Theme</vt:lpstr>
      <vt:lpstr>6_Office Theme</vt:lpstr>
      <vt:lpstr>3_Office Theme</vt:lpstr>
      <vt:lpstr>blank</vt:lpstr>
      <vt:lpstr>1_blank</vt:lpstr>
      <vt:lpstr>High impact climate solutions:  We can do it!</vt:lpstr>
      <vt:lpstr>Inspired by Carbon Literacy Training in:</vt:lpstr>
      <vt:lpstr>Carbon Literacy Training for Business Schools</vt:lpstr>
      <vt:lpstr>Join our next Carbon Literacy Training</vt:lpstr>
      <vt:lpstr>PowerPoint Presentation</vt:lpstr>
      <vt:lpstr>PowerPoint Presentation</vt:lpstr>
      <vt:lpstr>Just published</vt:lpstr>
      <vt:lpstr>The training contains two parts:</vt:lpstr>
      <vt:lpstr>Climate Solutions: Project Drawdown</vt:lpstr>
      <vt:lpstr>Rank these solutions (Project Drawdown)</vt:lpstr>
      <vt:lpstr>Rank these solutions (Project Drawdown)</vt:lpstr>
      <vt:lpstr>Solutions: A lot to know…</vt:lpstr>
      <vt:lpstr>Carbon Dioxide Equivalent</vt:lpstr>
      <vt:lpstr>Activity = Carbon Dioxide Equivalent</vt:lpstr>
      <vt:lpstr>Sources of Greenhouse Gasses</vt:lpstr>
      <vt:lpstr>Food and Workplace Solutions Activities: Learning Outcome</vt:lpstr>
      <vt:lpstr>Each of these activities contributes more than two millions tonnes per year, which of them has the highest annual emissions?</vt:lpstr>
      <vt:lpstr>Each of these activities contributes more than two millions tonnes per year, which of them has the highest annual emissions?</vt:lpstr>
      <vt:lpstr>Natural Carbon Cycle And Sinks: More solutions</vt:lpstr>
      <vt:lpstr>Breakout Rooms – in every session; Action Groups at the end, for example:</vt:lpstr>
      <vt:lpstr>NTU Carbon Literacy Training Course</vt:lpstr>
      <vt:lpstr>NTU Carbon Literacy Training Course</vt:lpstr>
      <vt:lpstr>Read about the Carbon Literacy Training</vt:lpstr>
      <vt:lpstr>International work-related experience</vt:lpstr>
      <vt:lpstr>Watch our students talking about …</vt:lpstr>
      <vt:lpstr>Students changing organisations as part of the core curriculum</vt:lpstr>
      <vt:lpstr>Join our next Carbon Literacy Training</vt:lpstr>
      <vt:lpstr>Pass it 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Kayleigh Meller</dc:creator>
  <cp:lastModifiedBy>Silvester, Jeremy</cp:lastModifiedBy>
  <cp:revision>133</cp:revision>
  <cp:lastPrinted>2021-07-26T13:03:06Z</cp:lastPrinted>
  <dcterms:created xsi:type="dcterms:W3CDTF">2020-08-07T10:40:47Z</dcterms:created>
  <dcterms:modified xsi:type="dcterms:W3CDTF">2021-11-11T17:11:11Z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0x010100E248A64365211844BF30BC3ADD420261</vt:lpwstr>
  </property>
</Properties>
</file>