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2" r:id="rId3"/>
    <p:sldId id="257" r:id="rId4"/>
    <p:sldId id="258" r:id="rId5"/>
    <p:sldId id="260" r:id="rId6"/>
    <p:sldId id="263" r:id="rId7"/>
    <p:sldId id="261" r:id="rId8"/>
    <p:sldId id="269" r:id="rId9"/>
    <p:sldId id="265" r:id="rId10"/>
    <p:sldId id="264" r:id="rId11"/>
    <p:sldId id="266" r:id="rId12"/>
    <p:sldId id="268" r:id="rId13"/>
    <p:sldId id="267" r:id="rId14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D1828-3728-475E-9B8E-D39312F8DCBA}" type="doc">
      <dgm:prSet loTypeId="urn:microsoft.com/office/officeart/2017/3/layout/HorizontalLabelsTimeline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1046D9-02D1-4B6C-9874-1B730C8EBA24}">
      <dgm:prSet/>
      <dgm:spPr/>
      <dgm:t>
        <a:bodyPr/>
        <a:lstStyle/>
        <a:p>
          <a:pPr>
            <a:defRPr b="1"/>
          </a:pPr>
          <a:r>
            <a:rPr lang="en-US"/>
            <a:t>2011</a:t>
          </a:r>
        </a:p>
      </dgm:t>
    </dgm:pt>
    <dgm:pt modelId="{188B1FE3-6720-4AD8-9F94-548D174481E2}" type="parTrans" cxnId="{D4FD3566-2595-4F09-8C77-8576E5990492}">
      <dgm:prSet/>
      <dgm:spPr/>
      <dgm:t>
        <a:bodyPr/>
        <a:lstStyle/>
        <a:p>
          <a:endParaRPr lang="en-US"/>
        </a:p>
      </dgm:t>
    </dgm:pt>
    <dgm:pt modelId="{D941D2DC-9257-4B6F-9A3D-BFFD9B762C5A}" type="sibTrans" cxnId="{D4FD3566-2595-4F09-8C77-8576E5990492}">
      <dgm:prSet/>
      <dgm:spPr/>
      <dgm:t>
        <a:bodyPr/>
        <a:lstStyle/>
        <a:p>
          <a:endParaRPr lang="en-US"/>
        </a:p>
      </dgm:t>
    </dgm:pt>
    <dgm:pt modelId="{A4BA2D3D-D642-4A48-98DB-FEDC00E537C7}">
      <dgm:prSet/>
      <dgm:spPr/>
      <dgm:t>
        <a:bodyPr/>
        <a:lstStyle/>
        <a:p>
          <a:r>
            <a:rPr lang="en-US"/>
            <a:t>Strategic review offers unique opportunity. , FIRE</a:t>
          </a:r>
        </a:p>
      </dgm:t>
    </dgm:pt>
    <dgm:pt modelId="{F38BDE59-0AF9-442C-AA5B-DE7DA803987F}" type="parTrans" cxnId="{39713773-1AD5-410C-A619-AE987BCE8AF9}">
      <dgm:prSet/>
      <dgm:spPr/>
      <dgm:t>
        <a:bodyPr/>
        <a:lstStyle/>
        <a:p>
          <a:endParaRPr lang="en-US"/>
        </a:p>
      </dgm:t>
    </dgm:pt>
    <dgm:pt modelId="{198F8F09-37A3-494D-9AFC-3E4F7F166394}" type="sibTrans" cxnId="{39713773-1AD5-410C-A619-AE987BCE8AF9}">
      <dgm:prSet/>
      <dgm:spPr/>
      <dgm:t>
        <a:bodyPr/>
        <a:lstStyle/>
        <a:p>
          <a:endParaRPr lang="en-US"/>
        </a:p>
      </dgm:t>
    </dgm:pt>
    <dgm:pt modelId="{565FD4AD-A208-40AC-AF36-9F8CFAF37E05}">
      <dgm:prSet/>
      <dgm:spPr/>
      <dgm:t>
        <a:bodyPr/>
        <a:lstStyle/>
        <a:p>
          <a:pPr>
            <a:defRPr b="1"/>
          </a:pPr>
          <a:r>
            <a:rPr lang="en-US"/>
            <a:t>2013</a:t>
          </a:r>
        </a:p>
      </dgm:t>
    </dgm:pt>
    <dgm:pt modelId="{98A01308-5D6A-40A5-A3D7-A7B18AE0EAB0}" type="parTrans" cxnId="{357BDE80-E707-411A-9AA0-E3B34C39E641}">
      <dgm:prSet/>
      <dgm:spPr/>
      <dgm:t>
        <a:bodyPr/>
        <a:lstStyle/>
        <a:p>
          <a:endParaRPr lang="en-US"/>
        </a:p>
      </dgm:t>
    </dgm:pt>
    <dgm:pt modelId="{E96D5F5C-E34D-4137-A5F1-79E08E4176B5}" type="sibTrans" cxnId="{357BDE80-E707-411A-9AA0-E3B34C39E641}">
      <dgm:prSet/>
      <dgm:spPr/>
      <dgm:t>
        <a:bodyPr/>
        <a:lstStyle/>
        <a:p>
          <a:endParaRPr lang="en-US"/>
        </a:p>
      </dgm:t>
    </dgm:pt>
    <dgm:pt modelId="{E1956E2D-7FEA-451D-9B1C-D5C494D6A706}">
      <dgm:prSet/>
      <dgm:spPr/>
      <dgm:t>
        <a:bodyPr/>
        <a:lstStyle/>
        <a:p>
          <a:r>
            <a:rPr lang="en-US" dirty="0"/>
            <a:t>Support and intervention arrangements. </a:t>
          </a:r>
        </a:p>
        <a:p>
          <a:r>
            <a:rPr lang="en-US" dirty="0"/>
            <a:t>FIRE,</a:t>
          </a:r>
        </a:p>
      </dgm:t>
    </dgm:pt>
    <dgm:pt modelId="{E3A36A4E-BCC6-4D78-B55B-4BAB04133B51}" type="parTrans" cxnId="{972392AB-F435-4E20-AB53-FA914389E16A}">
      <dgm:prSet/>
      <dgm:spPr/>
      <dgm:t>
        <a:bodyPr/>
        <a:lstStyle/>
        <a:p>
          <a:endParaRPr lang="en-US"/>
        </a:p>
      </dgm:t>
    </dgm:pt>
    <dgm:pt modelId="{111DA84D-F0D5-4712-915B-D74A31344B2A}" type="sibTrans" cxnId="{972392AB-F435-4E20-AB53-FA914389E16A}">
      <dgm:prSet/>
      <dgm:spPr/>
      <dgm:t>
        <a:bodyPr/>
        <a:lstStyle/>
        <a:p>
          <a:endParaRPr lang="en-US"/>
        </a:p>
      </dgm:t>
    </dgm:pt>
    <dgm:pt modelId="{88ABA86B-5132-4C7F-BFAF-B025368E160A}">
      <dgm:prSet/>
      <dgm:spPr/>
      <dgm:t>
        <a:bodyPr/>
        <a:lstStyle/>
        <a:p>
          <a:pPr>
            <a:defRPr b="1"/>
          </a:pPr>
          <a:r>
            <a:rPr lang="en-US"/>
            <a:t>2013</a:t>
          </a:r>
        </a:p>
      </dgm:t>
    </dgm:pt>
    <dgm:pt modelId="{45024AA4-44F3-41F7-AD68-6BE3C109495D}" type="parTrans" cxnId="{40C35899-61B7-4FFD-AC8C-D0774E560B3D}">
      <dgm:prSet/>
      <dgm:spPr/>
      <dgm:t>
        <a:bodyPr/>
        <a:lstStyle/>
        <a:p>
          <a:endParaRPr lang="en-US"/>
        </a:p>
      </dgm:t>
    </dgm:pt>
    <dgm:pt modelId="{0E9C9D62-CA41-4134-9A9D-C0ECE8AA1443}" type="sibTrans" cxnId="{40C35899-61B7-4FFD-AC8C-D0774E560B3D}">
      <dgm:prSet/>
      <dgm:spPr/>
      <dgm:t>
        <a:bodyPr/>
        <a:lstStyle/>
        <a:p>
          <a:endParaRPr lang="en-US"/>
        </a:p>
      </dgm:t>
    </dgm:pt>
    <dgm:pt modelId="{D260D2EC-A071-40CE-8D9C-BE440F06CCAD}">
      <dgm:prSet/>
      <dgm:spPr/>
      <dgm:t>
        <a:bodyPr/>
        <a:lstStyle/>
        <a:p>
          <a:r>
            <a:rPr lang="en-US" dirty="0"/>
            <a:t>Rising risks as assurance and support disappears.</a:t>
          </a:r>
        </a:p>
        <a:p>
          <a:r>
            <a:rPr lang="en-US" dirty="0"/>
            <a:t> FIRE</a:t>
          </a:r>
        </a:p>
      </dgm:t>
    </dgm:pt>
    <dgm:pt modelId="{F92267A0-BA66-44B9-8159-53E0DF4D25CE}" type="parTrans" cxnId="{B261555B-472C-46AB-A0B6-13AA53ED2A47}">
      <dgm:prSet/>
      <dgm:spPr/>
      <dgm:t>
        <a:bodyPr/>
        <a:lstStyle/>
        <a:p>
          <a:endParaRPr lang="en-US"/>
        </a:p>
      </dgm:t>
    </dgm:pt>
    <dgm:pt modelId="{A6AE195B-10A3-42B7-8900-06677D3D3599}" type="sibTrans" cxnId="{B261555B-472C-46AB-A0B6-13AA53ED2A47}">
      <dgm:prSet/>
      <dgm:spPr/>
      <dgm:t>
        <a:bodyPr/>
        <a:lstStyle/>
        <a:p>
          <a:endParaRPr lang="en-US"/>
        </a:p>
      </dgm:t>
    </dgm:pt>
    <dgm:pt modelId="{CB31641C-0F77-4B90-B78E-A74B9C8D5CD2}">
      <dgm:prSet/>
      <dgm:spPr/>
      <dgm:t>
        <a:bodyPr/>
        <a:lstStyle/>
        <a:p>
          <a:pPr>
            <a:defRPr b="1"/>
          </a:pPr>
          <a:r>
            <a:rPr lang="en-US"/>
            <a:t>2014</a:t>
          </a:r>
        </a:p>
      </dgm:t>
    </dgm:pt>
    <dgm:pt modelId="{855BFD34-1411-4C60-91CF-FA625AE52273}" type="parTrans" cxnId="{3B9185FF-4489-4664-80E2-545D2DE33A94}">
      <dgm:prSet/>
      <dgm:spPr/>
      <dgm:t>
        <a:bodyPr/>
        <a:lstStyle/>
        <a:p>
          <a:endParaRPr lang="en-US"/>
        </a:p>
      </dgm:t>
    </dgm:pt>
    <dgm:pt modelId="{CEE72F20-680E-48B9-AEDA-97DCE0B0FD44}" type="sibTrans" cxnId="{3B9185FF-4489-4664-80E2-545D2DE33A94}">
      <dgm:prSet/>
      <dgm:spPr/>
      <dgm:t>
        <a:bodyPr/>
        <a:lstStyle/>
        <a:p>
          <a:endParaRPr lang="en-US"/>
        </a:p>
      </dgm:t>
    </dgm:pt>
    <dgm:pt modelId="{E906205E-5494-4567-B84C-3969EAE239E6}">
      <dgm:prSet/>
      <dgm:spPr/>
      <dgm:t>
        <a:bodyPr/>
        <a:lstStyle/>
        <a:p>
          <a:r>
            <a:rPr lang="en-US" dirty="0"/>
            <a:t>Peer challenge needs an independent Fire Inspectorate. </a:t>
          </a:r>
        </a:p>
        <a:p>
          <a:r>
            <a:rPr lang="en-US" dirty="0"/>
            <a:t>FIRE,</a:t>
          </a:r>
        </a:p>
      </dgm:t>
    </dgm:pt>
    <dgm:pt modelId="{B6937A1C-6F1F-4FB0-8C19-D4E6372E75A1}" type="parTrans" cxnId="{9AEBFB3D-E6EB-4093-B04C-DC1A19C8199D}">
      <dgm:prSet/>
      <dgm:spPr/>
      <dgm:t>
        <a:bodyPr/>
        <a:lstStyle/>
        <a:p>
          <a:endParaRPr lang="en-US"/>
        </a:p>
      </dgm:t>
    </dgm:pt>
    <dgm:pt modelId="{3E4F8676-5390-4EBB-9AA9-9CDB969DB0C9}" type="sibTrans" cxnId="{9AEBFB3D-E6EB-4093-B04C-DC1A19C8199D}">
      <dgm:prSet/>
      <dgm:spPr/>
      <dgm:t>
        <a:bodyPr/>
        <a:lstStyle/>
        <a:p>
          <a:endParaRPr lang="en-US"/>
        </a:p>
      </dgm:t>
    </dgm:pt>
    <dgm:pt modelId="{11E282DF-A411-428C-8F85-7952B86FAEDA}">
      <dgm:prSet/>
      <dgm:spPr/>
      <dgm:t>
        <a:bodyPr/>
        <a:lstStyle/>
        <a:p>
          <a:pPr>
            <a:defRPr b="1"/>
          </a:pPr>
          <a:r>
            <a:rPr lang="en-US"/>
            <a:t>2015</a:t>
          </a:r>
        </a:p>
      </dgm:t>
    </dgm:pt>
    <dgm:pt modelId="{67E343CE-A072-4235-8E88-871E00D80EC0}" type="parTrans" cxnId="{702C4212-12B0-41BE-8433-41DB282C6BA6}">
      <dgm:prSet/>
      <dgm:spPr/>
      <dgm:t>
        <a:bodyPr/>
        <a:lstStyle/>
        <a:p>
          <a:endParaRPr lang="en-US"/>
        </a:p>
      </dgm:t>
    </dgm:pt>
    <dgm:pt modelId="{79A2E4CF-DD8D-477D-AA77-5AD18960922C}" type="sibTrans" cxnId="{702C4212-12B0-41BE-8433-41DB282C6BA6}">
      <dgm:prSet/>
      <dgm:spPr/>
      <dgm:t>
        <a:bodyPr/>
        <a:lstStyle/>
        <a:p>
          <a:endParaRPr lang="en-US"/>
        </a:p>
      </dgm:t>
    </dgm:pt>
    <dgm:pt modelId="{5653648C-6483-4534-9504-06696C4D505A}">
      <dgm:prSet/>
      <dgm:spPr/>
      <dgm:t>
        <a:bodyPr/>
        <a:lstStyle/>
        <a:p>
          <a:r>
            <a:rPr lang="en-US" dirty="0"/>
            <a:t>Plans to merge fire and police services have dodged proper scrutiny. </a:t>
          </a:r>
        </a:p>
        <a:p>
          <a:r>
            <a:rPr lang="en-US" dirty="0"/>
            <a:t>Guardian</a:t>
          </a:r>
        </a:p>
      </dgm:t>
    </dgm:pt>
    <dgm:pt modelId="{B2779734-B143-46C3-98FE-E16AB59BD878}" type="parTrans" cxnId="{A6697EFB-1E2D-427E-9B39-34A30B1F59F0}">
      <dgm:prSet/>
      <dgm:spPr/>
      <dgm:t>
        <a:bodyPr/>
        <a:lstStyle/>
        <a:p>
          <a:endParaRPr lang="en-US"/>
        </a:p>
      </dgm:t>
    </dgm:pt>
    <dgm:pt modelId="{4C33397A-C384-4D80-8035-CEBB592A4136}" type="sibTrans" cxnId="{A6697EFB-1E2D-427E-9B39-34A30B1F59F0}">
      <dgm:prSet/>
      <dgm:spPr/>
      <dgm:t>
        <a:bodyPr/>
        <a:lstStyle/>
        <a:p>
          <a:endParaRPr lang="en-US"/>
        </a:p>
      </dgm:t>
    </dgm:pt>
    <dgm:pt modelId="{2D69F261-58DE-4D89-9B76-4F2E37AAA21A}">
      <dgm:prSet/>
      <dgm:spPr/>
      <dgm:t>
        <a:bodyPr/>
        <a:lstStyle/>
        <a:p>
          <a:pPr>
            <a:defRPr b="1"/>
          </a:pPr>
          <a:r>
            <a:rPr lang="en-US"/>
            <a:t>2016</a:t>
          </a:r>
        </a:p>
      </dgm:t>
    </dgm:pt>
    <dgm:pt modelId="{826338BE-2B45-41B8-BC34-97C7E646508A}" type="parTrans" cxnId="{4B4319CC-D7E1-4974-993F-28B7151500FA}">
      <dgm:prSet/>
      <dgm:spPr/>
      <dgm:t>
        <a:bodyPr/>
        <a:lstStyle/>
        <a:p>
          <a:endParaRPr lang="en-US"/>
        </a:p>
      </dgm:t>
    </dgm:pt>
    <dgm:pt modelId="{A696E079-14F3-494B-AB86-346C055382C0}" type="sibTrans" cxnId="{4B4319CC-D7E1-4974-993F-28B7151500FA}">
      <dgm:prSet/>
      <dgm:spPr/>
      <dgm:t>
        <a:bodyPr/>
        <a:lstStyle/>
        <a:p>
          <a:endParaRPr lang="en-US"/>
        </a:p>
      </dgm:t>
    </dgm:pt>
    <dgm:pt modelId="{8447E7FE-8436-4F23-BB59-993102CA509F}">
      <dgm:prSet/>
      <dgm:spPr/>
      <dgm:t>
        <a:bodyPr/>
        <a:lstStyle/>
        <a:p>
          <a:r>
            <a:rPr lang="en-US" dirty="0"/>
            <a:t>The consultation on blue light integration is deeply flawed.</a:t>
          </a:r>
        </a:p>
        <a:p>
          <a:r>
            <a:rPr lang="en-US" dirty="0"/>
            <a:t>FIRE,</a:t>
          </a:r>
        </a:p>
      </dgm:t>
    </dgm:pt>
    <dgm:pt modelId="{B9EB078D-9938-4BD4-B24E-386198C3705F}" type="parTrans" cxnId="{CD84733A-A80B-439A-8903-6904F91043CB}">
      <dgm:prSet/>
      <dgm:spPr/>
      <dgm:t>
        <a:bodyPr/>
        <a:lstStyle/>
        <a:p>
          <a:endParaRPr lang="en-US"/>
        </a:p>
      </dgm:t>
    </dgm:pt>
    <dgm:pt modelId="{87DE8FE7-B1F2-4021-9438-D4086754D32D}" type="sibTrans" cxnId="{CD84733A-A80B-439A-8903-6904F91043CB}">
      <dgm:prSet/>
      <dgm:spPr/>
      <dgm:t>
        <a:bodyPr/>
        <a:lstStyle/>
        <a:p>
          <a:endParaRPr lang="en-US"/>
        </a:p>
      </dgm:t>
    </dgm:pt>
    <dgm:pt modelId="{93DF2614-C1E2-4AC7-B964-AA4F5499214A}">
      <dgm:prSet/>
      <dgm:spPr/>
      <dgm:t>
        <a:bodyPr/>
        <a:lstStyle/>
        <a:p>
          <a:pPr>
            <a:defRPr b="1"/>
          </a:pPr>
          <a:r>
            <a:rPr lang="en-US"/>
            <a:t>2017</a:t>
          </a:r>
        </a:p>
      </dgm:t>
    </dgm:pt>
    <dgm:pt modelId="{D9E04D4A-05CF-4770-81CD-7F02F83E47F3}" type="parTrans" cxnId="{92AD1998-BAB3-4D16-90D7-0649DA8C82E3}">
      <dgm:prSet/>
      <dgm:spPr/>
      <dgm:t>
        <a:bodyPr/>
        <a:lstStyle/>
        <a:p>
          <a:endParaRPr lang="en-US"/>
        </a:p>
      </dgm:t>
    </dgm:pt>
    <dgm:pt modelId="{02F8BE22-65F7-4C97-81A9-EC2BE9762639}" type="sibTrans" cxnId="{92AD1998-BAB3-4D16-90D7-0649DA8C82E3}">
      <dgm:prSet/>
      <dgm:spPr/>
      <dgm:t>
        <a:bodyPr/>
        <a:lstStyle/>
        <a:p>
          <a:endParaRPr lang="en-US"/>
        </a:p>
      </dgm:t>
    </dgm:pt>
    <dgm:pt modelId="{8797F122-5435-4905-9D3B-2798503CA8AD}">
      <dgm:prSet/>
      <dgm:spPr/>
      <dgm:t>
        <a:bodyPr/>
        <a:lstStyle/>
        <a:p>
          <a:r>
            <a:rPr lang="en-US" dirty="0"/>
            <a:t>Independent inspectorate in danger of becoming Home Office handmaiden. FIRE </a:t>
          </a:r>
        </a:p>
      </dgm:t>
    </dgm:pt>
    <dgm:pt modelId="{3A1D39CE-E547-472E-8E12-6AA1234E38F7}" type="parTrans" cxnId="{A2760EC6-3918-4836-9E0C-C179C88FB61B}">
      <dgm:prSet/>
      <dgm:spPr/>
      <dgm:t>
        <a:bodyPr/>
        <a:lstStyle/>
        <a:p>
          <a:endParaRPr lang="en-US"/>
        </a:p>
      </dgm:t>
    </dgm:pt>
    <dgm:pt modelId="{148EF055-985D-4145-8305-1E593576B2A2}" type="sibTrans" cxnId="{A2760EC6-3918-4836-9E0C-C179C88FB61B}">
      <dgm:prSet/>
      <dgm:spPr/>
      <dgm:t>
        <a:bodyPr/>
        <a:lstStyle/>
        <a:p>
          <a:endParaRPr lang="en-US"/>
        </a:p>
      </dgm:t>
    </dgm:pt>
    <dgm:pt modelId="{D8DD4A53-BC8A-4083-98E9-3121AE48DB7B}">
      <dgm:prSet/>
      <dgm:spPr/>
      <dgm:t>
        <a:bodyPr/>
        <a:lstStyle/>
        <a:p>
          <a:pPr>
            <a:defRPr b="1"/>
          </a:pPr>
          <a:r>
            <a:rPr lang="en-US"/>
            <a:t>2018</a:t>
          </a:r>
        </a:p>
      </dgm:t>
    </dgm:pt>
    <dgm:pt modelId="{29EFF305-4031-4476-9522-A112F01FA22A}" type="parTrans" cxnId="{0CEB07A8-199F-4708-B6D2-ECAAE97F15B2}">
      <dgm:prSet/>
      <dgm:spPr/>
      <dgm:t>
        <a:bodyPr/>
        <a:lstStyle/>
        <a:p>
          <a:endParaRPr lang="en-US"/>
        </a:p>
      </dgm:t>
    </dgm:pt>
    <dgm:pt modelId="{236A62B3-09F2-4BF1-A83F-B32A743AD503}" type="sibTrans" cxnId="{0CEB07A8-199F-4708-B6D2-ECAAE97F15B2}">
      <dgm:prSet/>
      <dgm:spPr/>
      <dgm:t>
        <a:bodyPr/>
        <a:lstStyle/>
        <a:p>
          <a:endParaRPr lang="en-US"/>
        </a:p>
      </dgm:t>
    </dgm:pt>
    <dgm:pt modelId="{25CD79FF-C5A4-47F6-A660-597BB5C7E6C0}">
      <dgm:prSet/>
      <dgm:spPr/>
      <dgm:t>
        <a:bodyPr/>
        <a:lstStyle/>
        <a:p>
          <a:r>
            <a:rPr lang="en-US" dirty="0"/>
            <a:t>Role of fire and rescue authorities in ensuring public safety: </a:t>
          </a:r>
        </a:p>
        <a:p>
          <a:r>
            <a:rPr lang="en-US" dirty="0"/>
            <a:t>Public Policy Exchange.</a:t>
          </a:r>
        </a:p>
      </dgm:t>
    </dgm:pt>
    <dgm:pt modelId="{43793A96-BD49-41BC-842B-16A6E0E7E023}" type="parTrans" cxnId="{C033366A-929E-4CAA-9E26-D334CAC72E4D}">
      <dgm:prSet/>
      <dgm:spPr/>
      <dgm:t>
        <a:bodyPr/>
        <a:lstStyle/>
        <a:p>
          <a:endParaRPr lang="en-US"/>
        </a:p>
      </dgm:t>
    </dgm:pt>
    <dgm:pt modelId="{1FBAB7FB-3A72-4BCE-BF54-80C91B9696AA}" type="sibTrans" cxnId="{C033366A-929E-4CAA-9E26-D334CAC72E4D}">
      <dgm:prSet/>
      <dgm:spPr/>
      <dgm:t>
        <a:bodyPr/>
        <a:lstStyle/>
        <a:p>
          <a:endParaRPr lang="en-US"/>
        </a:p>
      </dgm:t>
    </dgm:pt>
    <dgm:pt modelId="{195A9451-CA9A-45E4-BC0C-EEE5E102FC96}">
      <dgm:prSet/>
      <dgm:spPr/>
      <dgm:t>
        <a:bodyPr/>
        <a:lstStyle/>
        <a:p>
          <a:pPr>
            <a:defRPr b="1"/>
          </a:pPr>
          <a:r>
            <a:rPr lang="en-US"/>
            <a:t>2018</a:t>
          </a:r>
        </a:p>
      </dgm:t>
    </dgm:pt>
    <dgm:pt modelId="{E44FE2E4-4370-49C9-BF2C-E56A0F5E4BCB}" type="parTrans" cxnId="{DD3422BD-63D1-4E7C-8A96-C78EA3F695BC}">
      <dgm:prSet/>
      <dgm:spPr/>
      <dgm:t>
        <a:bodyPr/>
        <a:lstStyle/>
        <a:p>
          <a:endParaRPr lang="en-US"/>
        </a:p>
      </dgm:t>
    </dgm:pt>
    <dgm:pt modelId="{D404E939-C0D7-40D4-AA4A-1E29F242D6CA}" type="sibTrans" cxnId="{DD3422BD-63D1-4E7C-8A96-C78EA3F695BC}">
      <dgm:prSet/>
      <dgm:spPr/>
      <dgm:t>
        <a:bodyPr/>
        <a:lstStyle/>
        <a:p>
          <a:endParaRPr lang="en-US"/>
        </a:p>
      </dgm:t>
    </dgm:pt>
    <dgm:pt modelId="{0A79D1E7-0482-4B85-82A2-E97DF99DA2E1}">
      <dgm:prSet/>
      <dgm:spPr/>
      <dgm:t>
        <a:bodyPr/>
        <a:lstStyle/>
        <a:p>
          <a:r>
            <a:rPr lang="en-US" dirty="0"/>
            <a:t>Improving blue light services through integration and collaboration.</a:t>
          </a:r>
        </a:p>
        <a:p>
          <a:r>
            <a:rPr lang="en-US" dirty="0"/>
            <a:t> Inside Government.</a:t>
          </a:r>
        </a:p>
      </dgm:t>
    </dgm:pt>
    <dgm:pt modelId="{E36678D7-EE13-4B84-A821-A5327811F2AB}" type="parTrans" cxnId="{1CBF6F69-3010-4BEC-8ED2-9B89BAFD6064}">
      <dgm:prSet/>
      <dgm:spPr/>
      <dgm:t>
        <a:bodyPr/>
        <a:lstStyle/>
        <a:p>
          <a:endParaRPr lang="en-US"/>
        </a:p>
      </dgm:t>
    </dgm:pt>
    <dgm:pt modelId="{3A3FC911-5050-4250-B02F-E318FB72B50F}" type="sibTrans" cxnId="{1CBF6F69-3010-4BEC-8ED2-9B89BAFD6064}">
      <dgm:prSet/>
      <dgm:spPr/>
      <dgm:t>
        <a:bodyPr/>
        <a:lstStyle/>
        <a:p>
          <a:endParaRPr lang="en-US"/>
        </a:p>
      </dgm:t>
    </dgm:pt>
    <dgm:pt modelId="{6517B415-3370-4E49-BA1B-0CD9241B4A5C}">
      <dgm:prSet/>
      <dgm:spPr/>
      <dgm:t>
        <a:bodyPr/>
        <a:lstStyle/>
        <a:p>
          <a:pPr>
            <a:defRPr b="1"/>
          </a:pPr>
          <a:r>
            <a:rPr lang="en-US"/>
            <a:t>2018</a:t>
          </a:r>
        </a:p>
      </dgm:t>
    </dgm:pt>
    <dgm:pt modelId="{71579746-8417-499F-B699-256839FB2339}" type="parTrans" cxnId="{CE14FFEB-D601-4F01-A30A-3BB19F0E0436}">
      <dgm:prSet/>
      <dgm:spPr/>
      <dgm:t>
        <a:bodyPr/>
        <a:lstStyle/>
        <a:p>
          <a:endParaRPr lang="en-US"/>
        </a:p>
      </dgm:t>
    </dgm:pt>
    <dgm:pt modelId="{CB409D8E-3259-41EE-A4BA-AB4EE318CDF9}" type="sibTrans" cxnId="{CE14FFEB-D601-4F01-A30A-3BB19F0E0436}">
      <dgm:prSet/>
      <dgm:spPr/>
      <dgm:t>
        <a:bodyPr/>
        <a:lstStyle/>
        <a:p>
          <a:endParaRPr lang="en-US"/>
        </a:p>
      </dgm:t>
    </dgm:pt>
    <dgm:pt modelId="{A17686EC-743F-4A9F-93F9-DE57C9F9D84E}">
      <dgm:prSet/>
      <dgm:spPr/>
      <dgm:t>
        <a:bodyPr/>
        <a:lstStyle/>
        <a:p>
          <a:r>
            <a:rPr lang="en-US" dirty="0"/>
            <a:t>Evaluation of Proposals for HMICFRS  </a:t>
          </a:r>
        </a:p>
        <a:p>
          <a:r>
            <a:rPr lang="en-US" dirty="0"/>
            <a:t>IRSPM</a:t>
          </a:r>
        </a:p>
      </dgm:t>
    </dgm:pt>
    <dgm:pt modelId="{2FBF7B2F-B226-48D9-BF73-44BF86215D8D}" type="parTrans" cxnId="{EEAEA9B0-0FF2-48EF-B39A-0B83E5B207E4}">
      <dgm:prSet/>
      <dgm:spPr/>
      <dgm:t>
        <a:bodyPr/>
        <a:lstStyle/>
        <a:p>
          <a:endParaRPr lang="en-US"/>
        </a:p>
      </dgm:t>
    </dgm:pt>
    <dgm:pt modelId="{00FD948E-0C0A-4DF8-B343-70D224039E5A}" type="sibTrans" cxnId="{EEAEA9B0-0FF2-48EF-B39A-0B83E5B207E4}">
      <dgm:prSet/>
      <dgm:spPr/>
      <dgm:t>
        <a:bodyPr/>
        <a:lstStyle/>
        <a:p>
          <a:endParaRPr lang="en-US"/>
        </a:p>
      </dgm:t>
    </dgm:pt>
    <dgm:pt modelId="{74EE800C-E9C0-49B6-8EF6-63019799763C}" type="pres">
      <dgm:prSet presAssocID="{B5CD1828-3728-475E-9B8E-D39312F8DCBA}" presName="root" presStyleCnt="0">
        <dgm:presLayoutVars>
          <dgm:chMax/>
          <dgm:chPref/>
          <dgm:animLvl val="lvl"/>
        </dgm:presLayoutVars>
      </dgm:prSet>
      <dgm:spPr/>
    </dgm:pt>
    <dgm:pt modelId="{61DABDB8-E571-4653-B0D1-2D0992B688A6}" type="pres">
      <dgm:prSet presAssocID="{B5CD1828-3728-475E-9B8E-D39312F8DCBA}" presName="divider" presStyleLbl="fgAcc1" presStyleIdx="0" presStyleCnt="1"/>
      <dgm:spPr/>
    </dgm:pt>
    <dgm:pt modelId="{6F3B36FB-EF06-4D33-85D4-40723A518F9A}" type="pres">
      <dgm:prSet presAssocID="{B5CD1828-3728-475E-9B8E-D39312F8DCBA}" presName="nodes" presStyleCnt="0">
        <dgm:presLayoutVars>
          <dgm:chMax/>
          <dgm:chPref/>
          <dgm:animLvl val="lvl"/>
        </dgm:presLayoutVars>
      </dgm:prSet>
      <dgm:spPr/>
    </dgm:pt>
    <dgm:pt modelId="{91A53CEA-AF2F-45BC-88DD-FA91296BC2D7}" type="pres">
      <dgm:prSet presAssocID="{281046D9-02D1-4B6C-9874-1B730C8EBA24}" presName="composite" presStyleCnt="0"/>
      <dgm:spPr/>
    </dgm:pt>
    <dgm:pt modelId="{EDCAB412-DAE8-4D47-8CCF-C7A447B6FE65}" type="pres">
      <dgm:prSet presAssocID="{281046D9-02D1-4B6C-9874-1B730C8EBA24}" presName="L1TextContainer" presStyleLbl="alignNode1" presStyleIdx="0" presStyleCnt="10">
        <dgm:presLayoutVars>
          <dgm:chMax val="1"/>
          <dgm:chPref val="1"/>
          <dgm:bulletEnabled val="1"/>
        </dgm:presLayoutVars>
      </dgm:prSet>
      <dgm:spPr/>
    </dgm:pt>
    <dgm:pt modelId="{5882ABD8-C1DA-4DBA-9F4B-69A15BF572DE}" type="pres">
      <dgm:prSet presAssocID="{281046D9-02D1-4B6C-9874-1B730C8EBA24}" presName="L2TextContainerWrapper" presStyleCnt="0">
        <dgm:presLayoutVars>
          <dgm:bulletEnabled val="1"/>
        </dgm:presLayoutVars>
      </dgm:prSet>
      <dgm:spPr/>
    </dgm:pt>
    <dgm:pt modelId="{FE98EF20-0C74-4C9A-A448-0B3BDC71AABF}" type="pres">
      <dgm:prSet presAssocID="{281046D9-02D1-4B6C-9874-1B730C8EBA24}" presName="L2TextContainer" presStyleLbl="bgAccFollowNode1" presStyleIdx="0" presStyleCnt="10"/>
      <dgm:spPr/>
    </dgm:pt>
    <dgm:pt modelId="{08696878-833E-4DF6-B2EF-26056C3B07CB}" type="pres">
      <dgm:prSet presAssocID="{281046D9-02D1-4B6C-9874-1B730C8EBA24}" presName="FlexibleEmptyPlaceHolder" presStyleCnt="0"/>
      <dgm:spPr/>
    </dgm:pt>
    <dgm:pt modelId="{F177C37C-039A-44B4-B2FA-0997E7AF55FC}" type="pres">
      <dgm:prSet presAssocID="{281046D9-02D1-4B6C-9874-1B730C8EBA24}" presName="ConnectLine" presStyleLbl="sibTrans1D1" presStyleIdx="0" presStyleCnt="10"/>
      <dgm:spPr/>
    </dgm:pt>
    <dgm:pt modelId="{54CCA906-91CF-4399-907E-2D8274C117F7}" type="pres">
      <dgm:prSet presAssocID="{281046D9-02D1-4B6C-9874-1B730C8EBA24}" presName="ConnectorPoint" presStyleLbl="node1" presStyleIdx="0" presStyleCnt="10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066B582-6393-4350-AF61-1C628FA2A089}" type="pres">
      <dgm:prSet presAssocID="{281046D9-02D1-4B6C-9874-1B730C8EBA24}" presName="EmptyPlaceHolder" presStyleCnt="0"/>
      <dgm:spPr/>
    </dgm:pt>
    <dgm:pt modelId="{EECE60F1-B489-4733-9E8D-0625671D9CE9}" type="pres">
      <dgm:prSet presAssocID="{D941D2DC-9257-4B6F-9A3D-BFFD9B762C5A}" presName="spaceBetweenRectangles" presStyleCnt="0"/>
      <dgm:spPr/>
    </dgm:pt>
    <dgm:pt modelId="{13714C34-B9ED-4FB3-BCAF-2979B49C6C0D}" type="pres">
      <dgm:prSet presAssocID="{565FD4AD-A208-40AC-AF36-9F8CFAF37E05}" presName="composite" presStyleCnt="0"/>
      <dgm:spPr/>
    </dgm:pt>
    <dgm:pt modelId="{22A53BB0-3C17-4A77-B3CD-E3FA09148053}" type="pres">
      <dgm:prSet presAssocID="{565FD4AD-A208-40AC-AF36-9F8CFAF37E05}" presName="L1TextContainer" presStyleLbl="alignNode1" presStyleIdx="1" presStyleCnt="10">
        <dgm:presLayoutVars>
          <dgm:chMax val="1"/>
          <dgm:chPref val="1"/>
          <dgm:bulletEnabled val="1"/>
        </dgm:presLayoutVars>
      </dgm:prSet>
      <dgm:spPr/>
    </dgm:pt>
    <dgm:pt modelId="{5676129A-7F7F-4836-B4CA-A8B113572EEF}" type="pres">
      <dgm:prSet presAssocID="{565FD4AD-A208-40AC-AF36-9F8CFAF37E05}" presName="L2TextContainerWrapper" presStyleCnt="0">
        <dgm:presLayoutVars>
          <dgm:bulletEnabled val="1"/>
        </dgm:presLayoutVars>
      </dgm:prSet>
      <dgm:spPr/>
    </dgm:pt>
    <dgm:pt modelId="{1005ACBE-B8EE-42A4-ADBF-D8AE39B4E070}" type="pres">
      <dgm:prSet presAssocID="{565FD4AD-A208-40AC-AF36-9F8CFAF37E05}" presName="L2TextContainer" presStyleLbl="bgAccFollowNode1" presStyleIdx="1" presStyleCnt="10"/>
      <dgm:spPr/>
    </dgm:pt>
    <dgm:pt modelId="{D9D8750B-00A7-4FA9-B1ED-EB8B1587ABFC}" type="pres">
      <dgm:prSet presAssocID="{565FD4AD-A208-40AC-AF36-9F8CFAF37E05}" presName="FlexibleEmptyPlaceHolder" presStyleCnt="0"/>
      <dgm:spPr/>
    </dgm:pt>
    <dgm:pt modelId="{A88EA84A-1D55-47E4-B2F1-3EB44834821A}" type="pres">
      <dgm:prSet presAssocID="{565FD4AD-A208-40AC-AF36-9F8CFAF37E05}" presName="ConnectLine" presStyleLbl="sibTrans1D1" presStyleIdx="1" presStyleCnt="10"/>
      <dgm:spPr/>
    </dgm:pt>
    <dgm:pt modelId="{F649795A-3194-4BA5-8E4C-4728281940F1}" type="pres">
      <dgm:prSet presAssocID="{565FD4AD-A208-40AC-AF36-9F8CFAF37E05}" presName="ConnectorPoint" presStyleLbl="node1" presStyleIdx="1" presStyleCnt="10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02A9F77-E47E-4CBA-ADCD-F727D433850C}" type="pres">
      <dgm:prSet presAssocID="{565FD4AD-A208-40AC-AF36-9F8CFAF37E05}" presName="EmptyPlaceHolder" presStyleCnt="0"/>
      <dgm:spPr/>
    </dgm:pt>
    <dgm:pt modelId="{016E3EE6-09FC-470D-AA35-F25C207EB39F}" type="pres">
      <dgm:prSet presAssocID="{E96D5F5C-E34D-4137-A5F1-79E08E4176B5}" presName="spaceBetweenRectangles" presStyleCnt="0"/>
      <dgm:spPr/>
    </dgm:pt>
    <dgm:pt modelId="{652393B5-D7C3-489C-8858-CBE6A1ED129E}" type="pres">
      <dgm:prSet presAssocID="{88ABA86B-5132-4C7F-BFAF-B025368E160A}" presName="composite" presStyleCnt="0"/>
      <dgm:spPr/>
    </dgm:pt>
    <dgm:pt modelId="{15A00FD5-7AB8-46DD-9A00-B58B894100C8}" type="pres">
      <dgm:prSet presAssocID="{88ABA86B-5132-4C7F-BFAF-B025368E160A}" presName="L1TextContainer" presStyleLbl="alignNode1" presStyleIdx="2" presStyleCnt="10">
        <dgm:presLayoutVars>
          <dgm:chMax val="1"/>
          <dgm:chPref val="1"/>
          <dgm:bulletEnabled val="1"/>
        </dgm:presLayoutVars>
      </dgm:prSet>
      <dgm:spPr/>
    </dgm:pt>
    <dgm:pt modelId="{22A22FFF-7BFE-483B-A899-9A28C427D739}" type="pres">
      <dgm:prSet presAssocID="{88ABA86B-5132-4C7F-BFAF-B025368E160A}" presName="L2TextContainerWrapper" presStyleCnt="0">
        <dgm:presLayoutVars>
          <dgm:bulletEnabled val="1"/>
        </dgm:presLayoutVars>
      </dgm:prSet>
      <dgm:spPr/>
    </dgm:pt>
    <dgm:pt modelId="{A7C78D09-C18E-46E3-9263-2DCE8A793630}" type="pres">
      <dgm:prSet presAssocID="{88ABA86B-5132-4C7F-BFAF-B025368E160A}" presName="L2TextContainer" presStyleLbl="bgAccFollowNode1" presStyleIdx="2" presStyleCnt="10"/>
      <dgm:spPr/>
    </dgm:pt>
    <dgm:pt modelId="{70A652C9-A9DB-45EA-B4DF-01750B3624CF}" type="pres">
      <dgm:prSet presAssocID="{88ABA86B-5132-4C7F-BFAF-B025368E160A}" presName="FlexibleEmptyPlaceHolder" presStyleCnt="0"/>
      <dgm:spPr/>
    </dgm:pt>
    <dgm:pt modelId="{4250755D-508B-4CD4-ABEE-D6D7A1F45EFC}" type="pres">
      <dgm:prSet presAssocID="{88ABA86B-5132-4C7F-BFAF-B025368E160A}" presName="ConnectLine" presStyleLbl="sibTrans1D1" presStyleIdx="2" presStyleCnt="10"/>
      <dgm:spPr/>
    </dgm:pt>
    <dgm:pt modelId="{F89B42E0-E9B8-472F-BD4F-1135636A9E12}" type="pres">
      <dgm:prSet presAssocID="{88ABA86B-5132-4C7F-BFAF-B025368E160A}" presName="ConnectorPoint" presStyleLbl="node1" presStyleIdx="2" presStyleCnt="10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87614C8-AEEB-4DA8-B72C-C0181B50F154}" type="pres">
      <dgm:prSet presAssocID="{88ABA86B-5132-4C7F-BFAF-B025368E160A}" presName="EmptyPlaceHolder" presStyleCnt="0"/>
      <dgm:spPr/>
    </dgm:pt>
    <dgm:pt modelId="{11858B79-D88F-4D45-ADBB-75BE97D592ED}" type="pres">
      <dgm:prSet presAssocID="{0E9C9D62-CA41-4134-9A9D-C0ECE8AA1443}" presName="spaceBetweenRectangles" presStyleCnt="0"/>
      <dgm:spPr/>
    </dgm:pt>
    <dgm:pt modelId="{8B0FDCC0-FFE4-4A42-AAE8-5465C7668AEE}" type="pres">
      <dgm:prSet presAssocID="{CB31641C-0F77-4B90-B78E-A74B9C8D5CD2}" presName="composite" presStyleCnt="0"/>
      <dgm:spPr/>
    </dgm:pt>
    <dgm:pt modelId="{5FE2BB92-CAA6-4965-8A09-8F53E7065EBB}" type="pres">
      <dgm:prSet presAssocID="{CB31641C-0F77-4B90-B78E-A74B9C8D5CD2}" presName="L1TextContainer" presStyleLbl="alignNode1" presStyleIdx="3" presStyleCnt="10">
        <dgm:presLayoutVars>
          <dgm:chMax val="1"/>
          <dgm:chPref val="1"/>
          <dgm:bulletEnabled val="1"/>
        </dgm:presLayoutVars>
      </dgm:prSet>
      <dgm:spPr/>
    </dgm:pt>
    <dgm:pt modelId="{3721274E-3388-4DE0-B683-6821053940AF}" type="pres">
      <dgm:prSet presAssocID="{CB31641C-0F77-4B90-B78E-A74B9C8D5CD2}" presName="L2TextContainerWrapper" presStyleCnt="0">
        <dgm:presLayoutVars>
          <dgm:bulletEnabled val="1"/>
        </dgm:presLayoutVars>
      </dgm:prSet>
      <dgm:spPr/>
    </dgm:pt>
    <dgm:pt modelId="{693E0FD4-7159-4EA7-91DE-5BFD60FA2E63}" type="pres">
      <dgm:prSet presAssocID="{CB31641C-0F77-4B90-B78E-A74B9C8D5CD2}" presName="L2TextContainer" presStyleLbl="bgAccFollowNode1" presStyleIdx="3" presStyleCnt="10"/>
      <dgm:spPr/>
    </dgm:pt>
    <dgm:pt modelId="{E3997C69-96B1-4300-835F-27A5FBDDA0EC}" type="pres">
      <dgm:prSet presAssocID="{CB31641C-0F77-4B90-B78E-A74B9C8D5CD2}" presName="FlexibleEmptyPlaceHolder" presStyleCnt="0"/>
      <dgm:spPr/>
    </dgm:pt>
    <dgm:pt modelId="{444CF902-3FAE-4407-950C-63BCAA01122A}" type="pres">
      <dgm:prSet presAssocID="{CB31641C-0F77-4B90-B78E-A74B9C8D5CD2}" presName="ConnectLine" presStyleLbl="sibTrans1D1" presStyleIdx="3" presStyleCnt="10"/>
      <dgm:spPr/>
    </dgm:pt>
    <dgm:pt modelId="{740B56F0-AE5D-4A8E-9A6C-0A3EA11C07D7}" type="pres">
      <dgm:prSet presAssocID="{CB31641C-0F77-4B90-B78E-A74B9C8D5CD2}" presName="ConnectorPoint" presStyleLbl="node1" presStyleIdx="3" presStyleCnt="10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9F1BACB-D48A-41FC-9010-D19A3D540FD4}" type="pres">
      <dgm:prSet presAssocID="{CB31641C-0F77-4B90-B78E-A74B9C8D5CD2}" presName="EmptyPlaceHolder" presStyleCnt="0"/>
      <dgm:spPr/>
    </dgm:pt>
    <dgm:pt modelId="{C2F70018-E244-4C65-AE96-60ED66975643}" type="pres">
      <dgm:prSet presAssocID="{CEE72F20-680E-48B9-AEDA-97DCE0B0FD44}" presName="spaceBetweenRectangles" presStyleCnt="0"/>
      <dgm:spPr/>
    </dgm:pt>
    <dgm:pt modelId="{D95B3AD4-A5AC-4196-B795-7E6CB7330240}" type="pres">
      <dgm:prSet presAssocID="{11E282DF-A411-428C-8F85-7952B86FAEDA}" presName="composite" presStyleCnt="0"/>
      <dgm:spPr/>
    </dgm:pt>
    <dgm:pt modelId="{67D9E1F3-AD87-4EF0-9F9D-F1D1EDBF8C8A}" type="pres">
      <dgm:prSet presAssocID="{11E282DF-A411-428C-8F85-7952B86FAEDA}" presName="L1TextContainer" presStyleLbl="alignNode1" presStyleIdx="4" presStyleCnt="10">
        <dgm:presLayoutVars>
          <dgm:chMax val="1"/>
          <dgm:chPref val="1"/>
          <dgm:bulletEnabled val="1"/>
        </dgm:presLayoutVars>
      </dgm:prSet>
      <dgm:spPr/>
    </dgm:pt>
    <dgm:pt modelId="{44F4486F-65E2-4AA4-B8D4-98B16899E337}" type="pres">
      <dgm:prSet presAssocID="{11E282DF-A411-428C-8F85-7952B86FAEDA}" presName="L2TextContainerWrapper" presStyleCnt="0">
        <dgm:presLayoutVars>
          <dgm:bulletEnabled val="1"/>
        </dgm:presLayoutVars>
      </dgm:prSet>
      <dgm:spPr/>
    </dgm:pt>
    <dgm:pt modelId="{7982B282-A91E-4B84-B6F7-9516857F1425}" type="pres">
      <dgm:prSet presAssocID="{11E282DF-A411-428C-8F85-7952B86FAEDA}" presName="L2TextContainer" presStyleLbl="bgAccFollowNode1" presStyleIdx="4" presStyleCnt="10"/>
      <dgm:spPr/>
    </dgm:pt>
    <dgm:pt modelId="{5362F5A3-F175-4B39-85FF-69ABC1B65024}" type="pres">
      <dgm:prSet presAssocID="{11E282DF-A411-428C-8F85-7952B86FAEDA}" presName="FlexibleEmptyPlaceHolder" presStyleCnt="0"/>
      <dgm:spPr/>
    </dgm:pt>
    <dgm:pt modelId="{D7B1E732-7A28-45F5-88B1-AD8C2BC041CD}" type="pres">
      <dgm:prSet presAssocID="{11E282DF-A411-428C-8F85-7952B86FAEDA}" presName="ConnectLine" presStyleLbl="sibTrans1D1" presStyleIdx="4" presStyleCnt="10"/>
      <dgm:spPr/>
    </dgm:pt>
    <dgm:pt modelId="{EC511174-ED8E-4066-941C-1FBE7BAA7574}" type="pres">
      <dgm:prSet presAssocID="{11E282DF-A411-428C-8F85-7952B86FAEDA}" presName="ConnectorPoint" presStyleLbl="node1" presStyleIdx="4" presStyleCnt="10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5227BC4-BC2F-46E5-A4AB-3A850343F5D9}" type="pres">
      <dgm:prSet presAssocID="{11E282DF-A411-428C-8F85-7952B86FAEDA}" presName="EmptyPlaceHolder" presStyleCnt="0"/>
      <dgm:spPr/>
    </dgm:pt>
    <dgm:pt modelId="{72F8F4CA-D161-4ADC-A65B-3699BBF0514E}" type="pres">
      <dgm:prSet presAssocID="{79A2E4CF-DD8D-477D-AA77-5AD18960922C}" presName="spaceBetweenRectangles" presStyleCnt="0"/>
      <dgm:spPr/>
    </dgm:pt>
    <dgm:pt modelId="{025AD967-661E-4247-AA07-40858D896EA8}" type="pres">
      <dgm:prSet presAssocID="{2D69F261-58DE-4D89-9B76-4F2E37AAA21A}" presName="composite" presStyleCnt="0"/>
      <dgm:spPr/>
    </dgm:pt>
    <dgm:pt modelId="{DCE7E172-7007-4530-951F-1EE5127405F1}" type="pres">
      <dgm:prSet presAssocID="{2D69F261-58DE-4D89-9B76-4F2E37AAA21A}" presName="L1TextContainer" presStyleLbl="alignNode1" presStyleIdx="5" presStyleCnt="10">
        <dgm:presLayoutVars>
          <dgm:chMax val="1"/>
          <dgm:chPref val="1"/>
          <dgm:bulletEnabled val="1"/>
        </dgm:presLayoutVars>
      </dgm:prSet>
      <dgm:spPr/>
    </dgm:pt>
    <dgm:pt modelId="{022B3525-0617-4F7F-8FF1-CF1F9DA96164}" type="pres">
      <dgm:prSet presAssocID="{2D69F261-58DE-4D89-9B76-4F2E37AAA21A}" presName="L2TextContainerWrapper" presStyleCnt="0">
        <dgm:presLayoutVars>
          <dgm:bulletEnabled val="1"/>
        </dgm:presLayoutVars>
      </dgm:prSet>
      <dgm:spPr/>
    </dgm:pt>
    <dgm:pt modelId="{12E67271-6C4B-4A8C-80FA-7BF1C14532F3}" type="pres">
      <dgm:prSet presAssocID="{2D69F261-58DE-4D89-9B76-4F2E37AAA21A}" presName="L2TextContainer" presStyleLbl="bgAccFollowNode1" presStyleIdx="5" presStyleCnt="10"/>
      <dgm:spPr/>
    </dgm:pt>
    <dgm:pt modelId="{0A58382B-3FB1-446A-B000-EE8256EEC9FA}" type="pres">
      <dgm:prSet presAssocID="{2D69F261-58DE-4D89-9B76-4F2E37AAA21A}" presName="FlexibleEmptyPlaceHolder" presStyleCnt="0"/>
      <dgm:spPr/>
    </dgm:pt>
    <dgm:pt modelId="{3A451AF2-EC39-4B86-AF81-FC521868A48C}" type="pres">
      <dgm:prSet presAssocID="{2D69F261-58DE-4D89-9B76-4F2E37AAA21A}" presName="ConnectLine" presStyleLbl="sibTrans1D1" presStyleIdx="5" presStyleCnt="10"/>
      <dgm:spPr/>
    </dgm:pt>
    <dgm:pt modelId="{1BBF94E5-BD88-4417-ACA8-5F1B89D05946}" type="pres">
      <dgm:prSet presAssocID="{2D69F261-58DE-4D89-9B76-4F2E37AAA21A}" presName="ConnectorPoint" presStyleLbl="node1" presStyleIdx="5" presStyleCnt="10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3794B9A-348A-4A39-B126-CFFE8680BEB6}" type="pres">
      <dgm:prSet presAssocID="{2D69F261-58DE-4D89-9B76-4F2E37AAA21A}" presName="EmptyPlaceHolder" presStyleCnt="0"/>
      <dgm:spPr/>
    </dgm:pt>
    <dgm:pt modelId="{FFE5EDD2-ED6E-42DF-8A4E-B852EC72B012}" type="pres">
      <dgm:prSet presAssocID="{A696E079-14F3-494B-AB86-346C055382C0}" presName="spaceBetweenRectangles" presStyleCnt="0"/>
      <dgm:spPr/>
    </dgm:pt>
    <dgm:pt modelId="{9120CF05-8915-456B-A2A5-1715277D32CA}" type="pres">
      <dgm:prSet presAssocID="{93DF2614-C1E2-4AC7-B964-AA4F5499214A}" presName="composite" presStyleCnt="0"/>
      <dgm:spPr/>
    </dgm:pt>
    <dgm:pt modelId="{3CA13559-BB8C-44E5-8C92-9A25AD92BA90}" type="pres">
      <dgm:prSet presAssocID="{93DF2614-C1E2-4AC7-B964-AA4F5499214A}" presName="L1TextContainer" presStyleLbl="alignNode1" presStyleIdx="6" presStyleCnt="10">
        <dgm:presLayoutVars>
          <dgm:chMax val="1"/>
          <dgm:chPref val="1"/>
          <dgm:bulletEnabled val="1"/>
        </dgm:presLayoutVars>
      </dgm:prSet>
      <dgm:spPr/>
    </dgm:pt>
    <dgm:pt modelId="{92360AAF-1332-4AE8-BE4E-806A09D2A7B2}" type="pres">
      <dgm:prSet presAssocID="{93DF2614-C1E2-4AC7-B964-AA4F5499214A}" presName="L2TextContainerWrapper" presStyleCnt="0">
        <dgm:presLayoutVars>
          <dgm:bulletEnabled val="1"/>
        </dgm:presLayoutVars>
      </dgm:prSet>
      <dgm:spPr/>
    </dgm:pt>
    <dgm:pt modelId="{4EEF2E8F-71C2-4C04-A568-CF761741D27B}" type="pres">
      <dgm:prSet presAssocID="{93DF2614-C1E2-4AC7-B964-AA4F5499214A}" presName="L2TextContainer" presStyleLbl="bgAccFollowNode1" presStyleIdx="6" presStyleCnt="10"/>
      <dgm:spPr/>
    </dgm:pt>
    <dgm:pt modelId="{B1A29FF8-B49F-4079-BBB4-950D9944F050}" type="pres">
      <dgm:prSet presAssocID="{93DF2614-C1E2-4AC7-B964-AA4F5499214A}" presName="FlexibleEmptyPlaceHolder" presStyleCnt="0"/>
      <dgm:spPr/>
    </dgm:pt>
    <dgm:pt modelId="{081BC3F2-8549-4FCC-9D4A-D0E8D85147D9}" type="pres">
      <dgm:prSet presAssocID="{93DF2614-C1E2-4AC7-B964-AA4F5499214A}" presName="ConnectLine" presStyleLbl="sibTrans1D1" presStyleIdx="6" presStyleCnt="10"/>
      <dgm:spPr/>
    </dgm:pt>
    <dgm:pt modelId="{A910C8D8-466C-49C6-A491-B3254E0484D6}" type="pres">
      <dgm:prSet presAssocID="{93DF2614-C1E2-4AC7-B964-AA4F5499214A}" presName="ConnectorPoint" presStyleLbl="node1" presStyleIdx="6" presStyleCnt="10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1AD8C7B-BCEF-4E17-901F-711551E79246}" type="pres">
      <dgm:prSet presAssocID="{93DF2614-C1E2-4AC7-B964-AA4F5499214A}" presName="EmptyPlaceHolder" presStyleCnt="0"/>
      <dgm:spPr/>
    </dgm:pt>
    <dgm:pt modelId="{0D6227CD-50FD-4055-B0C0-9B57260A707C}" type="pres">
      <dgm:prSet presAssocID="{02F8BE22-65F7-4C97-81A9-EC2BE9762639}" presName="spaceBetweenRectangles" presStyleCnt="0"/>
      <dgm:spPr/>
    </dgm:pt>
    <dgm:pt modelId="{8A63BED6-C97C-4A15-9EC7-44B69153EF67}" type="pres">
      <dgm:prSet presAssocID="{D8DD4A53-BC8A-4083-98E9-3121AE48DB7B}" presName="composite" presStyleCnt="0"/>
      <dgm:spPr/>
    </dgm:pt>
    <dgm:pt modelId="{3DA3D207-CCEC-4F4E-B29D-0578DD0BF66D}" type="pres">
      <dgm:prSet presAssocID="{D8DD4A53-BC8A-4083-98E9-3121AE48DB7B}" presName="L1TextContainer" presStyleLbl="alignNode1" presStyleIdx="7" presStyleCnt="10">
        <dgm:presLayoutVars>
          <dgm:chMax val="1"/>
          <dgm:chPref val="1"/>
          <dgm:bulletEnabled val="1"/>
        </dgm:presLayoutVars>
      </dgm:prSet>
      <dgm:spPr/>
    </dgm:pt>
    <dgm:pt modelId="{E87BBA5E-7F2B-43B3-B5F6-43E6244D06A4}" type="pres">
      <dgm:prSet presAssocID="{D8DD4A53-BC8A-4083-98E9-3121AE48DB7B}" presName="L2TextContainerWrapper" presStyleCnt="0">
        <dgm:presLayoutVars>
          <dgm:bulletEnabled val="1"/>
        </dgm:presLayoutVars>
      </dgm:prSet>
      <dgm:spPr/>
    </dgm:pt>
    <dgm:pt modelId="{A4D23BC0-BF5A-4268-95F1-9C8F5404F252}" type="pres">
      <dgm:prSet presAssocID="{D8DD4A53-BC8A-4083-98E9-3121AE48DB7B}" presName="L2TextContainer" presStyleLbl="bgAccFollowNode1" presStyleIdx="7" presStyleCnt="10"/>
      <dgm:spPr/>
    </dgm:pt>
    <dgm:pt modelId="{F5CBA2EC-2F30-412D-97C3-6C0405B408D7}" type="pres">
      <dgm:prSet presAssocID="{D8DD4A53-BC8A-4083-98E9-3121AE48DB7B}" presName="FlexibleEmptyPlaceHolder" presStyleCnt="0"/>
      <dgm:spPr/>
    </dgm:pt>
    <dgm:pt modelId="{24239432-E0EF-4A2D-8D9F-740075316610}" type="pres">
      <dgm:prSet presAssocID="{D8DD4A53-BC8A-4083-98E9-3121AE48DB7B}" presName="ConnectLine" presStyleLbl="sibTrans1D1" presStyleIdx="7" presStyleCnt="10"/>
      <dgm:spPr/>
    </dgm:pt>
    <dgm:pt modelId="{C2E146C3-5BA1-46EC-BBBE-92F7D40EC71F}" type="pres">
      <dgm:prSet presAssocID="{D8DD4A53-BC8A-4083-98E9-3121AE48DB7B}" presName="ConnectorPoint" presStyleLbl="node1" presStyleIdx="7" presStyleCnt="10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0FEB734-7401-4B68-BA16-0E0B31B26FAB}" type="pres">
      <dgm:prSet presAssocID="{D8DD4A53-BC8A-4083-98E9-3121AE48DB7B}" presName="EmptyPlaceHolder" presStyleCnt="0"/>
      <dgm:spPr/>
    </dgm:pt>
    <dgm:pt modelId="{C5E078E4-1689-4C6F-AC8C-2C1912AB954C}" type="pres">
      <dgm:prSet presAssocID="{236A62B3-09F2-4BF1-A83F-B32A743AD503}" presName="spaceBetweenRectangles" presStyleCnt="0"/>
      <dgm:spPr/>
    </dgm:pt>
    <dgm:pt modelId="{1D8E6D92-4F94-495B-B4FD-0B08C2AC2948}" type="pres">
      <dgm:prSet presAssocID="{195A9451-CA9A-45E4-BC0C-EEE5E102FC96}" presName="composite" presStyleCnt="0"/>
      <dgm:spPr/>
    </dgm:pt>
    <dgm:pt modelId="{0C889B12-6617-4517-BD1F-B0623B844DA0}" type="pres">
      <dgm:prSet presAssocID="{195A9451-CA9A-45E4-BC0C-EEE5E102FC96}" presName="L1TextContainer" presStyleLbl="alignNode1" presStyleIdx="8" presStyleCnt="10">
        <dgm:presLayoutVars>
          <dgm:chMax val="1"/>
          <dgm:chPref val="1"/>
          <dgm:bulletEnabled val="1"/>
        </dgm:presLayoutVars>
      </dgm:prSet>
      <dgm:spPr/>
    </dgm:pt>
    <dgm:pt modelId="{B5629BBC-7328-4821-85F0-F98BB464F432}" type="pres">
      <dgm:prSet presAssocID="{195A9451-CA9A-45E4-BC0C-EEE5E102FC96}" presName="L2TextContainerWrapper" presStyleCnt="0">
        <dgm:presLayoutVars>
          <dgm:bulletEnabled val="1"/>
        </dgm:presLayoutVars>
      </dgm:prSet>
      <dgm:spPr/>
    </dgm:pt>
    <dgm:pt modelId="{AEBFCED7-C703-41CB-908A-030BC8592295}" type="pres">
      <dgm:prSet presAssocID="{195A9451-CA9A-45E4-BC0C-EEE5E102FC96}" presName="L2TextContainer" presStyleLbl="bgAccFollowNode1" presStyleIdx="8" presStyleCnt="10"/>
      <dgm:spPr/>
    </dgm:pt>
    <dgm:pt modelId="{C436AFD3-4F1E-4A46-B29B-7428303387DA}" type="pres">
      <dgm:prSet presAssocID="{195A9451-CA9A-45E4-BC0C-EEE5E102FC96}" presName="FlexibleEmptyPlaceHolder" presStyleCnt="0"/>
      <dgm:spPr/>
    </dgm:pt>
    <dgm:pt modelId="{8BE869EE-325D-4A29-90F9-2E9B6DE513D5}" type="pres">
      <dgm:prSet presAssocID="{195A9451-CA9A-45E4-BC0C-EEE5E102FC96}" presName="ConnectLine" presStyleLbl="sibTrans1D1" presStyleIdx="8" presStyleCnt="10"/>
      <dgm:spPr/>
    </dgm:pt>
    <dgm:pt modelId="{6E81F10D-F687-4FE2-9CB2-76B413174998}" type="pres">
      <dgm:prSet presAssocID="{195A9451-CA9A-45E4-BC0C-EEE5E102FC96}" presName="ConnectorPoint" presStyleLbl="node1" presStyleIdx="8" presStyleCnt="10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1D2FC50-26B9-4687-A537-E4F741556934}" type="pres">
      <dgm:prSet presAssocID="{195A9451-CA9A-45E4-BC0C-EEE5E102FC96}" presName="EmptyPlaceHolder" presStyleCnt="0"/>
      <dgm:spPr/>
    </dgm:pt>
    <dgm:pt modelId="{2F8DFD89-C033-421E-AE30-CB1A7263CDC3}" type="pres">
      <dgm:prSet presAssocID="{D404E939-C0D7-40D4-AA4A-1E29F242D6CA}" presName="spaceBetweenRectangles" presStyleCnt="0"/>
      <dgm:spPr/>
    </dgm:pt>
    <dgm:pt modelId="{B68A60C6-4392-4FB1-8DC5-11C495B458CA}" type="pres">
      <dgm:prSet presAssocID="{6517B415-3370-4E49-BA1B-0CD9241B4A5C}" presName="composite" presStyleCnt="0"/>
      <dgm:spPr/>
    </dgm:pt>
    <dgm:pt modelId="{AB64FF48-008B-40D4-8ADD-31540EC7E319}" type="pres">
      <dgm:prSet presAssocID="{6517B415-3370-4E49-BA1B-0CD9241B4A5C}" presName="L1TextContainer" presStyleLbl="alignNode1" presStyleIdx="9" presStyleCnt="10">
        <dgm:presLayoutVars>
          <dgm:chMax val="1"/>
          <dgm:chPref val="1"/>
          <dgm:bulletEnabled val="1"/>
        </dgm:presLayoutVars>
      </dgm:prSet>
      <dgm:spPr/>
    </dgm:pt>
    <dgm:pt modelId="{3BF4447F-DADA-4A27-B24D-D9EA7EC48432}" type="pres">
      <dgm:prSet presAssocID="{6517B415-3370-4E49-BA1B-0CD9241B4A5C}" presName="L2TextContainerWrapper" presStyleCnt="0">
        <dgm:presLayoutVars>
          <dgm:bulletEnabled val="1"/>
        </dgm:presLayoutVars>
      </dgm:prSet>
      <dgm:spPr/>
    </dgm:pt>
    <dgm:pt modelId="{0847986F-1EDE-44AC-8DE1-703357914967}" type="pres">
      <dgm:prSet presAssocID="{6517B415-3370-4E49-BA1B-0CD9241B4A5C}" presName="L2TextContainer" presStyleLbl="bgAccFollowNode1" presStyleIdx="9" presStyleCnt="10"/>
      <dgm:spPr/>
    </dgm:pt>
    <dgm:pt modelId="{D09F0E09-B740-4D92-A865-950B24D6053E}" type="pres">
      <dgm:prSet presAssocID="{6517B415-3370-4E49-BA1B-0CD9241B4A5C}" presName="FlexibleEmptyPlaceHolder" presStyleCnt="0"/>
      <dgm:spPr/>
    </dgm:pt>
    <dgm:pt modelId="{FAD97A52-5F76-4E52-A736-B47FC9EB4065}" type="pres">
      <dgm:prSet presAssocID="{6517B415-3370-4E49-BA1B-0CD9241B4A5C}" presName="ConnectLine" presStyleLbl="sibTrans1D1" presStyleIdx="9" presStyleCnt="10"/>
      <dgm:spPr/>
    </dgm:pt>
    <dgm:pt modelId="{CA7703A2-437D-44F9-A675-1CE3D86802BD}" type="pres">
      <dgm:prSet presAssocID="{6517B415-3370-4E49-BA1B-0CD9241B4A5C}" presName="ConnectorPoint" presStyleLbl="node1" presStyleIdx="9" presStyleCnt="10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F783A02-CE1F-4C02-89FF-2D55BE6D0BA3}" type="pres">
      <dgm:prSet presAssocID="{6517B415-3370-4E49-BA1B-0CD9241B4A5C}" presName="EmptyPlaceHolder" presStyleCnt="0"/>
      <dgm:spPr/>
    </dgm:pt>
  </dgm:ptLst>
  <dgm:cxnLst>
    <dgm:cxn modelId="{B23F0906-2632-4BCF-B54D-29C9F7EC7344}" type="presOf" srcId="{93DF2614-C1E2-4AC7-B964-AA4F5499214A}" destId="{3CA13559-BB8C-44E5-8C92-9A25AD92BA90}" srcOrd="0" destOrd="0" presId="urn:microsoft.com/office/officeart/2017/3/layout/HorizontalLabelsTimeline"/>
    <dgm:cxn modelId="{228A840A-3C23-4B16-A469-32884D21297B}" type="presOf" srcId="{6517B415-3370-4E49-BA1B-0CD9241B4A5C}" destId="{AB64FF48-008B-40D4-8ADD-31540EC7E319}" srcOrd="0" destOrd="0" presId="urn:microsoft.com/office/officeart/2017/3/layout/HorizontalLabelsTimeline"/>
    <dgm:cxn modelId="{702C4212-12B0-41BE-8433-41DB282C6BA6}" srcId="{B5CD1828-3728-475E-9B8E-D39312F8DCBA}" destId="{11E282DF-A411-428C-8F85-7952B86FAEDA}" srcOrd="4" destOrd="0" parTransId="{67E343CE-A072-4235-8E88-871E00D80EC0}" sibTransId="{79A2E4CF-DD8D-477D-AA77-5AD18960922C}"/>
    <dgm:cxn modelId="{F9623F16-703B-4AB5-A415-F92D96B8AF19}" type="presOf" srcId="{195A9451-CA9A-45E4-BC0C-EEE5E102FC96}" destId="{0C889B12-6617-4517-BD1F-B0623B844DA0}" srcOrd="0" destOrd="0" presId="urn:microsoft.com/office/officeart/2017/3/layout/HorizontalLabelsTimeline"/>
    <dgm:cxn modelId="{CD84733A-A80B-439A-8903-6904F91043CB}" srcId="{2D69F261-58DE-4D89-9B76-4F2E37AAA21A}" destId="{8447E7FE-8436-4F23-BB59-993102CA509F}" srcOrd="0" destOrd="0" parTransId="{B9EB078D-9938-4BD4-B24E-386198C3705F}" sibTransId="{87DE8FE7-B1F2-4021-9438-D4086754D32D}"/>
    <dgm:cxn modelId="{2BC98E3B-A192-4ED4-9CC9-BCF73F523659}" type="presOf" srcId="{11E282DF-A411-428C-8F85-7952B86FAEDA}" destId="{67D9E1F3-AD87-4EF0-9F9D-F1D1EDBF8C8A}" srcOrd="0" destOrd="0" presId="urn:microsoft.com/office/officeart/2017/3/layout/HorizontalLabelsTimeline"/>
    <dgm:cxn modelId="{9AEBFB3D-E6EB-4093-B04C-DC1A19C8199D}" srcId="{CB31641C-0F77-4B90-B78E-A74B9C8D5CD2}" destId="{E906205E-5494-4567-B84C-3969EAE239E6}" srcOrd="0" destOrd="0" parTransId="{B6937A1C-6F1F-4FB0-8C19-D4E6372E75A1}" sibTransId="{3E4F8676-5390-4EBB-9AA9-9CDB969DB0C9}"/>
    <dgm:cxn modelId="{B261555B-472C-46AB-A0B6-13AA53ED2A47}" srcId="{88ABA86B-5132-4C7F-BFAF-B025368E160A}" destId="{D260D2EC-A071-40CE-8D9C-BE440F06CCAD}" srcOrd="0" destOrd="0" parTransId="{F92267A0-BA66-44B9-8159-53E0DF4D25CE}" sibTransId="{A6AE195B-10A3-42B7-8900-06677D3D3599}"/>
    <dgm:cxn modelId="{0794A05E-04A1-46FD-A59A-A819CC522705}" type="presOf" srcId="{8447E7FE-8436-4F23-BB59-993102CA509F}" destId="{12E67271-6C4B-4A8C-80FA-7BF1C14532F3}" srcOrd="0" destOrd="0" presId="urn:microsoft.com/office/officeart/2017/3/layout/HorizontalLabelsTimeline"/>
    <dgm:cxn modelId="{D4FD3566-2595-4F09-8C77-8576E5990492}" srcId="{B5CD1828-3728-475E-9B8E-D39312F8DCBA}" destId="{281046D9-02D1-4B6C-9874-1B730C8EBA24}" srcOrd="0" destOrd="0" parTransId="{188B1FE3-6720-4AD8-9F94-548D174481E2}" sibTransId="{D941D2DC-9257-4B6F-9A3D-BFFD9B762C5A}"/>
    <dgm:cxn modelId="{949BE048-9F12-453E-9F8C-0F326584E41A}" type="presOf" srcId="{A4BA2D3D-D642-4A48-98DB-FEDC00E537C7}" destId="{FE98EF20-0C74-4C9A-A448-0B3BDC71AABF}" srcOrd="0" destOrd="0" presId="urn:microsoft.com/office/officeart/2017/3/layout/HorizontalLabelsTimeline"/>
    <dgm:cxn modelId="{1CBF6F69-3010-4BEC-8ED2-9B89BAFD6064}" srcId="{195A9451-CA9A-45E4-BC0C-EEE5E102FC96}" destId="{0A79D1E7-0482-4B85-82A2-E97DF99DA2E1}" srcOrd="0" destOrd="0" parTransId="{E36678D7-EE13-4B84-A821-A5327811F2AB}" sibTransId="{3A3FC911-5050-4250-B02F-E318FB72B50F}"/>
    <dgm:cxn modelId="{C033366A-929E-4CAA-9E26-D334CAC72E4D}" srcId="{D8DD4A53-BC8A-4083-98E9-3121AE48DB7B}" destId="{25CD79FF-C5A4-47F6-A660-597BB5C7E6C0}" srcOrd="0" destOrd="0" parTransId="{43793A96-BD49-41BC-842B-16A6E0E7E023}" sibTransId="{1FBAB7FB-3A72-4BCE-BF54-80C91B9696AA}"/>
    <dgm:cxn modelId="{2D2ACC4D-B446-4EB3-ADCA-E292D5EDBCDC}" type="presOf" srcId="{D260D2EC-A071-40CE-8D9C-BE440F06CCAD}" destId="{A7C78D09-C18E-46E3-9263-2DCE8A793630}" srcOrd="0" destOrd="0" presId="urn:microsoft.com/office/officeart/2017/3/layout/HorizontalLabelsTimeline"/>
    <dgm:cxn modelId="{39713773-1AD5-410C-A619-AE987BCE8AF9}" srcId="{281046D9-02D1-4B6C-9874-1B730C8EBA24}" destId="{A4BA2D3D-D642-4A48-98DB-FEDC00E537C7}" srcOrd="0" destOrd="0" parTransId="{F38BDE59-0AF9-442C-AA5B-DE7DA803987F}" sibTransId="{198F8F09-37A3-494D-9AFC-3E4F7F166394}"/>
    <dgm:cxn modelId="{E9678357-8146-41CD-885B-CCDFD8BF993D}" type="presOf" srcId="{25CD79FF-C5A4-47F6-A660-597BB5C7E6C0}" destId="{A4D23BC0-BF5A-4268-95F1-9C8F5404F252}" srcOrd="0" destOrd="0" presId="urn:microsoft.com/office/officeart/2017/3/layout/HorizontalLabelsTimeline"/>
    <dgm:cxn modelId="{357BDE80-E707-411A-9AA0-E3B34C39E641}" srcId="{B5CD1828-3728-475E-9B8E-D39312F8DCBA}" destId="{565FD4AD-A208-40AC-AF36-9F8CFAF37E05}" srcOrd="1" destOrd="0" parTransId="{98A01308-5D6A-40A5-A3D7-A7B18AE0EAB0}" sibTransId="{E96D5F5C-E34D-4137-A5F1-79E08E4176B5}"/>
    <dgm:cxn modelId="{FCDBF983-DCF9-4CBE-BC3E-E24E62AC4CDF}" type="presOf" srcId="{565FD4AD-A208-40AC-AF36-9F8CFAF37E05}" destId="{22A53BB0-3C17-4A77-B3CD-E3FA09148053}" srcOrd="0" destOrd="0" presId="urn:microsoft.com/office/officeart/2017/3/layout/HorizontalLabelsTimeline"/>
    <dgm:cxn modelId="{92AD1998-BAB3-4D16-90D7-0649DA8C82E3}" srcId="{B5CD1828-3728-475E-9B8E-D39312F8DCBA}" destId="{93DF2614-C1E2-4AC7-B964-AA4F5499214A}" srcOrd="6" destOrd="0" parTransId="{D9E04D4A-05CF-4770-81CD-7F02F83E47F3}" sibTransId="{02F8BE22-65F7-4C97-81A9-EC2BE9762639}"/>
    <dgm:cxn modelId="{40C35899-61B7-4FFD-AC8C-D0774E560B3D}" srcId="{B5CD1828-3728-475E-9B8E-D39312F8DCBA}" destId="{88ABA86B-5132-4C7F-BFAF-B025368E160A}" srcOrd="2" destOrd="0" parTransId="{45024AA4-44F3-41F7-AD68-6BE3C109495D}" sibTransId="{0E9C9D62-CA41-4134-9A9D-C0ECE8AA1443}"/>
    <dgm:cxn modelId="{5840899D-7C01-40E4-94E4-5E370700C5A0}" type="presOf" srcId="{B5CD1828-3728-475E-9B8E-D39312F8DCBA}" destId="{74EE800C-E9C0-49B6-8EF6-63019799763C}" srcOrd="0" destOrd="0" presId="urn:microsoft.com/office/officeart/2017/3/layout/HorizontalLabelsTimeline"/>
    <dgm:cxn modelId="{0CEB07A8-199F-4708-B6D2-ECAAE97F15B2}" srcId="{B5CD1828-3728-475E-9B8E-D39312F8DCBA}" destId="{D8DD4A53-BC8A-4083-98E9-3121AE48DB7B}" srcOrd="7" destOrd="0" parTransId="{29EFF305-4031-4476-9522-A112F01FA22A}" sibTransId="{236A62B3-09F2-4BF1-A83F-B32A743AD503}"/>
    <dgm:cxn modelId="{DB3978A9-B139-4609-B08B-F9A44D9C983D}" type="presOf" srcId="{0A79D1E7-0482-4B85-82A2-E97DF99DA2E1}" destId="{AEBFCED7-C703-41CB-908A-030BC8592295}" srcOrd="0" destOrd="0" presId="urn:microsoft.com/office/officeart/2017/3/layout/HorizontalLabelsTimeline"/>
    <dgm:cxn modelId="{229AE6A9-A8C7-4E3E-B13B-8DE2D36D1282}" type="presOf" srcId="{E1956E2D-7FEA-451D-9B1C-D5C494D6A706}" destId="{1005ACBE-B8EE-42A4-ADBF-D8AE39B4E070}" srcOrd="0" destOrd="0" presId="urn:microsoft.com/office/officeart/2017/3/layout/HorizontalLabelsTimeline"/>
    <dgm:cxn modelId="{3C5E34AB-E79C-4933-9FD7-846920761E2D}" type="presOf" srcId="{5653648C-6483-4534-9504-06696C4D505A}" destId="{7982B282-A91E-4B84-B6F7-9516857F1425}" srcOrd="0" destOrd="0" presId="urn:microsoft.com/office/officeart/2017/3/layout/HorizontalLabelsTimeline"/>
    <dgm:cxn modelId="{972392AB-F435-4E20-AB53-FA914389E16A}" srcId="{565FD4AD-A208-40AC-AF36-9F8CFAF37E05}" destId="{E1956E2D-7FEA-451D-9B1C-D5C494D6A706}" srcOrd="0" destOrd="0" parTransId="{E3A36A4E-BCC6-4D78-B55B-4BAB04133B51}" sibTransId="{111DA84D-F0D5-4712-915B-D74A31344B2A}"/>
    <dgm:cxn modelId="{EEAEA9B0-0FF2-48EF-B39A-0B83E5B207E4}" srcId="{6517B415-3370-4E49-BA1B-0CD9241B4A5C}" destId="{A17686EC-743F-4A9F-93F9-DE57C9F9D84E}" srcOrd="0" destOrd="0" parTransId="{2FBF7B2F-B226-48D9-BF73-44BF86215D8D}" sibTransId="{00FD948E-0C0A-4DF8-B343-70D224039E5A}"/>
    <dgm:cxn modelId="{7C947DB4-A7AB-49F0-BA2A-C8A5DB194EB2}" type="presOf" srcId="{A17686EC-743F-4A9F-93F9-DE57C9F9D84E}" destId="{0847986F-1EDE-44AC-8DE1-703357914967}" srcOrd="0" destOrd="0" presId="urn:microsoft.com/office/officeart/2017/3/layout/HorizontalLabelsTimeline"/>
    <dgm:cxn modelId="{DD3422BD-63D1-4E7C-8A96-C78EA3F695BC}" srcId="{B5CD1828-3728-475E-9B8E-D39312F8DCBA}" destId="{195A9451-CA9A-45E4-BC0C-EEE5E102FC96}" srcOrd="8" destOrd="0" parTransId="{E44FE2E4-4370-49C9-BF2C-E56A0F5E4BCB}" sibTransId="{D404E939-C0D7-40D4-AA4A-1E29F242D6CA}"/>
    <dgm:cxn modelId="{9BE4F0BD-109F-480D-A341-54F866BE347B}" type="presOf" srcId="{8797F122-5435-4905-9D3B-2798503CA8AD}" destId="{4EEF2E8F-71C2-4C04-A568-CF761741D27B}" srcOrd="0" destOrd="0" presId="urn:microsoft.com/office/officeart/2017/3/layout/HorizontalLabelsTimeline"/>
    <dgm:cxn modelId="{47FB17C2-6F09-42C2-AAF8-A261892240E0}" type="presOf" srcId="{E906205E-5494-4567-B84C-3969EAE239E6}" destId="{693E0FD4-7159-4EA7-91DE-5BFD60FA2E63}" srcOrd="0" destOrd="0" presId="urn:microsoft.com/office/officeart/2017/3/layout/HorizontalLabelsTimeline"/>
    <dgm:cxn modelId="{A2760EC6-3918-4836-9E0C-C179C88FB61B}" srcId="{93DF2614-C1E2-4AC7-B964-AA4F5499214A}" destId="{8797F122-5435-4905-9D3B-2798503CA8AD}" srcOrd="0" destOrd="0" parTransId="{3A1D39CE-E547-472E-8E12-6AA1234E38F7}" sibTransId="{148EF055-985D-4145-8305-1E593576B2A2}"/>
    <dgm:cxn modelId="{4B4319CC-D7E1-4974-993F-28B7151500FA}" srcId="{B5CD1828-3728-475E-9B8E-D39312F8DCBA}" destId="{2D69F261-58DE-4D89-9B76-4F2E37AAA21A}" srcOrd="5" destOrd="0" parTransId="{826338BE-2B45-41B8-BC34-97C7E646508A}" sibTransId="{A696E079-14F3-494B-AB86-346C055382C0}"/>
    <dgm:cxn modelId="{9B40D4DE-5104-42EA-80DB-45362A84A7AA}" type="presOf" srcId="{CB31641C-0F77-4B90-B78E-A74B9C8D5CD2}" destId="{5FE2BB92-CAA6-4965-8A09-8F53E7065EBB}" srcOrd="0" destOrd="0" presId="urn:microsoft.com/office/officeart/2017/3/layout/HorizontalLabelsTimeline"/>
    <dgm:cxn modelId="{CE14FFEB-D601-4F01-A30A-3BB19F0E0436}" srcId="{B5CD1828-3728-475E-9B8E-D39312F8DCBA}" destId="{6517B415-3370-4E49-BA1B-0CD9241B4A5C}" srcOrd="9" destOrd="0" parTransId="{71579746-8417-499F-B699-256839FB2339}" sibTransId="{CB409D8E-3259-41EE-A4BA-AB4EE318CDF9}"/>
    <dgm:cxn modelId="{19A989F5-8FE7-4E5C-8556-2A72FFCF49C5}" type="presOf" srcId="{2D69F261-58DE-4D89-9B76-4F2E37AAA21A}" destId="{DCE7E172-7007-4530-951F-1EE5127405F1}" srcOrd="0" destOrd="0" presId="urn:microsoft.com/office/officeart/2017/3/layout/HorizontalLabelsTimeline"/>
    <dgm:cxn modelId="{A44A46F6-49E4-485D-AD16-38017A9E2D12}" type="presOf" srcId="{281046D9-02D1-4B6C-9874-1B730C8EBA24}" destId="{EDCAB412-DAE8-4D47-8CCF-C7A447B6FE65}" srcOrd="0" destOrd="0" presId="urn:microsoft.com/office/officeart/2017/3/layout/HorizontalLabelsTimeline"/>
    <dgm:cxn modelId="{02F859F6-8CC3-4113-AD31-6010444FEAE9}" type="presOf" srcId="{88ABA86B-5132-4C7F-BFAF-B025368E160A}" destId="{15A00FD5-7AB8-46DD-9A00-B58B894100C8}" srcOrd="0" destOrd="0" presId="urn:microsoft.com/office/officeart/2017/3/layout/HorizontalLabelsTimeline"/>
    <dgm:cxn modelId="{B66DB0F7-5966-4DC5-85FD-833873B99319}" type="presOf" srcId="{D8DD4A53-BC8A-4083-98E9-3121AE48DB7B}" destId="{3DA3D207-CCEC-4F4E-B29D-0578DD0BF66D}" srcOrd="0" destOrd="0" presId="urn:microsoft.com/office/officeart/2017/3/layout/HorizontalLabelsTimeline"/>
    <dgm:cxn modelId="{A6697EFB-1E2D-427E-9B39-34A30B1F59F0}" srcId="{11E282DF-A411-428C-8F85-7952B86FAEDA}" destId="{5653648C-6483-4534-9504-06696C4D505A}" srcOrd="0" destOrd="0" parTransId="{B2779734-B143-46C3-98FE-E16AB59BD878}" sibTransId="{4C33397A-C384-4D80-8035-CEBB592A4136}"/>
    <dgm:cxn modelId="{3B9185FF-4489-4664-80E2-545D2DE33A94}" srcId="{B5CD1828-3728-475E-9B8E-D39312F8DCBA}" destId="{CB31641C-0F77-4B90-B78E-A74B9C8D5CD2}" srcOrd="3" destOrd="0" parTransId="{855BFD34-1411-4C60-91CF-FA625AE52273}" sibTransId="{CEE72F20-680E-48B9-AEDA-97DCE0B0FD44}"/>
    <dgm:cxn modelId="{CE415579-9E3D-46C9-8DD8-7536CC90DAE2}" type="presParOf" srcId="{74EE800C-E9C0-49B6-8EF6-63019799763C}" destId="{61DABDB8-E571-4653-B0D1-2D0992B688A6}" srcOrd="0" destOrd="0" presId="urn:microsoft.com/office/officeart/2017/3/layout/HorizontalLabelsTimeline"/>
    <dgm:cxn modelId="{F70831AB-0BF3-4E96-98A0-48FEA6DDDB26}" type="presParOf" srcId="{74EE800C-E9C0-49B6-8EF6-63019799763C}" destId="{6F3B36FB-EF06-4D33-85D4-40723A518F9A}" srcOrd="1" destOrd="0" presId="urn:microsoft.com/office/officeart/2017/3/layout/HorizontalLabelsTimeline"/>
    <dgm:cxn modelId="{FF401F37-25E2-4787-9B8F-96710BF2C58D}" type="presParOf" srcId="{6F3B36FB-EF06-4D33-85D4-40723A518F9A}" destId="{91A53CEA-AF2F-45BC-88DD-FA91296BC2D7}" srcOrd="0" destOrd="0" presId="urn:microsoft.com/office/officeart/2017/3/layout/HorizontalLabelsTimeline"/>
    <dgm:cxn modelId="{25C8BD72-5D2F-4FC6-8B7A-5523DAA6C467}" type="presParOf" srcId="{91A53CEA-AF2F-45BC-88DD-FA91296BC2D7}" destId="{EDCAB412-DAE8-4D47-8CCF-C7A447B6FE65}" srcOrd="0" destOrd="0" presId="urn:microsoft.com/office/officeart/2017/3/layout/HorizontalLabelsTimeline"/>
    <dgm:cxn modelId="{C2BD66AE-F71A-4A97-B78F-99336951AE08}" type="presParOf" srcId="{91A53CEA-AF2F-45BC-88DD-FA91296BC2D7}" destId="{5882ABD8-C1DA-4DBA-9F4B-69A15BF572DE}" srcOrd="1" destOrd="0" presId="urn:microsoft.com/office/officeart/2017/3/layout/HorizontalLabelsTimeline"/>
    <dgm:cxn modelId="{D83FA812-AADA-499D-A673-11394EB41347}" type="presParOf" srcId="{5882ABD8-C1DA-4DBA-9F4B-69A15BF572DE}" destId="{FE98EF20-0C74-4C9A-A448-0B3BDC71AABF}" srcOrd="0" destOrd="0" presId="urn:microsoft.com/office/officeart/2017/3/layout/HorizontalLabelsTimeline"/>
    <dgm:cxn modelId="{63B2D68E-62CF-40FB-892D-A2201F8B366D}" type="presParOf" srcId="{5882ABD8-C1DA-4DBA-9F4B-69A15BF572DE}" destId="{08696878-833E-4DF6-B2EF-26056C3B07CB}" srcOrd="1" destOrd="0" presId="urn:microsoft.com/office/officeart/2017/3/layout/HorizontalLabelsTimeline"/>
    <dgm:cxn modelId="{92C8BFE7-6682-4AE9-8759-D0056DD15A97}" type="presParOf" srcId="{91A53CEA-AF2F-45BC-88DD-FA91296BC2D7}" destId="{F177C37C-039A-44B4-B2FA-0997E7AF55FC}" srcOrd="2" destOrd="0" presId="urn:microsoft.com/office/officeart/2017/3/layout/HorizontalLabelsTimeline"/>
    <dgm:cxn modelId="{8FBA4C7A-47DB-41B9-8DB1-D9FAA0DE1277}" type="presParOf" srcId="{91A53CEA-AF2F-45BC-88DD-FA91296BC2D7}" destId="{54CCA906-91CF-4399-907E-2D8274C117F7}" srcOrd="3" destOrd="0" presId="urn:microsoft.com/office/officeart/2017/3/layout/HorizontalLabelsTimeline"/>
    <dgm:cxn modelId="{80BB9A55-2644-4A63-A64B-0D7B8733B9D0}" type="presParOf" srcId="{91A53CEA-AF2F-45BC-88DD-FA91296BC2D7}" destId="{4066B582-6393-4350-AF61-1C628FA2A089}" srcOrd="4" destOrd="0" presId="urn:microsoft.com/office/officeart/2017/3/layout/HorizontalLabelsTimeline"/>
    <dgm:cxn modelId="{DC696BFD-C2B8-464F-9230-6326A55AD182}" type="presParOf" srcId="{6F3B36FB-EF06-4D33-85D4-40723A518F9A}" destId="{EECE60F1-B489-4733-9E8D-0625671D9CE9}" srcOrd="1" destOrd="0" presId="urn:microsoft.com/office/officeart/2017/3/layout/HorizontalLabelsTimeline"/>
    <dgm:cxn modelId="{D35A8108-5434-4561-A373-21632B575438}" type="presParOf" srcId="{6F3B36FB-EF06-4D33-85D4-40723A518F9A}" destId="{13714C34-B9ED-4FB3-BCAF-2979B49C6C0D}" srcOrd="2" destOrd="0" presId="urn:microsoft.com/office/officeart/2017/3/layout/HorizontalLabelsTimeline"/>
    <dgm:cxn modelId="{DAD7CD68-6597-4DF6-A70D-207923044EDA}" type="presParOf" srcId="{13714C34-B9ED-4FB3-BCAF-2979B49C6C0D}" destId="{22A53BB0-3C17-4A77-B3CD-E3FA09148053}" srcOrd="0" destOrd="0" presId="urn:microsoft.com/office/officeart/2017/3/layout/HorizontalLabelsTimeline"/>
    <dgm:cxn modelId="{28D7F1C6-8658-4BF1-9860-7FCF40817669}" type="presParOf" srcId="{13714C34-B9ED-4FB3-BCAF-2979B49C6C0D}" destId="{5676129A-7F7F-4836-B4CA-A8B113572EEF}" srcOrd="1" destOrd="0" presId="urn:microsoft.com/office/officeart/2017/3/layout/HorizontalLabelsTimeline"/>
    <dgm:cxn modelId="{262AC4BC-4D08-487C-AFAA-5E626062609E}" type="presParOf" srcId="{5676129A-7F7F-4836-B4CA-A8B113572EEF}" destId="{1005ACBE-B8EE-42A4-ADBF-D8AE39B4E070}" srcOrd="0" destOrd="0" presId="urn:microsoft.com/office/officeart/2017/3/layout/HorizontalLabelsTimeline"/>
    <dgm:cxn modelId="{D7EE755B-20C9-4755-B0AE-9C22B21079D3}" type="presParOf" srcId="{5676129A-7F7F-4836-B4CA-A8B113572EEF}" destId="{D9D8750B-00A7-4FA9-B1ED-EB8B1587ABFC}" srcOrd="1" destOrd="0" presId="urn:microsoft.com/office/officeart/2017/3/layout/HorizontalLabelsTimeline"/>
    <dgm:cxn modelId="{C7D9C269-AB36-4FC5-8836-66C2B2A31D2C}" type="presParOf" srcId="{13714C34-B9ED-4FB3-BCAF-2979B49C6C0D}" destId="{A88EA84A-1D55-47E4-B2F1-3EB44834821A}" srcOrd="2" destOrd="0" presId="urn:microsoft.com/office/officeart/2017/3/layout/HorizontalLabelsTimeline"/>
    <dgm:cxn modelId="{521877FF-77AD-4F3E-8DB9-23947DC67223}" type="presParOf" srcId="{13714C34-B9ED-4FB3-BCAF-2979B49C6C0D}" destId="{F649795A-3194-4BA5-8E4C-4728281940F1}" srcOrd="3" destOrd="0" presId="urn:microsoft.com/office/officeart/2017/3/layout/HorizontalLabelsTimeline"/>
    <dgm:cxn modelId="{8BA492E9-F468-4E93-AF57-FBEBFD208BFE}" type="presParOf" srcId="{13714C34-B9ED-4FB3-BCAF-2979B49C6C0D}" destId="{002A9F77-E47E-4CBA-ADCD-F727D433850C}" srcOrd="4" destOrd="0" presId="urn:microsoft.com/office/officeart/2017/3/layout/HorizontalLabelsTimeline"/>
    <dgm:cxn modelId="{072539FD-F112-473E-8638-DF9DC4E943C9}" type="presParOf" srcId="{6F3B36FB-EF06-4D33-85D4-40723A518F9A}" destId="{016E3EE6-09FC-470D-AA35-F25C207EB39F}" srcOrd="3" destOrd="0" presId="urn:microsoft.com/office/officeart/2017/3/layout/HorizontalLabelsTimeline"/>
    <dgm:cxn modelId="{661680E3-19C7-4C73-BEFE-28BDAD73C198}" type="presParOf" srcId="{6F3B36FB-EF06-4D33-85D4-40723A518F9A}" destId="{652393B5-D7C3-489C-8858-CBE6A1ED129E}" srcOrd="4" destOrd="0" presId="urn:microsoft.com/office/officeart/2017/3/layout/HorizontalLabelsTimeline"/>
    <dgm:cxn modelId="{66253886-A3AD-4122-A6EA-0F1BD19B3477}" type="presParOf" srcId="{652393B5-D7C3-489C-8858-CBE6A1ED129E}" destId="{15A00FD5-7AB8-46DD-9A00-B58B894100C8}" srcOrd="0" destOrd="0" presId="urn:microsoft.com/office/officeart/2017/3/layout/HorizontalLabelsTimeline"/>
    <dgm:cxn modelId="{F2E5327D-5F17-4519-BD85-2618A9127807}" type="presParOf" srcId="{652393B5-D7C3-489C-8858-CBE6A1ED129E}" destId="{22A22FFF-7BFE-483B-A899-9A28C427D739}" srcOrd="1" destOrd="0" presId="urn:microsoft.com/office/officeart/2017/3/layout/HorizontalLabelsTimeline"/>
    <dgm:cxn modelId="{8703AFCA-32A0-4CBE-9E25-C47820547A4D}" type="presParOf" srcId="{22A22FFF-7BFE-483B-A899-9A28C427D739}" destId="{A7C78D09-C18E-46E3-9263-2DCE8A793630}" srcOrd="0" destOrd="0" presId="urn:microsoft.com/office/officeart/2017/3/layout/HorizontalLabelsTimeline"/>
    <dgm:cxn modelId="{9910BA42-8FCE-467D-B494-5A76C73A7A2A}" type="presParOf" srcId="{22A22FFF-7BFE-483B-A899-9A28C427D739}" destId="{70A652C9-A9DB-45EA-B4DF-01750B3624CF}" srcOrd="1" destOrd="0" presId="urn:microsoft.com/office/officeart/2017/3/layout/HorizontalLabelsTimeline"/>
    <dgm:cxn modelId="{532CDDED-8ADC-42D1-B5C6-58D8CA108B12}" type="presParOf" srcId="{652393B5-D7C3-489C-8858-CBE6A1ED129E}" destId="{4250755D-508B-4CD4-ABEE-D6D7A1F45EFC}" srcOrd="2" destOrd="0" presId="urn:microsoft.com/office/officeart/2017/3/layout/HorizontalLabelsTimeline"/>
    <dgm:cxn modelId="{08A2980A-1721-4CC2-B08D-118B1A88B917}" type="presParOf" srcId="{652393B5-D7C3-489C-8858-CBE6A1ED129E}" destId="{F89B42E0-E9B8-472F-BD4F-1135636A9E12}" srcOrd="3" destOrd="0" presId="urn:microsoft.com/office/officeart/2017/3/layout/HorizontalLabelsTimeline"/>
    <dgm:cxn modelId="{F05F5EE0-F533-4A69-BE2B-EAE197B37BBD}" type="presParOf" srcId="{652393B5-D7C3-489C-8858-CBE6A1ED129E}" destId="{487614C8-AEEB-4DA8-B72C-C0181B50F154}" srcOrd="4" destOrd="0" presId="urn:microsoft.com/office/officeart/2017/3/layout/HorizontalLabelsTimeline"/>
    <dgm:cxn modelId="{985BB337-CF44-49C3-85F4-194C5A02E6A8}" type="presParOf" srcId="{6F3B36FB-EF06-4D33-85D4-40723A518F9A}" destId="{11858B79-D88F-4D45-ADBB-75BE97D592ED}" srcOrd="5" destOrd="0" presId="urn:microsoft.com/office/officeart/2017/3/layout/HorizontalLabelsTimeline"/>
    <dgm:cxn modelId="{A7BA4904-739E-4158-B0F3-40363E8647CD}" type="presParOf" srcId="{6F3B36FB-EF06-4D33-85D4-40723A518F9A}" destId="{8B0FDCC0-FFE4-4A42-AAE8-5465C7668AEE}" srcOrd="6" destOrd="0" presId="urn:microsoft.com/office/officeart/2017/3/layout/HorizontalLabelsTimeline"/>
    <dgm:cxn modelId="{60C66DDE-BF35-4CF0-9209-F98E8051B00F}" type="presParOf" srcId="{8B0FDCC0-FFE4-4A42-AAE8-5465C7668AEE}" destId="{5FE2BB92-CAA6-4965-8A09-8F53E7065EBB}" srcOrd="0" destOrd="0" presId="urn:microsoft.com/office/officeart/2017/3/layout/HorizontalLabelsTimeline"/>
    <dgm:cxn modelId="{4277EE17-97C4-4849-B8B1-DE666B580DAF}" type="presParOf" srcId="{8B0FDCC0-FFE4-4A42-AAE8-5465C7668AEE}" destId="{3721274E-3388-4DE0-B683-6821053940AF}" srcOrd="1" destOrd="0" presId="urn:microsoft.com/office/officeart/2017/3/layout/HorizontalLabelsTimeline"/>
    <dgm:cxn modelId="{D0E587B6-DBD0-4495-AFAA-77687D3BD26C}" type="presParOf" srcId="{3721274E-3388-4DE0-B683-6821053940AF}" destId="{693E0FD4-7159-4EA7-91DE-5BFD60FA2E63}" srcOrd="0" destOrd="0" presId="urn:microsoft.com/office/officeart/2017/3/layout/HorizontalLabelsTimeline"/>
    <dgm:cxn modelId="{737C0EA0-4D1B-499E-96A6-BD1E3965EAED}" type="presParOf" srcId="{3721274E-3388-4DE0-B683-6821053940AF}" destId="{E3997C69-96B1-4300-835F-27A5FBDDA0EC}" srcOrd="1" destOrd="0" presId="urn:microsoft.com/office/officeart/2017/3/layout/HorizontalLabelsTimeline"/>
    <dgm:cxn modelId="{31DA4E6A-F583-4D74-B83B-A0793D9A0A14}" type="presParOf" srcId="{8B0FDCC0-FFE4-4A42-AAE8-5465C7668AEE}" destId="{444CF902-3FAE-4407-950C-63BCAA01122A}" srcOrd="2" destOrd="0" presId="urn:microsoft.com/office/officeart/2017/3/layout/HorizontalLabelsTimeline"/>
    <dgm:cxn modelId="{64F47CC4-B2AE-43CB-A2B7-11885F0DD735}" type="presParOf" srcId="{8B0FDCC0-FFE4-4A42-AAE8-5465C7668AEE}" destId="{740B56F0-AE5D-4A8E-9A6C-0A3EA11C07D7}" srcOrd="3" destOrd="0" presId="urn:microsoft.com/office/officeart/2017/3/layout/HorizontalLabelsTimeline"/>
    <dgm:cxn modelId="{806AA121-8B37-4B15-BF3B-EC424E12F61C}" type="presParOf" srcId="{8B0FDCC0-FFE4-4A42-AAE8-5465C7668AEE}" destId="{A9F1BACB-D48A-41FC-9010-D19A3D540FD4}" srcOrd="4" destOrd="0" presId="urn:microsoft.com/office/officeart/2017/3/layout/HorizontalLabelsTimeline"/>
    <dgm:cxn modelId="{A5B620AD-523C-4850-8FDC-C3496FFD25BD}" type="presParOf" srcId="{6F3B36FB-EF06-4D33-85D4-40723A518F9A}" destId="{C2F70018-E244-4C65-AE96-60ED66975643}" srcOrd="7" destOrd="0" presId="urn:microsoft.com/office/officeart/2017/3/layout/HorizontalLabelsTimeline"/>
    <dgm:cxn modelId="{64DF2C29-D60F-4308-BB92-063ECD280871}" type="presParOf" srcId="{6F3B36FB-EF06-4D33-85D4-40723A518F9A}" destId="{D95B3AD4-A5AC-4196-B795-7E6CB7330240}" srcOrd="8" destOrd="0" presId="urn:microsoft.com/office/officeart/2017/3/layout/HorizontalLabelsTimeline"/>
    <dgm:cxn modelId="{057BB9E3-48A5-411F-9B12-5B6BE1A35D8C}" type="presParOf" srcId="{D95B3AD4-A5AC-4196-B795-7E6CB7330240}" destId="{67D9E1F3-AD87-4EF0-9F9D-F1D1EDBF8C8A}" srcOrd="0" destOrd="0" presId="urn:microsoft.com/office/officeart/2017/3/layout/HorizontalLabelsTimeline"/>
    <dgm:cxn modelId="{1905687F-A245-4E3C-9D3E-2E55F92B7666}" type="presParOf" srcId="{D95B3AD4-A5AC-4196-B795-7E6CB7330240}" destId="{44F4486F-65E2-4AA4-B8D4-98B16899E337}" srcOrd="1" destOrd="0" presId="urn:microsoft.com/office/officeart/2017/3/layout/HorizontalLabelsTimeline"/>
    <dgm:cxn modelId="{7D4BEF15-E998-48F0-B185-19EE5CB503F3}" type="presParOf" srcId="{44F4486F-65E2-4AA4-B8D4-98B16899E337}" destId="{7982B282-A91E-4B84-B6F7-9516857F1425}" srcOrd="0" destOrd="0" presId="urn:microsoft.com/office/officeart/2017/3/layout/HorizontalLabelsTimeline"/>
    <dgm:cxn modelId="{9FD38D0F-1D02-4582-B8B8-75E2F83D524F}" type="presParOf" srcId="{44F4486F-65E2-4AA4-B8D4-98B16899E337}" destId="{5362F5A3-F175-4B39-85FF-69ABC1B65024}" srcOrd="1" destOrd="0" presId="urn:microsoft.com/office/officeart/2017/3/layout/HorizontalLabelsTimeline"/>
    <dgm:cxn modelId="{B73676FA-74FD-44CE-8F88-58B32B9A2BA8}" type="presParOf" srcId="{D95B3AD4-A5AC-4196-B795-7E6CB7330240}" destId="{D7B1E732-7A28-45F5-88B1-AD8C2BC041CD}" srcOrd="2" destOrd="0" presId="urn:microsoft.com/office/officeart/2017/3/layout/HorizontalLabelsTimeline"/>
    <dgm:cxn modelId="{77EDE32B-E6D6-429A-906C-4045FB7E3F74}" type="presParOf" srcId="{D95B3AD4-A5AC-4196-B795-7E6CB7330240}" destId="{EC511174-ED8E-4066-941C-1FBE7BAA7574}" srcOrd="3" destOrd="0" presId="urn:microsoft.com/office/officeart/2017/3/layout/HorizontalLabelsTimeline"/>
    <dgm:cxn modelId="{160A4B83-170C-4266-8D18-2C3DDED16F9D}" type="presParOf" srcId="{D95B3AD4-A5AC-4196-B795-7E6CB7330240}" destId="{A5227BC4-BC2F-46E5-A4AB-3A850343F5D9}" srcOrd="4" destOrd="0" presId="urn:microsoft.com/office/officeart/2017/3/layout/HorizontalLabelsTimeline"/>
    <dgm:cxn modelId="{123C2C4D-404A-43E2-8C6B-DB6F770E3347}" type="presParOf" srcId="{6F3B36FB-EF06-4D33-85D4-40723A518F9A}" destId="{72F8F4CA-D161-4ADC-A65B-3699BBF0514E}" srcOrd="9" destOrd="0" presId="urn:microsoft.com/office/officeart/2017/3/layout/HorizontalLabelsTimeline"/>
    <dgm:cxn modelId="{4A16257B-04DA-42C5-AE57-BD61F8995CF3}" type="presParOf" srcId="{6F3B36FB-EF06-4D33-85D4-40723A518F9A}" destId="{025AD967-661E-4247-AA07-40858D896EA8}" srcOrd="10" destOrd="0" presId="urn:microsoft.com/office/officeart/2017/3/layout/HorizontalLabelsTimeline"/>
    <dgm:cxn modelId="{A0E8C8FF-5BE5-4BD5-9DAE-4D7086817565}" type="presParOf" srcId="{025AD967-661E-4247-AA07-40858D896EA8}" destId="{DCE7E172-7007-4530-951F-1EE5127405F1}" srcOrd="0" destOrd="0" presId="urn:microsoft.com/office/officeart/2017/3/layout/HorizontalLabelsTimeline"/>
    <dgm:cxn modelId="{8D022FC3-BD7A-469F-B31E-10FB370623D6}" type="presParOf" srcId="{025AD967-661E-4247-AA07-40858D896EA8}" destId="{022B3525-0617-4F7F-8FF1-CF1F9DA96164}" srcOrd="1" destOrd="0" presId="urn:microsoft.com/office/officeart/2017/3/layout/HorizontalLabelsTimeline"/>
    <dgm:cxn modelId="{4675E027-757A-44BB-AD54-FB35E9FB6B7C}" type="presParOf" srcId="{022B3525-0617-4F7F-8FF1-CF1F9DA96164}" destId="{12E67271-6C4B-4A8C-80FA-7BF1C14532F3}" srcOrd="0" destOrd="0" presId="urn:microsoft.com/office/officeart/2017/3/layout/HorizontalLabelsTimeline"/>
    <dgm:cxn modelId="{A11CC124-B40E-44EF-BE24-DC64879AB22F}" type="presParOf" srcId="{022B3525-0617-4F7F-8FF1-CF1F9DA96164}" destId="{0A58382B-3FB1-446A-B000-EE8256EEC9FA}" srcOrd="1" destOrd="0" presId="urn:microsoft.com/office/officeart/2017/3/layout/HorizontalLabelsTimeline"/>
    <dgm:cxn modelId="{A6A91DF9-76F8-43A4-A0D4-ED4DB82273D3}" type="presParOf" srcId="{025AD967-661E-4247-AA07-40858D896EA8}" destId="{3A451AF2-EC39-4B86-AF81-FC521868A48C}" srcOrd="2" destOrd="0" presId="urn:microsoft.com/office/officeart/2017/3/layout/HorizontalLabelsTimeline"/>
    <dgm:cxn modelId="{579639C2-7C8E-43B2-89AC-77B42ADD49F9}" type="presParOf" srcId="{025AD967-661E-4247-AA07-40858D896EA8}" destId="{1BBF94E5-BD88-4417-ACA8-5F1B89D05946}" srcOrd="3" destOrd="0" presId="urn:microsoft.com/office/officeart/2017/3/layout/HorizontalLabelsTimeline"/>
    <dgm:cxn modelId="{68CCD0B3-78C7-4614-ACF7-0DFEBB517FC9}" type="presParOf" srcId="{025AD967-661E-4247-AA07-40858D896EA8}" destId="{43794B9A-348A-4A39-B126-CFFE8680BEB6}" srcOrd="4" destOrd="0" presId="urn:microsoft.com/office/officeart/2017/3/layout/HorizontalLabelsTimeline"/>
    <dgm:cxn modelId="{7077A5C2-E63A-49E4-85A6-14A77A76F648}" type="presParOf" srcId="{6F3B36FB-EF06-4D33-85D4-40723A518F9A}" destId="{FFE5EDD2-ED6E-42DF-8A4E-B852EC72B012}" srcOrd="11" destOrd="0" presId="urn:microsoft.com/office/officeart/2017/3/layout/HorizontalLabelsTimeline"/>
    <dgm:cxn modelId="{0CAA6204-C075-472A-B332-4B4D09AB6319}" type="presParOf" srcId="{6F3B36FB-EF06-4D33-85D4-40723A518F9A}" destId="{9120CF05-8915-456B-A2A5-1715277D32CA}" srcOrd="12" destOrd="0" presId="urn:microsoft.com/office/officeart/2017/3/layout/HorizontalLabelsTimeline"/>
    <dgm:cxn modelId="{5938D585-0A4C-4C44-BAC8-6495BECE3846}" type="presParOf" srcId="{9120CF05-8915-456B-A2A5-1715277D32CA}" destId="{3CA13559-BB8C-44E5-8C92-9A25AD92BA90}" srcOrd="0" destOrd="0" presId="urn:microsoft.com/office/officeart/2017/3/layout/HorizontalLabelsTimeline"/>
    <dgm:cxn modelId="{395BFEA6-A33F-4138-BE2B-A0E1166F717A}" type="presParOf" srcId="{9120CF05-8915-456B-A2A5-1715277D32CA}" destId="{92360AAF-1332-4AE8-BE4E-806A09D2A7B2}" srcOrd="1" destOrd="0" presId="urn:microsoft.com/office/officeart/2017/3/layout/HorizontalLabelsTimeline"/>
    <dgm:cxn modelId="{95D55E68-4610-431D-9964-2F6F618CA607}" type="presParOf" srcId="{92360AAF-1332-4AE8-BE4E-806A09D2A7B2}" destId="{4EEF2E8F-71C2-4C04-A568-CF761741D27B}" srcOrd="0" destOrd="0" presId="urn:microsoft.com/office/officeart/2017/3/layout/HorizontalLabelsTimeline"/>
    <dgm:cxn modelId="{0AE834AB-90BE-43C2-943B-C7C0DB53E0F0}" type="presParOf" srcId="{92360AAF-1332-4AE8-BE4E-806A09D2A7B2}" destId="{B1A29FF8-B49F-4079-BBB4-950D9944F050}" srcOrd="1" destOrd="0" presId="urn:microsoft.com/office/officeart/2017/3/layout/HorizontalLabelsTimeline"/>
    <dgm:cxn modelId="{C7D843C0-9E04-495F-88A2-D77B56FDA823}" type="presParOf" srcId="{9120CF05-8915-456B-A2A5-1715277D32CA}" destId="{081BC3F2-8549-4FCC-9D4A-D0E8D85147D9}" srcOrd="2" destOrd="0" presId="urn:microsoft.com/office/officeart/2017/3/layout/HorizontalLabelsTimeline"/>
    <dgm:cxn modelId="{48930EDA-2383-4161-9CD4-F03D9DFF4BF0}" type="presParOf" srcId="{9120CF05-8915-456B-A2A5-1715277D32CA}" destId="{A910C8D8-466C-49C6-A491-B3254E0484D6}" srcOrd="3" destOrd="0" presId="urn:microsoft.com/office/officeart/2017/3/layout/HorizontalLabelsTimeline"/>
    <dgm:cxn modelId="{3D032C1F-2DAC-441D-A830-18FC69BE2632}" type="presParOf" srcId="{9120CF05-8915-456B-A2A5-1715277D32CA}" destId="{F1AD8C7B-BCEF-4E17-901F-711551E79246}" srcOrd="4" destOrd="0" presId="urn:microsoft.com/office/officeart/2017/3/layout/HorizontalLabelsTimeline"/>
    <dgm:cxn modelId="{9C14DFA8-528E-4675-91D1-2DD1F1239F71}" type="presParOf" srcId="{6F3B36FB-EF06-4D33-85D4-40723A518F9A}" destId="{0D6227CD-50FD-4055-B0C0-9B57260A707C}" srcOrd="13" destOrd="0" presId="urn:microsoft.com/office/officeart/2017/3/layout/HorizontalLabelsTimeline"/>
    <dgm:cxn modelId="{22818442-A435-49DB-A8E8-F9944D3F3627}" type="presParOf" srcId="{6F3B36FB-EF06-4D33-85D4-40723A518F9A}" destId="{8A63BED6-C97C-4A15-9EC7-44B69153EF67}" srcOrd="14" destOrd="0" presId="urn:microsoft.com/office/officeart/2017/3/layout/HorizontalLabelsTimeline"/>
    <dgm:cxn modelId="{4B81A1DA-8795-40DD-B81E-274BEBD48706}" type="presParOf" srcId="{8A63BED6-C97C-4A15-9EC7-44B69153EF67}" destId="{3DA3D207-CCEC-4F4E-B29D-0578DD0BF66D}" srcOrd="0" destOrd="0" presId="urn:microsoft.com/office/officeart/2017/3/layout/HorizontalLabelsTimeline"/>
    <dgm:cxn modelId="{6E499C01-9621-4043-9CA9-FF238BE9CD9E}" type="presParOf" srcId="{8A63BED6-C97C-4A15-9EC7-44B69153EF67}" destId="{E87BBA5E-7F2B-43B3-B5F6-43E6244D06A4}" srcOrd="1" destOrd="0" presId="urn:microsoft.com/office/officeart/2017/3/layout/HorizontalLabelsTimeline"/>
    <dgm:cxn modelId="{5B3C4CD3-82C1-4FC5-8A4A-5860F301F869}" type="presParOf" srcId="{E87BBA5E-7F2B-43B3-B5F6-43E6244D06A4}" destId="{A4D23BC0-BF5A-4268-95F1-9C8F5404F252}" srcOrd="0" destOrd="0" presId="urn:microsoft.com/office/officeart/2017/3/layout/HorizontalLabelsTimeline"/>
    <dgm:cxn modelId="{76920555-DDFA-494A-A7A6-556B99A7C9C4}" type="presParOf" srcId="{E87BBA5E-7F2B-43B3-B5F6-43E6244D06A4}" destId="{F5CBA2EC-2F30-412D-97C3-6C0405B408D7}" srcOrd="1" destOrd="0" presId="urn:microsoft.com/office/officeart/2017/3/layout/HorizontalLabelsTimeline"/>
    <dgm:cxn modelId="{AD6218D8-0828-484F-BF8E-431C88F79E1A}" type="presParOf" srcId="{8A63BED6-C97C-4A15-9EC7-44B69153EF67}" destId="{24239432-E0EF-4A2D-8D9F-740075316610}" srcOrd="2" destOrd="0" presId="urn:microsoft.com/office/officeart/2017/3/layout/HorizontalLabelsTimeline"/>
    <dgm:cxn modelId="{F95D08FB-E65E-4760-858F-2172E775E5DE}" type="presParOf" srcId="{8A63BED6-C97C-4A15-9EC7-44B69153EF67}" destId="{C2E146C3-5BA1-46EC-BBBE-92F7D40EC71F}" srcOrd="3" destOrd="0" presId="urn:microsoft.com/office/officeart/2017/3/layout/HorizontalLabelsTimeline"/>
    <dgm:cxn modelId="{5D210388-4AFF-4EE4-864D-ED23EA8E88A2}" type="presParOf" srcId="{8A63BED6-C97C-4A15-9EC7-44B69153EF67}" destId="{60FEB734-7401-4B68-BA16-0E0B31B26FAB}" srcOrd="4" destOrd="0" presId="urn:microsoft.com/office/officeart/2017/3/layout/HorizontalLabelsTimeline"/>
    <dgm:cxn modelId="{C23CE2B2-ADC7-4464-BD3B-6B2866D7B729}" type="presParOf" srcId="{6F3B36FB-EF06-4D33-85D4-40723A518F9A}" destId="{C5E078E4-1689-4C6F-AC8C-2C1912AB954C}" srcOrd="15" destOrd="0" presId="urn:microsoft.com/office/officeart/2017/3/layout/HorizontalLabelsTimeline"/>
    <dgm:cxn modelId="{9215AADB-5C3A-49CD-BC48-19DAA6825BF0}" type="presParOf" srcId="{6F3B36FB-EF06-4D33-85D4-40723A518F9A}" destId="{1D8E6D92-4F94-495B-B4FD-0B08C2AC2948}" srcOrd="16" destOrd="0" presId="urn:microsoft.com/office/officeart/2017/3/layout/HorizontalLabelsTimeline"/>
    <dgm:cxn modelId="{504E903E-C2F1-41E3-B93C-A54AD6DC1662}" type="presParOf" srcId="{1D8E6D92-4F94-495B-B4FD-0B08C2AC2948}" destId="{0C889B12-6617-4517-BD1F-B0623B844DA0}" srcOrd="0" destOrd="0" presId="urn:microsoft.com/office/officeart/2017/3/layout/HorizontalLabelsTimeline"/>
    <dgm:cxn modelId="{BDCFC1EA-B5C6-4354-8932-C0F6A46CDCED}" type="presParOf" srcId="{1D8E6D92-4F94-495B-B4FD-0B08C2AC2948}" destId="{B5629BBC-7328-4821-85F0-F98BB464F432}" srcOrd="1" destOrd="0" presId="urn:microsoft.com/office/officeart/2017/3/layout/HorizontalLabelsTimeline"/>
    <dgm:cxn modelId="{18DF9166-10F5-49B4-8652-63CFB63E26F4}" type="presParOf" srcId="{B5629BBC-7328-4821-85F0-F98BB464F432}" destId="{AEBFCED7-C703-41CB-908A-030BC8592295}" srcOrd="0" destOrd="0" presId="urn:microsoft.com/office/officeart/2017/3/layout/HorizontalLabelsTimeline"/>
    <dgm:cxn modelId="{EFDFE35C-3521-4CFA-80DF-B596C8E1D18C}" type="presParOf" srcId="{B5629BBC-7328-4821-85F0-F98BB464F432}" destId="{C436AFD3-4F1E-4A46-B29B-7428303387DA}" srcOrd="1" destOrd="0" presId="urn:microsoft.com/office/officeart/2017/3/layout/HorizontalLabelsTimeline"/>
    <dgm:cxn modelId="{29F8CC2F-851C-49DC-9794-70DD65FB7CEF}" type="presParOf" srcId="{1D8E6D92-4F94-495B-B4FD-0B08C2AC2948}" destId="{8BE869EE-325D-4A29-90F9-2E9B6DE513D5}" srcOrd="2" destOrd="0" presId="urn:microsoft.com/office/officeart/2017/3/layout/HorizontalLabelsTimeline"/>
    <dgm:cxn modelId="{BE562D65-301D-46B1-8EFB-369C4B8C8ADE}" type="presParOf" srcId="{1D8E6D92-4F94-495B-B4FD-0B08C2AC2948}" destId="{6E81F10D-F687-4FE2-9CB2-76B413174998}" srcOrd="3" destOrd="0" presId="urn:microsoft.com/office/officeart/2017/3/layout/HorizontalLabelsTimeline"/>
    <dgm:cxn modelId="{8477AD8D-EB15-47A2-A484-0D532A9FFB94}" type="presParOf" srcId="{1D8E6D92-4F94-495B-B4FD-0B08C2AC2948}" destId="{91D2FC50-26B9-4687-A537-E4F741556934}" srcOrd="4" destOrd="0" presId="urn:microsoft.com/office/officeart/2017/3/layout/HorizontalLabelsTimeline"/>
    <dgm:cxn modelId="{44832BD2-5623-4A63-ABAF-7411A9037088}" type="presParOf" srcId="{6F3B36FB-EF06-4D33-85D4-40723A518F9A}" destId="{2F8DFD89-C033-421E-AE30-CB1A7263CDC3}" srcOrd="17" destOrd="0" presId="urn:microsoft.com/office/officeart/2017/3/layout/HorizontalLabelsTimeline"/>
    <dgm:cxn modelId="{7406468A-09B8-40D5-B7FD-90B717B85AA9}" type="presParOf" srcId="{6F3B36FB-EF06-4D33-85D4-40723A518F9A}" destId="{B68A60C6-4392-4FB1-8DC5-11C495B458CA}" srcOrd="18" destOrd="0" presId="urn:microsoft.com/office/officeart/2017/3/layout/HorizontalLabelsTimeline"/>
    <dgm:cxn modelId="{0CC17682-C226-4CEB-B948-A9EC5D65E243}" type="presParOf" srcId="{B68A60C6-4392-4FB1-8DC5-11C495B458CA}" destId="{AB64FF48-008B-40D4-8ADD-31540EC7E319}" srcOrd="0" destOrd="0" presId="urn:microsoft.com/office/officeart/2017/3/layout/HorizontalLabelsTimeline"/>
    <dgm:cxn modelId="{8C93C764-FF4A-4E5C-BF6E-66695AC3BA01}" type="presParOf" srcId="{B68A60C6-4392-4FB1-8DC5-11C495B458CA}" destId="{3BF4447F-DADA-4A27-B24D-D9EA7EC48432}" srcOrd="1" destOrd="0" presId="urn:microsoft.com/office/officeart/2017/3/layout/HorizontalLabelsTimeline"/>
    <dgm:cxn modelId="{AF7BCE16-F90D-48E5-B5D5-6C62A8E640FD}" type="presParOf" srcId="{3BF4447F-DADA-4A27-B24D-D9EA7EC48432}" destId="{0847986F-1EDE-44AC-8DE1-703357914967}" srcOrd="0" destOrd="0" presId="urn:microsoft.com/office/officeart/2017/3/layout/HorizontalLabelsTimeline"/>
    <dgm:cxn modelId="{CACBEC5D-091F-464B-9FFA-1E2417C8F1D2}" type="presParOf" srcId="{3BF4447F-DADA-4A27-B24D-D9EA7EC48432}" destId="{D09F0E09-B740-4D92-A865-950B24D6053E}" srcOrd="1" destOrd="0" presId="urn:microsoft.com/office/officeart/2017/3/layout/HorizontalLabelsTimeline"/>
    <dgm:cxn modelId="{6C0F41C5-BFDF-41F6-AAFD-77538FEEEBC3}" type="presParOf" srcId="{B68A60C6-4392-4FB1-8DC5-11C495B458CA}" destId="{FAD97A52-5F76-4E52-A736-B47FC9EB4065}" srcOrd="2" destOrd="0" presId="urn:microsoft.com/office/officeart/2017/3/layout/HorizontalLabelsTimeline"/>
    <dgm:cxn modelId="{3D7DC74A-37C9-49C9-A939-3C5609770B97}" type="presParOf" srcId="{B68A60C6-4392-4FB1-8DC5-11C495B458CA}" destId="{CA7703A2-437D-44F9-A675-1CE3D86802BD}" srcOrd="3" destOrd="0" presId="urn:microsoft.com/office/officeart/2017/3/layout/HorizontalLabelsTimeline"/>
    <dgm:cxn modelId="{D28DADF2-F386-4E42-9D73-35704C93FCC7}" type="presParOf" srcId="{B68A60C6-4392-4FB1-8DC5-11C495B458CA}" destId="{5F783A02-CE1F-4C02-89FF-2D55BE6D0BA3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53CC2-8B78-48DD-8903-1CDEB1414D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44E7C0B-3DD6-44B7-B831-6753845B697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Riversdale and the 1938 Fire Brigades Act</a:t>
          </a:r>
          <a:endParaRPr lang="en-US" sz="2400" dirty="0"/>
        </a:p>
      </dgm:t>
    </dgm:pt>
    <dgm:pt modelId="{D3747057-4FCC-4D8E-8316-12689E2E0683}" type="parTrans" cxnId="{39EEAD90-1670-4869-ACF2-C162A4F94E5E}">
      <dgm:prSet/>
      <dgm:spPr/>
      <dgm:t>
        <a:bodyPr/>
        <a:lstStyle/>
        <a:p>
          <a:endParaRPr lang="en-US"/>
        </a:p>
      </dgm:t>
    </dgm:pt>
    <dgm:pt modelId="{C7CCC8A0-7107-4144-823E-0C21CBFA25EA}" type="sibTrans" cxnId="{39EEAD90-1670-4869-ACF2-C162A4F94E5E}">
      <dgm:prSet/>
      <dgm:spPr/>
      <dgm:t>
        <a:bodyPr/>
        <a:lstStyle/>
        <a:p>
          <a:endParaRPr lang="en-US"/>
        </a:p>
      </dgm:t>
    </dgm:pt>
    <dgm:pt modelId="{720C95A1-DDA3-458C-A709-A7FC9A20D9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1947 Fire Services Act and HM Fire Services Inspectorate</a:t>
          </a:r>
          <a:endParaRPr lang="en-US" sz="2400" dirty="0"/>
        </a:p>
      </dgm:t>
    </dgm:pt>
    <dgm:pt modelId="{5B5F4A89-B6B4-405F-A73C-3114D2E8C78B}" type="parTrans" cxnId="{FDC52E22-7463-47A5-8254-B4D71F0DDAFD}">
      <dgm:prSet/>
      <dgm:spPr/>
      <dgm:t>
        <a:bodyPr/>
        <a:lstStyle/>
        <a:p>
          <a:endParaRPr lang="en-US"/>
        </a:p>
      </dgm:t>
    </dgm:pt>
    <dgm:pt modelId="{ABD7EC83-645E-4B8A-BE34-11A8791E7285}" type="sibTrans" cxnId="{FDC52E22-7463-47A5-8254-B4D71F0DDAFD}">
      <dgm:prSet/>
      <dgm:spPr/>
      <dgm:t>
        <a:bodyPr/>
        <a:lstStyle/>
        <a:p>
          <a:endParaRPr lang="en-US"/>
        </a:p>
      </dgm:t>
    </dgm:pt>
    <dgm:pt modelId="{5DED7E0B-6CA5-4B8D-B546-A8148D9692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1999 HMFSI designated a ‘best value’ inspectorate</a:t>
          </a:r>
          <a:endParaRPr lang="en-US" sz="2400" dirty="0"/>
        </a:p>
      </dgm:t>
    </dgm:pt>
    <dgm:pt modelId="{57C49437-1D10-46B5-9A3B-A4EF947CC4C4}" type="parTrans" cxnId="{3C6A1CDE-D333-47B4-9D8A-9A958F584065}">
      <dgm:prSet/>
      <dgm:spPr/>
      <dgm:t>
        <a:bodyPr/>
        <a:lstStyle/>
        <a:p>
          <a:endParaRPr lang="en-US"/>
        </a:p>
      </dgm:t>
    </dgm:pt>
    <dgm:pt modelId="{3DDF06E2-A4A8-403F-8D68-A8DC38568719}" type="sibTrans" cxnId="{3C6A1CDE-D333-47B4-9D8A-9A958F584065}">
      <dgm:prSet/>
      <dgm:spPr/>
      <dgm:t>
        <a:bodyPr/>
        <a:lstStyle/>
        <a:p>
          <a:endParaRPr lang="en-US"/>
        </a:p>
      </dgm:t>
    </dgm:pt>
    <dgm:pt modelId="{C6F8316F-6DF0-42B6-96AF-846F37173C2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2006 Amalgamation into the Audit Commission’s remit</a:t>
          </a:r>
          <a:endParaRPr lang="en-US" sz="2400" dirty="0"/>
        </a:p>
      </dgm:t>
    </dgm:pt>
    <dgm:pt modelId="{C51F99EF-48E4-4C18-9070-2F456095160D}" type="parTrans" cxnId="{701FD66C-9DA8-4478-B350-653080252375}">
      <dgm:prSet/>
      <dgm:spPr/>
      <dgm:t>
        <a:bodyPr/>
        <a:lstStyle/>
        <a:p>
          <a:endParaRPr lang="en-US"/>
        </a:p>
      </dgm:t>
    </dgm:pt>
    <dgm:pt modelId="{67D8DA72-BD71-4ACB-8FB5-D890D6C8371C}" type="sibTrans" cxnId="{701FD66C-9DA8-4478-B350-653080252375}">
      <dgm:prSet/>
      <dgm:spPr/>
      <dgm:t>
        <a:bodyPr/>
        <a:lstStyle/>
        <a:p>
          <a:endParaRPr lang="en-US"/>
        </a:p>
      </dgm:t>
    </dgm:pt>
    <dgm:pt modelId="{5A825307-790C-4637-AABB-39EB83C4D0E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2010 Abolition of the Audit Commission and CAA terminated</a:t>
          </a:r>
          <a:endParaRPr lang="en-US" sz="2400" dirty="0"/>
        </a:p>
      </dgm:t>
    </dgm:pt>
    <dgm:pt modelId="{C12F4606-1BCD-455E-96B0-29AB8BADC653}" type="parTrans" cxnId="{4DD2296E-EC07-44F5-8A8A-C2A87D42C1A6}">
      <dgm:prSet/>
      <dgm:spPr/>
      <dgm:t>
        <a:bodyPr/>
        <a:lstStyle/>
        <a:p>
          <a:endParaRPr lang="en-US"/>
        </a:p>
      </dgm:t>
    </dgm:pt>
    <dgm:pt modelId="{8760F22F-FE58-488C-82FD-DB0BDA022D08}" type="sibTrans" cxnId="{4DD2296E-EC07-44F5-8A8A-C2A87D42C1A6}">
      <dgm:prSet/>
      <dgm:spPr/>
      <dgm:t>
        <a:bodyPr/>
        <a:lstStyle/>
        <a:p>
          <a:endParaRPr lang="en-US"/>
        </a:p>
      </dgm:t>
    </dgm:pt>
    <dgm:pt modelId="{7BDCC7FC-48B4-4C2E-B05C-F8457556DA5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2017 HMICFRS an a-PEEL-ing prospect ?</a:t>
          </a:r>
          <a:endParaRPr lang="en-US" sz="2400" dirty="0"/>
        </a:p>
      </dgm:t>
    </dgm:pt>
    <dgm:pt modelId="{0AA59D0E-2493-4767-A7FC-1B3A349B8A79}" type="parTrans" cxnId="{7E6900EC-8F5B-4111-B6A6-A91500CF51FD}">
      <dgm:prSet/>
      <dgm:spPr/>
      <dgm:t>
        <a:bodyPr/>
        <a:lstStyle/>
        <a:p>
          <a:endParaRPr lang="en-US"/>
        </a:p>
      </dgm:t>
    </dgm:pt>
    <dgm:pt modelId="{46F0821F-3E8D-41F0-9F3A-80CCE6C250B6}" type="sibTrans" cxnId="{7E6900EC-8F5B-4111-B6A6-A91500CF51FD}">
      <dgm:prSet/>
      <dgm:spPr/>
      <dgm:t>
        <a:bodyPr/>
        <a:lstStyle/>
        <a:p>
          <a:endParaRPr lang="en-US"/>
        </a:p>
      </dgm:t>
    </dgm:pt>
    <dgm:pt modelId="{267A0B6F-F970-4818-8559-11C66B1201EA}" type="pres">
      <dgm:prSet presAssocID="{1E453CC2-8B78-48DD-8903-1CDEB1414D82}" presName="root" presStyleCnt="0">
        <dgm:presLayoutVars>
          <dgm:dir/>
          <dgm:resizeHandles val="exact"/>
        </dgm:presLayoutVars>
      </dgm:prSet>
      <dgm:spPr/>
    </dgm:pt>
    <dgm:pt modelId="{EF1A3217-6BC3-4FD4-9E44-7D442B4C2E5F}" type="pres">
      <dgm:prSet presAssocID="{844E7C0B-3DD6-44B7-B831-6753845B6972}" presName="compNode" presStyleCnt="0"/>
      <dgm:spPr/>
    </dgm:pt>
    <dgm:pt modelId="{475B54B6-CB5A-4091-8022-2A33DA1805B9}" type="pres">
      <dgm:prSet presAssocID="{844E7C0B-3DD6-44B7-B831-6753845B6972}" presName="bgRect" presStyleLbl="bgShp" presStyleIdx="0" presStyleCnt="6"/>
      <dgm:spPr/>
    </dgm:pt>
    <dgm:pt modelId="{0A720DA3-3C43-4493-9CEF-AC21473960B5}" type="pres">
      <dgm:prSet presAssocID="{844E7C0B-3DD6-44B7-B831-6753845B6972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BFE035E3-3BE6-4353-8112-567390258CEA}" type="pres">
      <dgm:prSet presAssocID="{844E7C0B-3DD6-44B7-B831-6753845B6972}" presName="spaceRect" presStyleCnt="0"/>
      <dgm:spPr/>
    </dgm:pt>
    <dgm:pt modelId="{430A2834-0933-4168-9AC2-D2B08AE7FD39}" type="pres">
      <dgm:prSet presAssocID="{844E7C0B-3DD6-44B7-B831-6753845B6972}" presName="parTx" presStyleLbl="revTx" presStyleIdx="0" presStyleCnt="6">
        <dgm:presLayoutVars>
          <dgm:chMax val="0"/>
          <dgm:chPref val="0"/>
        </dgm:presLayoutVars>
      </dgm:prSet>
      <dgm:spPr/>
    </dgm:pt>
    <dgm:pt modelId="{D08D23D8-0F19-4233-A84C-1027281FC98B}" type="pres">
      <dgm:prSet presAssocID="{C7CCC8A0-7107-4144-823E-0C21CBFA25EA}" presName="sibTrans" presStyleCnt="0"/>
      <dgm:spPr/>
    </dgm:pt>
    <dgm:pt modelId="{12F93EAC-14C9-470A-9B15-E580A62BA4E8}" type="pres">
      <dgm:prSet presAssocID="{720C95A1-DDA3-458C-A709-A7FC9A20D9DB}" presName="compNode" presStyleCnt="0"/>
      <dgm:spPr/>
    </dgm:pt>
    <dgm:pt modelId="{59EC02FE-BEE8-483F-A9BD-37073AC4523C}" type="pres">
      <dgm:prSet presAssocID="{720C95A1-DDA3-458C-A709-A7FC9A20D9DB}" presName="bgRect" presStyleLbl="bgShp" presStyleIdx="1" presStyleCnt="6"/>
      <dgm:spPr/>
    </dgm:pt>
    <dgm:pt modelId="{481F6D76-99D7-49C9-A346-4CCEFA432234}" type="pres">
      <dgm:prSet presAssocID="{720C95A1-DDA3-458C-A709-A7FC9A20D9DB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arkler"/>
        </a:ext>
      </dgm:extLst>
    </dgm:pt>
    <dgm:pt modelId="{2671978B-4FF8-496E-8C0B-C4827EB24DA3}" type="pres">
      <dgm:prSet presAssocID="{720C95A1-DDA3-458C-A709-A7FC9A20D9DB}" presName="spaceRect" presStyleCnt="0"/>
      <dgm:spPr/>
    </dgm:pt>
    <dgm:pt modelId="{547EBB1A-C231-4ECE-82AD-973F0A069A5E}" type="pres">
      <dgm:prSet presAssocID="{720C95A1-DDA3-458C-A709-A7FC9A20D9DB}" presName="parTx" presStyleLbl="revTx" presStyleIdx="1" presStyleCnt="6">
        <dgm:presLayoutVars>
          <dgm:chMax val="0"/>
          <dgm:chPref val="0"/>
        </dgm:presLayoutVars>
      </dgm:prSet>
      <dgm:spPr/>
    </dgm:pt>
    <dgm:pt modelId="{24BF7D7B-C034-474A-83FA-5C16FBF83AE3}" type="pres">
      <dgm:prSet presAssocID="{ABD7EC83-645E-4B8A-BE34-11A8791E7285}" presName="sibTrans" presStyleCnt="0"/>
      <dgm:spPr/>
    </dgm:pt>
    <dgm:pt modelId="{BEF2DD08-75C9-48AF-80AB-0A25DC0BCD3F}" type="pres">
      <dgm:prSet presAssocID="{5DED7E0B-6CA5-4B8D-B546-A8148D9692E8}" presName="compNode" presStyleCnt="0"/>
      <dgm:spPr/>
    </dgm:pt>
    <dgm:pt modelId="{FDCBBDAF-8BF6-4D9E-9229-FC1E8DF8B472}" type="pres">
      <dgm:prSet presAssocID="{5DED7E0B-6CA5-4B8D-B546-A8148D9692E8}" presName="bgRect" presStyleLbl="bgShp" presStyleIdx="2" presStyleCnt="6"/>
      <dgm:spPr/>
    </dgm:pt>
    <dgm:pt modelId="{9DA3EBDE-31E1-4793-8554-B80C476B8EF1}" type="pres">
      <dgm:prSet presAssocID="{5DED7E0B-6CA5-4B8D-B546-A8148D9692E8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C11E23D-E42C-41A1-823D-DD23412C4D29}" type="pres">
      <dgm:prSet presAssocID="{5DED7E0B-6CA5-4B8D-B546-A8148D9692E8}" presName="spaceRect" presStyleCnt="0"/>
      <dgm:spPr/>
    </dgm:pt>
    <dgm:pt modelId="{DACB8AC8-9CA5-4192-808E-6D1868DB7974}" type="pres">
      <dgm:prSet presAssocID="{5DED7E0B-6CA5-4B8D-B546-A8148D9692E8}" presName="parTx" presStyleLbl="revTx" presStyleIdx="2" presStyleCnt="6">
        <dgm:presLayoutVars>
          <dgm:chMax val="0"/>
          <dgm:chPref val="0"/>
        </dgm:presLayoutVars>
      </dgm:prSet>
      <dgm:spPr/>
    </dgm:pt>
    <dgm:pt modelId="{D6648A83-66D0-4793-B210-6DE164C7748C}" type="pres">
      <dgm:prSet presAssocID="{3DDF06E2-A4A8-403F-8D68-A8DC38568719}" presName="sibTrans" presStyleCnt="0"/>
      <dgm:spPr/>
    </dgm:pt>
    <dgm:pt modelId="{B16B600C-88B3-4D32-B6F2-1114BDAE3AA9}" type="pres">
      <dgm:prSet presAssocID="{C6F8316F-6DF0-42B6-96AF-846F37173C29}" presName="compNode" presStyleCnt="0"/>
      <dgm:spPr/>
    </dgm:pt>
    <dgm:pt modelId="{541F40A3-E69A-4378-937D-711397AB6B64}" type="pres">
      <dgm:prSet presAssocID="{C6F8316F-6DF0-42B6-96AF-846F37173C29}" presName="bgRect" presStyleLbl="bgShp" presStyleIdx="3" presStyleCnt="6"/>
      <dgm:spPr/>
    </dgm:pt>
    <dgm:pt modelId="{400ECC25-0D5D-453D-9B01-BBFEC25ED987}" type="pres">
      <dgm:prSet presAssocID="{C6F8316F-6DF0-42B6-96AF-846F37173C29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558CBA2C-CD24-4999-BD39-30A5D63B1DD4}" type="pres">
      <dgm:prSet presAssocID="{C6F8316F-6DF0-42B6-96AF-846F37173C29}" presName="spaceRect" presStyleCnt="0"/>
      <dgm:spPr/>
    </dgm:pt>
    <dgm:pt modelId="{665F5878-1E57-4260-9209-FC2A16799C55}" type="pres">
      <dgm:prSet presAssocID="{C6F8316F-6DF0-42B6-96AF-846F37173C29}" presName="parTx" presStyleLbl="revTx" presStyleIdx="3" presStyleCnt="6">
        <dgm:presLayoutVars>
          <dgm:chMax val="0"/>
          <dgm:chPref val="0"/>
        </dgm:presLayoutVars>
      </dgm:prSet>
      <dgm:spPr/>
    </dgm:pt>
    <dgm:pt modelId="{7FA1E9BD-98C6-40B0-B7D7-8CC1B0AB7055}" type="pres">
      <dgm:prSet presAssocID="{67D8DA72-BD71-4ACB-8FB5-D890D6C8371C}" presName="sibTrans" presStyleCnt="0"/>
      <dgm:spPr/>
    </dgm:pt>
    <dgm:pt modelId="{84BE4D49-1FAD-4B47-BFAB-BF6A02D19120}" type="pres">
      <dgm:prSet presAssocID="{5A825307-790C-4637-AABB-39EB83C4D0E0}" presName="compNode" presStyleCnt="0"/>
      <dgm:spPr/>
    </dgm:pt>
    <dgm:pt modelId="{322E0CB8-95C9-431C-B738-A171860490A2}" type="pres">
      <dgm:prSet presAssocID="{5A825307-790C-4637-AABB-39EB83C4D0E0}" presName="bgRect" presStyleLbl="bgShp" presStyleIdx="4" presStyleCnt="6"/>
      <dgm:spPr/>
    </dgm:pt>
    <dgm:pt modelId="{8BAA6824-F2A1-4DC8-AC79-8BC3CD82D71E}" type="pres">
      <dgm:prSet presAssocID="{5A825307-790C-4637-AABB-39EB83C4D0E0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6AC3595-DB0E-447D-9676-69094EE23325}" type="pres">
      <dgm:prSet presAssocID="{5A825307-790C-4637-AABB-39EB83C4D0E0}" presName="spaceRect" presStyleCnt="0"/>
      <dgm:spPr/>
    </dgm:pt>
    <dgm:pt modelId="{AD65991A-30D6-4ADE-A5A2-F360721A1CF1}" type="pres">
      <dgm:prSet presAssocID="{5A825307-790C-4637-AABB-39EB83C4D0E0}" presName="parTx" presStyleLbl="revTx" presStyleIdx="4" presStyleCnt="6">
        <dgm:presLayoutVars>
          <dgm:chMax val="0"/>
          <dgm:chPref val="0"/>
        </dgm:presLayoutVars>
      </dgm:prSet>
      <dgm:spPr/>
    </dgm:pt>
    <dgm:pt modelId="{A6EED131-75C5-4E65-917B-5296527919D9}" type="pres">
      <dgm:prSet presAssocID="{8760F22F-FE58-488C-82FD-DB0BDA022D08}" presName="sibTrans" presStyleCnt="0"/>
      <dgm:spPr/>
    </dgm:pt>
    <dgm:pt modelId="{0A34EEF6-9236-472F-B7FD-B6745CC09213}" type="pres">
      <dgm:prSet presAssocID="{7BDCC7FC-48B4-4C2E-B05C-F8457556DA52}" presName="compNode" presStyleCnt="0"/>
      <dgm:spPr/>
    </dgm:pt>
    <dgm:pt modelId="{F5A21998-8233-4388-ACC6-F5D3DED04917}" type="pres">
      <dgm:prSet presAssocID="{7BDCC7FC-48B4-4C2E-B05C-F8457556DA52}" presName="bgRect" presStyleLbl="bgShp" presStyleIdx="5" presStyleCnt="6" custLinFactNeighborX="764" custLinFactNeighborY="7752"/>
      <dgm:spPr/>
    </dgm:pt>
    <dgm:pt modelId="{DD828CBE-B740-4EAE-81D2-D177F4C7BE1E}" type="pres">
      <dgm:prSet presAssocID="{7BDCC7FC-48B4-4C2E-B05C-F8457556DA52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D9264E5-4929-4491-8E88-A28127EE623D}" type="pres">
      <dgm:prSet presAssocID="{7BDCC7FC-48B4-4C2E-B05C-F8457556DA52}" presName="spaceRect" presStyleCnt="0"/>
      <dgm:spPr/>
    </dgm:pt>
    <dgm:pt modelId="{C087FD53-5C1F-4FE6-B7AE-CADA8B40F3C4}" type="pres">
      <dgm:prSet presAssocID="{7BDCC7FC-48B4-4C2E-B05C-F8457556DA5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DC52E22-7463-47A5-8254-B4D71F0DDAFD}" srcId="{1E453CC2-8B78-48DD-8903-1CDEB1414D82}" destId="{720C95A1-DDA3-458C-A709-A7FC9A20D9DB}" srcOrd="1" destOrd="0" parTransId="{5B5F4A89-B6B4-405F-A73C-3114D2E8C78B}" sibTransId="{ABD7EC83-645E-4B8A-BE34-11A8791E7285}"/>
    <dgm:cxn modelId="{C071923F-EFBF-4530-9E99-09148BDCFD4B}" type="presOf" srcId="{5A825307-790C-4637-AABB-39EB83C4D0E0}" destId="{AD65991A-30D6-4ADE-A5A2-F360721A1CF1}" srcOrd="0" destOrd="0" presId="urn:microsoft.com/office/officeart/2018/2/layout/IconVerticalSolidList"/>
    <dgm:cxn modelId="{F97BB462-7036-43F2-A81B-46423EE4A36F}" type="presOf" srcId="{7BDCC7FC-48B4-4C2E-B05C-F8457556DA52}" destId="{C087FD53-5C1F-4FE6-B7AE-CADA8B40F3C4}" srcOrd="0" destOrd="0" presId="urn:microsoft.com/office/officeart/2018/2/layout/IconVerticalSolidList"/>
    <dgm:cxn modelId="{701FD66C-9DA8-4478-B350-653080252375}" srcId="{1E453CC2-8B78-48DD-8903-1CDEB1414D82}" destId="{C6F8316F-6DF0-42B6-96AF-846F37173C29}" srcOrd="3" destOrd="0" parTransId="{C51F99EF-48E4-4C18-9070-2F456095160D}" sibTransId="{67D8DA72-BD71-4ACB-8FB5-D890D6C8371C}"/>
    <dgm:cxn modelId="{4DD2296E-EC07-44F5-8A8A-C2A87D42C1A6}" srcId="{1E453CC2-8B78-48DD-8903-1CDEB1414D82}" destId="{5A825307-790C-4637-AABB-39EB83C4D0E0}" srcOrd="4" destOrd="0" parTransId="{C12F4606-1BCD-455E-96B0-29AB8BADC653}" sibTransId="{8760F22F-FE58-488C-82FD-DB0BDA022D08}"/>
    <dgm:cxn modelId="{EE18C77C-50B7-4D30-B936-CD9E3AB73C5D}" type="presOf" srcId="{720C95A1-DDA3-458C-A709-A7FC9A20D9DB}" destId="{547EBB1A-C231-4ECE-82AD-973F0A069A5E}" srcOrd="0" destOrd="0" presId="urn:microsoft.com/office/officeart/2018/2/layout/IconVerticalSolidList"/>
    <dgm:cxn modelId="{9733FC87-DE02-46CC-9940-8770C785EF9E}" type="presOf" srcId="{5DED7E0B-6CA5-4B8D-B546-A8148D9692E8}" destId="{DACB8AC8-9CA5-4192-808E-6D1868DB7974}" srcOrd="0" destOrd="0" presId="urn:microsoft.com/office/officeart/2018/2/layout/IconVerticalSolidList"/>
    <dgm:cxn modelId="{39EEAD90-1670-4869-ACF2-C162A4F94E5E}" srcId="{1E453CC2-8B78-48DD-8903-1CDEB1414D82}" destId="{844E7C0B-3DD6-44B7-B831-6753845B6972}" srcOrd="0" destOrd="0" parTransId="{D3747057-4FCC-4D8E-8316-12689E2E0683}" sibTransId="{C7CCC8A0-7107-4144-823E-0C21CBFA25EA}"/>
    <dgm:cxn modelId="{31D2C7BE-BF51-4661-B968-DA527D39EAB1}" type="presOf" srcId="{844E7C0B-3DD6-44B7-B831-6753845B6972}" destId="{430A2834-0933-4168-9AC2-D2B08AE7FD39}" srcOrd="0" destOrd="0" presId="urn:microsoft.com/office/officeart/2018/2/layout/IconVerticalSolidList"/>
    <dgm:cxn modelId="{3C6A1CDE-D333-47B4-9D8A-9A958F584065}" srcId="{1E453CC2-8B78-48DD-8903-1CDEB1414D82}" destId="{5DED7E0B-6CA5-4B8D-B546-A8148D9692E8}" srcOrd="2" destOrd="0" parTransId="{57C49437-1D10-46B5-9A3B-A4EF947CC4C4}" sibTransId="{3DDF06E2-A4A8-403F-8D68-A8DC38568719}"/>
    <dgm:cxn modelId="{30546FE2-705C-4358-B28F-3F22FBF2F068}" type="presOf" srcId="{C6F8316F-6DF0-42B6-96AF-846F37173C29}" destId="{665F5878-1E57-4260-9209-FC2A16799C55}" srcOrd="0" destOrd="0" presId="urn:microsoft.com/office/officeart/2018/2/layout/IconVerticalSolidList"/>
    <dgm:cxn modelId="{75DD00E5-F3F3-49FC-9C58-C0F2CAA274A0}" type="presOf" srcId="{1E453CC2-8B78-48DD-8903-1CDEB1414D82}" destId="{267A0B6F-F970-4818-8559-11C66B1201EA}" srcOrd="0" destOrd="0" presId="urn:microsoft.com/office/officeart/2018/2/layout/IconVerticalSolidList"/>
    <dgm:cxn modelId="{7E6900EC-8F5B-4111-B6A6-A91500CF51FD}" srcId="{1E453CC2-8B78-48DD-8903-1CDEB1414D82}" destId="{7BDCC7FC-48B4-4C2E-B05C-F8457556DA52}" srcOrd="5" destOrd="0" parTransId="{0AA59D0E-2493-4767-A7FC-1B3A349B8A79}" sibTransId="{46F0821F-3E8D-41F0-9F3A-80CCE6C250B6}"/>
    <dgm:cxn modelId="{9C063BDB-59B3-4DD6-B6DF-758F797ADF9E}" type="presParOf" srcId="{267A0B6F-F970-4818-8559-11C66B1201EA}" destId="{EF1A3217-6BC3-4FD4-9E44-7D442B4C2E5F}" srcOrd="0" destOrd="0" presId="urn:microsoft.com/office/officeart/2018/2/layout/IconVerticalSolidList"/>
    <dgm:cxn modelId="{C6DAE8C9-C683-4FDC-A6C4-AE0B63DDB514}" type="presParOf" srcId="{EF1A3217-6BC3-4FD4-9E44-7D442B4C2E5F}" destId="{475B54B6-CB5A-4091-8022-2A33DA1805B9}" srcOrd="0" destOrd="0" presId="urn:microsoft.com/office/officeart/2018/2/layout/IconVerticalSolidList"/>
    <dgm:cxn modelId="{1EADFFC7-69DE-4DBA-A567-C77B667E6A51}" type="presParOf" srcId="{EF1A3217-6BC3-4FD4-9E44-7D442B4C2E5F}" destId="{0A720DA3-3C43-4493-9CEF-AC21473960B5}" srcOrd="1" destOrd="0" presId="urn:microsoft.com/office/officeart/2018/2/layout/IconVerticalSolidList"/>
    <dgm:cxn modelId="{6DE6578F-92A4-405B-AF34-A8CEB254CC82}" type="presParOf" srcId="{EF1A3217-6BC3-4FD4-9E44-7D442B4C2E5F}" destId="{BFE035E3-3BE6-4353-8112-567390258CEA}" srcOrd="2" destOrd="0" presId="urn:microsoft.com/office/officeart/2018/2/layout/IconVerticalSolidList"/>
    <dgm:cxn modelId="{674F22AF-072F-4F25-87F3-1A365F996EDC}" type="presParOf" srcId="{EF1A3217-6BC3-4FD4-9E44-7D442B4C2E5F}" destId="{430A2834-0933-4168-9AC2-D2B08AE7FD39}" srcOrd="3" destOrd="0" presId="urn:microsoft.com/office/officeart/2018/2/layout/IconVerticalSolidList"/>
    <dgm:cxn modelId="{AE02F357-E1E7-47FC-A20F-C6541CF18931}" type="presParOf" srcId="{267A0B6F-F970-4818-8559-11C66B1201EA}" destId="{D08D23D8-0F19-4233-A84C-1027281FC98B}" srcOrd="1" destOrd="0" presId="urn:microsoft.com/office/officeart/2018/2/layout/IconVerticalSolidList"/>
    <dgm:cxn modelId="{92FFF8ED-9951-4AF7-A153-B9E49A6F93D5}" type="presParOf" srcId="{267A0B6F-F970-4818-8559-11C66B1201EA}" destId="{12F93EAC-14C9-470A-9B15-E580A62BA4E8}" srcOrd="2" destOrd="0" presId="urn:microsoft.com/office/officeart/2018/2/layout/IconVerticalSolidList"/>
    <dgm:cxn modelId="{8232410B-B89D-409E-AB23-7CBE27DAA65F}" type="presParOf" srcId="{12F93EAC-14C9-470A-9B15-E580A62BA4E8}" destId="{59EC02FE-BEE8-483F-A9BD-37073AC4523C}" srcOrd="0" destOrd="0" presId="urn:microsoft.com/office/officeart/2018/2/layout/IconVerticalSolidList"/>
    <dgm:cxn modelId="{3947687C-BA21-4F59-BF52-D7C84FBDBB9E}" type="presParOf" srcId="{12F93EAC-14C9-470A-9B15-E580A62BA4E8}" destId="{481F6D76-99D7-49C9-A346-4CCEFA432234}" srcOrd="1" destOrd="0" presId="urn:microsoft.com/office/officeart/2018/2/layout/IconVerticalSolidList"/>
    <dgm:cxn modelId="{7B796B64-C547-4F6A-96C7-8B946408B552}" type="presParOf" srcId="{12F93EAC-14C9-470A-9B15-E580A62BA4E8}" destId="{2671978B-4FF8-496E-8C0B-C4827EB24DA3}" srcOrd="2" destOrd="0" presId="urn:microsoft.com/office/officeart/2018/2/layout/IconVerticalSolidList"/>
    <dgm:cxn modelId="{7004BA92-156A-4B29-80AF-D72A4DBADC2D}" type="presParOf" srcId="{12F93EAC-14C9-470A-9B15-E580A62BA4E8}" destId="{547EBB1A-C231-4ECE-82AD-973F0A069A5E}" srcOrd="3" destOrd="0" presId="urn:microsoft.com/office/officeart/2018/2/layout/IconVerticalSolidList"/>
    <dgm:cxn modelId="{A9C8FA12-3B5D-4B84-BBA8-C2EDDC4A4D22}" type="presParOf" srcId="{267A0B6F-F970-4818-8559-11C66B1201EA}" destId="{24BF7D7B-C034-474A-83FA-5C16FBF83AE3}" srcOrd="3" destOrd="0" presId="urn:microsoft.com/office/officeart/2018/2/layout/IconVerticalSolidList"/>
    <dgm:cxn modelId="{025D81B2-4ADE-48E7-9FAC-A7C74AC5F57B}" type="presParOf" srcId="{267A0B6F-F970-4818-8559-11C66B1201EA}" destId="{BEF2DD08-75C9-48AF-80AB-0A25DC0BCD3F}" srcOrd="4" destOrd="0" presId="urn:microsoft.com/office/officeart/2018/2/layout/IconVerticalSolidList"/>
    <dgm:cxn modelId="{495E2541-DC22-4E3D-816A-DF220565A5BC}" type="presParOf" srcId="{BEF2DD08-75C9-48AF-80AB-0A25DC0BCD3F}" destId="{FDCBBDAF-8BF6-4D9E-9229-FC1E8DF8B472}" srcOrd="0" destOrd="0" presId="urn:microsoft.com/office/officeart/2018/2/layout/IconVerticalSolidList"/>
    <dgm:cxn modelId="{72290397-B045-4681-A4F5-EAECED200D46}" type="presParOf" srcId="{BEF2DD08-75C9-48AF-80AB-0A25DC0BCD3F}" destId="{9DA3EBDE-31E1-4793-8554-B80C476B8EF1}" srcOrd="1" destOrd="0" presId="urn:microsoft.com/office/officeart/2018/2/layout/IconVerticalSolidList"/>
    <dgm:cxn modelId="{887024D6-AA37-40F3-B647-5A7E80182347}" type="presParOf" srcId="{BEF2DD08-75C9-48AF-80AB-0A25DC0BCD3F}" destId="{9C11E23D-E42C-41A1-823D-DD23412C4D29}" srcOrd="2" destOrd="0" presId="urn:microsoft.com/office/officeart/2018/2/layout/IconVerticalSolidList"/>
    <dgm:cxn modelId="{DBEF211D-A6D2-4991-B05B-E7EFF495BA3A}" type="presParOf" srcId="{BEF2DD08-75C9-48AF-80AB-0A25DC0BCD3F}" destId="{DACB8AC8-9CA5-4192-808E-6D1868DB7974}" srcOrd="3" destOrd="0" presId="urn:microsoft.com/office/officeart/2018/2/layout/IconVerticalSolidList"/>
    <dgm:cxn modelId="{BC17CBFC-6412-453A-9BD7-BB660BB58AFE}" type="presParOf" srcId="{267A0B6F-F970-4818-8559-11C66B1201EA}" destId="{D6648A83-66D0-4793-B210-6DE164C7748C}" srcOrd="5" destOrd="0" presId="urn:microsoft.com/office/officeart/2018/2/layout/IconVerticalSolidList"/>
    <dgm:cxn modelId="{B69FD95F-0DD5-4286-A25D-BE235D36CAB6}" type="presParOf" srcId="{267A0B6F-F970-4818-8559-11C66B1201EA}" destId="{B16B600C-88B3-4D32-B6F2-1114BDAE3AA9}" srcOrd="6" destOrd="0" presId="urn:microsoft.com/office/officeart/2018/2/layout/IconVerticalSolidList"/>
    <dgm:cxn modelId="{9FDFDBE0-80EE-4A95-8D73-105155E9DC01}" type="presParOf" srcId="{B16B600C-88B3-4D32-B6F2-1114BDAE3AA9}" destId="{541F40A3-E69A-4378-937D-711397AB6B64}" srcOrd="0" destOrd="0" presId="urn:microsoft.com/office/officeart/2018/2/layout/IconVerticalSolidList"/>
    <dgm:cxn modelId="{E832177D-FDBC-4AD9-AAA3-5F1B73742A82}" type="presParOf" srcId="{B16B600C-88B3-4D32-B6F2-1114BDAE3AA9}" destId="{400ECC25-0D5D-453D-9B01-BBFEC25ED987}" srcOrd="1" destOrd="0" presId="urn:microsoft.com/office/officeart/2018/2/layout/IconVerticalSolidList"/>
    <dgm:cxn modelId="{B1517A68-A364-4251-9197-FC179DBB788B}" type="presParOf" srcId="{B16B600C-88B3-4D32-B6F2-1114BDAE3AA9}" destId="{558CBA2C-CD24-4999-BD39-30A5D63B1DD4}" srcOrd="2" destOrd="0" presId="urn:microsoft.com/office/officeart/2018/2/layout/IconVerticalSolidList"/>
    <dgm:cxn modelId="{807D5CEC-0EDB-4AB9-983A-85351DC1DA69}" type="presParOf" srcId="{B16B600C-88B3-4D32-B6F2-1114BDAE3AA9}" destId="{665F5878-1E57-4260-9209-FC2A16799C55}" srcOrd="3" destOrd="0" presId="urn:microsoft.com/office/officeart/2018/2/layout/IconVerticalSolidList"/>
    <dgm:cxn modelId="{D148C71A-165B-40C7-B9E1-21B80E4566AD}" type="presParOf" srcId="{267A0B6F-F970-4818-8559-11C66B1201EA}" destId="{7FA1E9BD-98C6-40B0-B7D7-8CC1B0AB7055}" srcOrd="7" destOrd="0" presId="urn:microsoft.com/office/officeart/2018/2/layout/IconVerticalSolidList"/>
    <dgm:cxn modelId="{F28CCB34-D245-49EE-9AF0-A9C0418E9B2E}" type="presParOf" srcId="{267A0B6F-F970-4818-8559-11C66B1201EA}" destId="{84BE4D49-1FAD-4B47-BFAB-BF6A02D19120}" srcOrd="8" destOrd="0" presId="urn:microsoft.com/office/officeart/2018/2/layout/IconVerticalSolidList"/>
    <dgm:cxn modelId="{C17D71F1-3943-46D8-A252-C586D5AC32D7}" type="presParOf" srcId="{84BE4D49-1FAD-4B47-BFAB-BF6A02D19120}" destId="{322E0CB8-95C9-431C-B738-A171860490A2}" srcOrd="0" destOrd="0" presId="urn:microsoft.com/office/officeart/2018/2/layout/IconVerticalSolidList"/>
    <dgm:cxn modelId="{ABCD1677-5C98-4291-94C0-C22B54AB26B4}" type="presParOf" srcId="{84BE4D49-1FAD-4B47-BFAB-BF6A02D19120}" destId="{8BAA6824-F2A1-4DC8-AC79-8BC3CD82D71E}" srcOrd="1" destOrd="0" presId="urn:microsoft.com/office/officeart/2018/2/layout/IconVerticalSolidList"/>
    <dgm:cxn modelId="{9BF0EBE7-0621-4FB4-9E17-010BCC99ADB3}" type="presParOf" srcId="{84BE4D49-1FAD-4B47-BFAB-BF6A02D19120}" destId="{16AC3595-DB0E-447D-9676-69094EE23325}" srcOrd="2" destOrd="0" presId="urn:microsoft.com/office/officeart/2018/2/layout/IconVerticalSolidList"/>
    <dgm:cxn modelId="{2F11DDC5-149F-4E05-A4D6-4B633DC321C5}" type="presParOf" srcId="{84BE4D49-1FAD-4B47-BFAB-BF6A02D19120}" destId="{AD65991A-30D6-4ADE-A5A2-F360721A1CF1}" srcOrd="3" destOrd="0" presId="urn:microsoft.com/office/officeart/2018/2/layout/IconVerticalSolidList"/>
    <dgm:cxn modelId="{D5660326-B401-4109-80E3-F720FF58692B}" type="presParOf" srcId="{267A0B6F-F970-4818-8559-11C66B1201EA}" destId="{A6EED131-75C5-4E65-917B-5296527919D9}" srcOrd="9" destOrd="0" presId="urn:microsoft.com/office/officeart/2018/2/layout/IconVerticalSolidList"/>
    <dgm:cxn modelId="{36CD6C67-B9CF-44A2-9A30-C78625DE57F9}" type="presParOf" srcId="{267A0B6F-F970-4818-8559-11C66B1201EA}" destId="{0A34EEF6-9236-472F-B7FD-B6745CC09213}" srcOrd="10" destOrd="0" presId="urn:microsoft.com/office/officeart/2018/2/layout/IconVerticalSolidList"/>
    <dgm:cxn modelId="{7217F3C1-F7DB-43EB-B8EB-B95F940F2054}" type="presParOf" srcId="{0A34EEF6-9236-472F-B7FD-B6745CC09213}" destId="{F5A21998-8233-4388-ACC6-F5D3DED04917}" srcOrd="0" destOrd="0" presId="urn:microsoft.com/office/officeart/2018/2/layout/IconVerticalSolidList"/>
    <dgm:cxn modelId="{652A29BC-1FEF-4C1E-A908-A85927476984}" type="presParOf" srcId="{0A34EEF6-9236-472F-B7FD-B6745CC09213}" destId="{DD828CBE-B740-4EAE-81D2-D177F4C7BE1E}" srcOrd="1" destOrd="0" presId="urn:microsoft.com/office/officeart/2018/2/layout/IconVerticalSolidList"/>
    <dgm:cxn modelId="{611E7CBD-E7DE-4E00-B1C3-3D070220AC94}" type="presParOf" srcId="{0A34EEF6-9236-472F-B7FD-B6745CC09213}" destId="{2D9264E5-4929-4491-8E88-A28127EE623D}" srcOrd="2" destOrd="0" presId="urn:microsoft.com/office/officeart/2018/2/layout/IconVerticalSolidList"/>
    <dgm:cxn modelId="{05B8A9AF-8BF2-4949-B85E-AAD952485AD5}" type="presParOf" srcId="{0A34EEF6-9236-472F-B7FD-B6745CC09213}" destId="{C087FD53-5C1F-4FE6-B7AE-CADA8B40F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47A8C-CC19-44FC-9B92-47C0A23FDC2A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33FA11-1BAF-47FC-B1B3-6570E3456728}">
      <dgm:prSet custT="1"/>
      <dgm:spPr/>
      <dgm:t>
        <a:bodyPr/>
        <a:lstStyle/>
        <a:p>
          <a:r>
            <a:rPr lang="en-GB" sz="2200" dirty="0"/>
            <a:t>Provide independent assurance to the government the public, and the services themselves (Scotland)</a:t>
          </a:r>
          <a:endParaRPr lang="en-US" sz="2200" dirty="0"/>
        </a:p>
      </dgm:t>
    </dgm:pt>
    <dgm:pt modelId="{48E411DE-F9E4-4C93-B32D-1588C1A15F04}" type="parTrans" cxnId="{C9ABA428-EDD2-49EE-A16E-7A5D1D650BA4}">
      <dgm:prSet/>
      <dgm:spPr/>
      <dgm:t>
        <a:bodyPr/>
        <a:lstStyle/>
        <a:p>
          <a:endParaRPr lang="en-US"/>
        </a:p>
      </dgm:t>
    </dgm:pt>
    <dgm:pt modelId="{7678B446-8646-4858-9651-D00356017174}" type="sibTrans" cxnId="{C9ABA428-EDD2-49EE-A16E-7A5D1D650BA4}">
      <dgm:prSet/>
      <dgm:spPr/>
      <dgm:t>
        <a:bodyPr/>
        <a:lstStyle/>
        <a:p>
          <a:endParaRPr lang="en-US"/>
        </a:p>
      </dgm:t>
    </dgm:pt>
    <dgm:pt modelId="{E42D3B21-CEFE-408A-845A-0FC5ED2DF34D}">
      <dgm:prSet custT="1"/>
      <dgm:spPr/>
      <dgm:t>
        <a:bodyPr/>
        <a:lstStyle/>
        <a:p>
          <a:r>
            <a:rPr lang="en-GB" sz="2200" dirty="0"/>
            <a:t>Holds organisations to account </a:t>
          </a:r>
          <a:endParaRPr lang="en-US" sz="2200" dirty="0"/>
        </a:p>
      </dgm:t>
    </dgm:pt>
    <dgm:pt modelId="{7557FB8F-1544-4FE9-89B9-85137875DD91}" type="parTrans" cxnId="{BC2C31A5-DA0C-473A-A77F-C915EAEAA2A3}">
      <dgm:prSet/>
      <dgm:spPr/>
      <dgm:t>
        <a:bodyPr/>
        <a:lstStyle/>
        <a:p>
          <a:endParaRPr lang="en-US"/>
        </a:p>
      </dgm:t>
    </dgm:pt>
    <dgm:pt modelId="{47D5EB6A-15F1-4817-A2F2-18B17BB957DF}" type="sibTrans" cxnId="{BC2C31A5-DA0C-473A-A77F-C915EAEAA2A3}">
      <dgm:prSet/>
      <dgm:spPr/>
      <dgm:t>
        <a:bodyPr/>
        <a:lstStyle/>
        <a:p>
          <a:endParaRPr lang="en-US"/>
        </a:p>
      </dgm:t>
    </dgm:pt>
    <dgm:pt modelId="{B1A657CD-FB66-420A-9701-9B42E144A287}">
      <dgm:prSet custT="1"/>
      <dgm:spPr/>
      <dgm:t>
        <a:bodyPr/>
        <a:lstStyle/>
        <a:p>
          <a:r>
            <a:rPr lang="en-GB" sz="2200" dirty="0"/>
            <a:t>Uses comparative information set in national and local context</a:t>
          </a:r>
          <a:endParaRPr lang="en-US" sz="2200" dirty="0"/>
        </a:p>
      </dgm:t>
    </dgm:pt>
    <dgm:pt modelId="{703701A8-A547-4AB1-BBB0-D50948FE6350}" type="parTrans" cxnId="{9C26D8DF-0748-4580-A10D-F173338D1A58}">
      <dgm:prSet/>
      <dgm:spPr/>
      <dgm:t>
        <a:bodyPr/>
        <a:lstStyle/>
        <a:p>
          <a:endParaRPr lang="en-US"/>
        </a:p>
      </dgm:t>
    </dgm:pt>
    <dgm:pt modelId="{F8F7F864-1D84-4DFB-964E-8A4EF68EBE23}" type="sibTrans" cxnId="{9C26D8DF-0748-4580-A10D-F173338D1A58}">
      <dgm:prSet/>
      <dgm:spPr/>
      <dgm:t>
        <a:bodyPr/>
        <a:lstStyle/>
        <a:p>
          <a:endParaRPr lang="en-US"/>
        </a:p>
      </dgm:t>
    </dgm:pt>
    <dgm:pt modelId="{5A55DFEC-E9E7-4BD4-83CA-04C90E74130F}">
      <dgm:prSet custT="1"/>
      <dgm:spPr/>
      <dgm:t>
        <a:bodyPr/>
        <a:lstStyle/>
        <a:p>
          <a:r>
            <a:rPr lang="en-GB" sz="2200" dirty="0"/>
            <a:t>Drives up Standards and safeguards the services reputation</a:t>
          </a:r>
          <a:endParaRPr lang="en-US" sz="2200" dirty="0"/>
        </a:p>
      </dgm:t>
    </dgm:pt>
    <dgm:pt modelId="{D1273FB4-9AF3-4CC2-8328-6984531A00B8}" type="parTrans" cxnId="{AD807F64-D4F1-4D1F-91E7-D149A1C5BFEC}">
      <dgm:prSet/>
      <dgm:spPr/>
      <dgm:t>
        <a:bodyPr/>
        <a:lstStyle/>
        <a:p>
          <a:endParaRPr lang="en-US"/>
        </a:p>
      </dgm:t>
    </dgm:pt>
    <dgm:pt modelId="{7B886D21-EFC4-4305-BDBE-72CD109ACDA4}" type="sibTrans" cxnId="{AD807F64-D4F1-4D1F-91E7-D149A1C5BFEC}">
      <dgm:prSet/>
      <dgm:spPr/>
      <dgm:t>
        <a:bodyPr/>
        <a:lstStyle/>
        <a:p>
          <a:endParaRPr lang="en-US"/>
        </a:p>
      </dgm:t>
    </dgm:pt>
    <dgm:pt modelId="{AC7D1BFD-1B1C-4327-9FDD-6C2D6B7FD6D2}">
      <dgm:prSet custT="1"/>
      <dgm:spPr/>
      <dgm:t>
        <a:bodyPr/>
        <a:lstStyle/>
        <a:p>
          <a:r>
            <a:rPr lang="en-GB" sz="2200" dirty="0"/>
            <a:t>Improves the delivery of services and the development of policy</a:t>
          </a:r>
          <a:endParaRPr lang="en-US" sz="2200" dirty="0"/>
        </a:p>
      </dgm:t>
    </dgm:pt>
    <dgm:pt modelId="{A115497E-4292-4217-AAD8-AC2A010AA205}" type="parTrans" cxnId="{787A3B52-B07E-4EE1-B6D7-5CD139039D82}">
      <dgm:prSet/>
      <dgm:spPr/>
      <dgm:t>
        <a:bodyPr/>
        <a:lstStyle/>
        <a:p>
          <a:endParaRPr lang="en-US"/>
        </a:p>
      </dgm:t>
    </dgm:pt>
    <dgm:pt modelId="{81E710CD-1476-4EAE-8E91-F99CC821FC3E}" type="sibTrans" cxnId="{787A3B52-B07E-4EE1-B6D7-5CD139039D82}">
      <dgm:prSet/>
      <dgm:spPr/>
      <dgm:t>
        <a:bodyPr/>
        <a:lstStyle/>
        <a:p>
          <a:endParaRPr lang="en-US"/>
        </a:p>
      </dgm:t>
    </dgm:pt>
    <dgm:pt modelId="{7CE20AE0-C59A-4E3E-BBB3-719696E056A5}">
      <dgm:prSet custT="1"/>
      <dgm:spPr/>
      <dgm:t>
        <a:bodyPr/>
        <a:lstStyle/>
        <a:p>
          <a:r>
            <a:rPr lang="en-GB" sz="2200" dirty="0"/>
            <a:t>Encourages innovation and shared learning</a:t>
          </a:r>
          <a:endParaRPr lang="en-US" sz="2200" dirty="0"/>
        </a:p>
      </dgm:t>
    </dgm:pt>
    <dgm:pt modelId="{1F168015-7522-4680-9307-F09050ABCFFA}" type="parTrans" cxnId="{954452A9-044B-458E-A6E4-6C04CF17D102}">
      <dgm:prSet/>
      <dgm:spPr/>
      <dgm:t>
        <a:bodyPr/>
        <a:lstStyle/>
        <a:p>
          <a:endParaRPr lang="en-US"/>
        </a:p>
      </dgm:t>
    </dgm:pt>
    <dgm:pt modelId="{6F677B71-772C-4824-A14A-1D65F8A37994}" type="sibTrans" cxnId="{954452A9-044B-458E-A6E4-6C04CF17D102}">
      <dgm:prSet/>
      <dgm:spPr/>
      <dgm:t>
        <a:bodyPr/>
        <a:lstStyle/>
        <a:p>
          <a:endParaRPr lang="en-US"/>
        </a:p>
      </dgm:t>
    </dgm:pt>
    <dgm:pt modelId="{6BFC072B-D053-4AAB-93E7-0CEB7B68CB0B}">
      <dgm:prSet custT="1"/>
      <dgm:spPr/>
      <dgm:t>
        <a:bodyPr/>
        <a:lstStyle/>
        <a:p>
          <a:r>
            <a:rPr lang="en-GB" sz="2200" dirty="0"/>
            <a:t>Provides evidenced based judgements</a:t>
          </a:r>
          <a:endParaRPr lang="en-US" sz="2200" dirty="0"/>
        </a:p>
      </dgm:t>
    </dgm:pt>
    <dgm:pt modelId="{672F9A90-00DB-4E30-A104-23449D12A80D}" type="parTrans" cxnId="{5789A52E-8CF1-40A1-92A9-7645555CE9AC}">
      <dgm:prSet/>
      <dgm:spPr/>
      <dgm:t>
        <a:bodyPr/>
        <a:lstStyle/>
        <a:p>
          <a:endParaRPr lang="en-US"/>
        </a:p>
      </dgm:t>
    </dgm:pt>
    <dgm:pt modelId="{8143F2E0-2E57-4958-83EF-462EF2AA4133}" type="sibTrans" cxnId="{5789A52E-8CF1-40A1-92A9-7645555CE9AC}">
      <dgm:prSet/>
      <dgm:spPr/>
      <dgm:t>
        <a:bodyPr/>
        <a:lstStyle/>
        <a:p>
          <a:endParaRPr lang="en-US"/>
        </a:p>
      </dgm:t>
    </dgm:pt>
    <dgm:pt modelId="{0EF46BC8-FB71-4ED2-93E8-8848472BA7C4}">
      <dgm:prSet custT="1"/>
      <dgm:spPr/>
      <dgm:t>
        <a:bodyPr/>
        <a:lstStyle/>
        <a:p>
          <a:r>
            <a:rPr lang="en-GB" sz="2200" dirty="0"/>
            <a:t>‘Public integrity’ not</a:t>
          </a:r>
        </a:p>
        <a:p>
          <a:r>
            <a:rPr lang="en-GB" sz="2200" dirty="0"/>
            <a:t> ‘hitting the target and missing the point’</a:t>
          </a:r>
          <a:endParaRPr lang="en-US" sz="2200" dirty="0"/>
        </a:p>
      </dgm:t>
    </dgm:pt>
    <dgm:pt modelId="{0870E642-FBB5-4313-AE57-F6C89273C524}" type="parTrans" cxnId="{6D3E4F72-8918-485A-80DB-8D8F6743C8E1}">
      <dgm:prSet/>
      <dgm:spPr/>
      <dgm:t>
        <a:bodyPr/>
        <a:lstStyle/>
        <a:p>
          <a:endParaRPr lang="en-US"/>
        </a:p>
      </dgm:t>
    </dgm:pt>
    <dgm:pt modelId="{597266A0-39A3-44F7-9958-01AF50726E35}" type="sibTrans" cxnId="{6D3E4F72-8918-485A-80DB-8D8F6743C8E1}">
      <dgm:prSet/>
      <dgm:spPr/>
      <dgm:t>
        <a:bodyPr/>
        <a:lstStyle/>
        <a:p>
          <a:endParaRPr lang="en-US"/>
        </a:p>
      </dgm:t>
    </dgm:pt>
    <dgm:pt modelId="{7AED96C4-FDBC-4D3F-8AA5-295AB6244701}" type="pres">
      <dgm:prSet presAssocID="{31C47A8C-CC19-44FC-9B92-47C0A23FDC2A}" presName="Name0" presStyleCnt="0">
        <dgm:presLayoutVars>
          <dgm:dir/>
          <dgm:animLvl val="lvl"/>
          <dgm:resizeHandles val="exact"/>
        </dgm:presLayoutVars>
      </dgm:prSet>
      <dgm:spPr/>
    </dgm:pt>
    <dgm:pt modelId="{0D9AC98E-FF40-4184-AA0B-C8983C10454F}" type="pres">
      <dgm:prSet presAssocID="{D933FA11-1BAF-47FC-B1B3-6570E3456728}" presName="linNode" presStyleCnt="0"/>
      <dgm:spPr/>
    </dgm:pt>
    <dgm:pt modelId="{68D6C073-BFE1-4124-82ED-FD027A4C66E8}" type="pres">
      <dgm:prSet presAssocID="{D933FA11-1BAF-47FC-B1B3-6570E3456728}" presName="parentText" presStyleLbl="node1" presStyleIdx="0" presStyleCnt="8" custScaleX="277778">
        <dgm:presLayoutVars>
          <dgm:chMax val="1"/>
          <dgm:bulletEnabled val="1"/>
        </dgm:presLayoutVars>
      </dgm:prSet>
      <dgm:spPr/>
    </dgm:pt>
    <dgm:pt modelId="{982674D7-C2C7-4661-A6FE-AF838E16CD6D}" type="pres">
      <dgm:prSet presAssocID="{7678B446-8646-4858-9651-D00356017174}" presName="sp" presStyleCnt="0"/>
      <dgm:spPr/>
    </dgm:pt>
    <dgm:pt modelId="{E6279159-AF91-4B0B-96C2-8C67659134CD}" type="pres">
      <dgm:prSet presAssocID="{E42D3B21-CEFE-408A-845A-0FC5ED2DF34D}" presName="linNode" presStyleCnt="0"/>
      <dgm:spPr/>
    </dgm:pt>
    <dgm:pt modelId="{62FE6B1D-46C1-42DD-8EFD-FACB151E112D}" type="pres">
      <dgm:prSet presAssocID="{E42D3B21-CEFE-408A-845A-0FC5ED2DF34D}" presName="parentText" presStyleLbl="node1" presStyleIdx="1" presStyleCnt="8" custScaleX="277778">
        <dgm:presLayoutVars>
          <dgm:chMax val="1"/>
          <dgm:bulletEnabled val="1"/>
        </dgm:presLayoutVars>
      </dgm:prSet>
      <dgm:spPr/>
    </dgm:pt>
    <dgm:pt modelId="{0D07F4B0-E743-466B-AF8C-59705917B6D9}" type="pres">
      <dgm:prSet presAssocID="{47D5EB6A-15F1-4817-A2F2-18B17BB957DF}" presName="sp" presStyleCnt="0"/>
      <dgm:spPr/>
    </dgm:pt>
    <dgm:pt modelId="{97050325-FCA4-4224-AD93-7FCBCE31916E}" type="pres">
      <dgm:prSet presAssocID="{B1A657CD-FB66-420A-9701-9B42E144A287}" presName="linNode" presStyleCnt="0"/>
      <dgm:spPr/>
    </dgm:pt>
    <dgm:pt modelId="{D8D1E79D-DA40-4A66-BEF8-9615B17FA7AE}" type="pres">
      <dgm:prSet presAssocID="{B1A657CD-FB66-420A-9701-9B42E144A287}" presName="parentText" presStyleLbl="node1" presStyleIdx="2" presStyleCnt="8" custScaleX="277778">
        <dgm:presLayoutVars>
          <dgm:chMax val="1"/>
          <dgm:bulletEnabled val="1"/>
        </dgm:presLayoutVars>
      </dgm:prSet>
      <dgm:spPr/>
    </dgm:pt>
    <dgm:pt modelId="{CC73ECA3-577D-483D-86D2-2E7C698E95C9}" type="pres">
      <dgm:prSet presAssocID="{F8F7F864-1D84-4DFB-964E-8A4EF68EBE23}" presName="sp" presStyleCnt="0"/>
      <dgm:spPr/>
    </dgm:pt>
    <dgm:pt modelId="{CAF798FC-8704-4A49-9CF1-23C659D14ADA}" type="pres">
      <dgm:prSet presAssocID="{5A55DFEC-E9E7-4BD4-83CA-04C90E74130F}" presName="linNode" presStyleCnt="0"/>
      <dgm:spPr/>
    </dgm:pt>
    <dgm:pt modelId="{9BC1CE33-1FED-4D8B-8F13-847096A5D19F}" type="pres">
      <dgm:prSet presAssocID="{5A55DFEC-E9E7-4BD4-83CA-04C90E74130F}" presName="parentText" presStyleLbl="node1" presStyleIdx="3" presStyleCnt="8" custScaleX="277778">
        <dgm:presLayoutVars>
          <dgm:chMax val="1"/>
          <dgm:bulletEnabled val="1"/>
        </dgm:presLayoutVars>
      </dgm:prSet>
      <dgm:spPr/>
    </dgm:pt>
    <dgm:pt modelId="{53319FDC-A580-46DD-9C11-2B0AA451A175}" type="pres">
      <dgm:prSet presAssocID="{7B886D21-EFC4-4305-BDBE-72CD109ACDA4}" presName="sp" presStyleCnt="0"/>
      <dgm:spPr/>
    </dgm:pt>
    <dgm:pt modelId="{2C088EF1-5644-4B09-99DE-463B237438DE}" type="pres">
      <dgm:prSet presAssocID="{AC7D1BFD-1B1C-4327-9FDD-6C2D6B7FD6D2}" presName="linNode" presStyleCnt="0"/>
      <dgm:spPr/>
    </dgm:pt>
    <dgm:pt modelId="{8EBA38C9-345C-4C64-846E-76145DC352C4}" type="pres">
      <dgm:prSet presAssocID="{AC7D1BFD-1B1C-4327-9FDD-6C2D6B7FD6D2}" presName="parentText" presStyleLbl="node1" presStyleIdx="4" presStyleCnt="8" custScaleX="277778" custLinFactNeighborX="-2338" custLinFactNeighborY="-320">
        <dgm:presLayoutVars>
          <dgm:chMax val="1"/>
          <dgm:bulletEnabled val="1"/>
        </dgm:presLayoutVars>
      </dgm:prSet>
      <dgm:spPr/>
    </dgm:pt>
    <dgm:pt modelId="{5F440715-FDC8-4C9C-8D9D-8F96986A56C4}" type="pres">
      <dgm:prSet presAssocID="{81E710CD-1476-4EAE-8E91-F99CC821FC3E}" presName="sp" presStyleCnt="0"/>
      <dgm:spPr/>
    </dgm:pt>
    <dgm:pt modelId="{71B5269A-0A8D-47BB-A4A9-03956DC50731}" type="pres">
      <dgm:prSet presAssocID="{7CE20AE0-C59A-4E3E-BBB3-719696E056A5}" presName="linNode" presStyleCnt="0"/>
      <dgm:spPr/>
    </dgm:pt>
    <dgm:pt modelId="{93A34D81-D739-471B-8550-43DDD7179C8B}" type="pres">
      <dgm:prSet presAssocID="{7CE20AE0-C59A-4E3E-BBB3-719696E056A5}" presName="parentText" presStyleLbl="node1" presStyleIdx="5" presStyleCnt="8" custScaleX="277778">
        <dgm:presLayoutVars>
          <dgm:chMax val="1"/>
          <dgm:bulletEnabled val="1"/>
        </dgm:presLayoutVars>
      </dgm:prSet>
      <dgm:spPr/>
    </dgm:pt>
    <dgm:pt modelId="{57CD9045-9D35-45B8-B4F6-21F63459B861}" type="pres">
      <dgm:prSet presAssocID="{6F677B71-772C-4824-A14A-1D65F8A37994}" presName="sp" presStyleCnt="0"/>
      <dgm:spPr/>
    </dgm:pt>
    <dgm:pt modelId="{7684FF18-E3A2-4A2B-961F-5172B3BE3A1F}" type="pres">
      <dgm:prSet presAssocID="{6BFC072B-D053-4AAB-93E7-0CEB7B68CB0B}" presName="linNode" presStyleCnt="0"/>
      <dgm:spPr/>
    </dgm:pt>
    <dgm:pt modelId="{0F8E483B-7789-4560-B2F1-1C2C8E332304}" type="pres">
      <dgm:prSet presAssocID="{6BFC072B-D053-4AAB-93E7-0CEB7B68CB0B}" presName="parentText" presStyleLbl="node1" presStyleIdx="6" presStyleCnt="8" custScaleX="277778">
        <dgm:presLayoutVars>
          <dgm:chMax val="1"/>
          <dgm:bulletEnabled val="1"/>
        </dgm:presLayoutVars>
      </dgm:prSet>
      <dgm:spPr/>
    </dgm:pt>
    <dgm:pt modelId="{6A106453-0752-486E-840C-959D9436DE20}" type="pres">
      <dgm:prSet presAssocID="{8143F2E0-2E57-4958-83EF-462EF2AA4133}" presName="sp" presStyleCnt="0"/>
      <dgm:spPr/>
    </dgm:pt>
    <dgm:pt modelId="{9C2ACDE4-6C64-4E3F-986B-EEE5AB89CF0F}" type="pres">
      <dgm:prSet presAssocID="{0EF46BC8-FB71-4ED2-93E8-8848472BA7C4}" presName="linNode" presStyleCnt="0"/>
      <dgm:spPr/>
    </dgm:pt>
    <dgm:pt modelId="{ADD9E327-42BD-4CD7-8857-89A6DC7A88D8}" type="pres">
      <dgm:prSet presAssocID="{0EF46BC8-FB71-4ED2-93E8-8848472BA7C4}" presName="parentText" presStyleLbl="node1" presStyleIdx="7" presStyleCnt="8" custScaleX="277778">
        <dgm:presLayoutVars>
          <dgm:chMax val="1"/>
          <dgm:bulletEnabled val="1"/>
        </dgm:presLayoutVars>
      </dgm:prSet>
      <dgm:spPr/>
    </dgm:pt>
  </dgm:ptLst>
  <dgm:cxnLst>
    <dgm:cxn modelId="{1C0A5C14-B848-42A1-B360-699AAC6E535C}" type="presOf" srcId="{31C47A8C-CC19-44FC-9B92-47C0A23FDC2A}" destId="{7AED96C4-FDBC-4D3F-8AA5-295AB6244701}" srcOrd="0" destOrd="0" presId="urn:microsoft.com/office/officeart/2005/8/layout/vList5"/>
    <dgm:cxn modelId="{CFDE3917-5A32-4198-9426-3644EBFFE32B}" type="presOf" srcId="{5A55DFEC-E9E7-4BD4-83CA-04C90E74130F}" destId="{9BC1CE33-1FED-4D8B-8F13-847096A5D19F}" srcOrd="0" destOrd="0" presId="urn:microsoft.com/office/officeart/2005/8/layout/vList5"/>
    <dgm:cxn modelId="{CDAA6D24-E5D2-47D1-87DF-11B2B06C3027}" type="presOf" srcId="{D933FA11-1BAF-47FC-B1B3-6570E3456728}" destId="{68D6C073-BFE1-4124-82ED-FD027A4C66E8}" srcOrd="0" destOrd="0" presId="urn:microsoft.com/office/officeart/2005/8/layout/vList5"/>
    <dgm:cxn modelId="{C9ABA428-EDD2-49EE-A16E-7A5D1D650BA4}" srcId="{31C47A8C-CC19-44FC-9B92-47C0A23FDC2A}" destId="{D933FA11-1BAF-47FC-B1B3-6570E3456728}" srcOrd="0" destOrd="0" parTransId="{48E411DE-F9E4-4C93-B32D-1588C1A15F04}" sibTransId="{7678B446-8646-4858-9651-D00356017174}"/>
    <dgm:cxn modelId="{FAAEDB2C-A3B6-43C6-9324-01D0149E43B3}" type="presOf" srcId="{6BFC072B-D053-4AAB-93E7-0CEB7B68CB0B}" destId="{0F8E483B-7789-4560-B2F1-1C2C8E332304}" srcOrd="0" destOrd="0" presId="urn:microsoft.com/office/officeart/2005/8/layout/vList5"/>
    <dgm:cxn modelId="{5789A52E-8CF1-40A1-92A9-7645555CE9AC}" srcId="{31C47A8C-CC19-44FC-9B92-47C0A23FDC2A}" destId="{6BFC072B-D053-4AAB-93E7-0CEB7B68CB0B}" srcOrd="6" destOrd="0" parTransId="{672F9A90-00DB-4E30-A104-23449D12A80D}" sibTransId="{8143F2E0-2E57-4958-83EF-462EF2AA4133}"/>
    <dgm:cxn modelId="{AD807F64-D4F1-4D1F-91E7-D149A1C5BFEC}" srcId="{31C47A8C-CC19-44FC-9B92-47C0A23FDC2A}" destId="{5A55DFEC-E9E7-4BD4-83CA-04C90E74130F}" srcOrd="3" destOrd="0" parTransId="{D1273FB4-9AF3-4CC2-8328-6984531A00B8}" sibTransId="{7B886D21-EFC4-4305-BDBE-72CD109ACDA4}"/>
    <dgm:cxn modelId="{787A3B52-B07E-4EE1-B6D7-5CD139039D82}" srcId="{31C47A8C-CC19-44FC-9B92-47C0A23FDC2A}" destId="{AC7D1BFD-1B1C-4327-9FDD-6C2D6B7FD6D2}" srcOrd="4" destOrd="0" parTransId="{A115497E-4292-4217-AAD8-AC2A010AA205}" sibTransId="{81E710CD-1476-4EAE-8E91-F99CC821FC3E}"/>
    <dgm:cxn modelId="{6D3E4F72-8918-485A-80DB-8D8F6743C8E1}" srcId="{31C47A8C-CC19-44FC-9B92-47C0A23FDC2A}" destId="{0EF46BC8-FB71-4ED2-93E8-8848472BA7C4}" srcOrd="7" destOrd="0" parTransId="{0870E642-FBB5-4313-AE57-F6C89273C524}" sibTransId="{597266A0-39A3-44F7-9958-01AF50726E35}"/>
    <dgm:cxn modelId="{6BBEED5A-53F7-4412-941F-2168E4B97374}" type="presOf" srcId="{B1A657CD-FB66-420A-9701-9B42E144A287}" destId="{D8D1E79D-DA40-4A66-BEF8-9615B17FA7AE}" srcOrd="0" destOrd="0" presId="urn:microsoft.com/office/officeart/2005/8/layout/vList5"/>
    <dgm:cxn modelId="{FFE3BE8D-2131-4D3D-BC5D-F6F8F1FCB9BD}" type="presOf" srcId="{7CE20AE0-C59A-4E3E-BBB3-719696E056A5}" destId="{93A34D81-D739-471B-8550-43DDD7179C8B}" srcOrd="0" destOrd="0" presId="urn:microsoft.com/office/officeart/2005/8/layout/vList5"/>
    <dgm:cxn modelId="{E4BF7F8E-3427-47AE-91F8-D89DE2428B47}" type="presOf" srcId="{AC7D1BFD-1B1C-4327-9FDD-6C2D6B7FD6D2}" destId="{8EBA38C9-345C-4C64-846E-76145DC352C4}" srcOrd="0" destOrd="0" presId="urn:microsoft.com/office/officeart/2005/8/layout/vList5"/>
    <dgm:cxn modelId="{BC2C31A5-DA0C-473A-A77F-C915EAEAA2A3}" srcId="{31C47A8C-CC19-44FC-9B92-47C0A23FDC2A}" destId="{E42D3B21-CEFE-408A-845A-0FC5ED2DF34D}" srcOrd="1" destOrd="0" parTransId="{7557FB8F-1544-4FE9-89B9-85137875DD91}" sibTransId="{47D5EB6A-15F1-4817-A2F2-18B17BB957DF}"/>
    <dgm:cxn modelId="{954452A9-044B-458E-A6E4-6C04CF17D102}" srcId="{31C47A8C-CC19-44FC-9B92-47C0A23FDC2A}" destId="{7CE20AE0-C59A-4E3E-BBB3-719696E056A5}" srcOrd="5" destOrd="0" parTransId="{1F168015-7522-4680-9307-F09050ABCFFA}" sibTransId="{6F677B71-772C-4824-A14A-1D65F8A37994}"/>
    <dgm:cxn modelId="{031DFDA9-906D-4AD7-B63C-95B0B2538CDC}" type="presOf" srcId="{E42D3B21-CEFE-408A-845A-0FC5ED2DF34D}" destId="{62FE6B1D-46C1-42DD-8EFD-FACB151E112D}" srcOrd="0" destOrd="0" presId="urn:microsoft.com/office/officeart/2005/8/layout/vList5"/>
    <dgm:cxn modelId="{9C26D8DF-0748-4580-A10D-F173338D1A58}" srcId="{31C47A8C-CC19-44FC-9B92-47C0A23FDC2A}" destId="{B1A657CD-FB66-420A-9701-9B42E144A287}" srcOrd="2" destOrd="0" parTransId="{703701A8-A547-4AB1-BBB0-D50948FE6350}" sibTransId="{F8F7F864-1D84-4DFB-964E-8A4EF68EBE23}"/>
    <dgm:cxn modelId="{FD740DEB-3726-4D62-B529-1629D8CB7596}" type="presOf" srcId="{0EF46BC8-FB71-4ED2-93E8-8848472BA7C4}" destId="{ADD9E327-42BD-4CD7-8857-89A6DC7A88D8}" srcOrd="0" destOrd="0" presId="urn:microsoft.com/office/officeart/2005/8/layout/vList5"/>
    <dgm:cxn modelId="{EC60854B-6DD4-49B5-AF42-6354104E91C8}" type="presParOf" srcId="{7AED96C4-FDBC-4D3F-8AA5-295AB6244701}" destId="{0D9AC98E-FF40-4184-AA0B-C8983C10454F}" srcOrd="0" destOrd="0" presId="urn:microsoft.com/office/officeart/2005/8/layout/vList5"/>
    <dgm:cxn modelId="{C4118C5C-3A50-4A28-9444-ECB1FA1835B1}" type="presParOf" srcId="{0D9AC98E-FF40-4184-AA0B-C8983C10454F}" destId="{68D6C073-BFE1-4124-82ED-FD027A4C66E8}" srcOrd="0" destOrd="0" presId="urn:microsoft.com/office/officeart/2005/8/layout/vList5"/>
    <dgm:cxn modelId="{EA10E332-CCF0-4AA4-8B87-5E0DD8EC141C}" type="presParOf" srcId="{7AED96C4-FDBC-4D3F-8AA5-295AB6244701}" destId="{982674D7-C2C7-4661-A6FE-AF838E16CD6D}" srcOrd="1" destOrd="0" presId="urn:microsoft.com/office/officeart/2005/8/layout/vList5"/>
    <dgm:cxn modelId="{E3C5E529-FCAE-4EA4-A26C-9BE29063FDFC}" type="presParOf" srcId="{7AED96C4-FDBC-4D3F-8AA5-295AB6244701}" destId="{E6279159-AF91-4B0B-96C2-8C67659134CD}" srcOrd="2" destOrd="0" presId="urn:microsoft.com/office/officeart/2005/8/layout/vList5"/>
    <dgm:cxn modelId="{AD9F8E0F-F495-4283-9646-6BBFBBD5CDA1}" type="presParOf" srcId="{E6279159-AF91-4B0B-96C2-8C67659134CD}" destId="{62FE6B1D-46C1-42DD-8EFD-FACB151E112D}" srcOrd="0" destOrd="0" presId="urn:microsoft.com/office/officeart/2005/8/layout/vList5"/>
    <dgm:cxn modelId="{24E51DDF-ABA5-49FE-B74A-AD63245FBA4E}" type="presParOf" srcId="{7AED96C4-FDBC-4D3F-8AA5-295AB6244701}" destId="{0D07F4B0-E743-466B-AF8C-59705917B6D9}" srcOrd="3" destOrd="0" presId="urn:microsoft.com/office/officeart/2005/8/layout/vList5"/>
    <dgm:cxn modelId="{2DEB2457-E286-4CD2-96FD-B41B2AFC8AD4}" type="presParOf" srcId="{7AED96C4-FDBC-4D3F-8AA5-295AB6244701}" destId="{97050325-FCA4-4224-AD93-7FCBCE31916E}" srcOrd="4" destOrd="0" presId="urn:microsoft.com/office/officeart/2005/8/layout/vList5"/>
    <dgm:cxn modelId="{6CF4A03A-6E12-4E5D-AA92-A63997BA0B66}" type="presParOf" srcId="{97050325-FCA4-4224-AD93-7FCBCE31916E}" destId="{D8D1E79D-DA40-4A66-BEF8-9615B17FA7AE}" srcOrd="0" destOrd="0" presId="urn:microsoft.com/office/officeart/2005/8/layout/vList5"/>
    <dgm:cxn modelId="{B3BB1242-984F-4370-9A43-C8AA567563A2}" type="presParOf" srcId="{7AED96C4-FDBC-4D3F-8AA5-295AB6244701}" destId="{CC73ECA3-577D-483D-86D2-2E7C698E95C9}" srcOrd="5" destOrd="0" presId="urn:microsoft.com/office/officeart/2005/8/layout/vList5"/>
    <dgm:cxn modelId="{BE458497-1FF4-4CCD-9ECE-52C78554BCE4}" type="presParOf" srcId="{7AED96C4-FDBC-4D3F-8AA5-295AB6244701}" destId="{CAF798FC-8704-4A49-9CF1-23C659D14ADA}" srcOrd="6" destOrd="0" presId="urn:microsoft.com/office/officeart/2005/8/layout/vList5"/>
    <dgm:cxn modelId="{BD4FA12E-84B2-4F18-BA02-F459C0844818}" type="presParOf" srcId="{CAF798FC-8704-4A49-9CF1-23C659D14ADA}" destId="{9BC1CE33-1FED-4D8B-8F13-847096A5D19F}" srcOrd="0" destOrd="0" presId="urn:microsoft.com/office/officeart/2005/8/layout/vList5"/>
    <dgm:cxn modelId="{983E9940-BCDF-4183-A6D7-F73A22DC4865}" type="presParOf" srcId="{7AED96C4-FDBC-4D3F-8AA5-295AB6244701}" destId="{53319FDC-A580-46DD-9C11-2B0AA451A175}" srcOrd="7" destOrd="0" presId="urn:microsoft.com/office/officeart/2005/8/layout/vList5"/>
    <dgm:cxn modelId="{F3B8C513-982D-4EB1-949A-CC7EE9CF2EA6}" type="presParOf" srcId="{7AED96C4-FDBC-4D3F-8AA5-295AB6244701}" destId="{2C088EF1-5644-4B09-99DE-463B237438DE}" srcOrd="8" destOrd="0" presId="urn:microsoft.com/office/officeart/2005/8/layout/vList5"/>
    <dgm:cxn modelId="{E0C0CEDA-C266-452E-8D6F-199A2695F900}" type="presParOf" srcId="{2C088EF1-5644-4B09-99DE-463B237438DE}" destId="{8EBA38C9-345C-4C64-846E-76145DC352C4}" srcOrd="0" destOrd="0" presId="urn:microsoft.com/office/officeart/2005/8/layout/vList5"/>
    <dgm:cxn modelId="{2276679C-321F-43D6-AD7F-B992C25B4F38}" type="presParOf" srcId="{7AED96C4-FDBC-4D3F-8AA5-295AB6244701}" destId="{5F440715-FDC8-4C9C-8D9D-8F96986A56C4}" srcOrd="9" destOrd="0" presId="urn:microsoft.com/office/officeart/2005/8/layout/vList5"/>
    <dgm:cxn modelId="{7C1A3334-72A7-46F4-B63A-0C312C23ADEC}" type="presParOf" srcId="{7AED96C4-FDBC-4D3F-8AA5-295AB6244701}" destId="{71B5269A-0A8D-47BB-A4A9-03956DC50731}" srcOrd="10" destOrd="0" presId="urn:microsoft.com/office/officeart/2005/8/layout/vList5"/>
    <dgm:cxn modelId="{6F671AC9-AE6B-4923-8A60-F690EFAD3CBE}" type="presParOf" srcId="{71B5269A-0A8D-47BB-A4A9-03956DC50731}" destId="{93A34D81-D739-471B-8550-43DDD7179C8B}" srcOrd="0" destOrd="0" presId="urn:microsoft.com/office/officeart/2005/8/layout/vList5"/>
    <dgm:cxn modelId="{361C8D49-7C1E-4E84-B956-65A42C25EEA8}" type="presParOf" srcId="{7AED96C4-FDBC-4D3F-8AA5-295AB6244701}" destId="{57CD9045-9D35-45B8-B4F6-21F63459B861}" srcOrd="11" destOrd="0" presId="urn:microsoft.com/office/officeart/2005/8/layout/vList5"/>
    <dgm:cxn modelId="{7F050473-BD96-44F3-A616-01EBEAD9B374}" type="presParOf" srcId="{7AED96C4-FDBC-4D3F-8AA5-295AB6244701}" destId="{7684FF18-E3A2-4A2B-961F-5172B3BE3A1F}" srcOrd="12" destOrd="0" presId="urn:microsoft.com/office/officeart/2005/8/layout/vList5"/>
    <dgm:cxn modelId="{E9DA8743-56C9-428F-973E-03BE29BEFFF2}" type="presParOf" srcId="{7684FF18-E3A2-4A2B-961F-5172B3BE3A1F}" destId="{0F8E483B-7789-4560-B2F1-1C2C8E332304}" srcOrd="0" destOrd="0" presId="urn:microsoft.com/office/officeart/2005/8/layout/vList5"/>
    <dgm:cxn modelId="{37017DDC-CE0E-45E0-9B8C-C4056326068F}" type="presParOf" srcId="{7AED96C4-FDBC-4D3F-8AA5-295AB6244701}" destId="{6A106453-0752-486E-840C-959D9436DE20}" srcOrd="13" destOrd="0" presId="urn:microsoft.com/office/officeart/2005/8/layout/vList5"/>
    <dgm:cxn modelId="{9CB6ABC8-81B2-421C-AE11-E5548018260D}" type="presParOf" srcId="{7AED96C4-FDBC-4D3F-8AA5-295AB6244701}" destId="{9C2ACDE4-6C64-4E3F-986B-EEE5AB89CF0F}" srcOrd="14" destOrd="0" presId="urn:microsoft.com/office/officeart/2005/8/layout/vList5"/>
    <dgm:cxn modelId="{DC73E288-6161-4439-9901-C6E0042B40FE}" type="presParOf" srcId="{9C2ACDE4-6C64-4E3F-986B-EEE5AB89CF0F}" destId="{ADD9E327-42BD-4CD7-8857-89A6DC7A88D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3BBDBA-BE17-45B1-B9C6-002D524F5E6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6D4931-CC89-42F9-A452-82BDECDA873E}">
      <dgm:prSet custT="1"/>
      <dgm:spPr/>
      <dgm:t>
        <a:bodyPr/>
        <a:lstStyle/>
        <a:p>
          <a:r>
            <a:rPr lang="en-GB" sz="2400" dirty="0"/>
            <a:t>Skills and credibility, are key to their success (Audit Commission)  </a:t>
          </a:r>
          <a:endParaRPr lang="en-US" sz="2400" dirty="0"/>
        </a:p>
      </dgm:t>
    </dgm:pt>
    <dgm:pt modelId="{214EDBA5-BD57-435E-9066-DED58AECCE76}" type="parTrans" cxnId="{77E4B88C-F618-4E62-AD82-B1BE5A68A642}">
      <dgm:prSet/>
      <dgm:spPr/>
      <dgm:t>
        <a:bodyPr/>
        <a:lstStyle/>
        <a:p>
          <a:endParaRPr lang="en-US"/>
        </a:p>
      </dgm:t>
    </dgm:pt>
    <dgm:pt modelId="{AD665B5E-9EAE-4A92-9CFD-A5A7BF27A019}" type="sibTrans" cxnId="{77E4B88C-F618-4E62-AD82-B1BE5A68A642}">
      <dgm:prSet/>
      <dgm:spPr/>
      <dgm:t>
        <a:bodyPr/>
        <a:lstStyle/>
        <a:p>
          <a:endParaRPr lang="en-US"/>
        </a:p>
      </dgm:t>
    </dgm:pt>
    <dgm:pt modelId="{88C833C4-6031-40B1-AFB0-560D2B11D9EE}">
      <dgm:prSet custT="1"/>
      <dgm:spPr/>
      <dgm:t>
        <a:bodyPr/>
        <a:lstStyle/>
        <a:p>
          <a:r>
            <a:rPr lang="en-GB" sz="2400" dirty="0"/>
            <a:t>They need knowledge and insight that exceeds service management </a:t>
          </a:r>
          <a:endParaRPr lang="en-US" sz="2400" dirty="0"/>
        </a:p>
      </dgm:t>
    </dgm:pt>
    <dgm:pt modelId="{9B0B5B3A-F636-4AEC-9202-A342B0121F7E}" type="parTrans" cxnId="{96190098-D043-418C-B976-9315AC1BD61A}">
      <dgm:prSet/>
      <dgm:spPr/>
      <dgm:t>
        <a:bodyPr/>
        <a:lstStyle/>
        <a:p>
          <a:endParaRPr lang="en-US"/>
        </a:p>
      </dgm:t>
    </dgm:pt>
    <dgm:pt modelId="{5337E4F6-A0A7-4AB4-B3F2-A6C4ABB19DE4}" type="sibTrans" cxnId="{96190098-D043-418C-B976-9315AC1BD61A}">
      <dgm:prSet/>
      <dgm:spPr/>
      <dgm:t>
        <a:bodyPr/>
        <a:lstStyle/>
        <a:p>
          <a:endParaRPr lang="en-US"/>
        </a:p>
      </dgm:t>
    </dgm:pt>
    <dgm:pt modelId="{45F19E48-B025-47D7-98FA-927892DE9082}">
      <dgm:prSet custT="1"/>
      <dgm:spPr/>
      <dgm:t>
        <a:bodyPr/>
        <a:lstStyle/>
        <a:p>
          <a:r>
            <a:rPr lang="en-GB" sz="2400" dirty="0"/>
            <a:t>Dangers of drawing from the same professional group as the inspected (secondments?)</a:t>
          </a:r>
          <a:endParaRPr lang="en-US" sz="2400" dirty="0"/>
        </a:p>
      </dgm:t>
    </dgm:pt>
    <dgm:pt modelId="{08600E34-61A7-4675-B409-4BD22C7A88F4}" type="parTrans" cxnId="{BC001E3B-0B1D-4F86-A26A-068FFAB184DE}">
      <dgm:prSet/>
      <dgm:spPr/>
      <dgm:t>
        <a:bodyPr/>
        <a:lstStyle/>
        <a:p>
          <a:endParaRPr lang="en-US"/>
        </a:p>
      </dgm:t>
    </dgm:pt>
    <dgm:pt modelId="{3601E8C7-BC01-47DE-8DB3-15722597C667}" type="sibTrans" cxnId="{BC001E3B-0B1D-4F86-A26A-068FFAB184DE}">
      <dgm:prSet/>
      <dgm:spPr/>
      <dgm:t>
        <a:bodyPr/>
        <a:lstStyle/>
        <a:p>
          <a:endParaRPr lang="en-US"/>
        </a:p>
      </dgm:t>
    </dgm:pt>
    <dgm:pt modelId="{8900B74C-5F62-4FFA-9D56-E4021E59AA4D}">
      <dgm:prSet custT="1"/>
      <dgm:spPr/>
      <dgm:t>
        <a:bodyPr/>
        <a:lstStyle/>
        <a:p>
          <a:r>
            <a:rPr lang="en-GB" sz="2300" dirty="0"/>
            <a:t>Are</a:t>
          </a:r>
          <a:r>
            <a:rPr lang="en-GB" sz="2400" dirty="0"/>
            <a:t> long term safeguards in place for independence</a:t>
          </a:r>
          <a:endParaRPr lang="en-US" sz="2400" dirty="0"/>
        </a:p>
      </dgm:t>
    </dgm:pt>
    <dgm:pt modelId="{CB69602C-B34E-4BDB-885A-35502D7A693C}" type="parTrans" cxnId="{61EC0120-5F38-4936-8794-D4494A024CCA}">
      <dgm:prSet/>
      <dgm:spPr/>
      <dgm:t>
        <a:bodyPr/>
        <a:lstStyle/>
        <a:p>
          <a:endParaRPr lang="en-US"/>
        </a:p>
      </dgm:t>
    </dgm:pt>
    <dgm:pt modelId="{CA5D3441-4A43-4D31-BFBA-DFBFAF3CA493}" type="sibTrans" cxnId="{61EC0120-5F38-4936-8794-D4494A024CCA}">
      <dgm:prSet/>
      <dgm:spPr/>
      <dgm:t>
        <a:bodyPr/>
        <a:lstStyle/>
        <a:p>
          <a:endParaRPr lang="en-US"/>
        </a:p>
      </dgm:t>
    </dgm:pt>
    <dgm:pt modelId="{D4661058-1626-48BC-BFBE-530D735724DC}">
      <dgm:prSet custT="1"/>
      <dgm:spPr/>
      <dgm:t>
        <a:bodyPr/>
        <a:lstStyle/>
        <a:p>
          <a:r>
            <a:rPr lang="en-GB" sz="2400" dirty="0"/>
            <a:t>Appointment of inspectors programme of work</a:t>
          </a:r>
          <a:endParaRPr lang="en-US" sz="2400" dirty="0"/>
        </a:p>
      </dgm:t>
    </dgm:pt>
    <dgm:pt modelId="{041DDEBA-AD3D-4EB6-B192-41D19E41C682}" type="parTrans" cxnId="{0465CEE4-BD5E-419E-9564-6EE8BCEA9640}">
      <dgm:prSet/>
      <dgm:spPr/>
      <dgm:t>
        <a:bodyPr/>
        <a:lstStyle/>
        <a:p>
          <a:endParaRPr lang="en-US"/>
        </a:p>
      </dgm:t>
    </dgm:pt>
    <dgm:pt modelId="{D115440D-9AD9-4CFC-942A-B9DD3B41AD36}" type="sibTrans" cxnId="{0465CEE4-BD5E-419E-9564-6EE8BCEA9640}">
      <dgm:prSet/>
      <dgm:spPr/>
      <dgm:t>
        <a:bodyPr/>
        <a:lstStyle/>
        <a:p>
          <a:endParaRPr lang="en-US"/>
        </a:p>
      </dgm:t>
    </dgm:pt>
    <dgm:pt modelId="{1F12CAE6-F90F-4045-857E-4C5F740F9B52}">
      <dgm:prSet custT="1"/>
      <dgm:spPr/>
      <dgm:t>
        <a:bodyPr/>
        <a:lstStyle/>
        <a:p>
          <a:r>
            <a:rPr lang="en-GB" sz="2400" dirty="0"/>
            <a:t>Professional and organisational development embedded?</a:t>
          </a:r>
          <a:endParaRPr lang="en-US" sz="2400" dirty="0"/>
        </a:p>
      </dgm:t>
    </dgm:pt>
    <dgm:pt modelId="{FAF93D03-B2BD-44C7-914E-B1C3963350E3}" type="parTrans" cxnId="{D7CB932A-2C47-4E04-BF80-2760D9BD33A5}">
      <dgm:prSet/>
      <dgm:spPr/>
      <dgm:t>
        <a:bodyPr/>
        <a:lstStyle/>
        <a:p>
          <a:endParaRPr lang="en-US"/>
        </a:p>
      </dgm:t>
    </dgm:pt>
    <dgm:pt modelId="{49FE79E7-26EA-47CC-824D-1D2D7AC0DA32}" type="sibTrans" cxnId="{D7CB932A-2C47-4E04-BF80-2760D9BD33A5}">
      <dgm:prSet/>
      <dgm:spPr/>
      <dgm:t>
        <a:bodyPr/>
        <a:lstStyle/>
        <a:p>
          <a:endParaRPr lang="en-US"/>
        </a:p>
      </dgm:t>
    </dgm:pt>
    <dgm:pt modelId="{D07217FD-109C-4BA8-9066-4B215D694C1C}" type="pres">
      <dgm:prSet presAssocID="{663BBDBA-BE17-45B1-B9C6-002D524F5E61}" presName="vert0" presStyleCnt="0">
        <dgm:presLayoutVars>
          <dgm:dir/>
          <dgm:animOne val="branch"/>
          <dgm:animLvl val="lvl"/>
        </dgm:presLayoutVars>
      </dgm:prSet>
      <dgm:spPr/>
    </dgm:pt>
    <dgm:pt modelId="{4DDAC273-50B0-4EED-AF80-AF4369C9643D}" type="pres">
      <dgm:prSet presAssocID="{3B6D4931-CC89-42F9-A452-82BDECDA873E}" presName="thickLine" presStyleLbl="alignNode1" presStyleIdx="0" presStyleCnt="6"/>
      <dgm:spPr/>
    </dgm:pt>
    <dgm:pt modelId="{BA34B288-CA47-483D-8D34-561BD3D2C6C5}" type="pres">
      <dgm:prSet presAssocID="{3B6D4931-CC89-42F9-A452-82BDECDA873E}" presName="horz1" presStyleCnt="0"/>
      <dgm:spPr/>
    </dgm:pt>
    <dgm:pt modelId="{E5FED21A-2230-479C-A321-DBAE4CC8136D}" type="pres">
      <dgm:prSet presAssocID="{3B6D4931-CC89-42F9-A452-82BDECDA873E}" presName="tx1" presStyleLbl="revTx" presStyleIdx="0" presStyleCnt="6"/>
      <dgm:spPr/>
    </dgm:pt>
    <dgm:pt modelId="{5BC1C946-9E8F-40F3-AB9B-A11B128CDF43}" type="pres">
      <dgm:prSet presAssocID="{3B6D4931-CC89-42F9-A452-82BDECDA873E}" presName="vert1" presStyleCnt="0"/>
      <dgm:spPr/>
    </dgm:pt>
    <dgm:pt modelId="{0027081C-347F-46F8-BED2-36D14AF84643}" type="pres">
      <dgm:prSet presAssocID="{88C833C4-6031-40B1-AFB0-560D2B11D9EE}" presName="thickLine" presStyleLbl="alignNode1" presStyleIdx="1" presStyleCnt="6"/>
      <dgm:spPr/>
    </dgm:pt>
    <dgm:pt modelId="{33FA51A8-F486-4F18-9E6C-AAAD63EC0760}" type="pres">
      <dgm:prSet presAssocID="{88C833C4-6031-40B1-AFB0-560D2B11D9EE}" presName="horz1" presStyleCnt="0"/>
      <dgm:spPr/>
    </dgm:pt>
    <dgm:pt modelId="{93C6786B-DBD4-461D-885C-B5FAE944A1C4}" type="pres">
      <dgm:prSet presAssocID="{88C833C4-6031-40B1-AFB0-560D2B11D9EE}" presName="tx1" presStyleLbl="revTx" presStyleIdx="1" presStyleCnt="6"/>
      <dgm:spPr/>
    </dgm:pt>
    <dgm:pt modelId="{78266C2A-8BE3-4276-88A7-272F292359DD}" type="pres">
      <dgm:prSet presAssocID="{88C833C4-6031-40B1-AFB0-560D2B11D9EE}" presName="vert1" presStyleCnt="0"/>
      <dgm:spPr/>
    </dgm:pt>
    <dgm:pt modelId="{9965AD65-B406-4FF6-BAF9-01AEB00B18C9}" type="pres">
      <dgm:prSet presAssocID="{45F19E48-B025-47D7-98FA-927892DE9082}" presName="thickLine" presStyleLbl="alignNode1" presStyleIdx="2" presStyleCnt="6"/>
      <dgm:spPr/>
    </dgm:pt>
    <dgm:pt modelId="{F11C8E53-1457-475C-8C87-F49F1ABFA960}" type="pres">
      <dgm:prSet presAssocID="{45F19E48-B025-47D7-98FA-927892DE9082}" presName="horz1" presStyleCnt="0"/>
      <dgm:spPr/>
    </dgm:pt>
    <dgm:pt modelId="{D7720186-97CC-43A5-9F7F-BF1C7A731D1E}" type="pres">
      <dgm:prSet presAssocID="{45F19E48-B025-47D7-98FA-927892DE9082}" presName="tx1" presStyleLbl="revTx" presStyleIdx="2" presStyleCnt="6"/>
      <dgm:spPr/>
    </dgm:pt>
    <dgm:pt modelId="{2C58C83C-8DB4-46ED-AA12-AAD7ECB5AED7}" type="pres">
      <dgm:prSet presAssocID="{45F19E48-B025-47D7-98FA-927892DE9082}" presName="vert1" presStyleCnt="0"/>
      <dgm:spPr/>
    </dgm:pt>
    <dgm:pt modelId="{9F28F8F1-EF7D-476F-88CC-D1449D8B2D3A}" type="pres">
      <dgm:prSet presAssocID="{8900B74C-5F62-4FFA-9D56-E4021E59AA4D}" presName="thickLine" presStyleLbl="alignNode1" presStyleIdx="3" presStyleCnt="6"/>
      <dgm:spPr/>
    </dgm:pt>
    <dgm:pt modelId="{49C8C36D-14FC-4A22-8D25-1BC70948860D}" type="pres">
      <dgm:prSet presAssocID="{8900B74C-5F62-4FFA-9D56-E4021E59AA4D}" presName="horz1" presStyleCnt="0"/>
      <dgm:spPr/>
    </dgm:pt>
    <dgm:pt modelId="{C378DA4A-EE10-4B5B-BAA2-A7DE863C3596}" type="pres">
      <dgm:prSet presAssocID="{8900B74C-5F62-4FFA-9D56-E4021E59AA4D}" presName="tx1" presStyleLbl="revTx" presStyleIdx="3" presStyleCnt="6"/>
      <dgm:spPr/>
    </dgm:pt>
    <dgm:pt modelId="{D2D3560E-7D13-4749-AE58-E4610DFD5998}" type="pres">
      <dgm:prSet presAssocID="{8900B74C-5F62-4FFA-9D56-E4021E59AA4D}" presName="vert1" presStyleCnt="0"/>
      <dgm:spPr/>
    </dgm:pt>
    <dgm:pt modelId="{C1850ED4-B8CD-4575-AC73-F12E39B2539F}" type="pres">
      <dgm:prSet presAssocID="{D4661058-1626-48BC-BFBE-530D735724DC}" presName="thickLine" presStyleLbl="alignNode1" presStyleIdx="4" presStyleCnt="6"/>
      <dgm:spPr/>
    </dgm:pt>
    <dgm:pt modelId="{5A4A0EC8-524A-4205-AAD7-0F412BFADC20}" type="pres">
      <dgm:prSet presAssocID="{D4661058-1626-48BC-BFBE-530D735724DC}" presName="horz1" presStyleCnt="0"/>
      <dgm:spPr/>
    </dgm:pt>
    <dgm:pt modelId="{90256B09-BB9F-46BA-94CC-947AC335EC8F}" type="pres">
      <dgm:prSet presAssocID="{D4661058-1626-48BC-BFBE-530D735724DC}" presName="tx1" presStyleLbl="revTx" presStyleIdx="4" presStyleCnt="6"/>
      <dgm:spPr/>
    </dgm:pt>
    <dgm:pt modelId="{313DDF70-5670-4023-8ED2-700D6596A26F}" type="pres">
      <dgm:prSet presAssocID="{D4661058-1626-48BC-BFBE-530D735724DC}" presName="vert1" presStyleCnt="0"/>
      <dgm:spPr/>
    </dgm:pt>
    <dgm:pt modelId="{2A95A1A4-B465-4E5B-9C0C-534FD166012E}" type="pres">
      <dgm:prSet presAssocID="{1F12CAE6-F90F-4045-857E-4C5F740F9B52}" presName="thickLine" presStyleLbl="alignNode1" presStyleIdx="5" presStyleCnt="6"/>
      <dgm:spPr/>
    </dgm:pt>
    <dgm:pt modelId="{EDC0C9A7-A108-46F4-909B-250B096FE502}" type="pres">
      <dgm:prSet presAssocID="{1F12CAE6-F90F-4045-857E-4C5F740F9B52}" presName="horz1" presStyleCnt="0"/>
      <dgm:spPr/>
    </dgm:pt>
    <dgm:pt modelId="{1FBA5A27-6F51-4D9E-8D6E-31CB1A0A6FCC}" type="pres">
      <dgm:prSet presAssocID="{1F12CAE6-F90F-4045-857E-4C5F740F9B52}" presName="tx1" presStyleLbl="revTx" presStyleIdx="5" presStyleCnt="6"/>
      <dgm:spPr/>
    </dgm:pt>
    <dgm:pt modelId="{2CF08C46-7E9D-49DF-82DA-B01D68473184}" type="pres">
      <dgm:prSet presAssocID="{1F12CAE6-F90F-4045-857E-4C5F740F9B52}" presName="vert1" presStyleCnt="0"/>
      <dgm:spPr/>
    </dgm:pt>
  </dgm:ptLst>
  <dgm:cxnLst>
    <dgm:cxn modelId="{DCB70602-2A08-44D1-9A9F-53230E380090}" type="presOf" srcId="{1F12CAE6-F90F-4045-857E-4C5F740F9B52}" destId="{1FBA5A27-6F51-4D9E-8D6E-31CB1A0A6FCC}" srcOrd="0" destOrd="0" presId="urn:microsoft.com/office/officeart/2008/layout/LinedList"/>
    <dgm:cxn modelId="{14D53F08-FFBF-485D-9C33-F60A74BC5B17}" type="presOf" srcId="{45F19E48-B025-47D7-98FA-927892DE9082}" destId="{D7720186-97CC-43A5-9F7F-BF1C7A731D1E}" srcOrd="0" destOrd="0" presId="urn:microsoft.com/office/officeart/2008/layout/LinedList"/>
    <dgm:cxn modelId="{61EC0120-5F38-4936-8794-D4494A024CCA}" srcId="{663BBDBA-BE17-45B1-B9C6-002D524F5E61}" destId="{8900B74C-5F62-4FFA-9D56-E4021E59AA4D}" srcOrd="3" destOrd="0" parTransId="{CB69602C-B34E-4BDB-885A-35502D7A693C}" sibTransId="{CA5D3441-4A43-4D31-BFBA-DFBFAF3CA493}"/>
    <dgm:cxn modelId="{D7CB932A-2C47-4E04-BF80-2760D9BD33A5}" srcId="{663BBDBA-BE17-45B1-B9C6-002D524F5E61}" destId="{1F12CAE6-F90F-4045-857E-4C5F740F9B52}" srcOrd="5" destOrd="0" parTransId="{FAF93D03-B2BD-44C7-914E-B1C3963350E3}" sibTransId="{49FE79E7-26EA-47CC-824D-1D2D7AC0DA32}"/>
    <dgm:cxn modelId="{BC001E3B-0B1D-4F86-A26A-068FFAB184DE}" srcId="{663BBDBA-BE17-45B1-B9C6-002D524F5E61}" destId="{45F19E48-B025-47D7-98FA-927892DE9082}" srcOrd="2" destOrd="0" parTransId="{08600E34-61A7-4675-B409-4BD22C7A88F4}" sibTransId="{3601E8C7-BC01-47DE-8DB3-15722597C667}"/>
    <dgm:cxn modelId="{423B213B-1AD1-4AFB-8E5F-A30ED18E8829}" type="presOf" srcId="{8900B74C-5F62-4FFA-9D56-E4021E59AA4D}" destId="{C378DA4A-EE10-4B5B-BAA2-A7DE863C3596}" srcOrd="0" destOrd="0" presId="urn:microsoft.com/office/officeart/2008/layout/LinedList"/>
    <dgm:cxn modelId="{F88ABD7F-E000-4057-ABDC-A25712534D7A}" type="presOf" srcId="{D4661058-1626-48BC-BFBE-530D735724DC}" destId="{90256B09-BB9F-46BA-94CC-947AC335EC8F}" srcOrd="0" destOrd="0" presId="urn:microsoft.com/office/officeart/2008/layout/LinedList"/>
    <dgm:cxn modelId="{77E4B88C-F618-4E62-AD82-B1BE5A68A642}" srcId="{663BBDBA-BE17-45B1-B9C6-002D524F5E61}" destId="{3B6D4931-CC89-42F9-A452-82BDECDA873E}" srcOrd="0" destOrd="0" parTransId="{214EDBA5-BD57-435E-9066-DED58AECCE76}" sibTransId="{AD665B5E-9EAE-4A92-9CFD-A5A7BF27A019}"/>
    <dgm:cxn modelId="{96190098-D043-418C-B976-9315AC1BD61A}" srcId="{663BBDBA-BE17-45B1-B9C6-002D524F5E61}" destId="{88C833C4-6031-40B1-AFB0-560D2B11D9EE}" srcOrd="1" destOrd="0" parTransId="{9B0B5B3A-F636-4AEC-9202-A342B0121F7E}" sibTransId="{5337E4F6-A0A7-4AB4-B3F2-A6C4ABB19DE4}"/>
    <dgm:cxn modelId="{E12361B4-90A6-4C2E-8CF4-E00DDD0B4822}" type="presOf" srcId="{663BBDBA-BE17-45B1-B9C6-002D524F5E61}" destId="{D07217FD-109C-4BA8-9066-4B215D694C1C}" srcOrd="0" destOrd="0" presId="urn:microsoft.com/office/officeart/2008/layout/LinedList"/>
    <dgm:cxn modelId="{AB4FF4BC-79EC-4682-8576-CAB05A9EBFE3}" type="presOf" srcId="{88C833C4-6031-40B1-AFB0-560D2B11D9EE}" destId="{93C6786B-DBD4-461D-885C-B5FAE944A1C4}" srcOrd="0" destOrd="0" presId="urn:microsoft.com/office/officeart/2008/layout/LinedList"/>
    <dgm:cxn modelId="{287523E4-CE50-44D6-8DAA-4471832C7D6C}" type="presOf" srcId="{3B6D4931-CC89-42F9-A452-82BDECDA873E}" destId="{E5FED21A-2230-479C-A321-DBAE4CC8136D}" srcOrd="0" destOrd="0" presId="urn:microsoft.com/office/officeart/2008/layout/LinedList"/>
    <dgm:cxn modelId="{0465CEE4-BD5E-419E-9564-6EE8BCEA9640}" srcId="{663BBDBA-BE17-45B1-B9C6-002D524F5E61}" destId="{D4661058-1626-48BC-BFBE-530D735724DC}" srcOrd="4" destOrd="0" parTransId="{041DDEBA-AD3D-4EB6-B192-41D19E41C682}" sibTransId="{D115440D-9AD9-4CFC-942A-B9DD3B41AD36}"/>
    <dgm:cxn modelId="{799F34A7-2CAC-4302-B31C-90BD18032A54}" type="presParOf" srcId="{D07217FD-109C-4BA8-9066-4B215D694C1C}" destId="{4DDAC273-50B0-4EED-AF80-AF4369C9643D}" srcOrd="0" destOrd="0" presId="urn:microsoft.com/office/officeart/2008/layout/LinedList"/>
    <dgm:cxn modelId="{06C34BC4-2237-4681-9BCC-BEE1CB395347}" type="presParOf" srcId="{D07217FD-109C-4BA8-9066-4B215D694C1C}" destId="{BA34B288-CA47-483D-8D34-561BD3D2C6C5}" srcOrd="1" destOrd="0" presId="urn:microsoft.com/office/officeart/2008/layout/LinedList"/>
    <dgm:cxn modelId="{86BDFD76-A93F-4E2E-A1D3-18ABD9BC60FA}" type="presParOf" srcId="{BA34B288-CA47-483D-8D34-561BD3D2C6C5}" destId="{E5FED21A-2230-479C-A321-DBAE4CC8136D}" srcOrd="0" destOrd="0" presId="urn:microsoft.com/office/officeart/2008/layout/LinedList"/>
    <dgm:cxn modelId="{76E3D135-1384-4BA0-8885-E8C5EA5127D3}" type="presParOf" srcId="{BA34B288-CA47-483D-8D34-561BD3D2C6C5}" destId="{5BC1C946-9E8F-40F3-AB9B-A11B128CDF43}" srcOrd="1" destOrd="0" presId="urn:microsoft.com/office/officeart/2008/layout/LinedList"/>
    <dgm:cxn modelId="{88775D32-7BCF-4B7B-834F-574F1D659755}" type="presParOf" srcId="{D07217FD-109C-4BA8-9066-4B215D694C1C}" destId="{0027081C-347F-46F8-BED2-36D14AF84643}" srcOrd="2" destOrd="0" presId="urn:microsoft.com/office/officeart/2008/layout/LinedList"/>
    <dgm:cxn modelId="{6C1BFEF5-B788-40EC-86EC-C3A8CBC47D71}" type="presParOf" srcId="{D07217FD-109C-4BA8-9066-4B215D694C1C}" destId="{33FA51A8-F486-4F18-9E6C-AAAD63EC0760}" srcOrd="3" destOrd="0" presId="urn:microsoft.com/office/officeart/2008/layout/LinedList"/>
    <dgm:cxn modelId="{3A562BE5-EEF6-4A2D-B395-412036BB8514}" type="presParOf" srcId="{33FA51A8-F486-4F18-9E6C-AAAD63EC0760}" destId="{93C6786B-DBD4-461D-885C-B5FAE944A1C4}" srcOrd="0" destOrd="0" presId="urn:microsoft.com/office/officeart/2008/layout/LinedList"/>
    <dgm:cxn modelId="{5B814307-E5C2-463D-9AB2-E326CE21620C}" type="presParOf" srcId="{33FA51A8-F486-4F18-9E6C-AAAD63EC0760}" destId="{78266C2A-8BE3-4276-88A7-272F292359DD}" srcOrd="1" destOrd="0" presId="urn:microsoft.com/office/officeart/2008/layout/LinedList"/>
    <dgm:cxn modelId="{6482C886-8F01-4783-B8BC-F5A1C9B37896}" type="presParOf" srcId="{D07217FD-109C-4BA8-9066-4B215D694C1C}" destId="{9965AD65-B406-4FF6-BAF9-01AEB00B18C9}" srcOrd="4" destOrd="0" presId="urn:microsoft.com/office/officeart/2008/layout/LinedList"/>
    <dgm:cxn modelId="{7FF29EE6-A10A-4517-9421-53DBA5ABCCA8}" type="presParOf" srcId="{D07217FD-109C-4BA8-9066-4B215D694C1C}" destId="{F11C8E53-1457-475C-8C87-F49F1ABFA960}" srcOrd="5" destOrd="0" presId="urn:microsoft.com/office/officeart/2008/layout/LinedList"/>
    <dgm:cxn modelId="{7A0323B9-B089-47AC-9C56-29FD6ED2499B}" type="presParOf" srcId="{F11C8E53-1457-475C-8C87-F49F1ABFA960}" destId="{D7720186-97CC-43A5-9F7F-BF1C7A731D1E}" srcOrd="0" destOrd="0" presId="urn:microsoft.com/office/officeart/2008/layout/LinedList"/>
    <dgm:cxn modelId="{C76B7F8F-8E17-4FC7-86AD-20763337849F}" type="presParOf" srcId="{F11C8E53-1457-475C-8C87-F49F1ABFA960}" destId="{2C58C83C-8DB4-46ED-AA12-AAD7ECB5AED7}" srcOrd="1" destOrd="0" presId="urn:microsoft.com/office/officeart/2008/layout/LinedList"/>
    <dgm:cxn modelId="{D1AF688D-EB47-49A6-8593-6850569F578A}" type="presParOf" srcId="{D07217FD-109C-4BA8-9066-4B215D694C1C}" destId="{9F28F8F1-EF7D-476F-88CC-D1449D8B2D3A}" srcOrd="6" destOrd="0" presId="urn:microsoft.com/office/officeart/2008/layout/LinedList"/>
    <dgm:cxn modelId="{14398913-E1E2-4464-A3A6-EC47793FDAE0}" type="presParOf" srcId="{D07217FD-109C-4BA8-9066-4B215D694C1C}" destId="{49C8C36D-14FC-4A22-8D25-1BC70948860D}" srcOrd="7" destOrd="0" presId="urn:microsoft.com/office/officeart/2008/layout/LinedList"/>
    <dgm:cxn modelId="{10821ACB-56A3-452E-8259-77AB974C7599}" type="presParOf" srcId="{49C8C36D-14FC-4A22-8D25-1BC70948860D}" destId="{C378DA4A-EE10-4B5B-BAA2-A7DE863C3596}" srcOrd="0" destOrd="0" presId="urn:microsoft.com/office/officeart/2008/layout/LinedList"/>
    <dgm:cxn modelId="{87485E21-894E-43F3-9E5F-27B6B4E6C3AD}" type="presParOf" srcId="{49C8C36D-14FC-4A22-8D25-1BC70948860D}" destId="{D2D3560E-7D13-4749-AE58-E4610DFD5998}" srcOrd="1" destOrd="0" presId="urn:microsoft.com/office/officeart/2008/layout/LinedList"/>
    <dgm:cxn modelId="{158AC640-EA4A-4238-8C0D-392F77858BD0}" type="presParOf" srcId="{D07217FD-109C-4BA8-9066-4B215D694C1C}" destId="{C1850ED4-B8CD-4575-AC73-F12E39B2539F}" srcOrd="8" destOrd="0" presId="urn:microsoft.com/office/officeart/2008/layout/LinedList"/>
    <dgm:cxn modelId="{5069DDC8-AB01-46B7-82C7-0699D58F51A8}" type="presParOf" srcId="{D07217FD-109C-4BA8-9066-4B215D694C1C}" destId="{5A4A0EC8-524A-4205-AAD7-0F412BFADC20}" srcOrd="9" destOrd="0" presId="urn:microsoft.com/office/officeart/2008/layout/LinedList"/>
    <dgm:cxn modelId="{2449CBD8-F66B-428C-B0F3-ECDE96352C9C}" type="presParOf" srcId="{5A4A0EC8-524A-4205-AAD7-0F412BFADC20}" destId="{90256B09-BB9F-46BA-94CC-947AC335EC8F}" srcOrd="0" destOrd="0" presId="urn:microsoft.com/office/officeart/2008/layout/LinedList"/>
    <dgm:cxn modelId="{CCB9290A-0773-46B2-8E51-36FE608D74D8}" type="presParOf" srcId="{5A4A0EC8-524A-4205-AAD7-0F412BFADC20}" destId="{313DDF70-5670-4023-8ED2-700D6596A26F}" srcOrd="1" destOrd="0" presId="urn:microsoft.com/office/officeart/2008/layout/LinedList"/>
    <dgm:cxn modelId="{57BB781B-A698-47F7-8B2B-95D9369C37F0}" type="presParOf" srcId="{D07217FD-109C-4BA8-9066-4B215D694C1C}" destId="{2A95A1A4-B465-4E5B-9C0C-534FD166012E}" srcOrd="10" destOrd="0" presId="urn:microsoft.com/office/officeart/2008/layout/LinedList"/>
    <dgm:cxn modelId="{4C1BB0FD-CA13-4C23-926D-D29CFB34F5D8}" type="presParOf" srcId="{D07217FD-109C-4BA8-9066-4B215D694C1C}" destId="{EDC0C9A7-A108-46F4-909B-250B096FE502}" srcOrd="11" destOrd="0" presId="urn:microsoft.com/office/officeart/2008/layout/LinedList"/>
    <dgm:cxn modelId="{188BDE8B-EF75-477E-8B12-C049DD8A4E9C}" type="presParOf" srcId="{EDC0C9A7-A108-46F4-909B-250B096FE502}" destId="{1FBA5A27-6F51-4D9E-8D6E-31CB1A0A6FCC}" srcOrd="0" destOrd="0" presId="urn:microsoft.com/office/officeart/2008/layout/LinedList"/>
    <dgm:cxn modelId="{1397E4B9-312D-490B-8272-F87CAA9FA119}" type="presParOf" srcId="{EDC0C9A7-A108-46F4-909B-250B096FE502}" destId="{2CF08C46-7E9D-49DF-82DA-B01D684731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DE247D-51C9-4DB5-98E8-E8948C48235C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BEFB30-7D06-43AA-B61F-CFA11894BFCF}">
      <dgm:prSet custT="1"/>
      <dgm:spPr/>
      <dgm:t>
        <a:bodyPr/>
        <a:lstStyle/>
        <a:p>
          <a:r>
            <a:rPr lang="en-GB" sz="2000" dirty="0"/>
            <a:t>Delivery of national and local objectives </a:t>
          </a:r>
          <a:endParaRPr lang="en-US" sz="2000" dirty="0"/>
        </a:p>
      </dgm:t>
    </dgm:pt>
    <dgm:pt modelId="{62BC7343-FAD6-41C2-9ED8-3EE9288A986C}" type="parTrans" cxnId="{1CA38E2B-2D80-4443-9639-5031416A3E68}">
      <dgm:prSet/>
      <dgm:spPr/>
      <dgm:t>
        <a:bodyPr/>
        <a:lstStyle/>
        <a:p>
          <a:endParaRPr lang="en-US"/>
        </a:p>
      </dgm:t>
    </dgm:pt>
    <dgm:pt modelId="{2E9A68E6-83FD-4E9A-AE01-4DBAF5D67139}" type="sibTrans" cxnId="{1CA38E2B-2D80-4443-9639-5031416A3E68}">
      <dgm:prSet/>
      <dgm:spPr/>
      <dgm:t>
        <a:bodyPr/>
        <a:lstStyle/>
        <a:p>
          <a:endParaRPr lang="en-US"/>
        </a:p>
      </dgm:t>
    </dgm:pt>
    <dgm:pt modelId="{240CAA4B-6939-4080-801F-83FF0B69DCD7}">
      <dgm:prSet custT="1"/>
      <dgm:spPr/>
      <dgm:t>
        <a:bodyPr/>
        <a:lstStyle/>
        <a:p>
          <a:r>
            <a:rPr lang="en-GB" sz="2000" dirty="0"/>
            <a:t>Strategic and operational performance </a:t>
          </a:r>
          <a:endParaRPr lang="en-US" sz="2000" dirty="0"/>
        </a:p>
      </dgm:t>
    </dgm:pt>
    <dgm:pt modelId="{5699E3FB-9396-4AA6-B45D-D9AED5D13B54}" type="parTrans" cxnId="{3692B911-2461-4691-9E68-2879E680AA1C}">
      <dgm:prSet/>
      <dgm:spPr/>
      <dgm:t>
        <a:bodyPr/>
        <a:lstStyle/>
        <a:p>
          <a:endParaRPr lang="en-US"/>
        </a:p>
      </dgm:t>
    </dgm:pt>
    <dgm:pt modelId="{0BED7B67-D620-40D2-B074-1356BDB1CCD1}" type="sibTrans" cxnId="{3692B911-2461-4691-9E68-2879E680AA1C}">
      <dgm:prSet/>
      <dgm:spPr/>
      <dgm:t>
        <a:bodyPr/>
        <a:lstStyle/>
        <a:p>
          <a:endParaRPr lang="en-US"/>
        </a:p>
      </dgm:t>
    </dgm:pt>
    <dgm:pt modelId="{1B427331-0568-4EB1-BA45-09D0F95C45BA}">
      <dgm:prSet custT="1"/>
      <dgm:spPr/>
      <dgm:t>
        <a:bodyPr/>
        <a:lstStyle/>
        <a:p>
          <a:r>
            <a:rPr lang="en-GB" sz="2000" dirty="0"/>
            <a:t>Financial performance, resilience and the use of public resources</a:t>
          </a:r>
          <a:endParaRPr lang="en-US" sz="2000" dirty="0"/>
        </a:p>
      </dgm:t>
    </dgm:pt>
    <dgm:pt modelId="{8ED0B373-7DB2-4379-BE1D-80E7B7717979}" type="parTrans" cxnId="{454A6016-9425-47C5-A408-9DB261AB1B89}">
      <dgm:prSet/>
      <dgm:spPr/>
      <dgm:t>
        <a:bodyPr/>
        <a:lstStyle/>
        <a:p>
          <a:endParaRPr lang="en-US"/>
        </a:p>
      </dgm:t>
    </dgm:pt>
    <dgm:pt modelId="{D5B1CAAD-FF0A-4E19-A8D5-4D724D96A7D2}" type="sibTrans" cxnId="{454A6016-9425-47C5-A408-9DB261AB1B89}">
      <dgm:prSet/>
      <dgm:spPr/>
      <dgm:t>
        <a:bodyPr/>
        <a:lstStyle/>
        <a:p>
          <a:endParaRPr lang="en-US"/>
        </a:p>
      </dgm:t>
    </dgm:pt>
    <dgm:pt modelId="{62824333-D073-4989-B06E-BB2E9EEC28E3}">
      <dgm:prSet custT="1"/>
      <dgm:spPr/>
      <dgm:t>
        <a:bodyPr/>
        <a:lstStyle/>
        <a:p>
          <a:r>
            <a:rPr lang="en-GB" sz="2000" dirty="0"/>
            <a:t>Improvement innovation and systems contribution</a:t>
          </a:r>
          <a:endParaRPr lang="en-US" sz="2000" dirty="0"/>
        </a:p>
      </dgm:t>
    </dgm:pt>
    <dgm:pt modelId="{814907DA-5AE4-406B-B4EA-CF8D2B123BAA}" type="parTrans" cxnId="{28191AD0-C128-447F-80F6-8E7BBA5326B0}">
      <dgm:prSet/>
      <dgm:spPr/>
      <dgm:t>
        <a:bodyPr/>
        <a:lstStyle/>
        <a:p>
          <a:endParaRPr lang="en-US"/>
        </a:p>
      </dgm:t>
    </dgm:pt>
    <dgm:pt modelId="{C02DA84A-58CC-4301-AA4F-EA7D6A1BC0DC}" type="sibTrans" cxnId="{28191AD0-C128-447F-80F6-8E7BBA5326B0}">
      <dgm:prSet/>
      <dgm:spPr/>
      <dgm:t>
        <a:bodyPr/>
        <a:lstStyle/>
        <a:p>
          <a:endParaRPr lang="en-US"/>
        </a:p>
      </dgm:t>
    </dgm:pt>
    <dgm:pt modelId="{167008C5-E419-4C70-87AC-1CEC4E87978F}">
      <dgm:prSet/>
      <dgm:spPr/>
      <dgm:t>
        <a:bodyPr/>
        <a:lstStyle/>
        <a:p>
          <a:r>
            <a:rPr lang="en-GB" dirty="0"/>
            <a:t>Builds in local flexibility, triangulation of data and evidence</a:t>
          </a:r>
          <a:endParaRPr lang="en-US" dirty="0"/>
        </a:p>
      </dgm:t>
    </dgm:pt>
    <dgm:pt modelId="{132F0431-4B25-4731-B3B1-198602F80947}" type="parTrans" cxnId="{E7978CE7-B094-4015-A1AB-6A43F430DF47}">
      <dgm:prSet/>
      <dgm:spPr/>
      <dgm:t>
        <a:bodyPr/>
        <a:lstStyle/>
        <a:p>
          <a:endParaRPr lang="en-US"/>
        </a:p>
      </dgm:t>
    </dgm:pt>
    <dgm:pt modelId="{A30F0FEE-7A93-4AAB-A1BC-A484BFAB2D11}" type="sibTrans" cxnId="{E7978CE7-B094-4015-A1AB-6A43F430DF47}">
      <dgm:prSet/>
      <dgm:spPr/>
      <dgm:t>
        <a:bodyPr/>
        <a:lstStyle/>
        <a:p>
          <a:endParaRPr lang="en-US"/>
        </a:p>
      </dgm:t>
    </dgm:pt>
    <dgm:pt modelId="{9FFC068D-6A29-440A-84D9-94641A71A93E}">
      <dgm:prSet/>
      <dgm:spPr/>
      <dgm:t>
        <a:bodyPr/>
        <a:lstStyle/>
        <a:p>
          <a:r>
            <a:rPr lang="en-GB"/>
            <a:t>Is risk based and proportionate</a:t>
          </a:r>
          <a:endParaRPr lang="en-US"/>
        </a:p>
      </dgm:t>
    </dgm:pt>
    <dgm:pt modelId="{44991862-B27C-492C-B0EF-29661EC64C62}" type="parTrans" cxnId="{47CFFA6E-C669-42CB-B570-EA2CC85A3BF3}">
      <dgm:prSet/>
      <dgm:spPr/>
      <dgm:t>
        <a:bodyPr/>
        <a:lstStyle/>
        <a:p>
          <a:endParaRPr lang="en-US"/>
        </a:p>
      </dgm:t>
    </dgm:pt>
    <dgm:pt modelId="{13B176EF-550E-4D61-9E4E-A788C97E9677}" type="sibTrans" cxnId="{47CFFA6E-C669-42CB-B570-EA2CC85A3BF3}">
      <dgm:prSet/>
      <dgm:spPr/>
      <dgm:t>
        <a:bodyPr/>
        <a:lstStyle/>
        <a:p>
          <a:endParaRPr lang="en-US"/>
        </a:p>
      </dgm:t>
    </dgm:pt>
    <dgm:pt modelId="{0F4D0752-69F2-4100-8955-704249C66FEB}">
      <dgm:prSet/>
      <dgm:spPr/>
      <dgm:t>
        <a:bodyPr/>
        <a:lstStyle/>
        <a:p>
          <a:r>
            <a:rPr lang="en-GB" dirty="0"/>
            <a:t>Assess organisational culture and capacity</a:t>
          </a:r>
          <a:endParaRPr lang="en-US" dirty="0"/>
        </a:p>
      </dgm:t>
    </dgm:pt>
    <dgm:pt modelId="{6D1A2C68-93EB-493C-B478-4C5F1A6C0ED8}" type="parTrans" cxnId="{03118CE2-701F-4A34-983A-6EE38D5BAE9A}">
      <dgm:prSet/>
      <dgm:spPr/>
      <dgm:t>
        <a:bodyPr/>
        <a:lstStyle/>
        <a:p>
          <a:endParaRPr lang="en-US"/>
        </a:p>
      </dgm:t>
    </dgm:pt>
    <dgm:pt modelId="{D3EE04AE-0E26-4E08-9B85-5F1E1E47EA7A}" type="sibTrans" cxnId="{03118CE2-701F-4A34-983A-6EE38D5BAE9A}">
      <dgm:prSet/>
      <dgm:spPr/>
      <dgm:t>
        <a:bodyPr/>
        <a:lstStyle/>
        <a:p>
          <a:endParaRPr lang="en-US"/>
        </a:p>
      </dgm:t>
    </dgm:pt>
    <dgm:pt modelId="{7DB4EAC1-3998-4BAF-85C1-E4BCAF2D4E9B}">
      <dgm:prSet/>
      <dgm:spPr/>
      <dgm:t>
        <a:bodyPr/>
        <a:lstStyle/>
        <a:p>
          <a:r>
            <a:rPr lang="en-GB" dirty="0"/>
            <a:t>Integrates with other regulatory processes to avoid waste and duplication</a:t>
          </a:r>
          <a:endParaRPr lang="en-US" dirty="0"/>
        </a:p>
      </dgm:t>
    </dgm:pt>
    <dgm:pt modelId="{DDEBCCF8-569E-483E-A41F-6EF8B0053598}" type="parTrans" cxnId="{85587CE9-8160-46A7-9E57-3FC8E568C109}">
      <dgm:prSet/>
      <dgm:spPr/>
      <dgm:t>
        <a:bodyPr/>
        <a:lstStyle/>
        <a:p>
          <a:endParaRPr lang="en-US"/>
        </a:p>
      </dgm:t>
    </dgm:pt>
    <dgm:pt modelId="{E9C27112-1425-4224-879A-70FD74CF160B}" type="sibTrans" cxnId="{85587CE9-8160-46A7-9E57-3FC8E568C109}">
      <dgm:prSet/>
      <dgm:spPr/>
      <dgm:t>
        <a:bodyPr/>
        <a:lstStyle/>
        <a:p>
          <a:endParaRPr lang="en-US"/>
        </a:p>
      </dgm:t>
    </dgm:pt>
    <dgm:pt modelId="{9216F6D0-898B-4058-80AE-36412DB8063A}" type="pres">
      <dgm:prSet presAssocID="{FFDE247D-51C9-4DB5-98E8-E8948C48235C}" presName="diagram" presStyleCnt="0">
        <dgm:presLayoutVars>
          <dgm:dir/>
          <dgm:resizeHandles val="exact"/>
        </dgm:presLayoutVars>
      </dgm:prSet>
      <dgm:spPr/>
    </dgm:pt>
    <dgm:pt modelId="{2CB5A158-D68B-4734-8EA8-923FA746F27F}" type="pres">
      <dgm:prSet presAssocID="{11BEFB30-7D06-43AA-B61F-CFA11894BFCF}" presName="node" presStyleLbl="node1" presStyleIdx="0" presStyleCnt="8" custScaleX="117207" custScaleY="154189">
        <dgm:presLayoutVars>
          <dgm:bulletEnabled val="1"/>
        </dgm:presLayoutVars>
      </dgm:prSet>
      <dgm:spPr/>
    </dgm:pt>
    <dgm:pt modelId="{6EF15E16-F8E0-45FB-AFC9-D06CB59C44E7}" type="pres">
      <dgm:prSet presAssocID="{2E9A68E6-83FD-4E9A-AE01-4DBAF5D67139}" presName="sibTrans" presStyleCnt="0"/>
      <dgm:spPr/>
    </dgm:pt>
    <dgm:pt modelId="{CDFFF386-F509-4693-95E2-2C8793242772}" type="pres">
      <dgm:prSet presAssocID="{240CAA4B-6939-4080-801F-83FF0B69DCD7}" presName="node" presStyleLbl="node1" presStyleIdx="1" presStyleCnt="8" custScaleY="149954">
        <dgm:presLayoutVars>
          <dgm:bulletEnabled val="1"/>
        </dgm:presLayoutVars>
      </dgm:prSet>
      <dgm:spPr/>
    </dgm:pt>
    <dgm:pt modelId="{E12338C4-C794-470B-8899-2A973849C422}" type="pres">
      <dgm:prSet presAssocID="{0BED7B67-D620-40D2-B074-1356BDB1CCD1}" presName="sibTrans" presStyleCnt="0"/>
      <dgm:spPr/>
    </dgm:pt>
    <dgm:pt modelId="{16C5995D-FEF3-401B-B2CE-CEFD31EA7545}" type="pres">
      <dgm:prSet presAssocID="{1B427331-0568-4EB1-BA45-09D0F95C45BA}" presName="node" presStyleLbl="node1" presStyleIdx="2" presStyleCnt="8" custScaleY="151366">
        <dgm:presLayoutVars>
          <dgm:bulletEnabled val="1"/>
        </dgm:presLayoutVars>
      </dgm:prSet>
      <dgm:spPr/>
    </dgm:pt>
    <dgm:pt modelId="{DFFDA7CA-C115-463B-9E0F-CFABE3A74967}" type="pres">
      <dgm:prSet presAssocID="{D5B1CAAD-FF0A-4E19-A8D5-4D724D96A7D2}" presName="sibTrans" presStyleCnt="0"/>
      <dgm:spPr/>
    </dgm:pt>
    <dgm:pt modelId="{04014581-B558-4742-8524-D945989F36A3}" type="pres">
      <dgm:prSet presAssocID="{62824333-D073-4989-B06E-BB2E9EEC28E3}" presName="node" presStyleLbl="node1" presStyleIdx="3" presStyleCnt="8" custScaleX="116133" custScaleY="158007">
        <dgm:presLayoutVars>
          <dgm:bulletEnabled val="1"/>
        </dgm:presLayoutVars>
      </dgm:prSet>
      <dgm:spPr/>
    </dgm:pt>
    <dgm:pt modelId="{2148D88F-B1D7-4EC3-901C-362DC7E7DC7F}" type="pres">
      <dgm:prSet presAssocID="{C02DA84A-58CC-4301-AA4F-EA7D6A1BC0DC}" presName="sibTrans" presStyleCnt="0"/>
      <dgm:spPr/>
    </dgm:pt>
    <dgm:pt modelId="{1D344A77-C517-47D0-8858-DE184E10D936}" type="pres">
      <dgm:prSet presAssocID="{167008C5-E419-4C70-87AC-1CEC4E87978F}" presName="node" presStyleLbl="node1" presStyleIdx="4" presStyleCnt="8" custScaleY="162425">
        <dgm:presLayoutVars>
          <dgm:bulletEnabled val="1"/>
        </dgm:presLayoutVars>
      </dgm:prSet>
      <dgm:spPr/>
    </dgm:pt>
    <dgm:pt modelId="{4EA4B147-E573-4FD3-B792-75B5048E4304}" type="pres">
      <dgm:prSet presAssocID="{A30F0FEE-7A93-4AAB-A1BC-A484BFAB2D11}" presName="sibTrans" presStyleCnt="0"/>
      <dgm:spPr/>
    </dgm:pt>
    <dgm:pt modelId="{11BE3A60-E8F0-4F53-A53A-F7423CA14CB2}" type="pres">
      <dgm:prSet presAssocID="{9FFC068D-6A29-440A-84D9-94641A71A93E}" presName="node" presStyleLbl="node1" presStyleIdx="5" presStyleCnt="8" custScaleY="159601">
        <dgm:presLayoutVars>
          <dgm:bulletEnabled val="1"/>
        </dgm:presLayoutVars>
      </dgm:prSet>
      <dgm:spPr/>
    </dgm:pt>
    <dgm:pt modelId="{E7B6931C-B1E3-46EF-8172-FDE78CF06D51}" type="pres">
      <dgm:prSet presAssocID="{13B176EF-550E-4D61-9E4E-A788C97E9677}" presName="sibTrans" presStyleCnt="0"/>
      <dgm:spPr/>
    </dgm:pt>
    <dgm:pt modelId="{59A360FD-8651-410E-BDDB-DC7978D77144}" type="pres">
      <dgm:prSet presAssocID="{0F4D0752-69F2-4100-8955-704249C66FEB}" presName="node" presStyleLbl="node1" presStyleIdx="6" presStyleCnt="8" custScaleX="136774" custScaleY="152540" custLinFactNeighborX="617" custLinFactNeighborY="54803">
        <dgm:presLayoutVars>
          <dgm:bulletEnabled val="1"/>
        </dgm:presLayoutVars>
      </dgm:prSet>
      <dgm:spPr/>
    </dgm:pt>
    <dgm:pt modelId="{FF22F445-DF9E-4891-9C99-3EAEC3C02CBE}" type="pres">
      <dgm:prSet presAssocID="{D3EE04AE-0E26-4E08-9B85-5F1E1E47EA7A}" presName="sibTrans" presStyleCnt="0"/>
      <dgm:spPr/>
    </dgm:pt>
    <dgm:pt modelId="{531688E7-2FA2-4E7B-A69D-CB242882945B}" type="pres">
      <dgm:prSet presAssocID="{7DB4EAC1-3998-4BAF-85C1-E4BCAF2D4E9B}" presName="node" presStyleLbl="node1" presStyleIdx="7" presStyleCnt="8" custScaleX="134017" custScaleY="150071">
        <dgm:presLayoutVars>
          <dgm:bulletEnabled val="1"/>
        </dgm:presLayoutVars>
      </dgm:prSet>
      <dgm:spPr/>
    </dgm:pt>
  </dgm:ptLst>
  <dgm:cxnLst>
    <dgm:cxn modelId="{3692B911-2461-4691-9E68-2879E680AA1C}" srcId="{FFDE247D-51C9-4DB5-98E8-E8948C48235C}" destId="{240CAA4B-6939-4080-801F-83FF0B69DCD7}" srcOrd="1" destOrd="0" parTransId="{5699E3FB-9396-4AA6-B45D-D9AED5D13B54}" sibTransId="{0BED7B67-D620-40D2-B074-1356BDB1CCD1}"/>
    <dgm:cxn modelId="{454A6016-9425-47C5-A408-9DB261AB1B89}" srcId="{FFDE247D-51C9-4DB5-98E8-E8948C48235C}" destId="{1B427331-0568-4EB1-BA45-09D0F95C45BA}" srcOrd="2" destOrd="0" parTransId="{8ED0B373-7DB2-4379-BE1D-80E7B7717979}" sibTransId="{D5B1CAAD-FF0A-4E19-A8D5-4D724D96A7D2}"/>
    <dgm:cxn modelId="{15EA8C1A-3D34-4A08-8829-99051D463219}" type="presOf" srcId="{11BEFB30-7D06-43AA-B61F-CFA11894BFCF}" destId="{2CB5A158-D68B-4734-8EA8-923FA746F27F}" srcOrd="0" destOrd="0" presId="urn:microsoft.com/office/officeart/2005/8/layout/default"/>
    <dgm:cxn modelId="{1CA38E2B-2D80-4443-9639-5031416A3E68}" srcId="{FFDE247D-51C9-4DB5-98E8-E8948C48235C}" destId="{11BEFB30-7D06-43AA-B61F-CFA11894BFCF}" srcOrd="0" destOrd="0" parTransId="{62BC7343-FAD6-41C2-9ED8-3EE9288A986C}" sibTransId="{2E9A68E6-83FD-4E9A-AE01-4DBAF5D67139}"/>
    <dgm:cxn modelId="{47CFFA6E-C669-42CB-B570-EA2CC85A3BF3}" srcId="{FFDE247D-51C9-4DB5-98E8-E8948C48235C}" destId="{9FFC068D-6A29-440A-84D9-94641A71A93E}" srcOrd="5" destOrd="0" parTransId="{44991862-B27C-492C-B0EF-29661EC64C62}" sibTransId="{13B176EF-550E-4D61-9E4E-A788C97E9677}"/>
    <dgm:cxn modelId="{9B0D0159-9469-46CB-AE5F-3CAAAB2AFBA3}" type="presOf" srcId="{7DB4EAC1-3998-4BAF-85C1-E4BCAF2D4E9B}" destId="{531688E7-2FA2-4E7B-A69D-CB242882945B}" srcOrd="0" destOrd="0" presId="urn:microsoft.com/office/officeart/2005/8/layout/default"/>
    <dgm:cxn modelId="{996E8579-65D8-4F2D-8AA2-B11133022D37}" type="presOf" srcId="{167008C5-E419-4C70-87AC-1CEC4E87978F}" destId="{1D344A77-C517-47D0-8858-DE184E10D936}" srcOrd="0" destOrd="0" presId="urn:microsoft.com/office/officeart/2005/8/layout/default"/>
    <dgm:cxn modelId="{2D01A07E-4C1C-4699-A3FA-26F6E02921DF}" type="presOf" srcId="{62824333-D073-4989-B06E-BB2E9EEC28E3}" destId="{04014581-B558-4742-8524-D945989F36A3}" srcOrd="0" destOrd="0" presId="urn:microsoft.com/office/officeart/2005/8/layout/default"/>
    <dgm:cxn modelId="{4E883080-F76D-4756-A01E-38E18E9C58A9}" type="presOf" srcId="{9FFC068D-6A29-440A-84D9-94641A71A93E}" destId="{11BE3A60-E8F0-4F53-A53A-F7423CA14CB2}" srcOrd="0" destOrd="0" presId="urn:microsoft.com/office/officeart/2005/8/layout/default"/>
    <dgm:cxn modelId="{448800BE-7A22-4DBE-BFC2-B7845F27F7EB}" type="presOf" srcId="{0F4D0752-69F2-4100-8955-704249C66FEB}" destId="{59A360FD-8651-410E-BDDB-DC7978D77144}" srcOrd="0" destOrd="0" presId="urn:microsoft.com/office/officeart/2005/8/layout/default"/>
    <dgm:cxn modelId="{050D3DC6-7C5B-4842-9413-8D31330CBC40}" type="presOf" srcId="{1B427331-0568-4EB1-BA45-09D0F95C45BA}" destId="{16C5995D-FEF3-401B-B2CE-CEFD31EA7545}" srcOrd="0" destOrd="0" presId="urn:microsoft.com/office/officeart/2005/8/layout/default"/>
    <dgm:cxn modelId="{28191AD0-C128-447F-80F6-8E7BBA5326B0}" srcId="{FFDE247D-51C9-4DB5-98E8-E8948C48235C}" destId="{62824333-D073-4989-B06E-BB2E9EEC28E3}" srcOrd="3" destOrd="0" parTransId="{814907DA-5AE4-406B-B4EA-CF8D2B123BAA}" sibTransId="{C02DA84A-58CC-4301-AA4F-EA7D6A1BC0DC}"/>
    <dgm:cxn modelId="{6A2362D6-FB24-4014-8791-9D24AC24DDB0}" type="presOf" srcId="{FFDE247D-51C9-4DB5-98E8-E8948C48235C}" destId="{9216F6D0-898B-4058-80AE-36412DB8063A}" srcOrd="0" destOrd="0" presId="urn:microsoft.com/office/officeart/2005/8/layout/default"/>
    <dgm:cxn modelId="{03118CE2-701F-4A34-983A-6EE38D5BAE9A}" srcId="{FFDE247D-51C9-4DB5-98E8-E8948C48235C}" destId="{0F4D0752-69F2-4100-8955-704249C66FEB}" srcOrd="6" destOrd="0" parTransId="{6D1A2C68-93EB-493C-B478-4C5F1A6C0ED8}" sibTransId="{D3EE04AE-0E26-4E08-9B85-5F1E1E47EA7A}"/>
    <dgm:cxn modelId="{E7978CE7-B094-4015-A1AB-6A43F430DF47}" srcId="{FFDE247D-51C9-4DB5-98E8-E8948C48235C}" destId="{167008C5-E419-4C70-87AC-1CEC4E87978F}" srcOrd="4" destOrd="0" parTransId="{132F0431-4B25-4731-B3B1-198602F80947}" sibTransId="{A30F0FEE-7A93-4AAB-A1BC-A484BFAB2D11}"/>
    <dgm:cxn modelId="{85587CE9-8160-46A7-9E57-3FC8E568C109}" srcId="{FFDE247D-51C9-4DB5-98E8-E8948C48235C}" destId="{7DB4EAC1-3998-4BAF-85C1-E4BCAF2D4E9B}" srcOrd="7" destOrd="0" parTransId="{DDEBCCF8-569E-483E-A41F-6EF8B0053598}" sibTransId="{E9C27112-1425-4224-879A-70FD74CF160B}"/>
    <dgm:cxn modelId="{966785FE-C30B-46A7-9F57-00F635A81036}" type="presOf" srcId="{240CAA4B-6939-4080-801F-83FF0B69DCD7}" destId="{CDFFF386-F509-4693-95E2-2C8793242772}" srcOrd="0" destOrd="0" presId="urn:microsoft.com/office/officeart/2005/8/layout/default"/>
    <dgm:cxn modelId="{B086C987-7E91-4850-8BB4-1D748307BA18}" type="presParOf" srcId="{9216F6D0-898B-4058-80AE-36412DB8063A}" destId="{2CB5A158-D68B-4734-8EA8-923FA746F27F}" srcOrd="0" destOrd="0" presId="urn:microsoft.com/office/officeart/2005/8/layout/default"/>
    <dgm:cxn modelId="{A03BB671-374D-4493-9303-0DE3C2695689}" type="presParOf" srcId="{9216F6D0-898B-4058-80AE-36412DB8063A}" destId="{6EF15E16-F8E0-45FB-AFC9-D06CB59C44E7}" srcOrd="1" destOrd="0" presId="urn:microsoft.com/office/officeart/2005/8/layout/default"/>
    <dgm:cxn modelId="{6C9BE7BC-7CFB-4DDC-81FF-652F07239BB9}" type="presParOf" srcId="{9216F6D0-898B-4058-80AE-36412DB8063A}" destId="{CDFFF386-F509-4693-95E2-2C8793242772}" srcOrd="2" destOrd="0" presId="urn:microsoft.com/office/officeart/2005/8/layout/default"/>
    <dgm:cxn modelId="{540EEF99-8665-4DCC-9911-9DA28BFF0EAD}" type="presParOf" srcId="{9216F6D0-898B-4058-80AE-36412DB8063A}" destId="{E12338C4-C794-470B-8899-2A973849C422}" srcOrd="3" destOrd="0" presId="urn:microsoft.com/office/officeart/2005/8/layout/default"/>
    <dgm:cxn modelId="{942ABC89-C2E8-42BD-8D3C-5B1346645747}" type="presParOf" srcId="{9216F6D0-898B-4058-80AE-36412DB8063A}" destId="{16C5995D-FEF3-401B-B2CE-CEFD31EA7545}" srcOrd="4" destOrd="0" presId="urn:microsoft.com/office/officeart/2005/8/layout/default"/>
    <dgm:cxn modelId="{E55A11DF-2164-4D69-A649-3572EF0C9E0E}" type="presParOf" srcId="{9216F6D0-898B-4058-80AE-36412DB8063A}" destId="{DFFDA7CA-C115-463B-9E0F-CFABE3A74967}" srcOrd="5" destOrd="0" presId="urn:microsoft.com/office/officeart/2005/8/layout/default"/>
    <dgm:cxn modelId="{BF0B5BD0-F1D8-4D58-BC39-2FF33D1EE5F9}" type="presParOf" srcId="{9216F6D0-898B-4058-80AE-36412DB8063A}" destId="{04014581-B558-4742-8524-D945989F36A3}" srcOrd="6" destOrd="0" presId="urn:microsoft.com/office/officeart/2005/8/layout/default"/>
    <dgm:cxn modelId="{B5CE339D-A32F-4677-9FB4-F6B3269B7F93}" type="presParOf" srcId="{9216F6D0-898B-4058-80AE-36412DB8063A}" destId="{2148D88F-B1D7-4EC3-901C-362DC7E7DC7F}" srcOrd="7" destOrd="0" presId="urn:microsoft.com/office/officeart/2005/8/layout/default"/>
    <dgm:cxn modelId="{9D55C1DE-9E8A-412A-82BE-E1BBBD4DE9F4}" type="presParOf" srcId="{9216F6D0-898B-4058-80AE-36412DB8063A}" destId="{1D344A77-C517-47D0-8858-DE184E10D936}" srcOrd="8" destOrd="0" presId="urn:microsoft.com/office/officeart/2005/8/layout/default"/>
    <dgm:cxn modelId="{3A57A54E-8B1B-430D-8B3B-65CBFA275174}" type="presParOf" srcId="{9216F6D0-898B-4058-80AE-36412DB8063A}" destId="{4EA4B147-E573-4FD3-B792-75B5048E4304}" srcOrd="9" destOrd="0" presId="urn:microsoft.com/office/officeart/2005/8/layout/default"/>
    <dgm:cxn modelId="{AF601F69-A5A6-4B24-9F90-543961365029}" type="presParOf" srcId="{9216F6D0-898B-4058-80AE-36412DB8063A}" destId="{11BE3A60-E8F0-4F53-A53A-F7423CA14CB2}" srcOrd="10" destOrd="0" presId="urn:microsoft.com/office/officeart/2005/8/layout/default"/>
    <dgm:cxn modelId="{B450C13F-A894-4453-85A9-2270420C8FBA}" type="presParOf" srcId="{9216F6D0-898B-4058-80AE-36412DB8063A}" destId="{E7B6931C-B1E3-46EF-8172-FDE78CF06D51}" srcOrd="11" destOrd="0" presId="urn:microsoft.com/office/officeart/2005/8/layout/default"/>
    <dgm:cxn modelId="{F3CEA5FB-8663-4486-9F5E-87E5047C8D6D}" type="presParOf" srcId="{9216F6D0-898B-4058-80AE-36412DB8063A}" destId="{59A360FD-8651-410E-BDDB-DC7978D77144}" srcOrd="12" destOrd="0" presId="urn:microsoft.com/office/officeart/2005/8/layout/default"/>
    <dgm:cxn modelId="{9AE5CC3E-99AA-4A1C-B54E-3A37EFDFF852}" type="presParOf" srcId="{9216F6D0-898B-4058-80AE-36412DB8063A}" destId="{FF22F445-DF9E-4891-9C99-3EAEC3C02CBE}" srcOrd="13" destOrd="0" presId="urn:microsoft.com/office/officeart/2005/8/layout/default"/>
    <dgm:cxn modelId="{472CE0AF-66F8-4935-9E23-B191F9DC46BD}" type="presParOf" srcId="{9216F6D0-898B-4058-80AE-36412DB8063A}" destId="{531688E7-2FA2-4E7B-A69D-CB242882945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F18864-1FB2-493D-91D3-EB20DC9D5723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F1DC66-C371-47BD-85DD-34636FFD5CA4}">
      <dgm:prSet/>
      <dgm:spPr/>
      <dgm:t>
        <a:bodyPr/>
        <a:lstStyle/>
        <a:p>
          <a:r>
            <a:rPr lang="en-GB" dirty="0"/>
            <a:t>HMICFRS has its budget and financing determined by government rather than by parliament or an independent body</a:t>
          </a:r>
          <a:endParaRPr lang="en-US" dirty="0"/>
        </a:p>
      </dgm:t>
    </dgm:pt>
    <dgm:pt modelId="{9E6A26E8-409A-4F4A-9EB1-4247EBF097DA}" type="parTrans" cxnId="{28FC2AF9-8C41-4B1A-A526-654CB17D577E}">
      <dgm:prSet/>
      <dgm:spPr/>
      <dgm:t>
        <a:bodyPr/>
        <a:lstStyle/>
        <a:p>
          <a:endParaRPr lang="en-US"/>
        </a:p>
      </dgm:t>
    </dgm:pt>
    <dgm:pt modelId="{AAF7E14E-E651-44B3-955D-0C27260CFBD5}" type="sibTrans" cxnId="{28FC2AF9-8C41-4B1A-A526-654CB17D577E}">
      <dgm:prSet/>
      <dgm:spPr/>
      <dgm:t>
        <a:bodyPr/>
        <a:lstStyle/>
        <a:p>
          <a:endParaRPr lang="en-US"/>
        </a:p>
      </dgm:t>
    </dgm:pt>
    <dgm:pt modelId="{8FBE0608-F16C-49A5-9C87-41790E11F628}">
      <dgm:prSet/>
      <dgm:spPr/>
      <dgm:t>
        <a:bodyPr/>
        <a:lstStyle/>
        <a:p>
          <a:r>
            <a:rPr lang="en-GB"/>
            <a:t>Inspection programme has to be approved by Home Office</a:t>
          </a:r>
          <a:endParaRPr lang="en-US"/>
        </a:p>
      </dgm:t>
    </dgm:pt>
    <dgm:pt modelId="{5494FD81-E403-43F5-A227-916350FCF82A}" type="parTrans" cxnId="{8D60B709-788F-463B-AA13-0E5BE22C0113}">
      <dgm:prSet/>
      <dgm:spPr/>
      <dgm:t>
        <a:bodyPr/>
        <a:lstStyle/>
        <a:p>
          <a:endParaRPr lang="en-US"/>
        </a:p>
      </dgm:t>
    </dgm:pt>
    <dgm:pt modelId="{16485C92-D486-4DE1-9A48-FA333DB14D6B}" type="sibTrans" cxnId="{8D60B709-788F-463B-AA13-0E5BE22C0113}">
      <dgm:prSet/>
      <dgm:spPr/>
      <dgm:t>
        <a:bodyPr/>
        <a:lstStyle/>
        <a:p>
          <a:endParaRPr lang="en-US"/>
        </a:p>
      </dgm:t>
    </dgm:pt>
    <dgm:pt modelId="{71F0383E-5EEC-47E7-A4C4-BEC9C1567D6C}">
      <dgm:prSet/>
      <dgm:spPr/>
      <dgm:t>
        <a:bodyPr/>
        <a:lstStyle/>
        <a:p>
          <a:r>
            <a:rPr lang="en-GB"/>
            <a:t>Report directly to government rather than to parliament</a:t>
          </a:r>
          <a:endParaRPr lang="en-US"/>
        </a:p>
      </dgm:t>
    </dgm:pt>
    <dgm:pt modelId="{627AAA0F-F244-4D44-B378-50E3672F1090}" type="parTrans" cxnId="{26E120D6-B1BB-4898-9367-D7842035DB75}">
      <dgm:prSet/>
      <dgm:spPr/>
      <dgm:t>
        <a:bodyPr/>
        <a:lstStyle/>
        <a:p>
          <a:endParaRPr lang="en-US"/>
        </a:p>
      </dgm:t>
    </dgm:pt>
    <dgm:pt modelId="{44F01FE1-B31B-49FA-A0D8-850D2D83311A}" type="sibTrans" cxnId="{26E120D6-B1BB-4898-9367-D7842035DB75}">
      <dgm:prSet/>
      <dgm:spPr/>
      <dgm:t>
        <a:bodyPr/>
        <a:lstStyle/>
        <a:p>
          <a:endParaRPr lang="en-US"/>
        </a:p>
      </dgm:t>
    </dgm:pt>
    <dgm:pt modelId="{D466B602-B183-49BA-AFE4-E662A04BA4DF}">
      <dgm:prSet/>
      <dgm:spPr/>
      <dgm:t>
        <a:bodyPr/>
        <a:lstStyle/>
        <a:p>
          <a:r>
            <a:rPr lang="en-GB"/>
            <a:t>Home Secretary can specify thematic or individual inspections</a:t>
          </a:r>
          <a:endParaRPr lang="en-US"/>
        </a:p>
      </dgm:t>
    </dgm:pt>
    <dgm:pt modelId="{242DAD8A-694D-4E3D-B7A7-87D015130B9A}" type="parTrans" cxnId="{8CC39799-971A-4E5B-8110-26C8A80DF5AD}">
      <dgm:prSet/>
      <dgm:spPr/>
      <dgm:t>
        <a:bodyPr/>
        <a:lstStyle/>
        <a:p>
          <a:endParaRPr lang="en-US"/>
        </a:p>
      </dgm:t>
    </dgm:pt>
    <dgm:pt modelId="{34ED0FCF-01D0-4A24-A28E-7E99FA2B7CA2}" type="sibTrans" cxnId="{8CC39799-971A-4E5B-8110-26C8A80DF5AD}">
      <dgm:prSet/>
      <dgm:spPr/>
      <dgm:t>
        <a:bodyPr/>
        <a:lstStyle/>
        <a:p>
          <a:endParaRPr lang="en-US"/>
        </a:p>
      </dgm:t>
    </dgm:pt>
    <dgm:pt modelId="{99E6257B-05D8-4CE6-A9F7-643D7EB7D233}">
      <dgm:prSet/>
      <dgm:spPr/>
      <dgm:t>
        <a:bodyPr/>
        <a:lstStyle/>
        <a:p>
          <a:r>
            <a:rPr lang="en-GB" dirty="0"/>
            <a:t>Chief Inspector reports go to Home Secretary first  </a:t>
          </a:r>
          <a:endParaRPr lang="en-US" dirty="0"/>
        </a:p>
      </dgm:t>
    </dgm:pt>
    <dgm:pt modelId="{FCF54449-D61D-4177-B28F-76D40A6DA16B}" type="parTrans" cxnId="{E46662D9-A4AA-4C93-A3A9-4AFF252026D8}">
      <dgm:prSet/>
      <dgm:spPr/>
      <dgm:t>
        <a:bodyPr/>
        <a:lstStyle/>
        <a:p>
          <a:endParaRPr lang="en-US"/>
        </a:p>
      </dgm:t>
    </dgm:pt>
    <dgm:pt modelId="{EB72A6D8-6B63-4DC3-9466-03B9E3898AB3}" type="sibTrans" cxnId="{E46662D9-A4AA-4C93-A3A9-4AFF252026D8}">
      <dgm:prSet/>
      <dgm:spPr/>
      <dgm:t>
        <a:bodyPr/>
        <a:lstStyle/>
        <a:p>
          <a:endParaRPr lang="en-US"/>
        </a:p>
      </dgm:t>
    </dgm:pt>
    <dgm:pt modelId="{58BC0288-A684-495C-8882-C9D5D7E23B48}" type="pres">
      <dgm:prSet presAssocID="{05F18864-1FB2-493D-91D3-EB20DC9D5723}" presName="outerComposite" presStyleCnt="0">
        <dgm:presLayoutVars>
          <dgm:chMax val="5"/>
          <dgm:dir/>
          <dgm:resizeHandles val="exact"/>
        </dgm:presLayoutVars>
      </dgm:prSet>
      <dgm:spPr/>
    </dgm:pt>
    <dgm:pt modelId="{975542F9-7978-4083-8A10-30E2E0FD6A5E}" type="pres">
      <dgm:prSet presAssocID="{05F18864-1FB2-493D-91D3-EB20DC9D5723}" presName="dummyMaxCanvas" presStyleCnt="0">
        <dgm:presLayoutVars/>
      </dgm:prSet>
      <dgm:spPr/>
    </dgm:pt>
    <dgm:pt modelId="{7EBFC338-F27B-4C1F-82B6-83004381F4C8}" type="pres">
      <dgm:prSet presAssocID="{05F18864-1FB2-493D-91D3-EB20DC9D5723}" presName="FiveNodes_1" presStyleLbl="node1" presStyleIdx="0" presStyleCnt="5">
        <dgm:presLayoutVars>
          <dgm:bulletEnabled val="1"/>
        </dgm:presLayoutVars>
      </dgm:prSet>
      <dgm:spPr/>
    </dgm:pt>
    <dgm:pt modelId="{AC1893D3-552C-4234-93A8-4B17F427FA26}" type="pres">
      <dgm:prSet presAssocID="{05F18864-1FB2-493D-91D3-EB20DC9D5723}" presName="FiveNodes_2" presStyleLbl="node1" presStyleIdx="1" presStyleCnt="5">
        <dgm:presLayoutVars>
          <dgm:bulletEnabled val="1"/>
        </dgm:presLayoutVars>
      </dgm:prSet>
      <dgm:spPr/>
    </dgm:pt>
    <dgm:pt modelId="{F7749FDE-0D1D-4737-8C02-D57699D40C49}" type="pres">
      <dgm:prSet presAssocID="{05F18864-1FB2-493D-91D3-EB20DC9D5723}" presName="FiveNodes_3" presStyleLbl="node1" presStyleIdx="2" presStyleCnt="5">
        <dgm:presLayoutVars>
          <dgm:bulletEnabled val="1"/>
        </dgm:presLayoutVars>
      </dgm:prSet>
      <dgm:spPr/>
    </dgm:pt>
    <dgm:pt modelId="{81FF2F07-B461-47E6-960F-9F72F003D76D}" type="pres">
      <dgm:prSet presAssocID="{05F18864-1FB2-493D-91D3-EB20DC9D5723}" presName="FiveNodes_4" presStyleLbl="node1" presStyleIdx="3" presStyleCnt="5">
        <dgm:presLayoutVars>
          <dgm:bulletEnabled val="1"/>
        </dgm:presLayoutVars>
      </dgm:prSet>
      <dgm:spPr/>
    </dgm:pt>
    <dgm:pt modelId="{9C6A4B3F-BD65-4D3F-BB3D-A91F518533DB}" type="pres">
      <dgm:prSet presAssocID="{05F18864-1FB2-493D-91D3-EB20DC9D5723}" presName="FiveNodes_5" presStyleLbl="node1" presStyleIdx="4" presStyleCnt="5">
        <dgm:presLayoutVars>
          <dgm:bulletEnabled val="1"/>
        </dgm:presLayoutVars>
      </dgm:prSet>
      <dgm:spPr/>
    </dgm:pt>
    <dgm:pt modelId="{037FC2F7-EC39-4257-9DAB-66885A689960}" type="pres">
      <dgm:prSet presAssocID="{05F18864-1FB2-493D-91D3-EB20DC9D5723}" presName="FiveConn_1-2" presStyleLbl="fgAccFollowNode1" presStyleIdx="0" presStyleCnt="4">
        <dgm:presLayoutVars>
          <dgm:bulletEnabled val="1"/>
        </dgm:presLayoutVars>
      </dgm:prSet>
      <dgm:spPr/>
    </dgm:pt>
    <dgm:pt modelId="{2C73D9EE-D9CB-4FE0-BD35-C741D8CBE947}" type="pres">
      <dgm:prSet presAssocID="{05F18864-1FB2-493D-91D3-EB20DC9D5723}" presName="FiveConn_2-3" presStyleLbl="fgAccFollowNode1" presStyleIdx="1" presStyleCnt="4">
        <dgm:presLayoutVars>
          <dgm:bulletEnabled val="1"/>
        </dgm:presLayoutVars>
      </dgm:prSet>
      <dgm:spPr/>
    </dgm:pt>
    <dgm:pt modelId="{43D543AC-E1E3-4AE4-BB6B-71B803DCB64E}" type="pres">
      <dgm:prSet presAssocID="{05F18864-1FB2-493D-91D3-EB20DC9D5723}" presName="FiveConn_3-4" presStyleLbl="fgAccFollowNode1" presStyleIdx="2" presStyleCnt="4">
        <dgm:presLayoutVars>
          <dgm:bulletEnabled val="1"/>
        </dgm:presLayoutVars>
      </dgm:prSet>
      <dgm:spPr/>
    </dgm:pt>
    <dgm:pt modelId="{C2F5AE3A-566E-467F-8053-1F1017846F58}" type="pres">
      <dgm:prSet presAssocID="{05F18864-1FB2-493D-91D3-EB20DC9D5723}" presName="FiveConn_4-5" presStyleLbl="fgAccFollowNode1" presStyleIdx="3" presStyleCnt="4">
        <dgm:presLayoutVars>
          <dgm:bulletEnabled val="1"/>
        </dgm:presLayoutVars>
      </dgm:prSet>
      <dgm:spPr/>
    </dgm:pt>
    <dgm:pt modelId="{BC3698C5-1541-4F68-809A-25A0EB9C84C1}" type="pres">
      <dgm:prSet presAssocID="{05F18864-1FB2-493D-91D3-EB20DC9D5723}" presName="FiveNodes_1_text" presStyleLbl="node1" presStyleIdx="4" presStyleCnt="5">
        <dgm:presLayoutVars>
          <dgm:bulletEnabled val="1"/>
        </dgm:presLayoutVars>
      </dgm:prSet>
      <dgm:spPr/>
    </dgm:pt>
    <dgm:pt modelId="{4CAB01A3-3CE3-46C2-A644-75257F818828}" type="pres">
      <dgm:prSet presAssocID="{05F18864-1FB2-493D-91D3-EB20DC9D5723}" presName="FiveNodes_2_text" presStyleLbl="node1" presStyleIdx="4" presStyleCnt="5">
        <dgm:presLayoutVars>
          <dgm:bulletEnabled val="1"/>
        </dgm:presLayoutVars>
      </dgm:prSet>
      <dgm:spPr/>
    </dgm:pt>
    <dgm:pt modelId="{EB66B78C-B781-413B-9DAE-8A23B095F2D4}" type="pres">
      <dgm:prSet presAssocID="{05F18864-1FB2-493D-91D3-EB20DC9D5723}" presName="FiveNodes_3_text" presStyleLbl="node1" presStyleIdx="4" presStyleCnt="5">
        <dgm:presLayoutVars>
          <dgm:bulletEnabled val="1"/>
        </dgm:presLayoutVars>
      </dgm:prSet>
      <dgm:spPr/>
    </dgm:pt>
    <dgm:pt modelId="{C5E0E994-0884-47BF-8B01-3F30FB96396B}" type="pres">
      <dgm:prSet presAssocID="{05F18864-1FB2-493D-91D3-EB20DC9D5723}" presName="FiveNodes_4_text" presStyleLbl="node1" presStyleIdx="4" presStyleCnt="5">
        <dgm:presLayoutVars>
          <dgm:bulletEnabled val="1"/>
        </dgm:presLayoutVars>
      </dgm:prSet>
      <dgm:spPr/>
    </dgm:pt>
    <dgm:pt modelId="{9182D30A-3BF6-44A0-B155-65129B551820}" type="pres">
      <dgm:prSet presAssocID="{05F18864-1FB2-493D-91D3-EB20DC9D572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11FA302-2566-417A-8CF5-ABB49218E6A9}" type="presOf" srcId="{71F0383E-5EEC-47E7-A4C4-BEC9C1567D6C}" destId="{F7749FDE-0D1D-4737-8C02-D57699D40C49}" srcOrd="0" destOrd="0" presId="urn:microsoft.com/office/officeart/2005/8/layout/vProcess5"/>
    <dgm:cxn modelId="{8D60B709-788F-463B-AA13-0E5BE22C0113}" srcId="{05F18864-1FB2-493D-91D3-EB20DC9D5723}" destId="{8FBE0608-F16C-49A5-9C87-41790E11F628}" srcOrd="1" destOrd="0" parTransId="{5494FD81-E403-43F5-A227-916350FCF82A}" sibTransId="{16485C92-D486-4DE1-9A48-FA333DB14D6B}"/>
    <dgm:cxn modelId="{32B8701E-69A4-4622-B6F7-9AE15932A9DE}" type="presOf" srcId="{8FBE0608-F16C-49A5-9C87-41790E11F628}" destId="{AC1893D3-552C-4234-93A8-4B17F427FA26}" srcOrd="0" destOrd="0" presId="urn:microsoft.com/office/officeart/2005/8/layout/vProcess5"/>
    <dgm:cxn modelId="{731F9267-82B2-43DC-AC86-D69DB0C990AB}" type="presOf" srcId="{44F01FE1-B31B-49FA-A0D8-850D2D83311A}" destId="{43D543AC-E1E3-4AE4-BB6B-71B803DCB64E}" srcOrd="0" destOrd="0" presId="urn:microsoft.com/office/officeart/2005/8/layout/vProcess5"/>
    <dgm:cxn modelId="{B029CD49-C338-461F-BD17-B2208744103F}" type="presOf" srcId="{99E6257B-05D8-4CE6-A9F7-643D7EB7D233}" destId="{9182D30A-3BF6-44A0-B155-65129B551820}" srcOrd="1" destOrd="0" presId="urn:microsoft.com/office/officeart/2005/8/layout/vProcess5"/>
    <dgm:cxn modelId="{E415274B-B09E-4E92-B03C-264D88FD3F36}" type="presOf" srcId="{16485C92-D486-4DE1-9A48-FA333DB14D6B}" destId="{2C73D9EE-D9CB-4FE0-BD35-C741D8CBE947}" srcOrd="0" destOrd="0" presId="urn:microsoft.com/office/officeart/2005/8/layout/vProcess5"/>
    <dgm:cxn modelId="{66513B4F-7B92-443C-850E-796985901291}" type="presOf" srcId="{9FF1DC66-C371-47BD-85DD-34636FFD5CA4}" destId="{7EBFC338-F27B-4C1F-82B6-83004381F4C8}" srcOrd="0" destOrd="0" presId="urn:microsoft.com/office/officeart/2005/8/layout/vProcess5"/>
    <dgm:cxn modelId="{51C4B67D-9023-4914-8EFC-21E9F7CD21E2}" type="presOf" srcId="{8FBE0608-F16C-49A5-9C87-41790E11F628}" destId="{4CAB01A3-3CE3-46C2-A644-75257F818828}" srcOrd="1" destOrd="0" presId="urn:microsoft.com/office/officeart/2005/8/layout/vProcess5"/>
    <dgm:cxn modelId="{D62BB388-4892-4876-A2C5-88BDBF6DBCE4}" type="presOf" srcId="{34ED0FCF-01D0-4A24-A28E-7E99FA2B7CA2}" destId="{C2F5AE3A-566E-467F-8053-1F1017846F58}" srcOrd="0" destOrd="0" presId="urn:microsoft.com/office/officeart/2005/8/layout/vProcess5"/>
    <dgm:cxn modelId="{C54A1092-67D4-44C0-ABF7-6881E1E8C8BE}" type="presOf" srcId="{D466B602-B183-49BA-AFE4-E662A04BA4DF}" destId="{81FF2F07-B461-47E6-960F-9F72F003D76D}" srcOrd="0" destOrd="0" presId="urn:microsoft.com/office/officeart/2005/8/layout/vProcess5"/>
    <dgm:cxn modelId="{8CC39799-971A-4E5B-8110-26C8A80DF5AD}" srcId="{05F18864-1FB2-493D-91D3-EB20DC9D5723}" destId="{D466B602-B183-49BA-AFE4-E662A04BA4DF}" srcOrd="3" destOrd="0" parTransId="{242DAD8A-694D-4E3D-B7A7-87D015130B9A}" sibTransId="{34ED0FCF-01D0-4A24-A28E-7E99FA2B7CA2}"/>
    <dgm:cxn modelId="{0917C9B7-49AC-4F8E-B4E7-F9B376D4C0B1}" type="presOf" srcId="{05F18864-1FB2-493D-91D3-EB20DC9D5723}" destId="{58BC0288-A684-495C-8882-C9D5D7E23B48}" srcOrd="0" destOrd="0" presId="urn:microsoft.com/office/officeart/2005/8/layout/vProcess5"/>
    <dgm:cxn modelId="{9706B4C7-3F02-4262-B4A9-DD02648946B9}" type="presOf" srcId="{9FF1DC66-C371-47BD-85DD-34636FFD5CA4}" destId="{BC3698C5-1541-4F68-809A-25A0EB9C84C1}" srcOrd="1" destOrd="0" presId="urn:microsoft.com/office/officeart/2005/8/layout/vProcess5"/>
    <dgm:cxn modelId="{26E120D6-B1BB-4898-9367-D7842035DB75}" srcId="{05F18864-1FB2-493D-91D3-EB20DC9D5723}" destId="{71F0383E-5EEC-47E7-A4C4-BEC9C1567D6C}" srcOrd="2" destOrd="0" parTransId="{627AAA0F-F244-4D44-B378-50E3672F1090}" sibTransId="{44F01FE1-B31B-49FA-A0D8-850D2D83311A}"/>
    <dgm:cxn modelId="{E46662D9-A4AA-4C93-A3A9-4AFF252026D8}" srcId="{05F18864-1FB2-493D-91D3-EB20DC9D5723}" destId="{99E6257B-05D8-4CE6-A9F7-643D7EB7D233}" srcOrd="4" destOrd="0" parTransId="{FCF54449-D61D-4177-B28F-76D40A6DA16B}" sibTransId="{EB72A6D8-6B63-4DC3-9466-03B9E3898AB3}"/>
    <dgm:cxn modelId="{E04EC3DB-BE80-4F15-AFDE-B28AAABE6277}" type="presOf" srcId="{AAF7E14E-E651-44B3-955D-0C27260CFBD5}" destId="{037FC2F7-EC39-4257-9DAB-66885A689960}" srcOrd="0" destOrd="0" presId="urn:microsoft.com/office/officeart/2005/8/layout/vProcess5"/>
    <dgm:cxn modelId="{1E606CDF-8EE3-41E5-9180-56E371F5F4F4}" type="presOf" srcId="{71F0383E-5EEC-47E7-A4C4-BEC9C1567D6C}" destId="{EB66B78C-B781-413B-9DAE-8A23B095F2D4}" srcOrd="1" destOrd="0" presId="urn:microsoft.com/office/officeart/2005/8/layout/vProcess5"/>
    <dgm:cxn modelId="{E86821F2-08BC-4EF6-84A1-734B01B12DAA}" type="presOf" srcId="{D466B602-B183-49BA-AFE4-E662A04BA4DF}" destId="{C5E0E994-0884-47BF-8B01-3F30FB96396B}" srcOrd="1" destOrd="0" presId="urn:microsoft.com/office/officeart/2005/8/layout/vProcess5"/>
    <dgm:cxn modelId="{28FC2AF9-8C41-4B1A-A526-654CB17D577E}" srcId="{05F18864-1FB2-493D-91D3-EB20DC9D5723}" destId="{9FF1DC66-C371-47BD-85DD-34636FFD5CA4}" srcOrd="0" destOrd="0" parTransId="{9E6A26E8-409A-4F4A-9EB1-4247EBF097DA}" sibTransId="{AAF7E14E-E651-44B3-955D-0C27260CFBD5}"/>
    <dgm:cxn modelId="{809FDAFF-E26D-4D65-B41D-A956F49094CA}" type="presOf" srcId="{99E6257B-05D8-4CE6-A9F7-643D7EB7D233}" destId="{9C6A4B3F-BD65-4D3F-BB3D-A91F518533DB}" srcOrd="0" destOrd="0" presId="urn:microsoft.com/office/officeart/2005/8/layout/vProcess5"/>
    <dgm:cxn modelId="{8E642BFE-F84F-4FEA-A1C9-130B39B1E2B4}" type="presParOf" srcId="{58BC0288-A684-495C-8882-C9D5D7E23B48}" destId="{975542F9-7978-4083-8A10-30E2E0FD6A5E}" srcOrd="0" destOrd="0" presId="urn:microsoft.com/office/officeart/2005/8/layout/vProcess5"/>
    <dgm:cxn modelId="{1F9DE0CA-D135-4ED3-9ED2-4E93F9976842}" type="presParOf" srcId="{58BC0288-A684-495C-8882-C9D5D7E23B48}" destId="{7EBFC338-F27B-4C1F-82B6-83004381F4C8}" srcOrd="1" destOrd="0" presId="urn:microsoft.com/office/officeart/2005/8/layout/vProcess5"/>
    <dgm:cxn modelId="{52494681-F0BD-43F4-B28F-A664C66B3C2E}" type="presParOf" srcId="{58BC0288-A684-495C-8882-C9D5D7E23B48}" destId="{AC1893D3-552C-4234-93A8-4B17F427FA26}" srcOrd="2" destOrd="0" presId="urn:microsoft.com/office/officeart/2005/8/layout/vProcess5"/>
    <dgm:cxn modelId="{22CEAB1A-5A30-4B32-B8E7-BF5F6A6A9B45}" type="presParOf" srcId="{58BC0288-A684-495C-8882-C9D5D7E23B48}" destId="{F7749FDE-0D1D-4737-8C02-D57699D40C49}" srcOrd="3" destOrd="0" presId="urn:microsoft.com/office/officeart/2005/8/layout/vProcess5"/>
    <dgm:cxn modelId="{768BF650-EFD6-483C-B288-856EF4931D1E}" type="presParOf" srcId="{58BC0288-A684-495C-8882-C9D5D7E23B48}" destId="{81FF2F07-B461-47E6-960F-9F72F003D76D}" srcOrd="4" destOrd="0" presId="urn:microsoft.com/office/officeart/2005/8/layout/vProcess5"/>
    <dgm:cxn modelId="{4DCC7241-B7DA-478F-80D4-5EEB54BCF2EA}" type="presParOf" srcId="{58BC0288-A684-495C-8882-C9D5D7E23B48}" destId="{9C6A4B3F-BD65-4D3F-BB3D-A91F518533DB}" srcOrd="5" destOrd="0" presId="urn:microsoft.com/office/officeart/2005/8/layout/vProcess5"/>
    <dgm:cxn modelId="{9DBF714F-E934-423B-9BC9-FFC5E475760F}" type="presParOf" srcId="{58BC0288-A684-495C-8882-C9D5D7E23B48}" destId="{037FC2F7-EC39-4257-9DAB-66885A689960}" srcOrd="6" destOrd="0" presId="urn:microsoft.com/office/officeart/2005/8/layout/vProcess5"/>
    <dgm:cxn modelId="{C87FF480-693C-4D40-AEC8-FDF6A77E34CB}" type="presParOf" srcId="{58BC0288-A684-495C-8882-C9D5D7E23B48}" destId="{2C73D9EE-D9CB-4FE0-BD35-C741D8CBE947}" srcOrd="7" destOrd="0" presId="urn:microsoft.com/office/officeart/2005/8/layout/vProcess5"/>
    <dgm:cxn modelId="{51B0B08C-F628-4230-961E-9E1D815DC8F5}" type="presParOf" srcId="{58BC0288-A684-495C-8882-C9D5D7E23B48}" destId="{43D543AC-E1E3-4AE4-BB6B-71B803DCB64E}" srcOrd="8" destOrd="0" presId="urn:microsoft.com/office/officeart/2005/8/layout/vProcess5"/>
    <dgm:cxn modelId="{47B2530D-4098-4668-B138-03D0C4FF36A1}" type="presParOf" srcId="{58BC0288-A684-495C-8882-C9D5D7E23B48}" destId="{C2F5AE3A-566E-467F-8053-1F1017846F58}" srcOrd="9" destOrd="0" presId="urn:microsoft.com/office/officeart/2005/8/layout/vProcess5"/>
    <dgm:cxn modelId="{ADD931EF-C35F-4F4F-A226-500B24B09E5A}" type="presParOf" srcId="{58BC0288-A684-495C-8882-C9D5D7E23B48}" destId="{BC3698C5-1541-4F68-809A-25A0EB9C84C1}" srcOrd="10" destOrd="0" presId="urn:microsoft.com/office/officeart/2005/8/layout/vProcess5"/>
    <dgm:cxn modelId="{FD4188DD-1029-46CC-8A9A-D9F1C48A5EAB}" type="presParOf" srcId="{58BC0288-A684-495C-8882-C9D5D7E23B48}" destId="{4CAB01A3-3CE3-46C2-A644-75257F818828}" srcOrd="11" destOrd="0" presId="urn:microsoft.com/office/officeart/2005/8/layout/vProcess5"/>
    <dgm:cxn modelId="{B74A72FF-B02B-4F73-B65C-FC06DAE6E974}" type="presParOf" srcId="{58BC0288-A684-495C-8882-C9D5D7E23B48}" destId="{EB66B78C-B781-413B-9DAE-8A23B095F2D4}" srcOrd="12" destOrd="0" presId="urn:microsoft.com/office/officeart/2005/8/layout/vProcess5"/>
    <dgm:cxn modelId="{6B2EFC86-D4FF-48A4-BC46-0CDABCB4D358}" type="presParOf" srcId="{58BC0288-A684-495C-8882-C9D5D7E23B48}" destId="{C5E0E994-0884-47BF-8B01-3F30FB96396B}" srcOrd="13" destOrd="0" presId="urn:microsoft.com/office/officeart/2005/8/layout/vProcess5"/>
    <dgm:cxn modelId="{F02C51B5-8A66-4DB1-8137-74E4AFA4DAB1}" type="presParOf" srcId="{58BC0288-A684-495C-8882-C9D5D7E23B48}" destId="{9182D30A-3BF6-44A0-B155-65129B551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ABDB8-E571-4653-B0D1-2D0992B688A6}">
      <dsp:nvSpPr>
        <dsp:cNvPr id="0" name=""/>
        <dsp:cNvSpPr/>
      </dsp:nvSpPr>
      <dsp:spPr>
        <a:xfrm>
          <a:off x="0" y="2384326"/>
          <a:ext cx="1177610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AB412-DAE8-4D47-8CCF-C7A447B6FE65}">
      <dsp:nvSpPr>
        <dsp:cNvPr id="0" name=""/>
        <dsp:cNvSpPr/>
      </dsp:nvSpPr>
      <dsp:spPr>
        <a:xfrm>
          <a:off x="134091" y="1478282"/>
          <a:ext cx="1882336" cy="572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2011</a:t>
          </a:r>
        </a:p>
      </dsp:txBody>
      <dsp:txXfrm>
        <a:off x="134091" y="1478282"/>
        <a:ext cx="1882336" cy="572238"/>
      </dsp:txXfrm>
    </dsp:sp>
    <dsp:sp modelId="{FE98EF20-0C74-4C9A-A448-0B3BDC71AABF}">
      <dsp:nvSpPr>
        <dsp:cNvPr id="0" name=""/>
        <dsp:cNvSpPr/>
      </dsp:nvSpPr>
      <dsp:spPr>
        <a:xfrm>
          <a:off x="134091" y="685553"/>
          <a:ext cx="1882336" cy="7927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Strategic review offers unique opportunity. , FIRE</a:t>
          </a:r>
        </a:p>
      </dsp:txBody>
      <dsp:txXfrm>
        <a:off x="134091" y="685553"/>
        <a:ext cx="1882336" cy="792728"/>
      </dsp:txXfrm>
    </dsp:sp>
    <dsp:sp modelId="{F177C37C-039A-44B4-B2FA-0997E7AF55FC}">
      <dsp:nvSpPr>
        <dsp:cNvPr id="0" name=""/>
        <dsp:cNvSpPr/>
      </dsp:nvSpPr>
      <dsp:spPr>
        <a:xfrm>
          <a:off x="1075259" y="2050520"/>
          <a:ext cx="0" cy="333805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53BB0-3C17-4A77-B3CD-E3FA09148053}">
      <dsp:nvSpPr>
        <dsp:cNvPr id="0" name=""/>
        <dsp:cNvSpPr/>
      </dsp:nvSpPr>
      <dsp:spPr>
        <a:xfrm>
          <a:off x="1203600" y="2718131"/>
          <a:ext cx="1882336" cy="5722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2013</a:t>
          </a:r>
        </a:p>
      </dsp:txBody>
      <dsp:txXfrm>
        <a:off x="1203600" y="2718131"/>
        <a:ext cx="1882336" cy="572238"/>
      </dsp:txXfrm>
    </dsp:sp>
    <dsp:sp modelId="{1005ACBE-B8EE-42A4-ADBF-D8AE39B4E070}">
      <dsp:nvSpPr>
        <dsp:cNvPr id="0" name=""/>
        <dsp:cNvSpPr/>
      </dsp:nvSpPr>
      <dsp:spPr>
        <a:xfrm>
          <a:off x="1203600" y="3290369"/>
          <a:ext cx="1882336" cy="10449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 and intervention arrangements.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FIRE,</a:t>
          </a:r>
        </a:p>
      </dsp:txBody>
      <dsp:txXfrm>
        <a:off x="1203600" y="3290369"/>
        <a:ext cx="1882336" cy="1044960"/>
      </dsp:txXfrm>
    </dsp:sp>
    <dsp:sp modelId="{A88EA84A-1D55-47E4-B2F1-3EB44834821A}">
      <dsp:nvSpPr>
        <dsp:cNvPr id="0" name=""/>
        <dsp:cNvSpPr/>
      </dsp:nvSpPr>
      <dsp:spPr>
        <a:xfrm>
          <a:off x="2144768" y="2384325"/>
          <a:ext cx="0" cy="333805"/>
        </a:xfrm>
        <a:prstGeom prst="line">
          <a:avLst/>
        </a:pr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CA906-91CF-4399-907E-2D8274C117F7}">
      <dsp:nvSpPr>
        <dsp:cNvPr id="0" name=""/>
        <dsp:cNvSpPr/>
      </dsp:nvSpPr>
      <dsp:spPr>
        <a:xfrm rot="2700000">
          <a:off x="1038168" y="2347234"/>
          <a:ext cx="74182" cy="741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9795A-3194-4BA5-8E4C-4728281940F1}">
      <dsp:nvSpPr>
        <dsp:cNvPr id="0" name=""/>
        <dsp:cNvSpPr/>
      </dsp:nvSpPr>
      <dsp:spPr>
        <a:xfrm rot="2700000">
          <a:off x="2107677" y="2347234"/>
          <a:ext cx="74182" cy="741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00FD5-7AB8-46DD-9A00-B58B894100C8}">
      <dsp:nvSpPr>
        <dsp:cNvPr id="0" name=""/>
        <dsp:cNvSpPr/>
      </dsp:nvSpPr>
      <dsp:spPr>
        <a:xfrm>
          <a:off x="2273110" y="1478282"/>
          <a:ext cx="1882336" cy="5722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2013</a:t>
          </a:r>
        </a:p>
      </dsp:txBody>
      <dsp:txXfrm>
        <a:off x="2273110" y="1478282"/>
        <a:ext cx="1882336" cy="572238"/>
      </dsp:txXfrm>
    </dsp:sp>
    <dsp:sp modelId="{A7C78D09-C18E-46E3-9263-2DCE8A793630}">
      <dsp:nvSpPr>
        <dsp:cNvPr id="0" name=""/>
        <dsp:cNvSpPr/>
      </dsp:nvSpPr>
      <dsp:spPr>
        <a:xfrm>
          <a:off x="2273110" y="613487"/>
          <a:ext cx="1882336" cy="8647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Rising risks as assurance and support disappears.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FIRE</a:t>
          </a:r>
        </a:p>
      </dsp:txBody>
      <dsp:txXfrm>
        <a:off x="2273110" y="613487"/>
        <a:ext cx="1882336" cy="864795"/>
      </dsp:txXfrm>
    </dsp:sp>
    <dsp:sp modelId="{4250755D-508B-4CD4-ABEE-D6D7A1F45EFC}">
      <dsp:nvSpPr>
        <dsp:cNvPr id="0" name=""/>
        <dsp:cNvSpPr/>
      </dsp:nvSpPr>
      <dsp:spPr>
        <a:xfrm>
          <a:off x="3214278" y="2050520"/>
          <a:ext cx="0" cy="333805"/>
        </a:xfrm>
        <a:prstGeom prst="line">
          <a:avLst/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2BB92-CAA6-4965-8A09-8F53E7065EBB}">
      <dsp:nvSpPr>
        <dsp:cNvPr id="0" name=""/>
        <dsp:cNvSpPr/>
      </dsp:nvSpPr>
      <dsp:spPr>
        <a:xfrm>
          <a:off x="3342619" y="2718131"/>
          <a:ext cx="1882336" cy="5722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2014</a:t>
          </a:r>
        </a:p>
      </dsp:txBody>
      <dsp:txXfrm>
        <a:off x="3342619" y="2718131"/>
        <a:ext cx="1882336" cy="572238"/>
      </dsp:txXfrm>
    </dsp:sp>
    <dsp:sp modelId="{693E0FD4-7159-4EA7-91DE-5BFD60FA2E63}">
      <dsp:nvSpPr>
        <dsp:cNvPr id="0" name=""/>
        <dsp:cNvSpPr/>
      </dsp:nvSpPr>
      <dsp:spPr>
        <a:xfrm>
          <a:off x="3342619" y="3290369"/>
          <a:ext cx="1882336" cy="10449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Peer challenge needs an independent Fire Inspectorate.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FIRE,</a:t>
          </a:r>
        </a:p>
      </dsp:txBody>
      <dsp:txXfrm>
        <a:off x="3342619" y="3290369"/>
        <a:ext cx="1882336" cy="1044960"/>
      </dsp:txXfrm>
    </dsp:sp>
    <dsp:sp modelId="{444CF902-3FAE-4407-950C-63BCAA01122A}">
      <dsp:nvSpPr>
        <dsp:cNvPr id="0" name=""/>
        <dsp:cNvSpPr/>
      </dsp:nvSpPr>
      <dsp:spPr>
        <a:xfrm>
          <a:off x="4283787" y="2384325"/>
          <a:ext cx="0" cy="333805"/>
        </a:xfrm>
        <a:prstGeom prst="line">
          <a:avLst/>
        </a:pr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B42E0-E9B8-472F-BD4F-1135636A9E12}">
      <dsp:nvSpPr>
        <dsp:cNvPr id="0" name=""/>
        <dsp:cNvSpPr/>
      </dsp:nvSpPr>
      <dsp:spPr>
        <a:xfrm rot="2700000">
          <a:off x="3177186" y="2347234"/>
          <a:ext cx="74182" cy="741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B56F0-AE5D-4A8E-9A6C-0A3EA11C07D7}">
      <dsp:nvSpPr>
        <dsp:cNvPr id="0" name=""/>
        <dsp:cNvSpPr/>
      </dsp:nvSpPr>
      <dsp:spPr>
        <a:xfrm rot="2700000">
          <a:off x="4246696" y="2347234"/>
          <a:ext cx="74182" cy="741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9E1F3-AD87-4EF0-9F9D-F1D1EDBF8C8A}">
      <dsp:nvSpPr>
        <dsp:cNvPr id="0" name=""/>
        <dsp:cNvSpPr/>
      </dsp:nvSpPr>
      <dsp:spPr>
        <a:xfrm>
          <a:off x="4412128" y="1478282"/>
          <a:ext cx="1882336" cy="572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2015</a:t>
          </a:r>
        </a:p>
      </dsp:txBody>
      <dsp:txXfrm>
        <a:off x="4412128" y="1478282"/>
        <a:ext cx="1882336" cy="572238"/>
      </dsp:txXfrm>
    </dsp:sp>
    <dsp:sp modelId="{7982B282-A91E-4B84-B6F7-9516857F1425}">
      <dsp:nvSpPr>
        <dsp:cNvPr id="0" name=""/>
        <dsp:cNvSpPr/>
      </dsp:nvSpPr>
      <dsp:spPr>
        <a:xfrm>
          <a:off x="4412128" y="433321"/>
          <a:ext cx="1882336" cy="104496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Plans to merge fire and police services have dodged proper scrutiny.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Guardian</a:t>
          </a:r>
        </a:p>
      </dsp:txBody>
      <dsp:txXfrm>
        <a:off x="4412128" y="433321"/>
        <a:ext cx="1882336" cy="1044960"/>
      </dsp:txXfrm>
    </dsp:sp>
    <dsp:sp modelId="{D7B1E732-7A28-45F5-88B1-AD8C2BC041CD}">
      <dsp:nvSpPr>
        <dsp:cNvPr id="0" name=""/>
        <dsp:cNvSpPr/>
      </dsp:nvSpPr>
      <dsp:spPr>
        <a:xfrm>
          <a:off x="5353297" y="2050520"/>
          <a:ext cx="0" cy="333805"/>
        </a:xfrm>
        <a:prstGeom prst="line">
          <a:avLst/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7E172-7007-4530-951F-1EE5127405F1}">
      <dsp:nvSpPr>
        <dsp:cNvPr id="0" name=""/>
        <dsp:cNvSpPr/>
      </dsp:nvSpPr>
      <dsp:spPr>
        <a:xfrm>
          <a:off x="5481638" y="2718131"/>
          <a:ext cx="1882336" cy="572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2016</a:t>
          </a:r>
        </a:p>
      </dsp:txBody>
      <dsp:txXfrm>
        <a:off x="5481638" y="2718131"/>
        <a:ext cx="1882336" cy="572238"/>
      </dsp:txXfrm>
    </dsp:sp>
    <dsp:sp modelId="{12E67271-6C4B-4A8C-80FA-7BF1C14532F3}">
      <dsp:nvSpPr>
        <dsp:cNvPr id="0" name=""/>
        <dsp:cNvSpPr/>
      </dsp:nvSpPr>
      <dsp:spPr>
        <a:xfrm>
          <a:off x="5481638" y="3290369"/>
          <a:ext cx="1882336" cy="10449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 consultation on blue light integration is deeply flawed.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FIRE,</a:t>
          </a:r>
        </a:p>
      </dsp:txBody>
      <dsp:txXfrm>
        <a:off x="5481638" y="3290369"/>
        <a:ext cx="1882336" cy="1044960"/>
      </dsp:txXfrm>
    </dsp:sp>
    <dsp:sp modelId="{3A451AF2-EC39-4B86-AF81-FC521868A48C}">
      <dsp:nvSpPr>
        <dsp:cNvPr id="0" name=""/>
        <dsp:cNvSpPr/>
      </dsp:nvSpPr>
      <dsp:spPr>
        <a:xfrm>
          <a:off x="6422806" y="2384325"/>
          <a:ext cx="0" cy="333805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11174-ED8E-4066-941C-1FBE7BAA7574}">
      <dsp:nvSpPr>
        <dsp:cNvPr id="0" name=""/>
        <dsp:cNvSpPr/>
      </dsp:nvSpPr>
      <dsp:spPr>
        <a:xfrm rot="2700000">
          <a:off x="5316205" y="2347234"/>
          <a:ext cx="74182" cy="741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F94E5-BD88-4417-ACA8-5F1B89D05946}">
      <dsp:nvSpPr>
        <dsp:cNvPr id="0" name=""/>
        <dsp:cNvSpPr/>
      </dsp:nvSpPr>
      <dsp:spPr>
        <a:xfrm rot="2700000">
          <a:off x="6385715" y="2347234"/>
          <a:ext cx="74182" cy="741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13559-BB8C-44E5-8C92-9A25AD92BA90}">
      <dsp:nvSpPr>
        <dsp:cNvPr id="0" name=""/>
        <dsp:cNvSpPr/>
      </dsp:nvSpPr>
      <dsp:spPr>
        <a:xfrm>
          <a:off x="6551147" y="1478282"/>
          <a:ext cx="1882336" cy="5722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2017</a:t>
          </a:r>
        </a:p>
      </dsp:txBody>
      <dsp:txXfrm>
        <a:off x="6551147" y="1478282"/>
        <a:ext cx="1882336" cy="572238"/>
      </dsp:txXfrm>
    </dsp:sp>
    <dsp:sp modelId="{4EEF2E8F-71C2-4C04-A568-CF761741D27B}">
      <dsp:nvSpPr>
        <dsp:cNvPr id="0" name=""/>
        <dsp:cNvSpPr/>
      </dsp:nvSpPr>
      <dsp:spPr>
        <a:xfrm>
          <a:off x="6551147" y="289188"/>
          <a:ext cx="1882336" cy="118909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Independent inspectorate in danger of becoming Home Office handmaiden. FIRE </a:t>
          </a:r>
        </a:p>
      </dsp:txBody>
      <dsp:txXfrm>
        <a:off x="6551147" y="289188"/>
        <a:ext cx="1882336" cy="1189093"/>
      </dsp:txXfrm>
    </dsp:sp>
    <dsp:sp modelId="{081BC3F2-8549-4FCC-9D4A-D0E8D85147D9}">
      <dsp:nvSpPr>
        <dsp:cNvPr id="0" name=""/>
        <dsp:cNvSpPr/>
      </dsp:nvSpPr>
      <dsp:spPr>
        <a:xfrm>
          <a:off x="7492316" y="2050520"/>
          <a:ext cx="0" cy="333805"/>
        </a:xfrm>
        <a:prstGeom prst="line">
          <a:avLst/>
        </a:pr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3D207-CCEC-4F4E-B29D-0578DD0BF66D}">
      <dsp:nvSpPr>
        <dsp:cNvPr id="0" name=""/>
        <dsp:cNvSpPr/>
      </dsp:nvSpPr>
      <dsp:spPr>
        <a:xfrm>
          <a:off x="7620657" y="2718131"/>
          <a:ext cx="1882336" cy="5722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2018</a:t>
          </a:r>
        </a:p>
      </dsp:txBody>
      <dsp:txXfrm>
        <a:off x="7620657" y="2718131"/>
        <a:ext cx="1882336" cy="572238"/>
      </dsp:txXfrm>
    </dsp:sp>
    <dsp:sp modelId="{A4D23BC0-BF5A-4268-95F1-9C8F5404F252}">
      <dsp:nvSpPr>
        <dsp:cNvPr id="0" name=""/>
        <dsp:cNvSpPr/>
      </dsp:nvSpPr>
      <dsp:spPr>
        <a:xfrm>
          <a:off x="7620657" y="3290369"/>
          <a:ext cx="1882336" cy="10449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Role of fire and rescue authorities in ensuring public safety: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Public Policy Exchange.</a:t>
          </a:r>
        </a:p>
      </dsp:txBody>
      <dsp:txXfrm>
        <a:off x="7620657" y="3290369"/>
        <a:ext cx="1882336" cy="1044960"/>
      </dsp:txXfrm>
    </dsp:sp>
    <dsp:sp modelId="{24239432-E0EF-4A2D-8D9F-740075316610}">
      <dsp:nvSpPr>
        <dsp:cNvPr id="0" name=""/>
        <dsp:cNvSpPr/>
      </dsp:nvSpPr>
      <dsp:spPr>
        <a:xfrm>
          <a:off x="8561825" y="2384325"/>
          <a:ext cx="0" cy="333805"/>
        </a:xfrm>
        <a:prstGeom prst="line">
          <a:avLst/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0C8D8-466C-49C6-A491-B3254E0484D6}">
      <dsp:nvSpPr>
        <dsp:cNvPr id="0" name=""/>
        <dsp:cNvSpPr/>
      </dsp:nvSpPr>
      <dsp:spPr>
        <a:xfrm rot="2700000">
          <a:off x="7455224" y="2347234"/>
          <a:ext cx="74182" cy="741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146C3-5BA1-46EC-BBBE-92F7D40EC71F}">
      <dsp:nvSpPr>
        <dsp:cNvPr id="0" name=""/>
        <dsp:cNvSpPr/>
      </dsp:nvSpPr>
      <dsp:spPr>
        <a:xfrm rot="2700000">
          <a:off x="8524734" y="2347234"/>
          <a:ext cx="74182" cy="741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89B12-6617-4517-BD1F-B0623B844DA0}">
      <dsp:nvSpPr>
        <dsp:cNvPr id="0" name=""/>
        <dsp:cNvSpPr/>
      </dsp:nvSpPr>
      <dsp:spPr>
        <a:xfrm>
          <a:off x="8690166" y="1478282"/>
          <a:ext cx="1882336" cy="5722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2018</a:t>
          </a:r>
        </a:p>
      </dsp:txBody>
      <dsp:txXfrm>
        <a:off x="8690166" y="1478282"/>
        <a:ext cx="1882336" cy="572238"/>
      </dsp:txXfrm>
    </dsp:sp>
    <dsp:sp modelId="{AEBFCED7-C703-41CB-908A-030BC8592295}">
      <dsp:nvSpPr>
        <dsp:cNvPr id="0" name=""/>
        <dsp:cNvSpPr/>
      </dsp:nvSpPr>
      <dsp:spPr>
        <a:xfrm>
          <a:off x="8690166" y="217122"/>
          <a:ext cx="1882336" cy="12611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Improving blue light services through integration and collaboration.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Inside Government.</a:t>
          </a:r>
        </a:p>
      </dsp:txBody>
      <dsp:txXfrm>
        <a:off x="8690166" y="217122"/>
        <a:ext cx="1882336" cy="1261159"/>
      </dsp:txXfrm>
    </dsp:sp>
    <dsp:sp modelId="{8BE869EE-325D-4A29-90F9-2E9B6DE513D5}">
      <dsp:nvSpPr>
        <dsp:cNvPr id="0" name=""/>
        <dsp:cNvSpPr/>
      </dsp:nvSpPr>
      <dsp:spPr>
        <a:xfrm>
          <a:off x="9631335" y="2050520"/>
          <a:ext cx="0" cy="333805"/>
        </a:xfrm>
        <a:prstGeom prst="line">
          <a:avLst/>
        </a:pr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4FF48-008B-40D4-8ADD-31540EC7E319}">
      <dsp:nvSpPr>
        <dsp:cNvPr id="0" name=""/>
        <dsp:cNvSpPr/>
      </dsp:nvSpPr>
      <dsp:spPr>
        <a:xfrm>
          <a:off x="9759676" y="2718131"/>
          <a:ext cx="1882336" cy="572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2018</a:t>
          </a:r>
        </a:p>
      </dsp:txBody>
      <dsp:txXfrm>
        <a:off x="9759676" y="2718131"/>
        <a:ext cx="1882336" cy="572238"/>
      </dsp:txXfrm>
    </dsp:sp>
    <dsp:sp modelId="{0847986F-1EDE-44AC-8DE1-703357914967}">
      <dsp:nvSpPr>
        <dsp:cNvPr id="0" name=""/>
        <dsp:cNvSpPr/>
      </dsp:nvSpPr>
      <dsp:spPr>
        <a:xfrm>
          <a:off x="9759676" y="3290369"/>
          <a:ext cx="1882336" cy="86479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Evaluation of Proposals for HMICFRS 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IRSPM</a:t>
          </a:r>
        </a:p>
      </dsp:txBody>
      <dsp:txXfrm>
        <a:off x="9759676" y="3290369"/>
        <a:ext cx="1882336" cy="864795"/>
      </dsp:txXfrm>
    </dsp:sp>
    <dsp:sp modelId="{FAD97A52-5F76-4E52-A736-B47FC9EB4065}">
      <dsp:nvSpPr>
        <dsp:cNvPr id="0" name=""/>
        <dsp:cNvSpPr/>
      </dsp:nvSpPr>
      <dsp:spPr>
        <a:xfrm>
          <a:off x="10700844" y="2384325"/>
          <a:ext cx="0" cy="333805"/>
        </a:xfrm>
        <a:prstGeom prst="line">
          <a:avLst/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1F10D-F687-4FE2-9CB2-76B413174998}">
      <dsp:nvSpPr>
        <dsp:cNvPr id="0" name=""/>
        <dsp:cNvSpPr/>
      </dsp:nvSpPr>
      <dsp:spPr>
        <a:xfrm rot="2700000">
          <a:off x="9594243" y="2347234"/>
          <a:ext cx="74182" cy="741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703A2-437D-44F9-A675-1CE3D86802BD}">
      <dsp:nvSpPr>
        <dsp:cNvPr id="0" name=""/>
        <dsp:cNvSpPr/>
      </dsp:nvSpPr>
      <dsp:spPr>
        <a:xfrm rot="2700000">
          <a:off x="10663753" y="2347234"/>
          <a:ext cx="74182" cy="741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B54B6-CB5A-4091-8022-2A33DA1805B9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720DA3-3C43-4493-9CEF-AC21473960B5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0A2834-0933-4168-9AC2-D2B08AE7FD39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Riversdale and the 1938 Fire Brigades Act</a:t>
          </a:r>
          <a:endParaRPr lang="en-US" sz="2400" kern="1200" dirty="0"/>
        </a:p>
      </dsp:txBody>
      <dsp:txXfrm>
        <a:off x="692764" y="1407"/>
        <a:ext cx="9822835" cy="599796"/>
      </dsp:txXfrm>
    </dsp:sp>
    <dsp:sp modelId="{59EC02FE-BEE8-483F-A9BD-37073AC4523C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1F6D76-99D7-49C9-A346-4CCEFA432234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7EBB1A-C231-4ECE-82AD-973F0A069A5E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1947 Fire Services Act and HM Fire Services Inspectorate</a:t>
          </a:r>
          <a:endParaRPr lang="en-US" sz="2400" kern="1200" dirty="0"/>
        </a:p>
      </dsp:txBody>
      <dsp:txXfrm>
        <a:off x="692764" y="751152"/>
        <a:ext cx="9822835" cy="599796"/>
      </dsp:txXfrm>
    </dsp:sp>
    <dsp:sp modelId="{FDCBBDAF-8BF6-4D9E-9229-FC1E8DF8B472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A3EBDE-31E1-4793-8554-B80C476B8EF1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CB8AC8-9CA5-4192-808E-6D1868DB7974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1999 HMFSI designated a ‘best value’ inspectorate</a:t>
          </a:r>
          <a:endParaRPr lang="en-US" sz="2400" kern="1200" dirty="0"/>
        </a:p>
      </dsp:txBody>
      <dsp:txXfrm>
        <a:off x="692764" y="1500898"/>
        <a:ext cx="9822835" cy="599796"/>
      </dsp:txXfrm>
    </dsp:sp>
    <dsp:sp modelId="{541F40A3-E69A-4378-937D-711397AB6B64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0ECC25-0D5D-453D-9B01-BBFEC25ED987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F5878-1E57-4260-9209-FC2A16799C55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2006 Amalgamation into the Audit Commission’s remit</a:t>
          </a:r>
          <a:endParaRPr lang="en-US" sz="2400" kern="1200" dirty="0"/>
        </a:p>
      </dsp:txBody>
      <dsp:txXfrm>
        <a:off x="692764" y="2250643"/>
        <a:ext cx="9822835" cy="599796"/>
      </dsp:txXfrm>
    </dsp:sp>
    <dsp:sp modelId="{322E0CB8-95C9-431C-B738-A171860490A2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AA6824-F2A1-4DC8-AC79-8BC3CD82D71E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5991A-30D6-4ADE-A5A2-F360721A1CF1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2010 Abolition of the Audit Commission and CAA terminated</a:t>
          </a:r>
          <a:endParaRPr lang="en-US" sz="2400" kern="1200" dirty="0"/>
        </a:p>
      </dsp:txBody>
      <dsp:txXfrm>
        <a:off x="692764" y="3000388"/>
        <a:ext cx="9822835" cy="599796"/>
      </dsp:txXfrm>
    </dsp:sp>
    <dsp:sp modelId="{F5A21998-8233-4388-ACC6-F5D3DED04917}">
      <dsp:nvSpPr>
        <dsp:cNvPr id="0" name=""/>
        <dsp:cNvSpPr/>
      </dsp:nvSpPr>
      <dsp:spPr>
        <a:xfrm>
          <a:off x="0" y="3751541"/>
          <a:ext cx="10515600" cy="5997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828CBE-B740-4EAE-81D2-D177F4C7BE1E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87FD53-5C1F-4FE6-B7AE-CADA8B40F3C4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2017 HMICFRS an a-PEEL-ing prospect ?</a:t>
          </a:r>
          <a:endParaRPr lang="en-US" sz="2400" kern="1200" dirty="0"/>
        </a:p>
      </dsp:txBody>
      <dsp:txXfrm>
        <a:off x="692764" y="3750134"/>
        <a:ext cx="9822835" cy="599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6C073-BFE1-4124-82ED-FD027A4C66E8}">
      <dsp:nvSpPr>
        <dsp:cNvPr id="0" name=""/>
        <dsp:cNvSpPr/>
      </dsp:nvSpPr>
      <dsp:spPr>
        <a:xfrm>
          <a:off x="3177" y="233"/>
          <a:ext cx="6507248" cy="7047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Provide independent assurance to the government the public, and the services themselves (Scotland)</a:t>
          </a:r>
          <a:endParaRPr lang="en-US" sz="2200" kern="1200" dirty="0"/>
        </a:p>
      </dsp:txBody>
      <dsp:txXfrm>
        <a:off x="37582" y="34638"/>
        <a:ext cx="6438438" cy="635975"/>
      </dsp:txXfrm>
    </dsp:sp>
    <dsp:sp modelId="{62FE6B1D-46C1-42DD-8EFD-FACB151E112D}">
      <dsp:nvSpPr>
        <dsp:cNvPr id="0" name=""/>
        <dsp:cNvSpPr/>
      </dsp:nvSpPr>
      <dsp:spPr>
        <a:xfrm>
          <a:off x="3177" y="740258"/>
          <a:ext cx="6507248" cy="704785"/>
        </a:xfrm>
        <a:prstGeom prst="round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Holds organisations to account </a:t>
          </a:r>
          <a:endParaRPr lang="en-US" sz="2200" kern="1200" dirty="0"/>
        </a:p>
      </dsp:txBody>
      <dsp:txXfrm>
        <a:off x="37582" y="774663"/>
        <a:ext cx="6438438" cy="635975"/>
      </dsp:txXfrm>
    </dsp:sp>
    <dsp:sp modelId="{D8D1E79D-DA40-4A66-BEF8-9615B17FA7AE}">
      <dsp:nvSpPr>
        <dsp:cNvPr id="0" name=""/>
        <dsp:cNvSpPr/>
      </dsp:nvSpPr>
      <dsp:spPr>
        <a:xfrm>
          <a:off x="3177" y="1480283"/>
          <a:ext cx="6507248" cy="704785"/>
        </a:xfrm>
        <a:prstGeom prst="round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Uses comparative information set in national and local context</a:t>
          </a:r>
          <a:endParaRPr lang="en-US" sz="2200" kern="1200" dirty="0"/>
        </a:p>
      </dsp:txBody>
      <dsp:txXfrm>
        <a:off x="37582" y="1514688"/>
        <a:ext cx="6438438" cy="635975"/>
      </dsp:txXfrm>
    </dsp:sp>
    <dsp:sp modelId="{9BC1CE33-1FED-4D8B-8F13-847096A5D19F}">
      <dsp:nvSpPr>
        <dsp:cNvPr id="0" name=""/>
        <dsp:cNvSpPr/>
      </dsp:nvSpPr>
      <dsp:spPr>
        <a:xfrm>
          <a:off x="3177" y="2220307"/>
          <a:ext cx="6507248" cy="704785"/>
        </a:xfrm>
        <a:prstGeom prst="round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Drives up Standards and safeguards the services reputation</a:t>
          </a:r>
          <a:endParaRPr lang="en-US" sz="2200" kern="1200" dirty="0"/>
        </a:p>
      </dsp:txBody>
      <dsp:txXfrm>
        <a:off x="37582" y="2254712"/>
        <a:ext cx="6438438" cy="635975"/>
      </dsp:txXfrm>
    </dsp:sp>
    <dsp:sp modelId="{8EBA38C9-345C-4C64-846E-76145DC352C4}">
      <dsp:nvSpPr>
        <dsp:cNvPr id="0" name=""/>
        <dsp:cNvSpPr/>
      </dsp:nvSpPr>
      <dsp:spPr>
        <a:xfrm>
          <a:off x="0" y="2958077"/>
          <a:ext cx="6507248" cy="704785"/>
        </a:xfrm>
        <a:prstGeom prst="round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Improves the delivery of services and the development of policy</a:t>
          </a:r>
          <a:endParaRPr lang="en-US" sz="2200" kern="1200" dirty="0"/>
        </a:p>
      </dsp:txBody>
      <dsp:txXfrm>
        <a:off x="34405" y="2992482"/>
        <a:ext cx="6438438" cy="635975"/>
      </dsp:txXfrm>
    </dsp:sp>
    <dsp:sp modelId="{93A34D81-D739-471B-8550-43DDD7179C8B}">
      <dsp:nvSpPr>
        <dsp:cNvPr id="0" name=""/>
        <dsp:cNvSpPr/>
      </dsp:nvSpPr>
      <dsp:spPr>
        <a:xfrm>
          <a:off x="3177" y="3700357"/>
          <a:ext cx="6507248" cy="704785"/>
        </a:xfrm>
        <a:prstGeom prst="round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Encourages innovation and shared learning</a:t>
          </a:r>
          <a:endParaRPr lang="en-US" sz="2200" kern="1200" dirty="0"/>
        </a:p>
      </dsp:txBody>
      <dsp:txXfrm>
        <a:off x="37582" y="3734762"/>
        <a:ext cx="6438438" cy="635975"/>
      </dsp:txXfrm>
    </dsp:sp>
    <dsp:sp modelId="{0F8E483B-7789-4560-B2F1-1C2C8E332304}">
      <dsp:nvSpPr>
        <dsp:cNvPr id="0" name=""/>
        <dsp:cNvSpPr/>
      </dsp:nvSpPr>
      <dsp:spPr>
        <a:xfrm>
          <a:off x="3177" y="4440382"/>
          <a:ext cx="6507248" cy="704785"/>
        </a:xfrm>
        <a:prstGeom prst="round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Provides evidenced based judgements</a:t>
          </a:r>
          <a:endParaRPr lang="en-US" sz="2200" kern="1200" dirty="0"/>
        </a:p>
      </dsp:txBody>
      <dsp:txXfrm>
        <a:off x="37582" y="4474787"/>
        <a:ext cx="6438438" cy="635975"/>
      </dsp:txXfrm>
    </dsp:sp>
    <dsp:sp modelId="{ADD9E327-42BD-4CD7-8857-89A6DC7A88D8}">
      <dsp:nvSpPr>
        <dsp:cNvPr id="0" name=""/>
        <dsp:cNvSpPr/>
      </dsp:nvSpPr>
      <dsp:spPr>
        <a:xfrm>
          <a:off x="3177" y="5180406"/>
          <a:ext cx="6507248" cy="70478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‘Public integrity’ not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 ‘hitting the target and missing the point’</a:t>
          </a:r>
          <a:endParaRPr lang="en-US" sz="2200" kern="1200" dirty="0"/>
        </a:p>
      </dsp:txBody>
      <dsp:txXfrm>
        <a:off x="37582" y="5214811"/>
        <a:ext cx="6438438" cy="635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AC273-50B0-4EED-AF80-AF4369C9643D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ED21A-2230-479C-A321-DBAE4CC8136D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Skills and credibility, are key to their success (Audit Commission)  </a:t>
          </a:r>
          <a:endParaRPr lang="en-US" sz="2400" kern="1200" dirty="0"/>
        </a:p>
      </dsp:txBody>
      <dsp:txXfrm>
        <a:off x="0" y="2492"/>
        <a:ext cx="6492875" cy="850069"/>
      </dsp:txXfrm>
    </dsp:sp>
    <dsp:sp modelId="{0027081C-347F-46F8-BED2-36D14AF84643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6786B-DBD4-461D-885C-B5FAE944A1C4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They need knowledge and insight that exceeds service management </a:t>
          </a:r>
          <a:endParaRPr lang="en-US" sz="2400" kern="1200" dirty="0"/>
        </a:p>
      </dsp:txBody>
      <dsp:txXfrm>
        <a:off x="0" y="852561"/>
        <a:ext cx="6492875" cy="850069"/>
      </dsp:txXfrm>
    </dsp:sp>
    <dsp:sp modelId="{9965AD65-B406-4FF6-BAF9-01AEB00B18C9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20186-97CC-43A5-9F7F-BF1C7A731D1E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Dangers of drawing from the same professional group as the inspected (secondments?)</a:t>
          </a:r>
          <a:endParaRPr lang="en-US" sz="2400" kern="1200" dirty="0"/>
        </a:p>
      </dsp:txBody>
      <dsp:txXfrm>
        <a:off x="0" y="1702630"/>
        <a:ext cx="6492875" cy="850069"/>
      </dsp:txXfrm>
    </dsp:sp>
    <dsp:sp modelId="{9F28F8F1-EF7D-476F-88CC-D1449D8B2D3A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8DA4A-EE10-4B5B-BAA2-A7DE863C3596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Are</a:t>
          </a:r>
          <a:r>
            <a:rPr lang="en-GB" sz="2400" kern="1200" dirty="0"/>
            <a:t> long term safeguards in place for independence</a:t>
          </a:r>
          <a:endParaRPr lang="en-US" sz="2400" kern="1200" dirty="0"/>
        </a:p>
      </dsp:txBody>
      <dsp:txXfrm>
        <a:off x="0" y="2552699"/>
        <a:ext cx="6492875" cy="850069"/>
      </dsp:txXfrm>
    </dsp:sp>
    <dsp:sp modelId="{C1850ED4-B8CD-4575-AC73-F12E39B2539F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56B09-BB9F-46BA-94CC-947AC335EC8F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Appointment of inspectors programme of work</a:t>
          </a:r>
          <a:endParaRPr lang="en-US" sz="2400" kern="1200" dirty="0"/>
        </a:p>
      </dsp:txBody>
      <dsp:txXfrm>
        <a:off x="0" y="3402769"/>
        <a:ext cx="6492875" cy="850069"/>
      </dsp:txXfrm>
    </dsp:sp>
    <dsp:sp modelId="{2A95A1A4-B465-4E5B-9C0C-534FD166012E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A5A27-6F51-4D9E-8D6E-31CB1A0A6FCC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Professional and organisational development embedded?</a:t>
          </a:r>
          <a:endParaRPr lang="en-US" sz="2400" kern="1200" dirty="0"/>
        </a:p>
      </dsp:txBody>
      <dsp:txXfrm>
        <a:off x="0" y="4252838"/>
        <a:ext cx="6492875" cy="850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5A158-D68B-4734-8EA8-923FA746F27F}">
      <dsp:nvSpPr>
        <dsp:cNvPr id="0" name=""/>
        <dsp:cNvSpPr/>
      </dsp:nvSpPr>
      <dsp:spPr>
        <a:xfrm>
          <a:off x="74786" y="1052"/>
          <a:ext cx="2314585" cy="18269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Delivery of national and local objectives </a:t>
          </a:r>
          <a:endParaRPr lang="en-US" sz="2000" kern="1200" dirty="0"/>
        </a:p>
      </dsp:txBody>
      <dsp:txXfrm>
        <a:off x="74786" y="1052"/>
        <a:ext cx="2314585" cy="1826940"/>
      </dsp:txXfrm>
    </dsp:sp>
    <dsp:sp modelId="{CDFFF386-F509-4693-95E2-2C8793242772}">
      <dsp:nvSpPr>
        <dsp:cNvPr id="0" name=""/>
        <dsp:cNvSpPr/>
      </dsp:nvSpPr>
      <dsp:spPr>
        <a:xfrm>
          <a:off x="2586850" y="26142"/>
          <a:ext cx="1974784" cy="1776760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Strategic and operational performance </a:t>
          </a:r>
          <a:endParaRPr lang="en-US" sz="2000" kern="1200" dirty="0"/>
        </a:p>
      </dsp:txBody>
      <dsp:txXfrm>
        <a:off x="2586850" y="26142"/>
        <a:ext cx="1974784" cy="1776760"/>
      </dsp:txXfrm>
    </dsp:sp>
    <dsp:sp modelId="{16C5995D-FEF3-401B-B2CE-CEFD31EA7545}">
      <dsp:nvSpPr>
        <dsp:cNvPr id="0" name=""/>
        <dsp:cNvSpPr/>
      </dsp:nvSpPr>
      <dsp:spPr>
        <a:xfrm>
          <a:off x="4759113" y="17777"/>
          <a:ext cx="1974784" cy="1793491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Financial performance, resilience and the use of public resources</a:t>
          </a:r>
          <a:endParaRPr lang="en-US" sz="2000" kern="1200" dirty="0"/>
        </a:p>
      </dsp:txBody>
      <dsp:txXfrm>
        <a:off x="4759113" y="17777"/>
        <a:ext cx="1974784" cy="1793491"/>
      </dsp:txXfrm>
    </dsp:sp>
    <dsp:sp modelId="{04014581-B558-4742-8524-D945989F36A3}">
      <dsp:nvSpPr>
        <dsp:cNvPr id="0" name=""/>
        <dsp:cNvSpPr/>
      </dsp:nvSpPr>
      <dsp:spPr>
        <a:xfrm>
          <a:off x="85391" y="2051645"/>
          <a:ext cx="2293376" cy="1872178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Improvement innovation and systems contribution</a:t>
          </a:r>
          <a:endParaRPr lang="en-US" sz="2000" kern="1200" dirty="0"/>
        </a:p>
      </dsp:txBody>
      <dsp:txXfrm>
        <a:off x="85391" y="2051645"/>
        <a:ext cx="2293376" cy="1872178"/>
      </dsp:txXfrm>
    </dsp:sp>
    <dsp:sp modelId="{1D344A77-C517-47D0-8858-DE184E10D936}">
      <dsp:nvSpPr>
        <dsp:cNvPr id="0" name=""/>
        <dsp:cNvSpPr/>
      </dsp:nvSpPr>
      <dsp:spPr>
        <a:xfrm>
          <a:off x="2576245" y="2025471"/>
          <a:ext cx="1974784" cy="1924526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Builds in local flexibility, triangulation of data and evidence</a:t>
          </a:r>
          <a:endParaRPr lang="en-US" sz="2200" kern="1200" dirty="0"/>
        </a:p>
      </dsp:txBody>
      <dsp:txXfrm>
        <a:off x="2576245" y="2025471"/>
        <a:ext cx="1974784" cy="1924526"/>
      </dsp:txXfrm>
    </dsp:sp>
    <dsp:sp modelId="{11BE3A60-E8F0-4F53-A53A-F7423CA14CB2}">
      <dsp:nvSpPr>
        <dsp:cNvPr id="0" name=""/>
        <dsp:cNvSpPr/>
      </dsp:nvSpPr>
      <dsp:spPr>
        <a:xfrm>
          <a:off x="4748508" y="2042201"/>
          <a:ext cx="1974784" cy="1891065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Is risk based and proportionate</a:t>
          </a:r>
          <a:endParaRPr lang="en-US" sz="2200" kern="1200"/>
        </a:p>
      </dsp:txBody>
      <dsp:txXfrm>
        <a:off x="4748508" y="2042201"/>
        <a:ext cx="1974784" cy="1891065"/>
      </dsp:txXfrm>
    </dsp:sp>
    <dsp:sp modelId="{59A360FD-8651-410E-BDDB-DC7978D77144}">
      <dsp:nvSpPr>
        <dsp:cNvPr id="0" name=""/>
        <dsp:cNvSpPr/>
      </dsp:nvSpPr>
      <dsp:spPr>
        <a:xfrm>
          <a:off x="644018" y="4148528"/>
          <a:ext cx="2700991" cy="1807401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Assess organisational culture and capacity</a:t>
          </a:r>
          <a:endParaRPr lang="en-US" sz="2200" kern="1200" dirty="0"/>
        </a:p>
      </dsp:txBody>
      <dsp:txXfrm>
        <a:off x="644018" y="4148528"/>
        <a:ext cx="2700991" cy="1807401"/>
      </dsp:txXfrm>
    </dsp:sp>
    <dsp:sp modelId="{531688E7-2FA2-4E7B-A69D-CB242882945B}">
      <dsp:nvSpPr>
        <dsp:cNvPr id="0" name=""/>
        <dsp:cNvSpPr/>
      </dsp:nvSpPr>
      <dsp:spPr>
        <a:xfrm>
          <a:off x="3530303" y="4162102"/>
          <a:ext cx="2646546" cy="177814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Integrates with other regulatory processes to avoid waste and duplication</a:t>
          </a:r>
          <a:endParaRPr lang="en-US" sz="2200" kern="1200" dirty="0"/>
        </a:p>
      </dsp:txBody>
      <dsp:txXfrm>
        <a:off x="3530303" y="4162102"/>
        <a:ext cx="2646546" cy="17781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FC338-F27B-4C1F-82B6-83004381F4C8}">
      <dsp:nvSpPr>
        <dsp:cNvPr id="0" name=""/>
        <dsp:cNvSpPr/>
      </dsp:nvSpPr>
      <dsp:spPr>
        <a:xfrm>
          <a:off x="0" y="0"/>
          <a:ext cx="8382705" cy="861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HMICFRS has its budget and financing determined by government rather than by parliament or an independent body</a:t>
          </a:r>
          <a:endParaRPr lang="en-US" sz="2200" kern="1200" dirty="0"/>
        </a:p>
      </dsp:txBody>
      <dsp:txXfrm>
        <a:off x="25221" y="25221"/>
        <a:ext cx="7352739" cy="810677"/>
      </dsp:txXfrm>
    </dsp:sp>
    <dsp:sp modelId="{AC1893D3-552C-4234-93A8-4B17F427FA26}">
      <dsp:nvSpPr>
        <dsp:cNvPr id="0" name=""/>
        <dsp:cNvSpPr/>
      </dsp:nvSpPr>
      <dsp:spPr>
        <a:xfrm>
          <a:off x="625981" y="980719"/>
          <a:ext cx="8382705" cy="861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Inspection programme has to be approved by Home Office</a:t>
          </a:r>
          <a:endParaRPr lang="en-US" sz="2200" kern="1200"/>
        </a:p>
      </dsp:txBody>
      <dsp:txXfrm>
        <a:off x="651202" y="1005940"/>
        <a:ext cx="7146553" cy="810677"/>
      </dsp:txXfrm>
    </dsp:sp>
    <dsp:sp modelId="{F7749FDE-0D1D-4737-8C02-D57699D40C49}">
      <dsp:nvSpPr>
        <dsp:cNvPr id="0" name=""/>
        <dsp:cNvSpPr/>
      </dsp:nvSpPr>
      <dsp:spPr>
        <a:xfrm>
          <a:off x="1251962" y="1961439"/>
          <a:ext cx="8382705" cy="861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Report directly to government rather than to parliament</a:t>
          </a:r>
          <a:endParaRPr lang="en-US" sz="2200" kern="1200"/>
        </a:p>
      </dsp:txBody>
      <dsp:txXfrm>
        <a:off x="1277183" y="1986660"/>
        <a:ext cx="7146553" cy="810677"/>
      </dsp:txXfrm>
    </dsp:sp>
    <dsp:sp modelId="{81FF2F07-B461-47E6-960F-9F72F003D76D}">
      <dsp:nvSpPr>
        <dsp:cNvPr id="0" name=""/>
        <dsp:cNvSpPr/>
      </dsp:nvSpPr>
      <dsp:spPr>
        <a:xfrm>
          <a:off x="1877943" y="2942159"/>
          <a:ext cx="8382705" cy="861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Home Secretary can specify thematic or individual inspections</a:t>
          </a:r>
          <a:endParaRPr lang="en-US" sz="2200" kern="1200"/>
        </a:p>
      </dsp:txBody>
      <dsp:txXfrm>
        <a:off x="1903164" y="2967380"/>
        <a:ext cx="7146553" cy="810677"/>
      </dsp:txXfrm>
    </dsp:sp>
    <dsp:sp modelId="{9C6A4B3F-BD65-4D3F-BB3D-A91F518533DB}">
      <dsp:nvSpPr>
        <dsp:cNvPr id="0" name=""/>
        <dsp:cNvSpPr/>
      </dsp:nvSpPr>
      <dsp:spPr>
        <a:xfrm>
          <a:off x="2503924" y="3922879"/>
          <a:ext cx="8382705" cy="861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Chief Inspector reports go to Home Secretary first  </a:t>
          </a:r>
          <a:endParaRPr lang="en-US" sz="2200" kern="1200" dirty="0"/>
        </a:p>
      </dsp:txBody>
      <dsp:txXfrm>
        <a:off x="2529145" y="3948100"/>
        <a:ext cx="7146553" cy="810677"/>
      </dsp:txXfrm>
    </dsp:sp>
    <dsp:sp modelId="{037FC2F7-EC39-4257-9DAB-66885A689960}">
      <dsp:nvSpPr>
        <dsp:cNvPr id="0" name=""/>
        <dsp:cNvSpPr/>
      </dsp:nvSpPr>
      <dsp:spPr>
        <a:xfrm>
          <a:off x="7822977" y="629095"/>
          <a:ext cx="559727" cy="5597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948916" y="629095"/>
        <a:ext cx="307849" cy="421195"/>
      </dsp:txXfrm>
    </dsp:sp>
    <dsp:sp modelId="{2C73D9EE-D9CB-4FE0-BD35-C741D8CBE947}">
      <dsp:nvSpPr>
        <dsp:cNvPr id="0" name=""/>
        <dsp:cNvSpPr/>
      </dsp:nvSpPr>
      <dsp:spPr>
        <a:xfrm>
          <a:off x="8448958" y="1609815"/>
          <a:ext cx="559727" cy="5597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574897" y="1609815"/>
        <a:ext cx="307849" cy="421195"/>
      </dsp:txXfrm>
    </dsp:sp>
    <dsp:sp modelId="{43D543AC-E1E3-4AE4-BB6B-71B803DCB64E}">
      <dsp:nvSpPr>
        <dsp:cNvPr id="0" name=""/>
        <dsp:cNvSpPr/>
      </dsp:nvSpPr>
      <dsp:spPr>
        <a:xfrm>
          <a:off x="9074939" y="2576183"/>
          <a:ext cx="559727" cy="5597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200878" y="2576183"/>
        <a:ext cx="307849" cy="421195"/>
      </dsp:txXfrm>
    </dsp:sp>
    <dsp:sp modelId="{C2F5AE3A-566E-467F-8053-1F1017846F58}">
      <dsp:nvSpPr>
        <dsp:cNvPr id="0" name=""/>
        <dsp:cNvSpPr/>
      </dsp:nvSpPr>
      <dsp:spPr>
        <a:xfrm>
          <a:off x="9700920" y="3566471"/>
          <a:ext cx="559727" cy="5597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826859" y="3566471"/>
        <a:ext cx="307849" cy="421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66197-2602-4DB3-958D-A73B3547E9F8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E3DF4-D247-403D-B8B7-E5E78BEE4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1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A222-BA84-4C06-8783-270F50535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D5058-58C9-49EE-A441-887C15A33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90280-7715-4A2E-8074-9E6F4FE1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E9C98-2379-4D7F-B8C7-56573829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C8346-FC97-45A8-9E3F-D2D6EBDE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72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946A-0E4D-4660-9F40-E580126A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8686-7CE6-4993-B90E-578D294FF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1EB5-9DA9-464C-9858-EB035F41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2293-58B9-40EC-ACA9-9B62EC7B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FC80-C22B-4CC2-A40B-67CF3CB7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7D6FBA-3C74-4E63-B642-BC0F13E45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8FAE1-4F3A-4D72-868A-A121A1A53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30013-200C-40A4-A335-FCC24E65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06DE-4610-4923-A2A8-866FC688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BCC78-5CF9-4FA0-A774-06BCE433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222-202C-4679-B329-9FCE1319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066C8-F9FA-43E5-8829-C2EC7AAA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D57BB-77F8-4A5B-B7D4-580E5ACB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D2580-0169-498B-9C9A-DEA63A25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25697-7CCE-4C4B-8CED-09D12A58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08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20B4-D601-4B22-90E6-44BADE91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69671-A27D-43BA-A17A-EDCB3A9DE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DCB0D-453F-491E-A15C-5B00F8D6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7A9BB-EC40-40AF-848A-F56637F4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40A8E-7B65-4BDF-B471-98773781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7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39FF-43EC-43AF-9BD5-ACEE1C51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93B1-D3EC-45BA-93B1-00D79C420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BC7D9-0F3C-456B-9093-72FAE82EC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F0297-87E4-45FF-AD1D-73648297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03AEB-C467-4A48-8CEB-B39C0E33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1F876-1FF4-4F91-A1AF-54B460AB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46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CC7A-3D96-49E0-9351-4C795559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7ACD4-1118-493F-AFF3-C719F3D52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05878-41CA-4E81-9923-54AB49585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322EE-7F2F-4C4B-93F6-29FFE9572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03FFB-61F4-4969-8372-93A613F2D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E91BC-4986-4F5B-85F8-8215F262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21559-3F97-406C-85F6-E182BE7E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7F4FF-77E6-453C-B1DA-80571C87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7CC1-49EC-47E1-B4B2-C7E2CF68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49DF1-4949-4AA8-A147-7D90DDE7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AC075-A36C-4F72-9E49-D09B10C1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6DC06-B460-48EE-9734-60218C83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5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F041E-A8B6-40FC-8291-E7BB4BD3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E2A9DE-E407-47BD-A45F-9CD06F42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EAD79-9CC3-4168-A63D-479A68EF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987C-347D-4032-A579-6AAC1F72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777D9-9007-45E6-B5D1-AC19CAD6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8C038-E113-4306-8D87-775A8EB23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162BB-9A20-4046-A66D-0A2710FF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FD732-3E20-4412-9A08-DE72B56D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0DB10-F1AA-49F5-A842-FB8D9F0D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939E-E718-47F5-A61D-60F985F53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7C7E1-ADE1-49F4-9DFD-0ADDFAF29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5CE23-55B8-4725-9640-50EA32D98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321D5-AFDE-4913-BF75-B63AA1F5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E74F6-B965-41A3-B1BD-B072789F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1FAD2-17EE-4FD8-B9F2-5F1B422C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2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9DB21-15E0-4E28-800C-53B42C41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949D0-09D1-4BAD-9AB8-BC9383EF1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69C1-DCF2-419B-A0D7-A2E3ABB35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BB73-69D8-468F-9CD9-F959710C7E53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8CBAF-633E-486B-BFDA-8B08F2CEA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05ACE-F1C6-442F-9964-3E5FAEE8F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0328-F0BC-41A7-8691-2558038DF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5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eter.murphy@ntu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mabydesign001.com/2017/03/30/the-political-parties-are-an-illusion-designed-to-relegate-the-governed-to-a-position-barely-above-that-of-cattl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BD6B-0222-44C1-A6A3-CD426B561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3111" y="640081"/>
            <a:ext cx="5345902" cy="3352473"/>
          </a:xfrm>
          <a:noFill/>
        </p:spPr>
        <p:txBody>
          <a:bodyPr>
            <a:normAutofit fontScale="90000"/>
          </a:bodyPr>
          <a:lstStyle/>
          <a:p>
            <a:r>
              <a:rPr lang="en-GB" sz="2400" b="1" dirty="0"/>
              <a:t>Re 18</a:t>
            </a:r>
            <a:br>
              <a:rPr lang="en-GB" sz="2400" b="1" dirty="0"/>
            </a:br>
            <a:r>
              <a:rPr lang="en-GB" sz="2400" b="1" dirty="0">
                <a:latin typeface="+mn-lt"/>
              </a:rPr>
              <a:t>West Midlands Fire and Rescue Services HQ</a:t>
            </a:r>
            <a:r>
              <a:rPr lang="en-GB" sz="2400" dirty="0">
                <a:latin typeface="+mn-lt"/>
              </a:rPr>
              <a:t>.</a:t>
            </a:r>
            <a:br>
              <a:rPr lang="en-GB" sz="2400" dirty="0">
                <a:latin typeface="+mn-lt"/>
              </a:rPr>
            </a:b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 </a:t>
            </a:r>
            <a:br>
              <a:rPr lang="en-GB" sz="2400" dirty="0">
                <a:latin typeface="+mn-lt"/>
              </a:rPr>
            </a:br>
            <a:r>
              <a:rPr lang="en-GB" sz="3600" b="1" dirty="0">
                <a:latin typeface="+mn-lt"/>
              </a:rPr>
              <a:t>Rigorous and Independent?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 </a:t>
            </a:r>
            <a:r>
              <a:rPr lang="en-GB" sz="2700" b="1" dirty="0">
                <a:latin typeface="+mn-lt"/>
              </a:rPr>
              <a:t>A review of the new HMICFRS and the new Inspection Framework for FRS.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673B4-7762-4FD8-9478-33C5DB13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6636" y="4879649"/>
            <a:ext cx="4520725" cy="1338272"/>
          </a:xfrm>
          <a:noFill/>
        </p:spPr>
        <p:txBody>
          <a:bodyPr>
            <a:normAutofit/>
          </a:bodyPr>
          <a:lstStyle/>
          <a:p>
            <a:r>
              <a:rPr lang="en-GB" sz="1800" dirty="0"/>
              <a:t>Pete Murphy, Katarzyna </a:t>
            </a:r>
            <a:r>
              <a:rPr lang="en-GB" sz="1800" dirty="0" err="1"/>
              <a:t>Lakoma</a:t>
            </a:r>
            <a:r>
              <a:rPr lang="en-GB" sz="1800" dirty="0"/>
              <a:t>, Jo Hayden and Tom Spencer </a:t>
            </a:r>
          </a:p>
          <a:p>
            <a:r>
              <a:rPr lang="en-GB" sz="1800" dirty="0"/>
              <a:t>Nottingham Trent University and Nottinghamshire Fire and Rescue Service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40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A22874-A485-4CD5-920F-A03C81203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894" b="30592"/>
          <a:stretch/>
        </p:blipFill>
        <p:spPr>
          <a:xfrm>
            <a:off x="966500" y="1135962"/>
            <a:ext cx="4169664" cy="45860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7550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839"/>
          </a:xfrm>
          <a:prstGeom prst="ellipse">
            <a:avLst/>
          </a:prstGeom>
        </p:spPr>
        <p:txBody>
          <a:bodyPr>
            <a:normAutofit fontScale="90000"/>
          </a:bodyPr>
          <a:lstStyle/>
          <a:p>
            <a:r>
              <a:rPr lang="en-GB" b="1">
                <a:latin typeface="+mn-lt"/>
              </a:rPr>
              <a:t>Independent? How independent?</a:t>
            </a:r>
            <a:endParaRPr lang="en-GB" b="1" dirty="0">
              <a:latin typeface="+mn-l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C9E3EA-EC79-4EAF-9CB6-A97859670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205366"/>
              </p:ext>
            </p:extLst>
          </p:nvPr>
        </p:nvGraphicFramePr>
        <p:xfrm>
          <a:off x="838200" y="1392964"/>
          <a:ext cx="10886630" cy="478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26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sz="4100" b="1" dirty="0">
                <a:solidFill>
                  <a:schemeClr val="accent1"/>
                </a:solidFill>
                <a:latin typeface="+mn-lt"/>
              </a:rPr>
              <a:t>Operational Integrity. </a:t>
            </a:r>
            <a:br>
              <a:rPr lang="en-GB" sz="4100" b="1" dirty="0">
                <a:solidFill>
                  <a:schemeClr val="accent1"/>
                </a:solidFill>
                <a:latin typeface="+mn-lt"/>
              </a:rPr>
            </a:br>
            <a:r>
              <a:rPr lang="en-GB" sz="4100" b="1" dirty="0">
                <a:solidFill>
                  <a:schemeClr val="accent1"/>
                </a:solidFill>
                <a:latin typeface="+mn-lt"/>
              </a:rPr>
              <a:t>Greater Accountability and Transparency?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831" y="504202"/>
            <a:ext cx="6439969" cy="5717136"/>
          </a:xfrm>
        </p:spPr>
        <p:txBody>
          <a:bodyPr anchor="ctr">
            <a:normAutofit/>
          </a:bodyPr>
          <a:lstStyle/>
          <a:p>
            <a:r>
              <a:rPr lang="en-GB" sz="2400" dirty="0"/>
              <a:t>No assessment of corporate governance or accountability structures</a:t>
            </a:r>
          </a:p>
          <a:p>
            <a:endParaRPr lang="en-GB" sz="800" dirty="0"/>
          </a:p>
          <a:p>
            <a:pPr marL="0" indent="0">
              <a:buNone/>
            </a:pPr>
            <a:r>
              <a:rPr lang="en-GB" sz="2400" dirty="0"/>
              <a:t>The bodies responsible for assessing strategic risks; determining strategic priorities; establishing the budget and ultimately holding statutory responsibility for the safety of the public will not be routinely and regularly assessed.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400" dirty="0"/>
              <a:t>A ‘partial’ service inspection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400" dirty="0"/>
              <a:t>Not looking at outsourced services or activities. Not all but only collaborations with other blue-light services. Not assessing FRSs contribution to public health and social outcomes.</a:t>
            </a:r>
          </a:p>
        </p:txBody>
      </p:sp>
    </p:spTree>
    <p:extLst>
      <p:ext uri="{BB962C8B-B14F-4D97-AF65-F5344CB8AC3E}">
        <p14:creationId xmlns:p14="http://schemas.microsoft.com/office/powerpoint/2010/main" val="143804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+mn-lt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The approach is inadequate, sub-optimal, too narrow in scope and failed to take into account good practice and lessons learnt from existing and previous inspection regimes </a:t>
            </a:r>
          </a:p>
        </p:txBody>
      </p:sp>
    </p:spTree>
    <p:extLst>
      <p:ext uri="{BB962C8B-B14F-4D97-AF65-F5344CB8AC3E}">
        <p14:creationId xmlns:p14="http://schemas.microsoft.com/office/powerpoint/2010/main" val="424442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Any Questions?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" r="2343" b="-2"/>
          <a:stretch/>
        </p:blipFill>
        <p:spPr>
          <a:xfrm>
            <a:off x="518454" y="1629089"/>
            <a:ext cx="3483620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400" dirty="0">
                <a:solidFill>
                  <a:srgbClr val="000000"/>
                </a:solidFill>
              </a:rPr>
              <a:t>Contacts</a:t>
            </a:r>
          </a:p>
          <a:p>
            <a:pPr marL="0"/>
            <a:endParaRPr lang="en-US" sz="2400" dirty="0">
              <a:solidFill>
                <a:srgbClr val="000000"/>
              </a:solidFill>
            </a:endParaRPr>
          </a:p>
          <a:p>
            <a:pPr marL="0"/>
            <a:r>
              <a:rPr lang="en-US" sz="2400" dirty="0">
                <a:solidFill>
                  <a:srgbClr val="000000"/>
                </a:solidFill>
              </a:rPr>
              <a:t>Pete Murphy </a:t>
            </a:r>
          </a:p>
          <a:p>
            <a:pPr marL="0"/>
            <a:r>
              <a:rPr lang="en-US" sz="2400" dirty="0">
                <a:solidFill>
                  <a:srgbClr val="000000"/>
                </a:solidFill>
                <a:hlinkClick r:id="rId4"/>
              </a:rPr>
              <a:t>peter.murphy@ntu.ac.uk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5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39A79C-84A3-425C-B150-067AFE43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2953"/>
            <a:ext cx="7719381" cy="943262"/>
          </a:xfrm>
        </p:spPr>
        <p:txBody>
          <a:bodyPr>
            <a:normAutofit/>
          </a:bodyPr>
          <a:lstStyle/>
          <a:p>
            <a:r>
              <a:rPr lang="en-GB" dirty="0"/>
              <a:t>We have ‘previous’  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15668F-900F-4937-9777-ED058BA2F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115368"/>
              </p:ext>
            </p:extLst>
          </p:nvPr>
        </p:nvGraphicFramePr>
        <p:xfrm>
          <a:off x="264920" y="367470"/>
          <a:ext cx="11776104" cy="476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8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917C-94AC-450B-AA6B-CF9ACC25C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/>
              <a:t>Inspection of Policing</a:t>
            </a:r>
            <a:br>
              <a:rPr lang="en-US" sz="3100" dirty="0"/>
            </a:br>
            <a:r>
              <a:rPr lang="en-US" sz="2800" b="1" dirty="0"/>
              <a:t>Antecedents and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81905-9081-42BA-BAEF-B3D738C14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279018"/>
            <a:ext cx="5609220" cy="40363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1856 County and Borough Police Act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1962 Royal Commission and 1964 Police Act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2003 Inspecting for Improvement and a close shave - the Criminal Justice Inspectorate (to be led by HMIC)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2012 Tom Winsor allows a phoenix to escape the bonfire of the quango’s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2017  HMICFRS a two headed python?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nake&#10;&#10;Description generated with very high confidence">
            <a:extLst>
              <a:ext uri="{FF2B5EF4-FFF2-40B4-BE49-F238E27FC236}">
                <a16:creationId xmlns:a16="http://schemas.microsoft.com/office/drawing/2014/main" id="{8BE175EE-516E-49F7-AE78-1FC62E7F35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905" r="2400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8403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ED2D-137E-4E6C-AB9A-2808D059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Inspection of Fire and Rescue Services </a:t>
            </a:r>
            <a:br>
              <a:rPr lang="en-GB" dirty="0">
                <a:latin typeface="+mn-lt"/>
              </a:rPr>
            </a:br>
            <a:r>
              <a:rPr lang="en-GB" sz="3200" b="1" dirty="0">
                <a:latin typeface="+mn-lt"/>
              </a:rPr>
              <a:t>Antecedents and Development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DBF264-482A-43E7-9DB3-A229E857F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88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62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B0C33-FA62-4537-826B-0AC343DE6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+mn-lt"/>
              </a:rPr>
              <a:t>A fit for purpose or ‘credible’ inspectorate</a:t>
            </a:r>
            <a:br>
              <a:rPr lang="en-GB" b="1" dirty="0">
                <a:solidFill>
                  <a:srgbClr val="FFFFFF"/>
                </a:solidFill>
                <a:latin typeface="+mn-lt"/>
              </a:rPr>
            </a:br>
            <a:br>
              <a:rPr lang="en-GB" b="1" dirty="0">
                <a:solidFill>
                  <a:srgbClr val="FFFFFF"/>
                </a:solidFill>
                <a:latin typeface="+mn-lt"/>
              </a:rPr>
            </a:br>
            <a:r>
              <a:rPr lang="en-GB" b="1" dirty="0">
                <a:solidFill>
                  <a:srgbClr val="FFFFFF"/>
                </a:solidFill>
                <a:latin typeface="+mn-lt"/>
              </a:rPr>
              <a:t>What does it do?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DEBDA6-06CD-4436-ADC2-B78280D52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685525"/>
              </p:ext>
            </p:extLst>
          </p:nvPr>
        </p:nvGraphicFramePr>
        <p:xfrm>
          <a:off x="5014839" y="470925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0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The inspectors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how credible are they?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84A769-8C0A-407D-85FB-2805915E3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77742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34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381914-0ECE-4807-9FD3-73B5C8237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36" y="1179320"/>
            <a:ext cx="3084555" cy="496510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A fit for purpose inspection regime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What does it investigate?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F92B0C-5A9B-4DE7-8FE8-5D9DB6F65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76827"/>
              </p:ext>
            </p:extLst>
          </p:nvPr>
        </p:nvGraphicFramePr>
        <p:xfrm>
          <a:off x="5010150" y="461962"/>
          <a:ext cx="6808684" cy="595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89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3F083F9-1E46-4AE0-8E18-3A9DA559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290" y="965198"/>
            <a:ext cx="7362045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“A robust independent inspectorate to ensure operational integrity as well as greater accountability and transparency”</a:t>
            </a:r>
            <a:b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D027D-BF14-4DD2-8CA2-A8BC21C36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Is this a broken promise or an empty promise? </a:t>
            </a:r>
          </a:p>
        </p:txBody>
      </p:sp>
    </p:spTree>
    <p:extLst>
      <p:ext uri="{BB962C8B-B14F-4D97-AF65-F5344CB8AC3E}">
        <p14:creationId xmlns:p14="http://schemas.microsoft.com/office/powerpoint/2010/main" val="3662437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505198" cy="239986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FF"/>
                </a:solidFill>
                <a:latin typeface="+mn-lt"/>
              </a:rPr>
              <a:t>Robust?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676276" y="266701"/>
            <a:ext cx="7125199" cy="6270832"/>
          </a:xfrm>
        </p:spPr>
        <p:txBody>
          <a:bodyPr anchor="ctr">
            <a:normAutofit/>
          </a:bodyPr>
          <a:lstStyle/>
          <a:p>
            <a:r>
              <a:rPr lang="en-GB" sz="2400" dirty="0"/>
              <a:t>Is it comprehensive i.e. does it cover all services and activities that are the responsibility of the Fire Authority?</a:t>
            </a:r>
          </a:p>
          <a:p>
            <a:r>
              <a:rPr lang="en-GB" sz="2400" dirty="0"/>
              <a:t>Does it cover all collaboratively provided services or activities (or feed in independent judgements)</a:t>
            </a:r>
          </a:p>
          <a:p>
            <a:r>
              <a:rPr lang="en-GB" sz="2400" dirty="0"/>
              <a:t>Is it based on a quality assured information and evidence base? </a:t>
            </a:r>
          </a:p>
          <a:p>
            <a:r>
              <a:rPr lang="en-GB" sz="2400" dirty="0"/>
              <a:t>Has it been properly tested?</a:t>
            </a:r>
          </a:p>
          <a:p>
            <a:r>
              <a:rPr lang="en-GB" sz="2400" dirty="0"/>
              <a:t>Is it co-owned by the whole sector?</a:t>
            </a:r>
          </a:p>
          <a:p>
            <a:r>
              <a:rPr lang="en-GB" sz="2400" dirty="0"/>
              <a:t>Has it been the subject of a proper consultation process?  </a:t>
            </a:r>
          </a:p>
          <a:p>
            <a:endParaRPr lang="en-GB" sz="2000" dirty="0"/>
          </a:p>
          <a:p>
            <a:pPr marL="0" indent="0" algn="ctr">
              <a:buNone/>
            </a:pPr>
            <a:r>
              <a:rPr lang="en-GB" sz="2400" b="1" dirty="0"/>
              <a:t>It has become clear that the whole system of regulation, covering what is written down and the way in which it is enacted in practice, is not fit for purpose (Judith </a:t>
            </a:r>
            <a:r>
              <a:rPr lang="en-GB" sz="2400" b="1" dirty="0" err="1"/>
              <a:t>Hackitt</a:t>
            </a:r>
            <a:r>
              <a:rPr lang="en-GB" sz="2400" b="1" dirty="0"/>
              <a:t>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387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753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 18 West Midlands Fire and Rescue Services HQ.    Rigorous and Independent?  A review of the new HMICFRS and the new Inspection Framework for FRS. </vt:lpstr>
      <vt:lpstr>We have ‘previous’  </vt:lpstr>
      <vt:lpstr>Inspection of Policing Antecedents and development </vt:lpstr>
      <vt:lpstr>Inspection of Fire and Rescue Services  Antecedents and Development</vt:lpstr>
      <vt:lpstr>A fit for purpose or ‘credible’ inspectorate  What does it do?</vt:lpstr>
      <vt:lpstr>The inspectors  how credible are they?</vt:lpstr>
      <vt:lpstr>A fit for purpose inspection regime   What does it investigate?</vt:lpstr>
      <vt:lpstr> “A robust independent inspectorate to ensure operational integrity as well as greater accountability and transparency” </vt:lpstr>
      <vt:lpstr>Robust?</vt:lpstr>
      <vt:lpstr>Independent? How independent?</vt:lpstr>
      <vt:lpstr>Operational Integrity.  Greater Accountability and Transparency?</vt:lpstr>
      <vt:lpstr>Conclusion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 18 West Midlands Fire and Rescue Services HQ.    Rigorous and Independent?  A review of the new HMICFRS and the new Inspection Framework for FRS.</dc:title>
  <dc:creator>Peter Murphy</dc:creator>
  <cp:lastModifiedBy>Gallacher, Jonathan</cp:lastModifiedBy>
  <cp:revision>4</cp:revision>
  <dcterms:created xsi:type="dcterms:W3CDTF">2018-11-12T20:23:47Z</dcterms:created>
  <dcterms:modified xsi:type="dcterms:W3CDTF">2018-12-04T10:50:50Z</dcterms:modified>
</cp:coreProperties>
</file>