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8"/>
  </p:notesMasterIdLst>
  <p:sldIdLst>
    <p:sldId id="256" r:id="rId2"/>
    <p:sldId id="282" r:id="rId3"/>
    <p:sldId id="280" r:id="rId4"/>
    <p:sldId id="281" r:id="rId5"/>
    <p:sldId id="260" r:id="rId6"/>
    <p:sldId id="259" r:id="rId7"/>
    <p:sldId id="283" r:id="rId8"/>
    <p:sldId id="267" r:id="rId9"/>
    <p:sldId id="268" r:id="rId10"/>
    <p:sldId id="257" r:id="rId11"/>
    <p:sldId id="263" r:id="rId12"/>
    <p:sldId id="261" r:id="rId13"/>
    <p:sldId id="264" r:id="rId14"/>
    <p:sldId id="266" r:id="rId15"/>
    <p:sldId id="265" r:id="rId16"/>
    <p:sldId id="28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175D"/>
    <a:srgbClr val="2B2C2C"/>
    <a:srgbClr val="2D0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image" Target="../media/image6.svg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://proswrite.com/2012/06/28/the-video-tutorial-on-persuasive-prose/" TargetMode="External"/><Relationship Id="rId1" Type="http://schemas.openxmlformats.org/officeDocument/2006/relationships/image" Target="../media/image25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18" Type="http://schemas.openxmlformats.org/officeDocument/2006/relationships/image" Target="../media/image2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17" Type="http://schemas.openxmlformats.org/officeDocument/2006/relationships/image" Target="../media/image21.png"/><Relationship Id="rId2" Type="http://schemas.openxmlformats.org/officeDocument/2006/relationships/image" Target="../media/image6.svg"/><Relationship Id="rId16" Type="http://schemas.openxmlformats.org/officeDocument/2006/relationships/image" Target="../media/image20.svg"/><Relationship Id="rId20" Type="http://schemas.openxmlformats.org/officeDocument/2006/relationships/image" Target="../media/image24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19" Type="http://schemas.openxmlformats.org/officeDocument/2006/relationships/image" Target="../media/image23.pn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://proswrite.com/2012/06/28/the-video-tutorial-on-persuasive-prose/" TargetMode="External"/><Relationship Id="rId1" Type="http://schemas.openxmlformats.org/officeDocument/2006/relationships/image" Target="../media/image2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C7D984-247C-40F9-BCF1-9C5837B4186F}" type="doc">
      <dgm:prSet loTypeId="urn:microsoft.com/office/officeart/2005/8/layout/p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DEFE35C-7FF2-4F99-99B4-4871007016D8}">
      <dgm:prSet phldrT="[Text]" custT="1"/>
      <dgm:spPr/>
      <dgm:t>
        <a:bodyPr/>
        <a:lstStyle/>
        <a:p>
          <a:r>
            <a:rPr lang="en-GB" sz="1600" b="1" dirty="0">
              <a:solidFill>
                <a:schemeClr val="accent1">
                  <a:lumMod val="50000"/>
                </a:schemeClr>
              </a:solidFill>
            </a:rPr>
            <a:t>Performance/ information management</a:t>
          </a:r>
        </a:p>
      </dgm:t>
    </dgm:pt>
    <dgm:pt modelId="{D08EC685-1225-4EA9-B4D6-8A93096D9CA3}" type="parTrans" cxnId="{A924E47D-CAC3-4A23-86FC-902E769D995C}">
      <dgm:prSet/>
      <dgm:spPr/>
      <dgm:t>
        <a:bodyPr/>
        <a:lstStyle/>
        <a:p>
          <a:endParaRPr lang="en-GB" sz="2000" b="1">
            <a:solidFill>
              <a:schemeClr val="accent1">
                <a:lumMod val="50000"/>
              </a:schemeClr>
            </a:solidFill>
          </a:endParaRPr>
        </a:p>
      </dgm:t>
    </dgm:pt>
    <dgm:pt modelId="{CFDBB31C-37EA-4429-BB94-6BF9B197670D}" type="sibTrans" cxnId="{A924E47D-CAC3-4A23-86FC-902E769D995C}">
      <dgm:prSet/>
      <dgm:spPr/>
      <dgm:t>
        <a:bodyPr/>
        <a:lstStyle/>
        <a:p>
          <a:endParaRPr lang="en-GB" sz="1400">
            <a:solidFill>
              <a:schemeClr val="accent1">
                <a:lumMod val="50000"/>
              </a:schemeClr>
            </a:solidFill>
          </a:endParaRPr>
        </a:p>
      </dgm:t>
    </dgm:pt>
    <dgm:pt modelId="{D5175293-6877-49DB-9890-5D59F3A04211}">
      <dgm:prSet phldrT="[Text]" custT="1"/>
      <dgm:spPr/>
      <dgm:t>
        <a:bodyPr/>
        <a:lstStyle/>
        <a:p>
          <a:r>
            <a:rPr lang="en-GB" sz="1600" b="1" dirty="0">
              <a:solidFill>
                <a:schemeClr val="accent1">
                  <a:lumMod val="50000"/>
                </a:schemeClr>
              </a:solidFill>
            </a:rPr>
            <a:t>Accounting</a:t>
          </a:r>
        </a:p>
      </dgm:t>
    </dgm:pt>
    <dgm:pt modelId="{CAB7DC14-932E-40D0-8915-5D755369E6DD}" type="parTrans" cxnId="{05AB997F-277A-4B4E-844A-CD9C4658470F}">
      <dgm:prSet/>
      <dgm:spPr/>
      <dgm:t>
        <a:bodyPr/>
        <a:lstStyle/>
        <a:p>
          <a:endParaRPr lang="en-GB" sz="2000" b="1">
            <a:solidFill>
              <a:schemeClr val="accent1">
                <a:lumMod val="50000"/>
              </a:schemeClr>
            </a:solidFill>
          </a:endParaRPr>
        </a:p>
      </dgm:t>
    </dgm:pt>
    <dgm:pt modelId="{B0F8B984-AB66-4733-8340-1B8559E11015}" type="sibTrans" cxnId="{05AB997F-277A-4B4E-844A-CD9C4658470F}">
      <dgm:prSet/>
      <dgm:spPr/>
      <dgm:t>
        <a:bodyPr/>
        <a:lstStyle/>
        <a:p>
          <a:endParaRPr lang="en-GB" sz="2000" b="1">
            <a:solidFill>
              <a:schemeClr val="accent1">
                <a:lumMod val="50000"/>
              </a:schemeClr>
            </a:solidFill>
          </a:endParaRPr>
        </a:p>
      </dgm:t>
    </dgm:pt>
    <dgm:pt modelId="{DF663EA3-DD63-4037-9EDC-9399FA87EBDF}">
      <dgm:prSet phldrT="[Text]" custT="1"/>
      <dgm:spPr/>
      <dgm:t>
        <a:bodyPr/>
        <a:lstStyle/>
        <a:p>
          <a:r>
            <a:rPr lang="en-GB" sz="1600" b="1" dirty="0">
              <a:solidFill>
                <a:schemeClr val="accent1">
                  <a:lumMod val="50000"/>
                </a:schemeClr>
              </a:solidFill>
            </a:rPr>
            <a:t>Quality systems &amp; frameworks</a:t>
          </a:r>
        </a:p>
      </dgm:t>
    </dgm:pt>
    <dgm:pt modelId="{D3A25019-7199-4B2C-B2F7-54DF7822ABBF}" type="parTrans" cxnId="{4C544971-F99F-40F0-8054-9B21E7CBEB5E}">
      <dgm:prSet/>
      <dgm:spPr/>
      <dgm:t>
        <a:bodyPr/>
        <a:lstStyle/>
        <a:p>
          <a:endParaRPr lang="en-GB" sz="2000" b="1">
            <a:solidFill>
              <a:schemeClr val="accent1">
                <a:lumMod val="50000"/>
              </a:schemeClr>
            </a:solidFill>
          </a:endParaRPr>
        </a:p>
      </dgm:t>
    </dgm:pt>
    <dgm:pt modelId="{386BE9A1-79AE-417F-946B-0920277A09BF}" type="sibTrans" cxnId="{4C544971-F99F-40F0-8054-9B21E7CBEB5E}">
      <dgm:prSet/>
      <dgm:spPr/>
      <dgm:t>
        <a:bodyPr/>
        <a:lstStyle/>
        <a:p>
          <a:endParaRPr lang="en-GB" sz="2000" b="1">
            <a:solidFill>
              <a:schemeClr val="accent1">
                <a:lumMod val="50000"/>
              </a:schemeClr>
            </a:solidFill>
          </a:endParaRPr>
        </a:p>
      </dgm:t>
    </dgm:pt>
    <dgm:pt modelId="{C151DDFC-5A81-45D5-B4E5-503A8A71B10F}">
      <dgm:prSet phldrT="[Text]" custT="1"/>
      <dgm:spPr/>
      <dgm:t>
        <a:bodyPr/>
        <a:lstStyle/>
        <a:p>
          <a:r>
            <a:rPr lang="en-GB" sz="1600" b="1">
              <a:solidFill>
                <a:schemeClr val="accent1">
                  <a:lumMod val="50000"/>
                </a:schemeClr>
              </a:solidFill>
            </a:rPr>
            <a:t>Transparency</a:t>
          </a:r>
          <a:endParaRPr lang="en-GB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5AF4E2C9-714C-4691-81FE-650CCC82DAE2}" type="parTrans" cxnId="{85838D3E-FBF3-4400-90E2-303488A5FE48}">
      <dgm:prSet/>
      <dgm:spPr/>
      <dgm:t>
        <a:bodyPr/>
        <a:lstStyle/>
        <a:p>
          <a:endParaRPr lang="en-GB" sz="2000" b="1">
            <a:solidFill>
              <a:schemeClr val="accent1">
                <a:lumMod val="50000"/>
              </a:schemeClr>
            </a:solidFill>
          </a:endParaRPr>
        </a:p>
      </dgm:t>
    </dgm:pt>
    <dgm:pt modelId="{90DE5A94-0DB5-4F2D-B4C5-E44615491ED4}" type="sibTrans" cxnId="{85838D3E-FBF3-4400-90E2-303488A5FE48}">
      <dgm:prSet/>
      <dgm:spPr/>
      <dgm:t>
        <a:bodyPr/>
        <a:lstStyle/>
        <a:p>
          <a:endParaRPr lang="en-GB" sz="2000" b="1">
            <a:solidFill>
              <a:schemeClr val="accent1">
                <a:lumMod val="50000"/>
              </a:schemeClr>
            </a:solidFill>
          </a:endParaRPr>
        </a:p>
      </dgm:t>
    </dgm:pt>
    <dgm:pt modelId="{8CB3F7F9-E045-4647-9AC6-CA0097FA66A3}">
      <dgm:prSet phldrT="[Text]" custT="1"/>
      <dgm:spPr/>
      <dgm:t>
        <a:bodyPr/>
        <a:lstStyle/>
        <a:p>
          <a:r>
            <a:rPr lang="en-GB" sz="1600" b="1">
              <a:solidFill>
                <a:schemeClr val="accent1">
                  <a:lumMod val="50000"/>
                </a:schemeClr>
              </a:solidFill>
            </a:rPr>
            <a:t>Scrutiny/ overview</a:t>
          </a:r>
          <a:endParaRPr lang="en-GB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19A6D95D-0A16-4043-BB54-1BA9C2621183}" type="parTrans" cxnId="{29756A95-29A0-441D-A35D-09126D759DEB}">
      <dgm:prSet/>
      <dgm:spPr/>
      <dgm:t>
        <a:bodyPr/>
        <a:lstStyle/>
        <a:p>
          <a:endParaRPr lang="en-GB" sz="2000" b="1">
            <a:solidFill>
              <a:schemeClr val="accent1">
                <a:lumMod val="50000"/>
              </a:schemeClr>
            </a:solidFill>
          </a:endParaRPr>
        </a:p>
      </dgm:t>
    </dgm:pt>
    <dgm:pt modelId="{18319286-0CE1-480C-B35A-A7032052E34F}" type="sibTrans" cxnId="{29756A95-29A0-441D-A35D-09126D759DEB}">
      <dgm:prSet/>
      <dgm:spPr/>
      <dgm:t>
        <a:bodyPr/>
        <a:lstStyle/>
        <a:p>
          <a:endParaRPr lang="en-GB" sz="2000" b="1">
            <a:solidFill>
              <a:schemeClr val="accent1">
                <a:lumMod val="50000"/>
              </a:schemeClr>
            </a:solidFill>
          </a:endParaRPr>
        </a:p>
      </dgm:t>
    </dgm:pt>
    <dgm:pt modelId="{11A708E3-5C43-4B49-BDB5-1C3919C780DC}">
      <dgm:prSet phldrT="[Text]" custT="1"/>
      <dgm:spPr/>
      <dgm:t>
        <a:bodyPr/>
        <a:lstStyle/>
        <a:p>
          <a:r>
            <a:rPr lang="en-GB" sz="1600" b="1">
              <a:solidFill>
                <a:schemeClr val="accent1">
                  <a:lumMod val="50000"/>
                </a:schemeClr>
              </a:solidFill>
            </a:rPr>
            <a:t>Public assurance</a:t>
          </a:r>
          <a:endParaRPr lang="en-GB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B659285F-A4F0-4D4F-B4EA-69C424E33014}" type="parTrans" cxnId="{F4FCE6F2-B4FF-473A-BA41-303487FFA8C3}">
      <dgm:prSet/>
      <dgm:spPr/>
      <dgm:t>
        <a:bodyPr/>
        <a:lstStyle/>
        <a:p>
          <a:endParaRPr lang="en-GB" sz="2000" b="1">
            <a:solidFill>
              <a:schemeClr val="accent1">
                <a:lumMod val="50000"/>
              </a:schemeClr>
            </a:solidFill>
          </a:endParaRPr>
        </a:p>
      </dgm:t>
    </dgm:pt>
    <dgm:pt modelId="{79D84B6A-452D-4CE2-864A-071C25D37160}" type="sibTrans" cxnId="{F4FCE6F2-B4FF-473A-BA41-303487FFA8C3}">
      <dgm:prSet/>
      <dgm:spPr/>
      <dgm:t>
        <a:bodyPr/>
        <a:lstStyle/>
        <a:p>
          <a:endParaRPr lang="en-GB" sz="2000" b="1">
            <a:solidFill>
              <a:schemeClr val="accent1">
                <a:lumMod val="50000"/>
              </a:schemeClr>
            </a:solidFill>
          </a:endParaRPr>
        </a:p>
      </dgm:t>
    </dgm:pt>
    <dgm:pt modelId="{9E1F854F-84FD-415D-B941-FDCC585CD3C6}">
      <dgm:prSet phldrT="[Text]" custT="1"/>
      <dgm:spPr/>
      <dgm:t>
        <a:bodyPr/>
        <a:lstStyle/>
        <a:p>
          <a:r>
            <a:rPr lang="en-GB" sz="1600" b="1">
              <a:solidFill>
                <a:schemeClr val="accent1">
                  <a:lumMod val="50000"/>
                </a:schemeClr>
              </a:solidFill>
            </a:rPr>
            <a:t>Co-production / co-creation</a:t>
          </a:r>
          <a:endParaRPr lang="en-GB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37C7A99E-89EF-4D2D-BFD7-AC3F8AC4109F}" type="parTrans" cxnId="{EDFB6675-CA31-4AA7-B04C-C1C285D57DF4}">
      <dgm:prSet/>
      <dgm:spPr/>
      <dgm:t>
        <a:bodyPr/>
        <a:lstStyle/>
        <a:p>
          <a:endParaRPr lang="en-GB" sz="2000" b="1">
            <a:solidFill>
              <a:schemeClr val="accent1">
                <a:lumMod val="50000"/>
              </a:schemeClr>
            </a:solidFill>
          </a:endParaRPr>
        </a:p>
      </dgm:t>
    </dgm:pt>
    <dgm:pt modelId="{6F5E35C2-D3EF-4F11-B449-CD0F641B1078}" type="sibTrans" cxnId="{EDFB6675-CA31-4AA7-B04C-C1C285D57DF4}">
      <dgm:prSet/>
      <dgm:spPr/>
      <dgm:t>
        <a:bodyPr/>
        <a:lstStyle/>
        <a:p>
          <a:endParaRPr lang="en-GB" sz="2000" b="1">
            <a:solidFill>
              <a:schemeClr val="accent1">
                <a:lumMod val="50000"/>
              </a:schemeClr>
            </a:solidFill>
          </a:endParaRPr>
        </a:p>
      </dgm:t>
    </dgm:pt>
    <dgm:pt modelId="{675C2B3E-CBE2-46EF-80AC-A06E240FF258}">
      <dgm:prSet phldrT="[Text]" custT="1"/>
      <dgm:spPr/>
      <dgm:t>
        <a:bodyPr/>
        <a:lstStyle/>
        <a:p>
          <a:r>
            <a:rPr lang="en-GB" sz="1600" b="1">
              <a:solidFill>
                <a:schemeClr val="accent1">
                  <a:lumMod val="50000"/>
                </a:schemeClr>
              </a:solidFill>
            </a:rPr>
            <a:t>Probity/ ethics</a:t>
          </a:r>
          <a:endParaRPr lang="en-GB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6854CF9E-0D3A-4442-AE40-B28DD74DC73D}" type="parTrans" cxnId="{CF97853D-0107-4E56-AF1D-F99F5A9C05D9}">
      <dgm:prSet/>
      <dgm:spPr/>
      <dgm:t>
        <a:bodyPr/>
        <a:lstStyle/>
        <a:p>
          <a:endParaRPr lang="en-GB" sz="2000" b="1">
            <a:solidFill>
              <a:schemeClr val="accent1">
                <a:lumMod val="50000"/>
              </a:schemeClr>
            </a:solidFill>
          </a:endParaRPr>
        </a:p>
      </dgm:t>
    </dgm:pt>
    <dgm:pt modelId="{8872FB21-4D7D-47B8-9182-1DA9DE446BF0}" type="sibTrans" cxnId="{CF97853D-0107-4E56-AF1D-F99F5A9C05D9}">
      <dgm:prSet/>
      <dgm:spPr/>
      <dgm:t>
        <a:bodyPr/>
        <a:lstStyle/>
        <a:p>
          <a:endParaRPr lang="en-GB" sz="2000" b="1">
            <a:solidFill>
              <a:schemeClr val="accent1">
                <a:lumMod val="50000"/>
              </a:schemeClr>
            </a:solidFill>
          </a:endParaRPr>
        </a:p>
      </dgm:t>
    </dgm:pt>
    <dgm:pt modelId="{2093B788-C563-41E3-860B-611C5ABF6698}">
      <dgm:prSet phldrT="[Text]" custT="1"/>
      <dgm:spPr/>
      <dgm:t>
        <a:bodyPr/>
        <a:lstStyle/>
        <a:p>
          <a:r>
            <a:rPr lang="en-GB" sz="1600" b="1">
              <a:solidFill>
                <a:schemeClr val="accent1">
                  <a:lumMod val="50000"/>
                </a:schemeClr>
              </a:solidFill>
            </a:rPr>
            <a:t>Regulation</a:t>
          </a:r>
          <a:endParaRPr lang="en-GB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9B8C2B4E-981D-4A30-96EA-8FC85B565996}" type="parTrans" cxnId="{8BF9A530-EF21-4581-B67F-09DA96F0B1E4}">
      <dgm:prSet/>
      <dgm:spPr/>
      <dgm:t>
        <a:bodyPr/>
        <a:lstStyle/>
        <a:p>
          <a:endParaRPr lang="en-GB" sz="2000" b="1">
            <a:solidFill>
              <a:schemeClr val="accent1">
                <a:lumMod val="50000"/>
              </a:schemeClr>
            </a:solidFill>
          </a:endParaRPr>
        </a:p>
      </dgm:t>
    </dgm:pt>
    <dgm:pt modelId="{78587A0D-AC9C-47DE-A646-29A29DF4E2F9}" type="sibTrans" cxnId="{8BF9A530-EF21-4581-B67F-09DA96F0B1E4}">
      <dgm:prSet/>
      <dgm:spPr/>
      <dgm:t>
        <a:bodyPr/>
        <a:lstStyle/>
        <a:p>
          <a:endParaRPr lang="en-GB" sz="2000" b="1">
            <a:solidFill>
              <a:schemeClr val="accent1">
                <a:lumMod val="50000"/>
              </a:schemeClr>
            </a:solidFill>
          </a:endParaRPr>
        </a:p>
      </dgm:t>
    </dgm:pt>
    <dgm:pt modelId="{0C3B4205-201E-4156-A96D-E1630B055A8D}">
      <dgm:prSet phldrT="[Text]" custT="1"/>
      <dgm:spPr/>
      <dgm:t>
        <a:bodyPr/>
        <a:lstStyle/>
        <a:p>
          <a:r>
            <a:rPr lang="en-GB" sz="1600" b="1" dirty="0">
              <a:solidFill>
                <a:schemeClr val="accent1">
                  <a:lumMod val="50000"/>
                </a:schemeClr>
              </a:solidFill>
            </a:rPr>
            <a:t>Democracy, governance, leadership</a:t>
          </a:r>
        </a:p>
      </dgm:t>
    </dgm:pt>
    <dgm:pt modelId="{50230F2B-DF05-42CE-97DF-01D13688064C}" type="parTrans" cxnId="{34850728-67E4-4893-B817-0AFD90AFEA73}">
      <dgm:prSet/>
      <dgm:spPr/>
      <dgm:t>
        <a:bodyPr/>
        <a:lstStyle/>
        <a:p>
          <a:endParaRPr lang="en-GB" sz="2000" b="1">
            <a:solidFill>
              <a:schemeClr val="accent1">
                <a:lumMod val="50000"/>
              </a:schemeClr>
            </a:solidFill>
          </a:endParaRPr>
        </a:p>
      </dgm:t>
    </dgm:pt>
    <dgm:pt modelId="{123CCF79-07E7-410A-B113-8F0D683022F3}" type="sibTrans" cxnId="{34850728-67E4-4893-B817-0AFD90AFEA73}">
      <dgm:prSet/>
      <dgm:spPr/>
      <dgm:t>
        <a:bodyPr/>
        <a:lstStyle/>
        <a:p>
          <a:endParaRPr lang="en-GB" sz="2000" b="1">
            <a:solidFill>
              <a:schemeClr val="accent1">
                <a:lumMod val="50000"/>
              </a:schemeClr>
            </a:solidFill>
          </a:endParaRPr>
        </a:p>
      </dgm:t>
    </dgm:pt>
    <dgm:pt modelId="{3E6AC825-0A05-477A-9A74-92CACCDF830B}" type="pres">
      <dgm:prSet presAssocID="{ABC7D984-247C-40F9-BCF1-9C5837B4186F}" presName="Name0" presStyleCnt="0">
        <dgm:presLayoutVars>
          <dgm:dir/>
          <dgm:resizeHandles val="exact"/>
        </dgm:presLayoutVars>
      </dgm:prSet>
      <dgm:spPr/>
    </dgm:pt>
    <dgm:pt modelId="{7C0712D5-97AF-4BBF-A3AA-DBEB7834D38A}" type="pres">
      <dgm:prSet presAssocID="{1DEFE35C-7FF2-4F99-99B4-4871007016D8}" presName="compNode" presStyleCnt="0"/>
      <dgm:spPr/>
    </dgm:pt>
    <dgm:pt modelId="{EBC7A2CF-1180-4047-A7F5-179E082F70BB}" type="pres">
      <dgm:prSet presAssocID="{1DEFE35C-7FF2-4F99-99B4-4871007016D8}" presName="pictRect" presStyleLbl="node1" presStyleIdx="0" presStyleCnt="10"/>
      <dgm:spPr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4D80458A-A565-4C5E-BF88-52AE43550ED6}" type="pres">
      <dgm:prSet presAssocID="{1DEFE35C-7FF2-4F99-99B4-4871007016D8}" presName="textRect" presStyleLbl="revTx" presStyleIdx="0" presStyleCnt="10" custScaleY="135726" custLinFactNeighborY="8406">
        <dgm:presLayoutVars>
          <dgm:bulletEnabled val="1"/>
        </dgm:presLayoutVars>
      </dgm:prSet>
      <dgm:spPr/>
    </dgm:pt>
    <dgm:pt modelId="{94AA1496-75F1-4F3D-AC0E-FD6411105560}" type="pres">
      <dgm:prSet presAssocID="{CFDBB31C-37EA-4429-BB94-6BF9B197670D}" presName="sibTrans" presStyleLbl="sibTrans2D1" presStyleIdx="0" presStyleCnt="0"/>
      <dgm:spPr/>
    </dgm:pt>
    <dgm:pt modelId="{8790D999-6922-46DE-AE24-F9DCFD4F2AB8}" type="pres">
      <dgm:prSet presAssocID="{D5175293-6877-49DB-9890-5D59F3A04211}" presName="compNode" presStyleCnt="0"/>
      <dgm:spPr/>
    </dgm:pt>
    <dgm:pt modelId="{C4E1838A-13AB-4194-8823-D2BDA82AB4C5}" type="pres">
      <dgm:prSet presAssocID="{D5175293-6877-49DB-9890-5D59F3A04211}" presName="pictRect" presStyleLbl="node1" presStyleIdx="1" presStyleCnt="10"/>
      <dgm:spPr>
        <a:blipFill>
          <a:blip xmlns:r="http://schemas.openxmlformats.org/officeDocument/2006/relationships" r:embed="rId3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21B03A7D-9684-4CDC-8A75-7233C68E32B9}" type="pres">
      <dgm:prSet presAssocID="{D5175293-6877-49DB-9890-5D59F3A04211}" presName="textRect" presStyleLbl="revTx" presStyleIdx="1" presStyleCnt="10">
        <dgm:presLayoutVars>
          <dgm:bulletEnabled val="1"/>
        </dgm:presLayoutVars>
      </dgm:prSet>
      <dgm:spPr/>
    </dgm:pt>
    <dgm:pt modelId="{DE0C19E9-0F10-4413-9CF9-E94449290A85}" type="pres">
      <dgm:prSet presAssocID="{B0F8B984-AB66-4733-8340-1B8559E11015}" presName="sibTrans" presStyleLbl="sibTrans2D1" presStyleIdx="0" presStyleCnt="0"/>
      <dgm:spPr/>
    </dgm:pt>
    <dgm:pt modelId="{46EDFA1F-687B-4875-9B03-F381DA3760CE}" type="pres">
      <dgm:prSet presAssocID="{0C3B4205-201E-4156-A96D-E1630B055A8D}" presName="compNode" presStyleCnt="0"/>
      <dgm:spPr/>
    </dgm:pt>
    <dgm:pt modelId="{CD2962F2-22B9-41DA-8DD1-1B325D5D4BD7}" type="pres">
      <dgm:prSet presAssocID="{0C3B4205-201E-4156-A96D-E1630B055A8D}" presName="pictRect" presStyleLbl="node1" presStyleIdx="2" presStyleCnt="10"/>
      <dgm:spPr>
        <a:blipFill>
          <a:blip xmlns:r="http://schemas.openxmlformats.org/officeDocument/2006/relationships" r:embed="rId5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1B1BF3E3-A0CD-4ABD-AD82-06790EDAADD9}" type="pres">
      <dgm:prSet presAssocID="{0C3B4205-201E-4156-A96D-E1630B055A8D}" presName="textRect" presStyleLbl="revTx" presStyleIdx="2" presStyleCnt="10">
        <dgm:presLayoutVars>
          <dgm:bulletEnabled val="1"/>
        </dgm:presLayoutVars>
      </dgm:prSet>
      <dgm:spPr/>
    </dgm:pt>
    <dgm:pt modelId="{3F503D01-B526-486C-8991-20342C91AD2D}" type="pres">
      <dgm:prSet presAssocID="{123CCF79-07E7-410A-B113-8F0D683022F3}" presName="sibTrans" presStyleLbl="sibTrans2D1" presStyleIdx="0" presStyleCnt="0"/>
      <dgm:spPr/>
    </dgm:pt>
    <dgm:pt modelId="{7FF9889F-B38C-465C-B00B-EBD2F91C0076}" type="pres">
      <dgm:prSet presAssocID="{DF663EA3-DD63-4037-9EDC-9399FA87EBDF}" presName="compNode" presStyleCnt="0"/>
      <dgm:spPr/>
    </dgm:pt>
    <dgm:pt modelId="{8C90C57F-2756-40DC-A37E-80DCD392B552}" type="pres">
      <dgm:prSet presAssocID="{DF663EA3-DD63-4037-9EDC-9399FA87EBDF}" presName="pictRect" presStyleLbl="node1" presStyleIdx="3" presStyleCnt="10"/>
      <dgm:spPr>
        <a:blipFill>
          <a:blip xmlns:r="http://schemas.openxmlformats.org/officeDocument/2006/relationships" r:embed="rId7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Wreath"/>
        </a:ext>
      </dgm:extLst>
    </dgm:pt>
    <dgm:pt modelId="{2FBC2FCA-0119-4DCE-BD5B-790557A3999A}" type="pres">
      <dgm:prSet presAssocID="{DF663EA3-DD63-4037-9EDC-9399FA87EBDF}" presName="textRect" presStyleLbl="revTx" presStyleIdx="3" presStyleCnt="10">
        <dgm:presLayoutVars>
          <dgm:bulletEnabled val="1"/>
        </dgm:presLayoutVars>
      </dgm:prSet>
      <dgm:spPr/>
    </dgm:pt>
    <dgm:pt modelId="{B5EF14F3-F816-4820-AF8C-CCC73A5E0B7F}" type="pres">
      <dgm:prSet presAssocID="{386BE9A1-79AE-417F-946B-0920277A09BF}" presName="sibTrans" presStyleLbl="sibTrans2D1" presStyleIdx="0" presStyleCnt="0"/>
      <dgm:spPr/>
    </dgm:pt>
    <dgm:pt modelId="{36314DD2-342E-4191-930C-A285ED04D837}" type="pres">
      <dgm:prSet presAssocID="{C151DDFC-5A81-45D5-B4E5-503A8A71B10F}" presName="compNode" presStyleCnt="0"/>
      <dgm:spPr/>
    </dgm:pt>
    <dgm:pt modelId="{7CBD220F-2E4D-4255-8668-FD1E9F866CED}" type="pres">
      <dgm:prSet presAssocID="{C151DDFC-5A81-45D5-B4E5-503A8A71B10F}" presName="pictRect" presStyleLbl="node1" presStyleIdx="4" presStyleCnt="10"/>
      <dgm:spPr>
        <a:blipFill>
          <a:blip xmlns:r="http://schemas.openxmlformats.org/officeDocument/2006/relationships" r:embed="rId9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84C9D3CC-69C0-49C7-BE7A-32C61D0A7757}" type="pres">
      <dgm:prSet presAssocID="{C151DDFC-5A81-45D5-B4E5-503A8A71B10F}" presName="textRect" presStyleLbl="revTx" presStyleIdx="4" presStyleCnt="10">
        <dgm:presLayoutVars>
          <dgm:bulletEnabled val="1"/>
        </dgm:presLayoutVars>
      </dgm:prSet>
      <dgm:spPr/>
    </dgm:pt>
    <dgm:pt modelId="{AC72401F-7B09-4F88-A965-6B6EB51879C3}" type="pres">
      <dgm:prSet presAssocID="{90DE5A94-0DB5-4F2D-B4C5-E44615491ED4}" presName="sibTrans" presStyleLbl="sibTrans2D1" presStyleIdx="0" presStyleCnt="0"/>
      <dgm:spPr/>
    </dgm:pt>
    <dgm:pt modelId="{79258E1D-B03B-4494-9F24-2856DD3A20A4}" type="pres">
      <dgm:prSet presAssocID="{8CB3F7F9-E045-4647-9AC6-CA0097FA66A3}" presName="compNode" presStyleCnt="0"/>
      <dgm:spPr/>
    </dgm:pt>
    <dgm:pt modelId="{00C1B56B-52C0-47E1-A614-9BCF68379F40}" type="pres">
      <dgm:prSet presAssocID="{8CB3F7F9-E045-4647-9AC6-CA0097FA66A3}" presName="pictRect" presStyleLbl="node1" presStyleIdx="5" presStyleCnt="10"/>
      <dgm:spPr>
        <a:blipFill>
          <a:blip xmlns:r="http://schemas.openxmlformats.org/officeDocument/2006/relationships" r:embed="rId1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Fishbowl"/>
        </a:ext>
      </dgm:extLst>
    </dgm:pt>
    <dgm:pt modelId="{F3A6107D-A12C-47EE-9450-648D1ABEEC7A}" type="pres">
      <dgm:prSet presAssocID="{8CB3F7F9-E045-4647-9AC6-CA0097FA66A3}" presName="textRect" presStyleLbl="revTx" presStyleIdx="5" presStyleCnt="10">
        <dgm:presLayoutVars>
          <dgm:bulletEnabled val="1"/>
        </dgm:presLayoutVars>
      </dgm:prSet>
      <dgm:spPr/>
    </dgm:pt>
    <dgm:pt modelId="{972BA836-882C-4C14-8E02-759EE2A53F0E}" type="pres">
      <dgm:prSet presAssocID="{18319286-0CE1-480C-B35A-A7032052E34F}" presName="sibTrans" presStyleLbl="sibTrans2D1" presStyleIdx="0" presStyleCnt="0"/>
      <dgm:spPr/>
    </dgm:pt>
    <dgm:pt modelId="{DE6F0AA0-A22F-441A-83B8-E9C3C4FE5C05}" type="pres">
      <dgm:prSet presAssocID="{11A708E3-5C43-4B49-BDB5-1C3919C780DC}" presName="compNode" presStyleCnt="0"/>
      <dgm:spPr/>
    </dgm:pt>
    <dgm:pt modelId="{B577F76A-DDC5-47E8-B58F-04DD45A89579}" type="pres">
      <dgm:prSet presAssocID="{11A708E3-5C43-4B49-BDB5-1C3919C780DC}" presName="pictRect" presStyleLbl="node1" presStyleIdx="6" presStyleCnt="10"/>
      <dgm:spPr>
        <a:blipFill>
          <a:blip xmlns:r="http://schemas.openxmlformats.org/officeDocument/2006/relationships" r:embed="rId13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2A3B12E5-D467-4FF0-93FE-F88843AB9350}" type="pres">
      <dgm:prSet presAssocID="{11A708E3-5C43-4B49-BDB5-1C3919C780DC}" presName="textRect" presStyleLbl="revTx" presStyleIdx="6" presStyleCnt="10">
        <dgm:presLayoutVars>
          <dgm:bulletEnabled val="1"/>
        </dgm:presLayoutVars>
      </dgm:prSet>
      <dgm:spPr/>
    </dgm:pt>
    <dgm:pt modelId="{5BF4EE1B-26AF-4F17-ADF0-93065F62A3AB}" type="pres">
      <dgm:prSet presAssocID="{79D84B6A-452D-4CE2-864A-071C25D37160}" presName="sibTrans" presStyleLbl="sibTrans2D1" presStyleIdx="0" presStyleCnt="0"/>
      <dgm:spPr/>
    </dgm:pt>
    <dgm:pt modelId="{A11760CF-D397-4E9C-B6D0-9806965AB5EF}" type="pres">
      <dgm:prSet presAssocID="{9E1F854F-84FD-415D-B941-FDCC585CD3C6}" presName="compNode" presStyleCnt="0"/>
      <dgm:spPr/>
    </dgm:pt>
    <dgm:pt modelId="{A6A6FBE0-16AC-4D27-944C-07AC8321F802}" type="pres">
      <dgm:prSet presAssocID="{9E1F854F-84FD-415D-B941-FDCC585CD3C6}" presName="pictRect" presStyleLbl="node1" presStyleIdx="7" presStyleCnt="10"/>
      <dgm:spPr>
        <a:blipFill>
          <a:blip xmlns:r="http://schemas.openxmlformats.org/officeDocument/2006/relationships" r:embed="rId15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CB932F0-24E4-4D77-A987-D4D0FAD67198}" type="pres">
      <dgm:prSet presAssocID="{9E1F854F-84FD-415D-B941-FDCC585CD3C6}" presName="textRect" presStyleLbl="revTx" presStyleIdx="7" presStyleCnt="10">
        <dgm:presLayoutVars>
          <dgm:bulletEnabled val="1"/>
        </dgm:presLayoutVars>
      </dgm:prSet>
      <dgm:spPr/>
    </dgm:pt>
    <dgm:pt modelId="{D3EAF63C-0AD1-4096-AD45-3A948063A590}" type="pres">
      <dgm:prSet presAssocID="{6F5E35C2-D3EF-4F11-B449-CD0F641B1078}" presName="sibTrans" presStyleLbl="sibTrans2D1" presStyleIdx="0" presStyleCnt="0"/>
      <dgm:spPr/>
    </dgm:pt>
    <dgm:pt modelId="{24F52F04-9963-4174-A3F2-AFAED6157703}" type="pres">
      <dgm:prSet presAssocID="{675C2B3E-CBE2-46EF-80AC-A06E240FF258}" presName="compNode" presStyleCnt="0"/>
      <dgm:spPr/>
    </dgm:pt>
    <dgm:pt modelId="{38678856-2F45-44A8-8FF6-EC4ADFE62D16}" type="pres">
      <dgm:prSet presAssocID="{675C2B3E-CBE2-46EF-80AC-A06E240FF258}" presName="pictRect" presStyleLbl="node1" presStyleIdx="8" presStyleCnt="10"/>
      <dgm:spPr>
        <a:blipFill>
          <a:blip xmlns:r="http://schemas.openxmlformats.org/officeDocument/2006/relationships" r:embed="rId17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FB1A8E2B-ADDA-4FDD-9BA4-45C0F4805296}" type="pres">
      <dgm:prSet presAssocID="{675C2B3E-CBE2-46EF-80AC-A06E240FF258}" presName="textRect" presStyleLbl="revTx" presStyleIdx="8" presStyleCnt="10">
        <dgm:presLayoutVars>
          <dgm:bulletEnabled val="1"/>
        </dgm:presLayoutVars>
      </dgm:prSet>
      <dgm:spPr/>
    </dgm:pt>
    <dgm:pt modelId="{05DA02B5-904F-4C2C-B958-E1855220946D}" type="pres">
      <dgm:prSet presAssocID="{8872FB21-4D7D-47B8-9182-1DA9DE446BF0}" presName="sibTrans" presStyleLbl="sibTrans2D1" presStyleIdx="0" presStyleCnt="0"/>
      <dgm:spPr/>
    </dgm:pt>
    <dgm:pt modelId="{42C5C20E-C1B5-431B-9086-C20DEC8AC9D6}" type="pres">
      <dgm:prSet presAssocID="{2093B788-C563-41E3-860B-611C5ABF6698}" presName="compNode" presStyleCnt="0"/>
      <dgm:spPr/>
    </dgm:pt>
    <dgm:pt modelId="{C79C8417-6E52-4BA7-9B5D-BAF1B6A00D94}" type="pres">
      <dgm:prSet presAssocID="{2093B788-C563-41E3-860B-611C5ABF6698}" presName="pictRect" presStyleLbl="node1" presStyleIdx="9" presStyleCnt="10"/>
      <dgm:spPr>
        <a:blipFill>
          <a:blip xmlns:r="http://schemas.openxmlformats.org/officeDocument/2006/relationships" r:embed="rId19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 t="-23000" b="-23000"/>
          </a:stretch>
        </a:blipFill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8B4A3D85-E627-42DF-BE61-69A09F947B2C}" type="pres">
      <dgm:prSet presAssocID="{2093B788-C563-41E3-860B-611C5ABF6698}" presName="textRect" presStyleLbl="revTx" presStyleIdx="9" presStyleCnt="10">
        <dgm:presLayoutVars>
          <dgm:bulletEnabled val="1"/>
        </dgm:presLayoutVars>
      </dgm:prSet>
      <dgm:spPr/>
    </dgm:pt>
  </dgm:ptLst>
  <dgm:cxnLst>
    <dgm:cxn modelId="{F37C1602-37CF-4653-9395-757DDDEC16F8}" type="presOf" srcId="{9E1F854F-84FD-415D-B941-FDCC585CD3C6}" destId="{BCB932F0-24E4-4D77-A987-D4D0FAD67198}" srcOrd="0" destOrd="0" presId="urn:microsoft.com/office/officeart/2005/8/layout/pList1"/>
    <dgm:cxn modelId="{96B38311-7309-45CB-BA52-36845233A7B5}" type="presOf" srcId="{18319286-0CE1-480C-B35A-A7032052E34F}" destId="{972BA836-882C-4C14-8E02-759EE2A53F0E}" srcOrd="0" destOrd="0" presId="urn:microsoft.com/office/officeart/2005/8/layout/pList1"/>
    <dgm:cxn modelId="{CF3C4818-FF8B-4282-887F-F7851D101243}" type="presOf" srcId="{90DE5A94-0DB5-4F2D-B4C5-E44615491ED4}" destId="{AC72401F-7B09-4F88-A965-6B6EB51879C3}" srcOrd="0" destOrd="0" presId="urn:microsoft.com/office/officeart/2005/8/layout/pList1"/>
    <dgm:cxn modelId="{34850728-67E4-4893-B817-0AFD90AFEA73}" srcId="{ABC7D984-247C-40F9-BCF1-9C5837B4186F}" destId="{0C3B4205-201E-4156-A96D-E1630B055A8D}" srcOrd="2" destOrd="0" parTransId="{50230F2B-DF05-42CE-97DF-01D13688064C}" sibTransId="{123CCF79-07E7-410A-B113-8F0D683022F3}"/>
    <dgm:cxn modelId="{2FD11A2C-BA35-4BBB-A67B-68106AA9E9BE}" type="presOf" srcId="{ABC7D984-247C-40F9-BCF1-9C5837B4186F}" destId="{3E6AC825-0A05-477A-9A74-92CACCDF830B}" srcOrd="0" destOrd="0" presId="urn:microsoft.com/office/officeart/2005/8/layout/pList1"/>
    <dgm:cxn modelId="{8BF9A530-EF21-4581-B67F-09DA96F0B1E4}" srcId="{ABC7D984-247C-40F9-BCF1-9C5837B4186F}" destId="{2093B788-C563-41E3-860B-611C5ABF6698}" srcOrd="9" destOrd="0" parTransId="{9B8C2B4E-981D-4A30-96EA-8FC85B565996}" sibTransId="{78587A0D-AC9C-47DE-A646-29A29DF4E2F9}"/>
    <dgm:cxn modelId="{CF97853D-0107-4E56-AF1D-F99F5A9C05D9}" srcId="{ABC7D984-247C-40F9-BCF1-9C5837B4186F}" destId="{675C2B3E-CBE2-46EF-80AC-A06E240FF258}" srcOrd="8" destOrd="0" parTransId="{6854CF9E-0D3A-4442-AE40-B28DD74DC73D}" sibTransId="{8872FB21-4D7D-47B8-9182-1DA9DE446BF0}"/>
    <dgm:cxn modelId="{85838D3E-FBF3-4400-90E2-303488A5FE48}" srcId="{ABC7D984-247C-40F9-BCF1-9C5837B4186F}" destId="{C151DDFC-5A81-45D5-B4E5-503A8A71B10F}" srcOrd="4" destOrd="0" parTransId="{5AF4E2C9-714C-4691-81FE-650CCC82DAE2}" sibTransId="{90DE5A94-0DB5-4F2D-B4C5-E44615491ED4}"/>
    <dgm:cxn modelId="{913D7863-CA2C-4CA7-B98B-89CE2F439725}" type="presOf" srcId="{8872FB21-4D7D-47B8-9182-1DA9DE446BF0}" destId="{05DA02B5-904F-4C2C-B958-E1855220946D}" srcOrd="0" destOrd="0" presId="urn:microsoft.com/office/officeart/2005/8/layout/pList1"/>
    <dgm:cxn modelId="{D5875365-66C4-45FD-B31C-DDB8E0D3F94D}" type="presOf" srcId="{B0F8B984-AB66-4733-8340-1B8559E11015}" destId="{DE0C19E9-0F10-4413-9CF9-E94449290A85}" srcOrd="0" destOrd="0" presId="urn:microsoft.com/office/officeart/2005/8/layout/pList1"/>
    <dgm:cxn modelId="{5CD52549-754C-4430-A05D-FFAC45B0587C}" type="presOf" srcId="{DF663EA3-DD63-4037-9EDC-9399FA87EBDF}" destId="{2FBC2FCA-0119-4DCE-BD5B-790557A3999A}" srcOrd="0" destOrd="0" presId="urn:microsoft.com/office/officeart/2005/8/layout/pList1"/>
    <dgm:cxn modelId="{EA11F34D-31C3-493E-A6F3-2FAFC0DD7C76}" type="presOf" srcId="{386BE9A1-79AE-417F-946B-0920277A09BF}" destId="{B5EF14F3-F816-4820-AF8C-CCC73A5E0B7F}" srcOrd="0" destOrd="0" presId="urn:microsoft.com/office/officeart/2005/8/layout/pList1"/>
    <dgm:cxn modelId="{4C544971-F99F-40F0-8054-9B21E7CBEB5E}" srcId="{ABC7D984-247C-40F9-BCF1-9C5837B4186F}" destId="{DF663EA3-DD63-4037-9EDC-9399FA87EBDF}" srcOrd="3" destOrd="0" parTransId="{D3A25019-7199-4B2C-B2F7-54DF7822ABBF}" sibTransId="{386BE9A1-79AE-417F-946B-0920277A09BF}"/>
    <dgm:cxn modelId="{55DFA354-57A8-4C96-BD3F-7C4300006EB8}" type="presOf" srcId="{6F5E35C2-D3EF-4F11-B449-CD0F641B1078}" destId="{D3EAF63C-0AD1-4096-AD45-3A948063A590}" srcOrd="0" destOrd="0" presId="urn:microsoft.com/office/officeart/2005/8/layout/pList1"/>
    <dgm:cxn modelId="{EDFB6675-CA31-4AA7-B04C-C1C285D57DF4}" srcId="{ABC7D984-247C-40F9-BCF1-9C5837B4186F}" destId="{9E1F854F-84FD-415D-B941-FDCC585CD3C6}" srcOrd="7" destOrd="0" parTransId="{37C7A99E-89EF-4D2D-BFD7-AC3F8AC4109F}" sibTransId="{6F5E35C2-D3EF-4F11-B449-CD0F641B1078}"/>
    <dgm:cxn modelId="{C0D32F76-E90B-418B-8BC6-0F48236FD1B1}" type="presOf" srcId="{8CB3F7F9-E045-4647-9AC6-CA0097FA66A3}" destId="{F3A6107D-A12C-47EE-9450-648D1ABEEC7A}" srcOrd="0" destOrd="0" presId="urn:microsoft.com/office/officeart/2005/8/layout/pList1"/>
    <dgm:cxn modelId="{A924E47D-CAC3-4A23-86FC-902E769D995C}" srcId="{ABC7D984-247C-40F9-BCF1-9C5837B4186F}" destId="{1DEFE35C-7FF2-4F99-99B4-4871007016D8}" srcOrd="0" destOrd="0" parTransId="{D08EC685-1225-4EA9-B4D6-8A93096D9CA3}" sibTransId="{CFDBB31C-37EA-4429-BB94-6BF9B197670D}"/>
    <dgm:cxn modelId="{05AB997F-277A-4B4E-844A-CD9C4658470F}" srcId="{ABC7D984-247C-40F9-BCF1-9C5837B4186F}" destId="{D5175293-6877-49DB-9890-5D59F3A04211}" srcOrd="1" destOrd="0" parTransId="{CAB7DC14-932E-40D0-8915-5D755369E6DD}" sibTransId="{B0F8B984-AB66-4733-8340-1B8559E11015}"/>
    <dgm:cxn modelId="{29756A95-29A0-441D-A35D-09126D759DEB}" srcId="{ABC7D984-247C-40F9-BCF1-9C5837B4186F}" destId="{8CB3F7F9-E045-4647-9AC6-CA0097FA66A3}" srcOrd="5" destOrd="0" parTransId="{19A6D95D-0A16-4043-BB54-1BA9C2621183}" sibTransId="{18319286-0CE1-480C-B35A-A7032052E34F}"/>
    <dgm:cxn modelId="{0D930A9B-0B59-4DDE-8643-D06ADAF70A64}" type="presOf" srcId="{79D84B6A-452D-4CE2-864A-071C25D37160}" destId="{5BF4EE1B-26AF-4F17-ADF0-93065F62A3AB}" srcOrd="0" destOrd="0" presId="urn:microsoft.com/office/officeart/2005/8/layout/pList1"/>
    <dgm:cxn modelId="{FA0BA59D-931D-4FF2-A493-D54A4A5BBCDF}" type="presOf" srcId="{0C3B4205-201E-4156-A96D-E1630B055A8D}" destId="{1B1BF3E3-A0CD-4ABD-AD82-06790EDAADD9}" srcOrd="0" destOrd="0" presId="urn:microsoft.com/office/officeart/2005/8/layout/pList1"/>
    <dgm:cxn modelId="{322531B3-A6E8-407B-BE5F-3F9546EA5FB9}" type="presOf" srcId="{CFDBB31C-37EA-4429-BB94-6BF9B197670D}" destId="{94AA1496-75F1-4F3D-AC0E-FD6411105560}" srcOrd="0" destOrd="0" presId="urn:microsoft.com/office/officeart/2005/8/layout/pList1"/>
    <dgm:cxn modelId="{842366C4-593E-4EAD-B39A-3E3A50D7EAD0}" type="presOf" srcId="{2093B788-C563-41E3-860B-611C5ABF6698}" destId="{8B4A3D85-E627-42DF-BE61-69A09F947B2C}" srcOrd="0" destOrd="0" presId="urn:microsoft.com/office/officeart/2005/8/layout/pList1"/>
    <dgm:cxn modelId="{8B7148CB-1F83-43E8-9712-EABB401C98E8}" type="presOf" srcId="{D5175293-6877-49DB-9890-5D59F3A04211}" destId="{21B03A7D-9684-4CDC-8A75-7233C68E32B9}" srcOrd="0" destOrd="0" presId="urn:microsoft.com/office/officeart/2005/8/layout/pList1"/>
    <dgm:cxn modelId="{91B0EFE7-3EFD-4CEC-B8E5-E639A6385E57}" type="presOf" srcId="{C151DDFC-5A81-45D5-B4E5-503A8A71B10F}" destId="{84C9D3CC-69C0-49C7-BE7A-32C61D0A7757}" srcOrd="0" destOrd="0" presId="urn:microsoft.com/office/officeart/2005/8/layout/pList1"/>
    <dgm:cxn modelId="{55A553EB-278B-4A81-9605-78533EC83BD4}" type="presOf" srcId="{675C2B3E-CBE2-46EF-80AC-A06E240FF258}" destId="{FB1A8E2B-ADDA-4FDD-9BA4-45C0F4805296}" srcOrd="0" destOrd="0" presId="urn:microsoft.com/office/officeart/2005/8/layout/pList1"/>
    <dgm:cxn modelId="{7C82B0EB-BEC6-4ED9-AC83-4CB456A6675E}" type="presOf" srcId="{1DEFE35C-7FF2-4F99-99B4-4871007016D8}" destId="{4D80458A-A565-4C5E-BF88-52AE43550ED6}" srcOrd="0" destOrd="0" presId="urn:microsoft.com/office/officeart/2005/8/layout/pList1"/>
    <dgm:cxn modelId="{055820ED-0CDA-4E92-8A18-F67A7C4B4D3B}" type="presOf" srcId="{123CCF79-07E7-410A-B113-8F0D683022F3}" destId="{3F503D01-B526-486C-8991-20342C91AD2D}" srcOrd="0" destOrd="0" presId="urn:microsoft.com/office/officeart/2005/8/layout/pList1"/>
    <dgm:cxn modelId="{C05D59F0-EF1A-4201-B79A-F5795E8397B8}" type="presOf" srcId="{11A708E3-5C43-4B49-BDB5-1C3919C780DC}" destId="{2A3B12E5-D467-4FF0-93FE-F88843AB9350}" srcOrd="0" destOrd="0" presId="urn:microsoft.com/office/officeart/2005/8/layout/pList1"/>
    <dgm:cxn modelId="{F4FCE6F2-B4FF-473A-BA41-303487FFA8C3}" srcId="{ABC7D984-247C-40F9-BCF1-9C5837B4186F}" destId="{11A708E3-5C43-4B49-BDB5-1C3919C780DC}" srcOrd="6" destOrd="0" parTransId="{B659285F-A4F0-4D4F-B4EA-69C424E33014}" sibTransId="{79D84B6A-452D-4CE2-864A-071C25D37160}"/>
    <dgm:cxn modelId="{464FDE12-1495-432D-8029-35A7C122524C}" type="presParOf" srcId="{3E6AC825-0A05-477A-9A74-92CACCDF830B}" destId="{7C0712D5-97AF-4BBF-A3AA-DBEB7834D38A}" srcOrd="0" destOrd="0" presId="urn:microsoft.com/office/officeart/2005/8/layout/pList1"/>
    <dgm:cxn modelId="{F0B2318D-814F-471D-9B78-CFB7143D1746}" type="presParOf" srcId="{7C0712D5-97AF-4BBF-A3AA-DBEB7834D38A}" destId="{EBC7A2CF-1180-4047-A7F5-179E082F70BB}" srcOrd="0" destOrd="0" presId="urn:microsoft.com/office/officeart/2005/8/layout/pList1"/>
    <dgm:cxn modelId="{77B75FF7-5376-44F2-98B1-1DDEE3114FFB}" type="presParOf" srcId="{7C0712D5-97AF-4BBF-A3AA-DBEB7834D38A}" destId="{4D80458A-A565-4C5E-BF88-52AE43550ED6}" srcOrd="1" destOrd="0" presId="urn:microsoft.com/office/officeart/2005/8/layout/pList1"/>
    <dgm:cxn modelId="{0D82BBE8-F731-43FF-826C-FF3748CA9070}" type="presParOf" srcId="{3E6AC825-0A05-477A-9A74-92CACCDF830B}" destId="{94AA1496-75F1-4F3D-AC0E-FD6411105560}" srcOrd="1" destOrd="0" presId="urn:microsoft.com/office/officeart/2005/8/layout/pList1"/>
    <dgm:cxn modelId="{CD87C9F1-71F8-4426-96C8-353D4CFA2213}" type="presParOf" srcId="{3E6AC825-0A05-477A-9A74-92CACCDF830B}" destId="{8790D999-6922-46DE-AE24-F9DCFD4F2AB8}" srcOrd="2" destOrd="0" presId="urn:microsoft.com/office/officeart/2005/8/layout/pList1"/>
    <dgm:cxn modelId="{86765FB9-1CA7-4ADC-8CFE-1209409A4F53}" type="presParOf" srcId="{8790D999-6922-46DE-AE24-F9DCFD4F2AB8}" destId="{C4E1838A-13AB-4194-8823-D2BDA82AB4C5}" srcOrd="0" destOrd="0" presId="urn:microsoft.com/office/officeart/2005/8/layout/pList1"/>
    <dgm:cxn modelId="{1A98A8A1-3EBE-4656-9CE2-7852A24579BC}" type="presParOf" srcId="{8790D999-6922-46DE-AE24-F9DCFD4F2AB8}" destId="{21B03A7D-9684-4CDC-8A75-7233C68E32B9}" srcOrd="1" destOrd="0" presId="urn:microsoft.com/office/officeart/2005/8/layout/pList1"/>
    <dgm:cxn modelId="{6AF2786B-7A0E-45E0-B96F-684B58FA844E}" type="presParOf" srcId="{3E6AC825-0A05-477A-9A74-92CACCDF830B}" destId="{DE0C19E9-0F10-4413-9CF9-E94449290A85}" srcOrd="3" destOrd="0" presId="urn:microsoft.com/office/officeart/2005/8/layout/pList1"/>
    <dgm:cxn modelId="{93A1EE84-BE5F-4958-A52C-57EBBDFA6BB1}" type="presParOf" srcId="{3E6AC825-0A05-477A-9A74-92CACCDF830B}" destId="{46EDFA1F-687B-4875-9B03-F381DA3760CE}" srcOrd="4" destOrd="0" presId="urn:microsoft.com/office/officeart/2005/8/layout/pList1"/>
    <dgm:cxn modelId="{09237ABA-E994-4C04-8BA0-9475AEC56DDD}" type="presParOf" srcId="{46EDFA1F-687B-4875-9B03-F381DA3760CE}" destId="{CD2962F2-22B9-41DA-8DD1-1B325D5D4BD7}" srcOrd="0" destOrd="0" presId="urn:microsoft.com/office/officeart/2005/8/layout/pList1"/>
    <dgm:cxn modelId="{833A4536-FB1B-43D7-BE1D-76FA3BB67196}" type="presParOf" srcId="{46EDFA1F-687B-4875-9B03-F381DA3760CE}" destId="{1B1BF3E3-A0CD-4ABD-AD82-06790EDAADD9}" srcOrd="1" destOrd="0" presId="urn:microsoft.com/office/officeart/2005/8/layout/pList1"/>
    <dgm:cxn modelId="{9EDC9543-680F-4616-846D-AD27AC61DAE4}" type="presParOf" srcId="{3E6AC825-0A05-477A-9A74-92CACCDF830B}" destId="{3F503D01-B526-486C-8991-20342C91AD2D}" srcOrd="5" destOrd="0" presId="urn:microsoft.com/office/officeart/2005/8/layout/pList1"/>
    <dgm:cxn modelId="{6C594860-4B5E-4797-AF49-99762432081D}" type="presParOf" srcId="{3E6AC825-0A05-477A-9A74-92CACCDF830B}" destId="{7FF9889F-B38C-465C-B00B-EBD2F91C0076}" srcOrd="6" destOrd="0" presId="urn:microsoft.com/office/officeart/2005/8/layout/pList1"/>
    <dgm:cxn modelId="{B7072715-34C7-4B0B-B5A5-097AE350BA6E}" type="presParOf" srcId="{7FF9889F-B38C-465C-B00B-EBD2F91C0076}" destId="{8C90C57F-2756-40DC-A37E-80DCD392B552}" srcOrd="0" destOrd="0" presId="urn:microsoft.com/office/officeart/2005/8/layout/pList1"/>
    <dgm:cxn modelId="{F0ED2A65-BDC0-4262-BEA5-CBF6752344DA}" type="presParOf" srcId="{7FF9889F-B38C-465C-B00B-EBD2F91C0076}" destId="{2FBC2FCA-0119-4DCE-BD5B-790557A3999A}" srcOrd="1" destOrd="0" presId="urn:microsoft.com/office/officeart/2005/8/layout/pList1"/>
    <dgm:cxn modelId="{C8A242DC-1191-4587-BC8A-C20DFB627FB1}" type="presParOf" srcId="{3E6AC825-0A05-477A-9A74-92CACCDF830B}" destId="{B5EF14F3-F816-4820-AF8C-CCC73A5E0B7F}" srcOrd="7" destOrd="0" presId="urn:microsoft.com/office/officeart/2005/8/layout/pList1"/>
    <dgm:cxn modelId="{792A9B8B-B141-47AE-A1BD-E26B4C157F54}" type="presParOf" srcId="{3E6AC825-0A05-477A-9A74-92CACCDF830B}" destId="{36314DD2-342E-4191-930C-A285ED04D837}" srcOrd="8" destOrd="0" presId="urn:microsoft.com/office/officeart/2005/8/layout/pList1"/>
    <dgm:cxn modelId="{89B924BF-548B-4F16-801E-69B248C7E48A}" type="presParOf" srcId="{36314DD2-342E-4191-930C-A285ED04D837}" destId="{7CBD220F-2E4D-4255-8668-FD1E9F866CED}" srcOrd="0" destOrd="0" presId="urn:microsoft.com/office/officeart/2005/8/layout/pList1"/>
    <dgm:cxn modelId="{9FBE8D2C-3D53-4EDB-BB13-1E0986DC3653}" type="presParOf" srcId="{36314DD2-342E-4191-930C-A285ED04D837}" destId="{84C9D3CC-69C0-49C7-BE7A-32C61D0A7757}" srcOrd="1" destOrd="0" presId="urn:microsoft.com/office/officeart/2005/8/layout/pList1"/>
    <dgm:cxn modelId="{8DC70083-2B1C-436E-968C-86D0060F3C4D}" type="presParOf" srcId="{3E6AC825-0A05-477A-9A74-92CACCDF830B}" destId="{AC72401F-7B09-4F88-A965-6B6EB51879C3}" srcOrd="9" destOrd="0" presId="urn:microsoft.com/office/officeart/2005/8/layout/pList1"/>
    <dgm:cxn modelId="{454E6088-FC69-43A3-859B-FBAF5895ED1D}" type="presParOf" srcId="{3E6AC825-0A05-477A-9A74-92CACCDF830B}" destId="{79258E1D-B03B-4494-9F24-2856DD3A20A4}" srcOrd="10" destOrd="0" presId="urn:microsoft.com/office/officeart/2005/8/layout/pList1"/>
    <dgm:cxn modelId="{F59EF352-D4E3-405A-98CD-5CFEC8D95AB4}" type="presParOf" srcId="{79258E1D-B03B-4494-9F24-2856DD3A20A4}" destId="{00C1B56B-52C0-47E1-A614-9BCF68379F40}" srcOrd="0" destOrd="0" presId="urn:microsoft.com/office/officeart/2005/8/layout/pList1"/>
    <dgm:cxn modelId="{AA99620D-6916-46B7-AAFD-4A962BC04531}" type="presParOf" srcId="{79258E1D-B03B-4494-9F24-2856DD3A20A4}" destId="{F3A6107D-A12C-47EE-9450-648D1ABEEC7A}" srcOrd="1" destOrd="0" presId="urn:microsoft.com/office/officeart/2005/8/layout/pList1"/>
    <dgm:cxn modelId="{F5D91EA1-CEA8-45CA-8A0E-419B7984614B}" type="presParOf" srcId="{3E6AC825-0A05-477A-9A74-92CACCDF830B}" destId="{972BA836-882C-4C14-8E02-759EE2A53F0E}" srcOrd="11" destOrd="0" presId="urn:microsoft.com/office/officeart/2005/8/layout/pList1"/>
    <dgm:cxn modelId="{974C90F7-9B97-4419-AAB5-95AC15EB6BB7}" type="presParOf" srcId="{3E6AC825-0A05-477A-9A74-92CACCDF830B}" destId="{DE6F0AA0-A22F-441A-83B8-E9C3C4FE5C05}" srcOrd="12" destOrd="0" presId="urn:microsoft.com/office/officeart/2005/8/layout/pList1"/>
    <dgm:cxn modelId="{171DF38C-7780-49B7-B1B3-CAC00CA8419A}" type="presParOf" srcId="{DE6F0AA0-A22F-441A-83B8-E9C3C4FE5C05}" destId="{B577F76A-DDC5-47E8-B58F-04DD45A89579}" srcOrd="0" destOrd="0" presId="urn:microsoft.com/office/officeart/2005/8/layout/pList1"/>
    <dgm:cxn modelId="{B224654B-F4E9-490A-8017-7CC731058FCB}" type="presParOf" srcId="{DE6F0AA0-A22F-441A-83B8-E9C3C4FE5C05}" destId="{2A3B12E5-D467-4FF0-93FE-F88843AB9350}" srcOrd="1" destOrd="0" presId="urn:microsoft.com/office/officeart/2005/8/layout/pList1"/>
    <dgm:cxn modelId="{C39CFC02-2A77-4735-A798-FB3A365ACD18}" type="presParOf" srcId="{3E6AC825-0A05-477A-9A74-92CACCDF830B}" destId="{5BF4EE1B-26AF-4F17-ADF0-93065F62A3AB}" srcOrd="13" destOrd="0" presId="urn:microsoft.com/office/officeart/2005/8/layout/pList1"/>
    <dgm:cxn modelId="{98B301D8-5AD0-473F-B52F-27EE7EC22091}" type="presParOf" srcId="{3E6AC825-0A05-477A-9A74-92CACCDF830B}" destId="{A11760CF-D397-4E9C-B6D0-9806965AB5EF}" srcOrd="14" destOrd="0" presId="urn:microsoft.com/office/officeart/2005/8/layout/pList1"/>
    <dgm:cxn modelId="{9D44CBF9-10F4-4297-8397-89161D99BAC2}" type="presParOf" srcId="{A11760CF-D397-4E9C-B6D0-9806965AB5EF}" destId="{A6A6FBE0-16AC-4D27-944C-07AC8321F802}" srcOrd="0" destOrd="0" presId="urn:microsoft.com/office/officeart/2005/8/layout/pList1"/>
    <dgm:cxn modelId="{E0A6DC4E-E400-4A27-A2BA-F930AC4BF2E0}" type="presParOf" srcId="{A11760CF-D397-4E9C-B6D0-9806965AB5EF}" destId="{BCB932F0-24E4-4D77-A987-D4D0FAD67198}" srcOrd="1" destOrd="0" presId="urn:microsoft.com/office/officeart/2005/8/layout/pList1"/>
    <dgm:cxn modelId="{81839D19-F542-4240-8863-1D25B19F1187}" type="presParOf" srcId="{3E6AC825-0A05-477A-9A74-92CACCDF830B}" destId="{D3EAF63C-0AD1-4096-AD45-3A948063A590}" srcOrd="15" destOrd="0" presId="urn:microsoft.com/office/officeart/2005/8/layout/pList1"/>
    <dgm:cxn modelId="{40192D05-22C6-4901-8760-7849575CD893}" type="presParOf" srcId="{3E6AC825-0A05-477A-9A74-92CACCDF830B}" destId="{24F52F04-9963-4174-A3F2-AFAED6157703}" srcOrd="16" destOrd="0" presId="urn:microsoft.com/office/officeart/2005/8/layout/pList1"/>
    <dgm:cxn modelId="{27142E62-8BE4-4FC5-9D1F-839F940A22C5}" type="presParOf" srcId="{24F52F04-9963-4174-A3F2-AFAED6157703}" destId="{38678856-2F45-44A8-8FF6-EC4ADFE62D16}" srcOrd="0" destOrd="0" presId="urn:microsoft.com/office/officeart/2005/8/layout/pList1"/>
    <dgm:cxn modelId="{9F6768DE-F829-41AC-80AD-8E56CFD06E83}" type="presParOf" srcId="{24F52F04-9963-4174-A3F2-AFAED6157703}" destId="{FB1A8E2B-ADDA-4FDD-9BA4-45C0F4805296}" srcOrd="1" destOrd="0" presId="urn:microsoft.com/office/officeart/2005/8/layout/pList1"/>
    <dgm:cxn modelId="{4EEFED69-E327-422F-9B7D-B420C7761AD0}" type="presParOf" srcId="{3E6AC825-0A05-477A-9A74-92CACCDF830B}" destId="{05DA02B5-904F-4C2C-B958-E1855220946D}" srcOrd="17" destOrd="0" presId="urn:microsoft.com/office/officeart/2005/8/layout/pList1"/>
    <dgm:cxn modelId="{9558BE1B-C07B-4373-B6B0-04C50F94B606}" type="presParOf" srcId="{3E6AC825-0A05-477A-9A74-92CACCDF830B}" destId="{42C5C20E-C1B5-431B-9086-C20DEC8AC9D6}" srcOrd="18" destOrd="0" presId="urn:microsoft.com/office/officeart/2005/8/layout/pList1"/>
    <dgm:cxn modelId="{81146247-2C16-4436-8390-2156AEDD1DAE}" type="presParOf" srcId="{42C5C20E-C1B5-431B-9086-C20DEC8AC9D6}" destId="{C79C8417-6E52-4BA7-9B5D-BAF1B6A00D94}" srcOrd="0" destOrd="0" presId="urn:microsoft.com/office/officeart/2005/8/layout/pList1"/>
    <dgm:cxn modelId="{0A09329D-19D4-4753-BFF7-C9951722957D}" type="presParOf" srcId="{42C5C20E-C1B5-431B-9086-C20DEC8AC9D6}" destId="{8B4A3D85-E627-42DF-BE61-69A09F947B2C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2DA1B2-A75F-49A8-9C9F-4C73BF56D6BC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4BA97BD-322D-4745-B49A-4ADA258051C0}">
      <dgm:prSet phldrT="[Text]"/>
      <dgm:spPr/>
      <dgm:t>
        <a:bodyPr/>
        <a:lstStyle/>
        <a:p>
          <a:r>
            <a:rPr lang="en-GB" dirty="0"/>
            <a:t>Policy development</a:t>
          </a:r>
        </a:p>
      </dgm:t>
    </dgm:pt>
    <dgm:pt modelId="{C62B74D4-8687-44B7-A877-13966CD654DA}" type="parTrans" cxnId="{10AE9627-CC0B-4449-85C9-29C334107792}">
      <dgm:prSet/>
      <dgm:spPr/>
      <dgm:t>
        <a:bodyPr/>
        <a:lstStyle/>
        <a:p>
          <a:endParaRPr lang="en-GB"/>
        </a:p>
      </dgm:t>
    </dgm:pt>
    <dgm:pt modelId="{68944E73-2BFE-4CE5-B9C1-D4A8B16A950B}" type="sibTrans" cxnId="{10AE9627-CC0B-4449-85C9-29C334107792}">
      <dgm:prSet/>
      <dgm:spPr/>
      <dgm:t>
        <a:bodyPr/>
        <a:lstStyle/>
        <a:p>
          <a:endParaRPr lang="en-GB"/>
        </a:p>
      </dgm:t>
    </dgm:pt>
    <dgm:pt modelId="{DF83156F-7511-40F9-95AA-C19831DA7BB3}">
      <dgm:prSet phldrT="[Text]"/>
      <dgm:spPr/>
      <dgm:t>
        <a:bodyPr/>
        <a:lstStyle/>
        <a:p>
          <a:r>
            <a:rPr lang="en-GB" dirty="0"/>
            <a:t>Service management</a:t>
          </a:r>
        </a:p>
      </dgm:t>
    </dgm:pt>
    <dgm:pt modelId="{88150C6F-4501-4857-A881-6184A7BC6CB7}" type="parTrans" cxnId="{72835F6C-8FC9-4714-A97F-14E972A87F52}">
      <dgm:prSet/>
      <dgm:spPr/>
      <dgm:t>
        <a:bodyPr/>
        <a:lstStyle/>
        <a:p>
          <a:endParaRPr lang="en-GB"/>
        </a:p>
      </dgm:t>
    </dgm:pt>
    <dgm:pt modelId="{CBC7B1B8-61F9-4C50-9744-DC847A11BA9D}" type="sibTrans" cxnId="{72835F6C-8FC9-4714-A97F-14E972A87F52}">
      <dgm:prSet/>
      <dgm:spPr/>
      <dgm:t>
        <a:bodyPr/>
        <a:lstStyle/>
        <a:p>
          <a:endParaRPr lang="en-GB"/>
        </a:p>
      </dgm:t>
    </dgm:pt>
    <dgm:pt modelId="{F329C5CB-14B9-47EB-8044-5DCB7217C092}">
      <dgm:prSet phldrT="[Text]"/>
      <dgm:spPr/>
      <dgm:t>
        <a:bodyPr/>
        <a:lstStyle/>
        <a:p>
          <a:r>
            <a:rPr lang="en-GB" dirty="0"/>
            <a:t>Inspection &amp;  improvement</a:t>
          </a:r>
        </a:p>
      </dgm:t>
    </dgm:pt>
    <dgm:pt modelId="{4A10552C-57FD-4453-BDCE-D00FA978C724}" type="parTrans" cxnId="{26EA1E60-3A02-4B6D-976E-6AB472C027ED}">
      <dgm:prSet/>
      <dgm:spPr/>
      <dgm:t>
        <a:bodyPr/>
        <a:lstStyle/>
        <a:p>
          <a:endParaRPr lang="en-GB"/>
        </a:p>
      </dgm:t>
    </dgm:pt>
    <dgm:pt modelId="{69D6D029-5582-4F59-9A1B-69C2A5E3EBDA}" type="sibTrans" cxnId="{26EA1E60-3A02-4B6D-976E-6AB472C027ED}">
      <dgm:prSet/>
      <dgm:spPr/>
      <dgm:t>
        <a:bodyPr/>
        <a:lstStyle/>
        <a:p>
          <a:endParaRPr lang="en-GB"/>
        </a:p>
      </dgm:t>
    </dgm:pt>
    <dgm:pt modelId="{D6B7400E-2C60-45F3-A920-821328022C9C}" type="pres">
      <dgm:prSet presAssocID="{572DA1B2-A75F-49A8-9C9F-4C73BF56D6B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7C31E940-968D-4855-9B81-AA1FA6A92BE7}" type="pres">
      <dgm:prSet presAssocID="{572DA1B2-A75F-49A8-9C9F-4C73BF56D6BC}" presName="cycle" presStyleCnt="0"/>
      <dgm:spPr/>
    </dgm:pt>
    <dgm:pt modelId="{42D85784-999C-4C01-8513-02F1B383B4DC}" type="pres">
      <dgm:prSet presAssocID="{572DA1B2-A75F-49A8-9C9F-4C73BF56D6BC}" presName="centerShape" presStyleCnt="0"/>
      <dgm:spPr/>
    </dgm:pt>
    <dgm:pt modelId="{729A2DD5-7697-4E52-995E-418DBDA1611D}" type="pres">
      <dgm:prSet presAssocID="{572DA1B2-A75F-49A8-9C9F-4C73BF56D6BC}" presName="connSite" presStyleLbl="node1" presStyleIdx="0" presStyleCnt="4"/>
      <dgm:spPr/>
    </dgm:pt>
    <dgm:pt modelId="{AA86A6E9-F4ED-4F52-8EA5-0F1BE4CB2218}" type="pres">
      <dgm:prSet presAssocID="{572DA1B2-A75F-49A8-9C9F-4C73BF56D6BC}" presName="visible" presStyleLbl="node1" presStyleIdx="0" presStyleCnt="4" custScaleX="181846" custScaleY="146447" custLinFactNeighborX="-8740" custLinFactNeighborY="437"/>
      <dgm:spPr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0000" r="-20000"/>
          </a:stretch>
        </a:blipFill>
      </dgm:spPr>
    </dgm:pt>
    <dgm:pt modelId="{133548F0-FBA5-49D2-B296-30CFECD51FD6}" type="pres">
      <dgm:prSet presAssocID="{C62B74D4-8687-44B7-A877-13966CD654DA}" presName="Name25" presStyleLbl="parChTrans1D1" presStyleIdx="0" presStyleCnt="3"/>
      <dgm:spPr/>
    </dgm:pt>
    <dgm:pt modelId="{B0C1F412-0B01-467C-A71D-45799BEAFB5A}" type="pres">
      <dgm:prSet presAssocID="{74BA97BD-322D-4745-B49A-4ADA258051C0}" presName="node" presStyleCnt="0"/>
      <dgm:spPr/>
    </dgm:pt>
    <dgm:pt modelId="{ABB6F7C4-D306-4EAF-BC8A-611E8C43584B}" type="pres">
      <dgm:prSet presAssocID="{74BA97BD-322D-4745-B49A-4ADA258051C0}" presName="parentNode" presStyleLbl="node1" presStyleIdx="1" presStyleCnt="4" custScaleX="257888" custScaleY="79866" custLinFactX="100000" custLinFactNeighborX="148033" custLinFactNeighborY="350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4690358C-3997-489A-9B4E-46AB9796DD4A}" type="pres">
      <dgm:prSet presAssocID="{74BA97BD-322D-4745-B49A-4ADA258051C0}" presName="childNode" presStyleLbl="revTx" presStyleIdx="0" presStyleCnt="0">
        <dgm:presLayoutVars>
          <dgm:bulletEnabled val="1"/>
        </dgm:presLayoutVars>
      </dgm:prSet>
      <dgm:spPr/>
    </dgm:pt>
    <dgm:pt modelId="{3C798B0B-B048-4DB6-90BD-5D33770BB37F}" type="pres">
      <dgm:prSet presAssocID="{88150C6F-4501-4857-A881-6184A7BC6CB7}" presName="Name25" presStyleLbl="parChTrans1D1" presStyleIdx="1" presStyleCnt="3"/>
      <dgm:spPr/>
    </dgm:pt>
    <dgm:pt modelId="{E165AE34-23C7-468C-9A88-2447F5421E7B}" type="pres">
      <dgm:prSet presAssocID="{DF83156F-7511-40F9-95AA-C19831DA7BB3}" presName="node" presStyleCnt="0"/>
      <dgm:spPr/>
    </dgm:pt>
    <dgm:pt modelId="{A7413EAD-8173-48EB-A377-EB23388A73DD}" type="pres">
      <dgm:prSet presAssocID="{DF83156F-7511-40F9-95AA-C19831DA7BB3}" presName="parentNode" presStyleLbl="node1" presStyleIdx="2" presStyleCnt="4" custScaleX="258073" custScaleY="78437" custLinFactX="100000" custLinFactNeighborX="112695" custLinFactNeighborY="-2647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655A078A-1C7F-407E-ADAB-D3E2205AC376}" type="pres">
      <dgm:prSet presAssocID="{DF83156F-7511-40F9-95AA-C19831DA7BB3}" presName="childNode" presStyleLbl="revTx" presStyleIdx="0" presStyleCnt="0">
        <dgm:presLayoutVars>
          <dgm:bulletEnabled val="1"/>
        </dgm:presLayoutVars>
      </dgm:prSet>
      <dgm:spPr/>
    </dgm:pt>
    <dgm:pt modelId="{CDF5BE01-EC48-4806-8F77-5AA941B4CDEF}" type="pres">
      <dgm:prSet presAssocID="{4A10552C-57FD-4453-BDCE-D00FA978C724}" presName="Name25" presStyleLbl="parChTrans1D1" presStyleIdx="2" presStyleCnt="3"/>
      <dgm:spPr/>
    </dgm:pt>
    <dgm:pt modelId="{DEC8C91A-0E19-417B-AB81-C598B9BBA99E}" type="pres">
      <dgm:prSet presAssocID="{F329C5CB-14B9-47EB-8044-5DCB7217C092}" presName="node" presStyleCnt="0"/>
      <dgm:spPr/>
    </dgm:pt>
    <dgm:pt modelId="{0B2FBA15-5E25-403A-B154-E95568332DCF}" type="pres">
      <dgm:prSet presAssocID="{F329C5CB-14B9-47EB-8044-5DCB7217C092}" presName="parentNode" presStyleLbl="node1" presStyleIdx="3" presStyleCnt="4" custScaleX="258672" custScaleY="80048" custLinFactX="100000" custLinFactNeighborX="149448" custLinFactNeighborY="-635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6E288C3F-8BE5-4085-B4CC-3D70C806F96F}" type="pres">
      <dgm:prSet presAssocID="{F329C5CB-14B9-47EB-8044-5DCB7217C092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7850326-7F8C-4248-9D3F-1CC7FCA6BBE6}" type="presOf" srcId="{4A10552C-57FD-4453-BDCE-D00FA978C724}" destId="{CDF5BE01-EC48-4806-8F77-5AA941B4CDEF}" srcOrd="0" destOrd="0" presId="urn:microsoft.com/office/officeart/2005/8/layout/radial2"/>
    <dgm:cxn modelId="{10AE9627-CC0B-4449-85C9-29C334107792}" srcId="{572DA1B2-A75F-49A8-9C9F-4C73BF56D6BC}" destId="{74BA97BD-322D-4745-B49A-4ADA258051C0}" srcOrd="0" destOrd="0" parTransId="{C62B74D4-8687-44B7-A877-13966CD654DA}" sibTransId="{68944E73-2BFE-4CE5-B9C1-D4A8B16A950B}"/>
    <dgm:cxn modelId="{CE44D92F-24D7-445F-B4FB-4990F89B861C}" type="presOf" srcId="{F329C5CB-14B9-47EB-8044-5DCB7217C092}" destId="{0B2FBA15-5E25-403A-B154-E95568332DCF}" srcOrd="0" destOrd="0" presId="urn:microsoft.com/office/officeart/2005/8/layout/radial2"/>
    <dgm:cxn modelId="{26EA1E60-3A02-4B6D-976E-6AB472C027ED}" srcId="{572DA1B2-A75F-49A8-9C9F-4C73BF56D6BC}" destId="{F329C5CB-14B9-47EB-8044-5DCB7217C092}" srcOrd="2" destOrd="0" parTransId="{4A10552C-57FD-4453-BDCE-D00FA978C724}" sibTransId="{69D6D029-5582-4F59-9A1B-69C2A5E3EBDA}"/>
    <dgm:cxn modelId="{72835F6C-8FC9-4714-A97F-14E972A87F52}" srcId="{572DA1B2-A75F-49A8-9C9F-4C73BF56D6BC}" destId="{DF83156F-7511-40F9-95AA-C19831DA7BB3}" srcOrd="1" destOrd="0" parTransId="{88150C6F-4501-4857-A881-6184A7BC6CB7}" sibTransId="{CBC7B1B8-61F9-4C50-9744-DC847A11BA9D}"/>
    <dgm:cxn modelId="{3CA3477A-950A-4C65-880D-BC085955A30B}" type="presOf" srcId="{572DA1B2-A75F-49A8-9C9F-4C73BF56D6BC}" destId="{D6B7400E-2C60-45F3-A920-821328022C9C}" srcOrd="0" destOrd="0" presId="urn:microsoft.com/office/officeart/2005/8/layout/radial2"/>
    <dgm:cxn modelId="{228970A6-0474-4331-A38C-31F15CE7D849}" type="presOf" srcId="{C62B74D4-8687-44B7-A877-13966CD654DA}" destId="{133548F0-FBA5-49D2-B296-30CFECD51FD6}" srcOrd="0" destOrd="0" presId="urn:microsoft.com/office/officeart/2005/8/layout/radial2"/>
    <dgm:cxn modelId="{A7F741AA-B19A-4EF5-BC05-5561E1FD776E}" type="presOf" srcId="{DF83156F-7511-40F9-95AA-C19831DA7BB3}" destId="{A7413EAD-8173-48EB-A377-EB23388A73DD}" srcOrd="0" destOrd="0" presId="urn:microsoft.com/office/officeart/2005/8/layout/radial2"/>
    <dgm:cxn modelId="{286F1BE9-1802-45BF-AA68-94FC0EDF35D3}" type="presOf" srcId="{88150C6F-4501-4857-A881-6184A7BC6CB7}" destId="{3C798B0B-B048-4DB6-90BD-5D33770BB37F}" srcOrd="0" destOrd="0" presId="urn:microsoft.com/office/officeart/2005/8/layout/radial2"/>
    <dgm:cxn modelId="{327AF4FA-A6AD-4061-9F74-AFFDB3E4BF25}" type="presOf" srcId="{74BA97BD-322D-4745-B49A-4ADA258051C0}" destId="{ABB6F7C4-D306-4EAF-BC8A-611E8C43584B}" srcOrd="0" destOrd="0" presId="urn:microsoft.com/office/officeart/2005/8/layout/radial2"/>
    <dgm:cxn modelId="{B24E5A84-68BF-410D-81D1-B4CF74941F56}" type="presParOf" srcId="{D6B7400E-2C60-45F3-A920-821328022C9C}" destId="{7C31E940-968D-4855-9B81-AA1FA6A92BE7}" srcOrd="0" destOrd="0" presId="urn:microsoft.com/office/officeart/2005/8/layout/radial2"/>
    <dgm:cxn modelId="{352ED678-698D-4C14-811E-85324BDA8A85}" type="presParOf" srcId="{7C31E940-968D-4855-9B81-AA1FA6A92BE7}" destId="{42D85784-999C-4C01-8513-02F1B383B4DC}" srcOrd="0" destOrd="0" presId="urn:microsoft.com/office/officeart/2005/8/layout/radial2"/>
    <dgm:cxn modelId="{CDD2A981-BC1E-4BD3-9DC2-755AEEF5A536}" type="presParOf" srcId="{42D85784-999C-4C01-8513-02F1B383B4DC}" destId="{729A2DD5-7697-4E52-995E-418DBDA1611D}" srcOrd="0" destOrd="0" presId="urn:microsoft.com/office/officeart/2005/8/layout/radial2"/>
    <dgm:cxn modelId="{118D2946-04E7-463A-901C-53B35F49BAEB}" type="presParOf" srcId="{42D85784-999C-4C01-8513-02F1B383B4DC}" destId="{AA86A6E9-F4ED-4F52-8EA5-0F1BE4CB2218}" srcOrd="1" destOrd="0" presId="urn:microsoft.com/office/officeart/2005/8/layout/radial2"/>
    <dgm:cxn modelId="{18F935A9-342E-4766-A15A-8627789EA805}" type="presParOf" srcId="{7C31E940-968D-4855-9B81-AA1FA6A92BE7}" destId="{133548F0-FBA5-49D2-B296-30CFECD51FD6}" srcOrd="1" destOrd="0" presId="urn:microsoft.com/office/officeart/2005/8/layout/radial2"/>
    <dgm:cxn modelId="{04B9043C-CEC6-412A-9DA3-1FAF61341190}" type="presParOf" srcId="{7C31E940-968D-4855-9B81-AA1FA6A92BE7}" destId="{B0C1F412-0B01-467C-A71D-45799BEAFB5A}" srcOrd="2" destOrd="0" presId="urn:microsoft.com/office/officeart/2005/8/layout/radial2"/>
    <dgm:cxn modelId="{4541C666-796D-4958-872B-DBC4C6FD2F67}" type="presParOf" srcId="{B0C1F412-0B01-467C-A71D-45799BEAFB5A}" destId="{ABB6F7C4-D306-4EAF-BC8A-611E8C43584B}" srcOrd="0" destOrd="0" presId="urn:microsoft.com/office/officeart/2005/8/layout/radial2"/>
    <dgm:cxn modelId="{072F48C4-235D-4421-85ED-B0123E01C8FF}" type="presParOf" srcId="{B0C1F412-0B01-467C-A71D-45799BEAFB5A}" destId="{4690358C-3997-489A-9B4E-46AB9796DD4A}" srcOrd="1" destOrd="0" presId="urn:microsoft.com/office/officeart/2005/8/layout/radial2"/>
    <dgm:cxn modelId="{52A9EA7A-8E08-4DF1-848A-CABC4A681022}" type="presParOf" srcId="{7C31E940-968D-4855-9B81-AA1FA6A92BE7}" destId="{3C798B0B-B048-4DB6-90BD-5D33770BB37F}" srcOrd="3" destOrd="0" presId="urn:microsoft.com/office/officeart/2005/8/layout/radial2"/>
    <dgm:cxn modelId="{7F4FEE56-8673-49B8-9A00-41787B700DB5}" type="presParOf" srcId="{7C31E940-968D-4855-9B81-AA1FA6A92BE7}" destId="{E165AE34-23C7-468C-9A88-2447F5421E7B}" srcOrd="4" destOrd="0" presId="urn:microsoft.com/office/officeart/2005/8/layout/radial2"/>
    <dgm:cxn modelId="{D145FDAF-AC10-4674-AD6D-2352731EFDA4}" type="presParOf" srcId="{E165AE34-23C7-468C-9A88-2447F5421E7B}" destId="{A7413EAD-8173-48EB-A377-EB23388A73DD}" srcOrd="0" destOrd="0" presId="urn:microsoft.com/office/officeart/2005/8/layout/radial2"/>
    <dgm:cxn modelId="{812CC6D0-C428-46D8-9344-DB08F902D806}" type="presParOf" srcId="{E165AE34-23C7-468C-9A88-2447F5421E7B}" destId="{655A078A-1C7F-407E-ADAB-D3E2205AC376}" srcOrd="1" destOrd="0" presId="urn:microsoft.com/office/officeart/2005/8/layout/radial2"/>
    <dgm:cxn modelId="{84DE6D39-C3C9-4264-88DF-A9B10B2D289C}" type="presParOf" srcId="{7C31E940-968D-4855-9B81-AA1FA6A92BE7}" destId="{CDF5BE01-EC48-4806-8F77-5AA941B4CDEF}" srcOrd="5" destOrd="0" presId="urn:microsoft.com/office/officeart/2005/8/layout/radial2"/>
    <dgm:cxn modelId="{ACD6E769-8D7F-464F-B6A4-84E1161DF195}" type="presParOf" srcId="{7C31E940-968D-4855-9B81-AA1FA6A92BE7}" destId="{DEC8C91A-0E19-417B-AB81-C598B9BBA99E}" srcOrd="6" destOrd="0" presId="urn:microsoft.com/office/officeart/2005/8/layout/radial2"/>
    <dgm:cxn modelId="{80E5383D-FA1F-4C6E-A732-4F96942929B9}" type="presParOf" srcId="{DEC8C91A-0E19-417B-AB81-C598B9BBA99E}" destId="{0B2FBA15-5E25-403A-B154-E95568332DCF}" srcOrd="0" destOrd="0" presId="urn:microsoft.com/office/officeart/2005/8/layout/radial2"/>
    <dgm:cxn modelId="{0CC78030-714F-4A59-9A65-ECC476E8F8F1}" type="presParOf" srcId="{DEC8C91A-0E19-417B-AB81-C598B9BBA99E}" destId="{6E288C3F-8BE5-4085-B4CC-3D70C806F96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2051E5-5595-41BF-9D79-65D588D5E323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A728C8A-9CFA-4464-88E8-B66A8F3F39C5}">
      <dgm:prSet phldrT="[Text]"/>
      <dgm:spPr/>
      <dgm:t>
        <a:bodyPr/>
        <a:lstStyle/>
        <a:p>
          <a:r>
            <a:rPr lang="en-GB" dirty="0"/>
            <a:t>Ideological e.g.</a:t>
          </a:r>
        </a:p>
      </dgm:t>
    </dgm:pt>
    <dgm:pt modelId="{EBB795A2-2820-48B2-A114-07566C029793}" type="parTrans" cxnId="{753ECC9B-CBEF-42BE-88D2-9A59B82F0AAF}">
      <dgm:prSet/>
      <dgm:spPr/>
      <dgm:t>
        <a:bodyPr/>
        <a:lstStyle/>
        <a:p>
          <a:endParaRPr lang="en-GB"/>
        </a:p>
      </dgm:t>
    </dgm:pt>
    <dgm:pt modelId="{F73F8E5D-3C81-4EE5-8EAC-4B0C07656300}" type="sibTrans" cxnId="{753ECC9B-CBEF-42BE-88D2-9A59B82F0AAF}">
      <dgm:prSet/>
      <dgm:spPr/>
      <dgm:t>
        <a:bodyPr/>
        <a:lstStyle/>
        <a:p>
          <a:endParaRPr lang="en-GB"/>
        </a:p>
      </dgm:t>
    </dgm:pt>
    <dgm:pt modelId="{02D39130-F73C-48A5-89AC-91990A425401}">
      <dgm:prSet phldrT="[Text]"/>
      <dgm:spPr/>
      <dgm:t>
        <a:bodyPr/>
        <a:lstStyle/>
        <a:p>
          <a:r>
            <a:rPr lang="en-GB" dirty="0"/>
            <a:t>Environmental e.g.</a:t>
          </a:r>
        </a:p>
      </dgm:t>
    </dgm:pt>
    <dgm:pt modelId="{469F132C-1A5D-41AA-A46C-BA3EC02031FF}" type="parTrans" cxnId="{91BA0F64-3140-4225-B323-5034D71E279F}">
      <dgm:prSet/>
      <dgm:spPr/>
      <dgm:t>
        <a:bodyPr/>
        <a:lstStyle/>
        <a:p>
          <a:endParaRPr lang="en-GB"/>
        </a:p>
      </dgm:t>
    </dgm:pt>
    <dgm:pt modelId="{0F2462A6-00F2-48BC-9DA2-CDC496462976}" type="sibTrans" cxnId="{91BA0F64-3140-4225-B323-5034D71E279F}">
      <dgm:prSet/>
      <dgm:spPr/>
      <dgm:t>
        <a:bodyPr/>
        <a:lstStyle/>
        <a:p>
          <a:endParaRPr lang="en-GB"/>
        </a:p>
      </dgm:t>
    </dgm:pt>
    <dgm:pt modelId="{DC1E2F84-830E-4811-807F-8D61079967CA}">
      <dgm:prSet phldrT="[Text]"/>
      <dgm:spPr/>
      <dgm:t>
        <a:bodyPr/>
        <a:lstStyle/>
        <a:p>
          <a:r>
            <a:rPr lang="en-GB" dirty="0"/>
            <a:t>Reduction in size of state</a:t>
          </a:r>
        </a:p>
      </dgm:t>
    </dgm:pt>
    <dgm:pt modelId="{B9A89F7E-CA50-4A68-91F7-143FE0AEBBB1}" type="parTrans" cxnId="{CDFCF0BF-1797-4088-9FD0-5F0AF2828CA1}">
      <dgm:prSet/>
      <dgm:spPr/>
      <dgm:t>
        <a:bodyPr/>
        <a:lstStyle/>
        <a:p>
          <a:endParaRPr lang="en-GB"/>
        </a:p>
      </dgm:t>
    </dgm:pt>
    <dgm:pt modelId="{93DD8B20-DEEF-41DC-A8AD-D93FD2884D30}" type="sibTrans" cxnId="{CDFCF0BF-1797-4088-9FD0-5F0AF2828CA1}">
      <dgm:prSet/>
      <dgm:spPr/>
      <dgm:t>
        <a:bodyPr/>
        <a:lstStyle/>
        <a:p>
          <a:endParaRPr lang="en-GB"/>
        </a:p>
      </dgm:t>
    </dgm:pt>
    <dgm:pt modelId="{E90D5F1A-1B2D-4353-BFDA-455CAE3FCB21}">
      <dgm:prSet phldrT="[Text]"/>
      <dgm:spPr/>
      <dgm:t>
        <a:bodyPr/>
        <a:lstStyle/>
        <a:p>
          <a:r>
            <a:rPr lang="en-GB" dirty="0"/>
            <a:t>Austerity</a:t>
          </a:r>
        </a:p>
      </dgm:t>
    </dgm:pt>
    <dgm:pt modelId="{15C848AD-9B18-4C6C-90A0-79B699F22F8A}" type="parTrans" cxnId="{E3286F74-D4FE-4C87-9145-100D8A743202}">
      <dgm:prSet/>
      <dgm:spPr/>
      <dgm:t>
        <a:bodyPr/>
        <a:lstStyle/>
        <a:p>
          <a:endParaRPr lang="en-GB"/>
        </a:p>
      </dgm:t>
    </dgm:pt>
    <dgm:pt modelId="{9FDDD90E-DD0D-432C-AF46-433E0FDB1C2B}" type="sibTrans" cxnId="{E3286F74-D4FE-4C87-9145-100D8A743202}">
      <dgm:prSet/>
      <dgm:spPr/>
      <dgm:t>
        <a:bodyPr/>
        <a:lstStyle/>
        <a:p>
          <a:endParaRPr lang="en-GB"/>
        </a:p>
      </dgm:t>
    </dgm:pt>
    <dgm:pt modelId="{E045276A-7AE8-43D0-82C8-93A13AD2D4C8}">
      <dgm:prSet phldrT="[Text]"/>
      <dgm:spPr/>
      <dgm:t>
        <a:bodyPr/>
        <a:lstStyle/>
        <a:p>
          <a:r>
            <a:rPr lang="en-GB" dirty="0"/>
            <a:t>Police/Fire Integration</a:t>
          </a:r>
        </a:p>
      </dgm:t>
    </dgm:pt>
    <dgm:pt modelId="{94A4C96A-896A-466D-A355-1655E9DA5D6F}" type="parTrans" cxnId="{2EE475B5-F2B6-4200-AF5E-ED18D82BBFD6}">
      <dgm:prSet/>
      <dgm:spPr/>
      <dgm:t>
        <a:bodyPr/>
        <a:lstStyle/>
        <a:p>
          <a:endParaRPr lang="en-GB"/>
        </a:p>
      </dgm:t>
    </dgm:pt>
    <dgm:pt modelId="{842F0231-43A9-414B-BC42-5EC3ABDED963}" type="sibTrans" cxnId="{2EE475B5-F2B6-4200-AF5E-ED18D82BBFD6}">
      <dgm:prSet/>
      <dgm:spPr/>
      <dgm:t>
        <a:bodyPr/>
        <a:lstStyle/>
        <a:p>
          <a:endParaRPr lang="en-GB"/>
        </a:p>
      </dgm:t>
    </dgm:pt>
    <dgm:pt modelId="{CF6362A7-F360-4F50-B919-FD98FA614C14}">
      <dgm:prSet phldrT="[Text]"/>
      <dgm:spPr/>
      <dgm:t>
        <a:bodyPr/>
        <a:lstStyle/>
        <a:p>
          <a:r>
            <a:rPr lang="en-GB" dirty="0"/>
            <a:t>Changes to role – prevention, public health</a:t>
          </a:r>
        </a:p>
      </dgm:t>
    </dgm:pt>
    <dgm:pt modelId="{5471CEAC-4332-4C1E-8B67-C8A938B3C371}" type="parTrans" cxnId="{0DE3ECCC-8C7D-4D58-BE58-AFCD724EFF13}">
      <dgm:prSet/>
      <dgm:spPr/>
      <dgm:t>
        <a:bodyPr/>
        <a:lstStyle/>
        <a:p>
          <a:endParaRPr lang="en-GB"/>
        </a:p>
      </dgm:t>
    </dgm:pt>
    <dgm:pt modelId="{79F86DFB-2766-44D5-B6FB-A6F19AF60BD3}" type="sibTrans" cxnId="{0DE3ECCC-8C7D-4D58-BE58-AFCD724EFF13}">
      <dgm:prSet/>
      <dgm:spPr/>
      <dgm:t>
        <a:bodyPr/>
        <a:lstStyle/>
        <a:p>
          <a:endParaRPr lang="en-GB"/>
        </a:p>
      </dgm:t>
    </dgm:pt>
    <dgm:pt modelId="{CDC6E940-FC6C-4230-AB82-89C32DFE7657}">
      <dgm:prSet phldrT="[Text]"/>
      <dgm:spPr/>
      <dgm:t>
        <a:bodyPr/>
        <a:lstStyle/>
        <a:p>
          <a:r>
            <a:rPr lang="en-GB" dirty="0"/>
            <a:t>Continued reduction in deaths from fires</a:t>
          </a:r>
        </a:p>
      </dgm:t>
    </dgm:pt>
    <dgm:pt modelId="{5A69C424-0068-48B3-8B04-DA4643DE3B56}" type="parTrans" cxnId="{9FBE285F-382D-4567-ACAA-6E747360F564}">
      <dgm:prSet/>
      <dgm:spPr/>
      <dgm:t>
        <a:bodyPr/>
        <a:lstStyle/>
        <a:p>
          <a:endParaRPr lang="en-GB"/>
        </a:p>
      </dgm:t>
    </dgm:pt>
    <dgm:pt modelId="{0FFA6BC3-B305-4138-A134-4E29FAA43108}" type="sibTrans" cxnId="{9FBE285F-382D-4567-ACAA-6E747360F564}">
      <dgm:prSet/>
      <dgm:spPr/>
      <dgm:t>
        <a:bodyPr/>
        <a:lstStyle/>
        <a:p>
          <a:endParaRPr lang="en-GB"/>
        </a:p>
      </dgm:t>
    </dgm:pt>
    <dgm:pt modelId="{C5FECBBF-38CE-4480-92C0-548FBD4ED999}">
      <dgm:prSet phldrT="[Text]"/>
      <dgm:spPr/>
      <dgm:t>
        <a:bodyPr/>
        <a:lstStyle/>
        <a:p>
          <a:r>
            <a:rPr lang="en-GB" dirty="0"/>
            <a:t>Technological developments</a:t>
          </a:r>
        </a:p>
      </dgm:t>
    </dgm:pt>
    <dgm:pt modelId="{F61E6E6B-1F93-4690-8514-A427CE226E55}" type="parTrans" cxnId="{0DBC23BC-AE70-4FC7-BED6-278BF348C22B}">
      <dgm:prSet/>
      <dgm:spPr/>
      <dgm:t>
        <a:bodyPr/>
        <a:lstStyle/>
        <a:p>
          <a:endParaRPr lang="en-GB"/>
        </a:p>
      </dgm:t>
    </dgm:pt>
    <dgm:pt modelId="{F4697DC6-1074-4D6D-952B-188AD472CA7F}" type="sibTrans" cxnId="{0DBC23BC-AE70-4FC7-BED6-278BF348C22B}">
      <dgm:prSet/>
      <dgm:spPr/>
      <dgm:t>
        <a:bodyPr/>
        <a:lstStyle/>
        <a:p>
          <a:endParaRPr lang="en-GB"/>
        </a:p>
      </dgm:t>
    </dgm:pt>
    <dgm:pt modelId="{75E56FDB-9908-424E-9380-B41785D4BD2F}" type="pres">
      <dgm:prSet presAssocID="{792051E5-5595-41BF-9D79-65D588D5E323}" presName="compositeShape" presStyleCnt="0">
        <dgm:presLayoutVars>
          <dgm:chMax val="2"/>
          <dgm:dir/>
          <dgm:resizeHandles val="exact"/>
        </dgm:presLayoutVars>
      </dgm:prSet>
      <dgm:spPr/>
    </dgm:pt>
    <dgm:pt modelId="{A64EBCE9-8299-489D-A03B-0C46FE606CF9}" type="pres">
      <dgm:prSet presAssocID="{792051E5-5595-41BF-9D79-65D588D5E323}" presName="divider" presStyleLbl="fgShp" presStyleIdx="0" presStyleCnt="1"/>
      <dgm:spPr/>
    </dgm:pt>
    <dgm:pt modelId="{C571D5EA-D698-442C-89EE-4C9DCA796F81}" type="pres">
      <dgm:prSet presAssocID="{6A728C8A-9CFA-4464-88E8-B66A8F3F39C5}" presName="downArrow" presStyleLbl="node1" presStyleIdx="0" presStyleCnt="2"/>
      <dgm:spPr/>
    </dgm:pt>
    <dgm:pt modelId="{4277AB14-9014-484C-BA37-AC454F93FED6}" type="pres">
      <dgm:prSet presAssocID="{6A728C8A-9CFA-4464-88E8-B66A8F3F39C5}" presName="downArrowText" presStyleLbl="revTx" presStyleIdx="0" presStyleCnt="2" custScaleX="160179">
        <dgm:presLayoutVars>
          <dgm:bulletEnabled val="1"/>
        </dgm:presLayoutVars>
      </dgm:prSet>
      <dgm:spPr/>
    </dgm:pt>
    <dgm:pt modelId="{5D025B59-4D48-494C-89A9-52316537324B}" type="pres">
      <dgm:prSet presAssocID="{02D39130-F73C-48A5-89AC-91990A425401}" presName="upArrow" presStyleLbl="node1" presStyleIdx="1" presStyleCnt="2"/>
      <dgm:spPr/>
    </dgm:pt>
    <dgm:pt modelId="{1BFA7200-9371-4318-8D97-08500C0CB4DC}" type="pres">
      <dgm:prSet presAssocID="{02D39130-F73C-48A5-89AC-91990A425401}" presName="upArrowText" presStyleLbl="revTx" presStyleIdx="1" presStyleCnt="2" custScaleX="160536">
        <dgm:presLayoutVars>
          <dgm:bulletEnabled val="1"/>
        </dgm:presLayoutVars>
      </dgm:prSet>
      <dgm:spPr/>
    </dgm:pt>
  </dgm:ptLst>
  <dgm:cxnLst>
    <dgm:cxn modelId="{420DD903-4A83-40C8-986C-C06BAC43DA0C}" type="presOf" srcId="{E90D5F1A-1B2D-4353-BFDA-455CAE3FCB21}" destId="{4277AB14-9014-484C-BA37-AC454F93FED6}" srcOrd="0" destOrd="2" presId="urn:microsoft.com/office/officeart/2005/8/layout/arrow3"/>
    <dgm:cxn modelId="{A4E2630D-01D0-44AA-BB0B-A871EE7902EC}" type="presOf" srcId="{6A728C8A-9CFA-4464-88E8-B66A8F3F39C5}" destId="{4277AB14-9014-484C-BA37-AC454F93FED6}" srcOrd="0" destOrd="0" presId="urn:microsoft.com/office/officeart/2005/8/layout/arrow3"/>
    <dgm:cxn modelId="{7024F723-038B-4981-9B2C-891C49E266C8}" type="presOf" srcId="{CF6362A7-F360-4F50-B919-FD98FA614C14}" destId="{1BFA7200-9371-4318-8D97-08500C0CB4DC}" srcOrd="0" destOrd="1" presId="urn:microsoft.com/office/officeart/2005/8/layout/arrow3"/>
    <dgm:cxn modelId="{E91FB436-EFFC-4159-BEEA-7631EB1E773F}" type="presOf" srcId="{DC1E2F84-830E-4811-807F-8D61079967CA}" destId="{4277AB14-9014-484C-BA37-AC454F93FED6}" srcOrd="0" destOrd="1" presId="urn:microsoft.com/office/officeart/2005/8/layout/arrow3"/>
    <dgm:cxn modelId="{9FBE285F-382D-4567-ACAA-6E747360F564}" srcId="{02D39130-F73C-48A5-89AC-91990A425401}" destId="{CDC6E940-FC6C-4230-AB82-89C32DFE7657}" srcOrd="1" destOrd="0" parTransId="{5A69C424-0068-48B3-8B04-DA4643DE3B56}" sibTransId="{0FFA6BC3-B305-4138-A134-4E29FAA43108}"/>
    <dgm:cxn modelId="{21C33862-0092-413E-A19B-BBE4A59F6EB4}" type="presOf" srcId="{E045276A-7AE8-43D0-82C8-93A13AD2D4C8}" destId="{4277AB14-9014-484C-BA37-AC454F93FED6}" srcOrd="0" destOrd="3" presId="urn:microsoft.com/office/officeart/2005/8/layout/arrow3"/>
    <dgm:cxn modelId="{91BA0F64-3140-4225-B323-5034D71E279F}" srcId="{792051E5-5595-41BF-9D79-65D588D5E323}" destId="{02D39130-F73C-48A5-89AC-91990A425401}" srcOrd="1" destOrd="0" parTransId="{469F132C-1A5D-41AA-A46C-BA3EC02031FF}" sibTransId="{0F2462A6-00F2-48BC-9DA2-CDC496462976}"/>
    <dgm:cxn modelId="{E3286F74-D4FE-4C87-9145-100D8A743202}" srcId="{6A728C8A-9CFA-4464-88E8-B66A8F3F39C5}" destId="{E90D5F1A-1B2D-4353-BFDA-455CAE3FCB21}" srcOrd="1" destOrd="0" parTransId="{15C848AD-9B18-4C6C-90A0-79B699F22F8A}" sibTransId="{9FDDD90E-DD0D-432C-AF46-433E0FDB1C2B}"/>
    <dgm:cxn modelId="{0B4DAD7A-CB06-477E-A280-711B1C22D4CF}" type="presOf" srcId="{792051E5-5595-41BF-9D79-65D588D5E323}" destId="{75E56FDB-9908-424E-9380-B41785D4BD2F}" srcOrd="0" destOrd="0" presId="urn:microsoft.com/office/officeart/2005/8/layout/arrow3"/>
    <dgm:cxn modelId="{7548BD95-708F-449C-8DC2-A9AA4541921B}" type="presOf" srcId="{02D39130-F73C-48A5-89AC-91990A425401}" destId="{1BFA7200-9371-4318-8D97-08500C0CB4DC}" srcOrd="0" destOrd="0" presId="urn:microsoft.com/office/officeart/2005/8/layout/arrow3"/>
    <dgm:cxn modelId="{753ECC9B-CBEF-42BE-88D2-9A59B82F0AAF}" srcId="{792051E5-5595-41BF-9D79-65D588D5E323}" destId="{6A728C8A-9CFA-4464-88E8-B66A8F3F39C5}" srcOrd="0" destOrd="0" parTransId="{EBB795A2-2820-48B2-A114-07566C029793}" sibTransId="{F73F8E5D-3C81-4EE5-8EAC-4B0C07656300}"/>
    <dgm:cxn modelId="{2EE475B5-F2B6-4200-AF5E-ED18D82BBFD6}" srcId="{6A728C8A-9CFA-4464-88E8-B66A8F3F39C5}" destId="{E045276A-7AE8-43D0-82C8-93A13AD2D4C8}" srcOrd="2" destOrd="0" parTransId="{94A4C96A-896A-466D-A355-1655E9DA5D6F}" sibTransId="{842F0231-43A9-414B-BC42-5EC3ABDED963}"/>
    <dgm:cxn modelId="{0DBC23BC-AE70-4FC7-BED6-278BF348C22B}" srcId="{02D39130-F73C-48A5-89AC-91990A425401}" destId="{C5FECBBF-38CE-4480-92C0-548FBD4ED999}" srcOrd="2" destOrd="0" parTransId="{F61E6E6B-1F93-4690-8514-A427CE226E55}" sibTransId="{F4697DC6-1074-4D6D-952B-188AD472CA7F}"/>
    <dgm:cxn modelId="{CDFCF0BF-1797-4088-9FD0-5F0AF2828CA1}" srcId="{6A728C8A-9CFA-4464-88E8-B66A8F3F39C5}" destId="{DC1E2F84-830E-4811-807F-8D61079967CA}" srcOrd="0" destOrd="0" parTransId="{B9A89F7E-CA50-4A68-91F7-143FE0AEBBB1}" sibTransId="{93DD8B20-DEEF-41DC-A8AD-D93FD2884D30}"/>
    <dgm:cxn modelId="{0DE3ECCC-8C7D-4D58-BE58-AFCD724EFF13}" srcId="{02D39130-F73C-48A5-89AC-91990A425401}" destId="{CF6362A7-F360-4F50-B919-FD98FA614C14}" srcOrd="0" destOrd="0" parTransId="{5471CEAC-4332-4C1E-8B67-C8A938B3C371}" sibTransId="{79F86DFB-2766-44D5-B6FB-A6F19AF60BD3}"/>
    <dgm:cxn modelId="{5D57AED0-86F0-4AE9-ADEB-99E3D72949EA}" type="presOf" srcId="{C5FECBBF-38CE-4480-92C0-548FBD4ED999}" destId="{1BFA7200-9371-4318-8D97-08500C0CB4DC}" srcOrd="0" destOrd="3" presId="urn:microsoft.com/office/officeart/2005/8/layout/arrow3"/>
    <dgm:cxn modelId="{7A89B5DA-6220-4188-9DE7-7BBF593E087C}" type="presOf" srcId="{CDC6E940-FC6C-4230-AB82-89C32DFE7657}" destId="{1BFA7200-9371-4318-8D97-08500C0CB4DC}" srcOrd="0" destOrd="2" presId="urn:microsoft.com/office/officeart/2005/8/layout/arrow3"/>
    <dgm:cxn modelId="{45480768-F9AB-46E4-85AE-7202DB31199F}" type="presParOf" srcId="{75E56FDB-9908-424E-9380-B41785D4BD2F}" destId="{A64EBCE9-8299-489D-A03B-0C46FE606CF9}" srcOrd="0" destOrd="0" presId="urn:microsoft.com/office/officeart/2005/8/layout/arrow3"/>
    <dgm:cxn modelId="{497E613C-D6A1-4B3B-A083-FAD7F2B26536}" type="presParOf" srcId="{75E56FDB-9908-424E-9380-B41785D4BD2F}" destId="{C571D5EA-D698-442C-89EE-4C9DCA796F81}" srcOrd="1" destOrd="0" presId="urn:microsoft.com/office/officeart/2005/8/layout/arrow3"/>
    <dgm:cxn modelId="{9538391A-0184-40B1-B1B8-49586D09B865}" type="presParOf" srcId="{75E56FDB-9908-424E-9380-B41785D4BD2F}" destId="{4277AB14-9014-484C-BA37-AC454F93FED6}" srcOrd="2" destOrd="0" presId="urn:microsoft.com/office/officeart/2005/8/layout/arrow3"/>
    <dgm:cxn modelId="{6E780B1E-4EB1-4666-9283-00AAF50F5855}" type="presParOf" srcId="{75E56FDB-9908-424E-9380-B41785D4BD2F}" destId="{5D025B59-4D48-494C-89A9-52316537324B}" srcOrd="3" destOrd="0" presId="urn:microsoft.com/office/officeart/2005/8/layout/arrow3"/>
    <dgm:cxn modelId="{D34B8D73-B110-4C3D-9D92-A9DDC1E9CAEA}" type="presParOf" srcId="{75E56FDB-9908-424E-9380-B41785D4BD2F}" destId="{1BFA7200-9371-4318-8D97-08500C0CB4DC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FDA72F6-4013-4EB2-BF25-B15F66413F44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052A7A5-ED43-41E0-89E1-0C3E19216298}">
      <dgm:prSet phldrT="[Text]"/>
      <dgm:spPr/>
      <dgm:t>
        <a:bodyPr/>
        <a:lstStyle/>
        <a:p>
          <a:r>
            <a:rPr lang="en-GB" dirty="0"/>
            <a:t>Central</a:t>
          </a:r>
        </a:p>
      </dgm:t>
    </dgm:pt>
    <dgm:pt modelId="{73B440B4-BFAA-4E4A-9D20-780FD062600A}" type="parTrans" cxnId="{487E5524-BBA7-443B-AC19-EBA62049415C}">
      <dgm:prSet/>
      <dgm:spPr/>
      <dgm:t>
        <a:bodyPr/>
        <a:lstStyle/>
        <a:p>
          <a:endParaRPr lang="en-GB"/>
        </a:p>
      </dgm:t>
    </dgm:pt>
    <dgm:pt modelId="{20D144EE-37B8-47B0-85C7-FD3EC0753866}" type="sibTrans" cxnId="{487E5524-BBA7-443B-AC19-EBA62049415C}">
      <dgm:prSet/>
      <dgm:spPr/>
      <dgm:t>
        <a:bodyPr/>
        <a:lstStyle/>
        <a:p>
          <a:endParaRPr lang="en-GB"/>
        </a:p>
      </dgm:t>
    </dgm:pt>
    <dgm:pt modelId="{8E9A7F0C-D8E1-4F47-88CB-AA0FF92F447E}">
      <dgm:prSet phldrT="[Text]"/>
      <dgm:spPr/>
      <dgm:t>
        <a:bodyPr/>
        <a:lstStyle/>
        <a:p>
          <a:r>
            <a:rPr lang="en-GB" dirty="0"/>
            <a:t>Policy direction</a:t>
          </a:r>
        </a:p>
      </dgm:t>
    </dgm:pt>
    <dgm:pt modelId="{4C96EA6B-509A-4A22-9FE2-2E60CA2AC23D}" type="parTrans" cxnId="{B2F299F4-AACE-4BED-81C2-4BE6E02E661A}">
      <dgm:prSet/>
      <dgm:spPr/>
      <dgm:t>
        <a:bodyPr/>
        <a:lstStyle/>
        <a:p>
          <a:endParaRPr lang="en-GB"/>
        </a:p>
      </dgm:t>
    </dgm:pt>
    <dgm:pt modelId="{4C4C97E5-7EEA-4211-AE84-BFABD1A2A752}" type="sibTrans" cxnId="{B2F299F4-AACE-4BED-81C2-4BE6E02E661A}">
      <dgm:prSet/>
      <dgm:spPr/>
      <dgm:t>
        <a:bodyPr/>
        <a:lstStyle/>
        <a:p>
          <a:endParaRPr lang="en-GB"/>
        </a:p>
      </dgm:t>
    </dgm:pt>
    <dgm:pt modelId="{A9F86B32-810B-4A6B-935F-E3B54D7A9F50}">
      <dgm:prSet phldrT="[Text]"/>
      <dgm:spPr/>
      <dgm:t>
        <a:bodyPr/>
        <a:lstStyle/>
        <a:p>
          <a:r>
            <a:rPr lang="en-GB" dirty="0"/>
            <a:t>Local environment</a:t>
          </a:r>
        </a:p>
      </dgm:t>
    </dgm:pt>
    <dgm:pt modelId="{0794912D-BFE5-4ED6-A901-36137D4D257A}" type="parTrans" cxnId="{66466352-8B7D-42EF-BC8A-8F71D7E6D873}">
      <dgm:prSet/>
      <dgm:spPr/>
      <dgm:t>
        <a:bodyPr/>
        <a:lstStyle/>
        <a:p>
          <a:endParaRPr lang="en-GB"/>
        </a:p>
      </dgm:t>
    </dgm:pt>
    <dgm:pt modelId="{F2782DEC-FC9F-4678-812C-6A699798D915}" type="sibTrans" cxnId="{66466352-8B7D-42EF-BC8A-8F71D7E6D873}">
      <dgm:prSet/>
      <dgm:spPr/>
      <dgm:t>
        <a:bodyPr/>
        <a:lstStyle/>
        <a:p>
          <a:endParaRPr lang="en-GB"/>
        </a:p>
      </dgm:t>
    </dgm:pt>
    <dgm:pt modelId="{AADE6C7F-C68B-4674-B458-0D5FC3C60979}">
      <dgm:prSet phldrT="[Text]"/>
      <dgm:spPr/>
      <dgm:t>
        <a:bodyPr/>
        <a:lstStyle/>
        <a:p>
          <a:r>
            <a:rPr lang="en-GB" dirty="0"/>
            <a:t>Contextual and demographic data</a:t>
          </a:r>
        </a:p>
      </dgm:t>
    </dgm:pt>
    <dgm:pt modelId="{F7991FD2-D212-465A-BC0A-9A83E2C66EBF}" type="parTrans" cxnId="{9A442C74-0D3D-441B-AF4E-A6ABCAED8DC8}">
      <dgm:prSet/>
      <dgm:spPr/>
      <dgm:t>
        <a:bodyPr/>
        <a:lstStyle/>
        <a:p>
          <a:endParaRPr lang="en-GB"/>
        </a:p>
      </dgm:t>
    </dgm:pt>
    <dgm:pt modelId="{BA0FBEF3-AE0F-4287-92B0-4BDDF5B35BE4}" type="sibTrans" cxnId="{9A442C74-0D3D-441B-AF4E-A6ABCAED8DC8}">
      <dgm:prSet/>
      <dgm:spPr/>
      <dgm:t>
        <a:bodyPr/>
        <a:lstStyle/>
        <a:p>
          <a:endParaRPr lang="en-GB"/>
        </a:p>
      </dgm:t>
    </dgm:pt>
    <dgm:pt modelId="{D1F4ABBA-E3C0-4220-858E-B2F66BC66DE0}">
      <dgm:prSet phldrT="[Text]"/>
      <dgm:spPr/>
      <dgm:t>
        <a:bodyPr/>
        <a:lstStyle/>
        <a:p>
          <a:r>
            <a:rPr lang="en-GB" dirty="0"/>
            <a:t>Local service planning</a:t>
          </a:r>
        </a:p>
      </dgm:t>
    </dgm:pt>
    <dgm:pt modelId="{FC7FFA39-B094-4155-B972-F90BB205A80B}" type="parTrans" cxnId="{B0C079F8-3B33-4D3A-818C-8523DCE8A2DC}">
      <dgm:prSet/>
      <dgm:spPr/>
      <dgm:t>
        <a:bodyPr/>
        <a:lstStyle/>
        <a:p>
          <a:endParaRPr lang="en-GB"/>
        </a:p>
      </dgm:t>
    </dgm:pt>
    <dgm:pt modelId="{76C08275-B1A7-47F1-9F58-89CF9C3AA4C1}" type="sibTrans" cxnId="{B0C079F8-3B33-4D3A-818C-8523DCE8A2DC}">
      <dgm:prSet/>
      <dgm:spPr/>
      <dgm:t>
        <a:bodyPr/>
        <a:lstStyle/>
        <a:p>
          <a:endParaRPr lang="en-GB"/>
        </a:p>
      </dgm:t>
    </dgm:pt>
    <dgm:pt modelId="{5F5AEB0B-4B3F-4596-8654-4B93591966ED}">
      <dgm:prSet phldrT="[Text]"/>
      <dgm:spPr/>
      <dgm:t>
        <a:bodyPr/>
        <a:lstStyle/>
        <a:p>
          <a:r>
            <a:rPr lang="en-GB" dirty="0"/>
            <a:t>Specific focus on improvement and delivery</a:t>
          </a:r>
        </a:p>
      </dgm:t>
    </dgm:pt>
    <dgm:pt modelId="{3FDE4BEF-C5F5-4C7B-9881-15636EF1CF1B}" type="parTrans" cxnId="{D276155B-0CA9-40F8-A680-8DDD784106BE}">
      <dgm:prSet/>
      <dgm:spPr/>
      <dgm:t>
        <a:bodyPr/>
        <a:lstStyle/>
        <a:p>
          <a:endParaRPr lang="en-GB"/>
        </a:p>
      </dgm:t>
    </dgm:pt>
    <dgm:pt modelId="{9C259F75-640B-42D0-921B-BDA2697B623B}" type="sibTrans" cxnId="{D276155B-0CA9-40F8-A680-8DDD784106BE}">
      <dgm:prSet/>
      <dgm:spPr/>
      <dgm:t>
        <a:bodyPr/>
        <a:lstStyle/>
        <a:p>
          <a:endParaRPr lang="en-GB"/>
        </a:p>
      </dgm:t>
    </dgm:pt>
    <dgm:pt modelId="{DE9836DC-FEAC-4D1F-8D60-EE6B480AB0A7}">
      <dgm:prSet phldrT="[Text]"/>
      <dgm:spPr/>
      <dgm:t>
        <a:bodyPr/>
        <a:lstStyle/>
        <a:p>
          <a:r>
            <a:rPr lang="en-GB" dirty="0"/>
            <a:t>Political direction</a:t>
          </a:r>
        </a:p>
      </dgm:t>
    </dgm:pt>
    <dgm:pt modelId="{1F6191E9-4A11-48A1-A891-7A31B5A97CA1}" type="parTrans" cxnId="{A6DB62FD-12C6-47E5-8169-3D714516D193}">
      <dgm:prSet/>
      <dgm:spPr/>
      <dgm:t>
        <a:bodyPr/>
        <a:lstStyle/>
        <a:p>
          <a:endParaRPr lang="en-GB"/>
        </a:p>
      </dgm:t>
    </dgm:pt>
    <dgm:pt modelId="{10984242-75F2-4696-8BD2-8C0ABD81004F}" type="sibTrans" cxnId="{A6DB62FD-12C6-47E5-8169-3D714516D193}">
      <dgm:prSet/>
      <dgm:spPr/>
      <dgm:t>
        <a:bodyPr/>
        <a:lstStyle/>
        <a:p>
          <a:endParaRPr lang="en-GB"/>
        </a:p>
      </dgm:t>
    </dgm:pt>
    <dgm:pt modelId="{1C120ECF-1D71-4370-AA81-8226641F00EC}">
      <dgm:prSet phldrT="[Text]"/>
      <dgm:spPr/>
      <dgm:t>
        <a:bodyPr/>
        <a:lstStyle/>
        <a:p>
          <a:r>
            <a:rPr lang="en-GB" dirty="0"/>
            <a:t>Local priorities/need</a:t>
          </a:r>
        </a:p>
      </dgm:t>
    </dgm:pt>
    <dgm:pt modelId="{E9D58B34-0305-440A-8930-04BD48591478}" type="parTrans" cxnId="{74C80DB6-8B7D-459D-8402-4873AD67DC99}">
      <dgm:prSet/>
      <dgm:spPr/>
      <dgm:t>
        <a:bodyPr/>
        <a:lstStyle/>
        <a:p>
          <a:endParaRPr lang="en-GB"/>
        </a:p>
      </dgm:t>
    </dgm:pt>
    <dgm:pt modelId="{9273DC9B-6A0B-427B-9A5F-ACCBA435D1FD}" type="sibTrans" cxnId="{74C80DB6-8B7D-459D-8402-4873AD67DC99}">
      <dgm:prSet/>
      <dgm:spPr/>
      <dgm:t>
        <a:bodyPr/>
        <a:lstStyle/>
        <a:p>
          <a:endParaRPr lang="en-GB"/>
        </a:p>
      </dgm:t>
    </dgm:pt>
    <dgm:pt modelId="{BF50808A-429F-4EA0-BB73-CFA91852D486}" type="pres">
      <dgm:prSet presAssocID="{BFDA72F6-4013-4EB2-BF25-B15F66413F44}" presName="rootnode" presStyleCnt="0">
        <dgm:presLayoutVars>
          <dgm:chMax/>
          <dgm:chPref/>
          <dgm:dir/>
          <dgm:animLvl val="lvl"/>
        </dgm:presLayoutVars>
      </dgm:prSet>
      <dgm:spPr/>
    </dgm:pt>
    <dgm:pt modelId="{BD780959-FAE6-460C-8099-B55DD2F3B5DB}" type="pres">
      <dgm:prSet presAssocID="{E052A7A5-ED43-41E0-89E1-0C3E19216298}" presName="composite" presStyleCnt="0"/>
      <dgm:spPr/>
    </dgm:pt>
    <dgm:pt modelId="{48A578BA-6A28-4969-A4D7-DB1BEF80A2C3}" type="pres">
      <dgm:prSet presAssocID="{E052A7A5-ED43-41E0-89E1-0C3E19216298}" presName="bentUpArrow1" presStyleLbl="alignImgPlace1" presStyleIdx="0" presStyleCnt="2"/>
      <dgm:spPr/>
    </dgm:pt>
    <dgm:pt modelId="{86365DE4-84EF-466D-971A-B0A51FBF5A57}" type="pres">
      <dgm:prSet presAssocID="{E052A7A5-ED43-41E0-89E1-0C3E1921629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01D132D3-1B1E-47EE-82AE-1DEAEF80E310}" type="pres">
      <dgm:prSet presAssocID="{E052A7A5-ED43-41E0-89E1-0C3E19216298}" presName="ChildText" presStyleLbl="revTx" presStyleIdx="0" presStyleCnt="3" custScaleX="197966" custLinFactNeighborX="63840" custLinFactNeighborY="1864">
        <dgm:presLayoutVars>
          <dgm:chMax val="0"/>
          <dgm:chPref val="0"/>
          <dgm:bulletEnabled val="1"/>
        </dgm:presLayoutVars>
      </dgm:prSet>
      <dgm:spPr/>
    </dgm:pt>
    <dgm:pt modelId="{48F803DD-16A2-489C-9221-6E1EE9B67034}" type="pres">
      <dgm:prSet presAssocID="{20D144EE-37B8-47B0-85C7-FD3EC0753866}" presName="sibTrans" presStyleCnt="0"/>
      <dgm:spPr/>
    </dgm:pt>
    <dgm:pt modelId="{C50E8CD7-4D4B-499F-90DB-2DF557F26D9E}" type="pres">
      <dgm:prSet presAssocID="{A9F86B32-810B-4A6B-935F-E3B54D7A9F50}" presName="composite" presStyleCnt="0"/>
      <dgm:spPr/>
    </dgm:pt>
    <dgm:pt modelId="{6D0D8F41-6450-4223-81AE-1D3044B844EB}" type="pres">
      <dgm:prSet presAssocID="{A9F86B32-810B-4A6B-935F-E3B54D7A9F50}" presName="bentUpArrow1" presStyleLbl="alignImgPlace1" presStyleIdx="1" presStyleCnt="2"/>
      <dgm:spPr/>
    </dgm:pt>
    <dgm:pt modelId="{755ABD98-FD83-4C02-ADF0-8ED911E257D5}" type="pres">
      <dgm:prSet presAssocID="{A9F86B32-810B-4A6B-935F-E3B54D7A9F50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0DAFCE5B-AC54-47BD-BE48-9591FD7C584F}" type="pres">
      <dgm:prSet presAssocID="{A9F86B32-810B-4A6B-935F-E3B54D7A9F50}" presName="ChildText" presStyleLbl="revTx" presStyleIdx="1" presStyleCnt="3" custScaleX="201393" custLinFactNeighborX="81396" custLinFactNeighborY="123">
        <dgm:presLayoutVars>
          <dgm:chMax val="0"/>
          <dgm:chPref val="0"/>
          <dgm:bulletEnabled val="1"/>
        </dgm:presLayoutVars>
      </dgm:prSet>
      <dgm:spPr/>
    </dgm:pt>
    <dgm:pt modelId="{327F89C8-7CB9-439D-9E7F-51A9C889310D}" type="pres">
      <dgm:prSet presAssocID="{F2782DEC-FC9F-4678-812C-6A699798D915}" presName="sibTrans" presStyleCnt="0"/>
      <dgm:spPr/>
    </dgm:pt>
    <dgm:pt modelId="{2B0CD652-5F59-40A2-A5DE-8638943B45A7}" type="pres">
      <dgm:prSet presAssocID="{D1F4ABBA-E3C0-4220-858E-B2F66BC66DE0}" presName="composite" presStyleCnt="0"/>
      <dgm:spPr/>
    </dgm:pt>
    <dgm:pt modelId="{ED890A4B-F8E6-4B2D-9E41-6AC28E820ADA}" type="pres">
      <dgm:prSet presAssocID="{D1F4ABBA-E3C0-4220-858E-B2F66BC66DE0}" presName="ParentText" presStyleLbl="node1" presStyleIdx="2" presStyleCnt="3" custLinFactNeighborX="-10190" custLinFactNeighborY="1713">
        <dgm:presLayoutVars>
          <dgm:chMax val="1"/>
          <dgm:chPref val="1"/>
          <dgm:bulletEnabled val="1"/>
        </dgm:presLayoutVars>
      </dgm:prSet>
      <dgm:spPr/>
    </dgm:pt>
    <dgm:pt modelId="{A7AE17CE-1F01-4EAD-AB3C-9A14390819A6}" type="pres">
      <dgm:prSet presAssocID="{D1F4ABBA-E3C0-4220-858E-B2F66BC66DE0}" presName="FinalChildText" presStyleLbl="revTx" presStyleIdx="2" presStyleCnt="3" custScaleX="115811" custScaleY="166872">
        <dgm:presLayoutVars>
          <dgm:chMax val="0"/>
          <dgm:chPref val="0"/>
          <dgm:bulletEnabled val="1"/>
        </dgm:presLayoutVars>
      </dgm:prSet>
      <dgm:spPr/>
    </dgm:pt>
  </dgm:ptLst>
  <dgm:cxnLst>
    <dgm:cxn modelId="{84AB8D0A-CAA8-479D-AB6B-19A9E886640B}" type="presOf" srcId="{AADE6C7F-C68B-4674-B458-0D5FC3C60979}" destId="{0DAFCE5B-AC54-47BD-BE48-9591FD7C584F}" srcOrd="0" destOrd="0" presId="urn:microsoft.com/office/officeart/2005/8/layout/StepDownProcess"/>
    <dgm:cxn modelId="{487E5524-BBA7-443B-AC19-EBA62049415C}" srcId="{BFDA72F6-4013-4EB2-BF25-B15F66413F44}" destId="{E052A7A5-ED43-41E0-89E1-0C3E19216298}" srcOrd="0" destOrd="0" parTransId="{73B440B4-BFAA-4E4A-9D20-780FD062600A}" sibTransId="{20D144EE-37B8-47B0-85C7-FD3EC0753866}"/>
    <dgm:cxn modelId="{D276155B-0CA9-40F8-A680-8DDD784106BE}" srcId="{D1F4ABBA-E3C0-4220-858E-B2F66BC66DE0}" destId="{5F5AEB0B-4B3F-4596-8654-4B93591966ED}" srcOrd="0" destOrd="0" parTransId="{3FDE4BEF-C5F5-4C7B-9881-15636EF1CF1B}" sibTransId="{9C259F75-640B-42D0-921B-BDA2697B623B}"/>
    <dgm:cxn modelId="{66D50862-C440-4515-81AA-4C8BFC0C58B8}" type="presOf" srcId="{A9F86B32-810B-4A6B-935F-E3B54D7A9F50}" destId="{755ABD98-FD83-4C02-ADF0-8ED911E257D5}" srcOrd="0" destOrd="0" presId="urn:microsoft.com/office/officeart/2005/8/layout/StepDownProcess"/>
    <dgm:cxn modelId="{40277162-8E44-469B-BEC3-A00ADD141379}" type="presOf" srcId="{DE9836DC-FEAC-4D1F-8D60-EE6B480AB0A7}" destId="{01D132D3-1B1E-47EE-82AE-1DEAEF80E310}" srcOrd="0" destOrd="1" presId="urn:microsoft.com/office/officeart/2005/8/layout/StepDownProcess"/>
    <dgm:cxn modelId="{C164D662-A0F1-442B-BBA1-7EEFCF42484E}" type="presOf" srcId="{1C120ECF-1D71-4370-AA81-8226641F00EC}" destId="{0DAFCE5B-AC54-47BD-BE48-9591FD7C584F}" srcOrd="0" destOrd="1" presId="urn:microsoft.com/office/officeart/2005/8/layout/StepDownProcess"/>
    <dgm:cxn modelId="{CDC02266-59D2-4E93-A20D-57E9F0CF95AB}" type="presOf" srcId="{5F5AEB0B-4B3F-4596-8654-4B93591966ED}" destId="{A7AE17CE-1F01-4EAD-AB3C-9A14390819A6}" srcOrd="0" destOrd="0" presId="urn:microsoft.com/office/officeart/2005/8/layout/StepDownProcess"/>
    <dgm:cxn modelId="{66466352-8B7D-42EF-BC8A-8F71D7E6D873}" srcId="{BFDA72F6-4013-4EB2-BF25-B15F66413F44}" destId="{A9F86B32-810B-4A6B-935F-E3B54D7A9F50}" srcOrd="1" destOrd="0" parTransId="{0794912D-BFE5-4ED6-A901-36137D4D257A}" sibTransId="{F2782DEC-FC9F-4678-812C-6A699798D915}"/>
    <dgm:cxn modelId="{9A442C74-0D3D-441B-AF4E-A6ABCAED8DC8}" srcId="{A9F86B32-810B-4A6B-935F-E3B54D7A9F50}" destId="{AADE6C7F-C68B-4674-B458-0D5FC3C60979}" srcOrd="0" destOrd="0" parTransId="{F7991FD2-D212-465A-BC0A-9A83E2C66EBF}" sibTransId="{BA0FBEF3-AE0F-4287-92B0-4BDDF5B35BE4}"/>
    <dgm:cxn modelId="{431A5FA8-A9C2-4E78-8AFC-B7F350EF640B}" type="presOf" srcId="{8E9A7F0C-D8E1-4F47-88CB-AA0FF92F447E}" destId="{01D132D3-1B1E-47EE-82AE-1DEAEF80E310}" srcOrd="0" destOrd="0" presId="urn:microsoft.com/office/officeart/2005/8/layout/StepDownProcess"/>
    <dgm:cxn modelId="{74C80DB6-8B7D-459D-8402-4873AD67DC99}" srcId="{A9F86B32-810B-4A6B-935F-E3B54D7A9F50}" destId="{1C120ECF-1D71-4370-AA81-8226641F00EC}" srcOrd="1" destOrd="0" parTransId="{E9D58B34-0305-440A-8930-04BD48591478}" sibTransId="{9273DC9B-6A0B-427B-9A5F-ACCBA435D1FD}"/>
    <dgm:cxn modelId="{1F0FFAC5-B501-420E-B213-345CEDB63A31}" type="presOf" srcId="{D1F4ABBA-E3C0-4220-858E-B2F66BC66DE0}" destId="{ED890A4B-F8E6-4B2D-9E41-6AC28E820ADA}" srcOrd="0" destOrd="0" presId="urn:microsoft.com/office/officeart/2005/8/layout/StepDownProcess"/>
    <dgm:cxn modelId="{FA8A8DC8-DA40-4B70-8450-E0E650878469}" type="presOf" srcId="{BFDA72F6-4013-4EB2-BF25-B15F66413F44}" destId="{BF50808A-429F-4EA0-BB73-CFA91852D486}" srcOrd="0" destOrd="0" presId="urn:microsoft.com/office/officeart/2005/8/layout/StepDownProcess"/>
    <dgm:cxn modelId="{80932DDD-3473-4646-AA42-2CD451A1630F}" type="presOf" srcId="{E052A7A5-ED43-41E0-89E1-0C3E19216298}" destId="{86365DE4-84EF-466D-971A-B0A51FBF5A57}" srcOrd="0" destOrd="0" presId="urn:microsoft.com/office/officeart/2005/8/layout/StepDownProcess"/>
    <dgm:cxn modelId="{B2F299F4-AACE-4BED-81C2-4BE6E02E661A}" srcId="{E052A7A5-ED43-41E0-89E1-0C3E19216298}" destId="{8E9A7F0C-D8E1-4F47-88CB-AA0FF92F447E}" srcOrd="0" destOrd="0" parTransId="{4C96EA6B-509A-4A22-9FE2-2E60CA2AC23D}" sibTransId="{4C4C97E5-7EEA-4211-AE84-BFABD1A2A752}"/>
    <dgm:cxn modelId="{B0C079F8-3B33-4D3A-818C-8523DCE8A2DC}" srcId="{BFDA72F6-4013-4EB2-BF25-B15F66413F44}" destId="{D1F4ABBA-E3C0-4220-858E-B2F66BC66DE0}" srcOrd="2" destOrd="0" parTransId="{FC7FFA39-B094-4155-B972-F90BB205A80B}" sibTransId="{76C08275-B1A7-47F1-9F58-89CF9C3AA4C1}"/>
    <dgm:cxn modelId="{A6DB62FD-12C6-47E5-8169-3D714516D193}" srcId="{E052A7A5-ED43-41E0-89E1-0C3E19216298}" destId="{DE9836DC-FEAC-4D1F-8D60-EE6B480AB0A7}" srcOrd="1" destOrd="0" parTransId="{1F6191E9-4A11-48A1-A891-7A31B5A97CA1}" sibTransId="{10984242-75F2-4696-8BD2-8C0ABD81004F}"/>
    <dgm:cxn modelId="{F0347664-5426-4412-AF43-58FC258C4DFD}" type="presParOf" srcId="{BF50808A-429F-4EA0-BB73-CFA91852D486}" destId="{BD780959-FAE6-460C-8099-B55DD2F3B5DB}" srcOrd="0" destOrd="0" presId="urn:microsoft.com/office/officeart/2005/8/layout/StepDownProcess"/>
    <dgm:cxn modelId="{017BE8EF-8221-4A93-893E-D3B5D29ABDB9}" type="presParOf" srcId="{BD780959-FAE6-460C-8099-B55DD2F3B5DB}" destId="{48A578BA-6A28-4969-A4D7-DB1BEF80A2C3}" srcOrd="0" destOrd="0" presId="urn:microsoft.com/office/officeart/2005/8/layout/StepDownProcess"/>
    <dgm:cxn modelId="{9AD30278-4036-4E03-B43F-8582CAECF7D1}" type="presParOf" srcId="{BD780959-FAE6-460C-8099-B55DD2F3B5DB}" destId="{86365DE4-84EF-466D-971A-B0A51FBF5A57}" srcOrd="1" destOrd="0" presId="urn:microsoft.com/office/officeart/2005/8/layout/StepDownProcess"/>
    <dgm:cxn modelId="{F733CE9C-3EFD-45E4-B9F2-667CB28A3652}" type="presParOf" srcId="{BD780959-FAE6-460C-8099-B55DD2F3B5DB}" destId="{01D132D3-1B1E-47EE-82AE-1DEAEF80E310}" srcOrd="2" destOrd="0" presId="urn:microsoft.com/office/officeart/2005/8/layout/StepDownProcess"/>
    <dgm:cxn modelId="{FCC24120-A120-489B-9D80-2C9D7743251D}" type="presParOf" srcId="{BF50808A-429F-4EA0-BB73-CFA91852D486}" destId="{48F803DD-16A2-489C-9221-6E1EE9B67034}" srcOrd="1" destOrd="0" presId="urn:microsoft.com/office/officeart/2005/8/layout/StepDownProcess"/>
    <dgm:cxn modelId="{A9532C12-F3A1-4257-BE20-61F788FAEE1B}" type="presParOf" srcId="{BF50808A-429F-4EA0-BB73-CFA91852D486}" destId="{C50E8CD7-4D4B-499F-90DB-2DF557F26D9E}" srcOrd="2" destOrd="0" presId="urn:microsoft.com/office/officeart/2005/8/layout/StepDownProcess"/>
    <dgm:cxn modelId="{CE3A5723-6A03-4A3D-AD56-60916C8B3755}" type="presParOf" srcId="{C50E8CD7-4D4B-499F-90DB-2DF557F26D9E}" destId="{6D0D8F41-6450-4223-81AE-1D3044B844EB}" srcOrd="0" destOrd="0" presId="urn:microsoft.com/office/officeart/2005/8/layout/StepDownProcess"/>
    <dgm:cxn modelId="{FE45422C-5B5C-442D-8354-3EEDEF6412CD}" type="presParOf" srcId="{C50E8CD7-4D4B-499F-90DB-2DF557F26D9E}" destId="{755ABD98-FD83-4C02-ADF0-8ED911E257D5}" srcOrd="1" destOrd="0" presId="urn:microsoft.com/office/officeart/2005/8/layout/StepDownProcess"/>
    <dgm:cxn modelId="{6A1C066B-7F54-4153-B4F5-2B761CFD1FF2}" type="presParOf" srcId="{C50E8CD7-4D4B-499F-90DB-2DF557F26D9E}" destId="{0DAFCE5B-AC54-47BD-BE48-9591FD7C584F}" srcOrd="2" destOrd="0" presId="urn:microsoft.com/office/officeart/2005/8/layout/StepDownProcess"/>
    <dgm:cxn modelId="{C23EF39C-186F-4292-8D25-FC3CD05F9090}" type="presParOf" srcId="{BF50808A-429F-4EA0-BB73-CFA91852D486}" destId="{327F89C8-7CB9-439D-9E7F-51A9C889310D}" srcOrd="3" destOrd="0" presId="urn:microsoft.com/office/officeart/2005/8/layout/StepDownProcess"/>
    <dgm:cxn modelId="{C69928F4-2473-4CB1-A775-C59BB662C5F1}" type="presParOf" srcId="{BF50808A-429F-4EA0-BB73-CFA91852D486}" destId="{2B0CD652-5F59-40A2-A5DE-8638943B45A7}" srcOrd="4" destOrd="0" presId="urn:microsoft.com/office/officeart/2005/8/layout/StepDownProcess"/>
    <dgm:cxn modelId="{1FA24B0E-5AE2-4A6C-ACE1-82ECAA6DBD2A}" type="presParOf" srcId="{2B0CD652-5F59-40A2-A5DE-8638943B45A7}" destId="{ED890A4B-F8E6-4B2D-9E41-6AC28E820ADA}" srcOrd="0" destOrd="0" presId="urn:microsoft.com/office/officeart/2005/8/layout/StepDownProcess"/>
    <dgm:cxn modelId="{F4C83DBB-DD76-476D-9995-D6E43A137E7E}" type="presParOf" srcId="{2B0CD652-5F59-40A2-A5DE-8638943B45A7}" destId="{A7AE17CE-1F01-4EAD-AB3C-9A14390819A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054D41-9213-4A0F-A729-3DB75BACEE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2AD57A4-393D-4EC0-9DA6-7305377E63B5}">
      <dgm:prSet phldrT="[Text]"/>
      <dgm:spPr/>
      <dgm:t>
        <a:bodyPr/>
        <a:lstStyle/>
        <a:p>
          <a:r>
            <a:rPr lang="en-GB" dirty="0"/>
            <a:t>Governance – overall strategy for service</a:t>
          </a:r>
        </a:p>
      </dgm:t>
    </dgm:pt>
    <dgm:pt modelId="{E06339E9-D6C4-4ADC-AA99-FE8468F0ED39}" type="parTrans" cxnId="{51B1F3EE-C38D-4477-BAE8-5C68F7209146}">
      <dgm:prSet/>
      <dgm:spPr/>
      <dgm:t>
        <a:bodyPr/>
        <a:lstStyle/>
        <a:p>
          <a:endParaRPr lang="en-GB"/>
        </a:p>
      </dgm:t>
    </dgm:pt>
    <dgm:pt modelId="{691BE72F-89E4-4732-BB01-43F2AF2EA90E}" type="sibTrans" cxnId="{51B1F3EE-C38D-4477-BAE8-5C68F7209146}">
      <dgm:prSet/>
      <dgm:spPr/>
      <dgm:t>
        <a:bodyPr/>
        <a:lstStyle/>
        <a:p>
          <a:endParaRPr lang="en-GB"/>
        </a:p>
      </dgm:t>
    </dgm:pt>
    <dgm:pt modelId="{719323C2-4F01-4B78-A199-2EDB795D6125}">
      <dgm:prSet phldrT="[Text]"/>
      <dgm:spPr/>
      <dgm:t>
        <a:bodyPr/>
        <a:lstStyle/>
        <a:p>
          <a:r>
            <a:rPr lang="en-GB" dirty="0"/>
            <a:t>Demographic changes and context</a:t>
          </a:r>
        </a:p>
      </dgm:t>
    </dgm:pt>
    <dgm:pt modelId="{3886CE0F-5478-45FF-80B4-0D6C1BA16821}" type="parTrans" cxnId="{7047748F-6033-4B8F-BDC2-FAEB9035A966}">
      <dgm:prSet/>
      <dgm:spPr/>
      <dgm:t>
        <a:bodyPr/>
        <a:lstStyle/>
        <a:p>
          <a:endParaRPr lang="en-GB"/>
        </a:p>
      </dgm:t>
    </dgm:pt>
    <dgm:pt modelId="{F957F9DB-9236-4F3B-AAD8-DE8249C7D9EB}" type="sibTrans" cxnId="{7047748F-6033-4B8F-BDC2-FAEB9035A966}">
      <dgm:prSet/>
      <dgm:spPr/>
      <dgm:t>
        <a:bodyPr/>
        <a:lstStyle/>
        <a:p>
          <a:endParaRPr lang="en-GB"/>
        </a:p>
      </dgm:t>
    </dgm:pt>
    <dgm:pt modelId="{CE398FA7-648A-4FDD-A2C3-0C09EDA1361D}">
      <dgm:prSet phldrT="[Text]"/>
      <dgm:spPr/>
      <dgm:t>
        <a:bodyPr/>
        <a:lstStyle/>
        <a:p>
          <a:r>
            <a:rPr lang="en-GB" dirty="0"/>
            <a:t>Oversight and scrutiny</a:t>
          </a:r>
        </a:p>
      </dgm:t>
    </dgm:pt>
    <dgm:pt modelId="{F857CA33-FDE9-4149-BE2D-09FC832DD2A7}" type="parTrans" cxnId="{ABFAEA5C-8AC6-4C51-B816-6EBB4A6A9E33}">
      <dgm:prSet/>
      <dgm:spPr/>
      <dgm:t>
        <a:bodyPr/>
        <a:lstStyle/>
        <a:p>
          <a:endParaRPr lang="en-GB"/>
        </a:p>
      </dgm:t>
    </dgm:pt>
    <dgm:pt modelId="{B7489EA6-9DAC-4CF8-AE46-18ED3388DECB}" type="sibTrans" cxnId="{ABFAEA5C-8AC6-4C51-B816-6EBB4A6A9E33}">
      <dgm:prSet/>
      <dgm:spPr/>
      <dgm:t>
        <a:bodyPr/>
        <a:lstStyle/>
        <a:p>
          <a:endParaRPr lang="en-GB"/>
        </a:p>
      </dgm:t>
    </dgm:pt>
    <dgm:pt modelId="{AEC6EB2E-6B02-49C2-8E0F-269FE613A1EB}">
      <dgm:prSet phldrT="[Text]"/>
      <dgm:spPr/>
      <dgm:t>
        <a:bodyPr/>
        <a:lstStyle/>
        <a:p>
          <a:r>
            <a:rPr lang="en-GB" dirty="0"/>
            <a:t>Historical Performance</a:t>
          </a:r>
        </a:p>
      </dgm:t>
    </dgm:pt>
    <dgm:pt modelId="{A1094F03-7E8A-48E7-8FC9-41DDC63D6C9B}" type="parTrans" cxnId="{7324741B-F657-4014-9043-BB98D802DB89}">
      <dgm:prSet/>
      <dgm:spPr/>
      <dgm:t>
        <a:bodyPr/>
        <a:lstStyle/>
        <a:p>
          <a:endParaRPr lang="en-GB"/>
        </a:p>
      </dgm:t>
    </dgm:pt>
    <dgm:pt modelId="{EC27CFBC-8AF2-4951-A286-B01FBFC2C023}" type="sibTrans" cxnId="{7324741B-F657-4014-9043-BB98D802DB89}">
      <dgm:prSet/>
      <dgm:spPr/>
      <dgm:t>
        <a:bodyPr/>
        <a:lstStyle/>
        <a:p>
          <a:endParaRPr lang="en-GB"/>
        </a:p>
      </dgm:t>
    </dgm:pt>
    <dgm:pt modelId="{5BC0EE9F-D5C9-43E5-BFBD-6EEBE1B0B987}">
      <dgm:prSet phldrT="[Text]"/>
      <dgm:spPr/>
      <dgm:t>
        <a:bodyPr/>
        <a:lstStyle/>
        <a:p>
          <a:r>
            <a:rPr lang="en-GB" dirty="0"/>
            <a:t>Inspection – how do we know the service is performing?</a:t>
          </a:r>
        </a:p>
      </dgm:t>
    </dgm:pt>
    <dgm:pt modelId="{F8AD7A6B-F531-4B80-BB94-820D32641106}" type="parTrans" cxnId="{B54BEE41-4667-4AF5-B04B-CE9A637D6C14}">
      <dgm:prSet/>
      <dgm:spPr/>
      <dgm:t>
        <a:bodyPr/>
        <a:lstStyle/>
        <a:p>
          <a:endParaRPr lang="en-GB"/>
        </a:p>
      </dgm:t>
    </dgm:pt>
    <dgm:pt modelId="{44FD0502-CE56-44C1-AF82-92E3C2643B43}" type="sibTrans" cxnId="{B54BEE41-4667-4AF5-B04B-CE9A637D6C14}">
      <dgm:prSet/>
      <dgm:spPr/>
      <dgm:t>
        <a:bodyPr/>
        <a:lstStyle/>
        <a:p>
          <a:endParaRPr lang="en-GB"/>
        </a:p>
      </dgm:t>
    </dgm:pt>
    <dgm:pt modelId="{9F85D67E-44BF-42DC-8890-673B095E9248}" type="pres">
      <dgm:prSet presAssocID="{15054D41-9213-4A0F-A729-3DB75BACEEC1}" presName="diagram" presStyleCnt="0">
        <dgm:presLayoutVars>
          <dgm:dir/>
          <dgm:resizeHandles val="exact"/>
        </dgm:presLayoutVars>
      </dgm:prSet>
      <dgm:spPr/>
    </dgm:pt>
    <dgm:pt modelId="{586FD396-13B7-4E84-859B-60A9DBE877A6}" type="pres">
      <dgm:prSet presAssocID="{72AD57A4-393D-4EC0-9DA6-7305377E63B5}" presName="node" presStyleLbl="node1" presStyleIdx="0" presStyleCnt="5">
        <dgm:presLayoutVars>
          <dgm:bulletEnabled val="1"/>
        </dgm:presLayoutVars>
      </dgm:prSet>
      <dgm:spPr/>
    </dgm:pt>
    <dgm:pt modelId="{99D7B93D-E68C-4CA9-8E1F-FB12734A72BA}" type="pres">
      <dgm:prSet presAssocID="{691BE72F-89E4-4732-BB01-43F2AF2EA90E}" presName="sibTrans" presStyleCnt="0"/>
      <dgm:spPr/>
    </dgm:pt>
    <dgm:pt modelId="{805F39B5-7756-4CC8-A739-673B56F1A557}" type="pres">
      <dgm:prSet presAssocID="{AEC6EB2E-6B02-49C2-8E0F-269FE613A1EB}" presName="node" presStyleLbl="node1" presStyleIdx="1" presStyleCnt="5">
        <dgm:presLayoutVars>
          <dgm:bulletEnabled val="1"/>
        </dgm:presLayoutVars>
      </dgm:prSet>
      <dgm:spPr/>
    </dgm:pt>
    <dgm:pt modelId="{44202D6D-488A-4A1B-A121-45EE549F50D1}" type="pres">
      <dgm:prSet presAssocID="{EC27CFBC-8AF2-4951-A286-B01FBFC2C023}" presName="sibTrans" presStyleCnt="0"/>
      <dgm:spPr/>
    </dgm:pt>
    <dgm:pt modelId="{1A40BBEE-7D68-458D-A93D-26D6EC16419E}" type="pres">
      <dgm:prSet presAssocID="{719323C2-4F01-4B78-A199-2EDB795D6125}" presName="node" presStyleLbl="node1" presStyleIdx="2" presStyleCnt="5">
        <dgm:presLayoutVars>
          <dgm:bulletEnabled val="1"/>
        </dgm:presLayoutVars>
      </dgm:prSet>
      <dgm:spPr/>
    </dgm:pt>
    <dgm:pt modelId="{96DCC44B-9224-45DF-9326-40A32841090F}" type="pres">
      <dgm:prSet presAssocID="{F957F9DB-9236-4F3B-AAD8-DE8249C7D9EB}" presName="sibTrans" presStyleCnt="0"/>
      <dgm:spPr/>
    </dgm:pt>
    <dgm:pt modelId="{C0DCF71D-9618-4410-8150-A5BEF580AC77}" type="pres">
      <dgm:prSet presAssocID="{CE398FA7-648A-4FDD-A2C3-0C09EDA1361D}" presName="node" presStyleLbl="node1" presStyleIdx="3" presStyleCnt="5">
        <dgm:presLayoutVars>
          <dgm:bulletEnabled val="1"/>
        </dgm:presLayoutVars>
      </dgm:prSet>
      <dgm:spPr/>
    </dgm:pt>
    <dgm:pt modelId="{23F47259-3F9E-4ED2-A936-8E3A15161790}" type="pres">
      <dgm:prSet presAssocID="{B7489EA6-9DAC-4CF8-AE46-18ED3388DECB}" presName="sibTrans" presStyleCnt="0"/>
      <dgm:spPr/>
    </dgm:pt>
    <dgm:pt modelId="{108BD65C-70D0-4999-9311-60F718C5ECBD}" type="pres">
      <dgm:prSet presAssocID="{5BC0EE9F-D5C9-43E5-BFBD-6EEBE1B0B987}" presName="node" presStyleLbl="node1" presStyleIdx="4" presStyleCnt="5">
        <dgm:presLayoutVars>
          <dgm:bulletEnabled val="1"/>
        </dgm:presLayoutVars>
      </dgm:prSet>
      <dgm:spPr/>
    </dgm:pt>
  </dgm:ptLst>
  <dgm:cxnLst>
    <dgm:cxn modelId="{7324741B-F657-4014-9043-BB98D802DB89}" srcId="{15054D41-9213-4A0F-A729-3DB75BACEEC1}" destId="{AEC6EB2E-6B02-49C2-8E0F-269FE613A1EB}" srcOrd="1" destOrd="0" parTransId="{A1094F03-7E8A-48E7-8FC9-41DDC63D6C9B}" sibTransId="{EC27CFBC-8AF2-4951-A286-B01FBFC2C023}"/>
    <dgm:cxn modelId="{D6942D35-893E-44DE-885E-6D7C75F012A5}" type="presOf" srcId="{5BC0EE9F-D5C9-43E5-BFBD-6EEBE1B0B987}" destId="{108BD65C-70D0-4999-9311-60F718C5ECBD}" srcOrd="0" destOrd="0" presId="urn:microsoft.com/office/officeart/2005/8/layout/default"/>
    <dgm:cxn modelId="{72CE7B5B-BC43-4770-A358-2E82282F097C}" type="presOf" srcId="{15054D41-9213-4A0F-A729-3DB75BACEEC1}" destId="{9F85D67E-44BF-42DC-8890-673B095E9248}" srcOrd="0" destOrd="0" presId="urn:microsoft.com/office/officeart/2005/8/layout/default"/>
    <dgm:cxn modelId="{ABFAEA5C-8AC6-4C51-B816-6EBB4A6A9E33}" srcId="{15054D41-9213-4A0F-A729-3DB75BACEEC1}" destId="{CE398FA7-648A-4FDD-A2C3-0C09EDA1361D}" srcOrd="3" destOrd="0" parTransId="{F857CA33-FDE9-4149-BE2D-09FC832DD2A7}" sibTransId="{B7489EA6-9DAC-4CF8-AE46-18ED3388DECB}"/>
    <dgm:cxn modelId="{B54BEE41-4667-4AF5-B04B-CE9A637D6C14}" srcId="{15054D41-9213-4A0F-A729-3DB75BACEEC1}" destId="{5BC0EE9F-D5C9-43E5-BFBD-6EEBE1B0B987}" srcOrd="4" destOrd="0" parTransId="{F8AD7A6B-F531-4B80-BB94-820D32641106}" sibTransId="{44FD0502-CE56-44C1-AF82-92E3C2643B43}"/>
    <dgm:cxn modelId="{0F99A786-976F-445A-B2A6-DAEC0BCBE34A}" type="presOf" srcId="{AEC6EB2E-6B02-49C2-8E0F-269FE613A1EB}" destId="{805F39B5-7756-4CC8-A739-673B56F1A557}" srcOrd="0" destOrd="0" presId="urn:microsoft.com/office/officeart/2005/8/layout/default"/>
    <dgm:cxn modelId="{7047748F-6033-4B8F-BDC2-FAEB9035A966}" srcId="{15054D41-9213-4A0F-A729-3DB75BACEEC1}" destId="{719323C2-4F01-4B78-A199-2EDB795D6125}" srcOrd="2" destOrd="0" parTransId="{3886CE0F-5478-45FF-80B4-0D6C1BA16821}" sibTransId="{F957F9DB-9236-4F3B-AAD8-DE8249C7D9EB}"/>
    <dgm:cxn modelId="{F3662DAB-E53D-4D80-97C5-190BA916AF26}" type="presOf" srcId="{719323C2-4F01-4B78-A199-2EDB795D6125}" destId="{1A40BBEE-7D68-458D-A93D-26D6EC16419E}" srcOrd="0" destOrd="0" presId="urn:microsoft.com/office/officeart/2005/8/layout/default"/>
    <dgm:cxn modelId="{072948BA-5BD4-4875-8D0E-FB1527C5B4B5}" type="presOf" srcId="{CE398FA7-648A-4FDD-A2C3-0C09EDA1361D}" destId="{C0DCF71D-9618-4410-8150-A5BEF580AC77}" srcOrd="0" destOrd="0" presId="urn:microsoft.com/office/officeart/2005/8/layout/default"/>
    <dgm:cxn modelId="{4F22FDC0-ABB4-4DAC-85C2-812928C882A5}" type="presOf" srcId="{72AD57A4-393D-4EC0-9DA6-7305377E63B5}" destId="{586FD396-13B7-4E84-859B-60A9DBE877A6}" srcOrd="0" destOrd="0" presId="urn:microsoft.com/office/officeart/2005/8/layout/default"/>
    <dgm:cxn modelId="{51B1F3EE-C38D-4477-BAE8-5C68F7209146}" srcId="{15054D41-9213-4A0F-A729-3DB75BACEEC1}" destId="{72AD57A4-393D-4EC0-9DA6-7305377E63B5}" srcOrd="0" destOrd="0" parTransId="{E06339E9-D6C4-4ADC-AA99-FE8468F0ED39}" sibTransId="{691BE72F-89E4-4732-BB01-43F2AF2EA90E}"/>
    <dgm:cxn modelId="{03EA6E3C-2F33-4037-83B9-18294EAC4B62}" type="presParOf" srcId="{9F85D67E-44BF-42DC-8890-673B095E9248}" destId="{586FD396-13B7-4E84-859B-60A9DBE877A6}" srcOrd="0" destOrd="0" presId="urn:microsoft.com/office/officeart/2005/8/layout/default"/>
    <dgm:cxn modelId="{A59AC01B-6E3F-4D19-871F-80A29D092D16}" type="presParOf" srcId="{9F85D67E-44BF-42DC-8890-673B095E9248}" destId="{99D7B93D-E68C-4CA9-8E1F-FB12734A72BA}" srcOrd="1" destOrd="0" presId="urn:microsoft.com/office/officeart/2005/8/layout/default"/>
    <dgm:cxn modelId="{692109F7-8218-40BF-B0E6-33DEC28C600E}" type="presParOf" srcId="{9F85D67E-44BF-42DC-8890-673B095E9248}" destId="{805F39B5-7756-4CC8-A739-673B56F1A557}" srcOrd="2" destOrd="0" presId="urn:microsoft.com/office/officeart/2005/8/layout/default"/>
    <dgm:cxn modelId="{D319E911-4661-4DAD-8EBC-6EC2F45B856C}" type="presParOf" srcId="{9F85D67E-44BF-42DC-8890-673B095E9248}" destId="{44202D6D-488A-4A1B-A121-45EE549F50D1}" srcOrd="3" destOrd="0" presId="urn:microsoft.com/office/officeart/2005/8/layout/default"/>
    <dgm:cxn modelId="{AE9CCB9C-E1F4-438F-BAE6-EAC3ED1E2A05}" type="presParOf" srcId="{9F85D67E-44BF-42DC-8890-673B095E9248}" destId="{1A40BBEE-7D68-458D-A93D-26D6EC16419E}" srcOrd="4" destOrd="0" presId="urn:microsoft.com/office/officeart/2005/8/layout/default"/>
    <dgm:cxn modelId="{4074380B-903D-4E58-AC41-5AFA3C54448A}" type="presParOf" srcId="{9F85D67E-44BF-42DC-8890-673B095E9248}" destId="{96DCC44B-9224-45DF-9326-40A32841090F}" srcOrd="5" destOrd="0" presId="urn:microsoft.com/office/officeart/2005/8/layout/default"/>
    <dgm:cxn modelId="{9EE4479B-DC3A-4788-B533-D39E26A7D3C9}" type="presParOf" srcId="{9F85D67E-44BF-42DC-8890-673B095E9248}" destId="{C0DCF71D-9618-4410-8150-A5BEF580AC77}" srcOrd="6" destOrd="0" presId="urn:microsoft.com/office/officeart/2005/8/layout/default"/>
    <dgm:cxn modelId="{82B46E1A-2799-42B7-9259-5D7FC82D758F}" type="presParOf" srcId="{9F85D67E-44BF-42DC-8890-673B095E9248}" destId="{23F47259-3F9E-4ED2-A936-8E3A15161790}" srcOrd="7" destOrd="0" presId="urn:microsoft.com/office/officeart/2005/8/layout/default"/>
    <dgm:cxn modelId="{C722D628-A9EA-42F5-8ACE-2ECF808ECCA4}" type="presParOf" srcId="{9F85D67E-44BF-42DC-8890-673B095E9248}" destId="{108BD65C-70D0-4999-9311-60F718C5ECB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93272C-AC4F-455C-BF2A-52A92D38E705}" type="doc">
      <dgm:prSet loTypeId="urn:microsoft.com/office/officeart/2005/8/layout/lProcess2" loCatId="list" qsTypeId="urn:microsoft.com/office/officeart/2005/8/quickstyle/simple1" qsCatId="simple" csTypeId="urn:microsoft.com/office/officeart/2005/8/colors/accent6_3" csCatId="accent6" phldr="1"/>
      <dgm:spPr/>
    </dgm:pt>
    <dgm:pt modelId="{670D6D98-BE4E-46A0-953F-C9DDABF67213}">
      <dgm:prSet phldrT="[Text]"/>
      <dgm:spPr/>
      <dgm:t>
        <a:bodyPr/>
        <a:lstStyle/>
        <a:p>
          <a:r>
            <a:rPr lang="en-GB" dirty="0"/>
            <a:t>Policy</a:t>
          </a:r>
        </a:p>
      </dgm:t>
    </dgm:pt>
    <dgm:pt modelId="{389CB9EC-17D1-4129-B02D-7860CB1FAFF4}" type="parTrans" cxnId="{47270051-A647-4A78-98BC-7EDFB54C54F4}">
      <dgm:prSet/>
      <dgm:spPr/>
      <dgm:t>
        <a:bodyPr/>
        <a:lstStyle/>
        <a:p>
          <a:endParaRPr lang="en-GB"/>
        </a:p>
      </dgm:t>
    </dgm:pt>
    <dgm:pt modelId="{020DEAF6-1452-4871-8784-B047E3EE96AB}" type="sibTrans" cxnId="{47270051-A647-4A78-98BC-7EDFB54C54F4}">
      <dgm:prSet/>
      <dgm:spPr/>
      <dgm:t>
        <a:bodyPr/>
        <a:lstStyle/>
        <a:p>
          <a:endParaRPr lang="en-GB"/>
        </a:p>
      </dgm:t>
    </dgm:pt>
    <dgm:pt modelId="{079E360D-71DE-4F7F-B38C-BBCFF08D526E}">
      <dgm:prSet phldrT="[Text]"/>
      <dgm:spPr/>
      <dgm:t>
        <a:bodyPr/>
        <a:lstStyle/>
        <a:p>
          <a:r>
            <a:rPr lang="en-GB" dirty="0"/>
            <a:t>Service</a:t>
          </a:r>
        </a:p>
      </dgm:t>
    </dgm:pt>
    <dgm:pt modelId="{134A4B03-9ECD-4DFF-800E-F09AD5994131}" type="parTrans" cxnId="{50E63F86-BF1B-47E0-AEDE-3882A4AEAA51}">
      <dgm:prSet/>
      <dgm:spPr/>
      <dgm:t>
        <a:bodyPr/>
        <a:lstStyle/>
        <a:p>
          <a:endParaRPr lang="en-GB"/>
        </a:p>
      </dgm:t>
    </dgm:pt>
    <dgm:pt modelId="{D9122371-406C-433E-9537-8095EB33544A}" type="sibTrans" cxnId="{50E63F86-BF1B-47E0-AEDE-3882A4AEAA51}">
      <dgm:prSet/>
      <dgm:spPr/>
      <dgm:t>
        <a:bodyPr/>
        <a:lstStyle/>
        <a:p>
          <a:endParaRPr lang="en-GB"/>
        </a:p>
      </dgm:t>
    </dgm:pt>
    <dgm:pt modelId="{7009D9E8-B7DE-4ECE-8A5C-9F090360D577}">
      <dgm:prSet phldrT="[Text]"/>
      <dgm:spPr/>
      <dgm:t>
        <a:bodyPr/>
        <a:lstStyle/>
        <a:p>
          <a:r>
            <a:rPr lang="en-GB" dirty="0"/>
            <a:t>Improvement</a:t>
          </a:r>
        </a:p>
      </dgm:t>
    </dgm:pt>
    <dgm:pt modelId="{F8BED72D-DE4E-4A22-8DF2-3419FC6B3490}" type="parTrans" cxnId="{6A90DCC2-0F0D-45B9-88E2-EA6ABBFE6394}">
      <dgm:prSet/>
      <dgm:spPr/>
      <dgm:t>
        <a:bodyPr/>
        <a:lstStyle/>
        <a:p>
          <a:endParaRPr lang="en-GB"/>
        </a:p>
      </dgm:t>
    </dgm:pt>
    <dgm:pt modelId="{7130B188-0108-4C89-98E1-439D7175BF6D}" type="sibTrans" cxnId="{6A90DCC2-0F0D-45B9-88E2-EA6ABBFE6394}">
      <dgm:prSet/>
      <dgm:spPr/>
      <dgm:t>
        <a:bodyPr/>
        <a:lstStyle/>
        <a:p>
          <a:endParaRPr lang="en-GB"/>
        </a:p>
      </dgm:t>
    </dgm:pt>
    <dgm:pt modelId="{0C2DB18A-1A48-4196-B936-F54CAC7B641F}">
      <dgm:prSet phldrT="[Text]"/>
      <dgm:spPr/>
      <dgm:t>
        <a:bodyPr/>
        <a:lstStyle/>
        <a:p>
          <a:r>
            <a:rPr lang="en-GB" dirty="0"/>
            <a:t>Establishing a national business case for integration as policy</a:t>
          </a:r>
        </a:p>
      </dgm:t>
    </dgm:pt>
    <dgm:pt modelId="{17235359-C31B-488E-AA10-70511C39EEA7}" type="parTrans" cxnId="{62EDC683-2E00-4A41-8D28-273778C87E2B}">
      <dgm:prSet/>
      <dgm:spPr/>
      <dgm:t>
        <a:bodyPr/>
        <a:lstStyle/>
        <a:p>
          <a:endParaRPr lang="en-GB"/>
        </a:p>
      </dgm:t>
    </dgm:pt>
    <dgm:pt modelId="{73434D4F-F27D-46C0-B72D-9293EA80266B}" type="sibTrans" cxnId="{62EDC683-2E00-4A41-8D28-273778C87E2B}">
      <dgm:prSet/>
      <dgm:spPr/>
      <dgm:t>
        <a:bodyPr/>
        <a:lstStyle/>
        <a:p>
          <a:endParaRPr lang="en-GB"/>
        </a:p>
      </dgm:t>
    </dgm:pt>
    <dgm:pt modelId="{ACFB1550-26B7-4EE7-8DD6-ECDD17E937F5}">
      <dgm:prSet phldrT="[Text]"/>
      <dgm:spPr/>
      <dgm:t>
        <a:bodyPr/>
        <a:lstStyle/>
        <a:p>
          <a:r>
            <a:rPr lang="en-GB" dirty="0"/>
            <a:t>Drawing up a local case for integration and identifying savings</a:t>
          </a:r>
        </a:p>
      </dgm:t>
    </dgm:pt>
    <dgm:pt modelId="{DF8D2B4B-4C7D-4D9F-9CBD-B331B1B22683}" type="parTrans" cxnId="{1A79CA25-5595-40CD-833D-7C2ACE2667ED}">
      <dgm:prSet/>
      <dgm:spPr/>
      <dgm:t>
        <a:bodyPr/>
        <a:lstStyle/>
        <a:p>
          <a:endParaRPr lang="en-GB"/>
        </a:p>
      </dgm:t>
    </dgm:pt>
    <dgm:pt modelId="{CB5E9AA5-3C63-4B4A-8564-05E4EED6F263}" type="sibTrans" cxnId="{1A79CA25-5595-40CD-833D-7C2ACE2667ED}">
      <dgm:prSet/>
      <dgm:spPr/>
      <dgm:t>
        <a:bodyPr/>
        <a:lstStyle/>
        <a:p>
          <a:endParaRPr lang="en-GB"/>
        </a:p>
      </dgm:t>
    </dgm:pt>
    <dgm:pt modelId="{AA027629-0C24-4076-9A72-DF27792439FF}">
      <dgm:prSet phldrT="[Text]"/>
      <dgm:spPr/>
      <dgm:t>
        <a:bodyPr/>
        <a:lstStyle/>
        <a:p>
          <a:r>
            <a:rPr lang="en-GB" dirty="0"/>
            <a:t>Evaluation of integration and improvements</a:t>
          </a:r>
        </a:p>
      </dgm:t>
    </dgm:pt>
    <dgm:pt modelId="{10E193D5-1A81-41ED-BE39-013B4E9F8908}" type="parTrans" cxnId="{95827623-EC6A-4425-90FA-EB97DAE56062}">
      <dgm:prSet/>
      <dgm:spPr/>
      <dgm:t>
        <a:bodyPr/>
        <a:lstStyle/>
        <a:p>
          <a:endParaRPr lang="en-GB"/>
        </a:p>
      </dgm:t>
    </dgm:pt>
    <dgm:pt modelId="{AAB327DD-08FE-4CC7-A4AC-FE2A5C456FA5}" type="sibTrans" cxnId="{95827623-EC6A-4425-90FA-EB97DAE56062}">
      <dgm:prSet/>
      <dgm:spPr/>
      <dgm:t>
        <a:bodyPr/>
        <a:lstStyle/>
        <a:p>
          <a:endParaRPr lang="en-GB"/>
        </a:p>
      </dgm:t>
    </dgm:pt>
    <dgm:pt modelId="{584D1B5D-ED53-457D-B123-EA8D1D80287A}" type="pres">
      <dgm:prSet presAssocID="{C893272C-AC4F-455C-BF2A-52A92D38E705}" presName="theList" presStyleCnt="0">
        <dgm:presLayoutVars>
          <dgm:dir/>
          <dgm:animLvl val="lvl"/>
          <dgm:resizeHandles val="exact"/>
        </dgm:presLayoutVars>
      </dgm:prSet>
      <dgm:spPr/>
    </dgm:pt>
    <dgm:pt modelId="{C8C3BEFB-C9BC-4BD4-96F1-E8EB65C3557A}" type="pres">
      <dgm:prSet presAssocID="{670D6D98-BE4E-46A0-953F-C9DDABF67213}" presName="compNode" presStyleCnt="0"/>
      <dgm:spPr/>
    </dgm:pt>
    <dgm:pt modelId="{BA049FD8-F3AE-43E0-9B97-70DC2D1CA970}" type="pres">
      <dgm:prSet presAssocID="{670D6D98-BE4E-46A0-953F-C9DDABF67213}" presName="aNode" presStyleLbl="bgShp" presStyleIdx="0" presStyleCnt="3"/>
      <dgm:spPr/>
    </dgm:pt>
    <dgm:pt modelId="{EE03A5BF-EE7E-4F81-B424-D94E471E71F3}" type="pres">
      <dgm:prSet presAssocID="{670D6D98-BE4E-46A0-953F-C9DDABF67213}" presName="textNode" presStyleLbl="bgShp" presStyleIdx="0" presStyleCnt="3"/>
      <dgm:spPr/>
    </dgm:pt>
    <dgm:pt modelId="{C5027CAD-4026-468D-94DB-273F0FD9DB6E}" type="pres">
      <dgm:prSet presAssocID="{670D6D98-BE4E-46A0-953F-C9DDABF67213}" presName="compChildNode" presStyleCnt="0"/>
      <dgm:spPr/>
    </dgm:pt>
    <dgm:pt modelId="{7B523FCE-18F5-4796-AFAD-D282C8AD7F97}" type="pres">
      <dgm:prSet presAssocID="{670D6D98-BE4E-46A0-953F-C9DDABF67213}" presName="theInnerList" presStyleCnt="0"/>
      <dgm:spPr/>
    </dgm:pt>
    <dgm:pt modelId="{95FB18FF-CDC5-447B-91EA-9C60B27B00DE}" type="pres">
      <dgm:prSet presAssocID="{0C2DB18A-1A48-4196-B936-F54CAC7B641F}" presName="childNode" presStyleLbl="node1" presStyleIdx="0" presStyleCnt="3">
        <dgm:presLayoutVars>
          <dgm:bulletEnabled val="1"/>
        </dgm:presLayoutVars>
      </dgm:prSet>
      <dgm:spPr/>
    </dgm:pt>
    <dgm:pt modelId="{0EF1B479-4A29-4E27-8E69-950A528FDDE8}" type="pres">
      <dgm:prSet presAssocID="{670D6D98-BE4E-46A0-953F-C9DDABF67213}" presName="aSpace" presStyleCnt="0"/>
      <dgm:spPr/>
    </dgm:pt>
    <dgm:pt modelId="{B5B4D8A2-3E04-45D9-AB4C-FF325A820004}" type="pres">
      <dgm:prSet presAssocID="{079E360D-71DE-4F7F-B38C-BBCFF08D526E}" presName="compNode" presStyleCnt="0"/>
      <dgm:spPr/>
    </dgm:pt>
    <dgm:pt modelId="{1169D548-5920-4AB5-82C9-C97C596A439B}" type="pres">
      <dgm:prSet presAssocID="{079E360D-71DE-4F7F-B38C-BBCFF08D526E}" presName="aNode" presStyleLbl="bgShp" presStyleIdx="1" presStyleCnt="3"/>
      <dgm:spPr/>
    </dgm:pt>
    <dgm:pt modelId="{73B30934-152E-4AE3-BE86-CE12834AE5AD}" type="pres">
      <dgm:prSet presAssocID="{079E360D-71DE-4F7F-B38C-BBCFF08D526E}" presName="textNode" presStyleLbl="bgShp" presStyleIdx="1" presStyleCnt="3"/>
      <dgm:spPr/>
    </dgm:pt>
    <dgm:pt modelId="{22D0D56F-B1BA-45A4-8CA6-8FEA962A1AF9}" type="pres">
      <dgm:prSet presAssocID="{079E360D-71DE-4F7F-B38C-BBCFF08D526E}" presName="compChildNode" presStyleCnt="0"/>
      <dgm:spPr/>
    </dgm:pt>
    <dgm:pt modelId="{59EC8472-AFA5-496C-81EF-729560D686F1}" type="pres">
      <dgm:prSet presAssocID="{079E360D-71DE-4F7F-B38C-BBCFF08D526E}" presName="theInnerList" presStyleCnt="0"/>
      <dgm:spPr/>
    </dgm:pt>
    <dgm:pt modelId="{F4E42AAC-B5B4-46DE-896D-55D76962A375}" type="pres">
      <dgm:prSet presAssocID="{ACFB1550-26B7-4EE7-8DD6-ECDD17E937F5}" presName="childNode" presStyleLbl="node1" presStyleIdx="1" presStyleCnt="3">
        <dgm:presLayoutVars>
          <dgm:bulletEnabled val="1"/>
        </dgm:presLayoutVars>
      </dgm:prSet>
      <dgm:spPr/>
    </dgm:pt>
    <dgm:pt modelId="{82CB5153-1C38-47C9-BD50-B9A787C0EB02}" type="pres">
      <dgm:prSet presAssocID="{079E360D-71DE-4F7F-B38C-BBCFF08D526E}" presName="aSpace" presStyleCnt="0"/>
      <dgm:spPr/>
    </dgm:pt>
    <dgm:pt modelId="{C9562647-58A9-4990-A0D8-ED72395F8BFC}" type="pres">
      <dgm:prSet presAssocID="{7009D9E8-B7DE-4ECE-8A5C-9F090360D577}" presName="compNode" presStyleCnt="0"/>
      <dgm:spPr/>
    </dgm:pt>
    <dgm:pt modelId="{9FB56DC8-04FE-4D30-9890-ABF0DA0724BE}" type="pres">
      <dgm:prSet presAssocID="{7009D9E8-B7DE-4ECE-8A5C-9F090360D577}" presName="aNode" presStyleLbl="bgShp" presStyleIdx="2" presStyleCnt="3"/>
      <dgm:spPr/>
    </dgm:pt>
    <dgm:pt modelId="{113F6846-68FE-419F-A6E8-A83157B2FA95}" type="pres">
      <dgm:prSet presAssocID="{7009D9E8-B7DE-4ECE-8A5C-9F090360D577}" presName="textNode" presStyleLbl="bgShp" presStyleIdx="2" presStyleCnt="3"/>
      <dgm:spPr/>
    </dgm:pt>
    <dgm:pt modelId="{708437BF-AD99-4976-8578-A20DE53B4CAC}" type="pres">
      <dgm:prSet presAssocID="{7009D9E8-B7DE-4ECE-8A5C-9F090360D577}" presName="compChildNode" presStyleCnt="0"/>
      <dgm:spPr/>
    </dgm:pt>
    <dgm:pt modelId="{1982D313-29D5-4416-B8CE-1F13E96673A7}" type="pres">
      <dgm:prSet presAssocID="{7009D9E8-B7DE-4ECE-8A5C-9F090360D577}" presName="theInnerList" presStyleCnt="0"/>
      <dgm:spPr/>
    </dgm:pt>
    <dgm:pt modelId="{0633079C-D957-4A56-87F0-85DBC5163AE4}" type="pres">
      <dgm:prSet presAssocID="{AA027629-0C24-4076-9A72-DF27792439FF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7385B813-0715-4697-94D1-133CABE471F6}" type="presOf" srcId="{C893272C-AC4F-455C-BF2A-52A92D38E705}" destId="{584D1B5D-ED53-457D-B123-EA8D1D80287A}" srcOrd="0" destOrd="0" presId="urn:microsoft.com/office/officeart/2005/8/layout/lProcess2"/>
    <dgm:cxn modelId="{95827623-EC6A-4425-90FA-EB97DAE56062}" srcId="{7009D9E8-B7DE-4ECE-8A5C-9F090360D577}" destId="{AA027629-0C24-4076-9A72-DF27792439FF}" srcOrd="0" destOrd="0" parTransId="{10E193D5-1A81-41ED-BE39-013B4E9F8908}" sibTransId="{AAB327DD-08FE-4CC7-A4AC-FE2A5C456FA5}"/>
    <dgm:cxn modelId="{1A79CA25-5595-40CD-833D-7C2ACE2667ED}" srcId="{079E360D-71DE-4F7F-B38C-BBCFF08D526E}" destId="{ACFB1550-26B7-4EE7-8DD6-ECDD17E937F5}" srcOrd="0" destOrd="0" parTransId="{DF8D2B4B-4C7D-4D9F-9CBD-B331B1B22683}" sibTransId="{CB5E9AA5-3C63-4B4A-8564-05E4EED6F263}"/>
    <dgm:cxn modelId="{7F6DFE38-FE5E-4885-A19C-AB83B93E7701}" type="presOf" srcId="{7009D9E8-B7DE-4ECE-8A5C-9F090360D577}" destId="{9FB56DC8-04FE-4D30-9890-ABF0DA0724BE}" srcOrd="0" destOrd="0" presId="urn:microsoft.com/office/officeart/2005/8/layout/lProcess2"/>
    <dgm:cxn modelId="{D503EA5F-6175-45E2-B0F7-E25E85C2B9DB}" type="presOf" srcId="{079E360D-71DE-4F7F-B38C-BBCFF08D526E}" destId="{73B30934-152E-4AE3-BE86-CE12834AE5AD}" srcOrd="1" destOrd="0" presId="urn:microsoft.com/office/officeart/2005/8/layout/lProcess2"/>
    <dgm:cxn modelId="{64CC7A61-CD09-464C-954A-BE4774FA5ECA}" type="presOf" srcId="{670D6D98-BE4E-46A0-953F-C9DDABF67213}" destId="{EE03A5BF-EE7E-4F81-B424-D94E471E71F3}" srcOrd="1" destOrd="0" presId="urn:microsoft.com/office/officeart/2005/8/layout/lProcess2"/>
    <dgm:cxn modelId="{47270051-A647-4A78-98BC-7EDFB54C54F4}" srcId="{C893272C-AC4F-455C-BF2A-52A92D38E705}" destId="{670D6D98-BE4E-46A0-953F-C9DDABF67213}" srcOrd="0" destOrd="0" parTransId="{389CB9EC-17D1-4129-B02D-7860CB1FAFF4}" sibTransId="{020DEAF6-1452-4871-8784-B047E3EE96AB}"/>
    <dgm:cxn modelId="{856DD957-3D7B-46AF-8F73-52509FC5A5FB}" type="presOf" srcId="{0C2DB18A-1A48-4196-B936-F54CAC7B641F}" destId="{95FB18FF-CDC5-447B-91EA-9C60B27B00DE}" srcOrd="0" destOrd="0" presId="urn:microsoft.com/office/officeart/2005/8/layout/lProcess2"/>
    <dgm:cxn modelId="{62EDC683-2E00-4A41-8D28-273778C87E2B}" srcId="{670D6D98-BE4E-46A0-953F-C9DDABF67213}" destId="{0C2DB18A-1A48-4196-B936-F54CAC7B641F}" srcOrd="0" destOrd="0" parTransId="{17235359-C31B-488E-AA10-70511C39EEA7}" sibTransId="{73434D4F-F27D-46C0-B72D-9293EA80266B}"/>
    <dgm:cxn modelId="{50E63F86-BF1B-47E0-AEDE-3882A4AEAA51}" srcId="{C893272C-AC4F-455C-BF2A-52A92D38E705}" destId="{079E360D-71DE-4F7F-B38C-BBCFF08D526E}" srcOrd="1" destOrd="0" parTransId="{134A4B03-9ECD-4DFF-800E-F09AD5994131}" sibTransId="{D9122371-406C-433E-9537-8095EB33544A}"/>
    <dgm:cxn modelId="{3BE9B8A5-0BDE-4F2A-BFE4-25894BAA7F58}" type="presOf" srcId="{7009D9E8-B7DE-4ECE-8A5C-9F090360D577}" destId="{113F6846-68FE-419F-A6E8-A83157B2FA95}" srcOrd="1" destOrd="0" presId="urn:microsoft.com/office/officeart/2005/8/layout/lProcess2"/>
    <dgm:cxn modelId="{C60687AB-8552-4039-AA55-9F39642E9371}" type="presOf" srcId="{079E360D-71DE-4F7F-B38C-BBCFF08D526E}" destId="{1169D548-5920-4AB5-82C9-C97C596A439B}" srcOrd="0" destOrd="0" presId="urn:microsoft.com/office/officeart/2005/8/layout/lProcess2"/>
    <dgm:cxn modelId="{6A90DCC2-0F0D-45B9-88E2-EA6ABBFE6394}" srcId="{C893272C-AC4F-455C-BF2A-52A92D38E705}" destId="{7009D9E8-B7DE-4ECE-8A5C-9F090360D577}" srcOrd="2" destOrd="0" parTransId="{F8BED72D-DE4E-4A22-8DF2-3419FC6B3490}" sibTransId="{7130B188-0108-4C89-98E1-439D7175BF6D}"/>
    <dgm:cxn modelId="{1E12D8CA-D71F-4009-932D-FF69B17AB3DD}" type="presOf" srcId="{670D6D98-BE4E-46A0-953F-C9DDABF67213}" destId="{BA049FD8-F3AE-43E0-9B97-70DC2D1CA970}" srcOrd="0" destOrd="0" presId="urn:microsoft.com/office/officeart/2005/8/layout/lProcess2"/>
    <dgm:cxn modelId="{16B9B4F8-B9AA-4DDF-929B-7842A43AC412}" type="presOf" srcId="{ACFB1550-26B7-4EE7-8DD6-ECDD17E937F5}" destId="{F4E42AAC-B5B4-46DE-896D-55D76962A375}" srcOrd="0" destOrd="0" presId="urn:microsoft.com/office/officeart/2005/8/layout/lProcess2"/>
    <dgm:cxn modelId="{B26F32F9-2D45-49F8-BED4-40267E76D323}" type="presOf" srcId="{AA027629-0C24-4076-9A72-DF27792439FF}" destId="{0633079C-D957-4A56-87F0-85DBC5163AE4}" srcOrd="0" destOrd="0" presId="urn:microsoft.com/office/officeart/2005/8/layout/lProcess2"/>
    <dgm:cxn modelId="{1B3B7E59-8B0B-4089-AB62-8B08A1080B39}" type="presParOf" srcId="{584D1B5D-ED53-457D-B123-EA8D1D80287A}" destId="{C8C3BEFB-C9BC-4BD4-96F1-E8EB65C3557A}" srcOrd="0" destOrd="0" presId="urn:microsoft.com/office/officeart/2005/8/layout/lProcess2"/>
    <dgm:cxn modelId="{75A9F269-5CC9-412A-A33E-4195215E7D69}" type="presParOf" srcId="{C8C3BEFB-C9BC-4BD4-96F1-E8EB65C3557A}" destId="{BA049FD8-F3AE-43E0-9B97-70DC2D1CA970}" srcOrd="0" destOrd="0" presId="urn:microsoft.com/office/officeart/2005/8/layout/lProcess2"/>
    <dgm:cxn modelId="{386191FF-C515-49FF-B79F-BD2595A5CE57}" type="presParOf" srcId="{C8C3BEFB-C9BC-4BD4-96F1-E8EB65C3557A}" destId="{EE03A5BF-EE7E-4F81-B424-D94E471E71F3}" srcOrd="1" destOrd="0" presId="urn:microsoft.com/office/officeart/2005/8/layout/lProcess2"/>
    <dgm:cxn modelId="{3D932A6C-EF96-4869-A389-561BDB0D09C4}" type="presParOf" srcId="{C8C3BEFB-C9BC-4BD4-96F1-E8EB65C3557A}" destId="{C5027CAD-4026-468D-94DB-273F0FD9DB6E}" srcOrd="2" destOrd="0" presId="urn:microsoft.com/office/officeart/2005/8/layout/lProcess2"/>
    <dgm:cxn modelId="{ED01630D-8B80-4B1C-907C-805B98ED1A20}" type="presParOf" srcId="{C5027CAD-4026-468D-94DB-273F0FD9DB6E}" destId="{7B523FCE-18F5-4796-AFAD-D282C8AD7F97}" srcOrd="0" destOrd="0" presId="urn:microsoft.com/office/officeart/2005/8/layout/lProcess2"/>
    <dgm:cxn modelId="{EB56C932-9815-4FC2-BFC4-F88BC2B3DBC9}" type="presParOf" srcId="{7B523FCE-18F5-4796-AFAD-D282C8AD7F97}" destId="{95FB18FF-CDC5-447B-91EA-9C60B27B00DE}" srcOrd="0" destOrd="0" presId="urn:microsoft.com/office/officeart/2005/8/layout/lProcess2"/>
    <dgm:cxn modelId="{BF8E08A7-51E1-438D-91E1-B5C6C2D77BBE}" type="presParOf" srcId="{584D1B5D-ED53-457D-B123-EA8D1D80287A}" destId="{0EF1B479-4A29-4E27-8E69-950A528FDDE8}" srcOrd="1" destOrd="0" presId="urn:microsoft.com/office/officeart/2005/8/layout/lProcess2"/>
    <dgm:cxn modelId="{1FD916D6-9135-4C78-A239-D9BA87169182}" type="presParOf" srcId="{584D1B5D-ED53-457D-B123-EA8D1D80287A}" destId="{B5B4D8A2-3E04-45D9-AB4C-FF325A820004}" srcOrd="2" destOrd="0" presId="urn:microsoft.com/office/officeart/2005/8/layout/lProcess2"/>
    <dgm:cxn modelId="{CB01EB7E-D854-4EE0-8DCE-3339E87D9455}" type="presParOf" srcId="{B5B4D8A2-3E04-45D9-AB4C-FF325A820004}" destId="{1169D548-5920-4AB5-82C9-C97C596A439B}" srcOrd="0" destOrd="0" presId="urn:microsoft.com/office/officeart/2005/8/layout/lProcess2"/>
    <dgm:cxn modelId="{2DD5C87D-DFEA-4FB7-AFAC-9DC6B3569368}" type="presParOf" srcId="{B5B4D8A2-3E04-45D9-AB4C-FF325A820004}" destId="{73B30934-152E-4AE3-BE86-CE12834AE5AD}" srcOrd="1" destOrd="0" presId="urn:microsoft.com/office/officeart/2005/8/layout/lProcess2"/>
    <dgm:cxn modelId="{77F02DB4-A513-41D9-82CC-641DE724C516}" type="presParOf" srcId="{B5B4D8A2-3E04-45D9-AB4C-FF325A820004}" destId="{22D0D56F-B1BA-45A4-8CA6-8FEA962A1AF9}" srcOrd="2" destOrd="0" presId="urn:microsoft.com/office/officeart/2005/8/layout/lProcess2"/>
    <dgm:cxn modelId="{C0015644-835D-44D1-97BC-AF55EEC29973}" type="presParOf" srcId="{22D0D56F-B1BA-45A4-8CA6-8FEA962A1AF9}" destId="{59EC8472-AFA5-496C-81EF-729560D686F1}" srcOrd="0" destOrd="0" presId="urn:microsoft.com/office/officeart/2005/8/layout/lProcess2"/>
    <dgm:cxn modelId="{9D133003-BA0E-4528-9A57-67635CC72DD5}" type="presParOf" srcId="{59EC8472-AFA5-496C-81EF-729560D686F1}" destId="{F4E42AAC-B5B4-46DE-896D-55D76962A375}" srcOrd="0" destOrd="0" presId="urn:microsoft.com/office/officeart/2005/8/layout/lProcess2"/>
    <dgm:cxn modelId="{8ABDCCD2-AB11-47E9-A26E-CD497803F462}" type="presParOf" srcId="{584D1B5D-ED53-457D-B123-EA8D1D80287A}" destId="{82CB5153-1C38-47C9-BD50-B9A787C0EB02}" srcOrd="3" destOrd="0" presId="urn:microsoft.com/office/officeart/2005/8/layout/lProcess2"/>
    <dgm:cxn modelId="{E1C33181-6506-4F25-9CEF-991A512CC67F}" type="presParOf" srcId="{584D1B5D-ED53-457D-B123-EA8D1D80287A}" destId="{C9562647-58A9-4990-A0D8-ED72395F8BFC}" srcOrd="4" destOrd="0" presId="urn:microsoft.com/office/officeart/2005/8/layout/lProcess2"/>
    <dgm:cxn modelId="{71630640-7A9F-42C9-8410-A5B97C74B826}" type="presParOf" srcId="{C9562647-58A9-4990-A0D8-ED72395F8BFC}" destId="{9FB56DC8-04FE-4D30-9890-ABF0DA0724BE}" srcOrd="0" destOrd="0" presId="urn:microsoft.com/office/officeart/2005/8/layout/lProcess2"/>
    <dgm:cxn modelId="{949BDC36-8494-4355-A224-92EADAAB5BAE}" type="presParOf" srcId="{C9562647-58A9-4990-A0D8-ED72395F8BFC}" destId="{113F6846-68FE-419F-A6E8-A83157B2FA95}" srcOrd="1" destOrd="0" presId="urn:microsoft.com/office/officeart/2005/8/layout/lProcess2"/>
    <dgm:cxn modelId="{586CD47B-B58C-4577-8735-81D0CE34169D}" type="presParOf" srcId="{C9562647-58A9-4990-A0D8-ED72395F8BFC}" destId="{708437BF-AD99-4976-8578-A20DE53B4CAC}" srcOrd="2" destOrd="0" presId="urn:microsoft.com/office/officeart/2005/8/layout/lProcess2"/>
    <dgm:cxn modelId="{936E492E-1649-4514-97AA-00DB47834A83}" type="presParOf" srcId="{708437BF-AD99-4976-8578-A20DE53B4CAC}" destId="{1982D313-29D5-4416-B8CE-1F13E96673A7}" srcOrd="0" destOrd="0" presId="urn:microsoft.com/office/officeart/2005/8/layout/lProcess2"/>
    <dgm:cxn modelId="{91F80B59-9334-4959-8957-E74D48ACB3F4}" type="presParOf" srcId="{1982D313-29D5-4416-B8CE-1F13E96673A7}" destId="{0633079C-D957-4A56-87F0-85DBC5163AE4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7A2CF-1180-4047-A7F5-179E082F70BB}">
      <dsp:nvSpPr>
        <dsp:cNvPr id="0" name=""/>
        <dsp:cNvSpPr/>
      </dsp:nvSpPr>
      <dsp:spPr>
        <a:xfrm>
          <a:off x="661743" y="1800"/>
          <a:ext cx="1758632" cy="1211697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0458A-A565-4C5E-BF88-52AE43550ED6}">
      <dsp:nvSpPr>
        <dsp:cNvPr id="0" name=""/>
        <dsp:cNvSpPr/>
      </dsp:nvSpPr>
      <dsp:spPr>
        <a:xfrm>
          <a:off x="661743" y="1151795"/>
          <a:ext cx="1758632" cy="885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accent1">
                  <a:lumMod val="50000"/>
                </a:schemeClr>
              </a:solidFill>
            </a:rPr>
            <a:t>Performance/ information management</a:t>
          </a:r>
        </a:p>
      </dsp:txBody>
      <dsp:txXfrm>
        <a:off x="661743" y="1151795"/>
        <a:ext cx="1758632" cy="885548"/>
      </dsp:txXfrm>
    </dsp:sp>
    <dsp:sp modelId="{C4E1838A-13AB-4194-8823-D2BDA82AB4C5}">
      <dsp:nvSpPr>
        <dsp:cNvPr id="0" name=""/>
        <dsp:cNvSpPr/>
      </dsp:nvSpPr>
      <dsp:spPr>
        <a:xfrm>
          <a:off x="2596313" y="60074"/>
          <a:ext cx="1758632" cy="1211697"/>
        </a:xfrm>
        <a:prstGeom prst="roundRect">
          <a:avLst/>
        </a:prstGeom>
        <a:blipFill>
          <a:blip xmlns:r="http://schemas.openxmlformats.org/officeDocument/2006/relationships" r:embed="rId3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03A7D-9684-4CDC-8A75-7233C68E32B9}">
      <dsp:nvSpPr>
        <dsp:cNvPr id="0" name=""/>
        <dsp:cNvSpPr/>
      </dsp:nvSpPr>
      <dsp:spPr>
        <a:xfrm>
          <a:off x="2596313" y="1271772"/>
          <a:ext cx="1758632" cy="65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accent1">
                  <a:lumMod val="50000"/>
                </a:schemeClr>
              </a:solidFill>
            </a:rPr>
            <a:t>Accounting</a:t>
          </a:r>
        </a:p>
      </dsp:txBody>
      <dsp:txXfrm>
        <a:off x="2596313" y="1271772"/>
        <a:ext cx="1758632" cy="652452"/>
      </dsp:txXfrm>
    </dsp:sp>
    <dsp:sp modelId="{CD2962F2-22B9-41DA-8DD1-1B325D5D4BD7}">
      <dsp:nvSpPr>
        <dsp:cNvPr id="0" name=""/>
        <dsp:cNvSpPr/>
      </dsp:nvSpPr>
      <dsp:spPr>
        <a:xfrm>
          <a:off x="4530883" y="60074"/>
          <a:ext cx="1758632" cy="1211697"/>
        </a:xfrm>
        <a:prstGeom prst="roundRect">
          <a:avLst/>
        </a:prstGeom>
        <a:blipFill>
          <a:blip xmlns:r="http://schemas.openxmlformats.org/officeDocument/2006/relationships" r:embed="rId5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BF3E3-A0CD-4ABD-AD82-06790EDAADD9}">
      <dsp:nvSpPr>
        <dsp:cNvPr id="0" name=""/>
        <dsp:cNvSpPr/>
      </dsp:nvSpPr>
      <dsp:spPr>
        <a:xfrm>
          <a:off x="4530883" y="1271772"/>
          <a:ext cx="1758632" cy="65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accent1">
                  <a:lumMod val="50000"/>
                </a:schemeClr>
              </a:solidFill>
            </a:rPr>
            <a:t>Democracy, governance, leadership</a:t>
          </a:r>
        </a:p>
      </dsp:txBody>
      <dsp:txXfrm>
        <a:off x="4530883" y="1271772"/>
        <a:ext cx="1758632" cy="652452"/>
      </dsp:txXfrm>
    </dsp:sp>
    <dsp:sp modelId="{8C90C57F-2756-40DC-A37E-80DCD392B552}">
      <dsp:nvSpPr>
        <dsp:cNvPr id="0" name=""/>
        <dsp:cNvSpPr/>
      </dsp:nvSpPr>
      <dsp:spPr>
        <a:xfrm>
          <a:off x="6465453" y="60074"/>
          <a:ext cx="1758632" cy="1211697"/>
        </a:xfrm>
        <a:prstGeom prst="roundRect">
          <a:avLst/>
        </a:prstGeom>
        <a:blipFill>
          <a:blip xmlns:r="http://schemas.openxmlformats.org/officeDocument/2006/relationships" r:embed="rId7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C2FCA-0119-4DCE-BD5B-790557A3999A}">
      <dsp:nvSpPr>
        <dsp:cNvPr id="0" name=""/>
        <dsp:cNvSpPr/>
      </dsp:nvSpPr>
      <dsp:spPr>
        <a:xfrm>
          <a:off x="6465453" y="1271772"/>
          <a:ext cx="1758632" cy="65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accent1">
                  <a:lumMod val="50000"/>
                </a:schemeClr>
              </a:solidFill>
            </a:rPr>
            <a:t>Quality systems &amp; frameworks</a:t>
          </a:r>
        </a:p>
      </dsp:txBody>
      <dsp:txXfrm>
        <a:off x="6465453" y="1271772"/>
        <a:ext cx="1758632" cy="652452"/>
      </dsp:txXfrm>
    </dsp:sp>
    <dsp:sp modelId="{7CBD220F-2E4D-4255-8668-FD1E9F866CED}">
      <dsp:nvSpPr>
        <dsp:cNvPr id="0" name=""/>
        <dsp:cNvSpPr/>
      </dsp:nvSpPr>
      <dsp:spPr>
        <a:xfrm>
          <a:off x="8400023" y="60074"/>
          <a:ext cx="1758632" cy="1211697"/>
        </a:xfrm>
        <a:prstGeom prst="roundRect">
          <a:avLst/>
        </a:prstGeom>
        <a:blipFill>
          <a:blip xmlns:r="http://schemas.openxmlformats.org/officeDocument/2006/relationships" r:embed="rId9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9D3CC-69C0-49C7-BE7A-32C61D0A7757}">
      <dsp:nvSpPr>
        <dsp:cNvPr id="0" name=""/>
        <dsp:cNvSpPr/>
      </dsp:nvSpPr>
      <dsp:spPr>
        <a:xfrm>
          <a:off x="8400023" y="1271772"/>
          <a:ext cx="1758632" cy="65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solidFill>
                <a:schemeClr val="accent1">
                  <a:lumMod val="50000"/>
                </a:schemeClr>
              </a:solidFill>
            </a:rPr>
            <a:t>Transparency</a:t>
          </a:r>
          <a:endParaRPr lang="en-GB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400023" y="1271772"/>
        <a:ext cx="1758632" cy="652452"/>
      </dsp:txXfrm>
    </dsp:sp>
    <dsp:sp modelId="{00C1B56B-52C0-47E1-A614-9BCF68379F40}">
      <dsp:nvSpPr>
        <dsp:cNvPr id="0" name=""/>
        <dsp:cNvSpPr/>
      </dsp:nvSpPr>
      <dsp:spPr>
        <a:xfrm>
          <a:off x="661743" y="2158361"/>
          <a:ext cx="1758632" cy="1211697"/>
        </a:xfrm>
        <a:prstGeom prst="roundRect">
          <a:avLst/>
        </a:prstGeom>
        <a:blipFill>
          <a:blip xmlns:r="http://schemas.openxmlformats.org/officeDocument/2006/relationships" r:embed="rId1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6107D-A12C-47EE-9450-648D1ABEEC7A}">
      <dsp:nvSpPr>
        <dsp:cNvPr id="0" name=""/>
        <dsp:cNvSpPr/>
      </dsp:nvSpPr>
      <dsp:spPr>
        <a:xfrm>
          <a:off x="661743" y="3370059"/>
          <a:ext cx="1758632" cy="65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solidFill>
                <a:schemeClr val="accent1">
                  <a:lumMod val="50000"/>
                </a:schemeClr>
              </a:solidFill>
            </a:rPr>
            <a:t>Scrutiny/ overview</a:t>
          </a:r>
          <a:endParaRPr lang="en-GB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61743" y="3370059"/>
        <a:ext cx="1758632" cy="652452"/>
      </dsp:txXfrm>
    </dsp:sp>
    <dsp:sp modelId="{B577F76A-DDC5-47E8-B58F-04DD45A89579}">
      <dsp:nvSpPr>
        <dsp:cNvPr id="0" name=""/>
        <dsp:cNvSpPr/>
      </dsp:nvSpPr>
      <dsp:spPr>
        <a:xfrm>
          <a:off x="2596313" y="2158361"/>
          <a:ext cx="1758632" cy="1211697"/>
        </a:xfrm>
        <a:prstGeom prst="roundRect">
          <a:avLst/>
        </a:prstGeom>
        <a:blipFill>
          <a:blip xmlns:r="http://schemas.openxmlformats.org/officeDocument/2006/relationships" r:embed="rId13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3B12E5-D467-4FF0-93FE-F88843AB9350}">
      <dsp:nvSpPr>
        <dsp:cNvPr id="0" name=""/>
        <dsp:cNvSpPr/>
      </dsp:nvSpPr>
      <dsp:spPr>
        <a:xfrm>
          <a:off x="2596313" y="3370059"/>
          <a:ext cx="1758632" cy="65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solidFill>
                <a:schemeClr val="accent1">
                  <a:lumMod val="50000"/>
                </a:schemeClr>
              </a:solidFill>
            </a:rPr>
            <a:t>Public assurance</a:t>
          </a:r>
          <a:endParaRPr lang="en-GB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596313" y="3370059"/>
        <a:ext cx="1758632" cy="652452"/>
      </dsp:txXfrm>
    </dsp:sp>
    <dsp:sp modelId="{A6A6FBE0-16AC-4D27-944C-07AC8321F802}">
      <dsp:nvSpPr>
        <dsp:cNvPr id="0" name=""/>
        <dsp:cNvSpPr/>
      </dsp:nvSpPr>
      <dsp:spPr>
        <a:xfrm>
          <a:off x="4530883" y="2158361"/>
          <a:ext cx="1758632" cy="1211697"/>
        </a:xfrm>
        <a:prstGeom prst="roundRect">
          <a:avLst/>
        </a:prstGeom>
        <a:blipFill>
          <a:blip xmlns:r="http://schemas.openxmlformats.org/officeDocument/2006/relationships" r:embed="rId15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B932F0-24E4-4D77-A987-D4D0FAD67198}">
      <dsp:nvSpPr>
        <dsp:cNvPr id="0" name=""/>
        <dsp:cNvSpPr/>
      </dsp:nvSpPr>
      <dsp:spPr>
        <a:xfrm>
          <a:off x="4530883" y="3370059"/>
          <a:ext cx="1758632" cy="65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solidFill>
                <a:schemeClr val="accent1">
                  <a:lumMod val="50000"/>
                </a:schemeClr>
              </a:solidFill>
            </a:rPr>
            <a:t>Co-production / co-creation</a:t>
          </a:r>
          <a:endParaRPr lang="en-GB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530883" y="3370059"/>
        <a:ext cx="1758632" cy="652452"/>
      </dsp:txXfrm>
    </dsp:sp>
    <dsp:sp modelId="{38678856-2F45-44A8-8FF6-EC4ADFE62D16}">
      <dsp:nvSpPr>
        <dsp:cNvPr id="0" name=""/>
        <dsp:cNvSpPr/>
      </dsp:nvSpPr>
      <dsp:spPr>
        <a:xfrm>
          <a:off x="6465453" y="2158361"/>
          <a:ext cx="1758632" cy="1211697"/>
        </a:xfrm>
        <a:prstGeom prst="roundRect">
          <a:avLst/>
        </a:prstGeom>
        <a:blipFill>
          <a:blip xmlns:r="http://schemas.openxmlformats.org/officeDocument/2006/relationships" r:embed="rId17">
            <a:duotone>
              <a:schemeClr val="accent5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5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1A8E2B-ADDA-4FDD-9BA4-45C0F4805296}">
      <dsp:nvSpPr>
        <dsp:cNvPr id="0" name=""/>
        <dsp:cNvSpPr/>
      </dsp:nvSpPr>
      <dsp:spPr>
        <a:xfrm>
          <a:off x="6465453" y="3370059"/>
          <a:ext cx="1758632" cy="65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solidFill>
                <a:schemeClr val="accent1">
                  <a:lumMod val="50000"/>
                </a:schemeClr>
              </a:solidFill>
            </a:rPr>
            <a:t>Probity/ ethics</a:t>
          </a:r>
          <a:endParaRPr lang="en-GB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6465453" y="3370059"/>
        <a:ext cx="1758632" cy="652452"/>
      </dsp:txXfrm>
    </dsp:sp>
    <dsp:sp modelId="{C79C8417-6E52-4BA7-9B5D-BAF1B6A00D94}">
      <dsp:nvSpPr>
        <dsp:cNvPr id="0" name=""/>
        <dsp:cNvSpPr/>
      </dsp:nvSpPr>
      <dsp:spPr>
        <a:xfrm>
          <a:off x="8400023" y="2158361"/>
          <a:ext cx="1758632" cy="1211697"/>
        </a:xfrm>
        <a:prstGeom prst="roundRect">
          <a:avLst/>
        </a:prstGeom>
        <a:blipFill>
          <a:blip xmlns:r="http://schemas.openxmlformats.org/officeDocument/2006/relationships" r:embed="rId19">
            <a:duotone>
              <a:schemeClr val="accent6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6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A3D85-E627-42DF-BE61-69A09F947B2C}">
      <dsp:nvSpPr>
        <dsp:cNvPr id="0" name=""/>
        <dsp:cNvSpPr/>
      </dsp:nvSpPr>
      <dsp:spPr>
        <a:xfrm>
          <a:off x="8400023" y="3370059"/>
          <a:ext cx="1758632" cy="65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solidFill>
                <a:schemeClr val="accent1">
                  <a:lumMod val="50000"/>
                </a:schemeClr>
              </a:solidFill>
            </a:rPr>
            <a:t>Regulation</a:t>
          </a:r>
          <a:endParaRPr lang="en-GB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400023" y="3370059"/>
        <a:ext cx="1758632" cy="652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5BE01-EC48-4806-8F77-5AA941B4CDEF}">
      <dsp:nvSpPr>
        <dsp:cNvPr id="0" name=""/>
        <dsp:cNvSpPr/>
      </dsp:nvSpPr>
      <dsp:spPr>
        <a:xfrm rot="1119916">
          <a:off x="4137687" y="2650502"/>
          <a:ext cx="2664241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2664241" y="16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798B0B-B048-4DB6-90BD-5D33770BB37F}">
      <dsp:nvSpPr>
        <dsp:cNvPr id="0" name=""/>
        <dsp:cNvSpPr/>
      </dsp:nvSpPr>
      <dsp:spPr>
        <a:xfrm rot="21574697">
          <a:off x="4207723" y="1983206"/>
          <a:ext cx="1999023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1999023" y="16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548F0-FBA5-49D2-B296-30CFECD51FD6}">
      <dsp:nvSpPr>
        <dsp:cNvPr id="0" name=""/>
        <dsp:cNvSpPr/>
      </dsp:nvSpPr>
      <dsp:spPr>
        <a:xfrm rot="20473865">
          <a:off x="4137133" y="1338265"/>
          <a:ext cx="2655997" cy="32167"/>
        </a:xfrm>
        <a:custGeom>
          <a:avLst/>
          <a:gdLst/>
          <a:ahLst/>
          <a:cxnLst/>
          <a:rect l="0" t="0" r="0" b="0"/>
          <a:pathLst>
            <a:path>
              <a:moveTo>
                <a:pt x="0" y="16083"/>
              </a:moveTo>
              <a:lnTo>
                <a:pt x="2655997" y="1608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6A6E9-F4ED-4F52-8EA5-0F1BE4CB2218}">
      <dsp:nvSpPr>
        <dsp:cNvPr id="0" name=""/>
        <dsp:cNvSpPr/>
      </dsp:nvSpPr>
      <dsp:spPr>
        <a:xfrm>
          <a:off x="1603740" y="604138"/>
          <a:ext cx="3516399" cy="28318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20000" r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B6F7C4-D306-4EAF-BC8A-611E8C43584B}">
      <dsp:nvSpPr>
        <dsp:cNvPr id="0" name=""/>
        <dsp:cNvSpPr/>
      </dsp:nvSpPr>
      <dsp:spPr>
        <a:xfrm>
          <a:off x="6234172" y="121303"/>
          <a:ext cx="2992105" cy="9266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Policy development</a:t>
          </a:r>
        </a:p>
      </dsp:txBody>
      <dsp:txXfrm>
        <a:off x="6279406" y="166537"/>
        <a:ext cx="2901637" cy="836164"/>
      </dsp:txXfrm>
    </dsp:sp>
    <dsp:sp modelId="{A7413EAD-8173-48EB-A377-EB23388A73DD}">
      <dsp:nvSpPr>
        <dsp:cNvPr id="0" name=""/>
        <dsp:cNvSpPr/>
      </dsp:nvSpPr>
      <dsp:spPr>
        <a:xfrm>
          <a:off x="6206281" y="1525890"/>
          <a:ext cx="2994251" cy="910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Service management</a:t>
          </a:r>
        </a:p>
      </dsp:txBody>
      <dsp:txXfrm>
        <a:off x="6250706" y="1570315"/>
        <a:ext cx="2905401" cy="821202"/>
      </dsp:txXfrm>
    </dsp:sp>
    <dsp:sp modelId="{0B2FBA15-5E25-403A-B154-E95568332DCF}">
      <dsp:nvSpPr>
        <dsp:cNvPr id="0" name=""/>
        <dsp:cNvSpPr/>
      </dsp:nvSpPr>
      <dsp:spPr>
        <a:xfrm>
          <a:off x="6244905" y="2970958"/>
          <a:ext cx="3001201" cy="9287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Inspection &amp;  improvement</a:t>
          </a:r>
        </a:p>
      </dsp:txBody>
      <dsp:txXfrm>
        <a:off x="6290243" y="3016296"/>
        <a:ext cx="2910525" cy="838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4EBCE9-8299-489D-A03B-0C46FE606CF9}">
      <dsp:nvSpPr>
        <dsp:cNvPr id="0" name=""/>
        <dsp:cNvSpPr/>
      </dsp:nvSpPr>
      <dsp:spPr>
        <a:xfrm rot="21300000">
          <a:off x="16368" y="1708619"/>
          <a:ext cx="5301262" cy="607074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1D5EA-D698-442C-89EE-4C9DCA796F81}">
      <dsp:nvSpPr>
        <dsp:cNvPr id="0" name=""/>
        <dsp:cNvSpPr/>
      </dsp:nvSpPr>
      <dsp:spPr>
        <a:xfrm>
          <a:off x="640080" y="201215"/>
          <a:ext cx="1600200" cy="1609725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7AB14-9014-484C-BA37-AC454F93FED6}">
      <dsp:nvSpPr>
        <dsp:cNvPr id="0" name=""/>
        <dsp:cNvSpPr/>
      </dsp:nvSpPr>
      <dsp:spPr>
        <a:xfrm>
          <a:off x="2313428" y="0"/>
          <a:ext cx="2734063" cy="1690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Ideological e.g.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Reduction in size of state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Austerity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Police/Fire Integration</a:t>
          </a:r>
        </a:p>
      </dsp:txBody>
      <dsp:txXfrm>
        <a:off x="2313428" y="0"/>
        <a:ext cx="2734063" cy="1690211"/>
      </dsp:txXfrm>
    </dsp:sp>
    <dsp:sp modelId="{5D025B59-4D48-494C-89A9-52316537324B}">
      <dsp:nvSpPr>
        <dsp:cNvPr id="0" name=""/>
        <dsp:cNvSpPr/>
      </dsp:nvSpPr>
      <dsp:spPr>
        <a:xfrm>
          <a:off x="3093719" y="2213372"/>
          <a:ext cx="1600200" cy="1609725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A7200-9371-4318-8D97-08500C0CB4DC}">
      <dsp:nvSpPr>
        <dsp:cNvPr id="0" name=""/>
        <dsp:cNvSpPr/>
      </dsp:nvSpPr>
      <dsp:spPr>
        <a:xfrm>
          <a:off x="283461" y="2334101"/>
          <a:ext cx="2740156" cy="16902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Environmental e.g.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Changes to role – prevention, public health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Continued reduction in deaths from fires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Technological developments</a:t>
          </a:r>
        </a:p>
      </dsp:txBody>
      <dsp:txXfrm>
        <a:off x="283461" y="2334101"/>
        <a:ext cx="2740156" cy="16902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578BA-6A28-4969-A4D7-DB1BEF80A2C3}">
      <dsp:nvSpPr>
        <dsp:cNvPr id="0" name=""/>
        <dsp:cNvSpPr/>
      </dsp:nvSpPr>
      <dsp:spPr>
        <a:xfrm rot="5400000">
          <a:off x="240290" y="1112129"/>
          <a:ext cx="891322" cy="10147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365DE4-84EF-466D-971A-B0A51FBF5A57}">
      <dsp:nvSpPr>
        <dsp:cNvPr id="0" name=""/>
        <dsp:cNvSpPr/>
      </dsp:nvSpPr>
      <dsp:spPr>
        <a:xfrm>
          <a:off x="4144" y="124080"/>
          <a:ext cx="1500462" cy="105027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Central</a:t>
          </a:r>
        </a:p>
      </dsp:txBody>
      <dsp:txXfrm>
        <a:off x="55423" y="175359"/>
        <a:ext cx="1397904" cy="947716"/>
      </dsp:txXfrm>
    </dsp:sp>
    <dsp:sp modelId="{01D132D3-1B1E-47EE-82AE-1DEAEF80E310}">
      <dsp:nvSpPr>
        <dsp:cNvPr id="0" name=""/>
        <dsp:cNvSpPr/>
      </dsp:nvSpPr>
      <dsp:spPr>
        <a:xfrm>
          <a:off x="1666740" y="240071"/>
          <a:ext cx="2160389" cy="84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Policy direction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Political direction</a:t>
          </a:r>
        </a:p>
      </dsp:txBody>
      <dsp:txXfrm>
        <a:off x="1666740" y="240071"/>
        <a:ext cx="2160389" cy="848878"/>
      </dsp:txXfrm>
    </dsp:sp>
    <dsp:sp modelId="{6D0D8F41-6450-4223-81AE-1D3044B844EB}">
      <dsp:nvSpPr>
        <dsp:cNvPr id="0" name=""/>
        <dsp:cNvSpPr/>
      </dsp:nvSpPr>
      <dsp:spPr>
        <a:xfrm rot="5400000">
          <a:off x="1740916" y="2291935"/>
          <a:ext cx="891322" cy="101473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ABD98-FD83-4C02-ADF0-8ED911E257D5}">
      <dsp:nvSpPr>
        <dsp:cNvPr id="0" name=""/>
        <dsp:cNvSpPr/>
      </dsp:nvSpPr>
      <dsp:spPr>
        <a:xfrm>
          <a:off x="1504770" y="1303886"/>
          <a:ext cx="1500462" cy="105027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Local environment</a:t>
          </a:r>
        </a:p>
      </dsp:txBody>
      <dsp:txXfrm>
        <a:off x="1556049" y="1355165"/>
        <a:ext cx="1397904" cy="947716"/>
      </dsp:txXfrm>
    </dsp:sp>
    <dsp:sp modelId="{0DAFCE5B-AC54-47BD-BE48-9591FD7C584F}">
      <dsp:nvSpPr>
        <dsp:cNvPr id="0" name=""/>
        <dsp:cNvSpPr/>
      </dsp:nvSpPr>
      <dsp:spPr>
        <a:xfrm>
          <a:off x="3340253" y="1405098"/>
          <a:ext cx="2197788" cy="848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Contextual and demographic data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Local priorities/need</a:t>
          </a:r>
        </a:p>
      </dsp:txBody>
      <dsp:txXfrm>
        <a:off x="3340253" y="1405098"/>
        <a:ext cx="2197788" cy="848878"/>
      </dsp:txXfrm>
    </dsp:sp>
    <dsp:sp modelId="{ED890A4B-F8E6-4B2D-9E41-6AC28E820ADA}">
      <dsp:nvSpPr>
        <dsp:cNvPr id="0" name=""/>
        <dsp:cNvSpPr/>
      </dsp:nvSpPr>
      <dsp:spPr>
        <a:xfrm>
          <a:off x="2852498" y="2685346"/>
          <a:ext cx="1500462" cy="105027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Local service planning</a:t>
          </a:r>
        </a:p>
      </dsp:txBody>
      <dsp:txXfrm>
        <a:off x="2903777" y="2736625"/>
        <a:ext cx="1397904" cy="947716"/>
      </dsp:txXfrm>
    </dsp:sp>
    <dsp:sp modelId="{A7AE17CE-1F01-4EAD-AB3C-9A14390819A6}">
      <dsp:nvSpPr>
        <dsp:cNvPr id="0" name=""/>
        <dsp:cNvSpPr/>
      </dsp:nvSpPr>
      <dsp:spPr>
        <a:xfrm>
          <a:off x="4419586" y="2483691"/>
          <a:ext cx="1263837" cy="1416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Specific focus on improvement and delivery</a:t>
          </a:r>
        </a:p>
      </dsp:txBody>
      <dsp:txXfrm>
        <a:off x="4419586" y="2483691"/>
        <a:ext cx="1263837" cy="1416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6FD396-13B7-4E84-859B-60A9DBE877A6}">
      <dsp:nvSpPr>
        <dsp:cNvPr id="0" name=""/>
        <dsp:cNvSpPr/>
      </dsp:nvSpPr>
      <dsp:spPr>
        <a:xfrm>
          <a:off x="555798" y="1488"/>
          <a:ext cx="2010667" cy="12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Governance – overall strategy for service</a:t>
          </a:r>
        </a:p>
      </dsp:txBody>
      <dsp:txXfrm>
        <a:off x="555798" y="1488"/>
        <a:ext cx="2010667" cy="1206400"/>
      </dsp:txXfrm>
    </dsp:sp>
    <dsp:sp modelId="{805F39B5-7756-4CC8-A739-673B56F1A557}">
      <dsp:nvSpPr>
        <dsp:cNvPr id="0" name=""/>
        <dsp:cNvSpPr/>
      </dsp:nvSpPr>
      <dsp:spPr>
        <a:xfrm>
          <a:off x="2767533" y="1488"/>
          <a:ext cx="2010667" cy="12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Historical Performance</a:t>
          </a:r>
        </a:p>
      </dsp:txBody>
      <dsp:txXfrm>
        <a:off x="2767533" y="1488"/>
        <a:ext cx="2010667" cy="1206400"/>
      </dsp:txXfrm>
    </dsp:sp>
    <dsp:sp modelId="{1A40BBEE-7D68-458D-A93D-26D6EC16419E}">
      <dsp:nvSpPr>
        <dsp:cNvPr id="0" name=""/>
        <dsp:cNvSpPr/>
      </dsp:nvSpPr>
      <dsp:spPr>
        <a:xfrm>
          <a:off x="555798" y="1408956"/>
          <a:ext cx="2010667" cy="12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Demographic changes and context</a:t>
          </a:r>
        </a:p>
      </dsp:txBody>
      <dsp:txXfrm>
        <a:off x="555798" y="1408956"/>
        <a:ext cx="2010667" cy="1206400"/>
      </dsp:txXfrm>
    </dsp:sp>
    <dsp:sp modelId="{C0DCF71D-9618-4410-8150-A5BEF580AC77}">
      <dsp:nvSpPr>
        <dsp:cNvPr id="0" name=""/>
        <dsp:cNvSpPr/>
      </dsp:nvSpPr>
      <dsp:spPr>
        <a:xfrm>
          <a:off x="2767533" y="1408956"/>
          <a:ext cx="2010667" cy="12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Oversight and scrutiny</a:t>
          </a:r>
        </a:p>
      </dsp:txBody>
      <dsp:txXfrm>
        <a:off x="2767533" y="1408956"/>
        <a:ext cx="2010667" cy="1206400"/>
      </dsp:txXfrm>
    </dsp:sp>
    <dsp:sp modelId="{108BD65C-70D0-4999-9311-60F718C5ECBD}">
      <dsp:nvSpPr>
        <dsp:cNvPr id="0" name=""/>
        <dsp:cNvSpPr/>
      </dsp:nvSpPr>
      <dsp:spPr>
        <a:xfrm>
          <a:off x="1661666" y="2816423"/>
          <a:ext cx="2010667" cy="12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Inspection – how do we know the service is performing?</a:t>
          </a:r>
        </a:p>
      </dsp:txBody>
      <dsp:txXfrm>
        <a:off x="1661666" y="2816423"/>
        <a:ext cx="2010667" cy="12064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49FD8-F3AE-43E0-9B97-70DC2D1CA970}">
      <dsp:nvSpPr>
        <dsp:cNvPr id="0" name=""/>
        <dsp:cNvSpPr/>
      </dsp:nvSpPr>
      <dsp:spPr>
        <a:xfrm>
          <a:off x="1320" y="0"/>
          <a:ext cx="3434208" cy="4024313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Policy</a:t>
          </a:r>
        </a:p>
      </dsp:txBody>
      <dsp:txXfrm>
        <a:off x="1320" y="0"/>
        <a:ext cx="3434208" cy="1207293"/>
      </dsp:txXfrm>
    </dsp:sp>
    <dsp:sp modelId="{95FB18FF-CDC5-447B-91EA-9C60B27B00DE}">
      <dsp:nvSpPr>
        <dsp:cNvPr id="0" name=""/>
        <dsp:cNvSpPr/>
      </dsp:nvSpPr>
      <dsp:spPr>
        <a:xfrm>
          <a:off x="344741" y="1207293"/>
          <a:ext cx="2747367" cy="261580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Establishing a national business case for integration as policy</a:t>
          </a:r>
        </a:p>
      </dsp:txBody>
      <dsp:txXfrm>
        <a:off x="421355" y="1283907"/>
        <a:ext cx="2594139" cy="2462575"/>
      </dsp:txXfrm>
    </dsp:sp>
    <dsp:sp modelId="{1169D548-5920-4AB5-82C9-C97C596A439B}">
      <dsp:nvSpPr>
        <dsp:cNvPr id="0" name=""/>
        <dsp:cNvSpPr/>
      </dsp:nvSpPr>
      <dsp:spPr>
        <a:xfrm>
          <a:off x="3693095" y="0"/>
          <a:ext cx="3434208" cy="4024313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Service</a:t>
          </a:r>
        </a:p>
      </dsp:txBody>
      <dsp:txXfrm>
        <a:off x="3693095" y="0"/>
        <a:ext cx="3434208" cy="1207293"/>
      </dsp:txXfrm>
    </dsp:sp>
    <dsp:sp modelId="{F4E42AAC-B5B4-46DE-896D-55D76962A375}">
      <dsp:nvSpPr>
        <dsp:cNvPr id="0" name=""/>
        <dsp:cNvSpPr/>
      </dsp:nvSpPr>
      <dsp:spPr>
        <a:xfrm>
          <a:off x="4036516" y="1207293"/>
          <a:ext cx="2747367" cy="261580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170365"/>
            <a:satOff val="2922"/>
            <a:lumOff val="122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Drawing up a local case for integration and identifying savings</a:t>
          </a:r>
        </a:p>
      </dsp:txBody>
      <dsp:txXfrm>
        <a:off x="4113130" y="1283907"/>
        <a:ext cx="2594139" cy="2462575"/>
      </dsp:txXfrm>
    </dsp:sp>
    <dsp:sp modelId="{9FB56DC8-04FE-4D30-9890-ABF0DA0724BE}">
      <dsp:nvSpPr>
        <dsp:cNvPr id="0" name=""/>
        <dsp:cNvSpPr/>
      </dsp:nvSpPr>
      <dsp:spPr>
        <a:xfrm>
          <a:off x="7384870" y="0"/>
          <a:ext cx="3434208" cy="4024313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Improvement</a:t>
          </a:r>
        </a:p>
      </dsp:txBody>
      <dsp:txXfrm>
        <a:off x="7384870" y="0"/>
        <a:ext cx="3434208" cy="1207293"/>
      </dsp:txXfrm>
    </dsp:sp>
    <dsp:sp modelId="{0633079C-D957-4A56-87F0-85DBC5163AE4}">
      <dsp:nvSpPr>
        <dsp:cNvPr id="0" name=""/>
        <dsp:cNvSpPr/>
      </dsp:nvSpPr>
      <dsp:spPr>
        <a:xfrm>
          <a:off x="7728291" y="1207293"/>
          <a:ext cx="2747367" cy="2615803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340729"/>
            <a:satOff val="5844"/>
            <a:lumOff val="245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Evaluation of integration and improvements</a:t>
          </a:r>
        </a:p>
      </dsp:txBody>
      <dsp:txXfrm>
        <a:off x="7804905" y="1283907"/>
        <a:ext cx="2594139" cy="2462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EA3CF-4BAE-40A1-B7D0-610364AE47FD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79B9B-0526-41E4-BDC4-4B37555E40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96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7D64E8-F48C-9B47-B379-BD13A6B5709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04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9AD8272-DBE7-4019-B70E-6CE0B6C38753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20843ACC-4555-4924-B6BD-EE9D34FE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1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272-DBE7-4019-B70E-6CE0B6C38753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3ACC-4555-4924-B6BD-EE9D34FE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870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AD8272-DBE7-4019-B70E-6CE0B6C38753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0843ACC-4555-4924-B6BD-EE9D34FE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982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AD8272-DBE7-4019-B70E-6CE0B6C38753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0843ACC-4555-4924-B6BD-EE9D34FEEF4B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1901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AD8272-DBE7-4019-B70E-6CE0B6C38753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0843ACC-4555-4924-B6BD-EE9D34FE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4260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272-DBE7-4019-B70E-6CE0B6C38753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3ACC-4555-4924-B6BD-EE9D34FE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695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272-DBE7-4019-B70E-6CE0B6C38753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3ACC-4555-4924-B6BD-EE9D34FE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472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272-DBE7-4019-B70E-6CE0B6C38753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3ACC-4555-4924-B6BD-EE9D34FE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922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AD8272-DBE7-4019-B70E-6CE0B6C38753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0843ACC-4555-4924-B6BD-EE9D34FE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787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272-DBE7-4019-B70E-6CE0B6C38753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3ACC-4555-4924-B6BD-EE9D34FE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8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9AD8272-DBE7-4019-B70E-6CE0B6C38753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20843ACC-4555-4924-B6BD-EE9D34FE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82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272-DBE7-4019-B70E-6CE0B6C38753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3ACC-4555-4924-B6BD-EE9D34FE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07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272-DBE7-4019-B70E-6CE0B6C38753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3ACC-4555-4924-B6BD-EE9D34FE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14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272-DBE7-4019-B70E-6CE0B6C38753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3ACC-4555-4924-B6BD-EE9D34FE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29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272-DBE7-4019-B70E-6CE0B6C38753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3ACC-4555-4924-B6BD-EE9D34FE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36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272-DBE7-4019-B70E-6CE0B6C38753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3ACC-4555-4924-B6BD-EE9D34FE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74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8272-DBE7-4019-B70E-6CE0B6C38753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3ACC-4555-4924-B6BD-EE9D34FE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27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D8272-DBE7-4019-B70E-6CE0B6C38753}" type="datetimeFigureOut">
              <a:rPr lang="en-GB" smtClean="0"/>
              <a:t>04/12/2018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43ACC-4555-4924-B6BD-EE9D34FEEF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8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eyond-the-galaxy.blogspot.com/2015/02/StellarEvolution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trojan631/4489602990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lickr.com/photos/kafka4prez/6055867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EC9341-0F0E-4576-8E72-2A90C9422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3459450" y="2187575"/>
            <a:ext cx="6857999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326774" cy="5222117"/>
          </a:xfrm>
        </p:spPr>
        <p:txBody>
          <a:bodyPr anchor="ctr">
            <a:normAutofit fontScale="90000"/>
          </a:bodyPr>
          <a:lstStyle/>
          <a:p>
            <a:pPr algn="r"/>
            <a:r>
              <a:rPr lang="en-GB" sz="5400" dirty="0">
                <a:solidFill>
                  <a:srgbClr val="FFFFFF"/>
                </a:solidFill>
              </a:rPr>
              <a:t>RE18: missing pieces? Is absence of evidence the same as evidence of absence?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2885" y="821265"/>
            <a:ext cx="3243944" cy="5222117"/>
          </a:xfrm>
        </p:spPr>
        <p:txBody>
          <a:bodyPr anchor="ctr">
            <a:normAutofit/>
          </a:bodyPr>
          <a:lstStyle/>
          <a:p>
            <a:r>
              <a:rPr lang="en-GB" dirty="0"/>
              <a:t>Pete Murphy, Russ Glennon, Pete Eckersley, Kasia Lakoma</a:t>
            </a:r>
          </a:p>
          <a:p>
            <a:r>
              <a:rPr lang="en-GB" dirty="0"/>
              <a:t>Nottingham Business School, NTU</a:t>
            </a:r>
          </a:p>
        </p:txBody>
      </p:sp>
    </p:spTree>
    <p:extLst>
      <p:ext uri="{BB962C8B-B14F-4D97-AF65-F5344CB8AC3E}">
        <p14:creationId xmlns:p14="http://schemas.microsoft.com/office/powerpoint/2010/main" val="11066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GB" dirty="0"/>
              <a:t>An absence of Evidence?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GB" sz="2000"/>
              <a:t>Lack of reliable evidence base for the new FRS framework</a:t>
            </a:r>
          </a:p>
          <a:p>
            <a:r>
              <a:rPr lang="en-GB" sz="2000"/>
              <a:t>Real lack of preparation in developing one</a:t>
            </a:r>
          </a:p>
          <a:p>
            <a:r>
              <a:rPr lang="en-GB" sz="2000"/>
              <a:t>Context of overarching reduction or deregulation of performance and evidence gathering</a:t>
            </a:r>
          </a:p>
          <a:p>
            <a:r>
              <a:rPr lang="en-GB" sz="2000"/>
              <a:t>Impossible to validate the business cases or verify savings (lots of comparison here with local government, NHS etc.)</a:t>
            </a:r>
          </a:p>
          <a:p>
            <a:r>
              <a:rPr lang="en-GB" sz="2000"/>
              <a:t>Value for money?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55262-F862-4A70-A33A-B7A71A928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7342" r="8099" b="2"/>
          <a:stretch/>
        </p:blipFill>
        <p:spPr>
          <a:xfrm>
            <a:off x="6985000" y="2501159"/>
            <a:ext cx="4521200" cy="34109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A7A873-A312-4428-93B1-5D36276C57C2}"/>
              </a:ext>
            </a:extLst>
          </p:cNvPr>
          <p:cNvSpPr txBox="1"/>
          <p:nvPr/>
        </p:nvSpPr>
        <p:spPr>
          <a:xfrm>
            <a:off x="8633299" y="5712030"/>
            <a:ext cx="287290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3" tooltip="http://beyond-the-galaxy.blogspot.com/2015/02/StellarEvolution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00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08708-8FCC-499E-AFB8-620F92AD7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rush to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65164-3E37-464D-9838-C5B190F8E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New framework feels rushed</a:t>
            </a:r>
          </a:p>
          <a:p>
            <a:r>
              <a:rPr lang="en-GB" dirty="0"/>
              <a:t>Data quality: policy, systems and arrangements</a:t>
            </a:r>
          </a:p>
          <a:p>
            <a:r>
              <a:rPr lang="en-GB" dirty="0"/>
              <a:t>How useful are statements of assurance, IRMP?</a:t>
            </a:r>
          </a:p>
          <a:p>
            <a:r>
              <a:rPr lang="en-GB" dirty="0"/>
              <a:t>Will HMICFRS be fit for purpose?</a:t>
            </a:r>
          </a:p>
          <a:p>
            <a:pPr lvl="1"/>
            <a:r>
              <a:rPr lang="en-GB" dirty="0"/>
              <a:t>Early inspections struggling for high-quality data</a:t>
            </a:r>
          </a:p>
          <a:p>
            <a:pPr lvl="1"/>
            <a:r>
              <a:rPr lang="en-GB" dirty="0"/>
              <a:t>Local variation in available data</a:t>
            </a:r>
          </a:p>
          <a:p>
            <a:pPr lvl="1"/>
            <a:r>
              <a:rPr lang="en-GB" dirty="0"/>
              <a:t>Skills, capacity, and knowledge of inspectorate staff</a:t>
            </a:r>
          </a:p>
          <a:p>
            <a:pPr lvl="1"/>
            <a:r>
              <a:rPr lang="en-GB" dirty="0"/>
              <a:t>Consistency of reporting / moderation</a:t>
            </a:r>
          </a:p>
          <a:p>
            <a:pPr lvl="1"/>
            <a:r>
              <a:rPr lang="en-GB" dirty="0"/>
              <a:t>Independence?</a:t>
            </a:r>
          </a:p>
          <a:p>
            <a:r>
              <a:rPr lang="en-GB" dirty="0"/>
              <a:t>What’s the (true) aim of inspection? Improvement or punishment?</a:t>
            </a:r>
          </a:p>
        </p:txBody>
      </p:sp>
    </p:spTree>
    <p:extLst>
      <p:ext uri="{BB962C8B-B14F-4D97-AF65-F5344CB8AC3E}">
        <p14:creationId xmlns:p14="http://schemas.microsoft.com/office/powerpoint/2010/main" val="2238689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C0CE-58E9-436F-B774-0863C0B03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E4685-33E2-4E9A-86F8-A2AE4EE0E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National Audit Office report identifies problems with the DCLG Framework for data </a:t>
            </a:r>
            <a:r>
              <a:rPr lang="en-GB" b="1" dirty="0"/>
              <a:t>and</a:t>
            </a:r>
            <a:r>
              <a:rPr lang="en-GB" dirty="0"/>
              <a:t> service-held data</a:t>
            </a:r>
          </a:p>
          <a:p>
            <a:pPr lvl="1"/>
            <a:r>
              <a:rPr lang="en-GB" dirty="0"/>
              <a:t>Report suggested that the ability to assure the public had reduced between 2010-2015</a:t>
            </a:r>
          </a:p>
          <a:p>
            <a:r>
              <a:rPr lang="en-GB" dirty="0"/>
              <a:t>Peer challenge is necessary but insufficient on its own</a:t>
            </a:r>
          </a:p>
          <a:p>
            <a:r>
              <a:rPr lang="en-GB" dirty="0"/>
              <a:t>Resources available to collect, assure, manage or report data</a:t>
            </a:r>
          </a:p>
          <a:p>
            <a:r>
              <a:rPr lang="en-GB" dirty="0"/>
              <a:t>Lessons from Comprehensive Performance Assessment / Comprehensive Area Assessment (CPA/CAA)</a:t>
            </a:r>
          </a:p>
          <a:p>
            <a:pPr lvl="1"/>
            <a:r>
              <a:rPr lang="en-GB" dirty="0"/>
              <a:t>The cost of collecting data should not outweigh the value that the data provides</a:t>
            </a:r>
          </a:p>
        </p:txBody>
      </p:sp>
    </p:spTree>
    <p:extLst>
      <p:ext uri="{BB962C8B-B14F-4D97-AF65-F5344CB8AC3E}">
        <p14:creationId xmlns:p14="http://schemas.microsoft.com/office/powerpoint/2010/main" val="48313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D0146-27BF-46B7-BBE9-2BFC6D3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Blue light integration gaps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616C11-BAC2-4204-9065-6530060C4D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734440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148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6DAE1-DA22-424F-93BC-42B0173AE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Accountability frameworks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A94DF86-0EDD-4D83-9B7B-3937E96C06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174093"/>
              </p:ext>
            </p:extLst>
          </p:nvPr>
        </p:nvGraphicFramePr>
        <p:xfrm>
          <a:off x="374904" y="2290318"/>
          <a:ext cx="9308592" cy="4386143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4653782">
                  <a:extLst>
                    <a:ext uri="{9D8B030D-6E8A-4147-A177-3AD203B41FA5}">
                      <a16:colId xmlns:a16="http://schemas.microsoft.com/office/drawing/2014/main" val="206490080"/>
                    </a:ext>
                  </a:extLst>
                </a:gridCol>
                <a:gridCol w="4654810">
                  <a:extLst>
                    <a:ext uri="{9D8B030D-6E8A-4147-A177-3AD203B41FA5}">
                      <a16:colId xmlns:a16="http://schemas.microsoft.com/office/drawing/2014/main" val="3642997019"/>
                    </a:ext>
                  </a:extLst>
                </a:gridCol>
              </a:tblGrid>
              <a:tr h="5294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Tools for creating accountability frameworks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Tools for demonstrating accountability performance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7654406"/>
                  </a:ext>
                </a:extLst>
              </a:tr>
              <a:tr h="12198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Plans, strategies, policies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Evidence base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Needs assessment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‘Contractual’ forms such as local public service agreements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46175D"/>
                          </a:solidFill>
                          <a:effectLst/>
                        </a:rPr>
                        <a:t>Internal performance reporting of financial conformance and operational performance External performance reporting of financial conformance and operational performance</a:t>
                      </a:r>
                      <a:endParaRPr lang="en-GB" sz="1400" b="1" dirty="0">
                        <a:solidFill>
                          <a:srgbClr val="46175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3180389"/>
                  </a:ext>
                </a:extLst>
              </a:tr>
              <a:tr h="480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External standards and benchmarks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Quality standards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46175D"/>
                          </a:solidFill>
                          <a:effectLst/>
                        </a:rPr>
                        <a:t>Audit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46175D"/>
                          </a:solidFill>
                          <a:effectLst/>
                        </a:rPr>
                        <a:t>Self-assessment</a:t>
                      </a:r>
                      <a:endParaRPr lang="en-GB" sz="1400" b="1" dirty="0">
                        <a:solidFill>
                          <a:srgbClr val="46175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9614260"/>
                  </a:ext>
                </a:extLst>
              </a:tr>
              <a:tr h="233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Contracts &amp; contractual forms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46175D"/>
                          </a:solidFill>
                          <a:effectLst/>
                        </a:rPr>
                        <a:t>Contract monitoring</a:t>
                      </a:r>
                      <a:endParaRPr lang="en-GB" sz="1400" b="1" dirty="0">
                        <a:solidFill>
                          <a:srgbClr val="46175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0837475"/>
                  </a:ext>
                </a:extLst>
              </a:tr>
              <a:tr h="8664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National policy ambitions &amp; goals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Governance mechanisms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46175D"/>
                          </a:solidFill>
                          <a:effectLst/>
                        </a:rPr>
                        <a:t>Intervention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46175D"/>
                          </a:solidFill>
                          <a:effectLst/>
                        </a:rPr>
                        <a:t>External rating, e.g. star ratings, league tables etc.</a:t>
                      </a:r>
                      <a:endParaRPr lang="en-GB" sz="1400" b="1" dirty="0">
                        <a:solidFill>
                          <a:srgbClr val="46175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2519998"/>
                  </a:ext>
                </a:extLst>
              </a:tr>
              <a:tr h="480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Inspection (including peer review) for improvement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rgbClr val="46175D"/>
                          </a:solidFill>
                          <a:effectLst/>
                        </a:rPr>
                        <a:t>Inspection (including peer review) for compliance</a:t>
                      </a:r>
                      <a:endParaRPr lang="en-GB" sz="1400" b="1" dirty="0">
                        <a:solidFill>
                          <a:srgbClr val="46175D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8617451"/>
                  </a:ext>
                </a:extLst>
              </a:tr>
              <a:tr h="2552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5487729"/>
                  </a:ext>
                </a:extLst>
              </a:tr>
              <a:tr h="2552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Prospective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b="1" dirty="0">
                          <a:effectLst/>
                        </a:rPr>
                        <a:t>Retrospective</a:t>
                      </a:r>
                      <a:endParaRPr lang="en-GB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283078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BB35AC-2BB9-4BE7-9AAD-4660FA0926F0}"/>
              </a:ext>
            </a:extLst>
          </p:cNvPr>
          <p:cNvCxnSpPr>
            <a:cxnSpLocks/>
          </p:cNvCxnSpPr>
          <p:nvPr/>
        </p:nvCxnSpPr>
        <p:spPr>
          <a:xfrm>
            <a:off x="1783080" y="6498844"/>
            <a:ext cx="619048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61F5BA5-D7C3-41C7-B4CE-BC58EEA8EA9B}"/>
              </a:ext>
            </a:extLst>
          </p:cNvPr>
          <p:cNvSpPr txBox="1"/>
          <p:nvPr/>
        </p:nvSpPr>
        <p:spPr>
          <a:xfrm>
            <a:off x="9832848" y="5508851"/>
            <a:ext cx="237134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Taken from our book:</a:t>
            </a:r>
          </a:p>
          <a:p>
            <a:r>
              <a:rPr lang="en-GB" sz="1400" i="1" dirty="0"/>
              <a:t>Public Service Accountability: Rekindling a Debate (2018)</a:t>
            </a:r>
            <a:endParaRPr lang="en-GB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5D5539-E4AF-4C6A-8DEB-BC2C40AD9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5" y="3429000"/>
            <a:ext cx="1457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66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30BD2399-7475-404C-BAC9-E55E16769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D748104-6E76-4AD9-9940-82154F97E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F9EF35-DA55-43E5-9306-2E8246E19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GB" sz="2700"/>
              <a:t>Evaluating accountability</a:t>
            </a:r>
          </a:p>
        </p:txBody>
      </p: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8FAAF520-20FB-43AD-9D04-E8CBD5E1AE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428175"/>
              </p:ext>
            </p:extLst>
          </p:nvPr>
        </p:nvGraphicFramePr>
        <p:xfrm>
          <a:off x="4678344" y="1314865"/>
          <a:ext cx="6403995" cy="4887368"/>
        </p:xfrm>
        <a:graphic>
          <a:graphicData uri="http://schemas.openxmlformats.org/drawingml/2006/table">
            <a:tbl>
              <a:tblPr firstRow="1" firstCol="1" bandRow="1" bandCol="1">
                <a:noFill/>
                <a:tableStyleId>{3B4B98B0-60AC-42C2-AFA5-B58CD77FA1E5}</a:tableStyleId>
              </a:tblPr>
              <a:tblGrid>
                <a:gridCol w="539458">
                  <a:extLst>
                    <a:ext uri="{9D8B030D-6E8A-4147-A177-3AD203B41FA5}">
                      <a16:colId xmlns:a16="http://schemas.microsoft.com/office/drawing/2014/main" val="187822792"/>
                    </a:ext>
                  </a:extLst>
                </a:gridCol>
                <a:gridCol w="468623">
                  <a:extLst>
                    <a:ext uri="{9D8B030D-6E8A-4147-A177-3AD203B41FA5}">
                      <a16:colId xmlns:a16="http://schemas.microsoft.com/office/drawing/2014/main" val="4083361547"/>
                    </a:ext>
                  </a:extLst>
                </a:gridCol>
                <a:gridCol w="2511634">
                  <a:extLst>
                    <a:ext uri="{9D8B030D-6E8A-4147-A177-3AD203B41FA5}">
                      <a16:colId xmlns:a16="http://schemas.microsoft.com/office/drawing/2014/main" val="2724729699"/>
                    </a:ext>
                  </a:extLst>
                </a:gridCol>
                <a:gridCol w="2884280">
                  <a:extLst>
                    <a:ext uri="{9D8B030D-6E8A-4147-A177-3AD203B41FA5}">
                      <a16:colId xmlns:a16="http://schemas.microsoft.com/office/drawing/2014/main" val="3198890881"/>
                    </a:ext>
                  </a:extLst>
                </a:gridCol>
              </a:tblGrid>
              <a:tr h="39240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3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59" marR="238288" marT="79429" marB="7942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Nature of accountability mechanisms (Focus)</a:t>
                      </a:r>
                      <a:endParaRPr lang="en-GB" sz="13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59" marR="59572" marT="79429" marB="79429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348582"/>
                  </a:ext>
                </a:extLst>
              </a:tr>
              <a:tr h="392404"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Level of accountability (Locus)</a:t>
                      </a:r>
                      <a:endParaRPr lang="en-GB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59" marR="238288" marT="79429" marB="79429" vert="vert270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3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59" marR="59572" marT="79429" marB="79429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Retrospective</a:t>
                      </a:r>
                      <a:endParaRPr lang="en-GB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59" marR="59572" marT="79429" marB="7942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Prospective</a:t>
                      </a:r>
                      <a:endParaRPr lang="en-GB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59" marR="59572" marT="79429" marB="79429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149953"/>
                  </a:ext>
                </a:extLst>
              </a:tr>
              <a:tr h="183493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Systemic / Collective</a:t>
                      </a:r>
                      <a:endParaRPr lang="en-GB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59" marR="59572" marT="79429" marB="79429" vert="vert27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Mode two (institutional comparison)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League tables, inspection ratings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Performance reporting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Self-assessment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Inspections</a:t>
                      </a:r>
                      <a:endParaRPr lang="en-GB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8859" marR="59572" marT="79429" marB="79429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2B2C2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Mode three (facilitating continuous improvement)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Governance changes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Inspecting for improvement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Plans and strategies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Needs assessment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Contracts</a:t>
                      </a:r>
                      <a:endParaRPr lang="en-GB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59" marR="59572" marT="79429" marB="79429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834585"/>
                  </a:ext>
                </a:extLst>
              </a:tr>
              <a:tr h="20921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Individual</a:t>
                      </a:r>
                      <a:endParaRPr lang="en-GB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59" marR="59572" marT="79429" marB="79429" vert="vert270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Mode one (service management)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Quality auditing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Holding to account for individual service failures after they have occurred (complaints)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Performance management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More operational co-production approaches</a:t>
                      </a:r>
                      <a:endParaRPr lang="en-GB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59" marR="59572" marT="79429" marB="79429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Mode four (service design)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Service design, co-design, co-production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Quality standards and benchmarks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Participatory budgeting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Individual social care budgets etc.</a:t>
                      </a:r>
                      <a:endParaRPr lang="en-GB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8859" marR="59572" marT="79429" marB="79429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58268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661DEF9-03FA-4645-ABC6-960B1763D639}"/>
              </a:ext>
            </a:extLst>
          </p:cNvPr>
          <p:cNvSpPr txBox="1"/>
          <p:nvPr/>
        </p:nvSpPr>
        <p:spPr>
          <a:xfrm>
            <a:off x="1621200" y="6006088"/>
            <a:ext cx="2920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Taken from our book:</a:t>
            </a:r>
          </a:p>
          <a:p>
            <a:r>
              <a:rPr lang="en-GB" sz="1400" i="1" dirty="0"/>
              <a:t>Public Service Accountability: Rekindling a Debate (2018)</a:t>
            </a:r>
            <a:endParaRPr lang="en-GB" sz="1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E56C629-8E28-40BC-89F5-753C2B1B2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79" y="4669302"/>
            <a:ext cx="1457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18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00B7-DAA3-477A-AE65-F9C5B5317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GB" dirty="0"/>
              <a:t>Some Conclusions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FF5BD9-ED6A-46D2-A077-E387408F0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Insufficient amount of evidence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Insufficient quality of evidence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Insufficiently transparent analysis of evidence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Inadequate accountability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09A464A-1674-4CA4-BDA3-767122E37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" r="2" b="2"/>
          <a:stretch/>
        </p:blipFill>
        <p:spPr>
          <a:xfrm>
            <a:off x="6985000" y="2501159"/>
            <a:ext cx="4521200" cy="3410926"/>
          </a:xfrm>
          <a:prstGeom prst="rect">
            <a:avLst/>
          </a:prstGeom>
        </p:spPr>
      </p:pic>
      <p:sp>
        <p:nvSpPr>
          <p:cNvPr id="5" name="Cross 4">
            <a:extLst>
              <a:ext uri="{FF2B5EF4-FFF2-40B4-BE49-F238E27FC236}">
                <a16:creationId xmlns:a16="http://schemas.microsoft.com/office/drawing/2014/main" id="{05201377-B6C2-403F-A5C5-56D6355A1EA1}"/>
              </a:ext>
            </a:extLst>
          </p:cNvPr>
          <p:cNvSpPr/>
          <p:nvPr/>
        </p:nvSpPr>
        <p:spPr>
          <a:xfrm>
            <a:off x="2682049" y="2604897"/>
            <a:ext cx="427101" cy="430911"/>
          </a:xfrm>
          <a:prstGeom prst="plus">
            <a:avLst>
              <a:gd name="adj" fmla="val 37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6C08725F-8BC8-4E5B-B918-CE2BCBF1C143}"/>
              </a:ext>
            </a:extLst>
          </p:cNvPr>
          <p:cNvSpPr/>
          <p:nvPr/>
        </p:nvSpPr>
        <p:spPr>
          <a:xfrm>
            <a:off x="2682048" y="3501009"/>
            <a:ext cx="427101" cy="430911"/>
          </a:xfrm>
          <a:prstGeom prst="plus">
            <a:avLst>
              <a:gd name="adj" fmla="val 378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quals 5">
            <a:extLst>
              <a:ext uri="{FF2B5EF4-FFF2-40B4-BE49-F238E27FC236}">
                <a16:creationId xmlns:a16="http://schemas.microsoft.com/office/drawing/2014/main" id="{C9E3D911-44E5-449F-BA9F-1A44B5A257CF}"/>
              </a:ext>
            </a:extLst>
          </p:cNvPr>
          <p:cNvSpPr/>
          <p:nvPr/>
        </p:nvSpPr>
        <p:spPr>
          <a:xfrm>
            <a:off x="2566414" y="4252342"/>
            <a:ext cx="658368" cy="749808"/>
          </a:xfrm>
          <a:prstGeom prst="mathEqual">
            <a:avLst>
              <a:gd name="adj1" fmla="val 11520"/>
              <a:gd name="adj2" fmla="val 7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1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5377B-5E14-431B-AE22-841684A6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862AA-4317-419D-BAEA-26F60F9DB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Public services are more closely accountable to the public (naturally) and to government</a:t>
            </a:r>
          </a:p>
          <a:p>
            <a:r>
              <a:rPr lang="en-GB" dirty="0"/>
              <a:t>Demands are rising, resources are diminishing</a:t>
            </a:r>
          </a:p>
          <a:p>
            <a:r>
              <a:rPr lang="en-GB" dirty="0"/>
              <a:t>The move toward ‘deregulation’ of performance in the public sector</a:t>
            </a:r>
          </a:p>
          <a:p>
            <a:r>
              <a:rPr lang="en-GB" dirty="0"/>
              <a:t>Crime and Policing Act 2017 lacks clarity</a:t>
            </a:r>
          </a:p>
          <a:p>
            <a:r>
              <a:rPr lang="en-GB" dirty="0"/>
              <a:t>Political choices such as blue-light integration are changing the landscape</a:t>
            </a:r>
          </a:p>
          <a:p>
            <a:r>
              <a:rPr lang="en-GB" dirty="0"/>
              <a:t>Difficult to show the value (lives and £) of preventative work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Challenges for accountability, value for money, and improvement</a:t>
            </a:r>
          </a:p>
        </p:txBody>
      </p:sp>
      <p:pic>
        <p:nvPicPr>
          <p:cNvPr id="5" name="Picture 4" descr="A red and black truck parked in front of a bus&#10;&#10;Description automatically generated">
            <a:extLst>
              <a:ext uri="{FF2B5EF4-FFF2-40B4-BE49-F238E27FC236}">
                <a16:creationId xmlns:a16="http://schemas.microsoft.com/office/drawing/2014/main" id="{97B80655-2C74-46F1-B017-EC2289676E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053066" y="5010912"/>
            <a:ext cx="1954784" cy="1466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6D89A3-A733-4D32-8EA0-9E6BB1BBB7D6}"/>
              </a:ext>
            </a:extLst>
          </p:cNvPr>
          <p:cNvSpPr txBox="1"/>
          <p:nvPr/>
        </p:nvSpPr>
        <p:spPr>
          <a:xfrm>
            <a:off x="9385300" y="6648420"/>
            <a:ext cx="362585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hlinkClick r:id="rId3" tooltip="http://www.flickr.com/photos/trojan631/4489602990/"/>
              </a:rPr>
              <a:t>This Photo</a:t>
            </a:r>
            <a:r>
              <a:rPr lang="en-GB" sz="700" dirty="0"/>
              <a:t> by Unknown Author is licensed under </a:t>
            </a:r>
            <a:r>
              <a:rPr lang="en-GB" sz="700" dirty="0">
                <a:hlinkClick r:id="rId4" tooltip="https://creativecommons.org/licenses/by-nc-nd/3.0/"/>
              </a:rPr>
              <a:t>CC BY-NC-ND</a:t>
            </a:r>
            <a:endParaRPr lang="en-GB" sz="70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DBABB42-5D3E-4105-AEB4-803C7B88751C}"/>
              </a:ext>
            </a:extLst>
          </p:cNvPr>
          <p:cNvSpPr/>
          <p:nvPr/>
        </p:nvSpPr>
        <p:spPr>
          <a:xfrm>
            <a:off x="4765929" y="4846320"/>
            <a:ext cx="402336" cy="6766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692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AD5D1-C40F-4EBC-A7F2-D8CF6A170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GB"/>
              <a:t>Wait, what is accountability?</a:t>
            </a:r>
          </a:p>
        </p:txBody>
      </p:sp>
      <p:pic>
        <p:nvPicPr>
          <p:cNvPr id="5" name="Picture 4" descr="A sign in front of a building&#10;&#10;Description generated with very high confidence">
            <a:extLst>
              <a:ext uri="{FF2B5EF4-FFF2-40B4-BE49-F238E27FC236}">
                <a16:creationId xmlns:a16="http://schemas.microsoft.com/office/drawing/2014/main" id="{9322B7FF-100B-4DA4-98E6-C873C73228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89" b="2"/>
          <a:stretch/>
        </p:blipFill>
        <p:spPr>
          <a:xfrm>
            <a:off x="685800" y="2501159"/>
            <a:ext cx="4521200" cy="341092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F5F3A-D8D7-4EC2-93C7-12DD7C870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0" y="2501159"/>
            <a:ext cx="5816600" cy="3717526"/>
          </a:xfrm>
        </p:spPr>
        <p:txBody>
          <a:bodyPr>
            <a:normAutofit lnSpcReduction="10000"/>
          </a:bodyPr>
          <a:lstStyle/>
          <a:p>
            <a:r>
              <a:rPr lang="en-GB" sz="2000" dirty="0"/>
              <a:t>Emotionally simple, conceptually muddled</a:t>
            </a:r>
          </a:p>
          <a:p>
            <a:r>
              <a:rPr lang="en-GB" sz="2000" dirty="0"/>
              <a:t>Rooted in accounting and financial control</a:t>
            </a:r>
          </a:p>
          <a:p>
            <a:r>
              <a:rPr lang="en-GB" sz="2000" dirty="0"/>
              <a:t>Many layers of meaning </a:t>
            </a:r>
          </a:p>
          <a:p>
            <a:r>
              <a:rPr lang="en-GB" sz="2000" dirty="0"/>
              <a:t>Horizontal and vertical forms</a:t>
            </a:r>
          </a:p>
          <a:p>
            <a:r>
              <a:rPr lang="en-GB" sz="2000" dirty="0"/>
              <a:t>Multiple and contingent</a:t>
            </a:r>
          </a:p>
          <a:p>
            <a:r>
              <a:rPr lang="en-GB" sz="2000" dirty="0"/>
              <a:t>Strongly influenced by principal/agent theory</a:t>
            </a:r>
          </a:p>
          <a:p>
            <a:r>
              <a:rPr lang="en-GB" sz="2000" dirty="0"/>
              <a:t>Accountability as virtue and as mechanism </a:t>
            </a:r>
            <a:br>
              <a:rPr lang="en-GB" sz="2000" dirty="0"/>
            </a:br>
            <a:r>
              <a:rPr lang="en-GB" sz="2000" dirty="0"/>
              <a:t>(Bovens et al., 2014; </a:t>
            </a:r>
            <a:r>
              <a:rPr lang="en-GB" sz="2000" dirty="0" err="1"/>
              <a:t>Dubnick</a:t>
            </a:r>
            <a:r>
              <a:rPr lang="en-GB" sz="2000" dirty="0"/>
              <a:t> and Frederickson, 2011)</a:t>
            </a:r>
          </a:p>
          <a:p>
            <a:r>
              <a:rPr lang="en-GB" sz="2000" dirty="0"/>
              <a:t>Accountability is ‘the other guy’</a:t>
            </a:r>
          </a:p>
        </p:txBody>
      </p:sp>
    </p:spTree>
    <p:extLst>
      <p:ext uri="{BB962C8B-B14F-4D97-AF65-F5344CB8AC3E}">
        <p14:creationId xmlns:p14="http://schemas.microsoft.com/office/powerpoint/2010/main" val="16025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B56CB-554A-4270-A4BE-56A248EC4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Accountability’s Broad conceptual footprint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4873F73-D5CF-47CD-BA99-CB2A0FE235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45516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188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FDE1D-0DCF-474E-9625-CA1F3190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A couple of interesting quotes?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35998-4E0E-45A9-ADC0-6156F32A5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“[T]here is no independent inspectorate; no regular audit of performance; and only limited available data on performance over time or between areas.” </a:t>
            </a:r>
            <a:r>
              <a:rPr lang="en-GB" sz="2000" i="1" dirty="0"/>
              <a:t>(Home Office, 2016)</a:t>
            </a:r>
          </a:p>
          <a:p>
            <a:pPr marL="0" indent="0" algn="r">
              <a:buNone/>
            </a:pPr>
            <a:r>
              <a:rPr lang="en-GB" sz="2000" i="1" dirty="0"/>
              <a:t> </a:t>
            </a:r>
          </a:p>
          <a:p>
            <a:pPr marL="0" indent="0">
              <a:buNone/>
            </a:pPr>
            <a:r>
              <a:rPr lang="en-GB" sz="2800" dirty="0"/>
              <a:t>“I intend to bring forward proposals to establish a </a:t>
            </a:r>
            <a:r>
              <a:rPr lang="en-GB" sz="2800" b="1" dirty="0">
                <a:solidFill>
                  <a:srgbClr val="FF0000"/>
                </a:solidFill>
              </a:rPr>
              <a:t>rigorous</a:t>
            </a:r>
            <a:r>
              <a:rPr lang="en-GB" sz="2800" dirty="0"/>
              <a:t> and </a:t>
            </a:r>
            <a:r>
              <a:rPr lang="en-GB" sz="2800" b="1" dirty="0">
                <a:solidFill>
                  <a:srgbClr val="FF0000"/>
                </a:solidFill>
              </a:rPr>
              <a:t>independent</a:t>
            </a:r>
            <a:r>
              <a:rPr lang="en-GB" sz="2800" dirty="0"/>
              <a:t> inspection regime for fire and rescue services in England.” 			</a:t>
            </a:r>
            <a:r>
              <a:rPr lang="en-GB" sz="1800" i="1" dirty="0"/>
              <a:t>Rt. Hon. Theresa May MP (as Home Secretary) 24th May 2016</a:t>
            </a:r>
          </a:p>
          <a:p>
            <a:pPr marL="0" indent="0" algn="r">
              <a:buNone/>
            </a:pPr>
            <a:endParaRPr lang="en-GB" sz="2000" i="1" dirty="0"/>
          </a:p>
        </p:txBody>
      </p:sp>
    </p:spTree>
    <p:extLst>
      <p:ext uri="{BB962C8B-B14F-4D97-AF65-F5344CB8AC3E}">
        <p14:creationId xmlns:p14="http://schemas.microsoft.com/office/powerpoint/2010/main" val="3153644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968475-1276-4F50-8BFD-257EB0000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764373"/>
            <a:ext cx="8991600" cy="1293028"/>
          </a:xfrm>
        </p:spPr>
        <p:txBody>
          <a:bodyPr>
            <a:normAutofit/>
          </a:bodyPr>
          <a:lstStyle/>
          <a:p>
            <a:r>
              <a:rPr lang="en-GB" sz="3600" dirty="0"/>
              <a:t>Evidence and data should inform: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5352936-86F8-48BA-96F0-7FEEEB685D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860916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7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71AB-237E-4956-B9C3-61B3B912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14C55-E942-44EC-9759-FBA03FA3380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Broad shifts in policy thinking – deregulation of performance, move away from comparisons, community-focus, public value etc.</a:t>
            </a:r>
          </a:p>
          <a:p>
            <a:r>
              <a:rPr lang="en-GB" dirty="0"/>
              <a:t>Overall resources available</a:t>
            </a:r>
          </a:p>
          <a:p>
            <a:r>
              <a:rPr lang="en-GB" dirty="0"/>
              <a:t>Business cases for change?</a:t>
            </a:r>
          </a:p>
          <a:p>
            <a:pPr lvl="1"/>
            <a:r>
              <a:rPr lang="en-GB" dirty="0"/>
              <a:t>What problem?</a:t>
            </a:r>
          </a:p>
          <a:p>
            <a:pPr lvl="1"/>
            <a:r>
              <a:rPr lang="en-GB" dirty="0"/>
              <a:t>What opportunity?</a:t>
            </a:r>
          </a:p>
          <a:p>
            <a:r>
              <a:rPr lang="en-GB" dirty="0"/>
              <a:t>PESTLE factors (political, economic, social, technological, legislative, environmental)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53B9D80-2B5C-47FC-83ED-150BEC51681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60804627"/>
              </p:ext>
            </p:extLst>
          </p:nvPr>
        </p:nvGraphicFramePr>
        <p:xfrm>
          <a:off x="6172200" y="2193925"/>
          <a:ext cx="53340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6031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9848F-21F0-426B-BF16-F3008BE93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Service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32BF8A-1C5D-42FA-A7BE-6F3AE3FB75B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Central policy goals </a:t>
            </a:r>
            <a:r>
              <a:rPr lang="en-GB" dirty="0">
                <a:sym typeface="Wingdings" panose="05000000000000000000" pitchFamily="2" charset="2"/>
              </a:rPr>
              <a:t> informing local strategy</a:t>
            </a:r>
            <a:endParaRPr lang="en-GB" dirty="0"/>
          </a:p>
          <a:p>
            <a:r>
              <a:rPr lang="en-GB" dirty="0"/>
              <a:t>Operational performance measures</a:t>
            </a:r>
          </a:p>
          <a:p>
            <a:pPr lvl="1"/>
            <a:r>
              <a:rPr lang="en-GB" dirty="0"/>
              <a:t>Regular monitoring</a:t>
            </a:r>
          </a:p>
          <a:p>
            <a:r>
              <a:rPr lang="en-GB" dirty="0"/>
              <a:t>Contextual data – economy, housing, health etc.</a:t>
            </a:r>
          </a:p>
          <a:p>
            <a:r>
              <a:rPr lang="en-GB" dirty="0"/>
              <a:t>Activities of partner organizations</a:t>
            </a:r>
          </a:p>
          <a:p>
            <a:r>
              <a:rPr lang="en-GB" dirty="0"/>
              <a:t>Planned versus reactive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0408105-6C9B-4C88-99A5-2CF08132279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92712290"/>
              </p:ext>
            </p:extLst>
          </p:nvPr>
        </p:nvGraphicFramePr>
        <p:xfrm>
          <a:off x="6172200" y="2193925"/>
          <a:ext cx="5687568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885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EE101-0EA4-4E36-97A7-9045064B1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Inspection and improvement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4BD1-F5E6-4F3B-9B28-3D40A4B83B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Performance and financial reporting</a:t>
            </a:r>
          </a:p>
          <a:p>
            <a:r>
              <a:rPr lang="en-GB" dirty="0"/>
              <a:t>Inspection (peer/external)</a:t>
            </a:r>
          </a:p>
          <a:p>
            <a:r>
              <a:rPr lang="en-GB" dirty="0"/>
              <a:t>Improvement capacity building</a:t>
            </a:r>
          </a:p>
          <a:p>
            <a:r>
              <a:rPr lang="en-GB" dirty="0"/>
              <a:t>Strategic response to environment</a:t>
            </a:r>
          </a:p>
          <a:p>
            <a:r>
              <a:rPr lang="en-GB" dirty="0"/>
              <a:t>‘Less with more’- economy, efficiency, effectiveness (equity?)</a:t>
            </a:r>
          </a:p>
          <a:p>
            <a:r>
              <a:rPr lang="en-GB" dirty="0"/>
              <a:t>Human capital – e.g. leadership, skills, diversity, training etc.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Accountability</a:t>
            </a:r>
          </a:p>
          <a:p>
            <a:endParaRPr lang="en-GB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EA800F5-71CA-4FA8-8318-E028BCB0F37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37885006"/>
              </p:ext>
            </p:extLst>
          </p:nvPr>
        </p:nvGraphicFramePr>
        <p:xfrm>
          <a:off x="6172200" y="2193925"/>
          <a:ext cx="53340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Arrow: Down 5">
            <a:extLst>
              <a:ext uri="{FF2B5EF4-FFF2-40B4-BE49-F238E27FC236}">
                <a16:creationId xmlns:a16="http://schemas.microsoft.com/office/drawing/2014/main" id="{47A12C51-4ACD-4AC3-A9CB-04A715530E0A}"/>
              </a:ext>
            </a:extLst>
          </p:cNvPr>
          <p:cNvSpPr/>
          <p:nvPr/>
        </p:nvSpPr>
        <p:spPr>
          <a:xfrm>
            <a:off x="1449324" y="4672584"/>
            <a:ext cx="603504" cy="10149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443923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990</Words>
  <Application>Microsoft Office PowerPoint</Application>
  <PresentationFormat>Widescreen</PresentationFormat>
  <Paragraphs>187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</vt:lpstr>
      <vt:lpstr>Vapor Trail</vt:lpstr>
      <vt:lpstr>RE18: missing pieces? Is absence of evidence the same as evidence of absence?</vt:lpstr>
      <vt:lpstr>Background:</vt:lpstr>
      <vt:lpstr>Wait, what is accountability?</vt:lpstr>
      <vt:lpstr>Accountability’s Broad conceptual footprint</vt:lpstr>
      <vt:lpstr>A couple of interesting quotes?</vt:lpstr>
      <vt:lpstr>Evidence and data should inform:</vt:lpstr>
      <vt:lpstr>Policy development</vt:lpstr>
      <vt:lpstr>Service management</vt:lpstr>
      <vt:lpstr>Inspection and improvement</vt:lpstr>
      <vt:lpstr>An absence of Evidence?</vt:lpstr>
      <vt:lpstr>The rush to inspection</vt:lpstr>
      <vt:lpstr>Problems</vt:lpstr>
      <vt:lpstr>Blue light integration gaps </vt:lpstr>
      <vt:lpstr>Accountability frameworks</vt:lpstr>
      <vt:lpstr>Evaluating accountability</vt:lpstr>
      <vt:lpstr>Some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RE18: missing pieces? Is absence of evidence the same as evidence of absence?</dc:title>
  <dc:creator>Glennon, Russ</dc:creator>
  <cp:lastModifiedBy>Gallacher, Jonathan</cp:lastModifiedBy>
  <cp:revision>1</cp:revision>
  <dcterms:created xsi:type="dcterms:W3CDTF">2018-11-11T20:44:52Z</dcterms:created>
  <dcterms:modified xsi:type="dcterms:W3CDTF">2018-12-04T11:09:39Z</dcterms:modified>
</cp:coreProperties>
</file>