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4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99" r:id="rId2"/>
    <p:sldMasterId id="2147484306" r:id="rId3"/>
    <p:sldMasterId id="2147484309" r:id="rId4"/>
    <p:sldMasterId id="2147484544" r:id="rId5"/>
    <p:sldMasterId id="2147485231" r:id="rId6"/>
    <p:sldMasterId id="2147485243" r:id="rId7"/>
    <p:sldMasterId id="2147485644" r:id="rId8"/>
    <p:sldMasterId id="2147486203" r:id="rId9"/>
    <p:sldMasterId id="2147486216" r:id="rId10"/>
    <p:sldMasterId id="2147486229" r:id="rId11"/>
    <p:sldMasterId id="2147486281" r:id="rId12"/>
    <p:sldMasterId id="2147486306" r:id="rId13"/>
    <p:sldMasterId id="2147487087" r:id="rId14"/>
    <p:sldMasterId id="2147487112" r:id="rId15"/>
    <p:sldMasterId id="2147488564" r:id="rId16"/>
    <p:sldMasterId id="2147488577" r:id="rId17"/>
    <p:sldMasterId id="2147488590" r:id="rId18"/>
  </p:sldMasterIdLst>
  <p:notesMasterIdLst>
    <p:notesMasterId r:id="rId54"/>
  </p:notesMasterIdLst>
  <p:sldIdLst>
    <p:sldId id="508" r:id="rId19"/>
    <p:sldId id="640" r:id="rId20"/>
    <p:sldId id="538" r:id="rId21"/>
    <p:sldId id="634" r:id="rId22"/>
    <p:sldId id="635" r:id="rId23"/>
    <p:sldId id="636" r:id="rId24"/>
    <p:sldId id="637" r:id="rId25"/>
    <p:sldId id="673" r:id="rId26"/>
    <p:sldId id="650" r:id="rId27"/>
    <p:sldId id="629" r:id="rId28"/>
    <p:sldId id="599" r:id="rId29"/>
    <p:sldId id="600" r:id="rId30"/>
    <p:sldId id="670" r:id="rId31"/>
    <p:sldId id="674" r:id="rId32"/>
    <p:sldId id="642" r:id="rId33"/>
    <p:sldId id="665" r:id="rId34"/>
    <p:sldId id="675" r:id="rId35"/>
    <p:sldId id="644" r:id="rId36"/>
    <p:sldId id="672" r:id="rId37"/>
    <p:sldId id="661" r:id="rId38"/>
    <p:sldId id="656" r:id="rId39"/>
    <p:sldId id="660" r:id="rId40"/>
    <p:sldId id="654" r:id="rId41"/>
    <p:sldId id="668" r:id="rId42"/>
    <p:sldId id="676" r:id="rId43"/>
    <p:sldId id="677" r:id="rId44"/>
    <p:sldId id="678" r:id="rId45"/>
    <p:sldId id="664" r:id="rId46"/>
    <p:sldId id="671" r:id="rId47"/>
    <p:sldId id="680" r:id="rId48"/>
    <p:sldId id="607" r:id="rId49"/>
    <p:sldId id="645" r:id="rId50"/>
    <p:sldId id="646" r:id="rId51"/>
    <p:sldId id="679" r:id="rId52"/>
    <p:sldId id="591" r:id="rId5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75"/>
    <a:srgbClr val="004DB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2918" autoAdjust="0"/>
  </p:normalViewPr>
  <p:slideViewPr>
    <p:cSldViewPr>
      <p:cViewPr varScale="1">
        <p:scale>
          <a:sx n="85" d="100"/>
          <a:sy n="85" d="100"/>
        </p:scale>
        <p:origin x="16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86AD775B-5343-49ED-9542-9AE4BD6C6A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8193A47-50F9-456D-B98A-D50BE15EBA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7876" name="Rectangle 4">
            <a:extLst>
              <a:ext uri="{FF2B5EF4-FFF2-40B4-BE49-F238E27FC236}">
                <a16:creationId xmlns:a16="http://schemas.microsoft.com/office/drawing/2014/main" id="{902288F1-D9F4-46BE-9125-982855411CB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BB5073B6-955E-4056-BFC9-819BDC6D21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725C242B-646B-42AA-BB7E-2836E0967E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F2E01437-04EA-438F-8367-445957B7A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626CC8D-5254-426C-8D2C-F41CD899E07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u.ac.uk/about-us/news/news-articles/2017/11/NTU-wins-national-awards-for-commitment-to-sustainability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>
            <a:extLst>
              <a:ext uri="{FF2B5EF4-FFF2-40B4-BE49-F238E27FC236}">
                <a16:creationId xmlns:a16="http://schemas.microsoft.com/office/drawing/2014/main" id="{21A979DC-E958-49C3-8B4D-A744FE05E8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>
            <a:extLst>
              <a:ext uri="{FF2B5EF4-FFF2-40B4-BE49-F238E27FC236}">
                <a16:creationId xmlns:a16="http://schemas.microsoft.com/office/drawing/2014/main" id="{4EE1BF32-5EB4-4323-A9A8-8421FF2D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8900" name="Slide Number Placeholder 3">
            <a:extLst>
              <a:ext uri="{FF2B5EF4-FFF2-40B4-BE49-F238E27FC236}">
                <a16:creationId xmlns:a16="http://schemas.microsoft.com/office/drawing/2014/main" id="{1BA03748-DF88-4D76-8CC2-22DB79896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62D23A2-882A-4FDF-9CCE-624BE36AF937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>
            <a:extLst>
              <a:ext uri="{FF2B5EF4-FFF2-40B4-BE49-F238E27FC236}">
                <a16:creationId xmlns:a16="http://schemas.microsoft.com/office/drawing/2014/main" id="{58FA5587-FD28-4629-ADDB-E1FF481DF1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>
            <a:extLst>
              <a:ext uri="{FF2B5EF4-FFF2-40B4-BE49-F238E27FC236}">
                <a16:creationId xmlns:a16="http://schemas.microsoft.com/office/drawing/2014/main" id="{8A94D9D5-DBB4-4DBD-8702-7411820DF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Eco</a:t>
            </a:r>
          </a:p>
        </p:txBody>
      </p:sp>
      <p:sp>
        <p:nvSpPr>
          <p:cNvPr id="218116" name="Slide Number Placeholder 3">
            <a:extLst>
              <a:ext uri="{FF2B5EF4-FFF2-40B4-BE49-F238E27FC236}">
                <a16:creationId xmlns:a16="http://schemas.microsoft.com/office/drawing/2014/main" id="{C4B21451-FDAA-4A8C-8803-BAE339FF2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AA19840-CE82-4FD8-884D-D230CFB38DD0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>
            <a:extLst>
              <a:ext uri="{FF2B5EF4-FFF2-40B4-BE49-F238E27FC236}">
                <a16:creationId xmlns:a16="http://schemas.microsoft.com/office/drawing/2014/main" id="{4FBB68CE-7C42-4B04-8D79-9E3804B7FB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>
            <a:extLst>
              <a:ext uri="{FF2B5EF4-FFF2-40B4-BE49-F238E27FC236}">
                <a16:creationId xmlns:a16="http://schemas.microsoft.com/office/drawing/2014/main" id="{4875A24E-E088-4CE0-BA8A-6C27E233C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9140" name="Slide Number Placeholder 3">
            <a:extLst>
              <a:ext uri="{FF2B5EF4-FFF2-40B4-BE49-F238E27FC236}">
                <a16:creationId xmlns:a16="http://schemas.microsoft.com/office/drawing/2014/main" id="{C1EA7836-49AC-4AF2-B8F2-537F3F188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12460B1-6ADC-4ECA-8BEC-4015303D8535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>
            <a:extLst>
              <a:ext uri="{FF2B5EF4-FFF2-40B4-BE49-F238E27FC236}">
                <a16:creationId xmlns:a16="http://schemas.microsoft.com/office/drawing/2014/main" id="{F13766F8-7409-4D62-8AF5-02D769ADB6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>
            <a:extLst>
              <a:ext uri="{FF2B5EF4-FFF2-40B4-BE49-F238E27FC236}">
                <a16:creationId xmlns:a16="http://schemas.microsoft.com/office/drawing/2014/main" id="{3976F3A7-98DE-4069-8C0A-A66C412D6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0164" name="Slide Number Placeholder 3">
            <a:extLst>
              <a:ext uri="{FF2B5EF4-FFF2-40B4-BE49-F238E27FC236}">
                <a16:creationId xmlns:a16="http://schemas.microsoft.com/office/drawing/2014/main" id="{25E5FD1D-6FA7-4FDB-9147-F74A80480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42EFB4B-E3D8-4354-8ED8-115494E605F4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>
            <a:extLst>
              <a:ext uri="{FF2B5EF4-FFF2-40B4-BE49-F238E27FC236}">
                <a16:creationId xmlns:a16="http://schemas.microsoft.com/office/drawing/2014/main" id="{F91880C8-F54A-4202-99D1-AC285B3D3B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>
            <a:extLst>
              <a:ext uri="{FF2B5EF4-FFF2-40B4-BE49-F238E27FC236}">
                <a16:creationId xmlns:a16="http://schemas.microsoft.com/office/drawing/2014/main" id="{A5149F95-615C-4668-BA2A-3702898C8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1188" name="Slide Number Placeholder 3">
            <a:extLst>
              <a:ext uri="{FF2B5EF4-FFF2-40B4-BE49-F238E27FC236}">
                <a16:creationId xmlns:a16="http://schemas.microsoft.com/office/drawing/2014/main" id="{F690249B-0E09-435F-94BA-FBBDD92CD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BF8F41E-23FD-4B1A-8DD0-BD2B4FE152DA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13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>
            <a:extLst>
              <a:ext uri="{FF2B5EF4-FFF2-40B4-BE49-F238E27FC236}">
                <a16:creationId xmlns:a16="http://schemas.microsoft.com/office/drawing/2014/main" id="{33AE9CBA-37DF-4CAF-A884-24E07079A0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>
            <a:extLst>
              <a:ext uri="{FF2B5EF4-FFF2-40B4-BE49-F238E27FC236}">
                <a16:creationId xmlns:a16="http://schemas.microsoft.com/office/drawing/2014/main" id="{0021E904-1FC1-4840-9170-FA46FEBE3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2212" name="Slide Number Placeholder 3">
            <a:extLst>
              <a:ext uri="{FF2B5EF4-FFF2-40B4-BE49-F238E27FC236}">
                <a16:creationId xmlns:a16="http://schemas.microsoft.com/office/drawing/2014/main" id="{ABA6E772-198B-4C61-8194-DC65E7EC7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5A1D5F6-15E5-4456-8008-996E40D3F8BD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>
            <a:extLst>
              <a:ext uri="{FF2B5EF4-FFF2-40B4-BE49-F238E27FC236}">
                <a16:creationId xmlns:a16="http://schemas.microsoft.com/office/drawing/2014/main" id="{01D5637E-BD17-4A27-B2EB-288B8C269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>
            <a:extLst>
              <a:ext uri="{FF2B5EF4-FFF2-40B4-BE49-F238E27FC236}">
                <a16:creationId xmlns:a16="http://schemas.microsoft.com/office/drawing/2014/main" id="{BCBB7585-B84A-480D-8E41-B523C4DF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https://www.theguardian.com/sustainable-business/live-discussion-role-business-schools-sustainability</a:t>
            </a:r>
          </a:p>
        </p:txBody>
      </p:sp>
      <p:sp>
        <p:nvSpPr>
          <p:cNvPr id="223236" name="Slide Number Placeholder 3">
            <a:extLst>
              <a:ext uri="{FF2B5EF4-FFF2-40B4-BE49-F238E27FC236}">
                <a16:creationId xmlns:a16="http://schemas.microsoft.com/office/drawing/2014/main" id="{B737F3ED-04CA-480E-9080-BBCFC2AD8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16F1520-4238-4527-88D9-B2DDB8AD562F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>
            <a:extLst>
              <a:ext uri="{FF2B5EF4-FFF2-40B4-BE49-F238E27FC236}">
                <a16:creationId xmlns:a16="http://schemas.microsoft.com/office/drawing/2014/main" id="{4CC83284-3136-4D5F-8E90-6B3688BD8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>
            <a:extLst>
              <a:ext uri="{FF2B5EF4-FFF2-40B4-BE49-F238E27FC236}">
                <a16:creationId xmlns:a16="http://schemas.microsoft.com/office/drawing/2014/main" id="{1ED30369-9CDC-4D45-AF53-3DADC1AFE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4260" name="Slide Number Placeholder 3">
            <a:extLst>
              <a:ext uri="{FF2B5EF4-FFF2-40B4-BE49-F238E27FC236}">
                <a16:creationId xmlns:a16="http://schemas.microsoft.com/office/drawing/2014/main" id="{07FC8D8E-A058-44EA-9D9E-1D8745239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B011F13-E1D0-4D94-8A06-55EBEBB8DCA7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B2C3EF1E-D2FB-45E2-81D3-EE3C59D79F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661682EE-C249-4A5B-9338-CB759FA17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C7724E54-3340-433E-B2A1-BF8E0618A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EBFF165-69A7-4258-889A-044D178FEDF3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17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>
            <a:extLst>
              <a:ext uri="{FF2B5EF4-FFF2-40B4-BE49-F238E27FC236}">
                <a16:creationId xmlns:a16="http://schemas.microsoft.com/office/drawing/2014/main" id="{DC52BFF4-7606-43FC-AD62-9047D9E1EF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>
            <a:extLst>
              <a:ext uri="{FF2B5EF4-FFF2-40B4-BE49-F238E27FC236}">
                <a16:creationId xmlns:a16="http://schemas.microsoft.com/office/drawing/2014/main" id="{46A552E8-BAB6-4DC4-8C13-2436802D4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6308" name="Slide Number Placeholder 3">
            <a:extLst>
              <a:ext uri="{FF2B5EF4-FFF2-40B4-BE49-F238E27FC236}">
                <a16:creationId xmlns:a16="http://schemas.microsoft.com/office/drawing/2014/main" id="{ED435FB0-D09F-4216-9E50-93FDF9C29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F92C63F-B6BC-4CFB-8243-E98ADA43E45B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>
            <a:extLst>
              <a:ext uri="{FF2B5EF4-FFF2-40B4-BE49-F238E27FC236}">
                <a16:creationId xmlns:a16="http://schemas.microsoft.com/office/drawing/2014/main" id="{00BE46D4-5866-4AF9-AF31-497828CE1F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>
            <a:extLst>
              <a:ext uri="{FF2B5EF4-FFF2-40B4-BE49-F238E27FC236}">
                <a16:creationId xmlns:a16="http://schemas.microsoft.com/office/drawing/2014/main" id="{C865C80C-AC75-4EB9-A666-F41D9EC8A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7332" name="Slide Number Placeholder 3">
            <a:extLst>
              <a:ext uri="{FF2B5EF4-FFF2-40B4-BE49-F238E27FC236}">
                <a16:creationId xmlns:a16="http://schemas.microsoft.com/office/drawing/2014/main" id="{806266A3-9EAD-4FE1-89E9-F76F82698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8A5EB45-F642-4BB3-90D1-E88E2EF519C9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19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>
            <a:extLst>
              <a:ext uri="{FF2B5EF4-FFF2-40B4-BE49-F238E27FC236}">
                <a16:creationId xmlns:a16="http://schemas.microsoft.com/office/drawing/2014/main" id="{082B89AC-AE4F-45AC-A9CC-2F6CD641BD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>
            <a:extLst>
              <a:ext uri="{FF2B5EF4-FFF2-40B4-BE49-F238E27FC236}">
                <a16:creationId xmlns:a16="http://schemas.microsoft.com/office/drawing/2014/main" id="{B2E368EB-2692-4921-8643-46CE05B06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9924" name="Slide Number Placeholder 3">
            <a:extLst>
              <a:ext uri="{FF2B5EF4-FFF2-40B4-BE49-F238E27FC236}">
                <a16:creationId xmlns:a16="http://schemas.microsoft.com/office/drawing/2014/main" id="{60C9A299-771F-43ED-A87A-9FC2F7E3B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1A3CBC1-F163-48F5-9B94-3D4E43664546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>
            <a:extLst>
              <a:ext uri="{FF2B5EF4-FFF2-40B4-BE49-F238E27FC236}">
                <a16:creationId xmlns:a16="http://schemas.microsoft.com/office/drawing/2014/main" id="{59D0D24D-72D4-45B6-8ED2-272ED8FAE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>
            <a:extLst>
              <a:ext uri="{FF2B5EF4-FFF2-40B4-BE49-F238E27FC236}">
                <a16:creationId xmlns:a16="http://schemas.microsoft.com/office/drawing/2014/main" id="{F1F78D2F-6737-443A-AAD0-CE97A007C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8356" name="Slide Number Placeholder 3">
            <a:extLst>
              <a:ext uri="{FF2B5EF4-FFF2-40B4-BE49-F238E27FC236}">
                <a16:creationId xmlns:a16="http://schemas.microsoft.com/office/drawing/2014/main" id="{76C21A6B-8519-4287-881F-727DB2C4F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927325B-51AA-49FC-96D1-D13AA25423ED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20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>
            <a:extLst>
              <a:ext uri="{FF2B5EF4-FFF2-40B4-BE49-F238E27FC236}">
                <a16:creationId xmlns:a16="http://schemas.microsoft.com/office/drawing/2014/main" id="{1BFA759C-522E-4E78-A766-ACBE959214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>
            <a:extLst>
              <a:ext uri="{FF2B5EF4-FFF2-40B4-BE49-F238E27FC236}">
                <a16:creationId xmlns:a16="http://schemas.microsoft.com/office/drawing/2014/main" id="{BD92EAAA-025C-4A88-A4A6-698AA892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9380" name="Slide Number Placeholder 3">
            <a:extLst>
              <a:ext uri="{FF2B5EF4-FFF2-40B4-BE49-F238E27FC236}">
                <a16:creationId xmlns:a16="http://schemas.microsoft.com/office/drawing/2014/main" id="{30D56FCD-D42B-45DA-8378-2FEDE982F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C455FC3-6D1A-4E87-93FD-299D1FC62C14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21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>
            <a:extLst>
              <a:ext uri="{FF2B5EF4-FFF2-40B4-BE49-F238E27FC236}">
                <a16:creationId xmlns:a16="http://schemas.microsoft.com/office/drawing/2014/main" id="{BCF11732-E96F-4415-B52C-EAA80867B9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>
            <a:extLst>
              <a:ext uri="{FF2B5EF4-FFF2-40B4-BE49-F238E27FC236}">
                <a16:creationId xmlns:a16="http://schemas.microsoft.com/office/drawing/2014/main" id="{B66C1759-BF80-4FF2-8D0B-7874069F0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30404" name="Slide Number Placeholder 3">
            <a:extLst>
              <a:ext uri="{FF2B5EF4-FFF2-40B4-BE49-F238E27FC236}">
                <a16:creationId xmlns:a16="http://schemas.microsoft.com/office/drawing/2014/main" id="{D91A73FE-190C-46C7-A0A3-4EA1B947C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DD13D0E-CD29-49F1-9A9B-2710806D0225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22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>
            <a:extLst>
              <a:ext uri="{FF2B5EF4-FFF2-40B4-BE49-F238E27FC236}">
                <a16:creationId xmlns:a16="http://schemas.microsoft.com/office/drawing/2014/main" id="{D60A66C7-D71C-4892-BE8A-3BF206D9AF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>
            <a:extLst>
              <a:ext uri="{FF2B5EF4-FFF2-40B4-BE49-F238E27FC236}">
                <a16:creationId xmlns:a16="http://schemas.microsoft.com/office/drawing/2014/main" id="{E0A7A7D9-2EF8-4449-B4F4-13C1D50DE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Now postgraduate version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hlinkClick r:id="rId3"/>
              </a:rPr>
              <a:t>https://www.ntu.ac.uk/about-us/news/news-articles/2017/11/NTU-wins-national-awards-for-commitment-to-sustainability</a:t>
            </a:r>
            <a:r>
              <a:rPr lang="en-GB" altLang="en-US"/>
              <a:t> </a:t>
            </a:r>
          </a:p>
          <a:p>
            <a:endParaRPr lang="en-GB" altLang="en-US"/>
          </a:p>
        </p:txBody>
      </p:sp>
      <p:sp>
        <p:nvSpPr>
          <p:cNvPr id="231428" name="Slide Number Placeholder 3">
            <a:extLst>
              <a:ext uri="{FF2B5EF4-FFF2-40B4-BE49-F238E27FC236}">
                <a16:creationId xmlns:a16="http://schemas.microsoft.com/office/drawing/2014/main" id="{0CD3792F-DAF6-4701-A223-64A9A12C6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FEF564D-9EFE-470D-8CA8-6F59235AC243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23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>
            <a:extLst>
              <a:ext uri="{FF2B5EF4-FFF2-40B4-BE49-F238E27FC236}">
                <a16:creationId xmlns:a16="http://schemas.microsoft.com/office/drawing/2014/main" id="{E3EED736-142D-4CC8-B9D6-C8BB11A130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>
            <a:extLst>
              <a:ext uri="{FF2B5EF4-FFF2-40B4-BE49-F238E27FC236}">
                <a16:creationId xmlns:a16="http://schemas.microsoft.com/office/drawing/2014/main" id="{ED089D1D-6BE2-47C2-B672-A2014BD0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232452" name="Slide Number Placeholder 3">
            <a:extLst>
              <a:ext uri="{FF2B5EF4-FFF2-40B4-BE49-F238E27FC236}">
                <a16:creationId xmlns:a16="http://schemas.microsoft.com/office/drawing/2014/main" id="{80659862-B21D-4E46-91B0-A9C2EBD1E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F992969-AC14-439A-A60B-A863FDD056AA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24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>
            <a:extLst>
              <a:ext uri="{FF2B5EF4-FFF2-40B4-BE49-F238E27FC236}">
                <a16:creationId xmlns:a16="http://schemas.microsoft.com/office/drawing/2014/main" id="{0E1255E8-CF35-4856-97C0-4B2B32F1A9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>
            <a:extLst>
              <a:ext uri="{FF2B5EF4-FFF2-40B4-BE49-F238E27FC236}">
                <a16:creationId xmlns:a16="http://schemas.microsoft.com/office/drawing/2014/main" id="{A3F7495C-CA24-4929-9E88-97AD5876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33476" name="Slide Number Placeholder 3">
            <a:extLst>
              <a:ext uri="{FF2B5EF4-FFF2-40B4-BE49-F238E27FC236}">
                <a16:creationId xmlns:a16="http://schemas.microsoft.com/office/drawing/2014/main" id="{C85B7EBF-66D2-4B3A-A160-CDBE401CD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D3232AC-955F-4CC5-8603-27A259CF4168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25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>
            <a:extLst>
              <a:ext uri="{FF2B5EF4-FFF2-40B4-BE49-F238E27FC236}">
                <a16:creationId xmlns:a16="http://schemas.microsoft.com/office/drawing/2014/main" id="{2DBB14B4-449F-4228-9B40-2DE83D2E68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>
            <a:extLst>
              <a:ext uri="{FF2B5EF4-FFF2-40B4-BE49-F238E27FC236}">
                <a16:creationId xmlns:a16="http://schemas.microsoft.com/office/drawing/2014/main" id="{8E8139FA-32F5-40E3-A383-3E7C5520A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34500" name="Slide Number Placeholder 3">
            <a:extLst>
              <a:ext uri="{FF2B5EF4-FFF2-40B4-BE49-F238E27FC236}">
                <a16:creationId xmlns:a16="http://schemas.microsoft.com/office/drawing/2014/main" id="{C62DB1B5-FC62-4708-81EC-406152811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C97D9FB-09FC-4D0D-8DA2-563768181C9D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26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>
            <a:extLst>
              <a:ext uri="{FF2B5EF4-FFF2-40B4-BE49-F238E27FC236}">
                <a16:creationId xmlns:a16="http://schemas.microsoft.com/office/drawing/2014/main" id="{1B1AB788-309A-4465-BC1F-A917DF482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>
            <a:extLst>
              <a:ext uri="{FF2B5EF4-FFF2-40B4-BE49-F238E27FC236}">
                <a16:creationId xmlns:a16="http://schemas.microsoft.com/office/drawing/2014/main" id="{427E6F96-156A-4C16-AC24-DC87A0F52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35524" name="Slide Number Placeholder 3">
            <a:extLst>
              <a:ext uri="{FF2B5EF4-FFF2-40B4-BE49-F238E27FC236}">
                <a16:creationId xmlns:a16="http://schemas.microsoft.com/office/drawing/2014/main" id="{6B9D9713-1FC4-49F7-9879-06142EDB9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2A1221E-B1B9-4908-83FD-A091FD6D980F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27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>
            <a:extLst>
              <a:ext uri="{FF2B5EF4-FFF2-40B4-BE49-F238E27FC236}">
                <a16:creationId xmlns:a16="http://schemas.microsoft.com/office/drawing/2014/main" id="{3AF2E331-B87F-4DDD-82DF-8C4AF2479E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>
            <a:extLst>
              <a:ext uri="{FF2B5EF4-FFF2-40B4-BE49-F238E27FC236}">
                <a16:creationId xmlns:a16="http://schemas.microsoft.com/office/drawing/2014/main" id="{F5236735-0BB4-40DF-B1B4-13608643E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36548" name="Slide Number Placeholder 3">
            <a:extLst>
              <a:ext uri="{FF2B5EF4-FFF2-40B4-BE49-F238E27FC236}">
                <a16:creationId xmlns:a16="http://schemas.microsoft.com/office/drawing/2014/main" id="{0A10B8D2-AE71-4592-897D-3282F8ABB3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0B79677-E2D5-45A5-A468-906E635EA2AE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28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>
            <a:extLst>
              <a:ext uri="{FF2B5EF4-FFF2-40B4-BE49-F238E27FC236}">
                <a16:creationId xmlns:a16="http://schemas.microsoft.com/office/drawing/2014/main" id="{95C36205-2E4D-422D-9643-C5F36CC9CE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>
            <a:extLst>
              <a:ext uri="{FF2B5EF4-FFF2-40B4-BE49-F238E27FC236}">
                <a16:creationId xmlns:a16="http://schemas.microsoft.com/office/drawing/2014/main" id="{8949D39C-0667-488D-839E-3B53FCA9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37572" name="Slide Number Placeholder 3">
            <a:extLst>
              <a:ext uri="{FF2B5EF4-FFF2-40B4-BE49-F238E27FC236}">
                <a16:creationId xmlns:a16="http://schemas.microsoft.com/office/drawing/2014/main" id="{5BCB84F8-8CD4-4048-9114-D8DFD261A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474F743-3BC5-4954-9F0B-F124FC555B19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29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>
            <a:extLst>
              <a:ext uri="{FF2B5EF4-FFF2-40B4-BE49-F238E27FC236}">
                <a16:creationId xmlns:a16="http://schemas.microsoft.com/office/drawing/2014/main" id="{AAC2C488-55E4-419B-A075-990A2831EC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>
            <a:extLst>
              <a:ext uri="{FF2B5EF4-FFF2-40B4-BE49-F238E27FC236}">
                <a16:creationId xmlns:a16="http://schemas.microsoft.com/office/drawing/2014/main" id="{D564D666-726E-4199-99D5-FAE45347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0948" name="Slide Number Placeholder 3">
            <a:extLst>
              <a:ext uri="{FF2B5EF4-FFF2-40B4-BE49-F238E27FC236}">
                <a16:creationId xmlns:a16="http://schemas.microsoft.com/office/drawing/2014/main" id="{ED7628CF-A19B-4DE4-A9E8-8B5E9B332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6450409-BA1A-4D6C-9A4D-304106FAA78E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>
            <a:extLst>
              <a:ext uri="{FF2B5EF4-FFF2-40B4-BE49-F238E27FC236}">
                <a16:creationId xmlns:a16="http://schemas.microsoft.com/office/drawing/2014/main" id="{0FB897B7-4B89-46A5-85D2-EBB3DD5248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>
            <a:extLst>
              <a:ext uri="{FF2B5EF4-FFF2-40B4-BE49-F238E27FC236}">
                <a16:creationId xmlns:a16="http://schemas.microsoft.com/office/drawing/2014/main" id="{EE89B98F-BE2A-4EDD-8F1E-875F93DA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38596" name="Slide Number Placeholder 3">
            <a:extLst>
              <a:ext uri="{FF2B5EF4-FFF2-40B4-BE49-F238E27FC236}">
                <a16:creationId xmlns:a16="http://schemas.microsoft.com/office/drawing/2014/main" id="{C47716CD-82DE-46B7-AC3F-2CD448D9F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C3C37D4-40FC-43D2-AFA8-9D7F53B95600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30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>
            <a:extLst>
              <a:ext uri="{FF2B5EF4-FFF2-40B4-BE49-F238E27FC236}">
                <a16:creationId xmlns:a16="http://schemas.microsoft.com/office/drawing/2014/main" id="{A246C4B5-6DA9-4129-B173-2CDEF609DB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>
            <a:extLst>
              <a:ext uri="{FF2B5EF4-FFF2-40B4-BE49-F238E27FC236}">
                <a16:creationId xmlns:a16="http://schemas.microsoft.com/office/drawing/2014/main" id="{A50C9BF8-445C-4A5B-A89C-1165B2198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39620" name="Slide Number Placeholder 3">
            <a:extLst>
              <a:ext uri="{FF2B5EF4-FFF2-40B4-BE49-F238E27FC236}">
                <a16:creationId xmlns:a16="http://schemas.microsoft.com/office/drawing/2014/main" id="{C013C65F-306F-40F8-9F65-4E5D23921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2AFFCDA-2DEC-46AE-8E09-8AA51DAD222B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31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>
            <a:extLst>
              <a:ext uri="{FF2B5EF4-FFF2-40B4-BE49-F238E27FC236}">
                <a16:creationId xmlns:a16="http://schemas.microsoft.com/office/drawing/2014/main" id="{9C51F5E4-9FB0-4EF1-9D2A-1979544A84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>
            <a:extLst>
              <a:ext uri="{FF2B5EF4-FFF2-40B4-BE49-F238E27FC236}">
                <a16:creationId xmlns:a16="http://schemas.microsoft.com/office/drawing/2014/main" id="{4724C562-90F0-40BA-93D2-169CAE759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40644" name="Slide Number Placeholder 3">
            <a:extLst>
              <a:ext uri="{FF2B5EF4-FFF2-40B4-BE49-F238E27FC236}">
                <a16:creationId xmlns:a16="http://schemas.microsoft.com/office/drawing/2014/main" id="{AD50C0CB-7D26-4477-BE0F-9446AE797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29EFD1A-E099-4258-902B-D608E73DB01B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32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>
            <a:extLst>
              <a:ext uri="{FF2B5EF4-FFF2-40B4-BE49-F238E27FC236}">
                <a16:creationId xmlns:a16="http://schemas.microsoft.com/office/drawing/2014/main" id="{9A23ECA8-99BA-4FF4-96E8-151ACF6C2D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>
            <a:extLst>
              <a:ext uri="{FF2B5EF4-FFF2-40B4-BE49-F238E27FC236}">
                <a16:creationId xmlns:a16="http://schemas.microsoft.com/office/drawing/2014/main" id="{688AFEDC-ED04-46C5-9347-B041FB2D6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41668" name="Slide Number Placeholder 3">
            <a:extLst>
              <a:ext uri="{FF2B5EF4-FFF2-40B4-BE49-F238E27FC236}">
                <a16:creationId xmlns:a16="http://schemas.microsoft.com/office/drawing/2014/main" id="{39C5C86C-5AA8-4E28-9524-C391EFCCE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25A0319-F93E-4E1A-84C3-C106A5D6099F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33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>
            <a:extLst>
              <a:ext uri="{FF2B5EF4-FFF2-40B4-BE49-F238E27FC236}">
                <a16:creationId xmlns:a16="http://schemas.microsoft.com/office/drawing/2014/main" id="{9F71E876-5D1B-4D8E-B172-DE590C4053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>
            <a:extLst>
              <a:ext uri="{FF2B5EF4-FFF2-40B4-BE49-F238E27FC236}">
                <a16:creationId xmlns:a16="http://schemas.microsoft.com/office/drawing/2014/main" id="{330AB1DB-3ECD-4D20-9C43-8EC04E79E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42692" name="Slide Number Placeholder 3">
            <a:extLst>
              <a:ext uri="{FF2B5EF4-FFF2-40B4-BE49-F238E27FC236}">
                <a16:creationId xmlns:a16="http://schemas.microsoft.com/office/drawing/2014/main" id="{561F5075-6351-480A-9309-8FBF03F38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DA5D984-8195-47BF-B4AC-D42B3130517A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34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>
            <a:extLst>
              <a:ext uri="{FF2B5EF4-FFF2-40B4-BE49-F238E27FC236}">
                <a16:creationId xmlns:a16="http://schemas.microsoft.com/office/drawing/2014/main" id="{32D46803-9D4B-4825-8646-BE7305E305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>
            <a:extLst>
              <a:ext uri="{FF2B5EF4-FFF2-40B4-BE49-F238E27FC236}">
                <a16:creationId xmlns:a16="http://schemas.microsoft.com/office/drawing/2014/main" id="{C298099C-9CC2-4083-9346-C7A58E64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43716" name="Slide Number Placeholder 3">
            <a:extLst>
              <a:ext uri="{FF2B5EF4-FFF2-40B4-BE49-F238E27FC236}">
                <a16:creationId xmlns:a16="http://schemas.microsoft.com/office/drawing/2014/main" id="{2EA896F4-81CA-4AB3-B8D2-7609E04DA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C963C50-CD6E-48ED-AAB0-AC2F8F26126A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35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>
            <a:extLst>
              <a:ext uri="{FF2B5EF4-FFF2-40B4-BE49-F238E27FC236}">
                <a16:creationId xmlns:a16="http://schemas.microsoft.com/office/drawing/2014/main" id="{962BDE4F-509B-4777-962A-C3203CA61A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>
            <a:extLst>
              <a:ext uri="{FF2B5EF4-FFF2-40B4-BE49-F238E27FC236}">
                <a16:creationId xmlns:a16="http://schemas.microsoft.com/office/drawing/2014/main" id="{BAD2356B-179C-4A0A-8EDA-09448E5E6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1972" name="Slide Number Placeholder 3">
            <a:extLst>
              <a:ext uri="{FF2B5EF4-FFF2-40B4-BE49-F238E27FC236}">
                <a16:creationId xmlns:a16="http://schemas.microsoft.com/office/drawing/2014/main" id="{CCC675ED-2563-42DE-A3D4-5E2D523EA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B8C16CE-F71D-4939-9EAC-6808B96A235F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>
            <a:extLst>
              <a:ext uri="{FF2B5EF4-FFF2-40B4-BE49-F238E27FC236}">
                <a16:creationId xmlns:a16="http://schemas.microsoft.com/office/drawing/2014/main" id="{A090E9F7-9715-4556-94AE-6435AFCD72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>
            <a:extLst>
              <a:ext uri="{FF2B5EF4-FFF2-40B4-BE49-F238E27FC236}">
                <a16:creationId xmlns:a16="http://schemas.microsoft.com/office/drawing/2014/main" id="{6C355946-F8BB-4DEC-AA8E-F247B9B98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212996" name="Slide Number Placeholder 3">
            <a:extLst>
              <a:ext uri="{FF2B5EF4-FFF2-40B4-BE49-F238E27FC236}">
                <a16:creationId xmlns:a16="http://schemas.microsoft.com/office/drawing/2014/main" id="{E1840C43-B8BB-4CF4-ABB2-419B3FBC4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8231730-3885-402C-8007-9F7D725BD01C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>
            <a:extLst>
              <a:ext uri="{FF2B5EF4-FFF2-40B4-BE49-F238E27FC236}">
                <a16:creationId xmlns:a16="http://schemas.microsoft.com/office/drawing/2014/main" id="{2210CEFC-79FF-469D-B5E5-E1D0749052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>
            <a:extLst>
              <a:ext uri="{FF2B5EF4-FFF2-40B4-BE49-F238E27FC236}">
                <a16:creationId xmlns:a16="http://schemas.microsoft.com/office/drawing/2014/main" id="{A59EF328-69DA-461B-8345-E5E03CA56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Ambition:</a:t>
            </a:r>
            <a:endParaRPr lang="en-US" altLang="en-US"/>
          </a:p>
        </p:txBody>
      </p:sp>
      <p:sp>
        <p:nvSpPr>
          <p:cNvPr id="214020" name="Slide Number Placeholder 3">
            <a:extLst>
              <a:ext uri="{FF2B5EF4-FFF2-40B4-BE49-F238E27FC236}">
                <a16:creationId xmlns:a16="http://schemas.microsoft.com/office/drawing/2014/main" id="{EAF9F5FC-8D5E-43CD-9B9B-C892DC308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2CFF8E9-FD5F-42A8-982D-6CF99D4679CA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>
            <a:extLst>
              <a:ext uri="{FF2B5EF4-FFF2-40B4-BE49-F238E27FC236}">
                <a16:creationId xmlns:a16="http://schemas.microsoft.com/office/drawing/2014/main" id="{19EB3E27-CDB0-447A-97FC-9ED5B05403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>
            <a:extLst>
              <a:ext uri="{FF2B5EF4-FFF2-40B4-BE49-F238E27FC236}">
                <a16:creationId xmlns:a16="http://schemas.microsoft.com/office/drawing/2014/main" id="{D8B30615-2559-49F9-A67C-C43AA100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5044" name="Slide Number Placeholder 3">
            <a:extLst>
              <a:ext uri="{FF2B5EF4-FFF2-40B4-BE49-F238E27FC236}">
                <a16:creationId xmlns:a16="http://schemas.microsoft.com/office/drawing/2014/main" id="{CD14BB16-9989-4C76-887F-CF79AC860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76F31B6-F8DF-4219-9A07-131E30CB2C7A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>
            <a:extLst>
              <a:ext uri="{FF2B5EF4-FFF2-40B4-BE49-F238E27FC236}">
                <a16:creationId xmlns:a16="http://schemas.microsoft.com/office/drawing/2014/main" id="{A2885578-A9B9-42AA-8A5B-C9705BE7A0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>
            <a:extLst>
              <a:ext uri="{FF2B5EF4-FFF2-40B4-BE49-F238E27FC236}">
                <a16:creationId xmlns:a16="http://schemas.microsoft.com/office/drawing/2014/main" id="{4A9B0EC5-7C9E-45B7-90BD-BE431AFD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6068" name="Slide Number Placeholder 3">
            <a:extLst>
              <a:ext uri="{FF2B5EF4-FFF2-40B4-BE49-F238E27FC236}">
                <a16:creationId xmlns:a16="http://schemas.microsoft.com/office/drawing/2014/main" id="{D0F20FF3-F5EC-4BBE-B57F-4C7A9D69E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D75B437-6E1E-4665-A3B3-5D64F7FA7D6B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>
            <a:extLst>
              <a:ext uri="{FF2B5EF4-FFF2-40B4-BE49-F238E27FC236}">
                <a16:creationId xmlns:a16="http://schemas.microsoft.com/office/drawing/2014/main" id="{0FE9C2E4-A550-4E68-A768-81CF9AD746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>
            <a:extLst>
              <a:ext uri="{FF2B5EF4-FFF2-40B4-BE49-F238E27FC236}">
                <a16:creationId xmlns:a16="http://schemas.microsoft.com/office/drawing/2014/main" id="{3E1BE469-5E1E-49AB-96DE-3E459E4C9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7092" name="Slide Number Placeholder 3">
            <a:extLst>
              <a:ext uri="{FF2B5EF4-FFF2-40B4-BE49-F238E27FC236}">
                <a16:creationId xmlns:a16="http://schemas.microsoft.com/office/drawing/2014/main" id="{47C23B96-6CBE-4973-89B8-D379EFB61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3CABCFC-D019-4EB8-A9B8-AA9D43E7C6FE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5F0FDD-3E94-40B4-8D3B-126FF3CDB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3496C8E9-53D2-4FF9-BDAF-15CC6C87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39703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64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62807" y="1447952"/>
            <a:ext cx="3624069" cy="14652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EE6B509-4303-4A85-8614-9C269924E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6680C-F8B1-478E-8CC4-BB67322AC6F0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2636B1C-C709-4870-9E7C-1DF80CA192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B86DA-2A54-4858-9BC9-0F6B2A1F46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7090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6671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1"/>
            <a:ext cx="5111750" cy="3053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240"/>
            <a:ext cx="3008313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343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77"/>
            <a:ext cx="5486400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2222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1784" y="1447800"/>
            <a:ext cx="4275016" cy="160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9943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66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260" y="381000"/>
            <a:ext cx="2520690" cy="266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953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05800" cy="498598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75596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B5EFEC9-95A1-4BC2-B3CC-1130A1517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5AE2FDDD-C1C4-4865-AA12-ED51BFB1A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63402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90601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19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6016"/>
            <a:ext cx="7772400" cy="430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2672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905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905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8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152"/>
            <a:ext cx="2076450" cy="2532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48224" y="381152"/>
            <a:ext cx="1809726" cy="25320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5FCD599-B718-4BA3-8720-91CEB90C9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D6E80-5F78-4CA3-BB50-7F3FF37ABF00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CC2D6FA-F88F-4487-9CB3-40A217472C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8B82C-7CFE-4736-A497-7A5DBC818F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28086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015"/>
            <a:ext cx="40401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27"/>
            <a:ext cx="4040188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8" y="1270015"/>
            <a:ext cx="4041775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8" y="2174927"/>
            <a:ext cx="4041775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5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199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6562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4"/>
            <a:ext cx="5111750" cy="3053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206"/>
            <a:ext cx="3008313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3332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43"/>
            <a:ext cx="5486400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3682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1784" y="1447800"/>
            <a:ext cx="4275016" cy="160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663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66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260" y="381000"/>
            <a:ext cx="2520690" cy="266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507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05800" cy="498598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99802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4A70BFD-4C46-46FD-8C59-4288CEC01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F6DA8AF6-887E-4E01-99A1-382D2FD1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63402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2704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1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EE9BECE-F9C7-44FB-B394-7622536DB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E2C5D251-AF49-4B38-904C-81F813B20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39703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4221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6016"/>
            <a:ext cx="7772400" cy="430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7502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55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55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776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015"/>
            <a:ext cx="40401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02"/>
            <a:ext cx="4040188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270015"/>
            <a:ext cx="4041775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902"/>
            <a:ext cx="4041775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808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922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5922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3053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56"/>
            <a:ext cx="3008313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7331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3"/>
            <a:ext cx="5486400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0491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1784" y="1447800"/>
            <a:ext cx="4275016" cy="160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070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66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260" y="381000"/>
            <a:ext cx="2520690" cy="266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741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05800" cy="498598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1134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9D7A4DB-95B9-4BC1-8F6E-5AE28E487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67E2140-974D-469A-B08B-9AE82F5A23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F1FC7C-54B4-4FF3-B3F4-43EECC4874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1079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99CA13E-DDD5-4F12-B1BC-4E3B039DA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A2CF4250-ABEA-4293-BBE1-03FA64A8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63402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8621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30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6016"/>
            <a:ext cx="7772400" cy="430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2518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37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37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701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015"/>
            <a:ext cx="40401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93"/>
            <a:ext cx="4040188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270015"/>
            <a:ext cx="4041775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93"/>
            <a:ext cx="4041775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206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008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1487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3053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38"/>
            <a:ext cx="3008313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8864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5"/>
            <a:ext cx="5486400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5493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1784" y="1447800"/>
            <a:ext cx="4275016" cy="160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72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9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49859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4776A10-737C-460A-9A96-40D185786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13E43-4C34-47D6-9948-40E349291EF2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D5A30E1-9F85-4D4F-8497-66CDCF9076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D7263-4788-4ECB-B47F-AC43FBB0DB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85454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66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260" y="381000"/>
            <a:ext cx="2520690" cy="266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253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05800" cy="498598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49936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64C636E-954A-49E0-B4E8-4B434A348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C8E9DF74-0A9B-4569-A583-BCAAC9E72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63402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3244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501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6016"/>
            <a:ext cx="7772400" cy="430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8481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71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71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3671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015"/>
            <a:ext cx="40401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10"/>
            <a:ext cx="4040188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270015"/>
            <a:ext cx="4041775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910"/>
            <a:ext cx="4041775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249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716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6025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7"/>
            <a:ext cx="5111750" cy="3053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72"/>
            <a:ext cx="3008313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266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952"/>
            <a:ext cx="4076700" cy="146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952"/>
            <a:ext cx="4076700" cy="146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4F1E4AD-03B7-46AC-88DD-A6D5FF720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27F39-8588-4E66-9231-26EF6C9A9403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3797AAD-D729-4A9B-A227-8D870646BE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94535-839C-4D07-BCE8-53294F5E08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417654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09"/>
            <a:ext cx="5486400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6615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1784" y="1447800"/>
            <a:ext cx="4275016" cy="160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77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66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260" y="381000"/>
            <a:ext cx="2520690" cy="266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10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05800" cy="498598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42219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DF43630-1D26-4F0C-B230-79F07E4EC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6F2C91"/>
          </a:solidFill>
          <a:ln>
            <a:noFill/>
          </a:ln>
          <a:effectLst/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F14238F-25AE-44E7-964C-BE400B877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13541" r="6219" b="10622"/>
          <a:stretch>
            <a:fillRect/>
          </a:stretch>
        </p:blipFill>
        <p:spPr bwMode="auto">
          <a:xfrm>
            <a:off x="7188200" y="230188"/>
            <a:ext cx="1803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39703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53094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6F2C91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47836"/>
            <a:ext cx="8305800" cy="146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4602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6016"/>
            <a:ext cx="7772400" cy="430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9537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36"/>
            <a:ext cx="4076700" cy="2634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36"/>
            <a:ext cx="4076700" cy="2634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0686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015"/>
            <a:ext cx="40401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92"/>
            <a:ext cx="4040188" cy="22990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0015"/>
            <a:ext cx="4041775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92"/>
            <a:ext cx="4041775" cy="22990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119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022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00212"/>
            <a:ext cx="3868737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1412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00212"/>
            <a:ext cx="38877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1412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A94F21C-3B43-4EA9-8FA4-064B67B74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CE69F-447B-409B-A61D-12D5F48DADAA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F1EF61E-C9F0-4C8C-AC47-081010C03F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BCB2C-0200-4123-8FA2-F91FBEC344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46354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4255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1482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14840"/>
            <a:ext cx="5111750" cy="3010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76909"/>
            <a:ext cx="3008313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7760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2538"/>
            <a:ext cx="548640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3"/>
            <a:ext cx="5486400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9713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81790" y="1447800"/>
            <a:ext cx="1505027" cy="435746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5004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224" y="1307467"/>
            <a:ext cx="2076450" cy="2532063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753" y="1340804"/>
            <a:ext cx="1809726" cy="25320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396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492B2F7-6AF9-4B03-A7B7-83A8CF52D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0E2601E8-2AE6-4BF4-A43B-45366E09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63402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49473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611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6016"/>
            <a:ext cx="7772400" cy="430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3473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19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19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3384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015"/>
            <a:ext cx="40401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4"/>
            <a:ext cx="4040188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270015"/>
            <a:ext cx="4041775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84"/>
            <a:ext cx="4041775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2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82C3064-69DC-4FBC-8BAC-364C9F549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9DDCC-27DB-45C1-B2B1-2ED61A170282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60BA17D-DEB3-4028-B443-791E1C4A1B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BC45A-B261-4F15-9253-8B3352534C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0646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651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1904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3053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20"/>
            <a:ext cx="3008313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13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3711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1784" y="1447800"/>
            <a:ext cx="4275016" cy="160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421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66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260" y="381000"/>
            <a:ext cx="2520690" cy="266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902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05800" cy="498598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927626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6CD9642-77A2-49A1-8818-58189EE4B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0E661B48-5673-4569-9E27-258B98C25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63402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30838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6085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6014"/>
            <a:ext cx="7772400" cy="430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508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698587F-893C-418A-8A56-710D4116C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208EF-34FF-40B2-8546-F2EDD525ED67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F43C4DB-7F04-49C4-B4BD-40F2DEBF7E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A977D-1513-4725-8E5A-F9FBA1121C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965613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1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1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61146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012"/>
            <a:ext cx="40401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0012"/>
            <a:ext cx="4041775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797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960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270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3053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7554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2133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1784" y="1447800"/>
            <a:ext cx="4275016" cy="160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990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66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260" y="381000"/>
            <a:ext cx="2520690" cy="266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7232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05800" cy="498598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456816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B22FE-2A55-468D-873B-216FBBF1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3E726-35A4-41FC-A280-00AAC30C5259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69DB0-0E10-452E-B81E-65FD7841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1D42F-FD42-4B74-BBBA-26194E38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fld id="{63E32F40-50A9-4836-B5A7-6E9DC50E93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9055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577"/>
            <a:ext cx="4629150" cy="3010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4" y="2057400"/>
            <a:ext cx="2949575" cy="6340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537056-56FE-4774-8794-9F8BE2D01D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8654-0606-4E83-88AF-63A31530398E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12D03D1-0440-418D-8826-A3D563C424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F07DB-0329-49F1-B953-16E135C8F3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412451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6BF8C-18F5-404B-8C49-AF3B1686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3E726-35A4-41FC-A280-00AAC30C5259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E9A23-2F09-486B-BEAE-DCE5FCA8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B7554-55E1-4219-AB39-C2AFD4D3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fld id="{A843A92A-491A-45C1-A97F-95F417EC6E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552419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E3464-6CA4-4865-A40A-31C41FBC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3E726-35A4-41FC-A280-00AAC30C5259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258C7-3833-4734-BD9A-CBDA17D0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672-C5FE-4DDF-B32A-2C50B2B7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fld id="{CA191EEB-6FF6-4C0A-9968-30A50C2781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07166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C7602-8E2C-4AC7-A3D3-9A5D016A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3E726-35A4-41FC-A280-00AAC30C5259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B942A-6ADF-488A-838C-621C95D9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82BB1-DD7B-4EAB-A972-D2D6D692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fld id="{DC349F3D-4EF5-4B40-BDF2-A677726C5C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79286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DFDE7-A327-4858-8602-80A9154F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3E726-35A4-41FC-A280-00AAC30C5259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8892D-1A7C-4F19-BAC8-D88B940D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63BDA-AC09-4868-904D-62092EE7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fld id="{ACFBA5EA-BB65-41F4-B321-DF6B8344BE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58829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7DBFA-F154-411F-886E-4151ECFB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3E726-35A4-41FC-A280-00AAC30C5259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BA82E-9B26-4CA7-AF72-F2DCAD45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D6F63-B7D4-4893-B490-BB47AE59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fld id="{D3D3870B-75CB-4B07-BCAB-E3D69285DE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5791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47BA7-B825-47C9-9709-B532F37F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3E726-35A4-41FC-A280-00AAC30C5259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2A805-9776-4433-88A7-9F29FCBF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853FE-CB13-4A54-AED2-BDBC4860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fld id="{A9243755-5ADF-4610-8902-89C298903C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22571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D059C-70B9-4E6C-80D6-E0C66552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3E726-35A4-41FC-A280-00AAC30C5259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8209C-B920-41F1-BDC8-4B71F110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74338-15CF-4695-8991-A218DAC2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fld id="{03BB6C79-934E-490A-87F5-15E53BE64D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107000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E09BA-8543-49BC-BE3B-539BF7BF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3E726-35A4-41FC-A280-00AAC30C5259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21E5B-E024-47CD-A67A-8AB7C56F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C431C-D1D8-4EED-A49E-AA4F3873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fld id="{4154A9D6-417C-4200-BFAC-F240D0F488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33341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12086-DE2B-46A4-B68D-462F8A6F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3E726-35A4-41FC-A280-00AAC30C5259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B8FAD-5A75-4B1D-B83E-7CBB6BA9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2F756-0C2E-4410-9422-2BEA5AF1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fld id="{5948D2A8-F5D1-4F6C-9F60-0183C5D9A8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53536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FB4C4-855E-4F26-A055-34C1FD85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3E726-35A4-41FC-A280-00AAC30C5259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B42E3-73C0-479D-AB99-EB2F3E60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3BA35-148B-4478-A912-AD0FEB3E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fld id="{47CF7CED-2050-43FE-9AA2-ACF94EAEE3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55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CDF4B99-DDD1-4436-855E-716B51BE7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8BAA-6D27-4ABA-B6BC-65580606297D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46C35A1-0A8D-4692-89E0-3114265F67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4CCAA-17AE-4318-8DB4-DE1E9F9DDF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0472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4" y="2057400"/>
            <a:ext cx="2949575" cy="6340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55FBF98-BEA6-4F57-8C05-38A1CFA6D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6C55-8380-4196-A32E-1C2BC2C6FD1B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AE308D3-44E5-44FC-B7E9-353686036B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3A9FF-6D3E-4008-BB92-DB74E054EA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9211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58032" y="1447952"/>
            <a:ext cx="3928768" cy="146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F59075-42D5-4859-A169-1551C38A6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EA870-A547-4DFA-8C6F-8DA89F24BC67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DC6414D-B407-45DE-97F5-6C491A4CEF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2D4EC-2BDE-4061-B27F-BEB9DDB1F6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2096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152"/>
            <a:ext cx="2076450" cy="2532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48224" y="381152"/>
            <a:ext cx="1809726" cy="2532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DE8984F-A463-4527-8CE4-874706535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D93B-4A8D-4452-9D69-162549ACCAE8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947AD1-3728-4049-B5D4-5397C85FFC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EA90A-DE4A-4FFC-8659-72C42384B6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4759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16" y="469515"/>
            <a:ext cx="8261171" cy="844071"/>
          </a:xfrm>
          <a:prstGeom prst="rect">
            <a:avLst/>
          </a:prstGeom>
        </p:spPr>
        <p:txBody>
          <a:bodyPr anchor="t"/>
          <a:lstStyle>
            <a:lvl1pPr>
              <a:defRPr sz="3000">
                <a:latin typeface="Akzidenz-Grotesk Pro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47" y="1753356"/>
            <a:ext cx="8230646" cy="3680534"/>
          </a:xfrm>
        </p:spPr>
        <p:txBody>
          <a:bodyPr/>
          <a:lstStyle>
            <a:lvl1pPr marL="421763" indent="-421763">
              <a:defRPr sz="2200" b="0" i="0">
                <a:latin typeface="Akzidenz-Grotesk Pro Regular"/>
                <a:cs typeface="Akzidenz-Grotesk Pro Regular"/>
              </a:defRPr>
            </a:lvl1pPr>
            <a:lvl2pPr>
              <a:defRPr sz="2000">
                <a:latin typeface="Akzidenz-Grotesk Pro"/>
                <a:cs typeface="Arial"/>
              </a:defRPr>
            </a:lvl2pPr>
            <a:lvl3pPr>
              <a:defRPr sz="2000">
                <a:latin typeface="Akzidenz-Grotesk Pro"/>
                <a:cs typeface="Arial"/>
              </a:defRPr>
            </a:lvl3pPr>
            <a:lvl4pPr>
              <a:defRPr sz="2000">
                <a:latin typeface="Akzidenz-Grotesk Pro"/>
                <a:cs typeface="Arial"/>
              </a:defRPr>
            </a:lvl4pPr>
            <a:lvl5pPr>
              <a:defRPr sz="2000">
                <a:latin typeface="Akzidenz-Grotesk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318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3128" y="469515"/>
            <a:ext cx="8261171" cy="844071"/>
          </a:xfrm>
          <a:prstGeom prst="rect">
            <a:avLst/>
          </a:prstGeom>
        </p:spPr>
        <p:txBody>
          <a:bodyPr anchor="t"/>
          <a:lstStyle>
            <a:lvl1pPr>
              <a:defRPr sz="3000" b="0" i="0">
                <a:latin typeface="Akzidenz-Grotesk Pro Bold"/>
                <a:cs typeface="Akzidenz-Grotesk Pro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3891" y="1753356"/>
            <a:ext cx="8230646" cy="3680534"/>
          </a:xfrm>
        </p:spPr>
        <p:txBody>
          <a:bodyPr/>
          <a:lstStyle>
            <a:lvl1pPr marL="421763" indent="-421763">
              <a:defRPr sz="2200" b="0" i="0">
                <a:latin typeface="Akzidenz-Grotesk Pro Regular"/>
                <a:cs typeface="Akzidenz-Grotesk Pro Regular"/>
              </a:defRPr>
            </a:lvl1pPr>
            <a:lvl2pPr>
              <a:defRPr sz="2000" b="0" i="0">
                <a:latin typeface="Akzidenz-Grotesk Pro Regular"/>
                <a:cs typeface="Akzidenz-Grotesk Pro Regular"/>
              </a:defRPr>
            </a:lvl2pPr>
            <a:lvl3pPr>
              <a:defRPr sz="2000" b="0" i="0">
                <a:latin typeface="Akzidenz-Grotesk Pro Regular"/>
                <a:cs typeface="Akzidenz-Grotesk Pro Regular"/>
              </a:defRPr>
            </a:lvl3pPr>
            <a:lvl4pPr>
              <a:defRPr sz="2000" b="0" i="0">
                <a:latin typeface="Akzidenz-Grotesk Pro Regular"/>
                <a:cs typeface="Akzidenz-Grotesk Pro Regular"/>
              </a:defRPr>
            </a:lvl4pPr>
            <a:lvl5pPr>
              <a:defRPr sz="2000" b="0" i="0">
                <a:latin typeface="Akzidenz-Grotesk Pro Regular"/>
                <a:cs typeface="Akzidenz-Grotesk Pro Regular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1921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16" y="2130912"/>
            <a:ext cx="7773969" cy="14702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13" y="3887290"/>
            <a:ext cx="6400451" cy="1751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2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6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8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DB8E-DF40-4428-9245-C31E4939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6F4FDE4-F995-4CF5-8DDE-A2391B52930F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4012E-5AB6-43E9-A1EF-75C59563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CBA09-0764-4ED6-845E-CD6C86B5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53022A0-11E7-4E07-BF42-4A7F214A8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66503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14E0C-2D6D-4D7C-81B8-21AE1E1E8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26596C0-B51E-4AB1-827F-03D82A484DA7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1224F-9D15-4FBA-A45D-7758F677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B9356-252C-4A87-A935-85D790B4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F304742-921D-448F-AD5E-5FF00CACC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05549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21" y="4406201"/>
            <a:ext cx="7772226" cy="136322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21" y="2905580"/>
            <a:ext cx="7772226" cy="150047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225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45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67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90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112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735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357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80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9B451-B0C4-4985-8C8B-42DBB011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ED9E7CD-5516-4DD5-9191-BE3F5DFE1534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48F5A-2C8C-485A-86A3-61251C78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06515-1472-4005-91A8-CEF35B88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750F582A-DC80-4F9B-9A86-4DF807A69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0149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23" y="1600513"/>
            <a:ext cx="4031657" cy="452469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670" y="1600513"/>
            <a:ext cx="4031656" cy="452469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AE0039-B08E-4C00-B7D9-065333A9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A1F04C6-90DA-4571-A103-FDFC9E72EBB6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195058-7096-48B0-9590-06F339AE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B021B7-5B28-44E3-9A64-CC6E7BB6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0820108E-06D0-4F78-BD0E-98AA381E7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86571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82" y="1535375"/>
            <a:ext cx="4040372" cy="63974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2253" indent="0">
              <a:buNone/>
              <a:defRPr sz="2500" b="1"/>
            </a:lvl2pPr>
            <a:lvl3pPr marL="1124505" indent="0">
              <a:buNone/>
              <a:defRPr sz="2200" b="1"/>
            </a:lvl3pPr>
            <a:lvl4pPr marL="1686759" indent="0">
              <a:buNone/>
              <a:defRPr sz="2000" b="1"/>
            </a:lvl4pPr>
            <a:lvl5pPr marL="2249010" indent="0">
              <a:buNone/>
              <a:defRPr sz="2000" b="1"/>
            </a:lvl5pPr>
            <a:lvl6pPr marL="2811263" indent="0">
              <a:buNone/>
              <a:defRPr sz="2000" b="1"/>
            </a:lvl6pPr>
            <a:lvl7pPr marL="3373515" indent="0">
              <a:buNone/>
              <a:defRPr sz="2000" b="1"/>
            </a:lvl7pPr>
            <a:lvl8pPr marL="3935768" indent="0">
              <a:buNone/>
              <a:defRPr sz="2000" b="1"/>
            </a:lvl8pPr>
            <a:lvl9pPr marL="449801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82" y="2175115"/>
            <a:ext cx="4040372" cy="395009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9" y="1535375"/>
            <a:ext cx="4042115" cy="63974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2253" indent="0">
              <a:buNone/>
              <a:defRPr sz="2500" b="1"/>
            </a:lvl2pPr>
            <a:lvl3pPr marL="1124505" indent="0">
              <a:buNone/>
              <a:defRPr sz="2200" b="1"/>
            </a:lvl3pPr>
            <a:lvl4pPr marL="1686759" indent="0">
              <a:buNone/>
              <a:defRPr sz="2000" b="1"/>
            </a:lvl4pPr>
            <a:lvl5pPr marL="2249010" indent="0">
              <a:buNone/>
              <a:defRPr sz="2000" b="1"/>
            </a:lvl5pPr>
            <a:lvl6pPr marL="2811263" indent="0">
              <a:buNone/>
              <a:defRPr sz="2000" b="1"/>
            </a:lvl6pPr>
            <a:lvl7pPr marL="3373515" indent="0">
              <a:buNone/>
              <a:defRPr sz="2000" b="1"/>
            </a:lvl7pPr>
            <a:lvl8pPr marL="3935768" indent="0">
              <a:buNone/>
              <a:defRPr sz="2000" b="1"/>
            </a:lvl8pPr>
            <a:lvl9pPr marL="449801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9" y="2175115"/>
            <a:ext cx="4042115" cy="395009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B24ED5-5AA2-4E3E-8CB3-D9D0AEEB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0BEB137-8179-461B-8709-0A0BE3CB2AFB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D8FAED-B399-4636-90CE-6EC65376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A4F9DF-3584-4641-B240-4DBE0D5D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4EB4A54A-E6FD-4F4E-8CAE-FE6B1A981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9443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9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49859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3968A42-6CE6-4756-AF51-910A4F70F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29F3-E964-4859-AD05-2672DEC6E179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0BCA9EB-1BD4-4881-868E-2173CD0886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D1D91-15D4-49B0-B69B-7B5882716D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3960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8DC0A6-FD66-4556-9125-052CF0BE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9C7AD09-0460-48C3-AAB2-1BB78B6B2726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07D81A-8764-4567-B8EE-F47FC429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153BE1-8AA8-4671-87DE-F292715E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94B4A1F-99D1-4ECB-80DA-15CB84585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7868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3C4A49-6C01-41A2-A38D-2E0436C9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65AC64C-89A6-4ED9-BAA6-84C633C00B4B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36A2FA-0714-457E-A1CE-2656447E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CED144-4D2D-4692-B8C1-5355CFE4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534C9211-8F46-4E4C-B5C5-8DAE8459E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1285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51" y="272324"/>
            <a:ext cx="3008491" cy="11631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09" y="272181"/>
            <a:ext cx="5112343" cy="585302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51" y="1435347"/>
            <a:ext cx="3008491" cy="4689867"/>
          </a:xfrm>
        </p:spPr>
        <p:txBody>
          <a:bodyPr/>
          <a:lstStyle>
            <a:lvl1pPr marL="0" indent="0">
              <a:buNone/>
              <a:defRPr sz="1700"/>
            </a:lvl1pPr>
            <a:lvl2pPr marL="562253" indent="0">
              <a:buNone/>
              <a:defRPr sz="1500"/>
            </a:lvl2pPr>
            <a:lvl3pPr marL="1124505" indent="0">
              <a:buNone/>
              <a:defRPr sz="1200"/>
            </a:lvl3pPr>
            <a:lvl4pPr marL="1686759" indent="0">
              <a:buNone/>
              <a:defRPr sz="1100"/>
            </a:lvl4pPr>
            <a:lvl5pPr marL="2249010" indent="0">
              <a:buNone/>
              <a:defRPr sz="1100"/>
            </a:lvl5pPr>
            <a:lvl6pPr marL="2811263" indent="0">
              <a:buNone/>
              <a:defRPr sz="1100"/>
            </a:lvl6pPr>
            <a:lvl7pPr marL="3373515" indent="0">
              <a:buNone/>
              <a:defRPr sz="1100"/>
            </a:lvl7pPr>
            <a:lvl8pPr marL="3935768" indent="0">
              <a:buNone/>
              <a:defRPr sz="1100"/>
            </a:lvl8pPr>
            <a:lvl9pPr marL="449801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98FAF6-CF01-4476-BA1E-E3BBDD7E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3427886-0468-4A70-9B17-3941F0698557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1C519E-C21D-431D-9C88-762E084F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5F5707-5B64-4DA9-A15C-6A9CE6D9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63EC2DD1-696B-4DEA-A00A-F2CB4338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14069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0" y="4801676"/>
            <a:ext cx="5487097" cy="56529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0" y="611968"/>
            <a:ext cx="5487097" cy="4115265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62253" indent="0">
              <a:buNone/>
              <a:defRPr sz="3400"/>
            </a:lvl2pPr>
            <a:lvl3pPr marL="1124505" indent="0">
              <a:buNone/>
              <a:defRPr sz="3000"/>
            </a:lvl3pPr>
            <a:lvl4pPr marL="1686759" indent="0">
              <a:buNone/>
              <a:defRPr sz="2500"/>
            </a:lvl4pPr>
            <a:lvl5pPr marL="2249010" indent="0">
              <a:buNone/>
              <a:defRPr sz="2500"/>
            </a:lvl5pPr>
            <a:lvl6pPr marL="2811263" indent="0">
              <a:buNone/>
              <a:defRPr sz="2500"/>
            </a:lvl6pPr>
            <a:lvl7pPr marL="3373515" indent="0">
              <a:buNone/>
              <a:defRPr sz="2500"/>
            </a:lvl7pPr>
            <a:lvl8pPr marL="3935768" indent="0">
              <a:buNone/>
              <a:defRPr sz="2500"/>
            </a:lvl8pPr>
            <a:lvl9pPr marL="4498019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0" y="5366831"/>
            <a:ext cx="5487097" cy="804908"/>
          </a:xfrm>
        </p:spPr>
        <p:txBody>
          <a:bodyPr/>
          <a:lstStyle>
            <a:lvl1pPr marL="0" indent="0">
              <a:buNone/>
              <a:defRPr sz="1700"/>
            </a:lvl1pPr>
            <a:lvl2pPr marL="562253" indent="0">
              <a:buNone/>
              <a:defRPr sz="1500"/>
            </a:lvl2pPr>
            <a:lvl3pPr marL="1124505" indent="0">
              <a:buNone/>
              <a:defRPr sz="1200"/>
            </a:lvl3pPr>
            <a:lvl4pPr marL="1686759" indent="0">
              <a:buNone/>
              <a:defRPr sz="1100"/>
            </a:lvl4pPr>
            <a:lvl5pPr marL="2249010" indent="0">
              <a:buNone/>
              <a:defRPr sz="1100"/>
            </a:lvl5pPr>
            <a:lvl6pPr marL="2811263" indent="0">
              <a:buNone/>
              <a:defRPr sz="1100"/>
            </a:lvl6pPr>
            <a:lvl7pPr marL="3373515" indent="0">
              <a:buNone/>
              <a:defRPr sz="1100"/>
            </a:lvl7pPr>
            <a:lvl8pPr marL="3935768" indent="0">
              <a:buNone/>
              <a:defRPr sz="1100"/>
            </a:lvl8pPr>
            <a:lvl9pPr marL="449801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9746CE-9A17-42BB-A54C-780BC7B2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8549ECF-9AFC-4C9C-B508-ED570604025C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43D720-5580-4083-8D18-DE8511E7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19CAC1-7A85-4DEB-B5DA-AB4D7423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A641C831-CE1A-4D98-802D-E34FF66BF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80985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02E5F-6A1E-47E2-9FE1-97AE092B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F16D098-69EF-427D-B8FF-8345EA41C735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E52F3-0819-4A8A-8166-BAB67E45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29C0D-8CA1-4937-97DA-A4C96A06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D6DCD2F-7C2B-4BCC-AFBC-167D774A4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72981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35" y="274652"/>
            <a:ext cx="2056790" cy="585070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82" y="274652"/>
            <a:ext cx="6006524" cy="58507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2FB15-8B35-4DFC-A39E-579F6CEB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861B0D-4A8E-4EDE-9205-9634C6CFAB9A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55F0D-1125-4C5B-BDAB-9B9CF256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543AF-2218-4CF9-BB58-9669F97D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5B31204-87C0-4125-8365-F4B409052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06746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0E0EF3F-CF90-4873-A0BE-79142DB9C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0060807D-3258-495A-8501-BEB0F860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63402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5932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33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6016"/>
            <a:ext cx="7772400" cy="430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820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911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911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30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952"/>
            <a:ext cx="4076700" cy="1465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952"/>
            <a:ext cx="4076700" cy="1465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A82ECF-DE31-4F8D-BF49-A0FF93DD6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0CCC6-9C30-405B-AC47-8952F80F8B62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A0C2E9F-1513-4016-8974-66A62715B2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5969B-AC3B-45F3-9092-B13E94017E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7706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015"/>
            <a:ext cx="40401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30"/>
            <a:ext cx="4040188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270015"/>
            <a:ext cx="4041775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930"/>
            <a:ext cx="4041775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73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67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662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7"/>
            <a:ext cx="5111750" cy="3053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212"/>
            <a:ext cx="3008313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368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49"/>
            <a:ext cx="5486400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450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1784" y="1447800"/>
            <a:ext cx="4275016" cy="160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88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66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260" y="381000"/>
            <a:ext cx="2520690" cy="266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61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05800" cy="498598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0852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C099F-68BF-48F8-B711-815F6C5E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59DA-DA9A-4470-A39F-0E383B50E01C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FB378-9F2A-46A5-A8B3-3A5AD89A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EABB-BC78-4CE2-8799-4ED1B78F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3379-5CBC-4DE7-A25B-5B23C86EA7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495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44AB9-7F8E-4437-A576-C5133B6C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59DA-DA9A-4470-A39F-0E383B50E01C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2F58A-D713-4EB3-A893-B9F3777E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DB78B-C0E3-44B6-AFC9-0573127F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0C0E-4DEF-4319-B594-CE01767A64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83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00212"/>
            <a:ext cx="3868737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14126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00212"/>
            <a:ext cx="38877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14126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3A24319-506C-4600-A2E1-6B23E4C27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CFFE4-DEC4-4497-BA43-DBB6AC3C39A1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F9EB5C1-9BA2-43E7-A62B-4CB975EAFE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70D95-5C09-4F02-83EC-D64905CD52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3969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357E6-714F-4AEA-90E6-CB01C8BA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59DA-DA9A-4470-A39F-0E383B50E01C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D79-12A1-4314-A5B5-B5DBD851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9B2F-9C1A-4B5F-858A-74B3C367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0D7E7-5834-4D87-B457-DB9671573F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544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8FDA4E-3901-4E34-9D48-6D3BE9E1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59DA-DA9A-4470-A39F-0E383B50E01C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BE0CA9-4FCC-418F-A247-4345CDE3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CE4F28-814E-45A7-85C0-61451AA9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BFA84-680A-4EEC-BF51-A67A5B5F5F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5293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1DF455-8811-4BA4-BA25-5B33C025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59DA-DA9A-4470-A39F-0E383B50E01C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C31DAD-9771-499F-A490-76D9CD05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E79876-F1FC-4B07-906E-E534B60D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EDE89-2F77-4267-85D5-9325A5EB5F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096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95A4D2-FF49-42B8-A50F-9F9930AA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59DA-DA9A-4470-A39F-0E383B50E01C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84B2BD4-B43C-46C5-ADD8-D3B512E3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A8397A-7FA5-42AC-8B4B-E2D95343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E24C4-D54D-43F7-9AF8-3CA4A9F785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4127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36CA88-9484-493A-B105-42F3A22A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59DA-DA9A-4470-A39F-0E383B50E01C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2C6D76-B087-4E44-B63C-AA169496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60D50C-8D88-4F7F-8563-CB1D2E24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D4A00-8868-4102-9047-86BA0C40F2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3108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7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F67FD7-9F4F-4A52-9DBF-F39EDBF8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59DA-DA9A-4470-A39F-0E383B50E01C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23766E-0101-4783-A733-893DF99E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D058CF-26B8-4448-BEC6-09EAAE5C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A5A97-940B-4329-A2F5-D843310FBC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3004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7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770049-E3EB-4137-BB76-480FFD1B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59DA-DA9A-4470-A39F-0E383B50E01C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D4E10F-2717-45C8-AB06-EE9EA403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4DF44C-616B-457A-ACEE-D4177DB3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2F0E6-268E-46F9-A51A-E4F0DD299E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1222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001C7-F59D-4E02-AACF-D784AA53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59DA-DA9A-4470-A39F-0E383B50E01C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184E7-0BAE-4B93-A2E8-E736EF0C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6DEA2-A152-489E-B96B-C3F0E52E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D9729-FCBA-490C-BC4B-418221D5AC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4514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730E7-0C48-4D0E-95AB-AAB316CF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59DA-DA9A-4470-A39F-0E383B50E01C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6EDD5-6C8E-4159-8BA2-841B8255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F1AA8-01B0-4B99-A5FA-3B2F247E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8E22A-381D-4B2F-98D5-8EC73F8E41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81431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7E98EBA-6F35-4198-B22D-692DE4A0B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AED840DF-C53A-4F82-A018-CB54708F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39703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43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3937BA6-D1DD-41B5-9B23-2A509C682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3854-B376-4CFD-B753-BA0AD8919956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9475A3A-97E2-4A16-8CF5-9AE3F1C4C2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B5D17-E6F2-4A4B-9648-1125DFDEA4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4120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6324196-FC00-4AA8-825E-9D43EC690C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4D31519B-2B4A-4232-88CF-B83345D96FCE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CD2511C-31A5-49D5-B64D-CF82999F4B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97F734-F119-4227-9781-9E2D3CBFF6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5203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8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49859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3D27C78-F0C6-43DF-BBC4-27926E98A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007EAE4-699D-494E-BD94-D86D7D232E96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18A72CD-4B94-4AC1-AE20-1B8260CC2E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1E4C63-2F5D-43EB-B12F-FB1DEBA53C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9447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950"/>
            <a:ext cx="4076700" cy="1465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950"/>
            <a:ext cx="4076700" cy="1465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6A19567-0B0B-468E-AAAC-67FE472F2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1BA7A6E1-6F31-4502-8E92-E90A30B53371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C936E20-79A9-4F81-99D9-98BD0C5473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01DDD5-2588-44B8-9492-CB518B0406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6998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00212"/>
            <a:ext cx="3868737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14126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00212"/>
            <a:ext cx="38877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14126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DA8AB81-EBE6-490F-B2F1-F462EA0DB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11BB5BF8-95BC-4398-A66A-3E486FA3507A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724BDAF-FEBD-454E-8B98-8E98BFADB4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582270-9150-47EA-B6AD-E61EF69FFE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6390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F5012E4-2D9F-4F62-92F0-F42B10CA3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B0140D0-8225-4927-AE64-53C8929826F2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406AAF1-4F47-4E21-A647-4F2162CF9F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F210EC-6490-49C7-AFA5-1C358B3FBB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4207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C308B93-D189-47D5-81EA-3EBD08A81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4927B43D-5F75-44F8-8B9A-3DA2EBFCECFD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1F4FE49-9946-4EA4-8125-48293041A9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B439B-4E58-49BF-829D-2C63622B9B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4291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3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500"/>
            <a:ext cx="4629150" cy="3010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3" y="2057400"/>
            <a:ext cx="2949575" cy="36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A3EB07F-5B64-4828-B36C-6C9A29C1D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E61769D-A290-46D7-B920-A2C26AFACEF9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3971B4A-8E2F-45B6-A154-6BF54E436B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00F5FB-F697-4D77-8428-B37D28AE08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8682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3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3" y="2057400"/>
            <a:ext cx="2949575" cy="36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9E01442-E2BE-423B-8781-F9FC26653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44CE7C5-FB7A-4C52-BA95-26B6A8CF451E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BB9D486-D70A-44EF-BBD8-BF62F2282C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B4BCC1-AA1E-4D7B-83EE-8DB3277625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97327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62806" y="1447950"/>
            <a:ext cx="3624069" cy="14652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1A3E6C-45BA-422D-810F-47B6D620A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8046441D-0DB9-4C9C-8BA8-D1D189E7792F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B6878AC-4887-4EE7-8697-DFE6EE8221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50A0B-E4B7-4DE2-92F1-17241C225D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610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150"/>
            <a:ext cx="2076450" cy="2532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48224" y="381150"/>
            <a:ext cx="1809726" cy="25320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0022695-067A-4B6B-9505-80B2AAB49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50E9F15E-824E-4A50-9C60-713221E0B0D3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A5A0053-3BBA-4A56-AF8E-1DC9B309C2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921661-38A7-485B-BDB8-EFDCB502D4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55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39F609C-AE61-4756-BBBC-44092AE6F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DEC0-DA92-42DD-A76D-1FB794ED1AAF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9BC4D9D-A60D-49AD-8B0C-74570A4819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EE1A7-9B78-46AC-BA55-BFCC6C4DC6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72350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F55286F-E1C2-469C-913E-B21A2A61E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368F0A61-767F-4D5A-BE79-BA7074F0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39703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8633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BC3D3DF-3CBC-4535-BAD9-CDDEE0480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D94E-62F4-4641-9443-D44034A95EAF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5203C32-B270-4FBE-9739-1624AF362F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25420-8963-49E4-A22C-F5EC468A22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89886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9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49859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32CE1B6-C2FB-40F1-8728-2C8F0ACC1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58B36-6CC7-4FFC-9B7C-A12452D98108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F3512BA-815A-4F9C-B4A0-81FA0F9D90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61F93-7F29-4305-80A7-23C28A6383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3466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952"/>
            <a:ext cx="4076700" cy="1465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952"/>
            <a:ext cx="4076700" cy="1465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F5C8D75-BC30-46A8-8681-C7C51A009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B9B2-4D85-429A-94EA-A99FE42359A6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2D1F9FB-EBE6-493D-9529-31A5978513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06E4C-D885-4B08-920C-607E55F213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13985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00212"/>
            <a:ext cx="3868737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14126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00212"/>
            <a:ext cx="38877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14126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51CEA26-0D88-4ED4-9D48-77B08F2C7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7A0F-8FDD-4EB3-B8AF-4E6A7C3B60B0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C7C3413-2B39-4386-9CD3-C7604C9F9F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6BA0-2498-44DE-AC7E-F5FEF5F861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95041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2096C1D-4913-4AA8-8F02-DD0FE0319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E5539-8942-4B32-93B4-3AA50BFB5606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03C5C7C-2F8E-457E-B159-80F89097B0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048D1-75BF-4FBA-85D0-84C9857206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2679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C805F5D-3F3B-4C09-AF59-40DDAF0A3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7D254-660B-4E8A-B699-2AF34C77281B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CFA924E-A90D-4ADA-9A50-6D7A6EACA2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DAA2-37B8-4D83-9E6B-267D8CFD5E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35644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501"/>
            <a:ext cx="4629150" cy="3010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4" y="2057400"/>
            <a:ext cx="2949575" cy="36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874112E-BB50-4299-A111-B839A6A03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16D49-E68B-4446-88C5-71CB3A2D6D02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3732B84-C8DA-4758-BA2B-CB5E7935CB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F2EAD-7EC2-4CAF-BD40-7DC8CB9D23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86966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4" y="2057400"/>
            <a:ext cx="2949575" cy="36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4BC0623-08AE-4D06-BA87-C7DB298BE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03784-B130-4347-951C-8B1D3C40465A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375D7EB-6018-4A94-8177-948D062892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3DB44-7848-4178-911A-6EBB539CE9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2494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62807" y="1447952"/>
            <a:ext cx="3624069" cy="14652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3CE01A5-E536-4636-B18F-78AEDD8DB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58058-F3B4-407A-A39B-3A627DF2C5CC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2BF8616-8D43-4B49-94F7-82B72656EA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82A68-FE2D-40C5-99FC-15BAEF218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971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501"/>
            <a:ext cx="4629150" cy="3010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4" y="2057400"/>
            <a:ext cx="2949575" cy="36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A24D9E4-0DA4-47EC-8DB8-4B4CB914A3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1F65-564A-4A2A-B94B-E4561AFA8335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FE9B9FB-33D8-4B45-BD38-2212A23BF7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ED356-5CE7-4F34-90E9-78C7DAA80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10481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152"/>
            <a:ext cx="2076450" cy="2532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48224" y="381152"/>
            <a:ext cx="1809726" cy="25320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EF4712D-3EF7-4246-895B-5358421E9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AC65-7BF4-4D4B-A75F-47E80290AB6D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1B6E815-213B-4D59-965C-1497AA0ADF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19247-11F9-4E61-955A-0B37772DC7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40162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3128" y="469515"/>
            <a:ext cx="8261171" cy="844071"/>
          </a:xfrm>
          <a:prstGeom prst="rect">
            <a:avLst/>
          </a:prstGeom>
        </p:spPr>
        <p:txBody>
          <a:bodyPr/>
          <a:lstStyle>
            <a:lvl1pPr>
              <a:defRPr sz="3000" b="0" i="0">
                <a:latin typeface="Akzidenz-Grotesk Pro Bold"/>
                <a:cs typeface="Akzidenz-Grotesk Pro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3891" y="1753465"/>
            <a:ext cx="8230646" cy="2040559"/>
          </a:xfrm>
        </p:spPr>
        <p:txBody>
          <a:bodyPr/>
          <a:lstStyle>
            <a:lvl1pPr marL="421763" indent="-421763">
              <a:defRPr sz="2200" b="0" i="0">
                <a:latin typeface="Akzidenz-Grotesk Pro Regular"/>
                <a:cs typeface="Akzidenz-Grotesk Pro Regular"/>
              </a:defRPr>
            </a:lvl1pPr>
            <a:lvl2pPr>
              <a:defRPr sz="2000" b="0" i="0">
                <a:latin typeface="Akzidenz-Grotesk Pro Regular"/>
                <a:cs typeface="Akzidenz-Grotesk Pro Regular"/>
              </a:defRPr>
            </a:lvl2pPr>
            <a:lvl3pPr>
              <a:defRPr sz="2000" b="0" i="0">
                <a:latin typeface="Akzidenz-Grotesk Pro Regular"/>
                <a:cs typeface="Akzidenz-Grotesk Pro Regular"/>
              </a:defRPr>
            </a:lvl3pPr>
            <a:lvl4pPr>
              <a:defRPr sz="2000" b="0" i="0">
                <a:latin typeface="Akzidenz-Grotesk Pro Regular"/>
                <a:cs typeface="Akzidenz-Grotesk Pro Regular"/>
              </a:defRPr>
            </a:lvl4pPr>
            <a:lvl5pPr>
              <a:defRPr sz="2000" b="0" i="0">
                <a:latin typeface="Akzidenz-Grotesk Pro Regular"/>
                <a:cs typeface="Akzidenz-Grotesk Pro Regular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9591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3EB36AA-AA5B-41C9-830D-9D3F27EA8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A3B7D6E1-E49D-41CD-B64D-D8CE1BD0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63402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99566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908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6016"/>
            <a:ext cx="7772400" cy="430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1414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933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933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780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015"/>
            <a:ext cx="40401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41"/>
            <a:ext cx="4040188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270015"/>
            <a:ext cx="4041775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941"/>
            <a:ext cx="4041775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693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719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885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8"/>
            <a:ext cx="5111750" cy="3053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234"/>
            <a:ext cx="3008313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49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4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4" y="2057400"/>
            <a:ext cx="2949575" cy="36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BA7C676-04CE-42EE-AB61-2106B2B41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D459-B357-42BC-BE1C-224651F3A181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58AC4F3-FEE5-4203-9F7C-424D0D1631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AE228-0AEA-4D08-85C0-3446C5ABBE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685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634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71"/>
            <a:ext cx="5486400" cy="329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0876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1784" y="1447800"/>
            <a:ext cx="4275016" cy="1601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793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66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260" y="381000"/>
            <a:ext cx="2520690" cy="266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349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05800" cy="498598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85624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C114CBE-A69C-4909-9D9E-429BC143E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5" name="Picture 5" descr="NTU logo RGB">
            <a:extLst>
              <a:ext uri="{FF2B5EF4-FFF2-40B4-BE49-F238E27FC236}">
                <a16:creationId xmlns:a16="http://schemas.microsoft.com/office/drawing/2014/main" id="{19A19E50-4074-4E90-8DD4-38DE5AF5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63402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2183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0381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6016"/>
            <a:ext cx="7772400" cy="430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3872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939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939"/>
            <a:ext cx="4076700" cy="2671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015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015"/>
            <a:ext cx="4040188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44"/>
            <a:ext cx="4040188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5" y="1270015"/>
            <a:ext cx="4041775" cy="904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5" y="2174944"/>
            <a:ext cx="4041775" cy="2329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91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2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4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3F764C-A2B3-4EC2-AFBC-5B20F2B91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B47ADC-BCC8-42AF-8E81-3540F3F14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418520A-A2DD-47A7-9CE4-A7057E7A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5">
            <a:extLst>
              <a:ext uri="{FF2B5EF4-FFF2-40B4-BE49-F238E27FC236}">
                <a16:creationId xmlns:a16="http://schemas.microsoft.com/office/drawing/2014/main" id="{D1B44070-13D6-43F8-838D-A578FC60DC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D46BDAB5-2BAE-4C66-A050-E22A6FF5D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1658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8167" name="Rectangle 7">
            <a:extLst>
              <a:ext uri="{FF2B5EF4-FFF2-40B4-BE49-F238E27FC236}">
                <a16:creationId xmlns:a16="http://schemas.microsoft.com/office/drawing/2014/main" id="{26D5E1DF-8497-4BCA-A450-83BE759F04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E1C232-A4D4-4AAB-AC2F-8A5CB175E607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348168" name="Rectangle 8">
            <a:extLst>
              <a:ext uri="{FF2B5EF4-FFF2-40B4-BE49-F238E27FC236}">
                <a16:creationId xmlns:a16="http://schemas.microsoft.com/office/drawing/2014/main" id="{1A7006F3-B54C-4AF5-A613-B997785805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7D0BBA-98B0-47EF-B3A1-3796849D078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49" r:id="rId1"/>
    <p:sldLayoutId id="2147489099" r:id="rId2"/>
    <p:sldLayoutId id="2147489100" r:id="rId3"/>
    <p:sldLayoutId id="2147489101" r:id="rId4"/>
    <p:sldLayoutId id="2147489102" r:id="rId5"/>
    <p:sldLayoutId id="2147489103" r:id="rId6"/>
    <p:sldLayoutId id="2147489104" r:id="rId7"/>
    <p:sldLayoutId id="2147489105" r:id="rId8"/>
    <p:sldLayoutId id="2147489106" r:id="rId9"/>
    <p:sldLayoutId id="2147489107" r:id="rId10"/>
    <p:sldLayoutId id="2147489108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kern="12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lnSpc>
          <a:spcPct val="90000"/>
        </a:lnSpc>
        <a:spcBef>
          <a:spcPct val="20000"/>
        </a:spcBef>
        <a:spcAft>
          <a:spcPct val="10000"/>
        </a:spcAft>
        <a:buChar char="–"/>
        <a:defRPr sz="1500" kern="1200">
          <a:solidFill>
            <a:srgbClr val="004D75"/>
          </a:solidFill>
          <a:latin typeface="+mn-lt"/>
          <a:ea typeface="+mn-ea"/>
          <a:cs typeface="+mn-cs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 kern="1200">
          <a:solidFill>
            <a:srgbClr val="004D75"/>
          </a:solidFill>
          <a:latin typeface="+mn-lt"/>
          <a:ea typeface="+mn-ea"/>
          <a:cs typeface="+mn-cs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 kern="1200">
          <a:solidFill>
            <a:srgbClr val="004D75"/>
          </a:solidFill>
          <a:latin typeface="+mn-lt"/>
          <a:ea typeface="+mn-ea"/>
          <a:cs typeface="+mn-cs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 kern="1200">
          <a:solidFill>
            <a:srgbClr val="004D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0DA1753-E43B-484A-BA8A-32DFD8492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BF3B025-A54A-48A8-BC96-51FBE866A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B5E127F8-BC19-4451-8388-65CF6557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>
            <a:extLst>
              <a:ext uri="{FF2B5EF4-FFF2-40B4-BE49-F238E27FC236}">
                <a16:creationId xmlns:a16="http://schemas.microsoft.com/office/drawing/2014/main" id="{F3D5D179-4A86-4074-BD77-D2F439EBBC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AC5601-2963-4307-85C8-CF4F82EF7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357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81E48B4-5B8F-4A5B-9253-D40CD6D3A16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02" r:id="rId1"/>
    <p:sldLayoutId id="2147489203" r:id="rId2"/>
    <p:sldLayoutId id="2147489204" r:id="rId3"/>
    <p:sldLayoutId id="2147489205" r:id="rId4"/>
    <p:sldLayoutId id="2147489206" r:id="rId5"/>
    <p:sldLayoutId id="2147489207" r:id="rId6"/>
    <p:sldLayoutId id="2147489208" r:id="rId7"/>
    <p:sldLayoutId id="2147489209" r:id="rId8"/>
    <p:sldLayoutId id="2147489210" r:id="rId9"/>
    <p:sldLayoutId id="2147489211" r:id="rId10"/>
    <p:sldLayoutId id="2147489212" r:id="rId11"/>
    <p:sldLayoutId id="214748921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sz="24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spcBef>
          <a:spcPct val="20000"/>
        </a:spcBef>
        <a:spcAft>
          <a:spcPct val="10000"/>
        </a:spcAft>
        <a:buFont typeface="Times" panose="02020603050405020304" pitchFamily="18" charset="0"/>
        <a:buChar char="•"/>
        <a:defRPr>
          <a:solidFill>
            <a:srgbClr val="004D75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CCCC7B3-F4E5-42D9-909B-7382FFA6E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1C824D8-5349-4382-B33F-DEEE03B76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6D3A06B1-8E17-4CF8-927C-5DF037C6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5">
            <a:extLst>
              <a:ext uri="{FF2B5EF4-FFF2-40B4-BE49-F238E27FC236}">
                <a16:creationId xmlns:a16="http://schemas.microsoft.com/office/drawing/2014/main" id="{B03EBB07-B8D9-43D2-85C0-94A4E9752E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A7412-DFE8-4288-801A-069839E9D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357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1A23DE65-CF4F-4CC0-92E7-86ABE34B51F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14" r:id="rId1"/>
    <p:sldLayoutId id="2147489215" r:id="rId2"/>
    <p:sldLayoutId id="2147489216" r:id="rId3"/>
    <p:sldLayoutId id="2147489217" r:id="rId4"/>
    <p:sldLayoutId id="2147489218" r:id="rId5"/>
    <p:sldLayoutId id="2147489219" r:id="rId6"/>
    <p:sldLayoutId id="2147489220" r:id="rId7"/>
    <p:sldLayoutId id="2147489221" r:id="rId8"/>
    <p:sldLayoutId id="2147489222" r:id="rId9"/>
    <p:sldLayoutId id="2147489223" r:id="rId10"/>
    <p:sldLayoutId id="2147489224" r:id="rId11"/>
    <p:sldLayoutId id="214748922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sz="24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spcBef>
          <a:spcPct val="20000"/>
        </a:spcBef>
        <a:spcAft>
          <a:spcPct val="10000"/>
        </a:spcAft>
        <a:buFont typeface="Times" panose="02020603050405020304" pitchFamily="18" charset="0"/>
        <a:buChar char="•"/>
        <a:defRPr>
          <a:solidFill>
            <a:srgbClr val="004D75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8985CE2-AD7C-40EE-961E-CC8E4754E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B79719B-0B0C-4B7A-8BC5-89ABAEC2E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69D2E76-5185-4CBA-AE8E-FB0CCF0D8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Line 5">
            <a:extLst>
              <a:ext uri="{FF2B5EF4-FFF2-40B4-BE49-F238E27FC236}">
                <a16:creationId xmlns:a16="http://schemas.microsoft.com/office/drawing/2014/main" id="{4CC4B717-D253-4F0A-9700-22782A8F9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D4511-587E-46E4-B925-C8CEDD445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357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48F5C1EA-591B-4EF2-8AA8-8B77F9C2904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26" r:id="rId1"/>
    <p:sldLayoutId id="2147489227" r:id="rId2"/>
    <p:sldLayoutId id="2147489228" r:id="rId3"/>
    <p:sldLayoutId id="2147489229" r:id="rId4"/>
    <p:sldLayoutId id="2147489230" r:id="rId5"/>
    <p:sldLayoutId id="2147489231" r:id="rId6"/>
    <p:sldLayoutId id="2147489232" r:id="rId7"/>
    <p:sldLayoutId id="2147489233" r:id="rId8"/>
    <p:sldLayoutId id="2147489234" r:id="rId9"/>
    <p:sldLayoutId id="2147489235" r:id="rId10"/>
    <p:sldLayoutId id="2147489236" r:id="rId11"/>
    <p:sldLayoutId id="2147489237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sz="24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spcBef>
          <a:spcPct val="20000"/>
        </a:spcBef>
        <a:spcAft>
          <a:spcPct val="10000"/>
        </a:spcAft>
        <a:buFont typeface="Times" panose="02020603050405020304" pitchFamily="18" charset="0"/>
        <a:buChar char="•"/>
        <a:defRPr>
          <a:solidFill>
            <a:srgbClr val="004D75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4E7E00D-D3CB-4346-9D1D-86EAF4A0F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32D0504-6112-4670-8077-9A020AE57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C732D066-EE64-4CAA-ACE4-7B76330C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5">
            <a:extLst>
              <a:ext uri="{FF2B5EF4-FFF2-40B4-BE49-F238E27FC236}">
                <a16:creationId xmlns:a16="http://schemas.microsoft.com/office/drawing/2014/main" id="{93F12983-9D35-4143-91A0-431FDFAA27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D0B53-7C02-4DFD-A48E-2EAD010A5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357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0DAB179-72B0-4D01-9BDB-DC2D5E316F9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38" r:id="rId1"/>
    <p:sldLayoutId id="2147489239" r:id="rId2"/>
    <p:sldLayoutId id="2147489240" r:id="rId3"/>
    <p:sldLayoutId id="2147489241" r:id="rId4"/>
    <p:sldLayoutId id="2147489242" r:id="rId5"/>
    <p:sldLayoutId id="2147489243" r:id="rId6"/>
    <p:sldLayoutId id="2147489244" r:id="rId7"/>
    <p:sldLayoutId id="2147489245" r:id="rId8"/>
    <p:sldLayoutId id="2147489246" r:id="rId9"/>
    <p:sldLayoutId id="2147489247" r:id="rId10"/>
    <p:sldLayoutId id="2147489248" r:id="rId11"/>
    <p:sldLayoutId id="214748924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sz="24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spcBef>
          <a:spcPct val="20000"/>
        </a:spcBef>
        <a:spcAft>
          <a:spcPct val="10000"/>
        </a:spcAft>
        <a:buFont typeface="Times" panose="02020603050405020304" pitchFamily="18" charset="0"/>
        <a:buChar char="•"/>
        <a:defRPr>
          <a:solidFill>
            <a:srgbClr val="004D75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4310180-267C-43A3-9109-95159FD2A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EBDF78-E80C-4226-A945-9A49969E1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E1880DE4-977B-415E-8942-B9539EBE0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5">
            <a:extLst>
              <a:ext uri="{FF2B5EF4-FFF2-40B4-BE49-F238E27FC236}">
                <a16:creationId xmlns:a16="http://schemas.microsoft.com/office/drawing/2014/main" id="{963CA162-44D8-4C5F-BB08-3DBDF6EFA5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27CEB-231B-422A-BE4F-B6A12092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357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E631B99-F91E-4DEA-86D8-8A56186F9CC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50" r:id="rId1"/>
    <p:sldLayoutId id="2147489251" r:id="rId2"/>
    <p:sldLayoutId id="2147489252" r:id="rId3"/>
    <p:sldLayoutId id="2147489253" r:id="rId4"/>
    <p:sldLayoutId id="2147489254" r:id="rId5"/>
    <p:sldLayoutId id="2147489255" r:id="rId6"/>
    <p:sldLayoutId id="2147489256" r:id="rId7"/>
    <p:sldLayoutId id="2147489257" r:id="rId8"/>
    <p:sldLayoutId id="2147489258" r:id="rId9"/>
    <p:sldLayoutId id="2147489259" r:id="rId10"/>
    <p:sldLayoutId id="2147489260" r:id="rId11"/>
    <p:sldLayoutId id="214748926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sz="24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spcBef>
          <a:spcPct val="20000"/>
        </a:spcBef>
        <a:spcAft>
          <a:spcPct val="10000"/>
        </a:spcAft>
        <a:buFont typeface="Times" panose="02020603050405020304" pitchFamily="18" charset="0"/>
        <a:buChar char="•"/>
        <a:defRPr>
          <a:solidFill>
            <a:srgbClr val="004D75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EAEC73C4-4DEF-436E-A950-72D1DDC34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Text Box 6">
            <a:extLst>
              <a:ext uri="{FF2B5EF4-FFF2-40B4-BE49-F238E27FC236}">
                <a16:creationId xmlns:a16="http://schemas.microsoft.com/office/drawing/2014/main" id="{5C6CDF96-3C3D-4CDC-8E48-7CC0A1CE8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1658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9" name="Title 1">
            <a:extLst>
              <a:ext uri="{FF2B5EF4-FFF2-40B4-BE49-F238E27FC236}">
                <a16:creationId xmlns:a16="http://schemas.microsoft.com/office/drawing/2014/main" id="{FF1EA714-8A3F-4B5A-9EE5-159322AD1F2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6F2C91"/>
          </a:solidFill>
          <a:ln>
            <a:noFill/>
          </a:ln>
          <a:extLst/>
        </p:spPr>
        <p:txBody>
          <a:bodyPr anchor="ctr"/>
          <a:lstStyle>
            <a:lvl1pPr algn="r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>
                <a:solidFill>
                  <a:srgbClr val="FFFFFF"/>
                </a:solidFill>
              </a:rPr>
              <a:t>Click to edit Master title style</a:t>
            </a: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34280D87-1A2C-45EF-8CB2-23985658EA8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13541" r="6219" b="10622"/>
          <a:stretch>
            <a:fillRect/>
          </a:stretch>
        </p:blipFill>
        <p:spPr bwMode="auto">
          <a:xfrm>
            <a:off x="7235825" y="6015038"/>
            <a:ext cx="18049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262" r:id="rId1"/>
    <p:sldLayoutId id="2147489139" r:id="rId2"/>
    <p:sldLayoutId id="2147489140" r:id="rId3"/>
    <p:sldLayoutId id="2147489141" r:id="rId4"/>
    <p:sldLayoutId id="2147489142" r:id="rId5"/>
    <p:sldLayoutId id="2147489143" r:id="rId6"/>
    <p:sldLayoutId id="2147489144" r:id="rId7"/>
    <p:sldLayoutId id="2147489145" r:id="rId8"/>
    <p:sldLayoutId id="2147489146" r:id="rId9"/>
    <p:sldLayoutId id="2147489147" r:id="rId10"/>
    <p:sldLayoutId id="21474891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lnSpc>
          <a:spcPct val="90000"/>
        </a:lnSpc>
        <a:spcBef>
          <a:spcPct val="20000"/>
        </a:spcBef>
        <a:spcAft>
          <a:spcPct val="10000"/>
        </a:spcAft>
        <a:buChar char="–"/>
        <a:defRPr sz="1500">
          <a:solidFill>
            <a:schemeClr val="tx1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chemeClr val="tx1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chemeClr val="tx1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chemeClr val="tx1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9A78A29-37ED-43DC-9298-A725E0507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7E67759-2991-421C-A9F3-471F60EBF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46C4F48F-8C8E-4A70-8D7B-F25394CD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5">
            <a:extLst>
              <a:ext uri="{FF2B5EF4-FFF2-40B4-BE49-F238E27FC236}">
                <a16:creationId xmlns:a16="http://schemas.microsoft.com/office/drawing/2014/main" id="{6372ACC2-4D05-49FD-A81E-74E621BE4C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BFD57-9843-4FE9-B348-72B961D59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357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1960001-A3D6-4B25-8E50-B8AC8283170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63" r:id="rId1"/>
    <p:sldLayoutId id="2147489264" r:id="rId2"/>
    <p:sldLayoutId id="2147489265" r:id="rId3"/>
    <p:sldLayoutId id="2147489266" r:id="rId4"/>
    <p:sldLayoutId id="2147489267" r:id="rId5"/>
    <p:sldLayoutId id="2147489268" r:id="rId6"/>
    <p:sldLayoutId id="2147489269" r:id="rId7"/>
    <p:sldLayoutId id="2147489270" r:id="rId8"/>
    <p:sldLayoutId id="2147489271" r:id="rId9"/>
    <p:sldLayoutId id="2147489272" r:id="rId10"/>
    <p:sldLayoutId id="2147489273" r:id="rId11"/>
    <p:sldLayoutId id="214748927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sz="24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spcBef>
          <a:spcPct val="20000"/>
        </a:spcBef>
        <a:spcAft>
          <a:spcPct val="10000"/>
        </a:spcAft>
        <a:buFont typeface="Times" panose="02020603050405020304" pitchFamily="18" charset="0"/>
        <a:buChar char="•"/>
        <a:defRPr>
          <a:solidFill>
            <a:srgbClr val="004D75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1F5D2AD-F157-44C9-8470-ADBE32AD0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D6D70A2-F794-4E06-A78A-57700BC19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FE579618-6C0C-4225-A100-784773BA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5">
            <a:extLst>
              <a:ext uri="{FF2B5EF4-FFF2-40B4-BE49-F238E27FC236}">
                <a16:creationId xmlns:a16="http://schemas.microsoft.com/office/drawing/2014/main" id="{8ED156BB-2FA5-415F-9CCD-49D8E2508F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254F46-4320-4B5F-96E7-5F228ADFE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357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C463065-1559-4368-B30D-08962F6047C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75" r:id="rId1"/>
    <p:sldLayoutId id="2147489276" r:id="rId2"/>
    <p:sldLayoutId id="2147489277" r:id="rId3"/>
    <p:sldLayoutId id="2147489278" r:id="rId4"/>
    <p:sldLayoutId id="2147489279" r:id="rId5"/>
    <p:sldLayoutId id="2147489280" r:id="rId6"/>
    <p:sldLayoutId id="2147489281" r:id="rId7"/>
    <p:sldLayoutId id="2147489282" r:id="rId8"/>
    <p:sldLayoutId id="2147489283" r:id="rId9"/>
    <p:sldLayoutId id="2147489284" r:id="rId10"/>
    <p:sldLayoutId id="2147489285" r:id="rId11"/>
    <p:sldLayoutId id="214748928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sz="24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spcBef>
          <a:spcPct val="20000"/>
        </a:spcBef>
        <a:spcAft>
          <a:spcPct val="10000"/>
        </a:spcAft>
        <a:buFont typeface="Times" panose="02020603050405020304" pitchFamily="18" charset="0"/>
        <a:buChar char="•"/>
        <a:defRPr>
          <a:solidFill>
            <a:srgbClr val="004D75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>
            <a:extLst>
              <a:ext uri="{FF2B5EF4-FFF2-40B4-BE49-F238E27FC236}">
                <a16:creationId xmlns:a16="http://schemas.microsoft.com/office/drawing/2014/main" id="{7C5E69BF-3D6E-40A7-BDFD-B85F01E063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856FD7AB-CB8F-40D2-B9F2-4B1E93CA69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58912-2BE0-4DEB-BBA6-2F8C785B6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6E3E726-35A4-41FC-A280-00AAC30C5259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1E40E-0E50-4CB6-BB9B-AE71C96F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7D150-08B6-4B5B-9592-FEF89E7B7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63FDECF-62ED-402D-9307-3C84FB60EE7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87" r:id="rId1"/>
    <p:sldLayoutId id="2147489288" r:id="rId2"/>
    <p:sldLayoutId id="2147489289" r:id="rId3"/>
    <p:sldLayoutId id="2147489290" r:id="rId4"/>
    <p:sldLayoutId id="2147489291" r:id="rId5"/>
    <p:sldLayoutId id="2147489292" r:id="rId6"/>
    <p:sldLayoutId id="2147489293" r:id="rId7"/>
    <p:sldLayoutId id="2147489294" r:id="rId8"/>
    <p:sldLayoutId id="2147489295" r:id="rId9"/>
    <p:sldLayoutId id="2147489296" r:id="rId10"/>
    <p:sldLayoutId id="21474892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6B779B9-A610-4235-842F-40B555F9B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FB45958-BB92-4594-A8BB-7809AC228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9AB6BF9-801B-4A12-BF9C-8932A0C6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5">
            <a:extLst>
              <a:ext uri="{FF2B5EF4-FFF2-40B4-BE49-F238E27FC236}">
                <a16:creationId xmlns:a16="http://schemas.microsoft.com/office/drawing/2014/main" id="{19896DC4-1A60-445C-9FDB-A9067122E2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092FE5DD-CF44-4C99-91CB-0F16717B8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1658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8167" name="Rectangle 7">
            <a:extLst>
              <a:ext uri="{FF2B5EF4-FFF2-40B4-BE49-F238E27FC236}">
                <a16:creationId xmlns:a16="http://schemas.microsoft.com/office/drawing/2014/main" id="{BEFBEEDA-1833-4C44-8497-0FFE6E0519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9F7E26-F598-42E6-9026-0B7D3A56CF8C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348168" name="Rectangle 8">
            <a:extLst>
              <a:ext uri="{FF2B5EF4-FFF2-40B4-BE49-F238E27FC236}">
                <a16:creationId xmlns:a16="http://schemas.microsoft.com/office/drawing/2014/main" id="{10328936-334B-4236-9E54-5188E1DBE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C54268-CA4A-4273-A51D-CFEBC863614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50" r:id="rId1"/>
    <p:sldLayoutId id="2147489151" r:id="rId2"/>
    <p:sldLayoutId id="2147489109" r:id="rId3"/>
    <p:sldLayoutId id="2147489110" r:id="rId4"/>
    <p:sldLayoutId id="2147489111" r:id="rId5"/>
    <p:sldLayoutId id="2147489112" r:id="rId6"/>
    <p:sldLayoutId id="2147489113" r:id="rId7"/>
    <p:sldLayoutId id="2147489114" r:id="rId8"/>
    <p:sldLayoutId id="2147489115" r:id="rId9"/>
    <p:sldLayoutId id="2147489116" r:id="rId10"/>
    <p:sldLayoutId id="214748911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kern="12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lnSpc>
          <a:spcPct val="90000"/>
        </a:lnSpc>
        <a:spcBef>
          <a:spcPct val="20000"/>
        </a:spcBef>
        <a:spcAft>
          <a:spcPct val="10000"/>
        </a:spcAft>
        <a:buChar char="–"/>
        <a:defRPr sz="1500" kern="1200">
          <a:solidFill>
            <a:srgbClr val="004D75"/>
          </a:solidFill>
          <a:latin typeface="+mn-lt"/>
          <a:ea typeface="+mn-ea"/>
          <a:cs typeface="+mn-cs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 kern="1200">
          <a:solidFill>
            <a:srgbClr val="004D75"/>
          </a:solidFill>
          <a:latin typeface="+mn-lt"/>
          <a:ea typeface="+mn-ea"/>
          <a:cs typeface="+mn-cs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 kern="1200">
          <a:solidFill>
            <a:srgbClr val="004D75"/>
          </a:solidFill>
          <a:latin typeface="+mn-lt"/>
          <a:ea typeface="+mn-ea"/>
          <a:cs typeface="+mn-cs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 kern="1200">
          <a:solidFill>
            <a:srgbClr val="004D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smcoverww.png">
            <a:extLst>
              <a:ext uri="{FF2B5EF4-FFF2-40B4-BE49-F238E27FC236}">
                <a16:creationId xmlns:a16="http://schemas.microsoft.com/office/drawing/2014/main" id="{24C449B9-E92F-4F6C-AFF0-65661C36E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0EB778F4-885B-4A21-919D-B1C26A1097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471" tIns="56235" rIns="112471" bIns="562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FE770DCF-E386-4A47-A1B5-EC3B43BC0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471" tIns="56235" rIns="112471" bIns="56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F6E-6AA7-41A9-A3EC-B2520BCA6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4763"/>
            <a:ext cx="2133600" cy="366712"/>
          </a:xfrm>
          <a:prstGeom prst="rect">
            <a:avLst/>
          </a:prstGeom>
        </p:spPr>
        <p:txBody>
          <a:bodyPr vert="horz" wrap="square" lIns="112471" tIns="56235" rIns="112471" bIns="56235" numCol="1" anchor="ctr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0296237-C854-4979-9A9F-9826397F235A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29420-98A3-43BC-96EF-A909754EE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4763"/>
            <a:ext cx="2895600" cy="366712"/>
          </a:xfrm>
          <a:prstGeom prst="rect">
            <a:avLst/>
          </a:prstGeom>
        </p:spPr>
        <p:txBody>
          <a:bodyPr vert="horz" lIns="112471" tIns="56235" rIns="112471" bIns="56235" rtlCol="0" anchor="ctr"/>
          <a:lstStyle>
            <a:lvl1pPr algn="ctr">
              <a:defRPr sz="15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26CD6-8389-479B-8D9F-5D3227960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4763"/>
            <a:ext cx="2133600" cy="366712"/>
          </a:xfrm>
          <a:prstGeom prst="rect">
            <a:avLst/>
          </a:prstGeom>
        </p:spPr>
        <p:txBody>
          <a:bodyPr vert="horz" wrap="square" lIns="112471" tIns="56235" rIns="112471" bIns="56235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r>
              <a:rPr lang="en-US" altLang="en-US"/>
              <a:t>Slide </a:t>
            </a:r>
            <a:fld id="{561DD368-E5DA-403A-8A0B-665DCD7F20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52" r:id="rId1"/>
    <p:sldLayoutId id="2147489153" r:id="rId2"/>
  </p:sldLayoutIdLst>
  <p:transition/>
  <p:txStyles>
    <p:titleStyle>
      <a:lvl1pPr algn="l" defTabSz="561975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Akzidenz-Grotesk Pro"/>
          <a:ea typeface="MS PGothic" pitchFamily="34" charset="-128"/>
          <a:cs typeface="ＭＳ Ｐゴシック" charset="0"/>
        </a:defRPr>
      </a:lvl1pPr>
      <a:lvl2pPr algn="l" defTabSz="56197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kzidenz-Grotesk Pro"/>
          <a:ea typeface="MS PGothic" pitchFamily="34" charset="-128"/>
          <a:cs typeface="ＭＳ Ｐゴシック" charset="0"/>
        </a:defRPr>
      </a:lvl2pPr>
      <a:lvl3pPr algn="l" defTabSz="56197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kzidenz-Grotesk Pro"/>
          <a:ea typeface="MS PGothic" pitchFamily="34" charset="-128"/>
          <a:cs typeface="ＭＳ Ｐゴシック" charset="0"/>
        </a:defRPr>
      </a:lvl3pPr>
      <a:lvl4pPr algn="l" defTabSz="56197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kzidenz-Grotesk Pro"/>
          <a:ea typeface="MS PGothic" pitchFamily="34" charset="-128"/>
          <a:cs typeface="ＭＳ Ｐゴシック" charset="0"/>
        </a:defRPr>
      </a:lvl4pPr>
      <a:lvl5pPr algn="l" defTabSz="56197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kzidenz-Grotesk Pro"/>
          <a:ea typeface="MS PGothic" pitchFamily="34" charset="-128"/>
          <a:cs typeface="ＭＳ Ｐゴシック" charset="0"/>
        </a:defRPr>
      </a:lvl5pPr>
      <a:lvl6pPr marL="562351" algn="ctr" defTabSz="562351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24701" algn="ctr" defTabSz="562351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687053" algn="ctr" defTabSz="562351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249403" algn="ctr" defTabSz="562351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20688" indent="-420688" algn="l" defTabSz="561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Akzidenz-Grotesk Pro"/>
          <a:ea typeface="MS PGothic" pitchFamily="34" charset="-128"/>
          <a:cs typeface="ＭＳ Ｐゴシック" charset="0"/>
        </a:defRPr>
      </a:lvl1pPr>
      <a:lvl2pPr marL="912813" indent="-350838" algn="l" defTabSz="561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Akzidenz-Grotesk Pro"/>
          <a:ea typeface="MS PGothic" pitchFamily="34" charset="-128"/>
          <a:cs typeface="+mn-cs"/>
        </a:defRPr>
      </a:lvl2pPr>
      <a:lvl3pPr marL="1404938" indent="-280988" algn="l" defTabSz="561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kzidenz-Grotesk Pro"/>
          <a:ea typeface="MS PGothic" pitchFamily="34" charset="-128"/>
          <a:cs typeface="+mn-cs"/>
        </a:defRPr>
      </a:lvl3pPr>
      <a:lvl4pPr marL="1966913" indent="-280988" algn="l" defTabSz="561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kzidenz-Grotesk Pro"/>
          <a:ea typeface="MS PGothic" pitchFamily="34" charset="-128"/>
          <a:cs typeface="+mn-cs"/>
        </a:defRPr>
      </a:lvl4pPr>
      <a:lvl5pPr marL="2530475" indent="-280988" algn="l" defTabSz="561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kzidenz-Grotesk Pro"/>
          <a:ea typeface="MS PGothic" pitchFamily="34" charset="-128"/>
          <a:cs typeface="+mn-cs"/>
        </a:defRPr>
      </a:lvl5pPr>
      <a:lvl6pPr marL="3092929" indent="-281175" algn="l" defTabSz="56235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280" indent="-281175" algn="l" defTabSz="56235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7630" indent="-281175" algn="l" defTabSz="56235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9982" indent="-281175" algn="l" defTabSz="56235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23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2351" algn="l" defTabSz="5623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4701" algn="l" defTabSz="5623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7053" algn="l" defTabSz="5623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9403" algn="l" defTabSz="5623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754" algn="l" defTabSz="5623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4104" algn="l" defTabSz="5623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6455" algn="l" defTabSz="5623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8805" algn="l" defTabSz="5623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4AA87484-7002-4E02-8415-EFFB2E9660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451" tIns="56225" rIns="112451" bIns="562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FBF17B3-58C0-4839-A217-BA87ACB1C0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451" tIns="56225" rIns="112451" bIns="562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D8180-F75F-4302-976E-17B76CA6A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4763"/>
            <a:ext cx="2133600" cy="366712"/>
          </a:xfrm>
          <a:prstGeom prst="rect">
            <a:avLst/>
          </a:prstGeom>
        </p:spPr>
        <p:txBody>
          <a:bodyPr vert="horz" wrap="square" lIns="112451" tIns="56225" rIns="112451" bIns="56225" numCol="1" anchor="ctr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A6A6C40-2824-4A7F-BF89-496F262EE62F}" type="datetimeFigureOut">
              <a:rPr lang="en-US" altLang="en-US"/>
              <a:pPr>
                <a:defRPr/>
              </a:pPr>
              <a:t>11/29/2019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E7999-8B9B-4481-88AC-B6A3B8D5C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4763"/>
            <a:ext cx="2895600" cy="366712"/>
          </a:xfrm>
          <a:prstGeom prst="rect">
            <a:avLst/>
          </a:prstGeom>
        </p:spPr>
        <p:txBody>
          <a:bodyPr vert="horz" lIns="112451" tIns="56225" rIns="112451" bIns="56225" rtlCol="0" anchor="ctr"/>
          <a:lstStyle>
            <a:lvl1pPr algn="ctr">
              <a:defRPr sz="15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0501B-C18F-4031-9EA8-7A820A1F0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4763"/>
            <a:ext cx="2133600" cy="366712"/>
          </a:xfrm>
          <a:prstGeom prst="rect">
            <a:avLst/>
          </a:prstGeom>
        </p:spPr>
        <p:txBody>
          <a:bodyPr vert="horz" wrap="square" lIns="112451" tIns="56225" rIns="112451" bIns="56225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EE890961-B528-447C-AE2B-42A6D63F47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54" r:id="rId1"/>
    <p:sldLayoutId id="2147489155" r:id="rId2"/>
    <p:sldLayoutId id="2147489156" r:id="rId3"/>
    <p:sldLayoutId id="2147489157" r:id="rId4"/>
    <p:sldLayoutId id="2147489158" r:id="rId5"/>
    <p:sldLayoutId id="2147489159" r:id="rId6"/>
    <p:sldLayoutId id="2147489160" r:id="rId7"/>
    <p:sldLayoutId id="2147489161" r:id="rId8"/>
    <p:sldLayoutId id="2147489162" r:id="rId9"/>
    <p:sldLayoutId id="2147489163" r:id="rId10"/>
    <p:sldLayoutId id="2147489164" r:id="rId11"/>
  </p:sldLayoutIdLst>
  <p:transition/>
  <p:txStyles>
    <p:titleStyle>
      <a:lvl1pPr algn="ctr" defTabSz="561975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561975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561975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561975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561975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562253" algn="ctr" defTabSz="562253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24505" algn="ctr" defTabSz="562253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686759" algn="ctr" defTabSz="562253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249010" algn="ctr" defTabSz="562253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20688" indent="-420688" algn="l" defTabSz="561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2813" indent="-350838" algn="l" defTabSz="561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404938" indent="-280988" algn="l" defTabSz="561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966913" indent="-280988" algn="l" defTabSz="561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528888" indent="-280988" algn="l" defTabSz="561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092389" indent="-281126" algn="l" defTabSz="562253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42" indent="-281126" algn="l" defTabSz="562253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6894" indent="-281126" algn="l" defTabSz="562253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9146" indent="-281126" algn="l" defTabSz="562253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225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2253" algn="l" defTabSz="56225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4505" algn="l" defTabSz="56225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6759" algn="l" defTabSz="56225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9010" algn="l" defTabSz="56225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263" algn="l" defTabSz="56225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3515" algn="l" defTabSz="56225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5768" algn="l" defTabSz="56225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8019" algn="l" defTabSz="56225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8A391E8-BEF6-40CE-A60B-26B48D209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788E638-9F97-40EE-894C-CA03150EC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45658CB-D5D3-4A74-BF2A-ACC712B52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5">
            <a:extLst>
              <a:ext uri="{FF2B5EF4-FFF2-40B4-BE49-F238E27FC236}">
                <a16:creationId xmlns:a16="http://schemas.microsoft.com/office/drawing/2014/main" id="{02E1DCBE-A8BF-4215-80B7-7F0BB9C699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5A10D-845E-454D-9615-460E3922D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357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5E4A33A-B962-47AF-A1F0-44C8A1C929B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65" r:id="rId1"/>
    <p:sldLayoutId id="2147489166" r:id="rId2"/>
    <p:sldLayoutId id="2147489167" r:id="rId3"/>
    <p:sldLayoutId id="2147489168" r:id="rId4"/>
    <p:sldLayoutId id="2147489169" r:id="rId5"/>
    <p:sldLayoutId id="2147489170" r:id="rId6"/>
    <p:sldLayoutId id="2147489171" r:id="rId7"/>
    <p:sldLayoutId id="2147489172" r:id="rId8"/>
    <p:sldLayoutId id="2147489173" r:id="rId9"/>
    <p:sldLayoutId id="2147489174" r:id="rId10"/>
    <p:sldLayoutId id="2147489175" r:id="rId11"/>
    <p:sldLayoutId id="214748917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sz="24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spcBef>
          <a:spcPct val="20000"/>
        </a:spcBef>
        <a:spcAft>
          <a:spcPct val="10000"/>
        </a:spcAft>
        <a:buFont typeface="Times" panose="02020603050405020304" pitchFamily="18" charset="0"/>
        <a:buChar char="•"/>
        <a:defRPr>
          <a:solidFill>
            <a:srgbClr val="004D75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11351D88-D28B-443C-9563-A93EFCCF64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4B5B681E-EE82-4709-83A3-12A15DAA9C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4A5F2-E56E-45DB-96EF-5CD881B64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A859DA-DA9A-4470-A39F-0E383B50E01C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44739-BF9D-4E8D-982A-F3FA1A723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3376-F664-4257-BAF8-6816AA2BC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A23B6E3-1328-476D-A837-9C0835D27CF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18" r:id="rId1"/>
    <p:sldLayoutId id="2147489119" r:id="rId2"/>
    <p:sldLayoutId id="2147489120" r:id="rId3"/>
    <p:sldLayoutId id="2147489121" r:id="rId4"/>
    <p:sldLayoutId id="2147489122" r:id="rId5"/>
    <p:sldLayoutId id="2147489123" r:id="rId6"/>
    <p:sldLayoutId id="2147489124" r:id="rId7"/>
    <p:sldLayoutId id="2147489125" r:id="rId8"/>
    <p:sldLayoutId id="2147489126" r:id="rId9"/>
    <p:sldLayoutId id="2147489127" r:id="rId10"/>
    <p:sldLayoutId id="21474891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E2361C7-F8B4-4A90-A060-15BA000FB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6A20DEA-E0A8-44FA-849F-97E0A816A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62499FC-4EE9-4742-974D-6B086F57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5">
            <a:extLst>
              <a:ext uri="{FF2B5EF4-FFF2-40B4-BE49-F238E27FC236}">
                <a16:creationId xmlns:a16="http://schemas.microsoft.com/office/drawing/2014/main" id="{7F57E407-8A48-499D-AE06-FE1AC376EF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555CE50B-DE3D-44DF-9BBC-6C5AF4951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1658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48167" name="Rectangle 7">
            <a:extLst>
              <a:ext uri="{FF2B5EF4-FFF2-40B4-BE49-F238E27FC236}">
                <a16:creationId xmlns:a16="http://schemas.microsoft.com/office/drawing/2014/main" id="{3F9FA074-2B2A-4D93-85AD-57A3A610AE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0D7CCEAA-CD93-413E-A465-5F22795246F7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348168" name="Rectangle 8">
            <a:extLst>
              <a:ext uri="{FF2B5EF4-FFF2-40B4-BE49-F238E27FC236}">
                <a16:creationId xmlns:a16="http://schemas.microsoft.com/office/drawing/2014/main" id="{9541DA1B-B478-4678-9243-72F10474EB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fld id="{1D0E6F24-3FE4-42BD-BBDA-2103F686769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77" r:id="rId1"/>
    <p:sldLayoutId id="2147489178" r:id="rId2"/>
    <p:sldLayoutId id="2147489179" r:id="rId3"/>
    <p:sldLayoutId id="2147489180" r:id="rId4"/>
    <p:sldLayoutId id="2147489181" r:id="rId5"/>
    <p:sldLayoutId id="2147489182" r:id="rId6"/>
    <p:sldLayoutId id="2147489183" r:id="rId7"/>
    <p:sldLayoutId id="2147489184" r:id="rId8"/>
    <p:sldLayoutId id="2147489185" r:id="rId9"/>
    <p:sldLayoutId id="2147489186" r:id="rId10"/>
    <p:sldLayoutId id="214748918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kern="12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lnSpc>
          <a:spcPct val="90000"/>
        </a:lnSpc>
        <a:spcBef>
          <a:spcPct val="20000"/>
        </a:spcBef>
        <a:spcAft>
          <a:spcPct val="10000"/>
        </a:spcAft>
        <a:buChar char="–"/>
        <a:defRPr sz="1500" kern="1200">
          <a:solidFill>
            <a:srgbClr val="004D75"/>
          </a:solidFill>
          <a:latin typeface="+mn-lt"/>
          <a:ea typeface="+mn-ea"/>
          <a:cs typeface="+mn-cs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 kern="1200">
          <a:solidFill>
            <a:srgbClr val="004D75"/>
          </a:solidFill>
          <a:latin typeface="+mn-lt"/>
          <a:ea typeface="+mn-ea"/>
          <a:cs typeface="+mn-cs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 kern="1200">
          <a:solidFill>
            <a:srgbClr val="004D75"/>
          </a:solidFill>
          <a:latin typeface="+mn-lt"/>
          <a:ea typeface="+mn-ea"/>
          <a:cs typeface="+mn-cs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 kern="1200">
          <a:solidFill>
            <a:srgbClr val="004D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738E6A3-63C0-4250-AC9A-A699649AF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3340E27-E129-47D9-A009-AC1423C05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F73BA06-8E35-4E99-B0FC-AFE0E646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5">
            <a:extLst>
              <a:ext uri="{FF2B5EF4-FFF2-40B4-BE49-F238E27FC236}">
                <a16:creationId xmlns:a16="http://schemas.microsoft.com/office/drawing/2014/main" id="{4C984628-CFAF-4C41-B9CC-97899F149F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72999560-2FC1-4484-BA20-B2ADCE841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1658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8167" name="Rectangle 7">
            <a:extLst>
              <a:ext uri="{FF2B5EF4-FFF2-40B4-BE49-F238E27FC236}">
                <a16:creationId xmlns:a16="http://schemas.microsoft.com/office/drawing/2014/main" id="{78E620EE-215D-4A30-B897-9A523EC5D9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FD62AF-0107-4687-BA32-C64BCAC94FF0}" type="datetime4">
              <a:rPr lang="en-GB" altLang="en-US"/>
              <a:pPr>
                <a:defRPr/>
              </a:pPr>
              <a:t>29 November 2019</a:t>
            </a:fld>
            <a:endParaRPr lang="en-GB" altLang="en-US"/>
          </a:p>
        </p:txBody>
      </p:sp>
      <p:sp>
        <p:nvSpPr>
          <p:cNvPr id="348168" name="Rectangle 8">
            <a:extLst>
              <a:ext uri="{FF2B5EF4-FFF2-40B4-BE49-F238E27FC236}">
                <a16:creationId xmlns:a16="http://schemas.microsoft.com/office/drawing/2014/main" id="{D6146881-4BB1-4778-AD5E-A7382C97DB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6D140E-9F59-4C7C-8A9A-FAE0CA826B7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88" r:id="rId1"/>
    <p:sldLayoutId id="2147489129" r:id="rId2"/>
    <p:sldLayoutId id="2147489130" r:id="rId3"/>
    <p:sldLayoutId id="2147489131" r:id="rId4"/>
    <p:sldLayoutId id="2147489132" r:id="rId5"/>
    <p:sldLayoutId id="2147489133" r:id="rId6"/>
    <p:sldLayoutId id="2147489134" r:id="rId7"/>
    <p:sldLayoutId id="2147489135" r:id="rId8"/>
    <p:sldLayoutId id="2147489136" r:id="rId9"/>
    <p:sldLayoutId id="2147489137" r:id="rId10"/>
    <p:sldLayoutId id="2147489138" r:id="rId11"/>
    <p:sldLayoutId id="2147489189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kern="12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lnSpc>
          <a:spcPct val="90000"/>
        </a:lnSpc>
        <a:spcBef>
          <a:spcPct val="20000"/>
        </a:spcBef>
        <a:spcAft>
          <a:spcPct val="10000"/>
        </a:spcAft>
        <a:buChar char="–"/>
        <a:defRPr sz="1500" kern="1200">
          <a:solidFill>
            <a:srgbClr val="004D75"/>
          </a:solidFill>
          <a:latin typeface="+mn-lt"/>
          <a:ea typeface="+mn-ea"/>
          <a:cs typeface="+mn-cs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 kern="1200">
          <a:solidFill>
            <a:srgbClr val="004D75"/>
          </a:solidFill>
          <a:latin typeface="+mn-lt"/>
          <a:ea typeface="+mn-ea"/>
          <a:cs typeface="+mn-cs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 kern="1200">
          <a:solidFill>
            <a:srgbClr val="004D75"/>
          </a:solidFill>
          <a:latin typeface="+mn-lt"/>
          <a:ea typeface="+mn-ea"/>
          <a:cs typeface="+mn-cs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 kern="1200">
          <a:solidFill>
            <a:srgbClr val="004D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E1CA369-B422-4057-A83E-7885FECD7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66DC7D0-426D-4D38-BF37-E26B131AD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42467458-B15E-4DCD-A43C-ABAC19C37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5">
            <a:extLst>
              <a:ext uri="{FF2B5EF4-FFF2-40B4-BE49-F238E27FC236}">
                <a16:creationId xmlns:a16="http://schemas.microsoft.com/office/drawing/2014/main" id="{98D1E8B8-58F5-42EF-B94B-BC4CDA44F0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8436ED-DB3D-4D64-A40C-72FFE583A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357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25308312-9478-4817-97B8-15626B33C51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90" r:id="rId1"/>
    <p:sldLayoutId id="2147489191" r:id="rId2"/>
    <p:sldLayoutId id="2147489192" r:id="rId3"/>
    <p:sldLayoutId id="2147489193" r:id="rId4"/>
    <p:sldLayoutId id="2147489194" r:id="rId5"/>
    <p:sldLayoutId id="2147489195" r:id="rId6"/>
    <p:sldLayoutId id="2147489196" r:id="rId7"/>
    <p:sldLayoutId id="2147489197" r:id="rId8"/>
    <p:sldLayoutId id="2147489198" r:id="rId9"/>
    <p:sldLayoutId id="2147489199" r:id="rId10"/>
    <p:sldLayoutId id="2147489200" r:id="rId11"/>
    <p:sldLayoutId id="214748920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D75"/>
          </a:solidFill>
          <a:latin typeface="Verdana" pitchFamily="34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30000"/>
        </a:spcBef>
        <a:spcAft>
          <a:spcPct val="20000"/>
        </a:spcAft>
        <a:buChar char="•"/>
        <a:defRPr sz="2400">
          <a:solidFill>
            <a:srgbClr val="004D75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spcBef>
          <a:spcPct val="20000"/>
        </a:spcBef>
        <a:spcAft>
          <a:spcPct val="10000"/>
        </a:spcAft>
        <a:buFont typeface="Times" panose="02020603050405020304" pitchFamily="18" charset="0"/>
        <a:buChar char="•"/>
        <a:defRPr>
          <a:solidFill>
            <a:srgbClr val="004D75"/>
          </a:solidFill>
          <a:latin typeface="+mn-lt"/>
        </a:defRPr>
      </a:lvl2pPr>
      <a:lvl3pPr marL="530225" indent="-14922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1200">
          <a:solidFill>
            <a:srgbClr val="004D75"/>
          </a:solidFill>
          <a:latin typeface="+mn-lt"/>
        </a:defRPr>
      </a:lvl3pPr>
      <a:lvl4pPr marL="862013" indent="-141288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–"/>
        <a:defRPr sz="1200">
          <a:solidFill>
            <a:srgbClr val="004D75"/>
          </a:solidFill>
          <a:latin typeface="+mn-lt"/>
        </a:defRPr>
      </a:lvl4pPr>
      <a:lvl5pPr marL="1235075" indent="-18256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5pPr>
      <a:lvl6pPr marL="16922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6pPr>
      <a:lvl7pPr marL="21494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7pPr>
      <a:lvl8pPr marL="26066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8pPr>
      <a:lvl9pPr marL="3063875" indent="-182563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1200">
          <a:solidFill>
            <a:srgbClr val="004D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bey.yale.edu/files/Rising%20Leaders%20on%20Environmental%20Sustainability%20and%20Climate%20Change%20Nov_2015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9.xml"/><Relationship Id="rId5" Type="http://schemas.openxmlformats.org/officeDocument/2006/relationships/hyperlink" Target="http://www.ntu-sdgs.blog/" TargetMode="Externa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3.xml"/><Relationship Id="rId1" Type="http://schemas.openxmlformats.org/officeDocument/2006/relationships/video" Target="https://www.youtube.com/embed/Rg1g7Khv_20" TargetMode="External"/><Relationship Id="rId6" Type="http://schemas.openxmlformats.org/officeDocument/2006/relationships/image" Target="../media/image45.jpeg"/><Relationship Id="rId5" Type="http://schemas.openxmlformats.org/officeDocument/2006/relationships/hyperlink" Target="https://www.youtube.com/watch?v=Rg1g7Khv_20" TargetMode="Externa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utledge.com/The-Business-Students-Guide-to-Sustainable-Management-Principles-and/Molthan-Hill-Molthan-Hill/p/book/978178353319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ntu.ac.uk/nbs/document_uploads/193908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uhammadusman.mazhar@ntu.ac.uk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>
            <a:extLst>
              <a:ext uri="{FF2B5EF4-FFF2-40B4-BE49-F238E27FC236}">
                <a16:creationId xmlns:a16="http://schemas.microsoft.com/office/drawing/2014/main" id="{459EDBA0-A64C-4A1A-B9B4-C6CC8A9942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7388" y="2060575"/>
            <a:ext cx="7772400" cy="990600"/>
          </a:xfrm>
        </p:spPr>
        <p:txBody>
          <a:bodyPr/>
          <a:lstStyle/>
          <a:p>
            <a:pPr eaLnBrk="1" hangingPunct="1"/>
            <a:r>
              <a:rPr lang="en-GB" altLang="en-US" b="1"/>
              <a:t>Integrating sustainability into business schools: How can we prepare future business leaders to solve real world problems? </a:t>
            </a:r>
            <a:br>
              <a:rPr lang="en-GB" altLang="en-US"/>
            </a:br>
            <a:br>
              <a:rPr lang="en-GB" altLang="en-US"/>
            </a:br>
            <a:endParaRPr lang="en-US" altLang="en-US"/>
          </a:p>
        </p:txBody>
      </p:sp>
      <p:sp>
        <p:nvSpPr>
          <p:cNvPr id="172035" name="Rectangle 5">
            <a:extLst>
              <a:ext uri="{FF2B5EF4-FFF2-40B4-BE49-F238E27FC236}">
                <a16:creationId xmlns:a16="http://schemas.microsoft.com/office/drawing/2014/main" id="{17416246-54B3-4815-A089-C1D0805276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0263" y="3573463"/>
            <a:ext cx="7772400" cy="2105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b="1"/>
              <a:t>Dr Muhammad Usman Mazhar 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en-US" sz="1400" b="1"/>
              <a:t>Senior Lecturer and Sustainability Coordinator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en-US" sz="1400" b="1"/>
              <a:t>Nottingham Business School, Nottingham Trent University, UK</a:t>
            </a:r>
            <a:endParaRPr lang="en-GB" altLang="en-US" sz="1400"/>
          </a:p>
          <a:p>
            <a:pPr algn="ctr" eaLnBrk="1" hangingPunct="1">
              <a:lnSpc>
                <a:spcPct val="100000"/>
              </a:lnSpc>
            </a:pPr>
            <a:endParaRPr lang="en-US" altLang="en-US" sz="1400"/>
          </a:p>
          <a:p>
            <a:pPr algn="ctr" eaLnBrk="1" hangingPunct="1">
              <a:lnSpc>
                <a:spcPct val="100000"/>
              </a:lnSpc>
            </a:pPr>
            <a:r>
              <a:rPr lang="en-US" altLang="en-US" sz="1400"/>
              <a:t>14 September, 2018</a:t>
            </a:r>
            <a:endParaRPr lang="en-GB" altLang="en-US" sz="1400"/>
          </a:p>
          <a:p>
            <a:pPr algn="ctr" eaLnBrk="1" hangingPunct="1"/>
            <a:endParaRPr lang="en-US" altLang="en-US"/>
          </a:p>
        </p:txBody>
      </p:sp>
      <p:pic>
        <p:nvPicPr>
          <p:cNvPr id="172036" name="Picture 3">
            <a:extLst>
              <a:ext uri="{FF2B5EF4-FFF2-40B4-BE49-F238E27FC236}">
                <a16:creationId xmlns:a16="http://schemas.microsoft.com/office/drawing/2014/main" id="{CA8DBF7A-A291-4A52-B63B-5B3999A3B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589588"/>
            <a:ext cx="7178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Image result for people and planet university league">
            <a:extLst>
              <a:ext uri="{FF2B5EF4-FFF2-40B4-BE49-F238E27FC236}">
                <a16:creationId xmlns:a16="http://schemas.microsoft.com/office/drawing/2014/main" id="{5342D96B-47A7-40F0-B036-51F9DBF1C2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12813"/>
            <a:ext cx="1571625" cy="2082800"/>
          </a:xfrm>
        </p:spPr>
      </p:pic>
      <p:pic>
        <p:nvPicPr>
          <p:cNvPr id="181251" name="Picture 4" descr="Image result for student switch off">
            <a:extLst>
              <a:ext uri="{FF2B5EF4-FFF2-40B4-BE49-F238E27FC236}">
                <a16:creationId xmlns:a16="http://schemas.microsoft.com/office/drawing/2014/main" id="{889B8323-294D-413D-8ADB-AB33358F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682625"/>
            <a:ext cx="28400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2" name="Picture 6" descr="Image result for green gown awards">
            <a:extLst>
              <a:ext uri="{FF2B5EF4-FFF2-40B4-BE49-F238E27FC236}">
                <a16:creationId xmlns:a16="http://schemas.microsoft.com/office/drawing/2014/main" id="{46297FC3-3048-447C-ABB9-8C92BD86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048000"/>
            <a:ext cx="27193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Picture 12" descr="Image result for Life index eauc">
            <a:extLst>
              <a:ext uri="{FF2B5EF4-FFF2-40B4-BE49-F238E27FC236}">
                <a16:creationId xmlns:a16="http://schemas.microsoft.com/office/drawing/2014/main" id="{7F44BA3A-C926-49D7-A974-8009192B1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719513"/>
            <a:ext cx="1908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4" name="Picture 18" descr="Image result for green impact">
            <a:extLst>
              <a:ext uri="{FF2B5EF4-FFF2-40B4-BE49-F238E27FC236}">
                <a16:creationId xmlns:a16="http://schemas.microsoft.com/office/drawing/2014/main" id="{7912BC61-4CE7-444B-87C4-D45E68B1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20700"/>
            <a:ext cx="23876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5" name="Picture 10" descr="Image result for AUDE scorecard">
            <a:extLst>
              <a:ext uri="{FF2B5EF4-FFF2-40B4-BE49-F238E27FC236}">
                <a16:creationId xmlns:a16="http://schemas.microsoft.com/office/drawing/2014/main" id="{C3CA1BEC-0F77-4EE8-9B9F-DD5C8165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416425"/>
            <a:ext cx="23368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6" name="Picture 2">
            <a:extLst>
              <a:ext uri="{FF2B5EF4-FFF2-40B4-BE49-F238E27FC236}">
                <a16:creationId xmlns:a16="http://schemas.microsoft.com/office/drawing/2014/main" id="{45EC8F5D-85E2-4269-8BDA-F3E332FB5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781425"/>
            <a:ext cx="25908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7" name="Picture 12">
            <a:extLst>
              <a:ext uri="{FF2B5EF4-FFF2-40B4-BE49-F238E27FC236}">
                <a16:creationId xmlns:a16="http://schemas.microsoft.com/office/drawing/2014/main" id="{CC36A8DE-99D9-4E85-A6B4-C79760D0D6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312988"/>
            <a:ext cx="1801812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8" name="Content Placeholder 2">
            <a:extLst>
              <a:ext uri="{FF2B5EF4-FFF2-40B4-BE49-F238E27FC236}">
                <a16:creationId xmlns:a16="http://schemas.microsoft.com/office/drawing/2014/main" id="{E3C976CB-A489-4547-A48D-E9A5EC92D6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31800"/>
            <a:ext cx="14017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9" name="Picture 8" descr="Image result for Ecocampus">
            <a:extLst>
              <a:ext uri="{FF2B5EF4-FFF2-40B4-BE49-F238E27FC236}">
                <a16:creationId xmlns:a16="http://schemas.microsoft.com/office/drawing/2014/main" id="{E9943C68-C711-4B30-A56E-A31392273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289175"/>
            <a:ext cx="22574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0" name="Title 1">
            <a:extLst>
              <a:ext uri="{FF2B5EF4-FFF2-40B4-BE49-F238E27FC236}">
                <a16:creationId xmlns:a16="http://schemas.microsoft.com/office/drawing/2014/main" id="{CB9F5D99-C7F0-42C6-816C-3D9DC4C3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6513"/>
            <a:ext cx="8305800" cy="598487"/>
          </a:xfrm>
        </p:spPr>
        <p:txBody>
          <a:bodyPr/>
          <a:lstStyle/>
          <a:p>
            <a:pPr algn="ctr"/>
            <a:r>
              <a:rPr lang="en-GB" altLang="en-US" b="1">
                <a:ea typeface="Akzidenz-Grotesk Pro Bold"/>
              </a:rPr>
              <a:t>We practice what we preach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regrine">
            <a:extLst>
              <a:ext uri="{FF2B5EF4-FFF2-40B4-BE49-F238E27FC236}">
                <a16:creationId xmlns:a16="http://schemas.microsoft.com/office/drawing/2014/main" id="{963E1DF9-7490-42D1-84A2-C98B0980E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r="21651"/>
          <a:stretch/>
        </p:blipFill>
        <p:spPr bwMode="auto">
          <a:xfrm>
            <a:off x="126653" y="681256"/>
            <a:ext cx="2121697" cy="262535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TU roof garden">
            <a:extLst>
              <a:ext uri="{FF2B5EF4-FFF2-40B4-BE49-F238E27FC236}">
                <a16:creationId xmlns:a16="http://schemas.microsoft.com/office/drawing/2014/main" id="{61A051AC-711A-4306-8AC1-4CDB37220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7" t="-527" r="12968" b="527"/>
          <a:stretch/>
        </p:blipFill>
        <p:spPr bwMode="auto">
          <a:xfrm>
            <a:off x="2411488" y="766373"/>
            <a:ext cx="2160587" cy="2455127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6" name="Picture 6" descr="The words Plastic Planet surrounded by coloured plastic bottles ">
            <a:extLst>
              <a:ext uri="{FF2B5EF4-FFF2-40B4-BE49-F238E27FC236}">
                <a16:creationId xmlns:a16="http://schemas.microsoft.com/office/drawing/2014/main" id="{E4F6E4F7-C1F0-44D4-83A8-D5A9D5AA4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416050"/>
            <a:ext cx="231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Image result for NTU Carbon">
            <a:extLst>
              <a:ext uri="{FF2B5EF4-FFF2-40B4-BE49-F238E27FC236}">
                <a16:creationId xmlns:a16="http://schemas.microsoft.com/office/drawing/2014/main" id="{CF4AA8FB-3701-401F-B088-35585D98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" y="4079782"/>
            <a:ext cx="2222547" cy="2190541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>
            <a:extLst>
              <a:ext uri="{FF2B5EF4-FFF2-40B4-BE49-F238E27FC236}">
                <a16:creationId xmlns:a16="http://schemas.microsoft.com/office/drawing/2014/main" id="{8AF39BE4-8A9C-4004-B326-00991682D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1"/>
          <a:stretch/>
        </p:blipFill>
        <p:spPr bwMode="auto">
          <a:xfrm>
            <a:off x="4640757" y="3816707"/>
            <a:ext cx="2033842" cy="2545566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9" name="Picture 16" descr="Image result for ntu green academy">
            <a:extLst>
              <a:ext uri="{FF2B5EF4-FFF2-40B4-BE49-F238E27FC236}">
                <a16:creationId xmlns:a16="http://schemas.microsoft.com/office/drawing/2014/main" id="{069D6E8E-3583-423F-8E67-D8ACD4E5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817938"/>
            <a:ext cx="232727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A2327-7536-4FEF-B527-1ED6EF1E66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066" t="5121" r="41318" b="34238"/>
          <a:stretch/>
        </p:blipFill>
        <p:spPr>
          <a:xfrm>
            <a:off x="6792577" y="897274"/>
            <a:ext cx="2230112" cy="244178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601625-5822-484E-AE07-A711B6F7CDB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4" t="711" r="593"/>
          <a:stretch/>
        </p:blipFill>
        <p:spPr>
          <a:xfrm>
            <a:off x="2411414" y="3933785"/>
            <a:ext cx="2171355" cy="2210665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82282" name="TextBox 15">
            <a:extLst>
              <a:ext uri="{FF2B5EF4-FFF2-40B4-BE49-F238E27FC236}">
                <a16:creationId xmlns:a16="http://schemas.microsoft.com/office/drawing/2014/main" id="{8DA80EB1-2B7C-4373-BE7B-12AA68C4D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30175"/>
            <a:ext cx="158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70C0"/>
                </a:solidFill>
              </a:rPr>
              <a:t>Biodiversity</a:t>
            </a:r>
          </a:p>
        </p:txBody>
      </p:sp>
      <p:sp>
        <p:nvSpPr>
          <p:cNvPr id="182283" name="TextBox 16">
            <a:extLst>
              <a:ext uri="{FF2B5EF4-FFF2-40B4-BE49-F238E27FC236}">
                <a16:creationId xmlns:a16="http://schemas.microsoft.com/office/drawing/2014/main" id="{10AF94F6-2532-4B7E-8688-19D9ECB3E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130175"/>
            <a:ext cx="192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70C0"/>
                </a:solidFill>
              </a:rPr>
              <a:t>Green Spaces</a:t>
            </a:r>
          </a:p>
        </p:txBody>
      </p:sp>
      <p:sp>
        <p:nvSpPr>
          <p:cNvPr id="182284" name="TextBox 17">
            <a:extLst>
              <a:ext uri="{FF2B5EF4-FFF2-40B4-BE49-F238E27FC236}">
                <a16:creationId xmlns:a16="http://schemas.microsoft.com/office/drawing/2014/main" id="{5AD8AC64-FDCB-45D2-8193-2C3F684FA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130175"/>
            <a:ext cx="158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70C0"/>
                </a:solidFill>
              </a:rPr>
              <a:t>Waste</a:t>
            </a:r>
          </a:p>
        </p:txBody>
      </p:sp>
      <p:sp>
        <p:nvSpPr>
          <p:cNvPr id="182285" name="TextBox 18">
            <a:extLst>
              <a:ext uri="{FF2B5EF4-FFF2-40B4-BE49-F238E27FC236}">
                <a16:creationId xmlns:a16="http://schemas.microsoft.com/office/drawing/2014/main" id="{2F374FF5-6F58-4D2A-B8A5-332C5C2D2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69850"/>
            <a:ext cx="2041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70C0"/>
                </a:solidFill>
              </a:rPr>
              <a:t>Sustainable Construction</a:t>
            </a:r>
          </a:p>
        </p:txBody>
      </p:sp>
      <p:sp>
        <p:nvSpPr>
          <p:cNvPr id="182286" name="TextBox 19">
            <a:extLst>
              <a:ext uri="{FF2B5EF4-FFF2-40B4-BE49-F238E27FC236}">
                <a16:creationId xmlns:a16="http://schemas.microsoft.com/office/drawing/2014/main" id="{3D9BF63A-A7CC-4640-BAE0-0861C0B3F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6242050"/>
            <a:ext cx="158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70C0"/>
                </a:solidFill>
              </a:rPr>
              <a:t>Carbon emissions</a:t>
            </a:r>
          </a:p>
        </p:txBody>
      </p:sp>
      <p:sp>
        <p:nvSpPr>
          <p:cNvPr id="182287" name="TextBox 20">
            <a:extLst>
              <a:ext uri="{FF2B5EF4-FFF2-40B4-BE49-F238E27FC236}">
                <a16:creationId xmlns:a16="http://schemas.microsoft.com/office/drawing/2014/main" id="{C1CE7E8A-7B50-44D5-A238-02CC83A8E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6388100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70C0"/>
                </a:solidFill>
              </a:rPr>
              <a:t>Engagement</a:t>
            </a:r>
          </a:p>
        </p:txBody>
      </p:sp>
      <p:sp>
        <p:nvSpPr>
          <p:cNvPr id="182288" name="TextBox 21">
            <a:extLst>
              <a:ext uri="{FF2B5EF4-FFF2-40B4-BE49-F238E27FC236}">
                <a16:creationId xmlns:a16="http://schemas.microsoft.com/office/drawing/2014/main" id="{E179B86D-89C8-4603-9A53-C2B10F09D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6402388"/>
            <a:ext cx="158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70C0"/>
                </a:solidFill>
              </a:rPr>
              <a:t>Transport</a:t>
            </a:r>
          </a:p>
        </p:txBody>
      </p:sp>
      <p:sp>
        <p:nvSpPr>
          <p:cNvPr id="182289" name="TextBox 22">
            <a:extLst>
              <a:ext uri="{FF2B5EF4-FFF2-40B4-BE49-F238E27FC236}">
                <a16:creationId xmlns:a16="http://schemas.microsoft.com/office/drawing/2014/main" id="{FE38FD2B-1745-4CCA-BDBC-74296B03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6388100"/>
            <a:ext cx="158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70C0"/>
                </a:solidFill>
              </a:rPr>
              <a:t>Education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>
            <a:extLst>
              <a:ext uri="{FF2B5EF4-FFF2-40B4-BE49-F238E27FC236}">
                <a16:creationId xmlns:a16="http://schemas.microsoft.com/office/drawing/2014/main" id="{7475B7DB-30FD-40C0-B9A8-7A75BABE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Nottingham Business School (NBS)</a:t>
            </a:r>
          </a:p>
        </p:txBody>
      </p:sp>
      <p:sp>
        <p:nvSpPr>
          <p:cNvPr id="183299" name="Content Placeholder 2">
            <a:extLst>
              <a:ext uri="{FF2B5EF4-FFF2-40B4-BE49-F238E27FC236}">
                <a16:creationId xmlns:a16="http://schemas.microsoft.com/office/drawing/2014/main" id="{AA0363FE-4842-4D82-A54B-81E892764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9687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83300" name="Date Placeholder 3">
            <a:extLst>
              <a:ext uri="{FF2B5EF4-FFF2-40B4-BE49-F238E27FC236}">
                <a16:creationId xmlns:a16="http://schemas.microsoft.com/office/drawing/2014/main" id="{CD2265D1-03F5-4A28-A023-DE38CFEAA3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0EE97F0-A8B0-41D2-BD1A-71BA045F6B71}" type="datetime4">
              <a:rPr lang="en-GB" altLang="en-US" sz="1200" smtClean="0">
                <a:solidFill>
                  <a:srgbClr val="000000"/>
                </a:solidFill>
              </a:rPr>
              <a:pPr/>
              <a:t>29 November 2019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83301" name="Slide Number Placeholder 4">
            <a:extLst>
              <a:ext uri="{FF2B5EF4-FFF2-40B4-BE49-F238E27FC236}">
                <a16:creationId xmlns:a16="http://schemas.microsoft.com/office/drawing/2014/main" id="{DDA90197-F5D7-4AB0-B8C1-12052AA04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A20525A-3284-4825-BE52-7FF899D0812F}" type="slidenum">
              <a:rPr lang="en-GB" altLang="en-US" sz="1200">
                <a:solidFill>
                  <a:srgbClr val="000000"/>
                </a:solidFill>
              </a:rPr>
              <a:pPr/>
              <a:t>12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A42D5-F37A-46AC-AB4E-4F31798AC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12776"/>
            <a:ext cx="5790974" cy="3845312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B/>
          </a:sp3d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>
            <a:extLst>
              <a:ext uri="{FF2B5EF4-FFF2-40B4-BE49-F238E27FC236}">
                <a16:creationId xmlns:a16="http://schemas.microsoft.com/office/drawing/2014/main" id="{EED2A498-0CD7-4644-9DEE-D56B772C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0350"/>
            <a:ext cx="8305800" cy="1066800"/>
          </a:xfrm>
        </p:spPr>
        <p:txBody>
          <a:bodyPr/>
          <a:lstStyle/>
          <a:p>
            <a:r>
              <a:rPr lang="en-GB" altLang="en-US" b="1"/>
              <a:t>Leading the way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6581-BBDC-489C-A050-CD6D9B3D0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5013325"/>
            <a:ext cx="8305800" cy="701675"/>
          </a:xfrm>
        </p:spPr>
        <p:txBody>
          <a:bodyPr/>
          <a:lstStyle/>
          <a:p>
            <a:r>
              <a:rPr lang="en-GB" altLang="en-US"/>
              <a:t>Fewer than 1% of business schools worldwide have both EQUIS and AACSB accreditation</a:t>
            </a:r>
          </a:p>
        </p:txBody>
      </p:sp>
      <p:sp>
        <p:nvSpPr>
          <p:cNvPr id="184324" name="Date Placeholder 3">
            <a:extLst>
              <a:ext uri="{FF2B5EF4-FFF2-40B4-BE49-F238E27FC236}">
                <a16:creationId xmlns:a16="http://schemas.microsoft.com/office/drawing/2014/main" id="{D0509539-12B8-4652-AA81-EC03E5B260A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8616865-F08D-4ECD-92D4-8D89B15AE542}" type="datetime4">
              <a:rPr lang="en-GB" altLang="en-US" sz="1200" smtClean="0">
                <a:solidFill>
                  <a:srgbClr val="000000"/>
                </a:solidFill>
              </a:rPr>
              <a:pPr/>
              <a:t>29 November 2019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84325" name="Slide Number Placeholder 4">
            <a:extLst>
              <a:ext uri="{FF2B5EF4-FFF2-40B4-BE49-F238E27FC236}">
                <a16:creationId xmlns:a16="http://schemas.microsoft.com/office/drawing/2014/main" id="{AF4457A4-B18B-4ED4-8B83-BBC3D01BA7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3FD2558-BA4E-408F-838F-0F3DC559BA95}" type="slidenum">
              <a:rPr lang="en-GB" altLang="en-US" sz="1200">
                <a:solidFill>
                  <a:srgbClr val="000000"/>
                </a:solidFill>
              </a:rPr>
              <a:pPr/>
              <a:t>13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pic>
        <p:nvPicPr>
          <p:cNvPr id="184326" name="Picture 3">
            <a:extLst>
              <a:ext uri="{FF2B5EF4-FFF2-40B4-BE49-F238E27FC236}">
                <a16:creationId xmlns:a16="http://schemas.microsoft.com/office/drawing/2014/main" id="{37569BA0-DA59-47DD-B810-86E224A66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30275"/>
            <a:ext cx="2700337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7" name="Picture 4">
            <a:extLst>
              <a:ext uri="{FF2B5EF4-FFF2-40B4-BE49-F238E27FC236}">
                <a16:creationId xmlns:a16="http://schemas.microsoft.com/office/drawing/2014/main" id="{6AD411FF-BEC4-407B-85DA-7D4AED69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196975"/>
            <a:ext cx="41656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8" name="Picture 9" descr="Image result for EPAS accredited">
            <a:extLst>
              <a:ext uri="{FF2B5EF4-FFF2-40B4-BE49-F238E27FC236}">
                <a16:creationId xmlns:a16="http://schemas.microsoft.com/office/drawing/2014/main" id="{60741C6E-2C0C-458B-BA77-2907894F3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097213"/>
            <a:ext cx="24288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11" descr="Image result for PRME champions">
            <a:extLst>
              <a:ext uri="{FF2B5EF4-FFF2-40B4-BE49-F238E27FC236}">
                <a16:creationId xmlns:a16="http://schemas.microsoft.com/office/drawing/2014/main" id="{70B1B006-23A4-4378-B3DA-3DD3121E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284538"/>
            <a:ext cx="25225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>
            <a:extLst>
              <a:ext uri="{FF2B5EF4-FFF2-40B4-BE49-F238E27FC236}">
                <a16:creationId xmlns:a16="http://schemas.microsoft.com/office/drawing/2014/main" id="{07BEB277-F978-434D-B1C7-970EA322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NBS Mission</a:t>
            </a:r>
          </a:p>
        </p:txBody>
      </p:sp>
      <p:sp>
        <p:nvSpPr>
          <p:cNvPr id="185347" name="Date Placeholder 3">
            <a:extLst>
              <a:ext uri="{FF2B5EF4-FFF2-40B4-BE49-F238E27FC236}">
                <a16:creationId xmlns:a16="http://schemas.microsoft.com/office/drawing/2014/main" id="{7A5794D8-8B08-4FD1-AD37-98F93A0F6A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D8E210D-4605-4118-A9FD-9E165E815219}" type="datetime4">
              <a:rPr lang="en-GB" altLang="en-US" sz="1200" smtClean="0">
                <a:solidFill>
                  <a:srgbClr val="000000"/>
                </a:solidFill>
              </a:rPr>
              <a:pPr/>
              <a:t>29 November 2019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85348" name="Slide Number Placeholder 4">
            <a:extLst>
              <a:ext uri="{FF2B5EF4-FFF2-40B4-BE49-F238E27FC236}">
                <a16:creationId xmlns:a16="http://schemas.microsoft.com/office/drawing/2014/main" id="{08FF344E-B6FA-4996-920B-375D93EFF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FCB56FD-AD1C-40C8-B4CA-AEC6CE207C29}" type="slidenum">
              <a:rPr lang="en-GB" altLang="en-US" sz="1200">
                <a:solidFill>
                  <a:srgbClr val="000000"/>
                </a:solidFill>
              </a:rPr>
              <a:pPr/>
              <a:t>14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AC4B65F2-8C89-4AA4-83FC-C006E03A5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2636838"/>
            <a:ext cx="7921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 i="1"/>
              <a:t>“We will develop the capabilities of students to be future generators of sustainable value for business and society at large and to work for an inclusive and sustainable global economy”</a:t>
            </a:r>
            <a:r>
              <a:rPr lang="en-GB" altLang="en-US" sz="1600"/>
              <a:t>.</a:t>
            </a:r>
          </a:p>
        </p:txBody>
      </p:sp>
      <p:pic>
        <p:nvPicPr>
          <p:cNvPr id="185350" name="Content Placeholder 10">
            <a:extLst>
              <a:ext uri="{FF2B5EF4-FFF2-40B4-BE49-F238E27FC236}">
                <a16:creationId xmlns:a16="http://schemas.microsoft.com/office/drawing/2014/main" id="{4059B26D-808E-444F-91B9-B3FEBBE142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22438"/>
            <a:ext cx="8305800" cy="915987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>
            <a:extLst>
              <a:ext uri="{FF2B5EF4-FFF2-40B4-BE49-F238E27FC236}">
                <a16:creationId xmlns:a16="http://schemas.microsoft.com/office/drawing/2014/main" id="{B1794DF0-E584-483D-ADA2-BBA1E078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Role of business schools</a:t>
            </a:r>
          </a:p>
        </p:txBody>
      </p:sp>
      <p:sp>
        <p:nvSpPr>
          <p:cNvPr id="180227" name="Content Placeholder 2">
            <a:extLst>
              <a:ext uri="{FF2B5EF4-FFF2-40B4-BE49-F238E27FC236}">
                <a16:creationId xmlns:a16="http://schemas.microsoft.com/office/drawing/2014/main" id="{3726804F-5737-4975-B567-845D0F94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765175"/>
            <a:ext cx="8305800" cy="3222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Sustainability has now become a key strategic issue for businesses.</a:t>
            </a:r>
          </a:p>
          <a:p>
            <a:pPr>
              <a:defRPr/>
            </a:pPr>
            <a:r>
              <a:rPr lang="en-GB" dirty="0"/>
              <a:t>Organisations are increasingly embedding sustainability practices into business operations. </a:t>
            </a:r>
          </a:p>
          <a:p>
            <a:pPr>
              <a:defRPr/>
            </a:pPr>
            <a:r>
              <a:rPr lang="en-GB" dirty="0"/>
              <a:t>The role of business leaders and managers is paramount.</a:t>
            </a:r>
          </a:p>
          <a:p>
            <a:pPr>
              <a:defRPr/>
            </a:pPr>
            <a:r>
              <a:rPr lang="en-GB" dirty="0"/>
              <a:t>Necessary to equip students with knowledge and understanding of sustainability and develop capabilities.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186372" name="Date Placeholder 3">
            <a:extLst>
              <a:ext uri="{FF2B5EF4-FFF2-40B4-BE49-F238E27FC236}">
                <a16:creationId xmlns:a16="http://schemas.microsoft.com/office/drawing/2014/main" id="{3092178C-82F6-4A4B-95D8-5F86A19B39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7A2EFAF-944E-4C8E-948D-AFCAE326FD64}" type="datetime4">
              <a:rPr lang="en-GB" altLang="en-US" sz="1200" smtClean="0">
                <a:solidFill>
                  <a:srgbClr val="000000"/>
                </a:solidFill>
              </a:rPr>
              <a:pPr/>
              <a:t>29 November 2019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86373" name="Slide Number Placeholder 4">
            <a:extLst>
              <a:ext uri="{FF2B5EF4-FFF2-40B4-BE49-F238E27FC236}">
                <a16:creationId xmlns:a16="http://schemas.microsoft.com/office/drawing/2014/main" id="{52F48C79-21D0-4472-AB73-0E3ED71B8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A4ED300-0CEE-41A2-9D70-E91BB070E58A}" type="slidenum">
              <a:rPr lang="en-GB" altLang="en-US" sz="1200">
                <a:solidFill>
                  <a:srgbClr val="000000"/>
                </a:solidFill>
              </a:rPr>
              <a:pPr/>
              <a:t>15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>
            <a:extLst>
              <a:ext uri="{FF2B5EF4-FFF2-40B4-BE49-F238E27FC236}">
                <a16:creationId xmlns:a16="http://schemas.microsoft.com/office/drawing/2014/main" id="{1C83D55C-ADEF-48A2-B42C-8299CCED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Paul Hawken – impacts of business</a:t>
            </a:r>
          </a:p>
        </p:txBody>
      </p:sp>
      <p:sp>
        <p:nvSpPr>
          <p:cNvPr id="187395" name="Content Placeholder 2">
            <a:extLst>
              <a:ext uri="{FF2B5EF4-FFF2-40B4-BE49-F238E27FC236}">
                <a16:creationId xmlns:a16="http://schemas.microsoft.com/office/drawing/2014/main" id="{04B3659F-9E8B-4F29-9928-B6B66F66D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2363788"/>
          </a:xfrm>
        </p:spPr>
        <p:txBody>
          <a:bodyPr/>
          <a:lstStyle/>
          <a:p>
            <a:r>
              <a:rPr lang="en-GB" altLang="en-US"/>
              <a:t>First, business takes too much from the environment and does so in a harmful way; second, the products it makes require excessive amounts of energy, toxins and pollutants; and finally, the method of manufacture and the very products themselves produce extraordinary waste and cause harm to the present and future generations of all species including humans (Hawken, 1996)</a:t>
            </a:r>
          </a:p>
          <a:p>
            <a:endParaRPr lang="en-GB" altLang="en-US"/>
          </a:p>
        </p:txBody>
      </p:sp>
      <p:sp>
        <p:nvSpPr>
          <p:cNvPr id="187396" name="Date Placeholder 3">
            <a:extLst>
              <a:ext uri="{FF2B5EF4-FFF2-40B4-BE49-F238E27FC236}">
                <a16:creationId xmlns:a16="http://schemas.microsoft.com/office/drawing/2014/main" id="{4D054E0B-0BDB-4D24-A6B6-08A19DC478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12508A1-82CC-46D5-9855-2B96C5A999B1}" type="datetime4">
              <a:rPr lang="en-GB" altLang="en-US" sz="1200" smtClean="0">
                <a:solidFill>
                  <a:srgbClr val="000000"/>
                </a:solidFill>
              </a:rPr>
              <a:pPr/>
              <a:t>29 November 2019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87397" name="Slide Number Placeholder 4">
            <a:extLst>
              <a:ext uri="{FF2B5EF4-FFF2-40B4-BE49-F238E27FC236}">
                <a16:creationId xmlns:a16="http://schemas.microsoft.com/office/drawing/2014/main" id="{2349A57E-E255-4136-BD9D-01EC11228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A2A8DCC-09BF-4C00-B892-34213A48FE62}" type="slidenum">
              <a:rPr lang="en-GB" altLang="en-US" sz="1200">
                <a:solidFill>
                  <a:srgbClr val="000000"/>
                </a:solidFill>
              </a:rPr>
              <a:pPr/>
              <a:t>16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>
            <a:extLst>
              <a:ext uri="{FF2B5EF4-FFF2-40B4-BE49-F238E27FC236}">
                <a16:creationId xmlns:a16="http://schemas.microsoft.com/office/drawing/2014/main" id="{C2DFB976-B151-4BAB-8D61-D8DE26BA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0350"/>
            <a:ext cx="8305800" cy="1066800"/>
          </a:xfrm>
        </p:spPr>
        <p:txBody>
          <a:bodyPr/>
          <a:lstStyle/>
          <a:p>
            <a:r>
              <a:rPr lang="en-GB" altLang="en-US" b="1"/>
              <a:t>Business Students’ demand (Yale Study, 2016)</a:t>
            </a:r>
          </a:p>
        </p:txBody>
      </p:sp>
      <p:sp>
        <p:nvSpPr>
          <p:cNvPr id="188419" name="Content Placeholder 2">
            <a:extLst>
              <a:ext uri="{FF2B5EF4-FFF2-40B4-BE49-F238E27FC236}">
                <a16:creationId xmlns:a16="http://schemas.microsoft.com/office/drawing/2014/main" id="{83CB7AA4-B6D8-4B06-9C11-B4E7FDF10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2944813"/>
          </a:xfrm>
        </p:spPr>
        <p:txBody>
          <a:bodyPr/>
          <a:lstStyle/>
          <a:p>
            <a:r>
              <a:rPr lang="en-GB" altLang="en-US"/>
              <a:t>96% think businesses should be leading efforts to address climate change.</a:t>
            </a:r>
          </a:p>
          <a:p>
            <a:r>
              <a:rPr lang="en-GB" altLang="en-US"/>
              <a:t>64% want environmental sustainability integrated into both core curricula and career services/counselling at business schools.</a:t>
            </a:r>
          </a:p>
          <a:p>
            <a:r>
              <a:rPr lang="en-GB" altLang="en-US"/>
              <a:t>79% of students say they feel only “moderately” to “not at all” knowledgeable about how to make business more environmentally sustainable</a:t>
            </a:r>
          </a:p>
          <a:p>
            <a:endParaRPr lang="en-GB" altLang="en-US"/>
          </a:p>
        </p:txBody>
      </p:sp>
      <p:sp>
        <p:nvSpPr>
          <p:cNvPr id="188420" name="Date Placeholder 3">
            <a:extLst>
              <a:ext uri="{FF2B5EF4-FFF2-40B4-BE49-F238E27FC236}">
                <a16:creationId xmlns:a16="http://schemas.microsoft.com/office/drawing/2014/main" id="{26F4E550-8491-45D7-83C5-D552EC7834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99EA128-131E-4334-8454-A661ED9B5C50}" type="datetime4">
              <a:rPr lang="en-GB" altLang="en-US" sz="1200" smtClean="0">
                <a:solidFill>
                  <a:srgbClr val="000000"/>
                </a:solidFill>
              </a:rPr>
              <a:pPr/>
              <a:t>29 November 2019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88421" name="Slide Number Placeholder 4">
            <a:extLst>
              <a:ext uri="{FF2B5EF4-FFF2-40B4-BE49-F238E27FC236}">
                <a16:creationId xmlns:a16="http://schemas.microsoft.com/office/drawing/2014/main" id="{F52F9873-EA71-4D14-8353-ABB997565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8B2FC71-3D87-4882-B408-E57DA00756D2}" type="slidenum">
              <a:rPr lang="en-GB" altLang="en-US" sz="1200">
                <a:solidFill>
                  <a:srgbClr val="000000"/>
                </a:solidFill>
              </a:rPr>
              <a:pPr/>
              <a:t>17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DA7540-D492-4C45-9FF0-40714D7714EB}"/>
              </a:ext>
            </a:extLst>
          </p:cNvPr>
          <p:cNvSpPr txBox="1">
            <a:spLocks/>
          </p:cNvSpPr>
          <p:nvPr/>
        </p:nvSpPr>
        <p:spPr bwMode="auto">
          <a:xfrm>
            <a:off x="538163" y="3789363"/>
            <a:ext cx="8167687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8913" indent="-188913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>
                <a:solidFill>
                  <a:srgbClr val="053663"/>
                </a:solidFill>
                <a:latin typeface="Museo Sans 500"/>
                <a:ea typeface="Museo Sans 500"/>
                <a:cs typeface="Museo Sans 500"/>
              </a:defRPr>
            </a:lvl1pPr>
            <a:lvl2pPr marL="379413" indent="-1889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500">
                <a:solidFill>
                  <a:srgbClr val="053663"/>
                </a:solidFill>
                <a:latin typeface="Museo Sans 500"/>
                <a:ea typeface="Museo Sans 500"/>
                <a:cs typeface="Museo Sans 500"/>
              </a:defRPr>
            </a:lvl2pPr>
            <a:lvl3pPr marL="530225" indent="-1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200">
                <a:solidFill>
                  <a:srgbClr val="053663"/>
                </a:solidFill>
                <a:latin typeface="Museo Sans 500"/>
                <a:ea typeface="Museo Sans 500"/>
                <a:cs typeface="Museo Sans 500"/>
              </a:defRPr>
            </a:lvl3pPr>
            <a:lvl4pPr marL="862013" indent="-1412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200">
                <a:solidFill>
                  <a:srgbClr val="053663"/>
                </a:solidFill>
                <a:latin typeface="Museo Sans 500"/>
                <a:ea typeface="Museo Sans 500"/>
                <a:cs typeface="Museo Sans 500"/>
              </a:defRPr>
            </a:lvl4pPr>
            <a:lvl5pPr marL="1235075" indent="-1825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53663"/>
                </a:solidFill>
                <a:latin typeface="Museo Sans 500"/>
                <a:ea typeface="Museo Sans 500"/>
                <a:cs typeface="Museo Sans 500"/>
              </a:defRPr>
            </a:lvl5pPr>
            <a:lvl6pPr marL="1692275" indent="-182563" algn="l" rtl="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+mn-lt"/>
              </a:defRPr>
            </a:lvl6pPr>
            <a:lvl7pPr marL="2149475" indent="-182563" algn="l" rtl="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+mn-lt"/>
              </a:defRPr>
            </a:lvl7pPr>
            <a:lvl8pPr marL="2606675" indent="-182563" algn="l" rtl="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+mn-lt"/>
              </a:defRPr>
            </a:lvl8pPr>
            <a:lvl9pPr marL="3063875" indent="-182563" algn="l" rtl="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en-GB" sz="1800" kern="0" dirty="0"/>
          </a:p>
          <a:p>
            <a:pPr marL="0" indent="0">
              <a:buFontTx/>
              <a:buNone/>
              <a:defRPr/>
            </a:pPr>
            <a:r>
              <a:rPr lang="en-GB" sz="1400" kern="0" dirty="0"/>
              <a:t>Yale, CBE, GNAM, WBCSD, 2016. Rising Leaders on Environmental Sustainability and Climate Change: A Global Survey of Business Students. </a:t>
            </a:r>
            <a:endParaRPr lang="en-GB" sz="1200" kern="0" dirty="0">
              <a:hlinkClick r:id="rId3"/>
            </a:endParaRPr>
          </a:p>
          <a:p>
            <a:pPr marL="0" indent="0">
              <a:buFontTx/>
              <a:buNone/>
              <a:defRPr/>
            </a:pPr>
            <a:r>
              <a:rPr lang="en-GB" sz="1000" kern="0" dirty="0">
                <a:hlinkClick r:id="rId3"/>
              </a:rPr>
              <a:t>http://cbey.yale.edu/files/Rising%20Leaders%20on%20Environmental%20Sustainability%20and%20Climate%20Change%20Nov_2015.pdf</a:t>
            </a:r>
            <a:endParaRPr lang="en-GB" sz="1000" kern="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>
            <a:extLst>
              <a:ext uri="{FF2B5EF4-FFF2-40B4-BE49-F238E27FC236}">
                <a16:creationId xmlns:a16="http://schemas.microsoft.com/office/drawing/2014/main" id="{ECCE4061-34BB-4EAA-9EAC-56C9FC35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How NBS is integrating sustainability?</a:t>
            </a:r>
          </a:p>
        </p:txBody>
      </p:sp>
      <p:sp>
        <p:nvSpPr>
          <p:cNvPr id="189443" name="Content Placeholder 2">
            <a:extLst>
              <a:ext uri="{FF2B5EF4-FFF2-40B4-BE49-F238E27FC236}">
                <a16:creationId xmlns:a16="http://schemas.microsoft.com/office/drawing/2014/main" id="{B3FF0EAC-6AC1-47E1-80BE-10C121597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803650"/>
          </a:xfrm>
        </p:spPr>
        <p:txBody>
          <a:bodyPr/>
          <a:lstStyle/>
          <a:p>
            <a:r>
              <a:rPr lang="en-GB" altLang="en-US"/>
              <a:t>Sustainability is at the heart of its teaching, research, operations and engagement activities.</a:t>
            </a:r>
          </a:p>
          <a:p>
            <a:r>
              <a:rPr lang="en-GB" altLang="en-US"/>
              <a:t>Driven by NTU strategies and policies.</a:t>
            </a:r>
          </a:p>
          <a:p>
            <a:r>
              <a:rPr lang="en-GB" altLang="en-US"/>
              <a:t>Sustainable Development Academic Forum </a:t>
            </a:r>
          </a:p>
          <a:p>
            <a:r>
              <a:rPr lang="en-GB" altLang="en-US"/>
              <a:t>Partnership with NTU Green Academy </a:t>
            </a:r>
          </a:p>
          <a:p>
            <a:r>
              <a:rPr lang="en-GB" altLang="en-US"/>
              <a:t>Senior management buy in </a:t>
            </a:r>
          </a:p>
          <a:p>
            <a:r>
              <a:rPr lang="en-GB" altLang="en-US"/>
              <a:t>Resource allocation </a:t>
            </a:r>
          </a:p>
          <a:p>
            <a:r>
              <a:rPr lang="en-GB" altLang="en-US"/>
              <a:t>Key leadership role </a:t>
            </a:r>
          </a:p>
          <a:p>
            <a:endParaRPr lang="en-US" altLang="en-US"/>
          </a:p>
        </p:txBody>
      </p:sp>
      <p:sp>
        <p:nvSpPr>
          <p:cNvPr id="189444" name="Date Placeholder 3">
            <a:extLst>
              <a:ext uri="{FF2B5EF4-FFF2-40B4-BE49-F238E27FC236}">
                <a16:creationId xmlns:a16="http://schemas.microsoft.com/office/drawing/2014/main" id="{29094F72-C6E6-4751-8604-E5F5281DE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1D816C1-933B-4EBB-8229-B16A181FAB2E}" type="datetime4">
              <a:rPr lang="en-GB" altLang="en-US" sz="1200" smtClean="0">
                <a:solidFill>
                  <a:srgbClr val="000000"/>
                </a:solidFill>
              </a:rPr>
              <a:pPr/>
              <a:t>29 November 2019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89445" name="Slide Number Placeholder 4">
            <a:extLst>
              <a:ext uri="{FF2B5EF4-FFF2-40B4-BE49-F238E27FC236}">
                <a16:creationId xmlns:a16="http://schemas.microsoft.com/office/drawing/2014/main" id="{60E76207-A3DB-4C6C-BA99-B005BAC271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1EFBA91-570D-4094-B4F5-B72C584F699D}" type="slidenum">
              <a:rPr lang="en-GB" altLang="en-US" sz="1200">
                <a:solidFill>
                  <a:srgbClr val="000000"/>
                </a:solidFill>
              </a:rPr>
              <a:pPr/>
              <a:t>18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6">
            <a:extLst>
              <a:ext uri="{FF2B5EF4-FFF2-40B4-BE49-F238E27FC236}">
                <a16:creationId xmlns:a16="http://schemas.microsoft.com/office/drawing/2014/main" id="{73C9A5C0-7F7F-4A48-9DB3-CB55A0949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98450"/>
            <a:ext cx="53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7" name="Picture 7">
            <a:extLst>
              <a:ext uri="{FF2B5EF4-FFF2-40B4-BE49-F238E27FC236}">
                <a16:creationId xmlns:a16="http://schemas.microsoft.com/office/drawing/2014/main" id="{445FFD51-632F-495D-86F0-AB9ADDE2F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12725"/>
            <a:ext cx="7493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8" name="TextBox 8">
            <a:extLst>
              <a:ext uri="{FF2B5EF4-FFF2-40B4-BE49-F238E27FC236}">
                <a16:creationId xmlns:a16="http://schemas.microsoft.com/office/drawing/2014/main" id="{6E9472B9-1335-43C3-9333-1B0B397E5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1412875"/>
            <a:ext cx="31877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 b="1">
                <a:solidFill>
                  <a:srgbClr val="1F4E79"/>
                </a:solidFill>
              </a:rPr>
              <a:t>Curriculum Refresh</a:t>
            </a:r>
            <a:endParaRPr lang="en-GB" altLang="en-US" sz="1800">
              <a:solidFill>
                <a:srgbClr val="1F4E79"/>
              </a:solidFill>
            </a:endParaRPr>
          </a:p>
          <a:p>
            <a:pPr algn="ctr" eaLnBrk="1" hangingPunct="1"/>
            <a:r>
              <a:rPr lang="en-GB" altLang="en-US" sz="1600">
                <a:solidFill>
                  <a:srgbClr val="1F4E79"/>
                </a:solidFill>
              </a:rPr>
              <a:t>The SDGs are embedded in the university-wide course evaluation process Curriculum Refresh</a:t>
            </a:r>
          </a:p>
        </p:txBody>
      </p:sp>
      <p:sp>
        <p:nvSpPr>
          <p:cNvPr id="190469" name="TextBox 9">
            <a:extLst>
              <a:ext uri="{FF2B5EF4-FFF2-40B4-BE49-F238E27FC236}">
                <a16:creationId xmlns:a16="http://schemas.microsoft.com/office/drawing/2014/main" id="{9C77127B-3B2A-4B1C-BC02-FA8D342A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1422400"/>
            <a:ext cx="31019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 b="1">
                <a:solidFill>
                  <a:srgbClr val="1F4E79"/>
                </a:solidFill>
              </a:rPr>
              <a:t>NTU and the Sustainable Development Goals blog</a:t>
            </a:r>
            <a:endParaRPr lang="en-GB" altLang="en-US" sz="1800">
              <a:solidFill>
                <a:srgbClr val="1F4E79"/>
              </a:solidFill>
            </a:endParaRPr>
          </a:p>
          <a:p>
            <a:pPr algn="ctr" eaLnBrk="1" hangingPunct="1"/>
            <a:r>
              <a:rPr lang="en-GB" altLang="en-US" sz="1800">
                <a:solidFill>
                  <a:srgbClr val="1F4E79"/>
                </a:solidFill>
                <a:hlinkClick r:id="rId5"/>
              </a:rPr>
              <a:t>www.ntu-sdgs.blog</a:t>
            </a:r>
            <a:r>
              <a:rPr lang="en-GB" altLang="en-US" sz="1800">
                <a:solidFill>
                  <a:srgbClr val="1F4E79"/>
                </a:solidFill>
              </a:rPr>
              <a:t> </a:t>
            </a:r>
          </a:p>
        </p:txBody>
      </p:sp>
      <p:sp>
        <p:nvSpPr>
          <p:cNvPr id="190470" name="TextBox 10">
            <a:extLst>
              <a:ext uri="{FF2B5EF4-FFF2-40B4-BE49-F238E27FC236}">
                <a16:creationId xmlns:a16="http://schemas.microsoft.com/office/drawing/2014/main" id="{2C3132F6-9EE2-4EC0-A9E3-DF0F9CE95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005138"/>
            <a:ext cx="33639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 b="1">
                <a:solidFill>
                  <a:srgbClr val="1F4E79"/>
                </a:solidFill>
              </a:rPr>
              <a:t>Future Thinking Learning Room</a:t>
            </a:r>
            <a:endParaRPr lang="en-GB" altLang="en-US" sz="1800">
              <a:solidFill>
                <a:srgbClr val="1F4E79"/>
              </a:solidFill>
            </a:endParaRPr>
          </a:p>
          <a:p>
            <a:pPr algn="ctr" eaLnBrk="1" hangingPunct="1"/>
            <a:r>
              <a:rPr lang="en-GB" altLang="en-US" sz="1600">
                <a:solidFill>
                  <a:srgbClr val="1F4E79"/>
                </a:solidFill>
              </a:rPr>
              <a:t>An online resource library containing resources, estate and community case studies and examples of good practice, all linked to the SDGs</a:t>
            </a:r>
          </a:p>
        </p:txBody>
      </p:sp>
      <p:sp>
        <p:nvSpPr>
          <p:cNvPr id="190471" name="TextBox 11">
            <a:extLst>
              <a:ext uri="{FF2B5EF4-FFF2-40B4-BE49-F238E27FC236}">
                <a16:creationId xmlns:a16="http://schemas.microsoft.com/office/drawing/2014/main" id="{4444A28C-EE17-4B41-AF09-C2C6E8E6F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3138488"/>
            <a:ext cx="31019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 b="1">
                <a:solidFill>
                  <a:srgbClr val="1F4E79"/>
                </a:solidFill>
              </a:rPr>
              <a:t>Student Outreach</a:t>
            </a:r>
          </a:p>
          <a:p>
            <a:pPr algn="ctr" eaLnBrk="1" hangingPunct="1"/>
            <a:r>
              <a:rPr lang="en-GB" altLang="en-US" sz="1600">
                <a:solidFill>
                  <a:srgbClr val="1F4E79"/>
                </a:solidFill>
              </a:rPr>
              <a:t>Seeking feedback from students on how they would like to embed the SDGs in their courses </a:t>
            </a:r>
          </a:p>
        </p:txBody>
      </p:sp>
      <p:sp>
        <p:nvSpPr>
          <p:cNvPr id="190472" name="TextBox 12">
            <a:extLst>
              <a:ext uri="{FF2B5EF4-FFF2-40B4-BE49-F238E27FC236}">
                <a16:creationId xmlns:a16="http://schemas.microsoft.com/office/drawing/2014/main" id="{C29E8903-4175-44BA-87B5-ABC8F30D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4759325"/>
            <a:ext cx="321786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 b="1">
                <a:solidFill>
                  <a:srgbClr val="1F4E79"/>
                </a:solidFill>
              </a:rPr>
              <a:t>Staff development</a:t>
            </a:r>
          </a:p>
          <a:p>
            <a:pPr algn="ctr" eaLnBrk="1" hangingPunct="1"/>
            <a:r>
              <a:rPr lang="en-GB" altLang="en-US" sz="1600">
                <a:solidFill>
                  <a:srgbClr val="1F4E79"/>
                </a:solidFill>
              </a:rPr>
              <a:t>The SDGs are introduced in staff workshop to clarify the sustainable development concept</a:t>
            </a:r>
          </a:p>
        </p:txBody>
      </p:sp>
      <p:sp>
        <p:nvSpPr>
          <p:cNvPr id="190473" name="TextBox 13">
            <a:extLst>
              <a:ext uri="{FF2B5EF4-FFF2-40B4-BE49-F238E27FC236}">
                <a16:creationId xmlns:a16="http://schemas.microsoft.com/office/drawing/2014/main" id="{67C1A9F9-38EA-4A48-A56B-857879BBF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5005388"/>
            <a:ext cx="359251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 b="1">
                <a:solidFill>
                  <a:srgbClr val="1F4E79"/>
                </a:solidFill>
              </a:rPr>
              <a:t>Global Responsibility Week</a:t>
            </a:r>
          </a:p>
          <a:p>
            <a:pPr algn="ctr" eaLnBrk="1" hangingPunct="1"/>
            <a:r>
              <a:rPr lang="en-GB" altLang="en-US" sz="1600">
                <a:solidFill>
                  <a:srgbClr val="1F4E79"/>
                </a:solidFill>
              </a:rPr>
              <a:t>Getting students to attend a week of sustainability lectures and workshops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>
            <a:extLst>
              <a:ext uri="{FF2B5EF4-FFF2-40B4-BE49-F238E27FC236}">
                <a16:creationId xmlns:a16="http://schemas.microsoft.com/office/drawing/2014/main" id="{3427E459-CEEE-4706-BD55-548AF0AC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About me </a:t>
            </a:r>
          </a:p>
        </p:txBody>
      </p:sp>
      <p:sp>
        <p:nvSpPr>
          <p:cNvPr id="173059" name="Content Placeholder 2">
            <a:extLst>
              <a:ext uri="{FF2B5EF4-FFF2-40B4-BE49-F238E27FC236}">
                <a16:creationId xmlns:a16="http://schemas.microsoft.com/office/drawing/2014/main" id="{C3A97802-E5B2-4D5E-ACE3-5F95F0B43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9687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73060" name="Date Placeholder 3">
            <a:extLst>
              <a:ext uri="{FF2B5EF4-FFF2-40B4-BE49-F238E27FC236}">
                <a16:creationId xmlns:a16="http://schemas.microsoft.com/office/drawing/2014/main" id="{0B25A1DD-44CC-4382-AAE7-D9F6A0A822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B5CC663-4FB6-419C-95A8-1F2C83E08C30}" type="datetime4">
              <a:rPr lang="en-GB" altLang="en-US" sz="1200" smtClean="0"/>
              <a:pPr/>
              <a:t>29 November 2019</a:t>
            </a:fld>
            <a:endParaRPr lang="en-GB" altLang="en-US" sz="1200"/>
          </a:p>
        </p:txBody>
      </p:sp>
      <p:sp>
        <p:nvSpPr>
          <p:cNvPr id="173061" name="Slide Number Placeholder 4">
            <a:extLst>
              <a:ext uri="{FF2B5EF4-FFF2-40B4-BE49-F238E27FC236}">
                <a16:creationId xmlns:a16="http://schemas.microsoft.com/office/drawing/2014/main" id="{F30B1366-E9AC-4AD5-BB3C-1ADC1B82F5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9C23B11-FA1F-406A-B5A7-71089171442D}" type="slidenum">
              <a:rPr lang="en-GB" altLang="en-US" sz="1200"/>
              <a:pPr/>
              <a:t>2</a:t>
            </a:fld>
            <a:endParaRPr lang="en-GB" altLang="en-US" sz="120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>
            <a:extLst>
              <a:ext uri="{FF2B5EF4-FFF2-40B4-BE49-F238E27FC236}">
                <a16:creationId xmlns:a16="http://schemas.microsoft.com/office/drawing/2014/main" id="{843404DA-E4EC-45B8-890B-4853477C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NBS and the integration of SDGs</a:t>
            </a:r>
          </a:p>
        </p:txBody>
      </p:sp>
      <p:pic>
        <p:nvPicPr>
          <p:cNvPr id="191491" name="Picture 1">
            <a:extLst>
              <a:ext uri="{FF2B5EF4-FFF2-40B4-BE49-F238E27FC236}">
                <a16:creationId xmlns:a16="http://schemas.microsoft.com/office/drawing/2014/main" id="{10428DCB-3514-448B-A73E-D46421947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457325"/>
            <a:ext cx="250031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2" name="Content Placeholder 4">
            <a:extLst>
              <a:ext uri="{FF2B5EF4-FFF2-40B4-BE49-F238E27FC236}">
                <a16:creationId xmlns:a16="http://schemas.microsoft.com/office/drawing/2014/main" id="{2DB87E4A-256F-4377-98CB-BB630805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381625"/>
            <a:ext cx="8305800" cy="4984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u="sng">
                <a:hlinkClick r:id="rId5"/>
              </a:rPr>
              <a:t>https://www.youtube.com/watch?v=Rg1g7Khv_20</a:t>
            </a:r>
            <a:endParaRPr lang="en-GB" altLang="en-US"/>
          </a:p>
        </p:txBody>
      </p:sp>
      <p:pic>
        <p:nvPicPr>
          <p:cNvPr id="191493" name="Rg1g7Khv_20">
            <a:extLst>
              <a:ext uri="{FF2B5EF4-FFF2-40B4-BE49-F238E27FC236}">
                <a16:creationId xmlns:a16="http://schemas.microsoft.com/office/drawing/2014/main" id="{813DC571-A80A-4355-89D2-FDAC275302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1457325"/>
            <a:ext cx="400367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">
            <a:extLst>
              <a:ext uri="{FF2B5EF4-FFF2-40B4-BE49-F238E27FC236}">
                <a16:creationId xmlns:a16="http://schemas.microsoft.com/office/drawing/2014/main" id="{FCFB04CD-2B66-46C8-A239-BA1839BF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Sustainability in Practice (SiP)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944198-9D06-4D7E-921B-5876B488C862}"/>
              </a:ext>
            </a:extLst>
          </p:cNvPr>
          <p:cNvSpPr txBox="1">
            <a:spLocks/>
          </p:cNvSpPr>
          <p:nvPr/>
        </p:nvSpPr>
        <p:spPr bwMode="auto">
          <a:xfrm>
            <a:off x="381000" y="1198563"/>
            <a:ext cx="7300913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188913" indent="-188913" algn="l" rtl="0" fontAlgn="base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 sz="24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1pPr>
            <a:lvl2pPr marL="379413" indent="-188913" algn="l" rtl="0" fontAlgn="base">
              <a:spcBef>
                <a:spcPct val="20000"/>
              </a:spcBef>
              <a:spcAft>
                <a:spcPct val="10000"/>
              </a:spcAft>
              <a:buFont typeface="Times" pitchFamily="18" charset="0"/>
              <a:buChar char="•"/>
              <a:defRPr>
                <a:solidFill>
                  <a:srgbClr val="004D75"/>
                </a:solidFill>
                <a:latin typeface="+mn-lt"/>
              </a:defRPr>
            </a:lvl2pPr>
            <a:lvl3pPr marL="530225" indent="-149225" algn="l" rtl="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200">
                <a:solidFill>
                  <a:srgbClr val="004D75"/>
                </a:solidFill>
                <a:latin typeface="+mn-lt"/>
              </a:defRPr>
            </a:lvl3pPr>
            <a:lvl4pPr marL="862013" indent="-141288" algn="l" rtl="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200">
                <a:solidFill>
                  <a:srgbClr val="004D75"/>
                </a:solidFill>
                <a:latin typeface="+mn-lt"/>
              </a:defRPr>
            </a:lvl4pPr>
            <a:lvl5pPr marL="1235075" indent="-182563" algn="l" rtl="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+mn-lt"/>
              </a:defRPr>
            </a:lvl5pPr>
            <a:lvl6pPr marL="1692275" indent="-182563" algn="l" rtl="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+mn-lt"/>
              </a:defRPr>
            </a:lvl6pPr>
            <a:lvl7pPr marL="2149475" indent="-182563" algn="l" rtl="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+mn-lt"/>
              </a:defRPr>
            </a:lvl7pPr>
            <a:lvl8pPr marL="2606675" indent="-182563" algn="l" rtl="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+mn-lt"/>
              </a:defRPr>
            </a:lvl8pPr>
            <a:lvl9pPr marL="3063875" indent="-182563" algn="l" rtl="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GB" sz="1800" kern="0" dirty="0"/>
              <a:t>Online optional module available to all students and staff at NTU and NBS</a:t>
            </a:r>
          </a:p>
          <a:p>
            <a:pPr eaLnBrk="1" hangingPunct="1">
              <a:defRPr/>
            </a:pPr>
            <a:r>
              <a:rPr lang="en-GB" sz="1800" kern="0" dirty="0"/>
              <a:t>4 online sessions followed by assessment: </a:t>
            </a:r>
          </a:p>
          <a:p>
            <a:pPr lvl="2" eaLnBrk="1" hangingPunct="1">
              <a:defRPr/>
            </a:pPr>
            <a:r>
              <a:rPr lang="en-GB" sz="1400" kern="0" dirty="0"/>
              <a:t>Personal connections with sustainability</a:t>
            </a:r>
          </a:p>
          <a:p>
            <a:pPr lvl="2" eaLnBrk="1" hangingPunct="1">
              <a:defRPr/>
            </a:pPr>
            <a:r>
              <a:rPr lang="en-GB" sz="1400" kern="0" dirty="0"/>
              <a:t>Discipline connections with sustainability covering over 96 disciplines from Astrophysics to Sociology to business etc. </a:t>
            </a:r>
          </a:p>
          <a:p>
            <a:pPr lvl="2" eaLnBrk="1" hangingPunct="1">
              <a:defRPr/>
            </a:pPr>
            <a:r>
              <a:rPr lang="en-GB" sz="1400" kern="0" dirty="0"/>
              <a:t>Multidisciplinary collaborations </a:t>
            </a:r>
          </a:p>
          <a:p>
            <a:pPr lvl="2" eaLnBrk="1" hangingPunct="1">
              <a:defRPr/>
            </a:pPr>
            <a:r>
              <a:rPr lang="en-GB" sz="1400" kern="0" dirty="0"/>
              <a:t>Global and local solutions</a:t>
            </a:r>
          </a:p>
          <a:p>
            <a:pPr eaLnBrk="1" hangingPunct="1">
              <a:defRPr/>
            </a:pPr>
            <a:r>
              <a:rPr lang="en-GB" sz="1800" kern="0" dirty="0"/>
              <a:t>Themed on the SDGs with three topics to choose from</a:t>
            </a:r>
          </a:p>
          <a:p>
            <a:pPr eaLnBrk="1" hangingPunct="1">
              <a:defRPr/>
            </a:pPr>
            <a:r>
              <a:rPr lang="en-GB" sz="1800" kern="0" dirty="0"/>
              <a:t>Tailored versions offered to all courses &amp; modules such as ‘Transformational Leadership in Practice’ in NBS</a:t>
            </a:r>
          </a:p>
          <a:p>
            <a:pPr eaLnBrk="1" hangingPunct="1">
              <a:defRPr/>
            </a:pPr>
            <a:r>
              <a:rPr lang="en-GB" sz="1800" kern="0" dirty="0"/>
              <a:t>Recognised on undergraduates’ Higher Education Achievement Record (HEAR)</a:t>
            </a:r>
          </a:p>
        </p:txBody>
      </p:sp>
      <p:pic>
        <p:nvPicPr>
          <p:cNvPr id="192516" name="Picture 4">
            <a:extLst>
              <a:ext uri="{FF2B5EF4-FFF2-40B4-BE49-F238E27FC236}">
                <a16:creationId xmlns:a16="http://schemas.microsoft.com/office/drawing/2014/main" id="{06D1C5FD-17E3-4C59-8828-183CAD604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t="6776" r="18764" b="-111"/>
          <a:stretch>
            <a:fillRect/>
          </a:stretch>
        </p:blipFill>
        <p:spPr bwMode="auto">
          <a:xfrm>
            <a:off x="7754938" y="4010025"/>
            <a:ext cx="1217612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7" name="Picture 5">
            <a:extLst>
              <a:ext uri="{FF2B5EF4-FFF2-40B4-BE49-F238E27FC236}">
                <a16:creationId xmlns:a16="http://schemas.microsoft.com/office/drawing/2014/main" id="{4CD6BFC1-0025-4618-A5E9-4AA52FBF9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8" r="18626"/>
          <a:stretch>
            <a:fillRect/>
          </a:stretch>
        </p:blipFill>
        <p:spPr bwMode="auto">
          <a:xfrm>
            <a:off x="7685088" y="2109788"/>
            <a:ext cx="126047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8" name="Picture 6">
            <a:extLst>
              <a:ext uri="{FF2B5EF4-FFF2-40B4-BE49-F238E27FC236}">
                <a16:creationId xmlns:a16="http://schemas.microsoft.com/office/drawing/2014/main" id="{018967D0-CB17-42B7-80B3-AB6410E7D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6256" r="23718"/>
          <a:stretch>
            <a:fillRect/>
          </a:stretch>
        </p:blipFill>
        <p:spPr bwMode="auto">
          <a:xfrm>
            <a:off x="7681913" y="517525"/>
            <a:ext cx="1160462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9" name="Picture 4" descr="https://now.ntu.ac.uk/content/enforced/388801-SNBX_ESD3ERLANKL2/sdg_accord_logo.jpg?_&amp;d2lSessionVal=UtScmXv4d0yJhnA9i04qa1xwq">
            <a:extLst>
              <a:ext uri="{FF2B5EF4-FFF2-40B4-BE49-F238E27FC236}">
                <a16:creationId xmlns:a16="http://schemas.microsoft.com/office/drawing/2014/main" id="{757BC17A-A5E9-4488-B114-8D8B72D4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6115050"/>
            <a:ext cx="24304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>
            <a:extLst>
              <a:ext uri="{FF2B5EF4-FFF2-40B4-BE49-F238E27FC236}">
                <a16:creationId xmlns:a16="http://schemas.microsoft.com/office/drawing/2014/main" id="{F95B4A3F-773A-4CE2-BFDD-A17F69B8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275" y="268288"/>
            <a:ext cx="4648200" cy="1066800"/>
          </a:xfrm>
        </p:spPr>
        <p:txBody>
          <a:bodyPr/>
          <a:lstStyle/>
          <a:p>
            <a:pPr eaLnBrk="1" hangingPunct="1"/>
            <a:r>
              <a:rPr lang="en-GB" altLang="en-US" sz="2800" b="1"/>
              <a:t>Sustainability in Practice (SiP) Challenge Days</a:t>
            </a:r>
            <a:endParaRPr lang="en-GB" altLang="en-US" sz="2800"/>
          </a:p>
        </p:txBody>
      </p:sp>
      <p:sp>
        <p:nvSpPr>
          <p:cNvPr id="193539" name="Content Placeholder 2">
            <a:extLst>
              <a:ext uri="{FF2B5EF4-FFF2-40B4-BE49-F238E27FC236}">
                <a16:creationId xmlns:a16="http://schemas.microsoft.com/office/drawing/2014/main" id="{0846D3B5-4829-422D-A3AF-C630A6923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2060575"/>
            <a:ext cx="4191000" cy="2474913"/>
          </a:xfrm>
        </p:spPr>
        <p:txBody>
          <a:bodyPr/>
          <a:lstStyle/>
          <a:p>
            <a:pPr eaLnBrk="1" hangingPunct="1"/>
            <a:r>
              <a:rPr lang="en-GB" altLang="en-US" sz="1800"/>
              <a:t>Practical experience in sustainability</a:t>
            </a:r>
          </a:p>
          <a:p>
            <a:pPr eaLnBrk="1" hangingPunct="1"/>
            <a:r>
              <a:rPr lang="en-GB" altLang="en-US" sz="1800"/>
              <a:t>Collaborating with new people</a:t>
            </a:r>
          </a:p>
          <a:p>
            <a:pPr eaLnBrk="1" hangingPunct="1"/>
            <a:r>
              <a:rPr lang="en-GB" altLang="en-US" sz="1800"/>
              <a:t>Interactive workshops including practice COP 21 Negotiations, upcycling and sustainable food growing on the allotment. </a:t>
            </a:r>
          </a:p>
        </p:txBody>
      </p:sp>
      <p:pic>
        <p:nvPicPr>
          <p:cNvPr id="193540" name="Picture 4" descr="https://now.ntu.ac.uk/content/enforced/388801-SNBX_ESD3ERLANKL2/sdg_accord_logo.jpg?_&amp;d2lSessionVal=UtScmXv4d0yJhnA9i04qa1xwq">
            <a:extLst>
              <a:ext uri="{FF2B5EF4-FFF2-40B4-BE49-F238E27FC236}">
                <a16:creationId xmlns:a16="http://schemas.microsoft.com/office/drawing/2014/main" id="{E482D611-93F6-4CB5-B846-D0C4F590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6115050"/>
            <a:ext cx="24304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6">
            <a:extLst>
              <a:ext uri="{FF2B5EF4-FFF2-40B4-BE49-F238E27FC236}">
                <a16:creationId xmlns:a16="http://schemas.microsoft.com/office/drawing/2014/main" id="{4F5EA17A-6086-47D4-87CE-80A413A70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20219" r="62106" b="8167"/>
          <a:stretch>
            <a:fillRect/>
          </a:stretch>
        </p:blipFill>
        <p:spPr bwMode="auto">
          <a:xfrm>
            <a:off x="517525" y="749300"/>
            <a:ext cx="32115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>
            <a:extLst>
              <a:ext uri="{FF2B5EF4-FFF2-40B4-BE49-F238E27FC236}">
                <a16:creationId xmlns:a16="http://schemas.microsoft.com/office/drawing/2014/main" id="{BA158B06-54EA-4DB2-8978-A8AA1877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/>
              <a:t>Futureproof your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456A-493C-4CBB-A5D4-3B4D3B1C9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825" y="1228725"/>
            <a:ext cx="3560763" cy="5327650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dirty="0"/>
              <a:t>Leadership &amp; Employability module for all 1,200 business undergraduates</a:t>
            </a:r>
          </a:p>
          <a:p>
            <a:pPr eaLnBrk="1" hangingPunct="1">
              <a:defRPr/>
            </a:pPr>
            <a:r>
              <a:rPr lang="en-GB" sz="1800" dirty="0"/>
              <a:t>Greenhouse gas management project  </a:t>
            </a:r>
          </a:p>
          <a:p>
            <a:pPr eaLnBrk="1" hangingPunct="1">
              <a:defRPr/>
            </a:pPr>
            <a:r>
              <a:rPr lang="en-GB" sz="1800" dirty="0"/>
              <a:t>Self-reflection on being responsible leaders in the future</a:t>
            </a:r>
          </a:p>
          <a:p>
            <a:pPr eaLnBrk="1" hangingPunct="1">
              <a:defRPr/>
            </a:pPr>
            <a:r>
              <a:rPr lang="en-GB" sz="1800" dirty="0"/>
              <a:t>Covering ethical and sustainability issues they may encounter in their future careers </a:t>
            </a:r>
          </a:p>
          <a:p>
            <a:pPr marL="0" indent="0" eaLnBrk="1" hangingPunct="1">
              <a:buFontTx/>
              <a:buNone/>
              <a:defRPr/>
            </a:pPr>
            <a:endParaRPr lang="en-GB" dirty="0"/>
          </a:p>
          <a:p>
            <a:pPr marL="0" indent="0" eaLnBrk="1" hangingPunct="1">
              <a:buFontTx/>
              <a:buNone/>
              <a:defRPr/>
            </a:pPr>
            <a:endParaRPr lang="en-GB" dirty="0"/>
          </a:p>
        </p:txBody>
      </p:sp>
      <p:pic>
        <p:nvPicPr>
          <p:cNvPr id="194564" name="Picture 2" descr="NTU GGA 2017 Future-proof Your Career">
            <a:extLst>
              <a:ext uri="{FF2B5EF4-FFF2-40B4-BE49-F238E27FC236}">
                <a16:creationId xmlns:a16="http://schemas.microsoft.com/office/drawing/2014/main" id="{4B363AB0-CC79-4008-8C6A-05C5697B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8775"/>
            <a:ext cx="42989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4565" name="Picture 4" descr="https://now.ntu.ac.uk/content/enforced/388801-SNBX_ESD3ERLANKL2/sdg_accord_logo.jpg?_&amp;d2lSessionVal=UtScmXv4d0yJhnA9i04qa1xwq">
            <a:extLst>
              <a:ext uri="{FF2B5EF4-FFF2-40B4-BE49-F238E27FC236}">
                <a16:creationId xmlns:a16="http://schemas.microsoft.com/office/drawing/2014/main" id="{2AD3D567-ACD6-4651-9C0A-B96D78600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808663"/>
            <a:ext cx="24304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>
            <a:extLst>
              <a:ext uri="{FF2B5EF4-FFF2-40B4-BE49-F238E27FC236}">
                <a16:creationId xmlns:a16="http://schemas.microsoft.com/office/drawing/2014/main" id="{F9E748E4-2683-42FB-A8AE-036E027B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/>
              <a:t>Support offered</a:t>
            </a:r>
          </a:p>
        </p:txBody>
      </p:sp>
      <p:pic>
        <p:nvPicPr>
          <p:cNvPr id="195587" name="image19.png">
            <a:extLst>
              <a:ext uri="{FF2B5EF4-FFF2-40B4-BE49-F238E27FC236}">
                <a16:creationId xmlns:a16="http://schemas.microsoft.com/office/drawing/2014/main" id="{D8BB4FF9-6E76-429C-8CF7-ED1AE1748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839788"/>
            <a:ext cx="4905375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>
            <a:extLst>
              <a:ext uri="{FF2B5EF4-FFF2-40B4-BE49-F238E27FC236}">
                <a16:creationId xmlns:a16="http://schemas.microsoft.com/office/drawing/2014/main" id="{4B102BB1-F1B2-4C3D-83D7-2C6511BD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8305800" cy="1066800"/>
          </a:xfrm>
        </p:spPr>
        <p:txBody>
          <a:bodyPr/>
          <a:lstStyle/>
          <a:p>
            <a:pPr eaLnBrk="1" hangingPunct="1"/>
            <a:r>
              <a:rPr lang="en-GB" altLang="en-US" sz="2800" b="1"/>
              <a:t>Structure </a:t>
            </a:r>
          </a:p>
        </p:txBody>
      </p:sp>
      <p:sp>
        <p:nvSpPr>
          <p:cNvPr id="196611" name="Content Placeholder 2">
            <a:extLst>
              <a:ext uri="{FF2B5EF4-FFF2-40B4-BE49-F238E27FC236}">
                <a16:creationId xmlns:a16="http://schemas.microsoft.com/office/drawing/2014/main" id="{49A0B0E3-5B15-4728-B19B-9EBC39CB9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8305800" cy="4489450"/>
          </a:xfrm>
        </p:spPr>
        <p:txBody>
          <a:bodyPr/>
          <a:lstStyle/>
          <a:p>
            <a:pPr eaLnBrk="1" hangingPunct="1"/>
            <a:r>
              <a:rPr lang="en-GB" altLang="en-US" sz="1800"/>
              <a:t>Deputy Vice Chancellor </a:t>
            </a:r>
          </a:p>
          <a:p>
            <a:pPr eaLnBrk="1" hangingPunct="1"/>
            <a:r>
              <a:rPr lang="en-GB" altLang="en-US" sz="1800"/>
              <a:t>Sustainability/PRME Lead</a:t>
            </a:r>
          </a:p>
          <a:p>
            <a:pPr eaLnBrk="1" hangingPunct="1"/>
            <a:r>
              <a:rPr lang="en-GB" altLang="en-US" sz="1800"/>
              <a:t>Sustainability Coordinator</a:t>
            </a:r>
          </a:p>
          <a:p>
            <a:pPr eaLnBrk="1" hangingPunct="1"/>
            <a:r>
              <a:rPr lang="en-GB" altLang="en-US" sz="1800"/>
              <a:t>PRME Coordinator</a:t>
            </a:r>
          </a:p>
          <a:p>
            <a:pPr eaLnBrk="1" hangingPunct="1"/>
            <a:r>
              <a:rPr lang="en-GB" altLang="en-US" sz="1800"/>
              <a:t>Sustainability Representatives for each department</a:t>
            </a:r>
            <a:r>
              <a:rPr lang="en-GB" altLang="en-US"/>
              <a:t> </a:t>
            </a:r>
          </a:p>
          <a:p>
            <a:pPr lvl="1" eaLnBrk="1" hangingPunct="1"/>
            <a:r>
              <a:rPr lang="en-GB" altLang="en-US" sz="1600"/>
              <a:t>Management</a:t>
            </a:r>
          </a:p>
          <a:p>
            <a:pPr lvl="1" eaLnBrk="1" hangingPunct="1"/>
            <a:r>
              <a:rPr lang="en-GB" altLang="en-US" sz="1600"/>
              <a:t>Marketing</a:t>
            </a:r>
          </a:p>
          <a:p>
            <a:pPr lvl="1" eaLnBrk="1" hangingPunct="1"/>
            <a:r>
              <a:rPr lang="en-GB" altLang="en-US" sz="1600"/>
              <a:t>Accounting and Finance</a:t>
            </a:r>
          </a:p>
          <a:p>
            <a:pPr lvl="1" eaLnBrk="1" hangingPunct="1"/>
            <a:r>
              <a:rPr lang="en-GB" altLang="en-US" sz="1600"/>
              <a:t>Human Resource Management</a:t>
            </a:r>
          </a:p>
          <a:p>
            <a:pPr lvl="1" eaLnBrk="1" hangingPunct="1"/>
            <a:r>
              <a:rPr lang="en-GB" altLang="en-US" sz="1600"/>
              <a:t>Economics 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>
            <a:extLst>
              <a:ext uri="{FF2B5EF4-FFF2-40B4-BE49-F238E27FC236}">
                <a16:creationId xmlns:a16="http://schemas.microsoft.com/office/drawing/2014/main" id="{AECC9B87-E1D1-4DEE-93F0-305E563F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/>
              <a:t>‘Sustainable Futures’ research theme </a:t>
            </a:r>
          </a:p>
        </p:txBody>
      </p:sp>
      <p:sp>
        <p:nvSpPr>
          <p:cNvPr id="197635" name="Content Placeholder 2">
            <a:extLst>
              <a:ext uri="{FF2B5EF4-FFF2-40B4-BE49-F238E27FC236}">
                <a16:creationId xmlns:a16="http://schemas.microsoft.com/office/drawing/2014/main" id="{0D751CF8-1530-4594-93C3-E82D3D56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148013"/>
          </a:xfrm>
        </p:spPr>
        <p:txBody>
          <a:bodyPr/>
          <a:lstStyle/>
          <a:p>
            <a:r>
              <a:rPr lang="en-GB" altLang="en-US" sz="1800"/>
              <a:t>Sustainable Consumption and Production</a:t>
            </a:r>
          </a:p>
          <a:p>
            <a:r>
              <a:rPr lang="en-GB" altLang="en-US" sz="1800"/>
              <a:t>Ecosystem Sustainability</a:t>
            </a:r>
          </a:p>
          <a:p>
            <a:r>
              <a:rPr lang="en-GB" altLang="en-US" sz="1800"/>
              <a:t>The Built Environment</a:t>
            </a:r>
          </a:p>
          <a:p>
            <a:r>
              <a:rPr lang="en-GB" altLang="en-US" sz="1800"/>
              <a:t>Sustainable Mobility</a:t>
            </a:r>
          </a:p>
          <a:p>
            <a:r>
              <a:rPr lang="en-GB" altLang="en-US" sz="1800"/>
              <a:t>Behaviour, Values and Norms</a:t>
            </a:r>
          </a:p>
          <a:p>
            <a:r>
              <a:rPr lang="en-GB" altLang="en-US" sz="1800"/>
              <a:t>Leadership, Governance, Participation and Policy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>
            <a:extLst>
              <a:ext uri="{FF2B5EF4-FFF2-40B4-BE49-F238E27FC236}">
                <a16:creationId xmlns:a16="http://schemas.microsoft.com/office/drawing/2014/main" id="{7A23C602-B8F3-423B-9BD4-19EFA2D6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/>
              <a:t>Research at NBS</a:t>
            </a:r>
          </a:p>
        </p:txBody>
      </p:sp>
      <p:sp>
        <p:nvSpPr>
          <p:cNvPr id="198659" name="Content Placeholder 2">
            <a:extLst>
              <a:ext uri="{FF2B5EF4-FFF2-40B4-BE49-F238E27FC236}">
                <a16:creationId xmlns:a16="http://schemas.microsoft.com/office/drawing/2014/main" id="{0B48F6DA-238C-4647-A8D2-1A44D8952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8660" name="Picture 3">
            <a:extLst>
              <a:ext uri="{FF2B5EF4-FFF2-40B4-BE49-F238E27FC236}">
                <a16:creationId xmlns:a16="http://schemas.microsoft.com/office/drawing/2014/main" id="{D2475C8B-24A0-49B1-AE19-AD0742377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371600"/>
            <a:ext cx="7464425" cy="51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>
            <a:extLst>
              <a:ext uri="{FF2B5EF4-FFF2-40B4-BE49-F238E27FC236}">
                <a16:creationId xmlns:a16="http://schemas.microsoft.com/office/drawing/2014/main" id="{2357F291-F529-4D25-84BD-BE77ED18C5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Vision for the Future</a:t>
            </a:r>
          </a:p>
        </p:txBody>
      </p:sp>
      <p:sp>
        <p:nvSpPr>
          <p:cNvPr id="199683" name="Content Placeholder 2">
            <a:extLst>
              <a:ext uri="{FF2B5EF4-FFF2-40B4-BE49-F238E27FC236}">
                <a16:creationId xmlns:a16="http://schemas.microsoft.com/office/drawing/2014/main" id="{412A9741-B271-4B6E-891C-E8DAE06E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7800"/>
            <a:ext cx="8305800" cy="396875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99684" name="Picture 2">
            <a:extLst>
              <a:ext uri="{FF2B5EF4-FFF2-40B4-BE49-F238E27FC236}">
                <a16:creationId xmlns:a16="http://schemas.microsoft.com/office/drawing/2014/main" id="{86FB7114-B602-44CE-A7C9-B5F9C51D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6704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>
            <a:extLst>
              <a:ext uri="{FF2B5EF4-FFF2-40B4-BE49-F238E27FC236}">
                <a16:creationId xmlns:a16="http://schemas.microsoft.com/office/drawing/2014/main" id="{AD052CD0-8879-45AD-A226-10DFCC6C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/>
              <a:t>Carbon Literacy Training for Business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EDBF5-D67F-427F-8772-92F5EEC1A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05800" cy="5395913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1800" dirty="0"/>
              <a:t>PRME Champions project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1800" dirty="0"/>
              <a:t>CL is a certified framework for a day’s worth of action based climate change learning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1800" dirty="0"/>
              <a:t>Recognised as globally unique at COP21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1800" dirty="0"/>
              <a:t>Three steps</a:t>
            </a:r>
            <a:br>
              <a:rPr lang="en-GB" sz="1800" dirty="0"/>
            </a:br>
            <a:r>
              <a:rPr lang="en-GB" sz="1600" dirty="0"/>
              <a:t>1. </a:t>
            </a:r>
            <a:r>
              <a:rPr lang="en-GB" sz="1600" dirty="0">
                <a:latin typeface="Calibri"/>
                <a:ea typeface="Calibri"/>
                <a:cs typeface="Times New Roman"/>
              </a:rPr>
              <a:t>Climate Change, Business and You (developed now)</a:t>
            </a:r>
            <a:br>
              <a:rPr lang="en-GB" sz="1600" dirty="0">
                <a:latin typeface="Calibri"/>
                <a:ea typeface="Calibri"/>
                <a:cs typeface="Times New Roman"/>
              </a:rPr>
            </a:br>
            <a:r>
              <a:rPr lang="en-GB" sz="1600" dirty="0"/>
              <a:t>2. </a:t>
            </a:r>
            <a:r>
              <a:rPr lang="en-GB" sz="1600" dirty="0">
                <a:latin typeface="Calibri"/>
                <a:ea typeface="Calibri"/>
                <a:cs typeface="Times New Roman"/>
              </a:rPr>
              <a:t>Seven new modules will be developed in three Business Schools (NBS, Kedge Business School and University of Valencia); linking climate change mitigation to one Business School discipline: Carbon Literate Accounting, Design Entrepreneurship, Economics, Marketing, Operations and Organizational Behaviour.</a:t>
            </a:r>
            <a:br>
              <a:rPr lang="en-GB" sz="1600" dirty="0">
                <a:latin typeface="Calibri"/>
                <a:ea typeface="Calibri"/>
                <a:cs typeface="Times New Roman"/>
              </a:rPr>
            </a:br>
            <a:r>
              <a:rPr lang="en-GB" sz="1600" dirty="0"/>
              <a:t>3. </a:t>
            </a:r>
            <a:r>
              <a:rPr lang="en-GB" sz="1600" dirty="0">
                <a:latin typeface="Calibri"/>
                <a:ea typeface="Calibri"/>
                <a:cs typeface="Times New Roman"/>
              </a:rPr>
              <a:t>Carbon Literate Action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1800" dirty="0">
                <a:latin typeface="Calibri"/>
                <a:ea typeface="Calibri"/>
                <a:cs typeface="Times New Roman"/>
              </a:rPr>
              <a:t>Parallel ‘Carbon Literate Executive Leadership’-Module</a:t>
            </a:r>
          </a:p>
          <a:p>
            <a:pPr marL="0" indent="0" eaLnBrk="1" hangingPunct="1">
              <a:buFontTx/>
              <a:buNone/>
              <a:defRPr/>
            </a:pPr>
            <a:endParaRPr lang="en-GB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>
            <a:extLst>
              <a:ext uri="{FF2B5EF4-FFF2-40B4-BE49-F238E27FC236}">
                <a16:creationId xmlns:a16="http://schemas.microsoft.com/office/drawing/2014/main" id="{259C4691-5E4E-4865-AEF0-6852D62F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Outline </a:t>
            </a:r>
          </a:p>
        </p:txBody>
      </p:sp>
      <p:sp>
        <p:nvSpPr>
          <p:cNvPr id="174083" name="Content Placeholder 2">
            <a:extLst>
              <a:ext uri="{FF2B5EF4-FFF2-40B4-BE49-F238E27FC236}">
                <a16:creationId xmlns:a16="http://schemas.microsoft.com/office/drawing/2014/main" id="{A6C00234-D106-4057-B1DD-F1689BE21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96975"/>
            <a:ext cx="8305800" cy="3498850"/>
          </a:xfrm>
        </p:spPr>
        <p:txBody>
          <a:bodyPr/>
          <a:lstStyle/>
          <a:p>
            <a:r>
              <a:rPr lang="en-US" altLang="en-US"/>
              <a:t>Nottingham Trent University (NTU)</a:t>
            </a:r>
          </a:p>
          <a:p>
            <a:r>
              <a:rPr lang="en-US" altLang="en-US"/>
              <a:t>Sustainability at NTU</a:t>
            </a:r>
          </a:p>
          <a:p>
            <a:r>
              <a:rPr lang="en-GB" altLang="en-US"/>
              <a:t>Role of business schools </a:t>
            </a:r>
          </a:p>
          <a:p>
            <a:r>
              <a:rPr lang="en-GB" altLang="en-US"/>
              <a:t>Students’ demand </a:t>
            </a:r>
          </a:p>
          <a:p>
            <a:r>
              <a:rPr lang="en-US" altLang="en-US"/>
              <a:t>Nottingham Business School (NBS)</a:t>
            </a:r>
          </a:p>
          <a:p>
            <a:r>
              <a:rPr lang="en-US" altLang="en-US"/>
              <a:t>How NBS is integrating sustainability? </a:t>
            </a:r>
          </a:p>
          <a:p>
            <a:r>
              <a:rPr lang="en-US" altLang="en-US"/>
              <a:t>Lessons learnt and way forward </a:t>
            </a:r>
          </a:p>
          <a:p>
            <a:r>
              <a:rPr lang="en-US" altLang="en-US"/>
              <a:t>Questions/comments</a:t>
            </a:r>
          </a:p>
        </p:txBody>
      </p:sp>
      <p:sp>
        <p:nvSpPr>
          <p:cNvPr id="174084" name="Date Placeholder 3">
            <a:extLst>
              <a:ext uri="{FF2B5EF4-FFF2-40B4-BE49-F238E27FC236}">
                <a16:creationId xmlns:a16="http://schemas.microsoft.com/office/drawing/2014/main" id="{D2DB7808-EA3C-4A31-B444-75C041A12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6770DB8-BFD6-4A2F-B968-30B6F702D782}" type="datetime4">
              <a:rPr lang="en-GB" altLang="en-US" sz="1200" smtClean="0"/>
              <a:pPr/>
              <a:t>29 November 2019</a:t>
            </a:fld>
            <a:endParaRPr lang="en-GB" altLang="en-US" sz="1200"/>
          </a:p>
        </p:txBody>
      </p:sp>
      <p:sp>
        <p:nvSpPr>
          <p:cNvPr id="174085" name="Slide Number Placeholder 4">
            <a:extLst>
              <a:ext uri="{FF2B5EF4-FFF2-40B4-BE49-F238E27FC236}">
                <a16:creationId xmlns:a16="http://schemas.microsoft.com/office/drawing/2014/main" id="{B2CDAB30-9477-4E4E-A86F-4C413AADD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540FE2F-EEC7-4247-A2BA-659A4F1561B3}" type="slidenum">
              <a:rPr lang="en-GB" altLang="en-US" sz="1200"/>
              <a:pPr/>
              <a:t>3</a:t>
            </a:fld>
            <a:endParaRPr lang="en-GB" altLang="en-US" sz="1200"/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>
            <a:extLst>
              <a:ext uri="{FF2B5EF4-FFF2-40B4-BE49-F238E27FC236}">
                <a16:creationId xmlns:a16="http://schemas.microsoft.com/office/drawing/2014/main" id="{3BD8383A-D6F7-449B-A5EE-60703A65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8" y="260350"/>
            <a:ext cx="8305800" cy="1066800"/>
          </a:xfrm>
        </p:spPr>
        <p:txBody>
          <a:bodyPr/>
          <a:lstStyle/>
          <a:p>
            <a:pPr eaLnBrk="1" hangingPunct="1"/>
            <a:r>
              <a:rPr lang="en-GB" altLang="en-US" sz="2800" b="1"/>
              <a:t>SDGs mapping </a:t>
            </a:r>
          </a:p>
        </p:txBody>
      </p:sp>
      <p:sp>
        <p:nvSpPr>
          <p:cNvPr id="201731" name="Content Placeholder 2">
            <a:extLst>
              <a:ext uri="{FF2B5EF4-FFF2-40B4-BE49-F238E27FC236}">
                <a16:creationId xmlns:a16="http://schemas.microsoft.com/office/drawing/2014/main" id="{4992E2C1-13B0-47D9-9C0D-AD6330F28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1732" name="Picture 2">
            <a:extLst>
              <a:ext uri="{FF2B5EF4-FFF2-40B4-BE49-F238E27FC236}">
                <a16:creationId xmlns:a16="http://schemas.microsoft.com/office/drawing/2014/main" id="{92867FB6-6C5F-41AA-BB56-EFB9D3EDD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3613"/>
            <a:ext cx="5086350" cy="58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>
            <a:extLst>
              <a:ext uri="{FF2B5EF4-FFF2-40B4-BE49-F238E27FC236}">
                <a16:creationId xmlns:a16="http://schemas.microsoft.com/office/drawing/2014/main" id="{58EE820E-2341-4FA1-8723-CF7F1381D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7886700" cy="1325563"/>
          </a:xfrm>
        </p:spPr>
        <p:txBody>
          <a:bodyPr/>
          <a:lstStyle/>
          <a:p>
            <a:r>
              <a:rPr lang="en-GB" altLang="en-US" b="1"/>
              <a:t>Lessons learnt and way forward </a:t>
            </a:r>
          </a:p>
        </p:txBody>
      </p:sp>
      <p:sp>
        <p:nvSpPr>
          <p:cNvPr id="202755" name="Content Placeholder 2">
            <a:extLst>
              <a:ext uri="{FF2B5EF4-FFF2-40B4-BE49-F238E27FC236}">
                <a16:creationId xmlns:a16="http://schemas.microsoft.com/office/drawing/2014/main" id="{35FB9AA1-1BFD-45B3-954C-3394E757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54088"/>
            <a:ext cx="7886700" cy="4113212"/>
          </a:xfrm>
        </p:spPr>
        <p:txBody>
          <a:bodyPr/>
          <a:lstStyle/>
          <a:p>
            <a:r>
              <a:rPr lang="en-GB" altLang="en-US"/>
              <a:t>NBS offers a good practice model for integrating sustainability into business schools</a:t>
            </a:r>
          </a:p>
          <a:p>
            <a:r>
              <a:rPr lang="en-GB" altLang="en-US"/>
              <a:t>Replication potential</a:t>
            </a:r>
          </a:p>
          <a:p>
            <a:r>
              <a:rPr lang="en-GB" altLang="en-US"/>
              <a:t>Build on what you are doing already </a:t>
            </a:r>
          </a:p>
          <a:p>
            <a:r>
              <a:rPr lang="en-GB" altLang="en-US"/>
              <a:t>Incremental change </a:t>
            </a:r>
          </a:p>
          <a:p>
            <a:r>
              <a:rPr lang="en-GB" altLang="en-US"/>
              <a:t>Senior leadership </a:t>
            </a:r>
          </a:p>
          <a:p>
            <a:r>
              <a:rPr lang="en-GB" altLang="en-US"/>
              <a:t>Engagement with the colleagues </a:t>
            </a:r>
          </a:p>
          <a:p>
            <a:r>
              <a:rPr lang="en-GB" altLang="en-US"/>
              <a:t>Sharing best practice</a:t>
            </a:r>
          </a:p>
          <a:p>
            <a:r>
              <a:rPr lang="en-GB" altLang="en-US">
                <a:ea typeface="MS PGothic" panose="020B0600070205080204" pitchFamily="34" charset="-128"/>
              </a:rPr>
              <a:t>Share what works and what doesn’t and why </a:t>
            </a:r>
          </a:p>
          <a:p>
            <a:pPr lvl="1"/>
            <a:endParaRPr lang="en-GB" altLang="en-US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>
            <a:extLst>
              <a:ext uri="{FF2B5EF4-FFF2-40B4-BE49-F238E27FC236}">
                <a16:creationId xmlns:a16="http://schemas.microsoft.com/office/drawing/2014/main" id="{6185065B-889C-452E-B2A2-CA1C3543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405813" cy="1066800"/>
          </a:xfrm>
        </p:spPr>
        <p:txBody>
          <a:bodyPr/>
          <a:lstStyle/>
          <a:p>
            <a:pPr eaLnBrk="1" hangingPunct="1"/>
            <a:r>
              <a:rPr lang="en-GB" altLang="en-US" sz="2800" b="1"/>
              <a:t>Ideas for you?</a:t>
            </a:r>
          </a:p>
        </p:txBody>
      </p:sp>
      <p:sp>
        <p:nvSpPr>
          <p:cNvPr id="203779" name="Content Placeholder 2">
            <a:extLst>
              <a:ext uri="{FF2B5EF4-FFF2-40B4-BE49-F238E27FC236}">
                <a16:creationId xmlns:a16="http://schemas.microsoft.com/office/drawing/2014/main" id="{5DD8941A-5684-48BE-923A-BED35A10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5013325"/>
            <a:ext cx="8305800" cy="6080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1600">
                <a:hlinkClick r:id="rId3"/>
              </a:rPr>
              <a:t>https://www.routledge.com/The-Business-Students-Guide-to-Sustainable-Management-Principles-and/Molthan-Hill-Molthan-Hill/p/book/9781783533190</a:t>
            </a:r>
            <a:r>
              <a:rPr lang="en-GB" altLang="en-US" sz="1600"/>
              <a:t> </a:t>
            </a:r>
          </a:p>
        </p:txBody>
      </p:sp>
      <p:pic>
        <p:nvPicPr>
          <p:cNvPr id="203780" name="Picture 3">
            <a:extLst>
              <a:ext uri="{FF2B5EF4-FFF2-40B4-BE49-F238E27FC236}">
                <a16:creationId xmlns:a16="http://schemas.microsoft.com/office/drawing/2014/main" id="{7AC022EF-6864-4A48-A557-72D18D80F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87425"/>
            <a:ext cx="25193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>
            <a:extLst>
              <a:ext uri="{FF2B5EF4-FFF2-40B4-BE49-F238E27FC236}">
                <a16:creationId xmlns:a16="http://schemas.microsoft.com/office/drawing/2014/main" id="{FD808498-2C9D-46BD-9D0D-47D6FB25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/>
              <a:t>Overview of all areas: NBS PRME report</a:t>
            </a:r>
          </a:p>
        </p:txBody>
      </p:sp>
      <p:sp>
        <p:nvSpPr>
          <p:cNvPr id="204803" name="Content Placeholder 2">
            <a:extLst>
              <a:ext uri="{FF2B5EF4-FFF2-40B4-BE49-F238E27FC236}">
                <a16:creationId xmlns:a16="http://schemas.microsoft.com/office/drawing/2014/main" id="{034CFE22-6603-4D70-82F9-031E93BF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300663"/>
            <a:ext cx="8305800" cy="3381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600">
                <a:hlinkClick r:id="rId3"/>
              </a:rPr>
              <a:t>http://www4.ntu.ac.uk/nbs/document_uploads/193908.pdf</a:t>
            </a:r>
            <a:r>
              <a:rPr lang="en-GB" altLang="en-US" sz="1600"/>
              <a:t> </a:t>
            </a:r>
          </a:p>
        </p:txBody>
      </p:sp>
      <p:pic>
        <p:nvPicPr>
          <p:cNvPr id="204804" name="Picture 3">
            <a:extLst>
              <a:ext uri="{FF2B5EF4-FFF2-40B4-BE49-F238E27FC236}">
                <a16:creationId xmlns:a16="http://schemas.microsoft.com/office/drawing/2014/main" id="{AD20BC91-81C1-441A-8A4E-C82D97E98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5388"/>
            <a:ext cx="2808287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1">
            <a:extLst>
              <a:ext uri="{FF2B5EF4-FFF2-40B4-BE49-F238E27FC236}">
                <a16:creationId xmlns:a16="http://schemas.microsoft.com/office/drawing/2014/main" id="{63D73515-DA72-48C9-86BB-655E4349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1"/>
              <a:t>Go and Do it</a:t>
            </a:r>
          </a:p>
        </p:txBody>
      </p:sp>
      <p:sp>
        <p:nvSpPr>
          <p:cNvPr id="205827" name="Content Placeholder 2">
            <a:extLst>
              <a:ext uri="{FF2B5EF4-FFF2-40B4-BE49-F238E27FC236}">
                <a16:creationId xmlns:a16="http://schemas.microsoft.com/office/drawing/2014/main" id="{BC32524D-2BEF-4484-92C6-8C61B555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276475"/>
            <a:ext cx="8305800" cy="6731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1800"/>
              <a:t>“I didn’t realise how much I was already doing with regards to sustainability in my teaching”</a:t>
            </a:r>
          </a:p>
        </p:txBody>
      </p:sp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1">
            <a:extLst>
              <a:ext uri="{FF2B5EF4-FFF2-40B4-BE49-F238E27FC236}">
                <a16:creationId xmlns:a16="http://schemas.microsoft.com/office/drawing/2014/main" id="{A132D526-D86A-4342-9531-C8BA40EF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6851" name="Content Placeholder 2">
            <a:extLst>
              <a:ext uri="{FF2B5EF4-FFF2-40B4-BE49-F238E27FC236}">
                <a16:creationId xmlns:a16="http://schemas.microsoft.com/office/drawing/2014/main" id="{EF5B2D56-BFF9-457D-B1BE-3C79B5CDE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328738"/>
            <a:ext cx="8305800" cy="383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b="1"/>
              <a:t>                               </a:t>
            </a:r>
            <a:r>
              <a:rPr lang="en-GB" altLang="en-US" sz="3200" b="1"/>
              <a:t>Thank you</a:t>
            </a:r>
          </a:p>
          <a:p>
            <a:pPr marL="0" indent="0" algn="ctr">
              <a:buFontTx/>
              <a:buNone/>
            </a:pPr>
            <a:r>
              <a:rPr lang="en-GB" altLang="en-US" b="1"/>
              <a:t>       </a:t>
            </a:r>
            <a:r>
              <a:rPr lang="en-GB" altLang="en-US" sz="2000" b="1"/>
              <a:t>Any Questions/Comments?</a:t>
            </a:r>
          </a:p>
          <a:p>
            <a:pPr marL="0" indent="0" algn="ctr">
              <a:buFontTx/>
              <a:buNone/>
            </a:pPr>
            <a:endParaRPr lang="en-GB" altLang="en-US" sz="3200" b="1"/>
          </a:p>
          <a:p>
            <a:pPr marL="0" indent="0" algn="ctr">
              <a:buFontTx/>
              <a:buNone/>
            </a:pPr>
            <a:r>
              <a:rPr lang="en-GB" altLang="en-US" sz="2000" b="1"/>
              <a:t>         Email: </a:t>
            </a:r>
            <a:r>
              <a:rPr lang="en-GB" altLang="en-US" sz="1800" b="1">
                <a:hlinkClick r:id="rId3"/>
              </a:rPr>
              <a:t>muhammadusman.mazhar@ntu.ac.uk</a:t>
            </a:r>
            <a:r>
              <a:rPr lang="en-GB" altLang="en-US" sz="2000" b="1"/>
              <a:t> </a:t>
            </a:r>
          </a:p>
          <a:p>
            <a:pPr marL="0" indent="0" algn="ctr">
              <a:buFontTx/>
              <a:buNone/>
            </a:pPr>
            <a:br>
              <a:rPr lang="en-GB" altLang="en-US" sz="3200"/>
            </a:br>
            <a:endParaRPr lang="en-GB" altLang="en-US" sz="3200"/>
          </a:p>
        </p:txBody>
      </p:sp>
      <p:grpSp>
        <p:nvGrpSpPr>
          <p:cNvPr id="206852" name="Group 317">
            <a:extLst>
              <a:ext uri="{FF2B5EF4-FFF2-40B4-BE49-F238E27FC236}">
                <a16:creationId xmlns:a16="http://schemas.microsoft.com/office/drawing/2014/main" id="{CE95E6C9-E12D-4D15-B903-B4A6699BCBEB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925888"/>
            <a:ext cx="7835900" cy="1882775"/>
            <a:chOff x="675920" y="-533185"/>
            <a:chExt cx="6791317" cy="2000369"/>
          </a:xfrm>
        </p:grpSpPr>
        <p:pic>
          <p:nvPicPr>
            <p:cNvPr id="206853" name="image29.png">
              <a:extLst>
                <a:ext uri="{FF2B5EF4-FFF2-40B4-BE49-F238E27FC236}">
                  <a16:creationId xmlns:a16="http://schemas.microsoft.com/office/drawing/2014/main" id="{28542171-0EAE-40D6-94AA-732CCABC2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20" y="-334343"/>
              <a:ext cx="752075" cy="61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06854" name="image30.png" descr="Bildresultat för facebook">
              <a:extLst>
                <a:ext uri="{FF2B5EF4-FFF2-40B4-BE49-F238E27FC236}">
                  <a16:creationId xmlns:a16="http://schemas.microsoft.com/office/drawing/2014/main" id="{18D9F1E4-95AA-4D63-B1E5-16E9B0690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243" y="-334344"/>
              <a:ext cx="583214" cy="58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06855" name="image31.png" descr="Bildresultat för instagram">
              <a:extLst>
                <a:ext uri="{FF2B5EF4-FFF2-40B4-BE49-F238E27FC236}">
                  <a16:creationId xmlns:a16="http://schemas.microsoft.com/office/drawing/2014/main" id="{697E9DD2-5FD1-4792-A66D-D58AB3EEC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61" y="763799"/>
              <a:ext cx="703387" cy="703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1" name="Shape 314">
              <a:extLst>
                <a:ext uri="{FF2B5EF4-FFF2-40B4-BE49-F238E27FC236}">
                  <a16:creationId xmlns:a16="http://schemas.microsoft.com/office/drawing/2014/main" id="{6C1C8924-C0C6-434A-B9FF-E987D4A7DE74}"/>
                </a:ext>
              </a:extLst>
            </p:cNvPr>
            <p:cNvSpPr/>
            <p:nvPr/>
          </p:nvSpPr>
          <p:spPr>
            <a:xfrm>
              <a:off x="2981886" y="919022"/>
              <a:ext cx="2954002" cy="392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>
              <a:spAutoFit/>
            </a:bodyPr>
            <a:lstStyle>
              <a:lvl1pPr>
                <a:defRPr sz="2400"/>
              </a:lvl1pPr>
            </a:lstStyle>
            <a:p>
              <a:pPr>
                <a:defRPr/>
              </a:pPr>
              <a:r>
                <a:rPr sz="1800" kern="0" dirty="0" err="1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ntu_sustainability</a:t>
              </a:r>
              <a:endParaRPr sz="1800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" name="Shape 315">
              <a:extLst>
                <a:ext uri="{FF2B5EF4-FFF2-40B4-BE49-F238E27FC236}">
                  <a16:creationId xmlns:a16="http://schemas.microsoft.com/office/drawing/2014/main" id="{1D43B3AA-C90C-40EA-A4A1-0621171D83D7}"/>
                </a:ext>
              </a:extLst>
            </p:cNvPr>
            <p:cNvSpPr/>
            <p:nvPr/>
          </p:nvSpPr>
          <p:spPr>
            <a:xfrm>
              <a:off x="1654166" y="-533185"/>
              <a:ext cx="2867323" cy="9816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>
              <a:spAutoFit/>
            </a:bodyPr>
            <a:lstStyle>
              <a:lvl1pPr>
                <a:defRPr sz="2400"/>
              </a:lvl1pPr>
            </a:lstStyle>
            <a:p>
              <a:pPr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@</a:t>
              </a:r>
              <a:r>
                <a:rPr lang="en-GB" sz="1800" kern="0" dirty="0" err="1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u_mazhar</a:t>
              </a:r>
              <a:endParaRPr lang="en-GB" sz="1800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  <a:p>
              <a:pPr>
                <a:defRPr/>
              </a:pPr>
              <a:endParaRPr lang="en-GB" sz="1800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  <a:p>
              <a:pPr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@</a:t>
              </a:r>
              <a:r>
                <a:rPr lang="en-GB" sz="1800" kern="0" dirty="0" err="1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NBS_Susty</a:t>
              </a:r>
              <a:endParaRPr sz="1800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3" name="Shape 316">
              <a:extLst>
                <a:ext uri="{FF2B5EF4-FFF2-40B4-BE49-F238E27FC236}">
                  <a16:creationId xmlns:a16="http://schemas.microsoft.com/office/drawing/2014/main" id="{4C81B91E-ED6C-44E1-AD77-9F111FD97048}"/>
                </a:ext>
              </a:extLst>
            </p:cNvPr>
            <p:cNvSpPr/>
            <p:nvPr/>
          </p:nvSpPr>
          <p:spPr>
            <a:xfrm>
              <a:off x="4405916" y="-239708"/>
              <a:ext cx="3061321" cy="392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8" tIns="45718" rIns="45718" bIns="45718">
              <a:spAutoFit/>
            </a:bodyPr>
            <a:lstStyle>
              <a:lvl1pPr>
                <a:defRPr sz="2400"/>
              </a:lvl1pPr>
            </a:lstStyle>
            <a:p>
              <a:pPr>
                <a:defRPr/>
              </a:pPr>
              <a:r>
                <a:rPr sz="1800" kern="0" dirty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NTU</a:t>
              </a:r>
              <a:r>
                <a:rPr lang="en-GB" sz="1800" kern="0" dirty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 </a:t>
              </a:r>
              <a:r>
                <a:rPr sz="1800" kern="0" dirty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rPr>
                <a:t>Sustainability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>
            <a:extLst>
              <a:ext uri="{FF2B5EF4-FFF2-40B4-BE49-F238E27FC236}">
                <a16:creationId xmlns:a16="http://schemas.microsoft.com/office/drawing/2014/main" id="{3673A74F-BEA7-4525-B353-97FB40C9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5107" name="Content Placeholder 2">
            <a:extLst>
              <a:ext uri="{FF2B5EF4-FFF2-40B4-BE49-F238E27FC236}">
                <a16:creationId xmlns:a16="http://schemas.microsoft.com/office/drawing/2014/main" id="{92F0827A-6155-4DC8-A241-0B01AAEF4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9687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75108" name="Date Placeholder 3">
            <a:extLst>
              <a:ext uri="{FF2B5EF4-FFF2-40B4-BE49-F238E27FC236}">
                <a16:creationId xmlns:a16="http://schemas.microsoft.com/office/drawing/2014/main" id="{F8A70D63-E883-4893-A9FC-359CBEB073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FE183F6-CA4D-4A00-9E63-189FE901A673}" type="datetime4">
              <a:rPr lang="en-GB" altLang="en-US" sz="1200" smtClean="0"/>
              <a:pPr/>
              <a:t>29 November 2019</a:t>
            </a:fld>
            <a:endParaRPr lang="en-GB" altLang="en-US" sz="1200"/>
          </a:p>
        </p:txBody>
      </p:sp>
      <p:sp>
        <p:nvSpPr>
          <p:cNvPr id="175109" name="Slide Number Placeholder 4">
            <a:extLst>
              <a:ext uri="{FF2B5EF4-FFF2-40B4-BE49-F238E27FC236}">
                <a16:creationId xmlns:a16="http://schemas.microsoft.com/office/drawing/2014/main" id="{EBF19AA9-7CE3-4903-A744-70A890292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EEAC919-B41D-486D-824C-80C35CF38037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pic>
        <p:nvPicPr>
          <p:cNvPr id="175110" name="Picture 2" descr="Image result for Nottingham city">
            <a:extLst>
              <a:ext uri="{FF2B5EF4-FFF2-40B4-BE49-F238E27FC236}">
                <a16:creationId xmlns:a16="http://schemas.microsoft.com/office/drawing/2014/main" id="{3B1A1810-2719-4911-9291-AA80F618E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1763"/>
            <a:ext cx="8799513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>
            <a:extLst>
              <a:ext uri="{FF2B5EF4-FFF2-40B4-BE49-F238E27FC236}">
                <a16:creationId xmlns:a16="http://schemas.microsoft.com/office/drawing/2014/main" id="{3C1CE538-F762-4BBE-A834-164E640E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155575"/>
            <a:ext cx="8348663" cy="455613"/>
          </a:xfrm>
        </p:spPr>
        <p:txBody>
          <a:bodyPr/>
          <a:lstStyle/>
          <a:p>
            <a:pPr eaLnBrk="1" hangingPunct="1"/>
            <a:r>
              <a:rPr lang="en-GB" altLang="en-US" sz="2800" b="1"/>
              <a:t>Nottingham Trent University (NTU) </a:t>
            </a:r>
          </a:p>
        </p:txBody>
      </p:sp>
      <p:sp>
        <p:nvSpPr>
          <p:cNvPr id="176131" name="Slide Number Placeholder 4">
            <a:extLst>
              <a:ext uri="{FF2B5EF4-FFF2-40B4-BE49-F238E27FC236}">
                <a16:creationId xmlns:a16="http://schemas.microsoft.com/office/drawing/2014/main" id="{2029A75E-297D-4687-B4FB-E9D726F9D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599113" y="6192838"/>
            <a:ext cx="1600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A31AAB6-AF3B-4337-B25D-B2C2D01465AC}" type="slidenum">
              <a:rPr lang="en-GB" altLang="en-US" sz="1200"/>
              <a:pPr/>
              <a:t>5</a:t>
            </a:fld>
            <a:endParaRPr lang="en-GB" alt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CDB73-6D0C-4AF4-8BE2-04C3F52321E6}"/>
              </a:ext>
            </a:extLst>
          </p:cNvPr>
          <p:cNvSpPr txBox="1"/>
          <p:nvPr/>
        </p:nvSpPr>
        <p:spPr>
          <a:xfrm>
            <a:off x="4846354" y="1577729"/>
            <a:ext cx="3892248" cy="2215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spcFirstLastPara="1" lIns="45718" tIns="45718" rIns="45718" bIns="45718" spcCol="38100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1" kern="0" dirty="0">
                <a:latin typeface="Verdana"/>
                <a:cs typeface="Helvetica"/>
                <a:sym typeface="Helvetica"/>
              </a:rPr>
              <a:t>30,000 </a:t>
            </a:r>
            <a:r>
              <a:rPr lang="en-GB" sz="1800" kern="0" dirty="0">
                <a:latin typeface="Verdana"/>
                <a:cs typeface="Helvetica"/>
                <a:sym typeface="Helvetica"/>
              </a:rPr>
              <a:t>Students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1" kern="0" dirty="0">
                <a:latin typeface="Verdana"/>
                <a:cs typeface="Helvetica"/>
                <a:sym typeface="Helvetica"/>
              </a:rPr>
              <a:t>4 </a:t>
            </a:r>
            <a:r>
              <a:rPr lang="en-GB" sz="1800" kern="0" dirty="0">
                <a:latin typeface="Verdana"/>
                <a:cs typeface="Helvetica"/>
                <a:sym typeface="Helvetica"/>
              </a:rPr>
              <a:t>Campuses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kern="0" dirty="0">
                <a:latin typeface="Verdana"/>
                <a:cs typeface="Helvetica"/>
                <a:sym typeface="Helvetica"/>
              </a:rPr>
              <a:t>CIRCA 200,000m</a:t>
            </a:r>
            <a:r>
              <a:rPr lang="en-GB" sz="2000" kern="0" dirty="0">
                <a:latin typeface="Verdana"/>
                <a:cs typeface="Helvetica"/>
                <a:sym typeface="Helvetica"/>
              </a:rPr>
              <a:t>2</a:t>
            </a:r>
            <a:r>
              <a:rPr lang="en-GB" sz="1800" kern="0" dirty="0">
                <a:latin typeface="Verdana"/>
                <a:cs typeface="Helvetica"/>
                <a:sym typeface="Helvetica"/>
              </a:rPr>
              <a:t> of estate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1" kern="0" dirty="0">
                <a:latin typeface="Verdana"/>
                <a:cs typeface="Helvetica"/>
                <a:sym typeface="Helvetica"/>
              </a:rPr>
              <a:t>8 </a:t>
            </a:r>
            <a:r>
              <a:rPr lang="en-GB" sz="1800" kern="0" dirty="0">
                <a:latin typeface="Verdana"/>
                <a:cs typeface="Helvetica"/>
                <a:sym typeface="Helvetica"/>
              </a:rPr>
              <a:t>Academic Schools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kern="0" dirty="0">
                <a:latin typeface="Verdana"/>
                <a:cs typeface="Helvetica"/>
                <a:sym typeface="Helvetica"/>
              </a:rPr>
              <a:t>Offer </a:t>
            </a:r>
            <a:r>
              <a:rPr lang="en-GB" sz="1800" b="1" kern="0" dirty="0">
                <a:latin typeface="Verdana"/>
                <a:cs typeface="Helvetica"/>
                <a:sym typeface="Helvetica"/>
              </a:rPr>
              <a:t>over 500 </a:t>
            </a:r>
            <a:r>
              <a:rPr lang="en-GB" sz="1800" kern="0" dirty="0">
                <a:latin typeface="Verdana"/>
                <a:cs typeface="Helvetica"/>
                <a:sym typeface="Helvetica"/>
              </a:rPr>
              <a:t>courses </a:t>
            </a:r>
          </a:p>
        </p:txBody>
      </p:sp>
      <p:grpSp>
        <p:nvGrpSpPr>
          <p:cNvPr id="176133" name="Group 2">
            <a:extLst>
              <a:ext uri="{FF2B5EF4-FFF2-40B4-BE49-F238E27FC236}">
                <a16:creationId xmlns:a16="http://schemas.microsoft.com/office/drawing/2014/main" id="{63372B84-AE1D-4C39-9063-37EFEB2F605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96975"/>
            <a:ext cx="3816350" cy="3679825"/>
            <a:chOff x="179512" y="1181081"/>
            <a:chExt cx="4762133" cy="3276651"/>
          </a:xfrm>
        </p:grpSpPr>
        <p:pic>
          <p:nvPicPr>
            <p:cNvPr id="176135" name="Picture 4" descr="Brackenhurst campus">
              <a:extLst>
                <a:ext uri="{FF2B5EF4-FFF2-40B4-BE49-F238E27FC236}">
                  <a16:creationId xmlns:a16="http://schemas.microsoft.com/office/drawing/2014/main" id="{2C40434A-8814-40BD-8085-7493E904F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865" y="1210195"/>
              <a:ext cx="2280780" cy="154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136" name="Picture 6" descr="Arkwright building">
              <a:extLst>
                <a:ext uri="{FF2B5EF4-FFF2-40B4-BE49-F238E27FC236}">
                  <a16:creationId xmlns:a16="http://schemas.microsoft.com/office/drawing/2014/main" id="{84ED8484-54EA-4234-BAA8-472BB5324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81081"/>
              <a:ext cx="2327059" cy="157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137" name="Picture 8" descr="Pavilion at Clifton">
              <a:extLst>
                <a:ext uri="{FF2B5EF4-FFF2-40B4-BE49-F238E27FC236}">
                  <a16:creationId xmlns:a16="http://schemas.microsoft.com/office/drawing/2014/main" id="{A32D3AE0-6FF7-4EDC-8EC9-5B9495271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882396"/>
              <a:ext cx="2327732" cy="157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138" name="Picture 10" descr="Image result for confetti institute of creative technologies">
              <a:extLst>
                <a:ext uri="{FF2B5EF4-FFF2-40B4-BE49-F238E27FC236}">
                  <a16:creationId xmlns:a16="http://schemas.microsoft.com/office/drawing/2014/main" id="{D9B17BC6-6606-4B2B-AF0B-2498FFD3C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963" y="2898460"/>
              <a:ext cx="2260682" cy="153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6134" name="Picture 3">
            <a:extLst>
              <a:ext uri="{FF2B5EF4-FFF2-40B4-BE49-F238E27FC236}">
                <a16:creationId xmlns:a16="http://schemas.microsoft.com/office/drawing/2014/main" id="{B75009E6-9DA7-4515-95FD-8936A96C4B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941888"/>
            <a:ext cx="80962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3988C557-5506-4F69-9832-AFD0D56D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50900"/>
          </a:xfrm>
        </p:spPr>
        <p:txBody>
          <a:bodyPr/>
          <a:lstStyle/>
          <a:p>
            <a:pPr>
              <a:defRPr/>
            </a:pPr>
            <a:r>
              <a:rPr lang="en-GB" b="1" kern="0" dirty="0"/>
              <a:t>NTU Strategic Plan</a:t>
            </a:r>
            <a:endParaRPr lang="en-GB" b="1" dirty="0"/>
          </a:p>
        </p:txBody>
      </p:sp>
      <p:sp>
        <p:nvSpPr>
          <p:cNvPr id="177155" name="Content Placeholder 2">
            <a:extLst>
              <a:ext uri="{FF2B5EF4-FFF2-40B4-BE49-F238E27FC236}">
                <a16:creationId xmlns:a16="http://schemas.microsoft.com/office/drawing/2014/main" id="{DB4D8F3F-6446-438B-BD6A-8FD4C025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9687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77156" name="Date Placeholder 3">
            <a:extLst>
              <a:ext uri="{FF2B5EF4-FFF2-40B4-BE49-F238E27FC236}">
                <a16:creationId xmlns:a16="http://schemas.microsoft.com/office/drawing/2014/main" id="{6D5559F3-841B-46D2-AE3C-118B45FACD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342075B-CC89-4D35-9741-6E186D64171C}" type="datetime4">
              <a:rPr lang="en-GB" altLang="en-US" sz="1200" smtClean="0"/>
              <a:pPr/>
              <a:t>29 November 2019</a:t>
            </a:fld>
            <a:endParaRPr lang="en-GB" altLang="en-US" sz="1200"/>
          </a:p>
        </p:txBody>
      </p:sp>
      <p:sp>
        <p:nvSpPr>
          <p:cNvPr id="177157" name="Slide Number Placeholder 4">
            <a:extLst>
              <a:ext uri="{FF2B5EF4-FFF2-40B4-BE49-F238E27FC236}">
                <a16:creationId xmlns:a16="http://schemas.microsoft.com/office/drawing/2014/main" id="{45400D2A-171C-46D3-B9AD-8FA7129CC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22C40AD-2F40-47F6-907A-40E1730A29F6}" type="slidenum">
              <a:rPr lang="en-GB" altLang="en-US" sz="1200"/>
              <a:pPr/>
              <a:t>6</a:t>
            </a:fld>
            <a:endParaRPr lang="en-GB" altLang="en-US" sz="1200"/>
          </a:p>
        </p:txBody>
      </p:sp>
      <p:pic>
        <p:nvPicPr>
          <p:cNvPr id="177158" name="image15.png">
            <a:extLst>
              <a:ext uri="{FF2B5EF4-FFF2-40B4-BE49-F238E27FC236}">
                <a16:creationId xmlns:a16="http://schemas.microsoft.com/office/drawing/2014/main" id="{6C4F5AF3-9FBC-4BEC-9DEE-969210D8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08050"/>
            <a:ext cx="458152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7159" name="TextBox 1">
            <a:extLst>
              <a:ext uri="{FF2B5EF4-FFF2-40B4-BE49-F238E27FC236}">
                <a16:creationId xmlns:a16="http://schemas.microsoft.com/office/drawing/2014/main" id="{76156DF0-2DEB-4DC7-8834-BC1424A1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3" y="2301875"/>
            <a:ext cx="41783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en-GB" altLang="en-US" sz="1800"/>
              <a:t>Creating Opportunity </a:t>
            </a:r>
          </a:p>
          <a:p>
            <a:pPr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en-GB" altLang="en-US" sz="1800"/>
              <a:t>Valuing Ideas </a:t>
            </a:r>
          </a:p>
          <a:p>
            <a:pPr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en-GB" altLang="en-US" sz="1800"/>
              <a:t>Enriching Society </a:t>
            </a:r>
          </a:p>
          <a:p>
            <a:pPr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en-GB" altLang="en-US" sz="1800"/>
              <a:t>Connecting Globally </a:t>
            </a:r>
          </a:p>
          <a:p>
            <a:pPr>
              <a:lnSpc>
                <a:spcPct val="150000"/>
              </a:lnSpc>
              <a:buFont typeface="Verdana" panose="020B0604030504040204" pitchFamily="34" charset="0"/>
              <a:buAutoNum type="arabicPeriod"/>
            </a:pPr>
            <a:r>
              <a:rPr lang="en-GB" altLang="en-US" sz="1800"/>
              <a:t>Empowering People</a:t>
            </a:r>
          </a:p>
        </p:txBody>
      </p:sp>
      <p:sp>
        <p:nvSpPr>
          <p:cNvPr id="177160" name="TextBox 2">
            <a:extLst>
              <a:ext uri="{FF2B5EF4-FFF2-40B4-BE49-F238E27FC236}">
                <a16:creationId xmlns:a16="http://schemas.microsoft.com/office/drawing/2014/main" id="{9CC57F9D-A268-47A4-BB39-07DB4E3D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549400"/>
            <a:ext cx="4321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200" b="1"/>
              <a:t>Core Strategic Themes 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>
            <a:extLst>
              <a:ext uri="{FF2B5EF4-FFF2-40B4-BE49-F238E27FC236}">
                <a16:creationId xmlns:a16="http://schemas.microsoft.com/office/drawing/2014/main" id="{FC123F6C-201E-41B8-9F43-D2799A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95250"/>
            <a:ext cx="7458075" cy="1066800"/>
          </a:xfrm>
        </p:spPr>
        <p:txBody>
          <a:bodyPr/>
          <a:lstStyle/>
          <a:p>
            <a:pPr algn="ctr" eaLnBrk="1" hangingPunct="1"/>
            <a:r>
              <a:rPr lang="en-GB" altLang="en-US" b="1"/>
              <a:t>UN </a:t>
            </a:r>
            <a:r>
              <a:rPr lang="en-GB" altLang="en-US" sz="2800" b="1"/>
              <a:t>Sustainable Development Goals (SDGs)</a:t>
            </a:r>
          </a:p>
        </p:txBody>
      </p:sp>
      <p:pic>
        <p:nvPicPr>
          <p:cNvPr id="178179" name="Picture 2" descr="Image result for sustainable development goals">
            <a:extLst>
              <a:ext uri="{FF2B5EF4-FFF2-40B4-BE49-F238E27FC236}">
                <a16:creationId xmlns:a16="http://schemas.microsoft.com/office/drawing/2014/main" id="{8DF2DEE7-7CD9-4127-AF27-B1FD61B5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82025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>
            <a:extLst>
              <a:ext uri="{FF2B5EF4-FFF2-40B4-BE49-F238E27FC236}">
                <a16:creationId xmlns:a16="http://schemas.microsoft.com/office/drawing/2014/main" id="{258F848E-BDF7-41C0-B0B1-729A800E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What is Sustainability? </a:t>
            </a:r>
          </a:p>
        </p:txBody>
      </p:sp>
      <p:sp>
        <p:nvSpPr>
          <p:cNvPr id="179203" name="Content Placeholder 2">
            <a:extLst>
              <a:ext uri="{FF2B5EF4-FFF2-40B4-BE49-F238E27FC236}">
                <a16:creationId xmlns:a16="http://schemas.microsoft.com/office/drawing/2014/main" id="{4BD1CBC7-0535-485F-8CCD-44C398F4A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39687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79204" name="Date Placeholder 3">
            <a:extLst>
              <a:ext uri="{FF2B5EF4-FFF2-40B4-BE49-F238E27FC236}">
                <a16:creationId xmlns:a16="http://schemas.microsoft.com/office/drawing/2014/main" id="{C4532D20-5BE3-40B7-B440-36BA0C5C94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CD1085C-D0E5-4FAC-AC0C-10B2C30341DA}" type="datetime4">
              <a:rPr lang="en-GB" altLang="en-US" sz="1200" smtClean="0">
                <a:solidFill>
                  <a:srgbClr val="000000"/>
                </a:solidFill>
              </a:rPr>
              <a:pPr/>
              <a:t>29 November 2019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79205" name="Slide Number Placeholder 4">
            <a:extLst>
              <a:ext uri="{FF2B5EF4-FFF2-40B4-BE49-F238E27FC236}">
                <a16:creationId xmlns:a16="http://schemas.microsoft.com/office/drawing/2014/main" id="{D62C40C0-F311-4F17-BD7F-C11CD1305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00EBDDC-08FA-44EF-9F26-9F92630D6F8E}" type="slidenum">
              <a:rPr lang="en-GB" altLang="en-US" sz="1200">
                <a:solidFill>
                  <a:srgbClr val="000000"/>
                </a:solidFill>
              </a:rPr>
              <a:pPr/>
              <a:t>8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pic>
        <p:nvPicPr>
          <p:cNvPr id="179206" name="Picture 7" descr="https://www.vanderbilt.edu/sustainvu/wp-content/uploads/sites/69/sustainability_spheres.png">
            <a:extLst>
              <a:ext uri="{FF2B5EF4-FFF2-40B4-BE49-F238E27FC236}">
                <a16:creationId xmlns:a16="http://schemas.microsoft.com/office/drawing/2014/main" id="{2808B3ED-B4B1-4E0F-8C18-763B229C6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70294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>
            <a:extLst>
              <a:ext uri="{FF2B5EF4-FFF2-40B4-BE49-F238E27FC236}">
                <a16:creationId xmlns:a16="http://schemas.microsoft.com/office/drawing/2014/main" id="{0751552E-15E9-4E08-B939-668E5235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Strategic Plan &amp; Curriculum Refresh</a:t>
            </a:r>
          </a:p>
        </p:txBody>
      </p:sp>
      <p:pic>
        <p:nvPicPr>
          <p:cNvPr id="180227" name="image16.png">
            <a:extLst>
              <a:ext uri="{FF2B5EF4-FFF2-40B4-BE49-F238E27FC236}">
                <a16:creationId xmlns:a16="http://schemas.microsoft.com/office/drawing/2014/main" id="{DAFE187F-B590-4A93-8F9B-F60B6A0D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22563"/>
            <a:ext cx="40481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80228" name="image17.png">
            <a:extLst>
              <a:ext uri="{FF2B5EF4-FFF2-40B4-BE49-F238E27FC236}">
                <a16:creationId xmlns:a16="http://schemas.microsoft.com/office/drawing/2014/main" id="{1E0B8D05-F5EB-4403-B54D-19D0C4B9D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8000"/>
            <a:ext cx="38893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80229" name="Rectangle 1">
            <a:extLst>
              <a:ext uri="{FF2B5EF4-FFF2-40B4-BE49-F238E27FC236}">
                <a16:creationId xmlns:a16="http://schemas.microsoft.com/office/drawing/2014/main" id="{8CBA6744-C249-4DE2-84D0-6CDA6F685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05413"/>
            <a:ext cx="518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800"/>
              <a:t>Seven ‘future thinking’ principles (F1 - F7) 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Blank Presentation">
  <a:themeElements>
    <a:clrScheme name="NTU">
      <a:dk1>
        <a:srgbClr val="004D75"/>
      </a:dk1>
      <a:lt1>
        <a:srgbClr val="FFFFFF"/>
      </a:lt1>
      <a:dk2>
        <a:srgbClr val="70016D"/>
      </a:dk2>
      <a:lt2>
        <a:srgbClr val="FFFFFF"/>
      </a:lt2>
      <a:accent1>
        <a:srgbClr val="74C7B8"/>
      </a:accent1>
      <a:accent2>
        <a:srgbClr val="ED0046"/>
      </a:accent2>
      <a:accent3>
        <a:srgbClr val="A77C97"/>
      </a:accent3>
      <a:accent4>
        <a:srgbClr val="99B766"/>
      </a:accent4>
      <a:accent5>
        <a:srgbClr val="C04C71"/>
      </a:accent5>
      <a:accent6>
        <a:srgbClr val="96900D"/>
      </a:accent6>
      <a:hlink>
        <a:srgbClr val="0070C0"/>
      </a:hlink>
      <a:folHlink>
        <a:srgbClr val="70016D"/>
      </a:folHlink>
    </a:clrScheme>
    <a:fontScheme name="2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004D75"/>
        </a:dk1>
        <a:lt1>
          <a:srgbClr val="FFFFFF"/>
        </a:lt1>
        <a:dk2>
          <a:srgbClr val="004D75"/>
        </a:dk2>
        <a:lt2>
          <a:srgbClr val="808080"/>
        </a:lt2>
        <a:accent1>
          <a:srgbClr val="BBE0E3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DAEDEF"/>
        </a:accent5>
        <a:accent6>
          <a:srgbClr val="D700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4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D7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5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00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00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Blank Presentation">
  <a:themeElements>
    <a:clrScheme name="NTU">
      <a:dk1>
        <a:srgbClr val="004D75"/>
      </a:dk1>
      <a:lt1>
        <a:srgbClr val="FFFFFF"/>
      </a:lt1>
      <a:dk2>
        <a:srgbClr val="70016D"/>
      </a:dk2>
      <a:lt2>
        <a:srgbClr val="FFFFFF"/>
      </a:lt2>
      <a:accent1>
        <a:srgbClr val="74C7B8"/>
      </a:accent1>
      <a:accent2>
        <a:srgbClr val="ED0046"/>
      </a:accent2>
      <a:accent3>
        <a:srgbClr val="A77C97"/>
      </a:accent3>
      <a:accent4>
        <a:srgbClr val="99B766"/>
      </a:accent4>
      <a:accent5>
        <a:srgbClr val="C04C71"/>
      </a:accent5>
      <a:accent6>
        <a:srgbClr val="96900D"/>
      </a:accent6>
      <a:hlink>
        <a:srgbClr val="0070C0"/>
      </a:hlink>
      <a:folHlink>
        <a:srgbClr val="70016D"/>
      </a:folHlink>
    </a:clrScheme>
    <a:fontScheme name="2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004D75"/>
        </a:dk1>
        <a:lt1>
          <a:srgbClr val="FFFFFF"/>
        </a:lt1>
        <a:dk2>
          <a:srgbClr val="004D75"/>
        </a:dk2>
        <a:lt2>
          <a:srgbClr val="808080"/>
        </a:lt2>
        <a:accent1>
          <a:srgbClr val="BBE0E3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DAEDEF"/>
        </a:accent5>
        <a:accent6>
          <a:srgbClr val="D700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4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D7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5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00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00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Blank Presentation">
  <a:themeElements>
    <a:clrScheme name="NTU">
      <a:dk1>
        <a:srgbClr val="004D75"/>
      </a:dk1>
      <a:lt1>
        <a:srgbClr val="FFFFFF"/>
      </a:lt1>
      <a:dk2>
        <a:srgbClr val="70016D"/>
      </a:dk2>
      <a:lt2>
        <a:srgbClr val="FFFFFF"/>
      </a:lt2>
      <a:accent1>
        <a:srgbClr val="74C7B8"/>
      </a:accent1>
      <a:accent2>
        <a:srgbClr val="ED0046"/>
      </a:accent2>
      <a:accent3>
        <a:srgbClr val="A77C97"/>
      </a:accent3>
      <a:accent4>
        <a:srgbClr val="99B766"/>
      </a:accent4>
      <a:accent5>
        <a:srgbClr val="C04C71"/>
      </a:accent5>
      <a:accent6>
        <a:srgbClr val="96900D"/>
      </a:accent6>
      <a:hlink>
        <a:srgbClr val="0070C0"/>
      </a:hlink>
      <a:folHlink>
        <a:srgbClr val="70016D"/>
      </a:folHlink>
    </a:clrScheme>
    <a:fontScheme name="2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004D75"/>
        </a:dk1>
        <a:lt1>
          <a:srgbClr val="FFFFFF"/>
        </a:lt1>
        <a:dk2>
          <a:srgbClr val="004D75"/>
        </a:dk2>
        <a:lt2>
          <a:srgbClr val="808080"/>
        </a:lt2>
        <a:accent1>
          <a:srgbClr val="BBE0E3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DAEDEF"/>
        </a:accent5>
        <a:accent6>
          <a:srgbClr val="D700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4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D7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5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00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00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Blank Presentation">
  <a:themeElements>
    <a:clrScheme name="NTU">
      <a:dk1>
        <a:srgbClr val="004D75"/>
      </a:dk1>
      <a:lt1>
        <a:srgbClr val="FFFFFF"/>
      </a:lt1>
      <a:dk2>
        <a:srgbClr val="70016D"/>
      </a:dk2>
      <a:lt2>
        <a:srgbClr val="FFFFFF"/>
      </a:lt2>
      <a:accent1>
        <a:srgbClr val="74C7B8"/>
      </a:accent1>
      <a:accent2>
        <a:srgbClr val="ED0046"/>
      </a:accent2>
      <a:accent3>
        <a:srgbClr val="A77C97"/>
      </a:accent3>
      <a:accent4>
        <a:srgbClr val="99B766"/>
      </a:accent4>
      <a:accent5>
        <a:srgbClr val="C04C71"/>
      </a:accent5>
      <a:accent6>
        <a:srgbClr val="96900D"/>
      </a:accent6>
      <a:hlink>
        <a:srgbClr val="0070C0"/>
      </a:hlink>
      <a:folHlink>
        <a:srgbClr val="70016D"/>
      </a:folHlink>
    </a:clrScheme>
    <a:fontScheme name="2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004D75"/>
        </a:dk1>
        <a:lt1>
          <a:srgbClr val="FFFFFF"/>
        </a:lt1>
        <a:dk2>
          <a:srgbClr val="004D75"/>
        </a:dk2>
        <a:lt2>
          <a:srgbClr val="808080"/>
        </a:lt2>
        <a:accent1>
          <a:srgbClr val="BBE0E3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DAEDEF"/>
        </a:accent5>
        <a:accent6>
          <a:srgbClr val="D700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4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D7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5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00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00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Blank Presentation">
  <a:themeElements>
    <a:clrScheme name="NTU">
      <a:dk1>
        <a:srgbClr val="004D75"/>
      </a:dk1>
      <a:lt1>
        <a:srgbClr val="FFFFFF"/>
      </a:lt1>
      <a:dk2>
        <a:srgbClr val="70016D"/>
      </a:dk2>
      <a:lt2>
        <a:srgbClr val="FFFFFF"/>
      </a:lt2>
      <a:accent1>
        <a:srgbClr val="74C7B8"/>
      </a:accent1>
      <a:accent2>
        <a:srgbClr val="ED0046"/>
      </a:accent2>
      <a:accent3>
        <a:srgbClr val="A77C97"/>
      </a:accent3>
      <a:accent4>
        <a:srgbClr val="99B766"/>
      </a:accent4>
      <a:accent5>
        <a:srgbClr val="C04C71"/>
      </a:accent5>
      <a:accent6>
        <a:srgbClr val="96900D"/>
      </a:accent6>
      <a:hlink>
        <a:srgbClr val="0070C0"/>
      </a:hlink>
      <a:folHlink>
        <a:srgbClr val="70016D"/>
      </a:folHlink>
    </a:clrScheme>
    <a:fontScheme name="2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004D75"/>
        </a:dk1>
        <a:lt1>
          <a:srgbClr val="FFFFFF"/>
        </a:lt1>
        <a:dk2>
          <a:srgbClr val="004D75"/>
        </a:dk2>
        <a:lt2>
          <a:srgbClr val="808080"/>
        </a:lt2>
        <a:accent1>
          <a:srgbClr val="BBE0E3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DAEDEF"/>
        </a:accent5>
        <a:accent6>
          <a:srgbClr val="D700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4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D7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5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00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00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Blank Presentation">
  <a:themeElements>
    <a:clrScheme name="NTU">
      <a:dk1>
        <a:srgbClr val="004D75"/>
      </a:dk1>
      <a:lt1>
        <a:srgbClr val="FFFFFF"/>
      </a:lt1>
      <a:dk2>
        <a:srgbClr val="70016D"/>
      </a:dk2>
      <a:lt2>
        <a:srgbClr val="FFFFFF"/>
      </a:lt2>
      <a:accent1>
        <a:srgbClr val="74C7B8"/>
      </a:accent1>
      <a:accent2>
        <a:srgbClr val="ED0046"/>
      </a:accent2>
      <a:accent3>
        <a:srgbClr val="A77C97"/>
      </a:accent3>
      <a:accent4>
        <a:srgbClr val="99B766"/>
      </a:accent4>
      <a:accent5>
        <a:srgbClr val="C04C71"/>
      </a:accent5>
      <a:accent6>
        <a:srgbClr val="96900D"/>
      </a:accent6>
      <a:hlink>
        <a:srgbClr val="0070C0"/>
      </a:hlink>
      <a:folHlink>
        <a:srgbClr val="70016D"/>
      </a:folHlink>
    </a:clrScheme>
    <a:fontScheme name="2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004D75"/>
        </a:dk1>
        <a:lt1>
          <a:srgbClr val="FFFFFF"/>
        </a:lt1>
        <a:dk2>
          <a:srgbClr val="004D75"/>
        </a:dk2>
        <a:lt2>
          <a:srgbClr val="808080"/>
        </a:lt2>
        <a:accent1>
          <a:srgbClr val="BBE0E3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DAEDEF"/>
        </a:accent5>
        <a:accent6>
          <a:srgbClr val="D700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4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D7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5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00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00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Blank Presentation">
  <a:themeElements>
    <a:clrScheme name="NTU">
      <a:dk1>
        <a:srgbClr val="004D75"/>
      </a:dk1>
      <a:lt1>
        <a:srgbClr val="FFFFFF"/>
      </a:lt1>
      <a:dk2>
        <a:srgbClr val="70016D"/>
      </a:dk2>
      <a:lt2>
        <a:srgbClr val="FFFFFF"/>
      </a:lt2>
      <a:accent1>
        <a:srgbClr val="74C7B8"/>
      </a:accent1>
      <a:accent2>
        <a:srgbClr val="ED0046"/>
      </a:accent2>
      <a:accent3>
        <a:srgbClr val="A77C97"/>
      </a:accent3>
      <a:accent4>
        <a:srgbClr val="99B766"/>
      </a:accent4>
      <a:accent5>
        <a:srgbClr val="C04C71"/>
      </a:accent5>
      <a:accent6>
        <a:srgbClr val="96900D"/>
      </a:accent6>
      <a:hlink>
        <a:srgbClr val="0070C0"/>
      </a:hlink>
      <a:folHlink>
        <a:srgbClr val="70016D"/>
      </a:folHlink>
    </a:clrScheme>
    <a:fontScheme name="2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004D75"/>
        </a:dk1>
        <a:lt1>
          <a:srgbClr val="FFFFFF"/>
        </a:lt1>
        <a:dk2>
          <a:srgbClr val="004D75"/>
        </a:dk2>
        <a:lt2>
          <a:srgbClr val="808080"/>
        </a:lt2>
        <a:accent1>
          <a:srgbClr val="BBE0E3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DAEDEF"/>
        </a:accent5>
        <a:accent6>
          <a:srgbClr val="D700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4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D7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5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00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00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ank Presentation">
  <a:themeElements>
    <a:clrScheme name="NTU">
      <a:dk1>
        <a:srgbClr val="004D75"/>
      </a:dk1>
      <a:lt1>
        <a:srgbClr val="FFFFFF"/>
      </a:lt1>
      <a:dk2>
        <a:srgbClr val="70016D"/>
      </a:dk2>
      <a:lt2>
        <a:srgbClr val="FFFFFF"/>
      </a:lt2>
      <a:accent1>
        <a:srgbClr val="74C7B8"/>
      </a:accent1>
      <a:accent2>
        <a:srgbClr val="ED0046"/>
      </a:accent2>
      <a:accent3>
        <a:srgbClr val="A77C97"/>
      </a:accent3>
      <a:accent4>
        <a:srgbClr val="99B766"/>
      </a:accent4>
      <a:accent5>
        <a:srgbClr val="C04C71"/>
      </a:accent5>
      <a:accent6>
        <a:srgbClr val="96900D"/>
      </a:accent6>
      <a:hlink>
        <a:srgbClr val="0070C0"/>
      </a:hlink>
      <a:folHlink>
        <a:srgbClr val="70016D"/>
      </a:folHlink>
    </a:clrScheme>
    <a:fontScheme name="2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004D75"/>
        </a:dk1>
        <a:lt1>
          <a:srgbClr val="FFFFFF"/>
        </a:lt1>
        <a:dk2>
          <a:srgbClr val="004D75"/>
        </a:dk2>
        <a:lt2>
          <a:srgbClr val="808080"/>
        </a:lt2>
        <a:accent1>
          <a:srgbClr val="BBE0E3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DAEDEF"/>
        </a:accent5>
        <a:accent6>
          <a:srgbClr val="D700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4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D7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5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00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00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Blank Presentation">
  <a:themeElements>
    <a:clrScheme name="NTU">
      <a:dk1>
        <a:srgbClr val="004D75"/>
      </a:dk1>
      <a:lt1>
        <a:srgbClr val="FFFFFF"/>
      </a:lt1>
      <a:dk2>
        <a:srgbClr val="70016D"/>
      </a:dk2>
      <a:lt2>
        <a:srgbClr val="FFFFFF"/>
      </a:lt2>
      <a:accent1>
        <a:srgbClr val="74C7B8"/>
      </a:accent1>
      <a:accent2>
        <a:srgbClr val="ED0046"/>
      </a:accent2>
      <a:accent3>
        <a:srgbClr val="A77C97"/>
      </a:accent3>
      <a:accent4>
        <a:srgbClr val="99B766"/>
      </a:accent4>
      <a:accent5>
        <a:srgbClr val="C04C71"/>
      </a:accent5>
      <a:accent6>
        <a:srgbClr val="96900D"/>
      </a:accent6>
      <a:hlink>
        <a:srgbClr val="0070C0"/>
      </a:hlink>
      <a:folHlink>
        <a:srgbClr val="70016D"/>
      </a:folHlink>
    </a:clrScheme>
    <a:fontScheme name="2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3">
        <a:dk1>
          <a:srgbClr val="004D75"/>
        </a:dk1>
        <a:lt1>
          <a:srgbClr val="FFFFFF"/>
        </a:lt1>
        <a:dk2>
          <a:srgbClr val="004D75"/>
        </a:dk2>
        <a:lt2>
          <a:srgbClr val="808080"/>
        </a:lt2>
        <a:accent1>
          <a:srgbClr val="BBE0E3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DAEDEF"/>
        </a:accent5>
        <a:accent6>
          <a:srgbClr val="D700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4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ED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D7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15">
        <a:dk1>
          <a:srgbClr val="004D75"/>
        </a:dk1>
        <a:lt1>
          <a:srgbClr val="FFFFFF"/>
        </a:lt1>
        <a:dk2>
          <a:srgbClr val="004D75"/>
        </a:dk2>
        <a:lt2>
          <a:srgbClr val="A77C97"/>
        </a:lt2>
        <a:accent1>
          <a:srgbClr val="74C7B8"/>
        </a:accent1>
        <a:accent2>
          <a:srgbClr val="000046"/>
        </a:accent2>
        <a:accent3>
          <a:srgbClr val="FFFFFF"/>
        </a:accent3>
        <a:accent4>
          <a:srgbClr val="004063"/>
        </a:accent4>
        <a:accent5>
          <a:srgbClr val="BCE0D8"/>
        </a:accent5>
        <a:accent6>
          <a:srgbClr val="00003F"/>
        </a:accent6>
        <a:hlink>
          <a:srgbClr val="70016D"/>
        </a:hlink>
        <a:folHlink>
          <a:srgbClr val="C04C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2006</TotalTime>
  <Words>1135</Words>
  <Application>Microsoft Office PowerPoint</Application>
  <PresentationFormat>On-screen Show (4:3)</PresentationFormat>
  <Paragraphs>221</Paragraphs>
  <Slides>35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35</vt:i4>
      </vt:variant>
    </vt:vector>
  </HeadingPairs>
  <TitlesOfParts>
    <vt:vector size="64" baseType="lpstr">
      <vt:lpstr>Verdana</vt:lpstr>
      <vt:lpstr>Arial</vt:lpstr>
      <vt:lpstr>Akzidenz-Grotesk Pro</vt:lpstr>
      <vt:lpstr>MS PGothic</vt:lpstr>
      <vt:lpstr>Calibri</vt:lpstr>
      <vt:lpstr>Times</vt:lpstr>
      <vt:lpstr>Calibri Light</vt:lpstr>
      <vt:lpstr>Akzidenz-Grotesk Pro Bold</vt:lpstr>
      <vt:lpstr>Museo Sans 500</vt:lpstr>
      <vt:lpstr>Times New Roman</vt:lpstr>
      <vt:lpstr>Helvetica</vt:lpstr>
      <vt:lpstr>blank</vt:lpstr>
      <vt:lpstr>1_blank</vt:lpstr>
      <vt:lpstr>Custom Design</vt:lpstr>
      <vt:lpstr>1_Custom Design</vt:lpstr>
      <vt:lpstr>2_Blank Presentation</vt:lpstr>
      <vt:lpstr>2_Office Theme</vt:lpstr>
      <vt:lpstr>2_blank</vt:lpstr>
      <vt:lpstr>4_blank</vt:lpstr>
      <vt:lpstr>4_Blank Presentation</vt:lpstr>
      <vt:lpstr>3_Blank Presentation</vt:lpstr>
      <vt:lpstr>5_Blank Presentation</vt:lpstr>
      <vt:lpstr>9_Blank Presentation</vt:lpstr>
      <vt:lpstr>10_Blank Presentation</vt:lpstr>
      <vt:lpstr>8_Blank Presentation</vt:lpstr>
      <vt:lpstr>7_blank</vt:lpstr>
      <vt:lpstr>6_Blank Presentation</vt:lpstr>
      <vt:lpstr>11_Blank Presentation</vt:lpstr>
      <vt:lpstr>Office Theme</vt:lpstr>
      <vt:lpstr>Integrating sustainability into business schools: How can we prepare future business leaders to solve real world problems?   </vt:lpstr>
      <vt:lpstr>About me </vt:lpstr>
      <vt:lpstr>Outline </vt:lpstr>
      <vt:lpstr>PowerPoint Presentation</vt:lpstr>
      <vt:lpstr>Nottingham Trent University (NTU) </vt:lpstr>
      <vt:lpstr>NTU Strategic Plan</vt:lpstr>
      <vt:lpstr>UN Sustainable Development Goals (SDGs)</vt:lpstr>
      <vt:lpstr>What is Sustainability? </vt:lpstr>
      <vt:lpstr>Strategic Plan &amp; Curriculum Refresh</vt:lpstr>
      <vt:lpstr>We practice what we preach</vt:lpstr>
      <vt:lpstr>PowerPoint Presentation</vt:lpstr>
      <vt:lpstr>Nottingham Business School (NBS)</vt:lpstr>
      <vt:lpstr>Leading the way </vt:lpstr>
      <vt:lpstr>NBS Mission</vt:lpstr>
      <vt:lpstr>Role of business schools</vt:lpstr>
      <vt:lpstr>Paul Hawken – impacts of business</vt:lpstr>
      <vt:lpstr>Business Students’ demand (Yale Study, 2016)</vt:lpstr>
      <vt:lpstr>How NBS is integrating sustainability?</vt:lpstr>
      <vt:lpstr>PowerPoint Presentation</vt:lpstr>
      <vt:lpstr>NBS and the integration of SDGs</vt:lpstr>
      <vt:lpstr>Sustainability in Practice (SiP)</vt:lpstr>
      <vt:lpstr>Sustainability in Practice (SiP) Challenge Days</vt:lpstr>
      <vt:lpstr>Futureproof your career</vt:lpstr>
      <vt:lpstr>Support offered</vt:lpstr>
      <vt:lpstr>Structure </vt:lpstr>
      <vt:lpstr>‘Sustainable Futures’ research theme </vt:lpstr>
      <vt:lpstr>Research at NBS</vt:lpstr>
      <vt:lpstr>Vision for the Future</vt:lpstr>
      <vt:lpstr>Carbon Literacy Training for Business Schools</vt:lpstr>
      <vt:lpstr>SDGs mapping </vt:lpstr>
      <vt:lpstr>Lessons learnt and way forward </vt:lpstr>
      <vt:lpstr>Ideas for you?</vt:lpstr>
      <vt:lpstr>Overview of all areas: NBS PRME report</vt:lpstr>
      <vt:lpstr>Go and Do it</vt:lpstr>
      <vt:lpstr>PowerPoint Presentation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DIR3SMITHG</dc:creator>
  <cp:lastModifiedBy>Gallacher, Jonathan</cp:lastModifiedBy>
  <cp:revision>648</cp:revision>
  <dcterms:created xsi:type="dcterms:W3CDTF">2004-10-15T09:28:11Z</dcterms:created>
  <dcterms:modified xsi:type="dcterms:W3CDTF">2019-11-29T08:42:49Z</dcterms:modified>
</cp:coreProperties>
</file>