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3.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4.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701" r:id="rId4"/>
    <p:sldMasterId id="2147483703" r:id="rId5"/>
    <p:sldMasterId id="2147483648" r:id="rId6"/>
    <p:sldMasterId id="2147483682" r:id="rId7"/>
    <p:sldMasterId id="2147483762" r:id="rId8"/>
  </p:sldMasterIdLst>
  <p:notesMasterIdLst>
    <p:notesMasterId r:id="rId20"/>
  </p:notesMasterIdLst>
  <p:sldIdLst>
    <p:sldId id="258" r:id="rId9"/>
    <p:sldId id="1557" r:id="rId10"/>
    <p:sldId id="1546" r:id="rId11"/>
    <p:sldId id="1567" r:id="rId12"/>
    <p:sldId id="1568" r:id="rId13"/>
    <p:sldId id="1569" r:id="rId14"/>
    <p:sldId id="272" r:id="rId15"/>
    <p:sldId id="1570" r:id="rId16"/>
    <p:sldId id="1571" r:id="rId17"/>
    <p:sldId id="283" r:id="rId18"/>
    <p:sldId id="1566"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clrMode="gray" scaleToFitPaper="1"/>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3459476-6F27-944B-A766-9B26937C2B22}" v="46" dt="2021-10-15T14:40:54.61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1348" autoAdjust="0"/>
    <p:restoredTop sz="86395" autoAdjust="0"/>
  </p:normalViewPr>
  <p:slideViewPr>
    <p:cSldViewPr snapToGrid="0">
      <p:cViewPr varScale="1">
        <p:scale>
          <a:sx n="103" d="100"/>
          <a:sy n="103" d="100"/>
        </p:scale>
        <p:origin x="114" y="252"/>
      </p:cViewPr>
      <p:guideLst/>
    </p:cSldViewPr>
  </p:slideViewPr>
  <p:outlineViewPr>
    <p:cViewPr>
      <p:scale>
        <a:sx n="33" d="100"/>
        <a:sy n="33" d="100"/>
      </p:scale>
      <p:origin x="0" y="-1302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5.xml"/><Relationship Id="rId18" Type="http://schemas.openxmlformats.org/officeDocument/2006/relationships/slide" Target="slides/slide10.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theme" Target="theme/theme1.xml"/><Relationship Id="rId10" Type="http://schemas.openxmlformats.org/officeDocument/2006/relationships/slide" Target="slides/slide2.xml"/><Relationship Id="rId19" Type="http://schemas.openxmlformats.org/officeDocument/2006/relationships/slide" Target="slides/slide11.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cap="all" spc="150" baseline="0">
                <a:solidFill>
                  <a:schemeClr val="tx1">
                    <a:lumMod val="50000"/>
                    <a:lumOff val="50000"/>
                  </a:schemeClr>
                </a:solidFill>
                <a:latin typeface="+mn-lt"/>
                <a:ea typeface="+mn-ea"/>
                <a:cs typeface="+mn-cs"/>
              </a:defRPr>
            </a:pPr>
            <a:r>
              <a:rPr lang="en-US" dirty="0" err="1"/>
              <a:t>ReasonS</a:t>
            </a:r>
            <a:r>
              <a:rPr lang="en-US" dirty="0"/>
              <a:t> for not teaching climate change</a:t>
            </a:r>
          </a:p>
        </c:rich>
      </c:tx>
      <c:overlay val="0"/>
      <c:spPr>
        <a:noFill/>
        <a:ln>
          <a:noFill/>
        </a:ln>
        <a:effectLst/>
      </c:spPr>
      <c:txPr>
        <a:bodyPr rot="0" spcFirstLastPara="1" vertOverflow="ellipsis" vert="horz" wrap="square" anchor="ctr" anchorCtr="1"/>
        <a:lstStyle/>
        <a:p>
          <a:pPr>
            <a:defRPr sz="2200" b="1" i="0" u="none" strike="noStrike" kern="1200" cap="all" spc="150" baseline="0">
              <a:solidFill>
                <a:schemeClr val="tx1">
                  <a:lumMod val="50000"/>
                  <a:lumOff val="50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Reason for not teaching climate change</c:v>
                </c:pt>
              </c:strCache>
            </c:strRef>
          </c:tx>
          <c:spPr>
            <a:pattFill prst="narHorz">
              <a:fgClr>
                <a:schemeClr val="accent1"/>
              </a:fgClr>
              <a:bgClr>
                <a:schemeClr val="accent1">
                  <a:lumMod val="20000"/>
                  <a:lumOff val="80000"/>
                </a:schemeClr>
              </a:bgClr>
            </a:pattFill>
            <a:ln>
              <a:noFill/>
            </a:ln>
            <a:effectLst>
              <a:innerShdw blurRad="114300">
                <a:schemeClr val="accent1"/>
              </a:innerShdw>
            </a:effectLst>
          </c:spPr>
          <c:invertIfNegative val="0"/>
          <c:dLbls>
            <c:delete val="1"/>
          </c:dLbls>
          <c:cat>
            <c:strRef>
              <c:f>Sheet1!$A$2:$A$7</c:f>
              <c:strCache>
                <c:ptCount val="6"/>
                <c:pt idx="0">
                  <c:v>Lack of expertise</c:v>
                </c:pt>
                <c:pt idx="1">
                  <c:v>Lack of space in the curriculum</c:v>
                </c:pt>
                <c:pt idx="2">
                  <c:v>Lack of concern about climate change</c:v>
                </c:pt>
                <c:pt idx="3">
                  <c:v>Lack of responsibility</c:v>
                </c:pt>
                <c:pt idx="4">
                  <c:v>Lack of demand from students</c:v>
                </c:pt>
                <c:pt idx="5">
                  <c:v>Lack of knowledge about climate change</c:v>
                </c:pt>
              </c:strCache>
            </c:strRef>
          </c:cat>
          <c:val>
            <c:numRef>
              <c:f>Sheet1!$B$2:$B$7</c:f>
              <c:numCache>
                <c:formatCode>General</c:formatCode>
                <c:ptCount val="6"/>
                <c:pt idx="0">
                  <c:v>19</c:v>
                </c:pt>
                <c:pt idx="1">
                  <c:v>17</c:v>
                </c:pt>
                <c:pt idx="2">
                  <c:v>2</c:v>
                </c:pt>
                <c:pt idx="3">
                  <c:v>2</c:v>
                </c:pt>
                <c:pt idx="4">
                  <c:v>5</c:v>
                </c:pt>
                <c:pt idx="5">
                  <c:v>7</c:v>
                </c:pt>
              </c:numCache>
            </c:numRef>
          </c:val>
          <c:extLst>
            <c:ext xmlns:c16="http://schemas.microsoft.com/office/drawing/2014/chart" uri="{C3380CC4-5D6E-409C-BE32-E72D297353CC}">
              <c16:uniqueId val="{00000000-BEB5-5F42-BBA9-E7C0C4562B62}"/>
            </c:ext>
          </c:extLst>
        </c:ser>
        <c:dLbls>
          <c:dLblPos val="outEnd"/>
          <c:showLegendKey val="0"/>
          <c:showVal val="1"/>
          <c:showCatName val="0"/>
          <c:showSerName val="0"/>
          <c:showPercent val="0"/>
          <c:showBubbleSize val="0"/>
        </c:dLbls>
        <c:gapWidth val="164"/>
        <c:overlap val="-22"/>
        <c:axId val="1627474192"/>
        <c:axId val="1627475840"/>
      </c:barChart>
      <c:catAx>
        <c:axId val="1627474192"/>
        <c:scaling>
          <c:orientation val="minMax"/>
        </c:scaling>
        <c:delete val="0"/>
        <c:axPos val="b"/>
        <c:numFmt formatCode="General" sourceLinked="1"/>
        <c:majorTickMark val="none"/>
        <c:minorTickMark val="none"/>
        <c:tickLblPos val="nextTo"/>
        <c:spPr>
          <a:noFill/>
          <a:ln w="19050"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627475840"/>
        <c:crosses val="autoZero"/>
        <c:auto val="1"/>
        <c:lblAlgn val="ctr"/>
        <c:lblOffset val="100"/>
        <c:noMultiLvlLbl val="0"/>
      </c:catAx>
      <c:valAx>
        <c:axId val="1627475840"/>
        <c:scaling>
          <c:orientation val="minMax"/>
        </c:scaling>
        <c:delete val="1"/>
        <c:axPos val="l"/>
        <c:numFmt formatCode="General" sourceLinked="1"/>
        <c:majorTickMark val="none"/>
        <c:minorTickMark val="none"/>
        <c:tickLblPos val="nextTo"/>
        <c:crossAx val="162747419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3">
  <cs:axisTitle>
    <cs:lnRef idx="0"/>
    <cs:fillRef idx="0"/>
    <cs:effectRef idx="0"/>
    <cs:fontRef idx="minor">
      <a:schemeClr val="tx1">
        <a:lumMod val="65000"/>
        <a:lumOff val="35000"/>
      </a:schemeClr>
    </cs:fontRef>
    <cs:defRPr sz="1197"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
  <cs:dataPoint3D>
    <cs:lnRef idx="0"/>
    <cs:fillRef idx="0">
      <cs:styleClr val="auto"/>
    </cs:fillRef>
    <cs:effectRef idx="0"/>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22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diagrams/_rels/data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image" Target="../media/image18.png"/><Relationship Id="rId4" Type="http://schemas.openxmlformats.org/officeDocument/2006/relationships/image" Target="../media/image21.png"/></Relationships>
</file>

<file path=ppt/diagrams/_rels/drawing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image" Target="../media/image18.png"/><Relationship Id="rId4" Type="http://schemas.openxmlformats.org/officeDocument/2006/relationships/image" Target="../media/image21.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EE5563D-A390-4C49-A4DB-1D796F964B95}"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NL"/>
        </a:p>
      </dgm:t>
    </dgm:pt>
    <dgm:pt modelId="{BF0BE499-53BA-4BD4-9601-751292FB15C5}">
      <dgm:prSet phldrT="[Text]"/>
      <dgm:spPr>
        <a:solidFill>
          <a:schemeClr val="accent1"/>
        </a:solidFill>
      </dgm:spPr>
      <dgm:t>
        <a:bodyPr/>
        <a:lstStyle/>
        <a:p>
          <a:r>
            <a:rPr lang="en-GB" dirty="0"/>
            <a:t>Knowledge and understanding of a broad range of scientific concepts and processes related to climate change (e.g. climate, deforestation, habitat loss, water cycle, soil erosion, air pollution), its causes and its consequences, ecologically, socially, economically and politically.</a:t>
          </a:r>
          <a:endParaRPr lang="en-NL" dirty="0"/>
        </a:p>
      </dgm:t>
    </dgm:pt>
    <dgm:pt modelId="{7B74AADB-0B16-4187-9E3E-9B714F8348E0}" type="parTrans" cxnId="{2E172D6B-C645-4660-ADCD-3EB08F26D5B6}">
      <dgm:prSet/>
      <dgm:spPr/>
      <dgm:t>
        <a:bodyPr/>
        <a:lstStyle/>
        <a:p>
          <a:endParaRPr lang="en-NL"/>
        </a:p>
      </dgm:t>
    </dgm:pt>
    <dgm:pt modelId="{D71C903B-C6DD-4F16-A2CE-17B0ADD0CB05}" type="sibTrans" cxnId="{2E172D6B-C645-4660-ADCD-3EB08F26D5B6}">
      <dgm:prSet/>
      <dgm:spPr/>
      <dgm:t>
        <a:bodyPr/>
        <a:lstStyle/>
        <a:p>
          <a:endParaRPr lang="en-NL"/>
        </a:p>
      </dgm:t>
    </dgm:pt>
    <dgm:pt modelId="{356CF1A2-466A-46FB-AD4B-4142E2B100C5}">
      <dgm:prSet phldrT="[Text]"/>
      <dgm:spPr>
        <a:solidFill>
          <a:schemeClr val="accent1"/>
        </a:solidFill>
      </dgm:spPr>
      <dgm:t>
        <a:bodyPr/>
        <a:lstStyle/>
        <a:p>
          <a:r>
            <a:rPr lang="en-GB" dirty="0"/>
            <a:t>Knowledge and understanding of the dynamics of climate change impact across time and space (e.g. delayed consequences, reducing the quality of life, security and development options of future generations).</a:t>
          </a:r>
          <a:endParaRPr lang="en-NL" dirty="0"/>
        </a:p>
      </dgm:t>
    </dgm:pt>
    <dgm:pt modelId="{1EAE4B19-2FFE-4C6D-93B8-37E4D9C99063}" type="parTrans" cxnId="{0739BB9D-7EBD-43E0-8024-2FCEAD416737}">
      <dgm:prSet/>
      <dgm:spPr/>
      <dgm:t>
        <a:bodyPr/>
        <a:lstStyle/>
        <a:p>
          <a:endParaRPr lang="en-NL"/>
        </a:p>
      </dgm:t>
    </dgm:pt>
    <dgm:pt modelId="{0378E214-5ED1-40CA-B3F1-0C37E1DAA206}" type="sibTrans" cxnId="{0739BB9D-7EBD-43E0-8024-2FCEAD416737}">
      <dgm:prSet/>
      <dgm:spPr/>
      <dgm:t>
        <a:bodyPr/>
        <a:lstStyle/>
        <a:p>
          <a:endParaRPr lang="en-NL"/>
        </a:p>
      </dgm:t>
    </dgm:pt>
    <dgm:pt modelId="{414CD3AB-4B2C-438E-AD45-816CE67D17DE}">
      <dgm:prSet/>
      <dgm:spPr/>
      <dgm:t>
        <a:bodyPr/>
        <a:lstStyle/>
        <a:p>
          <a:r>
            <a:rPr lang="en-GB" dirty="0"/>
            <a:t>Awareness of strategies and technologies to address the negative impacts of climate change (e.g., reducing carbon consumption, encouraging low-carbon development, reducing deforestation through sustainable forest management, improving water and waste management).</a:t>
          </a:r>
          <a:endParaRPr lang="en-NL" dirty="0"/>
        </a:p>
      </dgm:t>
    </dgm:pt>
    <dgm:pt modelId="{93DAF140-3C13-428B-8F00-1343DA86E5AF}" type="parTrans" cxnId="{9F0AFE39-BB51-4BE7-80CE-3A5DCC32EE4A}">
      <dgm:prSet/>
      <dgm:spPr/>
      <dgm:t>
        <a:bodyPr/>
        <a:lstStyle/>
        <a:p>
          <a:endParaRPr lang="en-NL"/>
        </a:p>
      </dgm:t>
    </dgm:pt>
    <dgm:pt modelId="{BBEB9CAD-E86E-4612-A610-5CD59EFC87A3}" type="sibTrans" cxnId="{9F0AFE39-BB51-4BE7-80CE-3A5DCC32EE4A}">
      <dgm:prSet/>
      <dgm:spPr/>
      <dgm:t>
        <a:bodyPr/>
        <a:lstStyle/>
        <a:p>
          <a:endParaRPr lang="en-NL"/>
        </a:p>
      </dgm:t>
    </dgm:pt>
    <dgm:pt modelId="{1F4A34D8-6C5E-411A-956D-7A512C63441B}">
      <dgm:prSet phldrT="[Text]"/>
      <dgm:spPr>
        <a:solidFill>
          <a:schemeClr val="accent1"/>
        </a:solidFill>
      </dgm:spPr>
      <dgm:t>
        <a:bodyPr/>
        <a:lstStyle/>
        <a:p>
          <a:r>
            <a:rPr lang="en-GB"/>
            <a:t>Ability to distinguish critically between certainties, uncertainties, projections and risks associated with climate change and to evaluate messages about and public interpretations of climate change science.</a:t>
          </a:r>
          <a:endParaRPr lang="en-NL" dirty="0"/>
        </a:p>
      </dgm:t>
    </dgm:pt>
    <dgm:pt modelId="{0DCBDF4F-DDE1-4CAF-B91D-74DD337F7692}" type="parTrans" cxnId="{C9AC57B8-EEB8-418B-B3FE-C73DB6976772}">
      <dgm:prSet/>
      <dgm:spPr/>
      <dgm:t>
        <a:bodyPr/>
        <a:lstStyle/>
        <a:p>
          <a:endParaRPr lang="en-NL"/>
        </a:p>
      </dgm:t>
    </dgm:pt>
    <dgm:pt modelId="{767854EA-FE80-47DE-8D27-D45150A04D67}" type="sibTrans" cxnId="{C9AC57B8-EEB8-418B-B3FE-C73DB6976772}">
      <dgm:prSet/>
      <dgm:spPr/>
      <dgm:t>
        <a:bodyPr/>
        <a:lstStyle/>
        <a:p>
          <a:endParaRPr lang="en-NL"/>
        </a:p>
      </dgm:t>
    </dgm:pt>
    <dgm:pt modelId="{D7529F2F-78BA-4BA6-AFF6-59E39FBB8536}" type="pres">
      <dgm:prSet presAssocID="{CEE5563D-A390-4C49-A4DB-1D796F964B95}" presName="linear" presStyleCnt="0">
        <dgm:presLayoutVars>
          <dgm:animLvl val="lvl"/>
          <dgm:resizeHandles val="exact"/>
        </dgm:presLayoutVars>
      </dgm:prSet>
      <dgm:spPr/>
    </dgm:pt>
    <dgm:pt modelId="{70240DFD-9C90-4185-A583-6E33B86868F1}" type="pres">
      <dgm:prSet presAssocID="{BF0BE499-53BA-4BD4-9601-751292FB15C5}" presName="parentText" presStyleLbl="node1" presStyleIdx="0" presStyleCnt="4">
        <dgm:presLayoutVars>
          <dgm:chMax val="0"/>
          <dgm:bulletEnabled val="1"/>
        </dgm:presLayoutVars>
      </dgm:prSet>
      <dgm:spPr/>
    </dgm:pt>
    <dgm:pt modelId="{1F88F9F6-5C1E-4792-88B1-B9B083CDE615}" type="pres">
      <dgm:prSet presAssocID="{D71C903B-C6DD-4F16-A2CE-17B0ADD0CB05}" presName="spacer" presStyleCnt="0"/>
      <dgm:spPr/>
    </dgm:pt>
    <dgm:pt modelId="{896DA917-1B18-4943-8322-70A1F7480905}" type="pres">
      <dgm:prSet presAssocID="{356CF1A2-466A-46FB-AD4B-4142E2B100C5}" presName="parentText" presStyleLbl="node1" presStyleIdx="1" presStyleCnt="4" custScaleY="109935">
        <dgm:presLayoutVars>
          <dgm:chMax val="0"/>
          <dgm:bulletEnabled val="1"/>
        </dgm:presLayoutVars>
      </dgm:prSet>
      <dgm:spPr/>
    </dgm:pt>
    <dgm:pt modelId="{822203E1-88CD-4E65-ABE8-F68C4671B1CD}" type="pres">
      <dgm:prSet presAssocID="{0378E214-5ED1-40CA-B3F1-0C37E1DAA206}" presName="spacer" presStyleCnt="0"/>
      <dgm:spPr/>
    </dgm:pt>
    <dgm:pt modelId="{9DBA6994-991B-4D4C-8160-00B015034BE5}" type="pres">
      <dgm:prSet presAssocID="{1F4A34D8-6C5E-411A-956D-7A512C63441B}" presName="parentText" presStyleLbl="node1" presStyleIdx="2" presStyleCnt="4">
        <dgm:presLayoutVars>
          <dgm:chMax val="0"/>
          <dgm:bulletEnabled val="1"/>
        </dgm:presLayoutVars>
      </dgm:prSet>
      <dgm:spPr/>
    </dgm:pt>
    <dgm:pt modelId="{0CD042FE-F10D-49D6-84E1-63F3B5600D2C}" type="pres">
      <dgm:prSet presAssocID="{767854EA-FE80-47DE-8D27-D45150A04D67}" presName="spacer" presStyleCnt="0"/>
      <dgm:spPr/>
    </dgm:pt>
    <dgm:pt modelId="{61D2AFC6-783B-4B00-84D3-33790E2E59C8}" type="pres">
      <dgm:prSet presAssocID="{414CD3AB-4B2C-438E-AD45-816CE67D17DE}" presName="parentText" presStyleLbl="node1" presStyleIdx="3" presStyleCnt="4">
        <dgm:presLayoutVars>
          <dgm:chMax val="0"/>
          <dgm:bulletEnabled val="1"/>
        </dgm:presLayoutVars>
      </dgm:prSet>
      <dgm:spPr/>
    </dgm:pt>
  </dgm:ptLst>
  <dgm:cxnLst>
    <dgm:cxn modelId="{DFAB6828-7954-4C8F-B264-F2E3244AF0C4}" type="presOf" srcId="{356CF1A2-466A-46FB-AD4B-4142E2B100C5}" destId="{896DA917-1B18-4943-8322-70A1F7480905}" srcOrd="0" destOrd="0" presId="urn:microsoft.com/office/officeart/2005/8/layout/vList2"/>
    <dgm:cxn modelId="{010F9C36-24A2-414F-BB51-F82CC48AB64D}" type="presOf" srcId="{1F4A34D8-6C5E-411A-956D-7A512C63441B}" destId="{9DBA6994-991B-4D4C-8160-00B015034BE5}" srcOrd="0" destOrd="0" presId="urn:microsoft.com/office/officeart/2005/8/layout/vList2"/>
    <dgm:cxn modelId="{9F0AFE39-BB51-4BE7-80CE-3A5DCC32EE4A}" srcId="{CEE5563D-A390-4C49-A4DB-1D796F964B95}" destId="{414CD3AB-4B2C-438E-AD45-816CE67D17DE}" srcOrd="3" destOrd="0" parTransId="{93DAF140-3C13-428B-8F00-1343DA86E5AF}" sibTransId="{BBEB9CAD-E86E-4612-A610-5CD59EFC87A3}"/>
    <dgm:cxn modelId="{2E172D6B-C645-4660-ADCD-3EB08F26D5B6}" srcId="{CEE5563D-A390-4C49-A4DB-1D796F964B95}" destId="{BF0BE499-53BA-4BD4-9601-751292FB15C5}" srcOrd="0" destOrd="0" parTransId="{7B74AADB-0B16-4187-9E3E-9B714F8348E0}" sibTransId="{D71C903B-C6DD-4F16-A2CE-17B0ADD0CB05}"/>
    <dgm:cxn modelId="{00622D8C-3B8C-4FD2-AD92-9038F97016EA}" type="presOf" srcId="{BF0BE499-53BA-4BD4-9601-751292FB15C5}" destId="{70240DFD-9C90-4185-A583-6E33B86868F1}" srcOrd="0" destOrd="0" presId="urn:microsoft.com/office/officeart/2005/8/layout/vList2"/>
    <dgm:cxn modelId="{0739BB9D-7EBD-43E0-8024-2FCEAD416737}" srcId="{CEE5563D-A390-4C49-A4DB-1D796F964B95}" destId="{356CF1A2-466A-46FB-AD4B-4142E2B100C5}" srcOrd="1" destOrd="0" parTransId="{1EAE4B19-2FFE-4C6D-93B8-37E4D9C99063}" sibTransId="{0378E214-5ED1-40CA-B3F1-0C37E1DAA206}"/>
    <dgm:cxn modelId="{C9AC57B8-EEB8-418B-B3FE-C73DB6976772}" srcId="{CEE5563D-A390-4C49-A4DB-1D796F964B95}" destId="{1F4A34D8-6C5E-411A-956D-7A512C63441B}" srcOrd="2" destOrd="0" parTransId="{0DCBDF4F-DDE1-4CAF-B91D-74DD337F7692}" sibTransId="{767854EA-FE80-47DE-8D27-D45150A04D67}"/>
    <dgm:cxn modelId="{EC675DFF-B493-4BAD-AA86-313058C757DB}" type="presOf" srcId="{CEE5563D-A390-4C49-A4DB-1D796F964B95}" destId="{D7529F2F-78BA-4BA6-AFF6-59E39FBB8536}" srcOrd="0" destOrd="0" presId="urn:microsoft.com/office/officeart/2005/8/layout/vList2"/>
    <dgm:cxn modelId="{707BBBFF-9E8C-4342-9B69-1F1FF36239EE}" type="presOf" srcId="{414CD3AB-4B2C-438E-AD45-816CE67D17DE}" destId="{61D2AFC6-783B-4B00-84D3-33790E2E59C8}" srcOrd="0" destOrd="0" presId="urn:microsoft.com/office/officeart/2005/8/layout/vList2"/>
    <dgm:cxn modelId="{C97FCEB0-16FF-4FDC-92D3-6A6F9F791345}" type="presParOf" srcId="{D7529F2F-78BA-4BA6-AFF6-59E39FBB8536}" destId="{70240DFD-9C90-4185-A583-6E33B86868F1}" srcOrd="0" destOrd="0" presId="urn:microsoft.com/office/officeart/2005/8/layout/vList2"/>
    <dgm:cxn modelId="{CECF4202-9CC8-4B6F-993A-A6C6C8DBA430}" type="presParOf" srcId="{D7529F2F-78BA-4BA6-AFF6-59E39FBB8536}" destId="{1F88F9F6-5C1E-4792-88B1-B9B083CDE615}" srcOrd="1" destOrd="0" presId="urn:microsoft.com/office/officeart/2005/8/layout/vList2"/>
    <dgm:cxn modelId="{BB49C501-5C68-4415-BC1B-4358582AEEEF}" type="presParOf" srcId="{D7529F2F-78BA-4BA6-AFF6-59E39FBB8536}" destId="{896DA917-1B18-4943-8322-70A1F7480905}" srcOrd="2" destOrd="0" presId="urn:microsoft.com/office/officeart/2005/8/layout/vList2"/>
    <dgm:cxn modelId="{3C243271-AB0E-461C-BA79-BD58F472D2F7}" type="presParOf" srcId="{D7529F2F-78BA-4BA6-AFF6-59E39FBB8536}" destId="{822203E1-88CD-4E65-ABE8-F68C4671B1CD}" srcOrd="3" destOrd="0" presId="urn:microsoft.com/office/officeart/2005/8/layout/vList2"/>
    <dgm:cxn modelId="{448EF641-B5B2-46ED-B77E-04150D68FB14}" type="presParOf" srcId="{D7529F2F-78BA-4BA6-AFF6-59E39FBB8536}" destId="{9DBA6994-991B-4D4C-8160-00B015034BE5}" srcOrd="4" destOrd="0" presId="urn:microsoft.com/office/officeart/2005/8/layout/vList2"/>
    <dgm:cxn modelId="{1FFBEFD5-DDB2-4740-8E29-3956F1C22BF2}" type="presParOf" srcId="{D7529F2F-78BA-4BA6-AFF6-59E39FBB8536}" destId="{0CD042FE-F10D-49D6-84E1-63F3B5600D2C}" srcOrd="5" destOrd="0" presId="urn:microsoft.com/office/officeart/2005/8/layout/vList2"/>
    <dgm:cxn modelId="{28CC4512-0ED7-4364-8BDD-EBEB43813AFC}" type="presParOf" srcId="{D7529F2F-78BA-4BA6-AFF6-59E39FBB8536}" destId="{61D2AFC6-783B-4B00-84D3-33790E2E59C8}"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EE5563D-A390-4C49-A4DB-1D796F964B95}"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NL"/>
        </a:p>
      </dgm:t>
    </dgm:pt>
    <dgm:pt modelId="{BF0BE499-53BA-4BD4-9601-751292FB15C5}">
      <dgm:prSet phldrT="[Text]"/>
      <dgm:spPr>
        <a:solidFill>
          <a:schemeClr val="accent1"/>
        </a:solidFill>
      </dgm:spPr>
      <dgm:t>
        <a:bodyPr/>
        <a:lstStyle/>
        <a:p>
          <a:r>
            <a:rPr lang="en-GB" dirty="0"/>
            <a:t>Developing values, knowledge and skills required to make choices and decisions that minimize the use of natural resources, emissions, waste and pollution, while contributing to the development of new solutions to the climate crisis (e.g., rethinking the way we live, buy and consume, how our daily lives are organized, how we socialize, exchange, share, educate and build identities).</a:t>
          </a:r>
          <a:endParaRPr lang="en-NL" dirty="0"/>
        </a:p>
      </dgm:t>
    </dgm:pt>
    <dgm:pt modelId="{7B74AADB-0B16-4187-9E3E-9B714F8348E0}" type="parTrans" cxnId="{2E172D6B-C645-4660-ADCD-3EB08F26D5B6}">
      <dgm:prSet/>
      <dgm:spPr/>
      <dgm:t>
        <a:bodyPr/>
        <a:lstStyle/>
        <a:p>
          <a:endParaRPr lang="en-NL"/>
        </a:p>
      </dgm:t>
    </dgm:pt>
    <dgm:pt modelId="{D71C903B-C6DD-4F16-A2CE-17B0ADD0CB05}" type="sibTrans" cxnId="{2E172D6B-C645-4660-ADCD-3EB08F26D5B6}">
      <dgm:prSet/>
      <dgm:spPr/>
      <dgm:t>
        <a:bodyPr/>
        <a:lstStyle/>
        <a:p>
          <a:endParaRPr lang="en-NL"/>
        </a:p>
      </dgm:t>
    </dgm:pt>
    <dgm:pt modelId="{E61A7ED8-A56B-4551-8802-43EB69E1FEAD}">
      <dgm:prSet/>
      <dgm:spPr>
        <a:solidFill>
          <a:schemeClr val="accent1"/>
        </a:solidFill>
      </dgm:spPr>
      <dgm:t>
        <a:bodyPr/>
        <a:lstStyle/>
        <a:p>
          <a:r>
            <a:rPr lang="en-GB" dirty="0"/>
            <a:t>Taking individual and/or collective action with the potential to have immediate, direct impact (e.g., reducing energy consumption, using non-polluting and renewable energy sources, environmental conservation, re-forestation and re-greening). </a:t>
          </a:r>
          <a:endParaRPr lang="en-NL" dirty="0"/>
        </a:p>
      </dgm:t>
    </dgm:pt>
    <dgm:pt modelId="{47F75F9E-59C9-48A5-9D41-F2F937D26112}" type="parTrans" cxnId="{9B98E53F-EA3D-4C19-97C7-FC45A22C8421}">
      <dgm:prSet/>
      <dgm:spPr/>
      <dgm:t>
        <a:bodyPr/>
        <a:lstStyle/>
        <a:p>
          <a:endParaRPr lang="en-NL"/>
        </a:p>
      </dgm:t>
    </dgm:pt>
    <dgm:pt modelId="{C5E1C23E-EADB-41C7-8A62-A253B964919D}" type="sibTrans" cxnId="{9B98E53F-EA3D-4C19-97C7-FC45A22C8421}">
      <dgm:prSet/>
      <dgm:spPr/>
      <dgm:t>
        <a:bodyPr/>
        <a:lstStyle/>
        <a:p>
          <a:endParaRPr lang="en-NL"/>
        </a:p>
      </dgm:t>
    </dgm:pt>
    <dgm:pt modelId="{CEB19BAB-4487-40C4-BF32-76075AF1F385}">
      <dgm:prSet/>
      <dgm:spPr>
        <a:solidFill>
          <a:schemeClr val="accent1"/>
        </a:solidFill>
      </dgm:spPr>
      <dgm:t>
        <a:bodyPr/>
        <a:lstStyle/>
        <a:p>
          <a:r>
            <a:rPr lang="en-GB" dirty="0"/>
            <a:t>Contributing to policy development with long-term positive impact on societal </a:t>
          </a:r>
          <a:r>
            <a:rPr lang="en-GB" dirty="0" err="1"/>
            <a:t>behavior</a:t>
          </a:r>
          <a:r>
            <a:rPr lang="en-GB" dirty="0"/>
            <a:t> by examining economic systems, social structures, cultural patterns, lifestyle expectations, consumerism, wealth distribution, aspirations and value systems and their underlying responsibility for excessive greenhouse gas production.</a:t>
          </a:r>
          <a:endParaRPr lang="en-NL" dirty="0"/>
        </a:p>
      </dgm:t>
    </dgm:pt>
    <dgm:pt modelId="{58E0EA66-2472-4B6A-A27B-C121C5AA7611}" type="parTrans" cxnId="{D30DE669-1050-4936-ADDB-7CD7DD193F25}">
      <dgm:prSet/>
      <dgm:spPr/>
      <dgm:t>
        <a:bodyPr/>
        <a:lstStyle/>
        <a:p>
          <a:endParaRPr lang="en-NL"/>
        </a:p>
      </dgm:t>
    </dgm:pt>
    <dgm:pt modelId="{6FF1B02C-546F-423F-9A85-9C53A0C14D86}" type="sibTrans" cxnId="{D30DE669-1050-4936-ADDB-7CD7DD193F25}">
      <dgm:prSet/>
      <dgm:spPr/>
      <dgm:t>
        <a:bodyPr/>
        <a:lstStyle/>
        <a:p>
          <a:endParaRPr lang="en-NL"/>
        </a:p>
      </dgm:t>
    </dgm:pt>
    <dgm:pt modelId="{D7529F2F-78BA-4BA6-AFF6-59E39FBB8536}" type="pres">
      <dgm:prSet presAssocID="{CEE5563D-A390-4C49-A4DB-1D796F964B95}" presName="linear" presStyleCnt="0">
        <dgm:presLayoutVars>
          <dgm:animLvl val="lvl"/>
          <dgm:resizeHandles val="exact"/>
        </dgm:presLayoutVars>
      </dgm:prSet>
      <dgm:spPr/>
    </dgm:pt>
    <dgm:pt modelId="{70240DFD-9C90-4185-A583-6E33B86868F1}" type="pres">
      <dgm:prSet presAssocID="{BF0BE499-53BA-4BD4-9601-751292FB15C5}" presName="parentText" presStyleLbl="node1" presStyleIdx="0" presStyleCnt="3">
        <dgm:presLayoutVars>
          <dgm:chMax val="0"/>
          <dgm:bulletEnabled val="1"/>
        </dgm:presLayoutVars>
      </dgm:prSet>
      <dgm:spPr/>
    </dgm:pt>
    <dgm:pt modelId="{1F88F9F6-5C1E-4792-88B1-B9B083CDE615}" type="pres">
      <dgm:prSet presAssocID="{D71C903B-C6DD-4F16-A2CE-17B0ADD0CB05}" presName="spacer" presStyleCnt="0"/>
      <dgm:spPr/>
    </dgm:pt>
    <dgm:pt modelId="{443C1692-2A9C-4941-B34B-5F9CCEA5CC65}" type="pres">
      <dgm:prSet presAssocID="{E61A7ED8-A56B-4551-8802-43EB69E1FEAD}" presName="parentText" presStyleLbl="node1" presStyleIdx="1" presStyleCnt="3">
        <dgm:presLayoutVars>
          <dgm:chMax val="0"/>
          <dgm:bulletEnabled val="1"/>
        </dgm:presLayoutVars>
      </dgm:prSet>
      <dgm:spPr/>
    </dgm:pt>
    <dgm:pt modelId="{ABF7FC8D-C674-473E-8240-1EBA54CC6768}" type="pres">
      <dgm:prSet presAssocID="{C5E1C23E-EADB-41C7-8A62-A253B964919D}" presName="spacer" presStyleCnt="0"/>
      <dgm:spPr/>
    </dgm:pt>
    <dgm:pt modelId="{1CBCF9C5-F202-4995-9634-4C82753ADD33}" type="pres">
      <dgm:prSet presAssocID="{CEB19BAB-4487-40C4-BF32-76075AF1F385}" presName="parentText" presStyleLbl="node1" presStyleIdx="2" presStyleCnt="3">
        <dgm:presLayoutVars>
          <dgm:chMax val="0"/>
          <dgm:bulletEnabled val="1"/>
        </dgm:presLayoutVars>
      </dgm:prSet>
      <dgm:spPr/>
    </dgm:pt>
  </dgm:ptLst>
  <dgm:cxnLst>
    <dgm:cxn modelId="{66A7D600-2BDF-4754-A3C7-3450AAF83953}" type="presOf" srcId="{E61A7ED8-A56B-4551-8802-43EB69E1FEAD}" destId="{443C1692-2A9C-4941-B34B-5F9CCEA5CC65}" srcOrd="0" destOrd="0" presId="urn:microsoft.com/office/officeart/2005/8/layout/vList2"/>
    <dgm:cxn modelId="{9B98E53F-EA3D-4C19-97C7-FC45A22C8421}" srcId="{CEE5563D-A390-4C49-A4DB-1D796F964B95}" destId="{E61A7ED8-A56B-4551-8802-43EB69E1FEAD}" srcOrd="1" destOrd="0" parTransId="{47F75F9E-59C9-48A5-9D41-F2F937D26112}" sibTransId="{C5E1C23E-EADB-41C7-8A62-A253B964919D}"/>
    <dgm:cxn modelId="{D30DE669-1050-4936-ADDB-7CD7DD193F25}" srcId="{CEE5563D-A390-4C49-A4DB-1D796F964B95}" destId="{CEB19BAB-4487-40C4-BF32-76075AF1F385}" srcOrd="2" destOrd="0" parTransId="{58E0EA66-2472-4B6A-A27B-C121C5AA7611}" sibTransId="{6FF1B02C-546F-423F-9A85-9C53A0C14D86}"/>
    <dgm:cxn modelId="{2E172D6B-C645-4660-ADCD-3EB08F26D5B6}" srcId="{CEE5563D-A390-4C49-A4DB-1D796F964B95}" destId="{BF0BE499-53BA-4BD4-9601-751292FB15C5}" srcOrd="0" destOrd="0" parTransId="{7B74AADB-0B16-4187-9E3E-9B714F8348E0}" sibTransId="{D71C903B-C6DD-4F16-A2CE-17B0ADD0CB05}"/>
    <dgm:cxn modelId="{00622D8C-3B8C-4FD2-AD92-9038F97016EA}" type="presOf" srcId="{BF0BE499-53BA-4BD4-9601-751292FB15C5}" destId="{70240DFD-9C90-4185-A583-6E33B86868F1}" srcOrd="0" destOrd="0" presId="urn:microsoft.com/office/officeart/2005/8/layout/vList2"/>
    <dgm:cxn modelId="{59D573D8-28C1-4E9F-93ED-62A3B3F288E2}" type="presOf" srcId="{CEB19BAB-4487-40C4-BF32-76075AF1F385}" destId="{1CBCF9C5-F202-4995-9634-4C82753ADD33}" srcOrd="0" destOrd="0" presId="urn:microsoft.com/office/officeart/2005/8/layout/vList2"/>
    <dgm:cxn modelId="{EC675DFF-B493-4BAD-AA86-313058C757DB}" type="presOf" srcId="{CEE5563D-A390-4C49-A4DB-1D796F964B95}" destId="{D7529F2F-78BA-4BA6-AFF6-59E39FBB8536}" srcOrd="0" destOrd="0" presId="urn:microsoft.com/office/officeart/2005/8/layout/vList2"/>
    <dgm:cxn modelId="{C97FCEB0-16FF-4FDC-92D3-6A6F9F791345}" type="presParOf" srcId="{D7529F2F-78BA-4BA6-AFF6-59E39FBB8536}" destId="{70240DFD-9C90-4185-A583-6E33B86868F1}" srcOrd="0" destOrd="0" presId="urn:microsoft.com/office/officeart/2005/8/layout/vList2"/>
    <dgm:cxn modelId="{CECF4202-9CC8-4B6F-993A-A6C6C8DBA430}" type="presParOf" srcId="{D7529F2F-78BA-4BA6-AFF6-59E39FBB8536}" destId="{1F88F9F6-5C1E-4792-88B1-B9B083CDE615}" srcOrd="1" destOrd="0" presId="urn:microsoft.com/office/officeart/2005/8/layout/vList2"/>
    <dgm:cxn modelId="{3CA3F2C0-A672-4AF2-8A5D-670FAFBC3CF4}" type="presParOf" srcId="{D7529F2F-78BA-4BA6-AFF6-59E39FBB8536}" destId="{443C1692-2A9C-4941-B34B-5F9CCEA5CC65}" srcOrd="2" destOrd="0" presId="urn:microsoft.com/office/officeart/2005/8/layout/vList2"/>
    <dgm:cxn modelId="{872FFAE0-457A-4DAC-AD86-21F645F3C8B1}" type="presParOf" srcId="{D7529F2F-78BA-4BA6-AFF6-59E39FBB8536}" destId="{ABF7FC8D-C674-473E-8240-1EBA54CC6768}" srcOrd="3" destOrd="0" presId="urn:microsoft.com/office/officeart/2005/8/layout/vList2"/>
    <dgm:cxn modelId="{8B5C7490-AE11-41B3-9172-96E1429E3276}" type="presParOf" srcId="{D7529F2F-78BA-4BA6-AFF6-59E39FBB8536}" destId="{1CBCF9C5-F202-4995-9634-4C82753ADD33}"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EE5563D-A390-4C49-A4DB-1D796F964B95}"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NL"/>
        </a:p>
      </dgm:t>
    </dgm:pt>
    <dgm:pt modelId="{CEB19BAB-4487-40C4-BF32-76075AF1F385}">
      <dgm:prSet custT="1"/>
      <dgm:spPr>
        <a:solidFill>
          <a:schemeClr val="accent1"/>
        </a:solidFill>
      </dgm:spPr>
      <dgm:t>
        <a:bodyPr/>
        <a:lstStyle/>
        <a:p>
          <a:r>
            <a:rPr lang="en-GB" sz="2000" dirty="0"/>
            <a:t>Building capacity to apply these strategies in future situations, when the delayed impacts of climate change make themselves felt. </a:t>
          </a:r>
          <a:endParaRPr lang="en-NL" sz="2000" dirty="0"/>
        </a:p>
      </dgm:t>
    </dgm:pt>
    <dgm:pt modelId="{58E0EA66-2472-4B6A-A27B-C121C5AA7611}" type="parTrans" cxnId="{D30DE669-1050-4936-ADDB-7CD7DD193F25}">
      <dgm:prSet/>
      <dgm:spPr/>
      <dgm:t>
        <a:bodyPr/>
        <a:lstStyle/>
        <a:p>
          <a:endParaRPr lang="en-NL"/>
        </a:p>
      </dgm:t>
    </dgm:pt>
    <dgm:pt modelId="{6FF1B02C-546F-423F-9A85-9C53A0C14D86}" type="sibTrans" cxnId="{D30DE669-1050-4936-ADDB-7CD7DD193F25}">
      <dgm:prSet/>
      <dgm:spPr/>
      <dgm:t>
        <a:bodyPr/>
        <a:lstStyle/>
        <a:p>
          <a:endParaRPr lang="en-NL"/>
        </a:p>
      </dgm:t>
    </dgm:pt>
    <dgm:pt modelId="{B1A18024-0CCF-4768-8A86-0BC6C742CF0D}">
      <dgm:prSet custT="1"/>
      <dgm:spPr>
        <a:solidFill>
          <a:schemeClr val="accent1"/>
        </a:solidFill>
      </dgm:spPr>
      <dgm:t>
        <a:bodyPr/>
        <a:lstStyle/>
        <a:p>
          <a:r>
            <a:rPr lang="en-GB" sz="2000" dirty="0"/>
            <a:t>Knowledge and understanding of tools and methodologies to respond promptly and effectively in areas that have been negatively impacted by climate change, including Disaster Risk Reduction (DRR) strategies such as community disaster committees, community evacuation and rescue plans, and local first-aid training.</a:t>
          </a:r>
          <a:endParaRPr lang="en-NL" sz="2000" dirty="0"/>
        </a:p>
      </dgm:t>
    </dgm:pt>
    <dgm:pt modelId="{71B45B79-7DE5-4477-A84A-69A92E5FAE13}" type="parTrans" cxnId="{DA98D76A-57DC-4B15-A99C-9B95D1479E73}">
      <dgm:prSet/>
      <dgm:spPr/>
      <dgm:t>
        <a:bodyPr/>
        <a:lstStyle/>
        <a:p>
          <a:endParaRPr lang="en-NL"/>
        </a:p>
      </dgm:t>
    </dgm:pt>
    <dgm:pt modelId="{85B17085-F7B7-4E9A-9EC6-35EB5B255BC5}" type="sibTrans" cxnId="{DA98D76A-57DC-4B15-A99C-9B95D1479E73}">
      <dgm:prSet/>
      <dgm:spPr/>
      <dgm:t>
        <a:bodyPr/>
        <a:lstStyle/>
        <a:p>
          <a:endParaRPr lang="en-NL"/>
        </a:p>
      </dgm:t>
    </dgm:pt>
    <dgm:pt modelId="{6DB1CFCF-845E-4B05-90D9-3393F32A2633}">
      <dgm:prSet custT="1"/>
      <dgm:spPr/>
      <dgm:t>
        <a:bodyPr/>
        <a:lstStyle/>
        <a:p>
          <a:r>
            <a:rPr lang="en-GB" sz="2000" dirty="0"/>
            <a:t>Knowledge and understanding of tools and methodologies to rebuild and restore areas that have been negatively impacted by climate change (e.g., seashores, flood prevention measures).</a:t>
          </a:r>
          <a:endParaRPr lang="en-NL" sz="2000" dirty="0"/>
        </a:p>
      </dgm:t>
    </dgm:pt>
    <dgm:pt modelId="{44249E4E-6EE4-4C6D-BAA1-150415A82CB0}" type="parTrans" cxnId="{1DEC4335-799B-4B04-B477-79C51A81FE01}">
      <dgm:prSet/>
      <dgm:spPr/>
      <dgm:t>
        <a:bodyPr/>
        <a:lstStyle/>
        <a:p>
          <a:endParaRPr lang="en-NL"/>
        </a:p>
      </dgm:t>
    </dgm:pt>
    <dgm:pt modelId="{15D59517-AAE2-452C-93C4-5BDFB2DAC80C}" type="sibTrans" cxnId="{1DEC4335-799B-4B04-B477-79C51A81FE01}">
      <dgm:prSet/>
      <dgm:spPr/>
      <dgm:t>
        <a:bodyPr/>
        <a:lstStyle/>
        <a:p>
          <a:endParaRPr lang="en-NL"/>
        </a:p>
      </dgm:t>
    </dgm:pt>
    <dgm:pt modelId="{4CF24DA0-DB86-4EBD-BA8F-F8F343D5C9E5}">
      <dgm:prSet custT="1"/>
      <dgm:spPr/>
      <dgm:t>
        <a:bodyPr/>
        <a:lstStyle/>
        <a:p>
          <a:r>
            <a:rPr lang="en-GB" sz="2000" dirty="0"/>
            <a:t>Implementing measures that reduce the vulnerability of natural and human systems to the impacts of climate change. </a:t>
          </a:r>
          <a:endParaRPr lang="en-NL" sz="2000" dirty="0"/>
        </a:p>
      </dgm:t>
    </dgm:pt>
    <dgm:pt modelId="{3E9EB4C9-41C3-4A16-8B66-44D7419091BD}" type="parTrans" cxnId="{050CCD70-D75E-419B-BF0E-9E9D19A2A2E5}">
      <dgm:prSet/>
      <dgm:spPr/>
      <dgm:t>
        <a:bodyPr/>
        <a:lstStyle/>
        <a:p>
          <a:endParaRPr lang="en-NL"/>
        </a:p>
      </dgm:t>
    </dgm:pt>
    <dgm:pt modelId="{192072DF-53BF-4A69-A123-6A6D617A1217}" type="sibTrans" cxnId="{050CCD70-D75E-419B-BF0E-9E9D19A2A2E5}">
      <dgm:prSet/>
      <dgm:spPr/>
      <dgm:t>
        <a:bodyPr/>
        <a:lstStyle/>
        <a:p>
          <a:endParaRPr lang="en-NL"/>
        </a:p>
      </dgm:t>
    </dgm:pt>
    <dgm:pt modelId="{BD2F9D35-9310-4103-879B-DE28D7AA1C01}">
      <dgm:prSet custT="1"/>
      <dgm:spPr/>
      <dgm:t>
        <a:bodyPr/>
        <a:lstStyle/>
        <a:p>
          <a:r>
            <a:rPr lang="en-GB" sz="2000" dirty="0"/>
            <a:t>Advocating for appropriate channelling of resources at global level to protect negatively affected natural and human systems in a just and equitable way.</a:t>
          </a:r>
          <a:endParaRPr lang="en-NL" sz="2000" dirty="0"/>
        </a:p>
      </dgm:t>
    </dgm:pt>
    <dgm:pt modelId="{DBA4E89A-A464-465E-8FED-AE6FE25C9CA4}" type="parTrans" cxnId="{F23D9E8C-6CA0-42F3-9FC5-C29C85F58BF8}">
      <dgm:prSet/>
      <dgm:spPr/>
      <dgm:t>
        <a:bodyPr/>
        <a:lstStyle/>
        <a:p>
          <a:endParaRPr lang="en-NL"/>
        </a:p>
      </dgm:t>
    </dgm:pt>
    <dgm:pt modelId="{C0444816-C0FE-486C-B0A2-30F4BB709DD1}" type="sibTrans" cxnId="{F23D9E8C-6CA0-42F3-9FC5-C29C85F58BF8}">
      <dgm:prSet/>
      <dgm:spPr/>
      <dgm:t>
        <a:bodyPr/>
        <a:lstStyle/>
        <a:p>
          <a:endParaRPr lang="en-NL"/>
        </a:p>
      </dgm:t>
    </dgm:pt>
    <dgm:pt modelId="{D7529F2F-78BA-4BA6-AFF6-59E39FBB8536}" type="pres">
      <dgm:prSet presAssocID="{CEE5563D-A390-4C49-A4DB-1D796F964B95}" presName="linear" presStyleCnt="0">
        <dgm:presLayoutVars>
          <dgm:animLvl val="lvl"/>
          <dgm:resizeHandles val="exact"/>
        </dgm:presLayoutVars>
      </dgm:prSet>
      <dgm:spPr/>
    </dgm:pt>
    <dgm:pt modelId="{CAE83A76-FBF8-49E3-B62E-0079A019A608}" type="pres">
      <dgm:prSet presAssocID="{B1A18024-0CCF-4768-8A86-0BC6C742CF0D}" presName="parentText" presStyleLbl="node1" presStyleIdx="0" presStyleCnt="5" custScaleY="141486">
        <dgm:presLayoutVars>
          <dgm:chMax val="0"/>
          <dgm:bulletEnabled val="1"/>
        </dgm:presLayoutVars>
      </dgm:prSet>
      <dgm:spPr/>
    </dgm:pt>
    <dgm:pt modelId="{0EAE8136-23BC-438D-B18A-DEFE4B294FEF}" type="pres">
      <dgm:prSet presAssocID="{85B17085-F7B7-4E9A-9EC6-35EB5B255BC5}" presName="spacer" presStyleCnt="0"/>
      <dgm:spPr/>
    </dgm:pt>
    <dgm:pt modelId="{5EC8B9A6-5F77-445E-8BDB-E6C1E2105213}" type="pres">
      <dgm:prSet presAssocID="{6DB1CFCF-845E-4B05-90D9-3393F32A2633}" presName="parentText" presStyleLbl="node1" presStyleIdx="1" presStyleCnt="5">
        <dgm:presLayoutVars>
          <dgm:chMax val="0"/>
          <dgm:bulletEnabled val="1"/>
        </dgm:presLayoutVars>
      </dgm:prSet>
      <dgm:spPr/>
    </dgm:pt>
    <dgm:pt modelId="{68E09965-BDAD-4B98-9939-F1D13C1ACF75}" type="pres">
      <dgm:prSet presAssocID="{15D59517-AAE2-452C-93C4-5BDFB2DAC80C}" presName="spacer" presStyleCnt="0"/>
      <dgm:spPr/>
    </dgm:pt>
    <dgm:pt modelId="{28955ACD-53B4-499F-89BB-254F16A898CF}" type="pres">
      <dgm:prSet presAssocID="{4CF24DA0-DB86-4EBD-BA8F-F8F343D5C9E5}" presName="parentText" presStyleLbl="node1" presStyleIdx="2" presStyleCnt="5">
        <dgm:presLayoutVars>
          <dgm:chMax val="0"/>
          <dgm:bulletEnabled val="1"/>
        </dgm:presLayoutVars>
      </dgm:prSet>
      <dgm:spPr/>
    </dgm:pt>
    <dgm:pt modelId="{7EE0F2CA-2849-45D7-BAFE-908C3113EF42}" type="pres">
      <dgm:prSet presAssocID="{192072DF-53BF-4A69-A123-6A6D617A1217}" presName="spacer" presStyleCnt="0"/>
      <dgm:spPr/>
    </dgm:pt>
    <dgm:pt modelId="{1CBCF9C5-F202-4995-9634-4C82753ADD33}" type="pres">
      <dgm:prSet presAssocID="{CEB19BAB-4487-40C4-BF32-76075AF1F385}" presName="parentText" presStyleLbl="node1" presStyleIdx="3" presStyleCnt="5">
        <dgm:presLayoutVars>
          <dgm:chMax val="0"/>
          <dgm:bulletEnabled val="1"/>
        </dgm:presLayoutVars>
      </dgm:prSet>
      <dgm:spPr/>
    </dgm:pt>
    <dgm:pt modelId="{0E3D8964-B13C-4018-972D-D352A647FF70}" type="pres">
      <dgm:prSet presAssocID="{6FF1B02C-546F-423F-9A85-9C53A0C14D86}" presName="spacer" presStyleCnt="0"/>
      <dgm:spPr/>
    </dgm:pt>
    <dgm:pt modelId="{569EEFCE-F1FB-4C9C-B800-7076A67F68FB}" type="pres">
      <dgm:prSet presAssocID="{BD2F9D35-9310-4103-879B-DE28D7AA1C01}" presName="parentText" presStyleLbl="node1" presStyleIdx="4" presStyleCnt="5" custScaleY="108367">
        <dgm:presLayoutVars>
          <dgm:chMax val="0"/>
          <dgm:bulletEnabled val="1"/>
        </dgm:presLayoutVars>
      </dgm:prSet>
      <dgm:spPr/>
    </dgm:pt>
  </dgm:ptLst>
  <dgm:cxnLst>
    <dgm:cxn modelId="{1DEC4335-799B-4B04-B477-79C51A81FE01}" srcId="{CEE5563D-A390-4C49-A4DB-1D796F964B95}" destId="{6DB1CFCF-845E-4B05-90D9-3393F32A2633}" srcOrd="1" destOrd="0" parTransId="{44249E4E-6EE4-4C6D-BAA1-150415A82CB0}" sibTransId="{15D59517-AAE2-452C-93C4-5BDFB2DAC80C}"/>
    <dgm:cxn modelId="{D30DE669-1050-4936-ADDB-7CD7DD193F25}" srcId="{CEE5563D-A390-4C49-A4DB-1D796F964B95}" destId="{CEB19BAB-4487-40C4-BF32-76075AF1F385}" srcOrd="3" destOrd="0" parTransId="{58E0EA66-2472-4B6A-A27B-C121C5AA7611}" sibTransId="{6FF1B02C-546F-423F-9A85-9C53A0C14D86}"/>
    <dgm:cxn modelId="{1BDD276A-4648-4336-9409-C5A4AD31D51A}" type="presOf" srcId="{BD2F9D35-9310-4103-879B-DE28D7AA1C01}" destId="{569EEFCE-F1FB-4C9C-B800-7076A67F68FB}" srcOrd="0" destOrd="0" presId="urn:microsoft.com/office/officeart/2005/8/layout/vList2"/>
    <dgm:cxn modelId="{DA98D76A-57DC-4B15-A99C-9B95D1479E73}" srcId="{CEE5563D-A390-4C49-A4DB-1D796F964B95}" destId="{B1A18024-0CCF-4768-8A86-0BC6C742CF0D}" srcOrd="0" destOrd="0" parTransId="{71B45B79-7DE5-4477-A84A-69A92E5FAE13}" sibTransId="{85B17085-F7B7-4E9A-9EC6-35EB5B255BC5}"/>
    <dgm:cxn modelId="{050CCD70-D75E-419B-BF0E-9E9D19A2A2E5}" srcId="{CEE5563D-A390-4C49-A4DB-1D796F964B95}" destId="{4CF24DA0-DB86-4EBD-BA8F-F8F343D5C9E5}" srcOrd="2" destOrd="0" parTransId="{3E9EB4C9-41C3-4A16-8B66-44D7419091BD}" sibTransId="{192072DF-53BF-4A69-A123-6A6D617A1217}"/>
    <dgm:cxn modelId="{F23D9E8C-6CA0-42F3-9FC5-C29C85F58BF8}" srcId="{CEE5563D-A390-4C49-A4DB-1D796F964B95}" destId="{BD2F9D35-9310-4103-879B-DE28D7AA1C01}" srcOrd="4" destOrd="0" parTransId="{DBA4E89A-A464-465E-8FED-AE6FE25C9CA4}" sibTransId="{C0444816-C0FE-486C-B0A2-30F4BB709DD1}"/>
    <dgm:cxn modelId="{FDDDF4AB-5F8F-4773-829E-7A30B9FB75D4}" type="presOf" srcId="{6DB1CFCF-845E-4B05-90D9-3393F32A2633}" destId="{5EC8B9A6-5F77-445E-8BDB-E6C1E2105213}" srcOrd="0" destOrd="0" presId="urn:microsoft.com/office/officeart/2005/8/layout/vList2"/>
    <dgm:cxn modelId="{B9EB45C8-91B1-499F-8558-C2ACC63D323A}" type="presOf" srcId="{B1A18024-0CCF-4768-8A86-0BC6C742CF0D}" destId="{CAE83A76-FBF8-49E3-B62E-0079A019A608}" srcOrd="0" destOrd="0" presId="urn:microsoft.com/office/officeart/2005/8/layout/vList2"/>
    <dgm:cxn modelId="{59D573D8-28C1-4E9F-93ED-62A3B3F288E2}" type="presOf" srcId="{CEB19BAB-4487-40C4-BF32-76075AF1F385}" destId="{1CBCF9C5-F202-4995-9634-4C82753ADD33}" srcOrd="0" destOrd="0" presId="urn:microsoft.com/office/officeart/2005/8/layout/vList2"/>
    <dgm:cxn modelId="{042B59D8-9194-46C3-80C7-8B6D7EEE494A}" type="presOf" srcId="{4CF24DA0-DB86-4EBD-BA8F-F8F343D5C9E5}" destId="{28955ACD-53B4-499F-89BB-254F16A898CF}" srcOrd="0" destOrd="0" presId="urn:microsoft.com/office/officeart/2005/8/layout/vList2"/>
    <dgm:cxn modelId="{EC675DFF-B493-4BAD-AA86-313058C757DB}" type="presOf" srcId="{CEE5563D-A390-4C49-A4DB-1D796F964B95}" destId="{D7529F2F-78BA-4BA6-AFF6-59E39FBB8536}" srcOrd="0" destOrd="0" presId="urn:microsoft.com/office/officeart/2005/8/layout/vList2"/>
    <dgm:cxn modelId="{CAD76BA0-FF4C-4F89-8636-1DCF534747AC}" type="presParOf" srcId="{D7529F2F-78BA-4BA6-AFF6-59E39FBB8536}" destId="{CAE83A76-FBF8-49E3-B62E-0079A019A608}" srcOrd="0" destOrd="0" presId="urn:microsoft.com/office/officeart/2005/8/layout/vList2"/>
    <dgm:cxn modelId="{BDCDE38C-92AA-48A6-A915-B2E287C65320}" type="presParOf" srcId="{D7529F2F-78BA-4BA6-AFF6-59E39FBB8536}" destId="{0EAE8136-23BC-438D-B18A-DEFE4B294FEF}" srcOrd="1" destOrd="0" presId="urn:microsoft.com/office/officeart/2005/8/layout/vList2"/>
    <dgm:cxn modelId="{6A5C8C68-CA82-4B64-9A67-0C39AF717B06}" type="presParOf" srcId="{D7529F2F-78BA-4BA6-AFF6-59E39FBB8536}" destId="{5EC8B9A6-5F77-445E-8BDB-E6C1E2105213}" srcOrd="2" destOrd="0" presId="urn:microsoft.com/office/officeart/2005/8/layout/vList2"/>
    <dgm:cxn modelId="{EA75FCCC-FB78-4C80-BB0A-ABB9EA8A36DA}" type="presParOf" srcId="{D7529F2F-78BA-4BA6-AFF6-59E39FBB8536}" destId="{68E09965-BDAD-4B98-9939-F1D13C1ACF75}" srcOrd="3" destOrd="0" presId="urn:microsoft.com/office/officeart/2005/8/layout/vList2"/>
    <dgm:cxn modelId="{2163413E-814B-410C-9365-3C7BF9D51D07}" type="presParOf" srcId="{D7529F2F-78BA-4BA6-AFF6-59E39FBB8536}" destId="{28955ACD-53B4-499F-89BB-254F16A898CF}" srcOrd="4" destOrd="0" presId="urn:microsoft.com/office/officeart/2005/8/layout/vList2"/>
    <dgm:cxn modelId="{160C801F-D735-4DFE-B7A8-2EE0BB586ADA}" type="presParOf" srcId="{D7529F2F-78BA-4BA6-AFF6-59E39FBB8536}" destId="{7EE0F2CA-2849-45D7-BAFE-908C3113EF42}" srcOrd="5" destOrd="0" presId="urn:microsoft.com/office/officeart/2005/8/layout/vList2"/>
    <dgm:cxn modelId="{8B5C7490-AE11-41B3-9172-96E1429E3276}" type="presParOf" srcId="{D7529F2F-78BA-4BA6-AFF6-59E39FBB8536}" destId="{1CBCF9C5-F202-4995-9634-4C82753ADD33}" srcOrd="6" destOrd="0" presId="urn:microsoft.com/office/officeart/2005/8/layout/vList2"/>
    <dgm:cxn modelId="{772057C2-E9DA-44FD-A624-C01122B04EA8}" type="presParOf" srcId="{D7529F2F-78BA-4BA6-AFF6-59E39FBB8536}" destId="{0E3D8964-B13C-4018-972D-D352A647FF70}" srcOrd="7" destOrd="0" presId="urn:microsoft.com/office/officeart/2005/8/layout/vList2"/>
    <dgm:cxn modelId="{9951EF82-299A-4B8C-8346-4D4D881A8446}" type="presParOf" srcId="{D7529F2F-78BA-4BA6-AFF6-59E39FBB8536}" destId="{569EEFCE-F1FB-4C9C-B800-7076A67F68FB}"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9EC9D00-7D4D-4724-8FD8-FD2C6C4E492A}" type="doc">
      <dgm:prSet loTypeId="urn:microsoft.com/office/officeart/2005/8/layout/pList1" loCatId="list" qsTypeId="urn:microsoft.com/office/officeart/2005/8/quickstyle/simple1" qsCatId="simple" csTypeId="urn:microsoft.com/office/officeart/2005/8/colors/accent1_2" csCatId="accent1" phldr="1"/>
      <dgm:spPr/>
      <dgm:t>
        <a:bodyPr/>
        <a:lstStyle/>
        <a:p>
          <a:endParaRPr lang="en-NL"/>
        </a:p>
      </dgm:t>
    </dgm:pt>
    <dgm:pt modelId="{288CA17F-010F-47C8-82E8-CDB1F0BD8907}">
      <dgm:prSet phldrT="[Text]"/>
      <dgm:spPr/>
      <dgm:t>
        <a:bodyPr/>
        <a:lstStyle/>
        <a:p>
          <a:pPr algn="ctr"/>
          <a:r>
            <a:rPr lang="en-GB" dirty="0">
              <a:solidFill>
                <a:schemeClr val="tx1"/>
              </a:solidFill>
            </a:rPr>
            <a:t>Climate change mitigation and focused on solutions</a:t>
          </a:r>
          <a:endParaRPr lang="en-NL" dirty="0"/>
        </a:p>
      </dgm:t>
    </dgm:pt>
    <dgm:pt modelId="{6C1D7178-DE3F-4DC4-96C7-58A871042227}" type="parTrans" cxnId="{6C26FC64-702E-440D-BBFF-AD6F174E9BD0}">
      <dgm:prSet/>
      <dgm:spPr/>
      <dgm:t>
        <a:bodyPr/>
        <a:lstStyle/>
        <a:p>
          <a:pPr algn="ctr"/>
          <a:endParaRPr lang="en-NL"/>
        </a:p>
      </dgm:t>
    </dgm:pt>
    <dgm:pt modelId="{B8DAD99D-2EBA-454E-B39F-0F0B84B7C56F}" type="sibTrans" cxnId="{6C26FC64-702E-440D-BBFF-AD6F174E9BD0}">
      <dgm:prSet/>
      <dgm:spPr/>
      <dgm:t>
        <a:bodyPr/>
        <a:lstStyle/>
        <a:p>
          <a:pPr algn="ctr"/>
          <a:endParaRPr lang="en-NL"/>
        </a:p>
      </dgm:t>
    </dgm:pt>
    <dgm:pt modelId="{EAAB7796-74AE-4689-8B04-9053AFD29681}">
      <dgm:prSet phldrT="[Text]"/>
      <dgm:spPr/>
      <dgm:t>
        <a:bodyPr/>
        <a:lstStyle/>
        <a:p>
          <a:pPr algn="ctr"/>
          <a:r>
            <a:rPr lang="en-GB" dirty="0"/>
            <a:t>Interactive teaching material</a:t>
          </a:r>
          <a:endParaRPr lang="en-NL" dirty="0"/>
        </a:p>
      </dgm:t>
    </dgm:pt>
    <dgm:pt modelId="{460FDE6B-C990-4567-A97D-8CE92DF5C9F2}" type="parTrans" cxnId="{2625F2E7-DF7E-4A06-9702-070DED043143}">
      <dgm:prSet/>
      <dgm:spPr/>
      <dgm:t>
        <a:bodyPr/>
        <a:lstStyle/>
        <a:p>
          <a:pPr algn="ctr"/>
          <a:endParaRPr lang="en-NL"/>
        </a:p>
      </dgm:t>
    </dgm:pt>
    <dgm:pt modelId="{DBDA2ACF-7408-4288-A40D-2DE9427DF32E}" type="sibTrans" cxnId="{2625F2E7-DF7E-4A06-9702-070DED043143}">
      <dgm:prSet/>
      <dgm:spPr/>
      <dgm:t>
        <a:bodyPr/>
        <a:lstStyle/>
        <a:p>
          <a:pPr algn="ctr"/>
          <a:endParaRPr lang="en-NL"/>
        </a:p>
      </dgm:t>
    </dgm:pt>
    <dgm:pt modelId="{E9A84F13-52FC-45F9-9914-98752192E741}">
      <dgm:prSet phldrT="[Text]"/>
      <dgm:spPr/>
      <dgm:t>
        <a:bodyPr/>
        <a:lstStyle/>
        <a:p>
          <a:pPr algn="ctr"/>
          <a:r>
            <a:rPr lang="en-GB" dirty="0"/>
            <a:t>MIT Sloan &amp; Climate Interactive Simulation tool </a:t>
          </a:r>
          <a:endParaRPr lang="en-NL" dirty="0"/>
        </a:p>
      </dgm:t>
    </dgm:pt>
    <dgm:pt modelId="{AE41392D-7902-40C5-8641-A2A61F1AF4D6}" type="parTrans" cxnId="{01DA5A4C-589D-4FA9-8A25-12B4A766B5DF}">
      <dgm:prSet/>
      <dgm:spPr/>
      <dgm:t>
        <a:bodyPr/>
        <a:lstStyle/>
        <a:p>
          <a:pPr algn="ctr"/>
          <a:endParaRPr lang="en-NL"/>
        </a:p>
      </dgm:t>
    </dgm:pt>
    <dgm:pt modelId="{5451EB49-B932-4DDA-8764-16538FDD296B}" type="sibTrans" cxnId="{01DA5A4C-589D-4FA9-8A25-12B4A766B5DF}">
      <dgm:prSet/>
      <dgm:spPr/>
      <dgm:t>
        <a:bodyPr/>
        <a:lstStyle/>
        <a:p>
          <a:pPr algn="ctr"/>
          <a:endParaRPr lang="en-NL"/>
        </a:p>
      </dgm:t>
    </dgm:pt>
    <dgm:pt modelId="{693AB9D4-59AB-4AE9-A0ED-EEC538033421}">
      <dgm:prSet/>
      <dgm:spPr/>
      <dgm:t>
        <a:bodyPr/>
        <a:lstStyle/>
        <a:p>
          <a:pPr algn="ctr"/>
          <a:r>
            <a:rPr lang="en-GB" dirty="0"/>
            <a:t>Certificates for you and your students</a:t>
          </a:r>
          <a:endParaRPr lang="en-NL" dirty="0"/>
        </a:p>
      </dgm:t>
    </dgm:pt>
    <dgm:pt modelId="{CBA92C69-736A-4B07-BB73-1E2A9B937B26}" type="parTrans" cxnId="{7A796FD2-326F-4B5A-9A70-587DFC35559D}">
      <dgm:prSet/>
      <dgm:spPr/>
      <dgm:t>
        <a:bodyPr/>
        <a:lstStyle/>
        <a:p>
          <a:pPr algn="ctr"/>
          <a:endParaRPr lang="en-NL"/>
        </a:p>
      </dgm:t>
    </dgm:pt>
    <dgm:pt modelId="{1272EF4D-94B3-4F95-BC95-B1B64D49CE2C}" type="sibTrans" cxnId="{7A796FD2-326F-4B5A-9A70-587DFC35559D}">
      <dgm:prSet/>
      <dgm:spPr/>
      <dgm:t>
        <a:bodyPr/>
        <a:lstStyle/>
        <a:p>
          <a:pPr algn="ctr"/>
          <a:endParaRPr lang="en-NL"/>
        </a:p>
      </dgm:t>
    </dgm:pt>
    <dgm:pt modelId="{D1703DA8-CB43-4CE2-89F3-0AE2985318B0}" type="pres">
      <dgm:prSet presAssocID="{89EC9D00-7D4D-4724-8FD8-FD2C6C4E492A}" presName="Name0" presStyleCnt="0">
        <dgm:presLayoutVars>
          <dgm:dir/>
          <dgm:resizeHandles val="exact"/>
        </dgm:presLayoutVars>
      </dgm:prSet>
      <dgm:spPr/>
    </dgm:pt>
    <dgm:pt modelId="{DBBD1058-A32C-4A27-BDD0-E5B4ECE68118}" type="pres">
      <dgm:prSet presAssocID="{288CA17F-010F-47C8-82E8-CDB1F0BD8907}" presName="compNode" presStyleCnt="0"/>
      <dgm:spPr/>
    </dgm:pt>
    <dgm:pt modelId="{CD6A562E-7197-486F-BE97-DFBC2CFF3D7E}" type="pres">
      <dgm:prSet presAssocID="{288CA17F-010F-47C8-82E8-CDB1F0BD8907}" presName="pictRect" presStyleLbl="node1" presStyleIdx="0" presStyleCnt="4"/>
      <dgm:spPr>
        <a:blipFill rotWithShape="1">
          <a:blip xmlns:r="http://schemas.openxmlformats.org/officeDocument/2006/relationships" r:embed="rId1"/>
          <a:srcRect/>
          <a:stretch>
            <a:fillRect l="-2000" r="-2000"/>
          </a:stretch>
        </a:blipFill>
      </dgm:spPr>
    </dgm:pt>
    <dgm:pt modelId="{4D876F06-6DDD-4D83-890F-4D029BA745C5}" type="pres">
      <dgm:prSet presAssocID="{288CA17F-010F-47C8-82E8-CDB1F0BD8907}" presName="textRect" presStyleLbl="revTx" presStyleIdx="0" presStyleCnt="4">
        <dgm:presLayoutVars>
          <dgm:bulletEnabled val="1"/>
        </dgm:presLayoutVars>
      </dgm:prSet>
      <dgm:spPr/>
    </dgm:pt>
    <dgm:pt modelId="{2341538B-5564-45EE-8A9A-9A7D47930EEA}" type="pres">
      <dgm:prSet presAssocID="{B8DAD99D-2EBA-454E-B39F-0F0B84B7C56F}" presName="sibTrans" presStyleLbl="sibTrans2D1" presStyleIdx="0" presStyleCnt="0"/>
      <dgm:spPr/>
    </dgm:pt>
    <dgm:pt modelId="{055E91EC-143C-40DC-A478-6FEF82A389E8}" type="pres">
      <dgm:prSet presAssocID="{EAAB7796-74AE-4689-8B04-9053AFD29681}" presName="compNode" presStyleCnt="0"/>
      <dgm:spPr/>
    </dgm:pt>
    <dgm:pt modelId="{D09A07F7-6B08-419A-929B-35B77FEFD7CC}" type="pres">
      <dgm:prSet presAssocID="{EAAB7796-74AE-4689-8B04-9053AFD29681}" presName="pictRect" presStyleLbl="node1" presStyleIdx="1" presStyleCnt="4"/>
      <dgm:spPr>
        <a:blipFill rotWithShape="1">
          <a:blip xmlns:r="http://schemas.openxmlformats.org/officeDocument/2006/relationships" r:embed="rId2"/>
          <a:srcRect/>
          <a:stretch>
            <a:fillRect l="-2000" r="-2000"/>
          </a:stretch>
        </a:blipFill>
      </dgm:spPr>
    </dgm:pt>
    <dgm:pt modelId="{8C75DDDE-D4AF-4EFE-93CD-C3BF02253519}" type="pres">
      <dgm:prSet presAssocID="{EAAB7796-74AE-4689-8B04-9053AFD29681}" presName="textRect" presStyleLbl="revTx" presStyleIdx="1" presStyleCnt="4">
        <dgm:presLayoutVars>
          <dgm:bulletEnabled val="1"/>
        </dgm:presLayoutVars>
      </dgm:prSet>
      <dgm:spPr/>
    </dgm:pt>
    <dgm:pt modelId="{9BE3FF69-2864-47E9-A5DB-307E08D44A81}" type="pres">
      <dgm:prSet presAssocID="{DBDA2ACF-7408-4288-A40D-2DE9427DF32E}" presName="sibTrans" presStyleLbl="sibTrans2D1" presStyleIdx="0" presStyleCnt="0"/>
      <dgm:spPr/>
    </dgm:pt>
    <dgm:pt modelId="{64AB5C60-0E12-4DD7-8279-C03B5B5B1594}" type="pres">
      <dgm:prSet presAssocID="{E9A84F13-52FC-45F9-9914-98752192E741}" presName="compNode" presStyleCnt="0"/>
      <dgm:spPr/>
    </dgm:pt>
    <dgm:pt modelId="{ADD7C7E1-30A0-4713-8F27-30F74E1E2C57}" type="pres">
      <dgm:prSet presAssocID="{E9A84F13-52FC-45F9-9914-98752192E741}" presName="pictRect" presStyleLbl="node1" presStyleIdx="2" presStyleCnt="4"/>
      <dgm:spPr>
        <a:blipFill rotWithShape="1">
          <a:blip xmlns:r="http://schemas.openxmlformats.org/officeDocument/2006/relationships" r:embed="rId3"/>
          <a:srcRect/>
          <a:stretch>
            <a:fillRect l="-2000" r="-2000"/>
          </a:stretch>
        </a:blipFill>
      </dgm:spPr>
    </dgm:pt>
    <dgm:pt modelId="{1EE91406-2FB8-46B7-B726-80C89895A895}" type="pres">
      <dgm:prSet presAssocID="{E9A84F13-52FC-45F9-9914-98752192E741}" presName="textRect" presStyleLbl="revTx" presStyleIdx="2" presStyleCnt="4">
        <dgm:presLayoutVars>
          <dgm:bulletEnabled val="1"/>
        </dgm:presLayoutVars>
      </dgm:prSet>
      <dgm:spPr/>
    </dgm:pt>
    <dgm:pt modelId="{77A89643-6148-4D94-B862-61DA29EBBEA4}" type="pres">
      <dgm:prSet presAssocID="{5451EB49-B932-4DDA-8764-16538FDD296B}" presName="sibTrans" presStyleLbl="sibTrans2D1" presStyleIdx="0" presStyleCnt="0"/>
      <dgm:spPr/>
    </dgm:pt>
    <dgm:pt modelId="{51B9BC2B-9E44-4DAC-B6D8-83A4E93968FA}" type="pres">
      <dgm:prSet presAssocID="{693AB9D4-59AB-4AE9-A0ED-EEC538033421}" presName="compNode" presStyleCnt="0"/>
      <dgm:spPr/>
    </dgm:pt>
    <dgm:pt modelId="{DC7A39B0-3FAA-4438-BBA8-BFC9CE9EFD63}" type="pres">
      <dgm:prSet presAssocID="{693AB9D4-59AB-4AE9-A0ED-EEC538033421}" presName="pictRect" presStyleLbl="node1" presStyleIdx="3" presStyleCnt="4"/>
      <dgm:spPr>
        <a:blipFill rotWithShape="1">
          <a:blip xmlns:r="http://schemas.openxmlformats.org/officeDocument/2006/relationships" r:embed="rId4"/>
          <a:srcRect/>
          <a:stretch>
            <a:fillRect l="-2000" r="-2000"/>
          </a:stretch>
        </a:blipFill>
      </dgm:spPr>
    </dgm:pt>
    <dgm:pt modelId="{F86DC537-E8D6-4C90-8AF1-A480E8A5DDFD}" type="pres">
      <dgm:prSet presAssocID="{693AB9D4-59AB-4AE9-A0ED-EEC538033421}" presName="textRect" presStyleLbl="revTx" presStyleIdx="3" presStyleCnt="4">
        <dgm:presLayoutVars>
          <dgm:bulletEnabled val="1"/>
        </dgm:presLayoutVars>
      </dgm:prSet>
      <dgm:spPr/>
    </dgm:pt>
  </dgm:ptLst>
  <dgm:cxnLst>
    <dgm:cxn modelId="{5BC9EC00-265A-4EE5-B4A1-BE8DB93E13D0}" type="presOf" srcId="{E9A84F13-52FC-45F9-9914-98752192E741}" destId="{1EE91406-2FB8-46B7-B726-80C89895A895}" srcOrd="0" destOrd="0" presId="urn:microsoft.com/office/officeart/2005/8/layout/pList1"/>
    <dgm:cxn modelId="{6C26FC64-702E-440D-BBFF-AD6F174E9BD0}" srcId="{89EC9D00-7D4D-4724-8FD8-FD2C6C4E492A}" destId="{288CA17F-010F-47C8-82E8-CDB1F0BD8907}" srcOrd="0" destOrd="0" parTransId="{6C1D7178-DE3F-4DC4-96C7-58A871042227}" sibTransId="{B8DAD99D-2EBA-454E-B39F-0F0B84B7C56F}"/>
    <dgm:cxn modelId="{01DA5A4C-589D-4FA9-8A25-12B4A766B5DF}" srcId="{89EC9D00-7D4D-4724-8FD8-FD2C6C4E492A}" destId="{E9A84F13-52FC-45F9-9914-98752192E741}" srcOrd="2" destOrd="0" parTransId="{AE41392D-7902-40C5-8641-A2A61F1AF4D6}" sibTransId="{5451EB49-B932-4DDA-8764-16538FDD296B}"/>
    <dgm:cxn modelId="{A1F9DF4C-9394-4F5A-91A4-65F35562868F}" type="presOf" srcId="{89EC9D00-7D4D-4724-8FD8-FD2C6C4E492A}" destId="{D1703DA8-CB43-4CE2-89F3-0AE2985318B0}" srcOrd="0" destOrd="0" presId="urn:microsoft.com/office/officeart/2005/8/layout/pList1"/>
    <dgm:cxn modelId="{C34BB36E-BABC-430F-8E35-DCC78B01A95A}" type="presOf" srcId="{693AB9D4-59AB-4AE9-A0ED-EEC538033421}" destId="{F86DC537-E8D6-4C90-8AF1-A480E8A5DDFD}" srcOrd="0" destOrd="0" presId="urn:microsoft.com/office/officeart/2005/8/layout/pList1"/>
    <dgm:cxn modelId="{97278E5A-B5DB-4AC9-B442-AD29BF48F343}" type="presOf" srcId="{5451EB49-B932-4DDA-8764-16538FDD296B}" destId="{77A89643-6148-4D94-B862-61DA29EBBEA4}" srcOrd="0" destOrd="0" presId="urn:microsoft.com/office/officeart/2005/8/layout/pList1"/>
    <dgm:cxn modelId="{BA5D7096-9F1A-4428-93D6-AD35A46B89A2}" type="presOf" srcId="{288CA17F-010F-47C8-82E8-CDB1F0BD8907}" destId="{4D876F06-6DDD-4D83-890F-4D029BA745C5}" srcOrd="0" destOrd="0" presId="urn:microsoft.com/office/officeart/2005/8/layout/pList1"/>
    <dgm:cxn modelId="{1FBEF496-4043-4D1B-8B89-4F17E31B47B5}" type="presOf" srcId="{B8DAD99D-2EBA-454E-B39F-0F0B84B7C56F}" destId="{2341538B-5564-45EE-8A9A-9A7D47930EEA}" srcOrd="0" destOrd="0" presId="urn:microsoft.com/office/officeart/2005/8/layout/pList1"/>
    <dgm:cxn modelId="{2CF004B5-C468-4331-A155-FBAC324E236D}" type="presOf" srcId="{DBDA2ACF-7408-4288-A40D-2DE9427DF32E}" destId="{9BE3FF69-2864-47E9-A5DB-307E08D44A81}" srcOrd="0" destOrd="0" presId="urn:microsoft.com/office/officeart/2005/8/layout/pList1"/>
    <dgm:cxn modelId="{7A796FD2-326F-4B5A-9A70-587DFC35559D}" srcId="{89EC9D00-7D4D-4724-8FD8-FD2C6C4E492A}" destId="{693AB9D4-59AB-4AE9-A0ED-EEC538033421}" srcOrd="3" destOrd="0" parTransId="{CBA92C69-736A-4B07-BB73-1E2A9B937B26}" sibTransId="{1272EF4D-94B3-4F95-BC95-B1B64D49CE2C}"/>
    <dgm:cxn modelId="{7CF6C5DD-A01C-4907-8886-36CE551489EF}" type="presOf" srcId="{EAAB7796-74AE-4689-8B04-9053AFD29681}" destId="{8C75DDDE-D4AF-4EFE-93CD-C3BF02253519}" srcOrd="0" destOrd="0" presId="urn:microsoft.com/office/officeart/2005/8/layout/pList1"/>
    <dgm:cxn modelId="{2625F2E7-DF7E-4A06-9702-070DED043143}" srcId="{89EC9D00-7D4D-4724-8FD8-FD2C6C4E492A}" destId="{EAAB7796-74AE-4689-8B04-9053AFD29681}" srcOrd="1" destOrd="0" parTransId="{460FDE6B-C990-4567-A97D-8CE92DF5C9F2}" sibTransId="{DBDA2ACF-7408-4288-A40D-2DE9427DF32E}"/>
    <dgm:cxn modelId="{59BB8E91-0AE8-4B43-AA35-20F14AF14E7B}" type="presParOf" srcId="{D1703DA8-CB43-4CE2-89F3-0AE2985318B0}" destId="{DBBD1058-A32C-4A27-BDD0-E5B4ECE68118}" srcOrd="0" destOrd="0" presId="urn:microsoft.com/office/officeart/2005/8/layout/pList1"/>
    <dgm:cxn modelId="{352BB9B4-114B-490D-9B5C-0F432CFA979E}" type="presParOf" srcId="{DBBD1058-A32C-4A27-BDD0-E5B4ECE68118}" destId="{CD6A562E-7197-486F-BE97-DFBC2CFF3D7E}" srcOrd="0" destOrd="0" presId="urn:microsoft.com/office/officeart/2005/8/layout/pList1"/>
    <dgm:cxn modelId="{31886932-6B2A-48DF-BA1C-D8E709450A41}" type="presParOf" srcId="{DBBD1058-A32C-4A27-BDD0-E5B4ECE68118}" destId="{4D876F06-6DDD-4D83-890F-4D029BA745C5}" srcOrd="1" destOrd="0" presId="urn:microsoft.com/office/officeart/2005/8/layout/pList1"/>
    <dgm:cxn modelId="{A118CBF0-B876-42DC-8C3F-891B63A32DBB}" type="presParOf" srcId="{D1703DA8-CB43-4CE2-89F3-0AE2985318B0}" destId="{2341538B-5564-45EE-8A9A-9A7D47930EEA}" srcOrd="1" destOrd="0" presId="urn:microsoft.com/office/officeart/2005/8/layout/pList1"/>
    <dgm:cxn modelId="{1E483674-394D-4F4C-B8DB-6D82F23D2E0A}" type="presParOf" srcId="{D1703DA8-CB43-4CE2-89F3-0AE2985318B0}" destId="{055E91EC-143C-40DC-A478-6FEF82A389E8}" srcOrd="2" destOrd="0" presId="urn:microsoft.com/office/officeart/2005/8/layout/pList1"/>
    <dgm:cxn modelId="{0E3040B1-FAC5-4ADA-AD0F-46BF0B094617}" type="presParOf" srcId="{055E91EC-143C-40DC-A478-6FEF82A389E8}" destId="{D09A07F7-6B08-419A-929B-35B77FEFD7CC}" srcOrd="0" destOrd="0" presId="urn:microsoft.com/office/officeart/2005/8/layout/pList1"/>
    <dgm:cxn modelId="{ED5E1A46-E5E8-4967-A13B-DF5B2039FDDC}" type="presParOf" srcId="{055E91EC-143C-40DC-A478-6FEF82A389E8}" destId="{8C75DDDE-D4AF-4EFE-93CD-C3BF02253519}" srcOrd="1" destOrd="0" presId="urn:microsoft.com/office/officeart/2005/8/layout/pList1"/>
    <dgm:cxn modelId="{3B5FBB14-4CF8-4046-8770-A660726CAD2B}" type="presParOf" srcId="{D1703DA8-CB43-4CE2-89F3-0AE2985318B0}" destId="{9BE3FF69-2864-47E9-A5DB-307E08D44A81}" srcOrd="3" destOrd="0" presId="urn:microsoft.com/office/officeart/2005/8/layout/pList1"/>
    <dgm:cxn modelId="{E307ED5A-57E3-487B-AEC4-011EED55CAC2}" type="presParOf" srcId="{D1703DA8-CB43-4CE2-89F3-0AE2985318B0}" destId="{64AB5C60-0E12-4DD7-8279-C03B5B5B1594}" srcOrd="4" destOrd="0" presId="urn:microsoft.com/office/officeart/2005/8/layout/pList1"/>
    <dgm:cxn modelId="{75C785E1-F70F-4967-91F2-00F7F440255B}" type="presParOf" srcId="{64AB5C60-0E12-4DD7-8279-C03B5B5B1594}" destId="{ADD7C7E1-30A0-4713-8F27-30F74E1E2C57}" srcOrd="0" destOrd="0" presId="urn:microsoft.com/office/officeart/2005/8/layout/pList1"/>
    <dgm:cxn modelId="{9EC28D38-304C-4EF8-8092-4E00D1DF222E}" type="presParOf" srcId="{64AB5C60-0E12-4DD7-8279-C03B5B5B1594}" destId="{1EE91406-2FB8-46B7-B726-80C89895A895}" srcOrd="1" destOrd="0" presId="urn:microsoft.com/office/officeart/2005/8/layout/pList1"/>
    <dgm:cxn modelId="{60AB03A2-3CE5-4356-82E4-2238E63FB00F}" type="presParOf" srcId="{D1703DA8-CB43-4CE2-89F3-0AE2985318B0}" destId="{77A89643-6148-4D94-B862-61DA29EBBEA4}" srcOrd="5" destOrd="0" presId="urn:microsoft.com/office/officeart/2005/8/layout/pList1"/>
    <dgm:cxn modelId="{F8DC47A9-1BA5-41EB-A84C-AC78EF65C300}" type="presParOf" srcId="{D1703DA8-CB43-4CE2-89F3-0AE2985318B0}" destId="{51B9BC2B-9E44-4DAC-B6D8-83A4E93968FA}" srcOrd="6" destOrd="0" presId="urn:microsoft.com/office/officeart/2005/8/layout/pList1"/>
    <dgm:cxn modelId="{DBE0D16E-33C1-465D-AD4B-C2FA276ECF1E}" type="presParOf" srcId="{51B9BC2B-9E44-4DAC-B6D8-83A4E93968FA}" destId="{DC7A39B0-3FAA-4438-BBA8-BFC9CE9EFD63}" srcOrd="0" destOrd="0" presId="urn:microsoft.com/office/officeart/2005/8/layout/pList1"/>
    <dgm:cxn modelId="{9250AF9A-373D-457C-B222-B67668528087}" type="presParOf" srcId="{51B9BC2B-9E44-4DAC-B6D8-83A4E93968FA}" destId="{F86DC537-E8D6-4C90-8AF1-A480E8A5DDFD}" srcOrd="1" destOrd="0" presId="urn:microsoft.com/office/officeart/2005/8/layout/p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240DFD-9C90-4185-A583-6E33B86868F1}">
      <dsp:nvSpPr>
        <dsp:cNvPr id="0" name=""/>
        <dsp:cNvSpPr/>
      </dsp:nvSpPr>
      <dsp:spPr>
        <a:xfrm>
          <a:off x="0" y="71304"/>
          <a:ext cx="11520000" cy="1209780"/>
        </a:xfrm>
        <a:prstGeom prst="roundRect">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GB" sz="2200" kern="1200" dirty="0"/>
            <a:t>Knowledge and understanding of a broad range of scientific concepts and processes related to climate change (e.g. climate, deforestation, habitat loss, water cycle, soil erosion, air pollution), its causes and its consequences, ecologically, socially, economically and politically.</a:t>
          </a:r>
          <a:endParaRPr lang="en-NL" sz="2200" kern="1200" dirty="0"/>
        </a:p>
      </dsp:txBody>
      <dsp:txXfrm>
        <a:off x="59057" y="130361"/>
        <a:ext cx="11401886" cy="1091666"/>
      </dsp:txXfrm>
    </dsp:sp>
    <dsp:sp modelId="{896DA917-1B18-4943-8322-70A1F7480905}">
      <dsp:nvSpPr>
        <dsp:cNvPr id="0" name=""/>
        <dsp:cNvSpPr/>
      </dsp:nvSpPr>
      <dsp:spPr>
        <a:xfrm>
          <a:off x="0" y="1344444"/>
          <a:ext cx="11520000" cy="1329971"/>
        </a:xfrm>
        <a:prstGeom prst="roundRect">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GB" sz="2200" kern="1200" dirty="0"/>
            <a:t>Knowledge and understanding of the dynamics of climate change impact across time and space (e.g. delayed consequences, reducing the quality of life, security and development options of future generations).</a:t>
          </a:r>
          <a:endParaRPr lang="en-NL" sz="2200" kern="1200" dirty="0"/>
        </a:p>
      </dsp:txBody>
      <dsp:txXfrm>
        <a:off x="64924" y="1409368"/>
        <a:ext cx="11390152" cy="1200123"/>
      </dsp:txXfrm>
    </dsp:sp>
    <dsp:sp modelId="{9DBA6994-991B-4D4C-8160-00B015034BE5}">
      <dsp:nvSpPr>
        <dsp:cNvPr id="0" name=""/>
        <dsp:cNvSpPr/>
      </dsp:nvSpPr>
      <dsp:spPr>
        <a:xfrm>
          <a:off x="0" y="2737775"/>
          <a:ext cx="11520000" cy="1209780"/>
        </a:xfrm>
        <a:prstGeom prst="roundRect">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GB" sz="2200" kern="1200"/>
            <a:t>Ability to distinguish critically between certainties, uncertainties, projections and risks associated with climate change and to evaluate messages about and public interpretations of climate change science.</a:t>
          </a:r>
          <a:endParaRPr lang="en-NL" sz="2200" kern="1200" dirty="0"/>
        </a:p>
      </dsp:txBody>
      <dsp:txXfrm>
        <a:off x="59057" y="2796832"/>
        <a:ext cx="11401886" cy="1091666"/>
      </dsp:txXfrm>
    </dsp:sp>
    <dsp:sp modelId="{61D2AFC6-783B-4B00-84D3-33790E2E59C8}">
      <dsp:nvSpPr>
        <dsp:cNvPr id="0" name=""/>
        <dsp:cNvSpPr/>
      </dsp:nvSpPr>
      <dsp:spPr>
        <a:xfrm>
          <a:off x="0" y="4010915"/>
          <a:ext cx="11520000" cy="12097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GB" sz="2200" kern="1200" dirty="0"/>
            <a:t>Awareness of strategies and technologies to address the negative impacts of climate change (e.g., reducing carbon consumption, encouraging low-carbon development, reducing deforestation through sustainable forest management, improving water and waste management).</a:t>
          </a:r>
          <a:endParaRPr lang="en-NL" sz="2200" kern="1200" dirty="0"/>
        </a:p>
      </dsp:txBody>
      <dsp:txXfrm>
        <a:off x="59057" y="4069972"/>
        <a:ext cx="11401886" cy="109166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240DFD-9C90-4185-A583-6E33B86868F1}">
      <dsp:nvSpPr>
        <dsp:cNvPr id="0" name=""/>
        <dsp:cNvSpPr/>
      </dsp:nvSpPr>
      <dsp:spPr>
        <a:xfrm>
          <a:off x="0" y="227429"/>
          <a:ext cx="11520000" cy="1570140"/>
        </a:xfrm>
        <a:prstGeom prst="roundRect">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GB" sz="2200" kern="1200" dirty="0"/>
            <a:t>Developing values, knowledge and skills required to make choices and decisions that minimize the use of natural resources, emissions, waste and pollution, while contributing to the development of new solutions to the climate crisis (e.g., rethinking the way we live, buy and consume, how our daily lives are organized, how we socialize, exchange, share, educate and build identities).</a:t>
          </a:r>
          <a:endParaRPr lang="en-NL" sz="2200" kern="1200" dirty="0"/>
        </a:p>
      </dsp:txBody>
      <dsp:txXfrm>
        <a:off x="76648" y="304077"/>
        <a:ext cx="11366704" cy="1416844"/>
      </dsp:txXfrm>
    </dsp:sp>
    <dsp:sp modelId="{443C1692-2A9C-4941-B34B-5F9CCEA5CC65}">
      <dsp:nvSpPr>
        <dsp:cNvPr id="0" name=""/>
        <dsp:cNvSpPr/>
      </dsp:nvSpPr>
      <dsp:spPr>
        <a:xfrm>
          <a:off x="0" y="1860930"/>
          <a:ext cx="11520000" cy="1570140"/>
        </a:xfrm>
        <a:prstGeom prst="roundRect">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GB" sz="2200" kern="1200" dirty="0"/>
            <a:t>Taking individual and/or collective action with the potential to have immediate, direct impact (e.g., reducing energy consumption, using non-polluting and renewable energy sources, environmental conservation, re-forestation and re-greening). </a:t>
          </a:r>
          <a:endParaRPr lang="en-NL" sz="2200" kern="1200" dirty="0"/>
        </a:p>
      </dsp:txBody>
      <dsp:txXfrm>
        <a:off x="76648" y="1937578"/>
        <a:ext cx="11366704" cy="1416844"/>
      </dsp:txXfrm>
    </dsp:sp>
    <dsp:sp modelId="{1CBCF9C5-F202-4995-9634-4C82753ADD33}">
      <dsp:nvSpPr>
        <dsp:cNvPr id="0" name=""/>
        <dsp:cNvSpPr/>
      </dsp:nvSpPr>
      <dsp:spPr>
        <a:xfrm>
          <a:off x="0" y="3494430"/>
          <a:ext cx="11520000" cy="1570140"/>
        </a:xfrm>
        <a:prstGeom prst="roundRect">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GB" sz="2200" kern="1200" dirty="0"/>
            <a:t>Contributing to policy development with long-term positive impact on societal </a:t>
          </a:r>
          <a:r>
            <a:rPr lang="en-GB" sz="2200" kern="1200" dirty="0" err="1"/>
            <a:t>behavior</a:t>
          </a:r>
          <a:r>
            <a:rPr lang="en-GB" sz="2200" kern="1200" dirty="0"/>
            <a:t> by examining economic systems, social structures, cultural patterns, lifestyle expectations, consumerism, wealth distribution, aspirations and value systems and their underlying responsibility for excessive greenhouse gas production.</a:t>
          </a:r>
          <a:endParaRPr lang="en-NL" sz="2200" kern="1200" dirty="0"/>
        </a:p>
      </dsp:txBody>
      <dsp:txXfrm>
        <a:off x="76648" y="3571078"/>
        <a:ext cx="11366704" cy="141684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E83A76-FBF8-49E3-B62E-0079A019A608}">
      <dsp:nvSpPr>
        <dsp:cNvPr id="0" name=""/>
        <dsp:cNvSpPr/>
      </dsp:nvSpPr>
      <dsp:spPr>
        <a:xfrm>
          <a:off x="0" y="210092"/>
          <a:ext cx="11520000" cy="1277463"/>
        </a:xfrm>
        <a:prstGeom prst="roundRect">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kern="1200" dirty="0"/>
            <a:t>Knowledge and understanding of tools and methodologies to respond promptly and effectively in areas that have been negatively impacted by climate change, including Disaster Risk Reduction (DRR) strategies such as community disaster committees, community evacuation and rescue plans, and local first-aid training.</a:t>
          </a:r>
          <a:endParaRPr lang="en-NL" sz="2000" kern="1200" dirty="0"/>
        </a:p>
      </dsp:txBody>
      <dsp:txXfrm>
        <a:off x="62361" y="272453"/>
        <a:ext cx="11395278" cy="1152741"/>
      </dsp:txXfrm>
    </dsp:sp>
    <dsp:sp modelId="{5EC8B9A6-5F77-445E-8BDB-E6C1E2105213}">
      <dsp:nvSpPr>
        <dsp:cNvPr id="0" name=""/>
        <dsp:cNvSpPr/>
      </dsp:nvSpPr>
      <dsp:spPr>
        <a:xfrm>
          <a:off x="0" y="1500367"/>
          <a:ext cx="11520000" cy="90289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kern="1200" dirty="0"/>
            <a:t>Knowledge and understanding of tools and methodologies to rebuild and restore areas that have been negatively impacted by climate change (e.g., seashores, flood prevention measures).</a:t>
          </a:r>
          <a:endParaRPr lang="en-NL" sz="2000" kern="1200" dirty="0"/>
        </a:p>
      </dsp:txBody>
      <dsp:txXfrm>
        <a:off x="44075" y="1544442"/>
        <a:ext cx="11431850" cy="814740"/>
      </dsp:txXfrm>
    </dsp:sp>
    <dsp:sp modelId="{28955ACD-53B4-499F-89BB-254F16A898CF}">
      <dsp:nvSpPr>
        <dsp:cNvPr id="0" name=""/>
        <dsp:cNvSpPr/>
      </dsp:nvSpPr>
      <dsp:spPr>
        <a:xfrm>
          <a:off x="0" y="2416068"/>
          <a:ext cx="11520000" cy="90289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kern="1200" dirty="0"/>
            <a:t>Implementing measures that reduce the vulnerability of natural and human systems to the impacts of climate change. </a:t>
          </a:r>
          <a:endParaRPr lang="en-NL" sz="2000" kern="1200" dirty="0"/>
        </a:p>
      </dsp:txBody>
      <dsp:txXfrm>
        <a:off x="44075" y="2460143"/>
        <a:ext cx="11431850" cy="814740"/>
      </dsp:txXfrm>
    </dsp:sp>
    <dsp:sp modelId="{1CBCF9C5-F202-4995-9634-4C82753ADD33}">
      <dsp:nvSpPr>
        <dsp:cNvPr id="0" name=""/>
        <dsp:cNvSpPr/>
      </dsp:nvSpPr>
      <dsp:spPr>
        <a:xfrm>
          <a:off x="0" y="3331770"/>
          <a:ext cx="11520000" cy="902890"/>
        </a:xfrm>
        <a:prstGeom prst="roundRect">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kern="1200" dirty="0"/>
            <a:t>Building capacity to apply these strategies in future situations, when the delayed impacts of climate change make themselves felt. </a:t>
          </a:r>
          <a:endParaRPr lang="en-NL" sz="2000" kern="1200" dirty="0"/>
        </a:p>
      </dsp:txBody>
      <dsp:txXfrm>
        <a:off x="44075" y="3375845"/>
        <a:ext cx="11431850" cy="814740"/>
      </dsp:txXfrm>
    </dsp:sp>
    <dsp:sp modelId="{569EEFCE-F1FB-4C9C-B800-7076A67F68FB}">
      <dsp:nvSpPr>
        <dsp:cNvPr id="0" name=""/>
        <dsp:cNvSpPr/>
      </dsp:nvSpPr>
      <dsp:spPr>
        <a:xfrm>
          <a:off x="0" y="4247471"/>
          <a:ext cx="11520000" cy="97843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kern="1200" dirty="0"/>
            <a:t>Advocating for appropriate channelling of resources at global level to protect negatively affected natural and human systems in a just and equitable way.</a:t>
          </a:r>
          <a:endParaRPr lang="en-NL" sz="2000" kern="1200" dirty="0"/>
        </a:p>
      </dsp:txBody>
      <dsp:txXfrm>
        <a:off x="47763" y="4295234"/>
        <a:ext cx="11424474" cy="88290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6A562E-7197-486F-BE97-DFBC2CFF3D7E}">
      <dsp:nvSpPr>
        <dsp:cNvPr id="0" name=""/>
        <dsp:cNvSpPr/>
      </dsp:nvSpPr>
      <dsp:spPr>
        <a:xfrm>
          <a:off x="5679" y="605477"/>
          <a:ext cx="2702552" cy="1862058"/>
        </a:xfrm>
        <a:prstGeom prst="roundRect">
          <a:avLst/>
        </a:prstGeom>
        <a:blipFill rotWithShape="1">
          <a:blip xmlns:r="http://schemas.openxmlformats.org/officeDocument/2006/relationships" r:embed="rId1"/>
          <a:srcRect/>
          <a:stretch>
            <a:fillRect l="-2000" r="-2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D876F06-6DDD-4D83-890F-4D029BA745C5}">
      <dsp:nvSpPr>
        <dsp:cNvPr id="0" name=""/>
        <dsp:cNvSpPr/>
      </dsp:nvSpPr>
      <dsp:spPr>
        <a:xfrm>
          <a:off x="5679" y="2467536"/>
          <a:ext cx="2702552" cy="10026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0" numCol="1" spcCol="1270" anchor="t" anchorCtr="0">
          <a:noAutofit/>
        </a:bodyPr>
        <a:lstStyle/>
        <a:p>
          <a:pPr marL="0" lvl="0" indent="0" algn="ctr" defTabSz="889000">
            <a:lnSpc>
              <a:spcPct val="90000"/>
            </a:lnSpc>
            <a:spcBef>
              <a:spcPct val="0"/>
            </a:spcBef>
            <a:spcAft>
              <a:spcPct val="35000"/>
            </a:spcAft>
            <a:buNone/>
          </a:pPr>
          <a:r>
            <a:rPr lang="en-GB" sz="2000" kern="1200" dirty="0">
              <a:solidFill>
                <a:schemeClr val="tx1"/>
              </a:solidFill>
            </a:rPr>
            <a:t>Climate change mitigation and focused on solutions</a:t>
          </a:r>
          <a:endParaRPr lang="en-NL" sz="2000" kern="1200" dirty="0"/>
        </a:p>
      </dsp:txBody>
      <dsp:txXfrm>
        <a:off x="5679" y="2467536"/>
        <a:ext cx="2702552" cy="1002647"/>
      </dsp:txXfrm>
    </dsp:sp>
    <dsp:sp modelId="{D09A07F7-6B08-419A-929B-35B77FEFD7CC}">
      <dsp:nvSpPr>
        <dsp:cNvPr id="0" name=""/>
        <dsp:cNvSpPr/>
      </dsp:nvSpPr>
      <dsp:spPr>
        <a:xfrm>
          <a:off x="2978600" y="605477"/>
          <a:ext cx="2702552" cy="1862058"/>
        </a:xfrm>
        <a:prstGeom prst="roundRect">
          <a:avLst/>
        </a:prstGeom>
        <a:blipFill rotWithShape="1">
          <a:blip xmlns:r="http://schemas.openxmlformats.org/officeDocument/2006/relationships" r:embed="rId2"/>
          <a:srcRect/>
          <a:stretch>
            <a:fillRect l="-2000" r="-2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C75DDDE-D4AF-4EFE-93CD-C3BF02253519}">
      <dsp:nvSpPr>
        <dsp:cNvPr id="0" name=""/>
        <dsp:cNvSpPr/>
      </dsp:nvSpPr>
      <dsp:spPr>
        <a:xfrm>
          <a:off x="2978600" y="2467536"/>
          <a:ext cx="2702552" cy="10026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0" numCol="1" spcCol="1270" anchor="t" anchorCtr="0">
          <a:noAutofit/>
        </a:bodyPr>
        <a:lstStyle/>
        <a:p>
          <a:pPr marL="0" lvl="0" indent="0" algn="ctr" defTabSz="889000">
            <a:lnSpc>
              <a:spcPct val="90000"/>
            </a:lnSpc>
            <a:spcBef>
              <a:spcPct val="0"/>
            </a:spcBef>
            <a:spcAft>
              <a:spcPct val="35000"/>
            </a:spcAft>
            <a:buNone/>
          </a:pPr>
          <a:r>
            <a:rPr lang="en-GB" sz="2000" kern="1200" dirty="0"/>
            <a:t>Interactive teaching material</a:t>
          </a:r>
          <a:endParaRPr lang="en-NL" sz="2000" kern="1200" dirty="0"/>
        </a:p>
      </dsp:txBody>
      <dsp:txXfrm>
        <a:off x="2978600" y="2467536"/>
        <a:ext cx="2702552" cy="1002647"/>
      </dsp:txXfrm>
    </dsp:sp>
    <dsp:sp modelId="{ADD7C7E1-30A0-4713-8F27-30F74E1E2C57}">
      <dsp:nvSpPr>
        <dsp:cNvPr id="0" name=""/>
        <dsp:cNvSpPr/>
      </dsp:nvSpPr>
      <dsp:spPr>
        <a:xfrm>
          <a:off x="5951522" y="605477"/>
          <a:ext cx="2702552" cy="1862058"/>
        </a:xfrm>
        <a:prstGeom prst="roundRect">
          <a:avLst/>
        </a:prstGeom>
        <a:blipFill rotWithShape="1">
          <a:blip xmlns:r="http://schemas.openxmlformats.org/officeDocument/2006/relationships" r:embed="rId3"/>
          <a:srcRect/>
          <a:stretch>
            <a:fillRect l="-2000" r="-2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EE91406-2FB8-46B7-B726-80C89895A895}">
      <dsp:nvSpPr>
        <dsp:cNvPr id="0" name=""/>
        <dsp:cNvSpPr/>
      </dsp:nvSpPr>
      <dsp:spPr>
        <a:xfrm>
          <a:off x="5951522" y="2467536"/>
          <a:ext cx="2702552" cy="10026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0" numCol="1" spcCol="1270" anchor="t" anchorCtr="0">
          <a:noAutofit/>
        </a:bodyPr>
        <a:lstStyle/>
        <a:p>
          <a:pPr marL="0" lvl="0" indent="0" algn="ctr" defTabSz="889000">
            <a:lnSpc>
              <a:spcPct val="90000"/>
            </a:lnSpc>
            <a:spcBef>
              <a:spcPct val="0"/>
            </a:spcBef>
            <a:spcAft>
              <a:spcPct val="35000"/>
            </a:spcAft>
            <a:buNone/>
          </a:pPr>
          <a:r>
            <a:rPr lang="en-GB" sz="2000" kern="1200" dirty="0"/>
            <a:t>MIT Sloan &amp; Climate Interactive Simulation tool </a:t>
          </a:r>
          <a:endParaRPr lang="en-NL" sz="2000" kern="1200" dirty="0"/>
        </a:p>
      </dsp:txBody>
      <dsp:txXfrm>
        <a:off x="5951522" y="2467536"/>
        <a:ext cx="2702552" cy="1002647"/>
      </dsp:txXfrm>
    </dsp:sp>
    <dsp:sp modelId="{DC7A39B0-3FAA-4438-BBA8-BFC9CE9EFD63}">
      <dsp:nvSpPr>
        <dsp:cNvPr id="0" name=""/>
        <dsp:cNvSpPr/>
      </dsp:nvSpPr>
      <dsp:spPr>
        <a:xfrm>
          <a:off x="8924444" y="605477"/>
          <a:ext cx="2702552" cy="1862058"/>
        </a:xfrm>
        <a:prstGeom prst="roundRect">
          <a:avLst/>
        </a:prstGeom>
        <a:blipFill rotWithShape="1">
          <a:blip xmlns:r="http://schemas.openxmlformats.org/officeDocument/2006/relationships" r:embed="rId4"/>
          <a:srcRect/>
          <a:stretch>
            <a:fillRect l="-2000" r="-2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86DC537-E8D6-4C90-8AF1-A480E8A5DDFD}">
      <dsp:nvSpPr>
        <dsp:cNvPr id="0" name=""/>
        <dsp:cNvSpPr/>
      </dsp:nvSpPr>
      <dsp:spPr>
        <a:xfrm>
          <a:off x="8924444" y="2467536"/>
          <a:ext cx="2702552" cy="10026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0" numCol="1" spcCol="1270" anchor="t" anchorCtr="0">
          <a:noAutofit/>
        </a:bodyPr>
        <a:lstStyle/>
        <a:p>
          <a:pPr marL="0" lvl="0" indent="0" algn="ctr" defTabSz="889000">
            <a:lnSpc>
              <a:spcPct val="90000"/>
            </a:lnSpc>
            <a:spcBef>
              <a:spcPct val="0"/>
            </a:spcBef>
            <a:spcAft>
              <a:spcPct val="35000"/>
            </a:spcAft>
            <a:buNone/>
          </a:pPr>
          <a:r>
            <a:rPr lang="en-GB" sz="2000" kern="1200" dirty="0"/>
            <a:t>Certificates for you and your students</a:t>
          </a:r>
          <a:endParaRPr lang="en-NL" sz="2000" kern="1200" dirty="0"/>
        </a:p>
      </dsp:txBody>
      <dsp:txXfrm>
        <a:off x="8924444" y="2467536"/>
        <a:ext cx="2702552" cy="1002647"/>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3239F2D-2C6D-4DE8-AF03-44B950F7AF50}" type="datetimeFigureOut">
              <a:rPr lang="en-GB" smtClean="0"/>
              <a:t>12/11/2021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2996955-19C8-447B-9AC7-DE00E46E6816}" type="slidenum">
              <a:rPr lang="en-GB" smtClean="0"/>
              <a:t>‹#›</a:t>
            </a:fld>
            <a:endParaRPr lang="en-GB"/>
          </a:p>
        </p:txBody>
      </p:sp>
    </p:spTree>
    <p:extLst>
      <p:ext uri="{BB962C8B-B14F-4D97-AF65-F5344CB8AC3E}">
        <p14:creationId xmlns:p14="http://schemas.microsoft.com/office/powerpoint/2010/main" val="41477941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Or working group would like to present the attached (which will be soon finalised) covering the following topic:</a:t>
            </a:r>
          </a:p>
          <a:p>
            <a:pPr lvl="0"/>
            <a:r>
              <a:rPr lang="en-GB" sz="1200" kern="1200" dirty="0">
                <a:solidFill>
                  <a:schemeClr val="tx1"/>
                </a:solidFill>
                <a:effectLst/>
                <a:latin typeface="+mn-lt"/>
                <a:ea typeface="+mn-ea"/>
                <a:cs typeface="+mn-cs"/>
              </a:rPr>
              <a:t> The need for everyone in the business school to understand climate change and climate change mitigation and act upon it.</a:t>
            </a:r>
          </a:p>
          <a:p>
            <a:pPr lvl="0"/>
            <a:r>
              <a:rPr lang="en-GB" sz="1200" kern="1200" dirty="0">
                <a:solidFill>
                  <a:schemeClr val="tx1"/>
                </a:solidFill>
                <a:effectLst/>
                <a:latin typeface="+mn-lt"/>
                <a:ea typeface="+mn-ea"/>
                <a:cs typeface="+mn-cs"/>
              </a:rPr>
              <a:t>Climate change education in business schools: strategies Our working group:</a:t>
            </a:r>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a) Overview (Petra)</a:t>
            </a:r>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b) Our survey, recent publications, and research (Alex)</a:t>
            </a:r>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c) Carbon Management and templates (Muhammad)</a:t>
            </a:r>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d) Our upcoming events (Rachel)</a:t>
            </a:r>
          </a:p>
          <a:p>
            <a:r>
              <a:rPr lang="en-GB" sz="1200" kern="1200" dirty="0">
                <a:solidFill>
                  <a:schemeClr val="tx1"/>
                </a:solidFill>
                <a:effectLst/>
                <a:latin typeface="+mn-lt"/>
                <a:ea typeface="+mn-ea"/>
                <a:cs typeface="+mn-cs"/>
              </a:rPr>
              <a:t>The first slides might be narrated by different people (to be decided).</a:t>
            </a:r>
          </a:p>
          <a:p>
            <a:r>
              <a:rPr lang="en-GB" sz="1200" kern="1200" dirty="0">
                <a:solidFill>
                  <a:schemeClr val="tx1"/>
                </a:solidFill>
                <a:effectLst/>
                <a:latin typeface="+mn-lt"/>
                <a:ea typeface="+mn-ea"/>
                <a:cs typeface="+mn-cs"/>
              </a:rPr>
              <a:t>For the recording: We could do Thursday 20.05. between 9-12.30 BST. Maybe 11.00-12.30 BST would be best given your time zones? We would appreciate if you could confirm the date and time soon so that we can block it in our diaries.</a:t>
            </a:r>
          </a:p>
          <a:p>
            <a:r>
              <a:rPr lang="en-GB" sz="1200" kern="1200" dirty="0">
                <a:solidFill>
                  <a:schemeClr val="tx1"/>
                </a:solidFill>
                <a:effectLst/>
                <a:latin typeface="+mn-lt"/>
                <a:ea typeface="+mn-ea"/>
                <a:cs typeface="+mn-cs"/>
              </a:rPr>
              <a:t>Or working group would like to present the attached (which will be soon finalised) covering the following topic:</a:t>
            </a:r>
          </a:p>
          <a:p>
            <a:pPr lvl="0"/>
            <a:r>
              <a:rPr lang="en-GB" sz="1200" kern="1200" dirty="0">
                <a:solidFill>
                  <a:schemeClr val="tx1"/>
                </a:solidFill>
                <a:effectLst/>
                <a:latin typeface="+mn-lt"/>
                <a:ea typeface="+mn-ea"/>
                <a:cs typeface="+mn-cs"/>
              </a:rPr>
              <a:t> The need for everyone in the business school to understand climate change and climate change mitigation and act upon it.</a:t>
            </a:r>
          </a:p>
          <a:p>
            <a:pPr lvl="0"/>
            <a:r>
              <a:rPr lang="en-GB" sz="1200" kern="1200" dirty="0">
                <a:solidFill>
                  <a:schemeClr val="tx1"/>
                </a:solidFill>
                <a:effectLst/>
                <a:latin typeface="+mn-lt"/>
                <a:ea typeface="+mn-ea"/>
                <a:cs typeface="+mn-cs"/>
              </a:rPr>
              <a:t>Climate change education in business schools: strategies for every discipline</a:t>
            </a:r>
          </a:p>
          <a:p>
            <a:pPr lvl="0"/>
            <a:r>
              <a:rPr lang="en-GB" sz="1200" kern="1200" dirty="0">
                <a:solidFill>
                  <a:schemeClr val="tx1"/>
                </a:solidFill>
                <a:effectLst/>
                <a:latin typeface="+mn-lt"/>
                <a:ea typeface="+mn-ea"/>
                <a:cs typeface="+mn-cs"/>
              </a:rPr>
              <a:t>Our working group:</a:t>
            </a:r>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a) Overview (Petra)</a:t>
            </a:r>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b) Our survey, recent publications, and research (Alex)</a:t>
            </a:r>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c) Carbon Management and templates (Muhammad)</a:t>
            </a:r>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d) Our upcoming events (Rachel)</a:t>
            </a:r>
          </a:p>
          <a:p>
            <a:r>
              <a:rPr lang="en-GB" sz="1200" kern="1200" dirty="0">
                <a:solidFill>
                  <a:schemeClr val="tx1"/>
                </a:solidFill>
                <a:effectLst/>
                <a:latin typeface="+mn-lt"/>
                <a:ea typeface="+mn-ea"/>
                <a:cs typeface="+mn-cs"/>
              </a:rPr>
              <a:t>The first slides might be narrated by different people (to be decided).</a:t>
            </a:r>
          </a:p>
          <a:p>
            <a:r>
              <a:rPr lang="en-GB" sz="1200" kern="1200" dirty="0">
                <a:solidFill>
                  <a:schemeClr val="tx1"/>
                </a:solidFill>
                <a:effectLst/>
                <a:latin typeface="+mn-lt"/>
                <a:ea typeface="+mn-ea"/>
                <a:cs typeface="+mn-cs"/>
              </a:rPr>
              <a:t>For the recording: We could do Thursday 20.05. between 9-12.30 BST. Maybe 11.00-12.30 BST would be best given your time zones? We would appreciate if you could confirm the date and time soon so that we can block it in our diaries.</a:t>
            </a:r>
          </a:p>
          <a:p>
            <a:endParaRPr lang="en-GB" dirty="0"/>
          </a:p>
          <a:p>
            <a:endParaRPr lang="en-GB" dirty="0"/>
          </a:p>
        </p:txBody>
      </p:sp>
      <p:sp>
        <p:nvSpPr>
          <p:cNvPr id="4" name="Slide Number Placeholder 3"/>
          <p:cNvSpPr>
            <a:spLocks noGrp="1"/>
          </p:cNvSpPr>
          <p:nvPr>
            <p:ph type="sldNum" sz="quarter" idx="10"/>
          </p:nvPr>
        </p:nvSpPr>
        <p:spPr/>
        <p:txBody>
          <a:bodyPr/>
          <a:lstStyle/>
          <a:p>
            <a:fld id="{D7F88987-9C11-FC43-B2CE-3A9A6A29209B}" type="slidenum">
              <a:rPr lang="en-US" smtClean="0"/>
              <a:t>2</a:t>
            </a:fld>
            <a:endParaRPr lang="en-US"/>
          </a:p>
        </p:txBody>
      </p:sp>
    </p:spTree>
    <p:extLst>
      <p:ext uri="{BB962C8B-B14F-4D97-AF65-F5344CB8AC3E}">
        <p14:creationId xmlns:p14="http://schemas.microsoft.com/office/powerpoint/2010/main" val="13243163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3425" y="630238"/>
            <a:ext cx="5610225" cy="3155950"/>
          </a:xfrm>
        </p:spPr>
      </p:sp>
      <p:sp>
        <p:nvSpPr>
          <p:cNvPr id="3" name="Notes Placeholder 2"/>
          <p:cNvSpPr>
            <a:spLocks noGrp="1"/>
          </p:cNvSpPr>
          <p:nvPr>
            <p:ph type="body" idx="1"/>
          </p:nvPr>
        </p:nvSpPr>
        <p:spPr/>
        <p:txBody>
          <a:bodyPr/>
          <a:lstStyle/>
          <a:p>
            <a:pPr marL="0" indent="0">
              <a:buFontTx/>
              <a:buNone/>
            </a:pPr>
            <a:endParaRPr lang="en-US" dirty="0">
              <a:latin typeface="Century Gothic" panose="020B0502020202090204" pitchFamily="34" charset="0"/>
            </a:endParaRPr>
          </a:p>
          <a:p>
            <a:pPr marL="0" indent="0">
              <a:buFontTx/>
              <a:buNone/>
            </a:pPr>
            <a:r>
              <a:rPr lang="en-US" dirty="0">
                <a:latin typeface="Century Gothic" panose="020B0502020202090204" pitchFamily="34" charset="0"/>
              </a:rPr>
              <a:t>This is our current situation as demonstrated by </a:t>
            </a:r>
            <a:r>
              <a:rPr lang="en-US" dirty="0" err="1">
                <a:latin typeface="Century Gothic" panose="020B0502020202090204" pitchFamily="34" charset="0"/>
              </a:rPr>
              <a:t>En</a:t>
            </a:r>
            <a:r>
              <a:rPr lang="en-US" dirty="0">
                <a:latin typeface="Century Gothic" panose="020B0502020202090204" pitchFamily="34" charset="0"/>
              </a:rPr>
              <a:t>-ROADS which was developed by MIT Climate Interactive so that everyone can understand the high impact solutions and which impact they would have.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9ACC1A-9FD5-BC4C-8833-BF4A1ED2CF7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215471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need to distinguish between three areas of climate change education, the first one is the science: Every Graduate need to understand the climate change science enough to make informed decisions and integrate high impact solutions into their life and work. This basic understanding is also necessary for anyone studying business.</a:t>
            </a:r>
            <a:endParaRPr lang="en-NL"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F88987-9C11-FC43-B2CE-3A9A6A29209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099005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second one is Climate Change Mitigation Education: Every Graduate needs to know how to best mitigate climate change- what are the best strategies and tools in operations, supply chain management, economics, investment to reduce carbon emissions?</a:t>
            </a:r>
            <a:endParaRPr lang="en-NL"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F88987-9C11-FC43-B2CE-3A9A6A29209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948013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many countries Graduates need to learn how to adapt to climate change now, however in the UK and other high emitting countries the focus should be on mitigation: Is it not better to mitigate against the flooding of London so that major floods will not happen in the near future than to build higher flood defences now?</a:t>
            </a:r>
            <a:endParaRPr lang="en-NL"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F88987-9C11-FC43-B2CE-3A9A6A29209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090920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And if you are interested in the wider perspective on how to get everyone in the </a:t>
            </a:r>
            <a:r>
              <a:rPr lang="en-GB" b="1" dirty="0"/>
              <a:t>university</a:t>
            </a:r>
            <a:r>
              <a:rPr lang="en-GB" dirty="0"/>
              <a:t> carbon literate, NTU has made one of the two open-source tool kits for all staff and students at universities.</a:t>
            </a:r>
          </a:p>
        </p:txBody>
      </p:sp>
      <p:sp>
        <p:nvSpPr>
          <p:cNvPr id="4" name="Slide Number Placeholder 3"/>
          <p:cNvSpPr>
            <a:spLocks noGrp="1"/>
          </p:cNvSpPr>
          <p:nvPr>
            <p:ph type="sldNum" sz="quarter" idx="5"/>
          </p:nvPr>
        </p:nvSpPr>
        <p:spPr/>
        <p:txBody>
          <a:bodyPr/>
          <a:lstStyle/>
          <a:p>
            <a:fld id="{D7F88987-9C11-FC43-B2CE-3A9A6A29209B}" type="slidenum">
              <a:rPr lang="en-US" smtClean="0"/>
              <a:t>10</a:t>
            </a:fld>
            <a:endParaRPr lang="en-US"/>
          </a:p>
        </p:txBody>
      </p:sp>
    </p:spTree>
    <p:extLst>
      <p:ext uri="{BB962C8B-B14F-4D97-AF65-F5344CB8AC3E}">
        <p14:creationId xmlns:p14="http://schemas.microsoft.com/office/powerpoint/2010/main" val="16168086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0.emf"/><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11.emf"/><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11.emf"/><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2.emf"/><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White Title Slide no TOT">
    <p:spTree>
      <p:nvGrpSpPr>
        <p:cNvPr id="1" name=""/>
        <p:cNvGrpSpPr/>
        <p:nvPr/>
      </p:nvGrpSpPr>
      <p:grpSpPr>
        <a:xfrm>
          <a:off x="0" y="0"/>
          <a:ext cx="0" cy="0"/>
          <a:chOff x="0" y="0"/>
          <a:chExt cx="0" cy="0"/>
        </a:xfrm>
      </p:grpSpPr>
      <p:sp>
        <p:nvSpPr>
          <p:cNvPr id="2" name="Title 1"/>
          <p:cNvSpPr>
            <a:spLocks noGrp="1"/>
          </p:cNvSpPr>
          <p:nvPr>
            <p:ph type="ctrTitle"/>
          </p:nvPr>
        </p:nvSpPr>
        <p:spPr>
          <a:xfrm>
            <a:off x="477252" y="2177716"/>
            <a:ext cx="10876547" cy="1424322"/>
          </a:xfrm>
        </p:spPr>
        <p:txBody>
          <a:bodyPr anchor="b">
            <a:normAutofit/>
          </a:bodyPr>
          <a:lstStyle>
            <a:lvl1pPr algn="l">
              <a:defRPr sz="5000" b="1">
                <a:latin typeface="+mj-lt"/>
              </a:defRPr>
            </a:lvl1pPr>
          </a:lstStyle>
          <a:p>
            <a:r>
              <a:rPr lang="en-US"/>
              <a:t>Click to edit Master title style</a:t>
            </a:r>
            <a:endParaRPr lang="en-GB" dirty="0"/>
          </a:p>
        </p:txBody>
      </p:sp>
      <p:sp>
        <p:nvSpPr>
          <p:cNvPr id="3" name="Subtitle 2"/>
          <p:cNvSpPr>
            <a:spLocks noGrp="1"/>
          </p:cNvSpPr>
          <p:nvPr>
            <p:ph type="subTitle" idx="1"/>
          </p:nvPr>
        </p:nvSpPr>
        <p:spPr>
          <a:xfrm>
            <a:off x="477253" y="3638134"/>
            <a:ext cx="10876546" cy="1655762"/>
          </a:xfrm>
        </p:spPr>
        <p:txBody>
          <a:bodyPr/>
          <a:lstStyle>
            <a:lvl1pPr marL="0" indent="0" algn="l">
              <a:buNone/>
              <a:defRPr sz="2400">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4" name="Date Placeholder 3"/>
          <p:cNvSpPr>
            <a:spLocks noGrp="1"/>
          </p:cNvSpPr>
          <p:nvPr>
            <p:ph type="dt" sz="half" idx="10"/>
          </p:nvPr>
        </p:nvSpPr>
        <p:spPr/>
        <p:txBody>
          <a:bodyPr/>
          <a:lstStyle>
            <a:lvl1pPr>
              <a:defRPr>
                <a:latin typeface="+mn-lt"/>
              </a:defRPr>
            </a:lvl1pPr>
          </a:lstStyle>
          <a:p>
            <a:fld id="{8C93EA8F-5D32-42A5-B63F-842A0F047210}" type="datetimeFigureOut">
              <a:rPr lang="en-GB" smtClean="0"/>
              <a:pPr/>
              <a:t>12/11/2021</a:t>
            </a:fld>
            <a:endParaRPr lang="en-GB" dirty="0"/>
          </a:p>
        </p:txBody>
      </p:sp>
      <p:sp>
        <p:nvSpPr>
          <p:cNvPr id="5" name="Footer Placeholder 4"/>
          <p:cNvSpPr>
            <a:spLocks noGrp="1"/>
          </p:cNvSpPr>
          <p:nvPr>
            <p:ph type="ftr" sz="quarter" idx="11"/>
          </p:nvPr>
        </p:nvSpPr>
        <p:spPr/>
        <p:txBody>
          <a:bodyPr/>
          <a:lstStyle>
            <a:lvl1pPr>
              <a:defRPr>
                <a:latin typeface="+mn-lt"/>
              </a:defRPr>
            </a:lvl1pPr>
          </a:lstStyle>
          <a:p>
            <a:endParaRPr lang="en-GB" dirty="0"/>
          </a:p>
        </p:txBody>
      </p:sp>
      <p:sp>
        <p:nvSpPr>
          <p:cNvPr id="6" name="Slide Number Placeholder 5"/>
          <p:cNvSpPr>
            <a:spLocks noGrp="1"/>
          </p:cNvSpPr>
          <p:nvPr>
            <p:ph type="sldNum" sz="quarter" idx="12"/>
          </p:nvPr>
        </p:nvSpPr>
        <p:spPr/>
        <p:txBody>
          <a:bodyPr/>
          <a:lstStyle>
            <a:lvl1pPr>
              <a:defRPr>
                <a:latin typeface="+mn-lt"/>
              </a:defRPr>
            </a:lvl1pPr>
          </a:lstStyle>
          <a:p>
            <a:fld id="{2F3AB18B-998C-433D-808A-7D4CCF0545BB}" type="slidenum">
              <a:rPr lang="en-GB" smtClean="0"/>
              <a:pPr/>
              <a:t>‹#›</a:t>
            </a:fld>
            <a:endParaRPr lang="en-GB" dirty="0"/>
          </a:p>
        </p:txBody>
      </p:sp>
    </p:spTree>
    <p:extLst>
      <p:ext uri="{BB962C8B-B14F-4D97-AF65-F5344CB8AC3E}">
        <p14:creationId xmlns:p14="http://schemas.microsoft.com/office/powerpoint/2010/main" val="30158057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D5AF3D-ED38-3F49-A199-CE0540E66555}" type="datetimeFigureOut">
              <a:rPr lang="en-US" smtClean="0"/>
              <a:t>11/12/2021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8F42B4E-F859-2D42-ADB1-205BCE3B384A}" type="slidenum">
              <a:rPr lang="en-US" smtClean="0"/>
              <a:t>‹#›</a:t>
            </a:fld>
            <a:endParaRPr lang="en-US"/>
          </a:p>
        </p:txBody>
      </p:sp>
    </p:spTree>
    <p:extLst>
      <p:ext uri="{BB962C8B-B14F-4D97-AF65-F5344CB8AC3E}">
        <p14:creationId xmlns:p14="http://schemas.microsoft.com/office/powerpoint/2010/main" val="23010729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ncho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FAD5AF3D-ED38-3F49-A199-CE0540E66555}" type="datetimeFigureOut">
              <a:rPr lang="en-US" smtClean="0"/>
              <a:t>11/12/2021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F42B4E-F859-2D42-ADB1-205BCE3B384A}" type="slidenum">
              <a:rPr lang="en-US" smtClean="0"/>
              <a:t>‹#›</a:t>
            </a:fld>
            <a:endParaRPr lang="en-US"/>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127169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wo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73C710-A668-F144-8CC5-039AD81D3231}"/>
              </a:ext>
            </a:extLst>
          </p:cNvPr>
          <p:cNvSpPr>
            <a:spLocks noGrp="1"/>
          </p:cNvSpPr>
          <p:nvPr>
            <p:ph type="title"/>
          </p:nvPr>
        </p:nvSpPr>
        <p:spPr>
          <a:xfrm>
            <a:off x="442912" y="800101"/>
            <a:ext cx="11306176" cy="1001982"/>
          </a:xfrm>
          <a:prstGeom prst="rect">
            <a:avLst/>
          </a:prstGeom>
        </p:spPr>
        <p:txBody>
          <a:bodyPr anchor="ctr" anchorCtr="0"/>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EC09ECCE-CA94-5841-8835-15D01FC20CFF}"/>
              </a:ext>
            </a:extLst>
          </p:cNvPr>
          <p:cNvSpPr>
            <a:spLocks noGrp="1"/>
          </p:cNvSpPr>
          <p:nvPr>
            <p:ph idx="1"/>
          </p:nvPr>
        </p:nvSpPr>
        <p:spPr>
          <a:xfrm>
            <a:off x="442912" y="1989138"/>
            <a:ext cx="5473701" cy="3708399"/>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8" name="Content Placeholder 2">
            <a:extLst>
              <a:ext uri="{FF2B5EF4-FFF2-40B4-BE49-F238E27FC236}">
                <a16:creationId xmlns:a16="http://schemas.microsoft.com/office/drawing/2014/main" id="{582F0DD8-CD89-964C-A0BF-3C891A947F9F}"/>
              </a:ext>
            </a:extLst>
          </p:cNvPr>
          <p:cNvSpPr>
            <a:spLocks noGrp="1"/>
          </p:cNvSpPr>
          <p:nvPr>
            <p:ph idx="12"/>
          </p:nvPr>
        </p:nvSpPr>
        <p:spPr>
          <a:xfrm>
            <a:off x="6275388" y="1989138"/>
            <a:ext cx="5473700" cy="3708400"/>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0" name="Rectangle 9">
            <a:extLst>
              <a:ext uri="{FF2B5EF4-FFF2-40B4-BE49-F238E27FC236}">
                <a16:creationId xmlns:a16="http://schemas.microsoft.com/office/drawing/2014/main" id="{90920C73-37A6-4942-A69E-C78ECC18A0C3}"/>
              </a:ext>
            </a:extLst>
          </p:cNvPr>
          <p:cNvSpPr/>
          <p:nvPr userDrawn="1"/>
        </p:nvSpPr>
        <p:spPr>
          <a:xfrm>
            <a:off x="1" y="0"/>
            <a:ext cx="12191999" cy="441325"/>
          </a:xfrm>
          <a:prstGeom prst="rect">
            <a:avLst/>
          </a:prstGeom>
          <a:gradFill>
            <a:gsLst>
              <a:gs pos="75000">
                <a:srgbClr val="821E69"/>
              </a:gs>
              <a:gs pos="0">
                <a:srgbClr val="C7017F"/>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8D3B3AF-D3BA-1045-BAB2-3557246A2F38}"/>
              </a:ext>
            </a:extLst>
          </p:cNvPr>
          <p:cNvSpPr/>
          <p:nvPr userDrawn="1"/>
        </p:nvSpPr>
        <p:spPr>
          <a:xfrm>
            <a:off x="0" y="6742113"/>
            <a:ext cx="12191999" cy="125999"/>
          </a:xfrm>
          <a:prstGeom prst="rect">
            <a:avLst/>
          </a:prstGeom>
          <a:solidFill>
            <a:srgbClr val="6F62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6F6258"/>
              </a:solidFill>
            </a:endParaRPr>
          </a:p>
        </p:txBody>
      </p:sp>
      <p:pic>
        <p:nvPicPr>
          <p:cNvPr id="12" name="Picture 11">
            <a:extLst>
              <a:ext uri="{FF2B5EF4-FFF2-40B4-BE49-F238E27FC236}">
                <a16:creationId xmlns:a16="http://schemas.microsoft.com/office/drawing/2014/main" id="{E06F3833-A1D3-0C45-9C27-8F07FBE3CC1C}"/>
              </a:ext>
            </a:extLst>
          </p:cNvPr>
          <p:cNvPicPr>
            <a:picLocks noChangeAspect="1"/>
          </p:cNvPicPr>
          <p:nvPr userDrawn="1"/>
        </p:nvPicPr>
        <p:blipFill>
          <a:blip r:embed="rId2"/>
          <a:stretch>
            <a:fillRect/>
          </a:stretch>
        </p:blipFill>
        <p:spPr>
          <a:xfrm>
            <a:off x="442912" y="5830769"/>
            <a:ext cx="2429353" cy="687018"/>
          </a:xfrm>
          <a:prstGeom prst="rect">
            <a:avLst/>
          </a:prstGeom>
        </p:spPr>
      </p:pic>
    </p:spTree>
    <p:extLst>
      <p:ext uri="{BB962C8B-B14F-4D97-AF65-F5344CB8AC3E}">
        <p14:creationId xmlns:p14="http://schemas.microsoft.com/office/powerpoint/2010/main" val="36996921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White Slides no TO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endParaRPr lang="en-GB"/>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01584" y="411770"/>
            <a:ext cx="1567542" cy="475633"/>
          </a:xfrm>
          <a:prstGeom prst="rect">
            <a:avLst/>
          </a:prstGeom>
        </p:spPr>
      </p:pic>
      <p:sp>
        <p:nvSpPr>
          <p:cNvPr id="7" name="Text Placeholder 2"/>
          <p:cNvSpPr>
            <a:spLocks noGrp="1"/>
          </p:cNvSpPr>
          <p:nvPr>
            <p:ph idx="1"/>
          </p:nvPr>
        </p:nvSpPr>
        <p:spPr>
          <a:xfrm>
            <a:off x="455427" y="1825625"/>
            <a:ext cx="10515600" cy="4351338"/>
          </a:xfrm>
          <a:prstGeom prst="rect">
            <a:avLst/>
          </a:prstGeom>
        </p:spPr>
        <p:txBody>
          <a:bodyPr vert="horz" lIns="91440" tIns="45720" rIns="91440" bIns="45720" rtlCol="0">
            <a:normAutofit/>
          </a:bodyPr>
          <a:lstStyle>
            <a:lvl2pPr marL="742950" indent="-285750">
              <a:buFont typeface="Wingdings" panose="05000000000000000000" pitchFamily="2" charset="2"/>
              <a:buChar char="§"/>
              <a:defRPr/>
            </a:lvl2pPr>
            <a:lvl3pPr marL="1200150" indent="-285750">
              <a:buFont typeface="Wingdings" panose="05000000000000000000" pitchFamily="2" charset="2"/>
              <a:buChar char="§"/>
              <a:defRPr>
                <a:latin typeface="Azo Sans Thin" panose="020B0303030303020204" pitchFamily="34" charset="0"/>
              </a:defRPr>
            </a:lvl3pPr>
            <a:lvl4pPr marL="1657350" indent="-285750">
              <a:buFont typeface="Wingdings" panose="05000000000000000000" pitchFamily="2" charset="2"/>
              <a:buChar char="§"/>
              <a:defRPr>
                <a:latin typeface="Azo Sans Thin" panose="020B0303030303020204" pitchFamily="34" charset="0"/>
              </a:defRPr>
            </a:lvl4pPr>
            <a:lvl5pPr marL="2114550" indent="-285750">
              <a:buFont typeface="Wingdings" panose="05000000000000000000" pitchFamily="2" charset="2"/>
              <a:buChar char="§"/>
              <a:defRPr>
                <a:latin typeface="Azo Sans Thin" panose="020B0303030303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Date Placeholder 3"/>
          <p:cNvSpPr>
            <a:spLocks noGrp="1"/>
          </p:cNvSpPr>
          <p:nvPr>
            <p:ph type="dt" sz="half" idx="2"/>
          </p:nvPr>
        </p:nvSpPr>
        <p:spPr>
          <a:xfrm>
            <a:off x="455427"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70C4FA-0DA2-470F-BFEF-56E857E51CBE}" type="datetimeFigureOut">
              <a:rPr lang="en-GB" smtClean="0"/>
              <a:t>12/11/2021</a:t>
            </a:fld>
            <a:endParaRPr lang="en-GB"/>
          </a:p>
        </p:txBody>
      </p:sp>
      <p:sp>
        <p:nvSpPr>
          <p:cNvPr id="9" name="Title Placeholder 1"/>
          <p:cNvSpPr>
            <a:spLocks noGrp="1"/>
          </p:cNvSpPr>
          <p:nvPr>
            <p:ph type="title"/>
          </p:nvPr>
        </p:nvSpPr>
        <p:spPr>
          <a:xfrm>
            <a:off x="455427" y="369731"/>
            <a:ext cx="9285514" cy="1140582"/>
          </a:xfrm>
          <a:prstGeom prst="rect">
            <a:avLst/>
          </a:prstGeom>
        </p:spPr>
        <p:txBody>
          <a:bodyPr vert="horz" lIns="91440" tIns="45720" rIns="91440" bIns="45720" rtlCol="0" anchor="ctr">
            <a:normAutofit/>
          </a:bodyPr>
          <a:lstStyle/>
          <a:p>
            <a:r>
              <a:rPr lang="en-US" dirty="0"/>
              <a:t>Click to edit Master title style</a:t>
            </a:r>
            <a:endParaRPr lang="en-GB" dirty="0"/>
          </a:p>
        </p:txBody>
      </p:sp>
    </p:spTree>
    <p:extLst>
      <p:ext uri="{BB962C8B-B14F-4D97-AF65-F5344CB8AC3E}">
        <p14:creationId xmlns:p14="http://schemas.microsoft.com/office/powerpoint/2010/main" val="15346949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White Slides bot LOGO no TOT ">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endParaRPr lang="en-GB"/>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65379" y="5939146"/>
            <a:ext cx="1567542" cy="475633"/>
          </a:xfrm>
          <a:prstGeom prst="rect">
            <a:avLst/>
          </a:prstGeom>
        </p:spPr>
      </p:pic>
      <p:sp>
        <p:nvSpPr>
          <p:cNvPr id="7" name="Text Placeholder 2"/>
          <p:cNvSpPr>
            <a:spLocks noGrp="1"/>
          </p:cNvSpPr>
          <p:nvPr>
            <p:ph idx="1"/>
          </p:nvPr>
        </p:nvSpPr>
        <p:spPr>
          <a:xfrm>
            <a:off x="455427" y="1825625"/>
            <a:ext cx="11261756" cy="3947854"/>
          </a:xfrm>
          <a:prstGeom prst="rect">
            <a:avLst/>
          </a:prstGeom>
        </p:spPr>
        <p:txBody>
          <a:bodyPr vert="horz" lIns="91440" tIns="45720" rIns="91440" bIns="45720" rtlCol="0">
            <a:normAutofit/>
          </a:bodyPr>
          <a:lstStyle>
            <a:lvl2pPr marL="742950" indent="-285750">
              <a:buFont typeface="Wingdings" panose="05000000000000000000" pitchFamily="2" charset="2"/>
              <a:buChar char="§"/>
              <a:defRPr/>
            </a:lvl2pPr>
            <a:lvl3pPr marL="1200150" indent="-285750">
              <a:buFont typeface="Wingdings" panose="05000000000000000000" pitchFamily="2" charset="2"/>
              <a:buChar char="§"/>
              <a:defRPr>
                <a:latin typeface="Azo Sans Thin" panose="020B0303030303020204" pitchFamily="34" charset="0"/>
              </a:defRPr>
            </a:lvl3pPr>
            <a:lvl4pPr marL="1657350" indent="-285750">
              <a:buFont typeface="Wingdings" panose="05000000000000000000" pitchFamily="2" charset="2"/>
              <a:buChar char="§"/>
              <a:defRPr>
                <a:latin typeface="Azo Sans Thin" panose="020B0303030303020204" pitchFamily="34" charset="0"/>
              </a:defRPr>
            </a:lvl4pPr>
            <a:lvl5pPr marL="2114550" indent="-285750">
              <a:buFont typeface="Wingdings" panose="05000000000000000000" pitchFamily="2" charset="2"/>
              <a:buChar char="§"/>
              <a:defRPr>
                <a:latin typeface="Azo Sans Thin" panose="020B0303030303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Date Placeholder 3"/>
          <p:cNvSpPr>
            <a:spLocks noGrp="1"/>
          </p:cNvSpPr>
          <p:nvPr>
            <p:ph type="dt" sz="half" idx="2"/>
          </p:nvPr>
        </p:nvSpPr>
        <p:spPr>
          <a:xfrm>
            <a:off x="455427"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70C4FA-0DA2-470F-BFEF-56E857E51CBE}" type="datetimeFigureOut">
              <a:rPr lang="en-GB" smtClean="0"/>
              <a:t>12/11/2021</a:t>
            </a:fld>
            <a:endParaRPr lang="en-GB"/>
          </a:p>
        </p:txBody>
      </p:sp>
      <p:sp>
        <p:nvSpPr>
          <p:cNvPr id="9" name="Title Placeholder 1"/>
          <p:cNvSpPr>
            <a:spLocks noGrp="1"/>
          </p:cNvSpPr>
          <p:nvPr>
            <p:ph type="title"/>
          </p:nvPr>
        </p:nvSpPr>
        <p:spPr>
          <a:xfrm>
            <a:off x="455427" y="369731"/>
            <a:ext cx="11277494" cy="1140582"/>
          </a:xfrm>
          <a:prstGeom prst="rect">
            <a:avLst/>
          </a:prstGeom>
        </p:spPr>
        <p:txBody>
          <a:bodyPr vert="horz" lIns="91440" tIns="45720" rIns="91440" bIns="45720" rtlCol="0" anchor="ctr">
            <a:normAutofit/>
          </a:bodyPr>
          <a:lstStyle/>
          <a:p>
            <a:r>
              <a:rPr lang="en-US" dirty="0"/>
              <a:t>Click to edit Master title style</a:t>
            </a:r>
            <a:endParaRPr lang="en-GB" dirty="0"/>
          </a:p>
        </p:txBody>
      </p:sp>
    </p:spTree>
    <p:extLst>
      <p:ext uri="{BB962C8B-B14F-4D97-AF65-F5344CB8AC3E}">
        <p14:creationId xmlns:p14="http://schemas.microsoft.com/office/powerpoint/2010/main" val="36679880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White Slides TOT &amp; LOGO">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endParaRPr lang="en-GB"/>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45362" y="6299510"/>
            <a:ext cx="2296304" cy="478804"/>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101584" y="411770"/>
            <a:ext cx="1567542" cy="475633"/>
          </a:xfrm>
          <a:prstGeom prst="rect">
            <a:avLst/>
          </a:prstGeom>
        </p:spPr>
      </p:pic>
      <p:sp>
        <p:nvSpPr>
          <p:cNvPr id="9" name="Text Placeholder 2"/>
          <p:cNvSpPr>
            <a:spLocks noGrp="1"/>
          </p:cNvSpPr>
          <p:nvPr>
            <p:ph idx="1"/>
          </p:nvPr>
        </p:nvSpPr>
        <p:spPr>
          <a:xfrm>
            <a:off x="455427" y="1825625"/>
            <a:ext cx="10515600" cy="4351338"/>
          </a:xfrm>
          <a:prstGeom prst="rect">
            <a:avLst/>
          </a:prstGeom>
        </p:spPr>
        <p:txBody>
          <a:bodyPr vert="horz" lIns="91440" tIns="45720" rIns="91440" bIns="45720" rtlCol="0">
            <a:normAutofit/>
          </a:bodyPr>
          <a:lstStyle>
            <a:lvl2pPr marL="742950" indent="-285750">
              <a:buFont typeface="Wingdings" panose="05000000000000000000" pitchFamily="2" charset="2"/>
              <a:buChar char="§"/>
              <a:defRPr/>
            </a:lvl2pPr>
            <a:lvl3pPr marL="1200150" indent="-285750">
              <a:buFont typeface="Wingdings" panose="05000000000000000000" pitchFamily="2" charset="2"/>
              <a:buChar char="§"/>
              <a:defRPr>
                <a:latin typeface="Azo Sans Thin" panose="020B0303030303020204" pitchFamily="34" charset="0"/>
              </a:defRPr>
            </a:lvl3pPr>
            <a:lvl4pPr marL="1657350" indent="-285750">
              <a:buFont typeface="Wingdings" panose="05000000000000000000" pitchFamily="2" charset="2"/>
              <a:buChar char="§"/>
              <a:defRPr>
                <a:latin typeface="Azo Sans Thin" panose="020B0303030303020204" pitchFamily="34" charset="0"/>
              </a:defRPr>
            </a:lvl4pPr>
            <a:lvl5pPr marL="2114550" indent="-285750">
              <a:buFont typeface="Wingdings" panose="05000000000000000000" pitchFamily="2" charset="2"/>
              <a:buChar char="§"/>
              <a:defRPr>
                <a:latin typeface="Azo Sans Thin" panose="020B0303030303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Date Placeholder 3"/>
          <p:cNvSpPr>
            <a:spLocks noGrp="1"/>
          </p:cNvSpPr>
          <p:nvPr>
            <p:ph type="dt" sz="half" idx="2"/>
          </p:nvPr>
        </p:nvSpPr>
        <p:spPr>
          <a:xfrm>
            <a:off x="455427"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70C4FA-0DA2-470F-BFEF-56E857E51CBE}" type="datetimeFigureOut">
              <a:rPr lang="en-GB" smtClean="0"/>
              <a:t>12/11/2021</a:t>
            </a:fld>
            <a:endParaRPr lang="en-GB"/>
          </a:p>
        </p:txBody>
      </p:sp>
      <p:sp>
        <p:nvSpPr>
          <p:cNvPr id="11" name="Title Placeholder 1"/>
          <p:cNvSpPr>
            <a:spLocks noGrp="1"/>
          </p:cNvSpPr>
          <p:nvPr>
            <p:ph type="title"/>
          </p:nvPr>
        </p:nvSpPr>
        <p:spPr>
          <a:xfrm>
            <a:off x="455427" y="369731"/>
            <a:ext cx="9285514" cy="1140582"/>
          </a:xfrm>
          <a:prstGeom prst="rect">
            <a:avLst/>
          </a:prstGeom>
        </p:spPr>
        <p:txBody>
          <a:bodyPr vert="horz" lIns="91440" tIns="45720" rIns="91440" bIns="45720" rtlCol="0" anchor="ctr">
            <a:normAutofit/>
          </a:bodyPr>
          <a:lstStyle/>
          <a:p>
            <a:r>
              <a:rPr lang="en-US" dirty="0"/>
              <a:t>Click to edit Master title style</a:t>
            </a:r>
            <a:endParaRPr lang="en-GB" dirty="0"/>
          </a:p>
        </p:txBody>
      </p:sp>
    </p:spTree>
    <p:extLst>
      <p:ext uri="{BB962C8B-B14F-4D97-AF65-F5344CB8AC3E}">
        <p14:creationId xmlns:p14="http://schemas.microsoft.com/office/powerpoint/2010/main" val="4635957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White Slides no TOT Logo Lef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endParaRPr lang="en-GB"/>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5427" y="411771"/>
            <a:ext cx="1567542" cy="475633"/>
          </a:xfrm>
          <a:prstGeom prst="rect">
            <a:avLst/>
          </a:prstGeom>
        </p:spPr>
      </p:pic>
      <p:sp>
        <p:nvSpPr>
          <p:cNvPr id="7" name="Text Placeholder 2"/>
          <p:cNvSpPr>
            <a:spLocks noGrp="1"/>
          </p:cNvSpPr>
          <p:nvPr>
            <p:ph idx="1"/>
          </p:nvPr>
        </p:nvSpPr>
        <p:spPr>
          <a:xfrm>
            <a:off x="455427" y="1825625"/>
            <a:ext cx="10515600" cy="4351338"/>
          </a:xfrm>
          <a:prstGeom prst="rect">
            <a:avLst/>
          </a:prstGeom>
        </p:spPr>
        <p:txBody>
          <a:bodyPr vert="horz" lIns="91440" tIns="45720" rIns="91440" bIns="45720" rtlCol="0">
            <a:normAutofit/>
          </a:bodyPr>
          <a:lstStyle>
            <a:lvl2pPr marL="742950" indent="-285750">
              <a:buFont typeface="Wingdings" panose="05000000000000000000" pitchFamily="2" charset="2"/>
              <a:buChar char="§"/>
              <a:defRPr/>
            </a:lvl2pPr>
            <a:lvl3pPr marL="1200150" indent="-285750">
              <a:buFont typeface="Wingdings" panose="05000000000000000000" pitchFamily="2" charset="2"/>
              <a:buChar char="§"/>
              <a:defRPr>
                <a:latin typeface="Azo Sans Thin" panose="020B0303030303020204" pitchFamily="34" charset="0"/>
              </a:defRPr>
            </a:lvl3pPr>
            <a:lvl4pPr marL="1657350" indent="-285750">
              <a:buFont typeface="Wingdings" panose="05000000000000000000" pitchFamily="2" charset="2"/>
              <a:buChar char="§"/>
              <a:defRPr>
                <a:latin typeface="Azo Sans Thin" panose="020B0303030303020204" pitchFamily="34" charset="0"/>
              </a:defRPr>
            </a:lvl4pPr>
            <a:lvl5pPr marL="2114550" indent="-285750">
              <a:buFont typeface="Wingdings" panose="05000000000000000000" pitchFamily="2" charset="2"/>
              <a:buChar char="§"/>
              <a:defRPr>
                <a:latin typeface="Azo Sans Thin" panose="020B0303030303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Date Placeholder 3"/>
          <p:cNvSpPr>
            <a:spLocks noGrp="1"/>
          </p:cNvSpPr>
          <p:nvPr>
            <p:ph type="dt" sz="half" idx="2"/>
          </p:nvPr>
        </p:nvSpPr>
        <p:spPr>
          <a:xfrm>
            <a:off x="455427"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70C4FA-0DA2-470F-BFEF-56E857E51CBE}" type="datetimeFigureOut">
              <a:rPr lang="en-GB" smtClean="0"/>
              <a:t>12/11/2021</a:t>
            </a:fld>
            <a:endParaRPr lang="en-GB"/>
          </a:p>
        </p:txBody>
      </p:sp>
      <p:sp>
        <p:nvSpPr>
          <p:cNvPr id="9" name="Title Placeholder 1"/>
          <p:cNvSpPr>
            <a:spLocks noGrp="1"/>
          </p:cNvSpPr>
          <p:nvPr>
            <p:ph type="title"/>
          </p:nvPr>
        </p:nvSpPr>
        <p:spPr>
          <a:xfrm>
            <a:off x="2554013" y="369731"/>
            <a:ext cx="8417013" cy="1140582"/>
          </a:xfrm>
          <a:prstGeom prst="rect">
            <a:avLst/>
          </a:prstGeom>
        </p:spPr>
        <p:txBody>
          <a:bodyPr vert="horz" lIns="91440" tIns="45720" rIns="91440" bIns="45720" rtlCol="0" anchor="ctr">
            <a:normAutofit/>
          </a:bodyPr>
          <a:lstStyle/>
          <a:p>
            <a:r>
              <a:rPr lang="en-US" dirty="0"/>
              <a:t>Click to edit Master title style</a:t>
            </a:r>
            <a:endParaRPr lang="en-GB" dirty="0"/>
          </a:p>
        </p:txBody>
      </p:sp>
    </p:spTree>
    <p:extLst>
      <p:ext uri="{BB962C8B-B14F-4D97-AF65-F5344CB8AC3E}">
        <p14:creationId xmlns:p14="http://schemas.microsoft.com/office/powerpoint/2010/main" val="4044198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White Slides Section Break Short">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GB"/>
          </a:p>
        </p:txBody>
      </p:sp>
      <p:sp>
        <p:nvSpPr>
          <p:cNvPr id="6" name="Date Placeholder 2"/>
          <p:cNvSpPr>
            <a:spLocks noGrp="1"/>
          </p:cNvSpPr>
          <p:nvPr>
            <p:ph type="dt" sz="half" idx="10"/>
          </p:nvPr>
        </p:nvSpPr>
        <p:spPr>
          <a:xfrm>
            <a:off x="455427" y="6356350"/>
            <a:ext cx="2743200" cy="365125"/>
          </a:xfrm>
        </p:spPr>
        <p:txBody>
          <a:bodyPr/>
          <a:lstStyle/>
          <a:p>
            <a:fld id="{1370C4FA-0DA2-470F-BFEF-56E857E51CBE}" type="datetimeFigureOut">
              <a:rPr lang="en-GB" smtClean="0"/>
              <a:t>12/11/2021</a:t>
            </a:fld>
            <a:endParaRPr lang="en-GB"/>
          </a:p>
        </p:txBody>
      </p:sp>
      <p:sp>
        <p:nvSpPr>
          <p:cNvPr id="9" name="Text Placeholder 2"/>
          <p:cNvSpPr>
            <a:spLocks noGrp="1"/>
          </p:cNvSpPr>
          <p:nvPr>
            <p:ph type="body" idx="1" hasCustomPrompt="1"/>
          </p:nvPr>
        </p:nvSpPr>
        <p:spPr>
          <a:xfrm>
            <a:off x="455427" y="4821615"/>
            <a:ext cx="7772400" cy="1298705"/>
          </a:xfrm>
        </p:spPr>
        <p:txBody>
          <a:bodyPr/>
          <a:lstStyle>
            <a:lvl1pPr marL="0" indent="0">
              <a:buNone/>
              <a:defRPr sz="2400" baseline="0">
                <a:solidFill>
                  <a:schemeClr val="tx1"/>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Sub Title Heading</a:t>
            </a: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01584" y="411770"/>
            <a:ext cx="1567542" cy="475633"/>
          </a:xfrm>
          <a:prstGeom prst="rect">
            <a:avLst/>
          </a:prstGeom>
        </p:spPr>
      </p:pic>
      <p:sp>
        <p:nvSpPr>
          <p:cNvPr id="12" name="Title 1"/>
          <p:cNvSpPr>
            <a:spLocks noGrp="1"/>
          </p:cNvSpPr>
          <p:nvPr>
            <p:ph type="title" hasCustomPrompt="1"/>
          </p:nvPr>
        </p:nvSpPr>
        <p:spPr>
          <a:xfrm>
            <a:off x="455427" y="394139"/>
            <a:ext cx="7772400" cy="4312052"/>
          </a:xfrm>
        </p:spPr>
        <p:txBody>
          <a:bodyPr anchor="t">
            <a:normAutofit/>
          </a:bodyPr>
          <a:lstStyle>
            <a:lvl1pPr>
              <a:defRPr sz="6600"/>
            </a:lvl1pPr>
          </a:lstStyle>
          <a:p>
            <a:r>
              <a:rPr lang="en-US" dirty="0"/>
              <a:t>Section Title</a:t>
            </a:r>
            <a:endParaRPr lang="en-GB" dirty="0"/>
          </a:p>
        </p:txBody>
      </p:sp>
    </p:spTree>
    <p:extLst>
      <p:ext uri="{BB962C8B-B14F-4D97-AF65-F5344CB8AC3E}">
        <p14:creationId xmlns:p14="http://schemas.microsoft.com/office/powerpoint/2010/main" val="40594731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White Slides Section Break Long">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455427" y="6356350"/>
            <a:ext cx="2743200" cy="365125"/>
          </a:xfrm>
        </p:spPr>
        <p:txBody>
          <a:bodyPr/>
          <a:lstStyle/>
          <a:p>
            <a:fld id="{1370C4FA-0DA2-470F-BFEF-56E857E51CBE}" type="datetimeFigureOut">
              <a:rPr lang="en-GB" smtClean="0"/>
              <a:t>12/11/2021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616F8A46-E344-42B0-8AFF-66A3024D4E24}" type="slidenum">
              <a:rPr lang="en-GB" smtClean="0"/>
              <a:t>‹#›</a:t>
            </a:fld>
            <a:endParaRPr lang="en-GB"/>
          </a:p>
        </p:txBody>
      </p:sp>
      <p:sp>
        <p:nvSpPr>
          <p:cNvPr id="7" name="Title 1"/>
          <p:cNvSpPr>
            <a:spLocks noGrp="1"/>
          </p:cNvSpPr>
          <p:nvPr>
            <p:ph type="title" hasCustomPrompt="1"/>
          </p:nvPr>
        </p:nvSpPr>
        <p:spPr>
          <a:xfrm>
            <a:off x="455427" y="1741269"/>
            <a:ext cx="10515600" cy="2852737"/>
          </a:xfrm>
        </p:spPr>
        <p:txBody>
          <a:bodyPr anchor="b"/>
          <a:lstStyle>
            <a:lvl1pPr>
              <a:defRPr sz="6000" baseline="0"/>
            </a:lvl1pPr>
          </a:lstStyle>
          <a:p>
            <a:r>
              <a:rPr lang="en-US" dirty="0"/>
              <a:t>Section Title</a:t>
            </a:r>
            <a:endParaRPr lang="en-GB" dirty="0"/>
          </a:p>
        </p:txBody>
      </p:sp>
      <p:sp>
        <p:nvSpPr>
          <p:cNvPr id="8" name="Text Placeholder 2"/>
          <p:cNvSpPr>
            <a:spLocks noGrp="1"/>
          </p:cNvSpPr>
          <p:nvPr>
            <p:ph type="body" idx="1" hasCustomPrompt="1"/>
          </p:nvPr>
        </p:nvSpPr>
        <p:spPr>
          <a:xfrm>
            <a:off x="455427" y="4709857"/>
            <a:ext cx="10515600" cy="1411324"/>
          </a:xfrm>
        </p:spPr>
        <p:txBody>
          <a:bodyPr/>
          <a:lstStyle>
            <a:lvl1pPr marL="0" indent="0">
              <a:buNone/>
              <a:defRPr sz="2400" baseline="0">
                <a:solidFill>
                  <a:schemeClr val="tx1"/>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Sub Title Heading</a:t>
            </a: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5427" y="411771"/>
            <a:ext cx="1567542" cy="475633"/>
          </a:xfrm>
          <a:prstGeom prst="rect">
            <a:avLst/>
          </a:prstGeom>
        </p:spPr>
      </p:pic>
    </p:spTree>
    <p:extLst>
      <p:ext uri="{BB962C8B-B14F-4D97-AF65-F5344CB8AC3E}">
        <p14:creationId xmlns:p14="http://schemas.microsoft.com/office/powerpoint/2010/main" val="25294381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White Logo Only">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748881" y="2413398"/>
            <a:ext cx="6694239" cy="2031205"/>
          </a:xfrm>
          <a:prstGeom prst="rect">
            <a:avLst/>
          </a:prstGeom>
        </p:spPr>
      </p:pic>
    </p:spTree>
    <p:extLst>
      <p:ext uri="{BB962C8B-B14F-4D97-AF65-F5344CB8AC3E}">
        <p14:creationId xmlns:p14="http://schemas.microsoft.com/office/powerpoint/2010/main" val="1530689896"/>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hite Title Slide TO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latin typeface="Azo Sans" panose="020B0603030303020204" pitchFamily="34" charset="0"/>
              </a:defRPr>
            </a:lvl1pPr>
          </a:lstStyle>
          <a:p>
            <a:fld id="{8C93EA8F-5D32-42A5-B63F-842A0F047210}" type="datetimeFigureOut">
              <a:rPr lang="en-GB" smtClean="0"/>
              <a:pPr/>
              <a:t>12/11/2021</a:t>
            </a:fld>
            <a:endParaRPr lang="en-GB"/>
          </a:p>
        </p:txBody>
      </p:sp>
      <p:sp>
        <p:nvSpPr>
          <p:cNvPr id="5" name="Footer Placeholder 4"/>
          <p:cNvSpPr>
            <a:spLocks noGrp="1"/>
          </p:cNvSpPr>
          <p:nvPr>
            <p:ph type="ftr" sz="quarter" idx="11"/>
          </p:nvPr>
        </p:nvSpPr>
        <p:spPr/>
        <p:txBody>
          <a:bodyPr/>
          <a:lstStyle>
            <a:lvl1pPr>
              <a:defRPr>
                <a:latin typeface="Azo Sans" panose="020B0603030303020204" pitchFamily="34" charset="0"/>
              </a:defRPr>
            </a:lvl1pPr>
          </a:lstStyle>
          <a:p>
            <a:endParaRPr lang="en-GB"/>
          </a:p>
        </p:txBody>
      </p:sp>
      <p:sp>
        <p:nvSpPr>
          <p:cNvPr id="6" name="Slide Number Placeholder 5"/>
          <p:cNvSpPr>
            <a:spLocks noGrp="1"/>
          </p:cNvSpPr>
          <p:nvPr>
            <p:ph type="sldNum" sz="quarter" idx="12"/>
          </p:nvPr>
        </p:nvSpPr>
        <p:spPr/>
        <p:txBody>
          <a:bodyPr/>
          <a:lstStyle>
            <a:lvl1pPr>
              <a:defRPr>
                <a:latin typeface="Azo Sans" panose="020B0603030303020204" pitchFamily="34" charset="0"/>
              </a:defRPr>
            </a:lvl1pPr>
          </a:lstStyle>
          <a:p>
            <a:fld id="{2F3AB18B-998C-433D-808A-7D4CCF0545BB}" type="slidenum">
              <a:rPr lang="en-GB" smtClean="0"/>
              <a:pPr/>
              <a:t>‹#›</a:t>
            </a:fld>
            <a:endParaRPr lang="en-GB"/>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14696" y="5968092"/>
            <a:ext cx="2296304" cy="478804"/>
          </a:xfrm>
          <a:prstGeom prst="rect">
            <a:avLst/>
          </a:prstGeom>
        </p:spPr>
      </p:pic>
      <p:sp>
        <p:nvSpPr>
          <p:cNvPr id="9" name="Title 1">
            <a:extLst>
              <a:ext uri="{FF2B5EF4-FFF2-40B4-BE49-F238E27FC236}">
                <a16:creationId xmlns:a16="http://schemas.microsoft.com/office/drawing/2014/main" id="{26400229-F14B-4AC9-8DB2-9143BEBE9128}"/>
              </a:ext>
            </a:extLst>
          </p:cNvPr>
          <p:cNvSpPr>
            <a:spLocks noGrp="1"/>
          </p:cNvSpPr>
          <p:nvPr>
            <p:ph type="ctrTitle"/>
          </p:nvPr>
        </p:nvSpPr>
        <p:spPr>
          <a:xfrm>
            <a:off x="477252" y="2177716"/>
            <a:ext cx="10876547" cy="1424322"/>
          </a:xfrm>
        </p:spPr>
        <p:txBody>
          <a:bodyPr anchor="b">
            <a:normAutofit/>
          </a:bodyPr>
          <a:lstStyle>
            <a:lvl1pPr algn="l">
              <a:defRPr sz="5000" b="1">
                <a:latin typeface="+mj-lt"/>
              </a:defRPr>
            </a:lvl1pPr>
          </a:lstStyle>
          <a:p>
            <a:r>
              <a:rPr lang="en-US"/>
              <a:t>Click to edit Master title style</a:t>
            </a:r>
            <a:endParaRPr lang="en-GB"/>
          </a:p>
        </p:txBody>
      </p:sp>
      <p:sp>
        <p:nvSpPr>
          <p:cNvPr id="10" name="Subtitle 2">
            <a:extLst>
              <a:ext uri="{FF2B5EF4-FFF2-40B4-BE49-F238E27FC236}">
                <a16:creationId xmlns:a16="http://schemas.microsoft.com/office/drawing/2014/main" id="{B695948C-DF93-44F2-82EE-53A39120EA70}"/>
              </a:ext>
            </a:extLst>
          </p:cNvPr>
          <p:cNvSpPr>
            <a:spLocks noGrp="1"/>
          </p:cNvSpPr>
          <p:nvPr>
            <p:ph type="subTitle" idx="1"/>
          </p:nvPr>
        </p:nvSpPr>
        <p:spPr>
          <a:xfrm>
            <a:off x="477253" y="3638134"/>
            <a:ext cx="10876546" cy="1655762"/>
          </a:xfrm>
        </p:spPr>
        <p:txBody>
          <a:bodyPr/>
          <a:lstStyle>
            <a:lvl1pPr marL="0" indent="0" algn="l">
              <a:buNone/>
              <a:defRPr sz="2400">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Tree>
    <p:extLst>
      <p:ext uri="{BB962C8B-B14F-4D97-AF65-F5344CB8AC3E}">
        <p14:creationId xmlns:p14="http://schemas.microsoft.com/office/powerpoint/2010/main" val="21577866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White Blank">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10203204"/>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Black Slides no TOT">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endParaRPr lang="en-GB"/>
          </a:p>
        </p:txBody>
      </p:sp>
      <p:sp>
        <p:nvSpPr>
          <p:cNvPr id="13" name="Text Placeholder 2"/>
          <p:cNvSpPr>
            <a:spLocks noGrp="1"/>
          </p:cNvSpPr>
          <p:nvPr>
            <p:ph idx="1"/>
          </p:nvPr>
        </p:nvSpPr>
        <p:spPr>
          <a:xfrm>
            <a:off x="455427"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Date Placeholder 3"/>
          <p:cNvSpPr>
            <a:spLocks noGrp="1"/>
          </p:cNvSpPr>
          <p:nvPr>
            <p:ph type="dt" sz="half" idx="2"/>
          </p:nvPr>
        </p:nvSpPr>
        <p:spPr>
          <a:xfrm>
            <a:off x="455427"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70C4FA-0DA2-470F-BFEF-56E857E51CBE}" type="datetimeFigureOut">
              <a:rPr lang="en-GB" smtClean="0"/>
              <a:t>12/11/2021</a:t>
            </a:fld>
            <a:endParaRPr lang="en-GB"/>
          </a:p>
        </p:txBody>
      </p:sp>
      <p:sp>
        <p:nvSpPr>
          <p:cNvPr id="15" name="Title Placeholder 1"/>
          <p:cNvSpPr>
            <a:spLocks noGrp="1"/>
          </p:cNvSpPr>
          <p:nvPr>
            <p:ph type="title"/>
          </p:nvPr>
        </p:nvSpPr>
        <p:spPr>
          <a:xfrm>
            <a:off x="455427" y="369731"/>
            <a:ext cx="9285514" cy="1140582"/>
          </a:xfrm>
          <a:prstGeom prst="rect">
            <a:avLst/>
          </a:prstGeom>
        </p:spPr>
        <p:txBody>
          <a:bodyPr vert="horz" lIns="91440" tIns="45720" rIns="91440" bIns="45720" rtlCol="0" anchor="ctr">
            <a:normAutofit/>
          </a:bodyPr>
          <a:lstStyle/>
          <a:p>
            <a:r>
              <a:rPr lang="en-US" dirty="0"/>
              <a:t>Click to edit Master title style</a:t>
            </a:r>
            <a:endParaRPr lang="en-GB" dirty="0"/>
          </a:p>
        </p:txBody>
      </p:sp>
      <p:pic>
        <p:nvPicPr>
          <p:cNvPr id="8" name="Picture 7">
            <a:extLst>
              <a:ext uri="{FF2B5EF4-FFF2-40B4-BE49-F238E27FC236}">
                <a16:creationId xmlns:a16="http://schemas.microsoft.com/office/drawing/2014/main" id="{17045CDD-E9C0-49C1-B4D4-324A8B9CF1D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92197" y="373733"/>
            <a:ext cx="1558109" cy="472771"/>
          </a:xfrm>
          <a:prstGeom prst="rect">
            <a:avLst/>
          </a:prstGeom>
        </p:spPr>
      </p:pic>
    </p:spTree>
    <p:extLst>
      <p:ext uri="{BB962C8B-B14F-4D97-AF65-F5344CB8AC3E}">
        <p14:creationId xmlns:p14="http://schemas.microsoft.com/office/powerpoint/2010/main" val="2708183615"/>
      </p:ext>
    </p:extLst>
  </p:cSld>
  <p:clrMapOvr>
    <a:overrideClrMapping bg1="dk1" tx1="lt1" bg2="dk2" tx2="lt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Black Slides no TOT Logo Left">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endParaRPr lang="en-GB"/>
          </a:p>
        </p:txBody>
      </p:sp>
      <p:sp>
        <p:nvSpPr>
          <p:cNvPr id="13" name="Text Placeholder 2"/>
          <p:cNvSpPr>
            <a:spLocks noGrp="1"/>
          </p:cNvSpPr>
          <p:nvPr>
            <p:ph idx="1"/>
          </p:nvPr>
        </p:nvSpPr>
        <p:spPr>
          <a:xfrm>
            <a:off x="455427"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Date Placeholder 3"/>
          <p:cNvSpPr>
            <a:spLocks noGrp="1"/>
          </p:cNvSpPr>
          <p:nvPr>
            <p:ph type="dt" sz="half" idx="2"/>
          </p:nvPr>
        </p:nvSpPr>
        <p:spPr>
          <a:xfrm>
            <a:off x="455427"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70C4FA-0DA2-470F-BFEF-56E857E51CBE}" type="datetimeFigureOut">
              <a:rPr lang="en-GB" smtClean="0"/>
              <a:t>12/11/2021</a:t>
            </a:fld>
            <a:endParaRPr lang="en-GB"/>
          </a:p>
        </p:txBody>
      </p:sp>
      <p:sp>
        <p:nvSpPr>
          <p:cNvPr id="8" name="Title Placeholder 1"/>
          <p:cNvSpPr>
            <a:spLocks noGrp="1"/>
          </p:cNvSpPr>
          <p:nvPr>
            <p:ph type="title"/>
          </p:nvPr>
        </p:nvSpPr>
        <p:spPr>
          <a:xfrm>
            <a:off x="2554013" y="369731"/>
            <a:ext cx="8417013" cy="1140582"/>
          </a:xfrm>
          <a:prstGeom prst="rect">
            <a:avLst/>
          </a:prstGeom>
        </p:spPr>
        <p:txBody>
          <a:bodyPr vert="horz" lIns="91440" tIns="45720" rIns="91440" bIns="45720" rtlCol="0" anchor="ctr">
            <a:normAutofit/>
          </a:bodyPr>
          <a:lstStyle/>
          <a:p>
            <a:r>
              <a:rPr lang="en-US" dirty="0"/>
              <a:t>Click to edit Master title style</a:t>
            </a:r>
            <a:endParaRPr lang="en-GB"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5427" y="446231"/>
            <a:ext cx="1558109" cy="472771"/>
          </a:xfrm>
          <a:prstGeom prst="rect">
            <a:avLst/>
          </a:prstGeom>
        </p:spPr>
      </p:pic>
    </p:spTree>
    <p:extLst>
      <p:ext uri="{BB962C8B-B14F-4D97-AF65-F5344CB8AC3E}">
        <p14:creationId xmlns:p14="http://schemas.microsoft.com/office/powerpoint/2010/main" val="3261937272"/>
      </p:ext>
    </p:extLst>
  </p:cSld>
  <p:clrMapOvr>
    <a:overrideClrMapping bg1="dk1" tx1="lt1" bg2="dk2" tx2="lt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Black Slides bot LOGO no TOT ">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endParaRPr lang="en-GB"/>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59074" y="5940577"/>
            <a:ext cx="1558109" cy="472771"/>
          </a:xfrm>
          <a:prstGeom prst="rect">
            <a:avLst/>
          </a:prstGeom>
        </p:spPr>
      </p:pic>
      <p:sp>
        <p:nvSpPr>
          <p:cNvPr id="13" name="Date Placeholder 3"/>
          <p:cNvSpPr>
            <a:spLocks noGrp="1"/>
          </p:cNvSpPr>
          <p:nvPr>
            <p:ph type="dt" sz="half" idx="2"/>
          </p:nvPr>
        </p:nvSpPr>
        <p:spPr>
          <a:xfrm>
            <a:off x="455427"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70C4FA-0DA2-470F-BFEF-56E857E51CBE}" type="datetimeFigureOut">
              <a:rPr lang="en-GB" smtClean="0"/>
              <a:t>12/11/2021</a:t>
            </a:fld>
            <a:endParaRPr lang="en-GB"/>
          </a:p>
        </p:txBody>
      </p:sp>
      <p:sp>
        <p:nvSpPr>
          <p:cNvPr id="14" name="Title Placeholder 1"/>
          <p:cNvSpPr>
            <a:spLocks noGrp="1"/>
          </p:cNvSpPr>
          <p:nvPr>
            <p:ph type="title"/>
          </p:nvPr>
        </p:nvSpPr>
        <p:spPr>
          <a:xfrm>
            <a:off x="455427" y="369731"/>
            <a:ext cx="11261756" cy="1140582"/>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8" name="Text Placeholder 2"/>
          <p:cNvSpPr>
            <a:spLocks noGrp="1"/>
          </p:cNvSpPr>
          <p:nvPr>
            <p:ph idx="1"/>
          </p:nvPr>
        </p:nvSpPr>
        <p:spPr>
          <a:xfrm>
            <a:off x="455427"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152495495"/>
      </p:ext>
    </p:extLst>
  </p:cSld>
  <p:clrMapOvr>
    <a:overrideClrMapping bg1="dk1" tx1="lt1" bg2="dk2" tx2="lt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White Slides TOT &amp; LOGO">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endParaRPr lang="en-GB"/>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48441" y="6299109"/>
            <a:ext cx="2300152" cy="479606"/>
          </a:xfrm>
          <a:prstGeom prst="rect">
            <a:avLst/>
          </a:prstGeom>
        </p:spPr>
      </p:pic>
      <p:sp>
        <p:nvSpPr>
          <p:cNvPr id="14" name="Date Placeholder 3"/>
          <p:cNvSpPr>
            <a:spLocks noGrp="1"/>
          </p:cNvSpPr>
          <p:nvPr>
            <p:ph type="dt" sz="half" idx="2"/>
          </p:nvPr>
        </p:nvSpPr>
        <p:spPr>
          <a:xfrm>
            <a:off x="455427"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70C4FA-0DA2-470F-BFEF-56E857E51CBE}" type="datetimeFigureOut">
              <a:rPr lang="en-GB" smtClean="0"/>
              <a:t>12/11/2021</a:t>
            </a:fld>
            <a:endParaRPr lang="en-GB"/>
          </a:p>
        </p:txBody>
      </p:sp>
      <p:sp>
        <p:nvSpPr>
          <p:cNvPr id="15" name="Title Placeholder 1"/>
          <p:cNvSpPr>
            <a:spLocks noGrp="1"/>
          </p:cNvSpPr>
          <p:nvPr>
            <p:ph type="title"/>
          </p:nvPr>
        </p:nvSpPr>
        <p:spPr>
          <a:xfrm>
            <a:off x="455427" y="369731"/>
            <a:ext cx="9285514" cy="1140582"/>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9" name="Text Placeholder 2"/>
          <p:cNvSpPr>
            <a:spLocks noGrp="1"/>
          </p:cNvSpPr>
          <p:nvPr>
            <p:ph idx="1"/>
          </p:nvPr>
        </p:nvSpPr>
        <p:spPr>
          <a:xfrm>
            <a:off x="455427"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8" name="Picture 7">
            <a:extLst>
              <a:ext uri="{FF2B5EF4-FFF2-40B4-BE49-F238E27FC236}">
                <a16:creationId xmlns:a16="http://schemas.microsoft.com/office/drawing/2014/main" id="{963EA8B6-D2DD-4062-A64D-2D0E75F499C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192197" y="373733"/>
            <a:ext cx="1558109" cy="472771"/>
          </a:xfrm>
          <a:prstGeom prst="rect">
            <a:avLst/>
          </a:prstGeom>
        </p:spPr>
      </p:pic>
    </p:spTree>
    <p:extLst>
      <p:ext uri="{BB962C8B-B14F-4D97-AF65-F5344CB8AC3E}">
        <p14:creationId xmlns:p14="http://schemas.microsoft.com/office/powerpoint/2010/main" val="2918744148"/>
      </p:ext>
    </p:extLst>
  </p:cSld>
  <p:clrMapOvr>
    <a:overrideClrMapping bg1="dk1" tx1="lt1" bg2="dk2" tx2="lt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lack Slides Section Break Shor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1370C4FA-0DA2-470F-BFEF-56E857E51CBE}" type="datetimeFigureOut">
              <a:rPr lang="en-GB" smtClean="0"/>
              <a:t>12/11/2021</a:t>
            </a:fld>
            <a:endParaRPr lang="en-GB"/>
          </a:p>
        </p:txBody>
      </p:sp>
      <p:sp>
        <p:nvSpPr>
          <p:cNvPr id="4" name="Footer Placeholder 3"/>
          <p:cNvSpPr>
            <a:spLocks noGrp="1"/>
          </p:cNvSpPr>
          <p:nvPr>
            <p:ph type="ftr" sz="quarter" idx="11"/>
          </p:nvPr>
        </p:nvSpPr>
        <p:spPr/>
        <p:txBody>
          <a:bodyPr/>
          <a:lstStyle/>
          <a:p>
            <a:endParaRPr lang="en-GB"/>
          </a:p>
        </p:txBody>
      </p:sp>
      <p:sp>
        <p:nvSpPr>
          <p:cNvPr id="5" name="Title 1"/>
          <p:cNvSpPr>
            <a:spLocks noGrp="1"/>
          </p:cNvSpPr>
          <p:nvPr>
            <p:ph type="title" hasCustomPrompt="1"/>
          </p:nvPr>
        </p:nvSpPr>
        <p:spPr>
          <a:xfrm>
            <a:off x="455427" y="394139"/>
            <a:ext cx="7772400" cy="4312052"/>
          </a:xfrm>
        </p:spPr>
        <p:txBody>
          <a:bodyPr anchor="t">
            <a:normAutofit/>
          </a:bodyPr>
          <a:lstStyle>
            <a:lvl1pPr>
              <a:defRPr sz="6600"/>
            </a:lvl1pPr>
          </a:lstStyle>
          <a:p>
            <a:r>
              <a:rPr lang="en-US" dirty="0"/>
              <a:t>Section Title</a:t>
            </a:r>
            <a:endParaRPr lang="en-GB" dirty="0"/>
          </a:p>
        </p:txBody>
      </p:sp>
      <p:sp>
        <p:nvSpPr>
          <p:cNvPr id="6" name="Text Placeholder 2"/>
          <p:cNvSpPr>
            <a:spLocks noGrp="1"/>
          </p:cNvSpPr>
          <p:nvPr>
            <p:ph type="body" idx="1" hasCustomPrompt="1"/>
          </p:nvPr>
        </p:nvSpPr>
        <p:spPr>
          <a:xfrm>
            <a:off x="455427" y="4821615"/>
            <a:ext cx="7772400" cy="1298705"/>
          </a:xfrm>
        </p:spPr>
        <p:txBody>
          <a:bodyPr/>
          <a:lstStyle>
            <a:lvl1pPr marL="0" indent="0">
              <a:buNone/>
              <a:defRPr sz="2400" baseline="0">
                <a:solidFill>
                  <a:schemeClr val="tx1"/>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Sub Title Heading</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92197" y="373733"/>
            <a:ext cx="1558109" cy="472771"/>
          </a:xfrm>
          <a:prstGeom prst="rect">
            <a:avLst/>
          </a:prstGeom>
        </p:spPr>
      </p:pic>
    </p:spTree>
    <p:extLst>
      <p:ext uri="{BB962C8B-B14F-4D97-AF65-F5344CB8AC3E}">
        <p14:creationId xmlns:p14="http://schemas.microsoft.com/office/powerpoint/2010/main" val="133306722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White Slides Section Break Lon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5427" y="1741269"/>
            <a:ext cx="10515600" cy="2852737"/>
          </a:xfrm>
        </p:spPr>
        <p:txBody>
          <a:bodyPr anchor="b"/>
          <a:lstStyle>
            <a:lvl1pPr>
              <a:defRPr sz="6000" baseline="0"/>
            </a:lvl1pPr>
          </a:lstStyle>
          <a:p>
            <a:r>
              <a:rPr lang="en-US" dirty="0"/>
              <a:t>Section Title</a:t>
            </a:r>
            <a:endParaRPr lang="en-GB" dirty="0"/>
          </a:p>
        </p:txBody>
      </p:sp>
      <p:sp>
        <p:nvSpPr>
          <p:cNvPr id="4" name="Date Placeholder 3"/>
          <p:cNvSpPr>
            <a:spLocks noGrp="1"/>
          </p:cNvSpPr>
          <p:nvPr>
            <p:ph type="dt" sz="half" idx="10"/>
          </p:nvPr>
        </p:nvSpPr>
        <p:spPr/>
        <p:txBody>
          <a:bodyPr/>
          <a:lstStyle/>
          <a:p>
            <a:fld id="{1370C4FA-0DA2-470F-BFEF-56E857E51CBE}" type="datetimeFigureOut">
              <a:rPr lang="en-GB" smtClean="0"/>
              <a:t>12/11/2021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616F8A46-E344-42B0-8AFF-66A3024D4E24}" type="slidenum">
              <a:rPr lang="en-GB" smtClean="0"/>
              <a:t>‹#›</a:t>
            </a:fld>
            <a:endParaRPr lang="en-GB"/>
          </a:p>
        </p:txBody>
      </p:sp>
      <p:sp>
        <p:nvSpPr>
          <p:cNvPr id="9" name="Text Placeholder 2"/>
          <p:cNvSpPr>
            <a:spLocks noGrp="1"/>
          </p:cNvSpPr>
          <p:nvPr>
            <p:ph type="body" idx="1" hasCustomPrompt="1"/>
          </p:nvPr>
        </p:nvSpPr>
        <p:spPr>
          <a:xfrm>
            <a:off x="455427" y="4709857"/>
            <a:ext cx="10515600" cy="1411324"/>
          </a:xfrm>
        </p:spPr>
        <p:txBody>
          <a:bodyPr/>
          <a:lstStyle>
            <a:lvl1pPr marL="0" indent="0">
              <a:buNone/>
              <a:defRPr sz="2400" baseline="0">
                <a:solidFill>
                  <a:schemeClr val="tx1"/>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Sub Title Heading</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5427" y="509291"/>
            <a:ext cx="1558109" cy="472771"/>
          </a:xfrm>
          <a:prstGeom prst="rect">
            <a:avLst/>
          </a:prstGeom>
        </p:spPr>
      </p:pic>
    </p:spTree>
    <p:extLst>
      <p:ext uri="{BB962C8B-B14F-4D97-AF65-F5344CB8AC3E}">
        <p14:creationId xmlns:p14="http://schemas.microsoft.com/office/powerpoint/2010/main" val="186963327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White Logo Only">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748881" y="2413398"/>
            <a:ext cx="6694239" cy="2031205"/>
          </a:xfrm>
          <a:prstGeom prst="rect">
            <a:avLst/>
          </a:prstGeom>
        </p:spPr>
      </p:pic>
    </p:spTree>
    <p:extLst>
      <p:ext uri="{BB962C8B-B14F-4D97-AF65-F5344CB8AC3E}">
        <p14:creationId xmlns:p14="http://schemas.microsoft.com/office/powerpoint/2010/main" val="237902011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Black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5662453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ncho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FAD5AF3D-ED38-3F49-A199-CE0540E66555}" type="datetimeFigureOut">
              <a:rPr lang="en-US" smtClean="0"/>
              <a:t>11/12/2021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F42B4E-F859-2D42-ADB1-205BCE3B384A}" type="slidenum">
              <a:rPr lang="en-US" smtClean="0"/>
              <a:t>‹#›</a:t>
            </a:fld>
            <a:endParaRPr lang="en-US"/>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39699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ack Title Slide no TO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latin typeface="Azo Sans" panose="020B0603030303020204" pitchFamily="34" charset="0"/>
              </a:defRPr>
            </a:lvl1pPr>
          </a:lstStyle>
          <a:p>
            <a:fld id="{8C93EA8F-5D32-42A5-B63F-842A0F047210}" type="datetimeFigureOut">
              <a:rPr lang="en-GB" smtClean="0"/>
              <a:pPr/>
              <a:t>12/11/2021</a:t>
            </a:fld>
            <a:endParaRPr lang="en-GB"/>
          </a:p>
        </p:txBody>
      </p:sp>
      <p:sp>
        <p:nvSpPr>
          <p:cNvPr id="5" name="Footer Placeholder 4"/>
          <p:cNvSpPr>
            <a:spLocks noGrp="1"/>
          </p:cNvSpPr>
          <p:nvPr>
            <p:ph type="ftr" sz="quarter" idx="11"/>
          </p:nvPr>
        </p:nvSpPr>
        <p:spPr/>
        <p:txBody>
          <a:bodyPr/>
          <a:lstStyle>
            <a:lvl1pPr>
              <a:defRPr>
                <a:latin typeface="Azo Sans" panose="020B0603030303020204" pitchFamily="34" charset="0"/>
              </a:defRPr>
            </a:lvl1pPr>
          </a:lstStyle>
          <a:p>
            <a:endParaRPr lang="en-GB"/>
          </a:p>
        </p:txBody>
      </p:sp>
      <p:sp>
        <p:nvSpPr>
          <p:cNvPr id="6" name="Slide Number Placeholder 5"/>
          <p:cNvSpPr>
            <a:spLocks noGrp="1"/>
          </p:cNvSpPr>
          <p:nvPr>
            <p:ph type="sldNum" sz="quarter" idx="12"/>
          </p:nvPr>
        </p:nvSpPr>
        <p:spPr/>
        <p:txBody>
          <a:bodyPr/>
          <a:lstStyle>
            <a:lvl1pPr>
              <a:defRPr>
                <a:latin typeface="Azo Sans" panose="020B0603030303020204" pitchFamily="34" charset="0"/>
              </a:defRPr>
            </a:lvl1pPr>
          </a:lstStyle>
          <a:p>
            <a:fld id="{2F3AB18B-998C-433D-808A-7D4CCF0545BB}" type="slidenum">
              <a:rPr lang="en-GB" smtClean="0"/>
              <a:pPr/>
              <a:t>‹#›</a:t>
            </a:fld>
            <a:endParaRPr lang="en-GB"/>
          </a:p>
        </p:txBody>
      </p:sp>
      <p:sp>
        <p:nvSpPr>
          <p:cNvPr id="7" name="Title 1">
            <a:extLst>
              <a:ext uri="{FF2B5EF4-FFF2-40B4-BE49-F238E27FC236}">
                <a16:creationId xmlns:a16="http://schemas.microsoft.com/office/drawing/2014/main" id="{C86793EA-4A92-495B-8317-C6752319D2FB}"/>
              </a:ext>
            </a:extLst>
          </p:cNvPr>
          <p:cNvSpPr>
            <a:spLocks noGrp="1"/>
          </p:cNvSpPr>
          <p:nvPr>
            <p:ph type="ctrTitle"/>
          </p:nvPr>
        </p:nvSpPr>
        <p:spPr>
          <a:xfrm>
            <a:off x="477252" y="2177716"/>
            <a:ext cx="10876547" cy="1424322"/>
          </a:xfrm>
        </p:spPr>
        <p:txBody>
          <a:bodyPr anchor="b">
            <a:normAutofit/>
          </a:bodyPr>
          <a:lstStyle>
            <a:lvl1pPr algn="l">
              <a:defRPr sz="5000" b="1">
                <a:latin typeface="+mj-lt"/>
              </a:defRPr>
            </a:lvl1pPr>
          </a:lstStyle>
          <a:p>
            <a:r>
              <a:rPr lang="en-US" dirty="0"/>
              <a:t>Click to edit Master title style</a:t>
            </a:r>
            <a:endParaRPr lang="en-GB" dirty="0"/>
          </a:p>
        </p:txBody>
      </p:sp>
      <p:sp>
        <p:nvSpPr>
          <p:cNvPr id="8" name="Subtitle 2">
            <a:extLst>
              <a:ext uri="{FF2B5EF4-FFF2-40B4-BE49-F238E27FC236}">
                <a16:creationId xmlns:a16="http://schemas.microsoft.com/office/drawing/2014/main" id="{61501784-0BAA-47EF-8756-13887624EB79}"/>
              </a:ext>
            </a:extLst>
          </p:cNvPr>
          <p:cNvSpPr>
            <a:spLocks noGrp="1"/>
          </p:cNvSpPr>
          <p:nvPr>
            <p:ph type="subTitle" idx="1"/>
          </p:nvPr>
        </p:nvSpPr>
        <p:spPr>
          <a:xfrm>
            <a:off x="477253" y="3638134"/>
            <a:ext cx="10876546" cy="1655762"/>
          </a:xfrm>
        </p:spPr>
        <p:txBody>
          <a:bodyPr/>
          <a:lstStyle>
            <a:lvl1pPr marL="0" indent="0" algn="l">
              <a:buNone/>
              <a:defRPr sz="2400">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Tree>
    <p:extLst>
      <p:ext uri="{BB962C8B-B14F-4D97-AF65-F5344CB8AC3E}">
        <p14:creationId xmlns:p14="http://schemas.microsoft.com/office/powerpoint/2010/main" val="276274138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Image Fill Option 1">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0009F349-CC3D-6049-A88D-4E42B2F01C66}"/>
              </a:ext>
            </a:extLst>
          </p:cNvPr>
          <p:cNvSpPr>
            <a:spLocks noGrp="1"/>
          </p:cNvSpPr>
          <p:nvPr>
            <p:ph type="pic" sz="quarter" idx="12"/>
          </p:nvPr>
        </p:nvSpPr>
        <p:spPr>
          <a:xfrm>
            <a:off x="0" y="115887"/>
            <a:ext cx="12191999" cy="6626226"/>
          </a:xfrm>
          <a:prstGeom prst="rect">
            <a:avLst/>
          </a:prstGeom>
        </p:spPr>
        <p:txBody>
          <a:bodyPr/>
          <a:lstStyle/>
          <a:p>
            <a:endParaRPr lang="en-US" dirty="0"/>
          </a:p>
        </p:txBody>
      </p:sp>
      <p:sp>
        <p:nvSpPr>
          <p:cNvPr id="6" name="Rectangle 5">
            <a:extLst>
              <a:ext uri="{FF2B5EF4-FFF2-40B4-BE49-F238E27FC236}">
                <a16:creationId xmlns:a16="http://schemas.microsoft.com/office/drawing/2014/main" id="{D8E04121-C066-3A40-876B-1CA0C26BE5A7}"/>
              </a:ext>
            </a:extLst>
          </p:cNvPr>
          <p:cNvSpPr/>
          <p:nvPr userDrawn="1"/>
        </p:nvSpPr>
        <p:spPr>
          <a:xfrm>
            <a:off x="0" y="6742113"/>
            <a:ext cx="12191999" cy="125999"/>
          </a:xfrm>
          <a:prstGeom prst="rect">
            <a:avLst/>
          </a:prstGeom>
          <a:solidFill>
            <a:srgbClr val="6F62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6F6258"/>
              </a:solidFill>
            </a:endParaRPr>
          </a:p>
        </p:txBody>
      </p:sp>
    </p:spTree>
    <p:extLst>
      <p:ext uri="{BB962C8B-B14F-4D97-AF65-F5344CB8AC3E}">
        <p14:creationId xmlns:p14="http://schemas.microsoft.com/office/powerpoint/2010/main" val="27159316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_Three Column Secondary">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EF1B88EC-6B3F-324D-8A9A-A2200D031343}"/>
              </a:ext>
            </a:extLst>
          </p:cNvPr>
          <p:cNvSpPr>
            <a:spLocks noGrp="1"/>
          </p:cNvSpPr>
          <p:nvPr>
            <p:ph sz="half" idx="2"/>
          </p:nvPr>
        </p:nvSpPr>
        <p:spPr>
          <a:xfrm>
            <a:off x="442912" y="2813048"/>
            <a:ext cx="3529013" cy="2884490"/>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Text Placeholder 4">
            <a:extLst>
              <a:ext uri="{FF2B5EF4-FFF2-40B4-BE49-F238E27FC236}">
                <a16:creationId xmlns:a16="http://schemas.microsoft.com/office/drawing/2014/main" id="{FADD979E-7EEF-5D4A-8AC3-74C6CE848442}"/>
              </a:ext>
            </a:extLst>
          </p:cNvPr>
          <p:cNvSpPr>
            <a:spLocks noGrp="1"/>
          </p:cNvSpPr>
          <p:nvPr>
            <p:ph type="body" sz="quarter" idx="3"/>
          </p:nvPr>
        </p:nvSpPr>
        <p:spPr>
          <a:xfrm>
            <a:off x="8220075" y="1989138"/>
            <a:ext cx="3527425" cy="636855"/>
          </a:xfrm>
          <a:prstGeom prst="rect">
            <a:avLst/>
          </a:prstGeom>
        </p:spPr>
        <p:txBody>
          <a:bodyPr anchor="ctr" anchorCtr="0"/>
          <a:lstStyle>
            <a:lvl1pPr marL="0" indent="0">
              <a:buNone/>
              <a:defRPr sz="2400" b="1">
                <a:solidFill>
                  <a:srgbClr val="9E043D"/>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6" name="Content Placeholder 5">
            <a:extLst>
              <a:ext uri="{FF2B5EF4-FFF2-40B4-BE49-F238E27FC236}">
                <a16:creationId xmlns:a16="http://schemas.microsoft.com/office/drawing/2014/main" id="{0D32B247-F8B0-6A43-86FE-2923DBEF9C8F}"/>
              </a:ext>
            </a:extLst>
          </p:cNvPr>
          <p:cNvSpPr>
            <a:spLocks noGrp="1"/>
          </p:cNvSpPr>
          <p:nvPr>
            <p:ph sz="quarter" idx="4"/>
          </p:nvPr>
        </p:nvSpPr>
        <p:spPr>
          <a:xfrm>
            <a:off x="4332288" y="2813047"/>
            <a:ext cx="3527425" cy="2884490"/>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9" name="Content Placeholder 5">
            <a:extLst>
              <a:ext uri="{FF2B5EF4-FFF2-40B4-BE49-F238E27FC236}">
                <a16:creationId xmlns:a16="http://schemas.microsoft.com/office/drawing/2014/main" id="{C43422A0-145A-7943-95AD-B9C948D26B2D}"/>
              </a:ext>
            </a:extLst>
          </p:cNvPr>
          <p:cNvSpPr>
            <a:spLocks noGrp="1"/>
          </p:cNvSpPr>
          <p:nvPr>
            <p:ph sz="quarter" idx="10"/>
          </p:nvPr>
        </p:nvSpPr>
        <p:spPr>
          <a:xfrm>
            <a:off x="8220076" y="2813046"/>
            <a:ext cx="3529012" cy="2884491"/>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14" name="Picture 13">
            <a:extLst>
              <a:ext uri="{FF2B5EF4-FFF2-40B4-BE49-F238E27FC236}">
                <a16:creationId xmlns:a16="http://schemas.microsoft.com/office/drawing/2014/main" id="{CE2A91DF-79A7-914F-947D-CF72742487D7}"/>
              </a:ext>
            </a:extLst>
          </p:cNvPr>
          <p:cNvPicPr>
            <a:picLocks noChangeAspect="1"/>
          </p:cNvPicPr>
          <p:nvPr userDrawn="1"/>
        </p:nvPicPr>
        <p:blipFill>
          <a:blip r:embed="rId2"/>
          <a:stretch>
            <a:fillRect/>
          </a:stretch>
        </p:blipFill>
        <p:spPr>
          <a:xfrm>
            <a:off x="442912" y="5832092"/>
            <a:ext cx="568359" cy="676275"/>
          </a:xfrm>
          <a:prstGeom prst="rect">
            <a:avLst/>
          </a:prstGeom>
        </p:spPr>
      </p:pic>
      <p:sp>
        <p:nvSpPr>
          <p:cNvPr id="18" name="Text Placeholder 11">
            <a:extLst>
              <a:ext uri="{FF2B5EF4-FFF2-40B4-BE49-F238E27FC236}">
                <a16:creationId xmlns:a16="http://schemas.microsoft.com/office/drawing/2014/main" id="{EF264802-11B4-5941-991C-96BAD56284CF}"/>
              </a:ext>
            </a:extLst>
          </p:cNvPr>
          <p:cNvSpPr>
            <a:spLocks noGrp="1"/>
          </p:cNvSpPr>
          <p:nvPr>
            <p:ph type="body" sz="quarter" idx="12"/>
          </p:nvPr>
        </p:nvSpPr>
        <p:spPr>
          <a:xfrm>
            <a:off x="6275387" y="6057900"/>
            <a:ext cx="5473699" cy="368888"/>
          </a:xfrm>
          <a:prstGeom prst="rect">
            <a:avLst/>
          </a:prstGeom>
        </p:spPr>
        <p:txBody>
          <a:bodyPr tIns="0" rIns="0" bIns="0" anchor="b" anchorCtr="0">
            <a:noAutofit/>
          </a:bodyPr>
          <a:lstStyle>
            <a:lvl1pPr marL="0" indent="0" algn="r">
              <a:buNone/>
              <a:defRPr sz="1800">
                <a:solidFill>
                  <a:srgbClr val="E6005B"/>
                </a:solidFill>
              </a:defRPr>
            </a:lvl1pPr>
          </a:lstStyle>
          <a:p>
            <a:pPr lvl="0"/>
            <a:r>
              <a:rPr lang="en-GB" dirty="0"/>
              <a:t>Click to edit Master text styles</a:t>
            </a:r>
          </a:p>
        </p:txBody>
      </p:sp>
      <p:sp>
        <p:nvSpPr>
          <p:cNvPr id="19" name="Title 1">
            <a:extLst>
              <a:ext uri="{FF2B5EF4-FFF2-40B4-BE49-F238E27FC236}">
                <a16:creationId xmlns:a16="http://schemas.microsoft.com/office/drawing/2014/main" id="{AC1D1754-6A16-0A4B-9E06-5B285B1354A6}"/>
              </a:ext>
            </a:extLst>
          </p:cNvPr>
          <p:cNvSpPr>
            <a:spLocks noGrp="1"/>
          </p:cNvSpPr>
          <p:nvPr>
            <p:ph type="title"/>
          </p:nvPr>
        </p:nvSpPr>
        <p:spPr>
          <a:xfrm>
            <a:off x="442912" y="800100"/>
            <a:ext cx="11306175" cy="1001983"/>
          </a:xfrm>
          <a:prstGeom prst="rect">
            <a:avLst/>
          </a:prstGeom>
        </p:spPr>
        <p:txBody>
          <a:bodyPr/>
          <a:lstStyle/>
          <a:p>
            <a:r>
              <a:rPr lang="en-GB" dirty="0"/>
              <a:t>Click to edit Master title style</a:t>
            </a:r>
            <a:endParaRPr lang="en-US" dirty="0"/>
          </a:p>
        </p:txBody>
      </p:sp>
      <p:sp>
        <p:nvSpPr>
          <p:cNvPr id="20" name="Text Placeholder 2">
            <a:extLst>
              <a:ext uri="{FF2B5EF4-FFF2-40B4-BE49-F238E27FC236}">
                <a16:creationId xmlns:a16="http://schemas.microsoft.com/office/drawing/2014/main" id="{760B23AA-B159-A04B-A49B-76835B62994D}"/>
              </a:ext>
            </a:extLst>
          </p:cNvPr>
          <p:cNvSpPr>
            <a:spLocks noGrp="1"/>
          </p:cNvSpPr>
          <p:nvPr>
            <p:ph type="body" idx="1"/>
          </p:nvPr>
        </p:nvSpPr>
        <p:spPr>
          <a:xfrm>
            <a:off x="442912" y="1989138"/>
            <a:ext cx="3529013" cy="636855"/>
          </a:xfrm>
          <a:prstGeom prst="rect">
            <a:avLst/>
          </a:prstGeom>
        </p:spPr>
        <p:txBody>
          <a:bodyPr anchor="ctr" anchorCtr="0"/>
          <a:lstStyle>
            <a:lvl1pPr marL="0" indent="0">
              <a:buNone/>
              <a:defRPr sz="2400" b="1">
                <a:solidFill>
                  <a:srgbClr val="9E043D"/>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21" name="Text Placeholder 2">
            <a:extLst>
              <a:ext uri="{FF2B5EF4-FFF2-40B4-BE49-F238E27FC236}">
                <a16:creationId xmlns:a16="http://schemas.microsoft.com/office/drawing/2014/main" id="{EF568595-A127-5846-A037-D0819A0252E6}"/>
              </a:ext>
            </a:extLst>
          </p:cNvPr>
          <p:cNvSpPr>
            <a:spLocks noGrp="1"/>
          </p:cNvSpPr>
          <p:nvPr>
            <p:ph type="body" idx="13"/>
          </p:nvPr>
        </p:nvSpPr>
        <p:spPr>
          <a:xfrm>
            <a:off x="4332288" y="1989138"/>
            <a:ext cx="3527425" cy="636855"/>
          </a:xfrm>
          <a:prstGeom prst="rect">
            <a:avLst/>
          </a:prstGeom>
        </p:spPr>
        <p:txBody>
          <a:bodyPr anchor="ctr" anchorCtr="0"/>
          <a:lstStyle>
            <a:lvl1pPr marL="0" indent="0">
              <a:buNone/>
              <a:defRPr sz="2400" b="1">
                <a:solidFill>
                  <a:srgbClr val="9E043D"/>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22" name="Rectangle 21">
            <a:extLst>
              <a:ext uri="{FF2B5EF4-FFF2-40B4-BE49-F238E27FC236}">
                <a16:creationId xmlns:a16="http://schemas.microsoft.com/office/drawing/2014/main" id="{EAD682C8-053C-4942-93C0-CDCB02169B50}"/>
              </a:ext>
            </a:extLst>
          </p:cNvPr>
          <p:cNvSpPr/>
          <p:nvPr userDrawn="1"/>
        </p:nvSpPr>
        <p:spPr>
          <a:xfrm>
            <a:off x="1" y="0"/>
            <a:ext cx="12191999" cy="441325"/>
          </a:xfrm>
          <a:prstGeom prst="rect">
            <a:avLst/>
          </a:prstGeom>
          <a:solidFill>
            <a:srgbClr val="E600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DC2EA856-078C-B74C-87C6-AC58462CB29C}"/>
              </a:ext>
            </a:extLst>
          </p:cNvPr>
          <p:cNvSpPr/>
          <p:nvPr userDrawn="1"/>
        </p:nvSpPr>
        <p:spPr>
          <a:xfrm>
            <a:off x="0" y="6742113"/>
            <a:ext cx="12191999" cy="125999"/>
          </a:xfrm>
          <a:prstGeom prst="rect">
            <a:avLst/>
          </a:prstGeom>
          <a:solidFill>
            <a:srgbClr val="9E04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7443393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One Colum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1395D28-07F6-9F47-8128-50C443109906}"/>
              </a:ext>
            </a:extLst>
          </p:cNvPr>
          <p:cNvSpPr/>
          <p:nvPr userDrawn="1"/>
        </p:nvSpPr>
        <p:spPr>
          <a:xfrm>
            <a:off x="1" y="0"/>
            <a:ext cx="12191999" cy="441325"/>
          </a:xfrm>
          <a:prstGeom prst="rect">
            <a:avLst/>
          </a:prstGeom>
          <a:gradFill>
            <a:gsLst>
              <a:gs pos="75000">
                <a:srgbClr val="821E69"/>
              </a:gs>
              <a:gs pos="0">
                <a:srgbClr val="C7017F"/>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32ACF5D-95B4-ED49-9DD6-98E1235076B4}"/>
              </a:ext>
            </a:extLst>
          </p:cNvPr>
          <p:cNvSpPr>
            <a:spLocks noGrp="1"/>
          </p:cNvSpPr>
          <p:nvPr>
            <p:ph sz="half" idx="1"/>
          </p:nvPr>
        </p:nvSpPr>
        <p:spPr>
          <a:xfrm>
            <a:off x="442913" y="1989138"/>
            <a:ext cx="11306174" cy="3708400"/>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9" name="Title 1">
            <a:extLst>
              <a:ext uri="{FF2B5EF4-FFF2-40B4-BE49-F238E27FC236}">
                <a16:creationId xmlns:a16="http://schemas.microsoft.com/office/drawing/2014/main" id="{1E523BD2-753E-0A47-B307-D80B3FF627EE}"/>
              </a:ext>
            </a:extLst>
          </p:cNvPr>
          <p:cNvSpPr>
            <a:spLocks noGrp="1"/>
          </p:cNvSpPr>
          <p:nvPr>
            <p:ph type="title"/>
          </p:nvPr>
        </p:nvSpPr>
        <p:spPr>
          <a:xfrm>
            <a:off x="442912" y="800100"/>
            <a:ext cx="11306175" cy="1001983"/>
          </a:xfrm>
          <a:prstGeom prst="rect">
            <a:avLst/>
          </a:prstGeom>
        </p:spPr>
        <p:txBody>
          <a:bodyPr/>
          <a:lstStyle/>
          <a:p>
            <a:r>
              <a:rPr lang="en-GB" dirty="0"/>
              <a:t>Click to edit Master title style</a:t>
            </a:r>
            <a:endParaRPr lang="en-US" dirty="0"/>
          </a:p>
        </p:txBody>
      </p:sp>
      <p:sp>
        <p:nvSpPr>
          <p:cNvPr id="6" name="Rectangle 5">
            <a:extLst>
              <a:ext uri="{FF2B5EF4-FFF2-40B4-BE49-F238E27FC236}">
                <a16:creationId xmlns:a16="http://schemas.microsoft.com/office/drawing/2014/main" id="{5D683437-A234-3E4E-8B92-A0C560819C16}"/>
              </a:ext>
            </a:extLst>
          </p:cNvPr>
          <p:cNvSpPr/>
          <p:nvPr userDrawn="1"/>
        </p:nvSpPr>
        <p:spPr>
          <a:xfrm>
            <a:off x="0" y="6742113"/>
            <a:ext cx="12191999" cy="125999"/>
          </a:xfrm>
          <a:prstGeom prst="rect">
            <a:avLst/>
          </a:prstGeom>
          <a:solidFill>
            <a:srgbClr val="6F62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6F6258"/>
              </a:solidFill>
            </a:endParaRPr>
          </a:p>
        </p:txBody>
      </p:sp>
      <p:pic>
        <p:nvPicPr>
          <p:cNvPr id="7" name="Picture 6">
            <a:extLst>
              <a:ext uri="{FF2B5EF4-FFF2-40B4-BE49-F238E27FC236}">
                <a16:creationId xmlns:a16="http://schemas.microsoft.com/office/drawing/2014/main" id="{7A66DDF7-4161-A944-9D57-C417AF7C281B}"/>
              </a:ext>
            </a:extLst>
          </p:cNvPr>
          <p:cNvPicPr>
            <a:picLocks noChangeAspect="1"/>
          </p:cNvPicPr>
          <p:nvPr userDrawn="1"/>
        </p:nvPicPr>
        <p:blipFill>
          <a:blip r:embed="rId2"/>
          <a:stretch>
            <a:fillRect/>
          </a:stretch>
        </p:blipFill>
        <p:spPr>
          <a:xfrm>
            <a:off x="442912" y="5830769"/>
            <a:ext cx="2429353" cy="687018"/>
          </a:xfrm>
          <a:prstGeom prst="rect">
            <a:avLst/>
          </a:prstGeom>
        </p:spPr>
      </p:pic>
    </p:spTree>
    <p:extLst>
      <p:ext uri="{BB962C8B-B14F-4D97-AF65-F5344CB8AC3E}">
        <p14:creationId xmlns:p14="http://schemas.microsoft.com/office/powerpoint/2010/main" val="57238107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11/12/2021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773681772"/>
      </p:ext>
    </p:extLst>
  </p:cSld>
  <p:clrMapOvr>
    <a:masterClrMapping/>
  </p:clrMapOvr>
  <p:hf sldNum="0" hdr="0"/>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11/12/2021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725447407"/>
      </p:ext>
    </p:extLst>
  </p:cSld>
  <p:clrMapOvr>
    <a:masterClrMapping/>
  </p:clrMapOvr>
  <p:hf sldNum="0" hdr="0"/>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smtClean="0"/>
              <a:t>11/12/2021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4132006053"/>
      </p:ext>
    </p:extLst>
  </p:cSld>
  <p:clrMapOvr>
    <a:masterClrMapping/>
  </p:clrMapOvr>
  <p:hf sldNum="0" hdr="0"/>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smtClean="0"/>
              <a:t>11/12/2021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7371199"/>
      </p:ext>
    </p:extLst>
  </p:cSld>
  <p:clrMapOvr>
    <a:masterClrMapping/>
  </p:clrMapOvr>
  <p:hf sldNum="0" hdr="0"/>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GB"/>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smtClean="0"/>
              <a:t>11/12/2021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723005731"/>
      </p:ext>
    </p:extLst>
  </p:cSld>
  <p:clrMapOvr>
    <a:masterClrMapping/>
  </p:clrMapOvr>
  <p:hf sldNum="0" hdr="0"/>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smtClean="0"/>
              <a:t>11/12/2021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460487859"/>
      </p:ext>
    </p:extLst>
  </p:cSld>
  <p:clrMapOvr>
    <a:masterClrMapping/>
  </p:clrMapOvr>
  <p:hf sldNum="0" hdr="0"/>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smtClean="0"/>
              <a:t>11/12/2021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896092906"/>
      </p:ext>
    </p:extLst>
  </p:cSld>
  <p:clrMapOvr>
    <a:masterClrMapping/>
  </p:clrMapOvr>
  <p:hf sldNum="0" hdr="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ck Title Slide TO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latin typeface="Azo Sans" panose="020B0603030303020204" pitchFamily="34" charset="0"/>
              </a:defRPr>
            </a:lvl1pPr>
          </a:lstStyle>
          <a:p>
            <a:fld id="{8C93EA8F-5D32-42A5-B63F-842A0F047210}" type="datetimeFigureOut">
              <a:rPr lang="en-GB" smtClean="0"/>
              <a:pPr/>
              <a:t>12/11/2021</a:t>
            </a:fld>
            <a:endParaRPr lang="en-GB"/>
          </a:p>
        </p:txBody>
      </p:sp>
      <p:sp>
        <p:nvSpPr>
          <p:cNvPr id="5" name="Footer Placeholder 4"/>
          <p:cNvSpPr>
            <a:spLocks noGrp="1"/>
          </p:cNvSpPr>
          <p:nvPr>
            <p:ph type="ftr" sz="quarter" idx="11"/>
          </p:nvPr>
        </p:nvSpPr>
        <p:spPr/>
        <p:txBody>
          <a:bodyPr/>
          <a:lstStyle>
            <a:lvl1pPr>
              <a:defRPr>
                <a:latin typeface="Azo Sans" panose="020B0603030303020204" pitchFamily="34" charset="0"/>
              </a:defRPr>
            </a:lvl1pPr>
          </a:lstStyle>
          <a:p>
            <a:endParaRPr lang="en-GB"/>
          </a:p>
        </p:txBody>
      </p:sp>
      <p:sp>
        <p:nvSpPr>
          <p:cNvPr id="6" name="Slide Number Placeholder 5"/>
          <p:cNvSpPr>
            <a:spLocks noGrp="1"/>
          </p:cNvSpPr>
          <p:nvPr>
            <p:ph type="sldNum" sz="quarter" idx="12"/>
          </p:nvPr>
        </p:nvSpPr>
        <p:spPr/>
        <p:txBody>
          <a:bodyPr/>
          <a:lstStyle>
            <a:lvl1pPr>
              <a:defRPr>
                <a:latin typeface="Azo Sans" panose="020B0603030303020204" pitchFamily="34" charset="0"/>
              </a:defRPr>
            </a:lvl1pPr>
          </a:lstStyle>
          <a:p>
            <a:fld id="{2F3AB18B-998C-433D-808A-7D4CCF0545BB}" type="slidenum">
              <a:rPr lang="en-GB" smtClean="0"/>
              <a:pPr/>
              <a:t>‹#›</a:t>
            </a:fld>
            <a:endParaRPr lang="en-GB"/>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10848" y="5980132"/>
            <a:ext cx="2300152" cy="479606"/>
          </a:xfrm>
          <a:prstGeom prst="rect">
            <a:avLst/>
          </a:prstGeom>
        </p:spPr>
      </p:pic>
      <p:sp>
        <p:nvSpPr>
          <p:cNvPr id="8" name="Title 1">
            <a:extLst>
              <a:ext uri="{FF2B5EF4-FFF2-40B4-BE49-F238E27FC236}">
                <a16:creationId xmlns:a16="http://schemas.microsoft.com/office/drawing/2014/main" id="{DF211010-0154-438D-8134-809ED7817E86}"/>
              </a:ext>
            </a:extLst>
          </p:cNvPr>
          <p:cNvSpPr>
            <a:spLocks noGrp="1"/>
          </p:cNvSpPr>
          <p:nvPr>
            <p:ph type="ctrTitle"/>
          </p:nvPr>
        </p:nvSpPr>
        <p:spPr>
          <a:xfrm>
            <a:off x="477252" y="2177716"/>
            <a:ext cx="10876547" cy="1424322"/>
          </a:xfrm>
        </p:spPr>
        <p:txBody>
          <a:bodyPr anchor="b">
            <a:normAutofit/>
          </a:bodyPr>
          <a:lstStyle>
            <a:lvl1pPr algn="l">
              <a:defRPr sz="5000" b="1">
                <a:latin typeface="+mj-lt"/>
              </a:defRPr>
            </a:lvl1pPr>
          </a:lstStyle>
          <a:p>
            <a:r>
              <a:rPr lang="en-US"/>
              <a:t>Click to edit Master title style</a:t>
            </a:r>
            <a:endParaRPr lang="en-GB"/>
          </a:p>
        </p:txBody>
      </p:sp>
      <p:sp>
        <p:nvSpPr>
          <p:cNvPr id="9" name="Subtitle 2">
            <a:extLst>
              <a:ext uri="{FF2B5EF4-FFF2-40B4-BE49-F238E27FC236}">
                <a16:creationId xmlns:a16="http://schemas.microsoft.com/office/drawing/2014/main" id="{42757313-65A1-4BE6-A9D9-95E06B0C0E3F}"/>
              </a:ext>
            </a:extLst>
          </p:cNvPr>
          <p:cNvSpPr>
            <a:spLocks noGrp="1"/>
          </p:cNvSpPr>
          <p:nvPr>
            <p:ph type="subTitle" idx="1"/>
          </p:nvPr>
        </p:nvSpPr>
        <p:spPr>
          <a:xfrm>
            <a:off x="477253" y="3638134"/>
            <a:ext cx="10876546" cy="1655762"/>
          </a:xfrm>
        </p:spPr>
        <p:txBody>
          <a:bodyPr/>
          <a:lstStyle>
            <a:lvl1pPr marL="0" indent="0" algn="l">
              <a:buNone/>
              <a:defRPr sz="2400">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Tree>
    <p:extLst>
      <p:ext uri="{BB962C8B-B14F-4D97-AF65-F5344CB8AC3E}">
        <p14:creationId xmlns:p14="http://schemas.microsoft.com/office/powerpoint/2010/main" val="387967940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11/12/2021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079071678"/>
      </p:ext>
    </p:extLst>
  </p:cSld>
  <p:clrMapOvr>
    <a:masterClrMapping/>
  </p:clrMapOvr>
  <p:hf sldNum="0" hdr="0"/>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11/12/2021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298151960"/>
      </p:ext>
    </p:extLst>
  </p:cSld>
  <p:clrMapOvr>
    <a:masterClrMapping/>
  </p:clrMapOvr>
  <p:hf sldNum="0" hdr="0"/>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11/12/2021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022274124"/>
      </p:ext>
    </p:extLst>
  </p:cSld>
  <p:clrMapOvr>
    <a:masterClrMapping/>
  </p:clrMapOvr>
  <p:hf sldNum="0" hdr="0"/>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11/12/2021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347135229"/>
      </p:ext>
    </p:extLst>
  </p:cSld>
  <p:clrMapOvr>
    <a:masterClrMapping/>
  </p:clrMapOvr>
  <p:hf sldNum="0" hdr="0"/>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Image Fill Option 1">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0009F349-CC3D-6049-A88D-4E42B2F01C66}"/>
              </a:ext>
            </a:extLst>
          </p:cNvPr>
          <p:cNvSpPr>
            <a:spLocks noGrp="1"/>
          </p:cNvSpPr>
          <p:nvPr>
            <p:ph type="pic" sz="quarter" idx="12"/>
          </p:nvPr>
        </p:nvSpPr>
        <p:spPr>
          <a:xfrm>
            <a:off x="0" y="115887"/>
            <a:ext cx="12191999" cy="6626226"/>
          </a:xfrm>
          <a:prstGeom prst="rect">
            <a:avLst/>
          </a:prstGeom>
        </p:spPr>
        <p:txBody>
          <a:bodyPr/>
          <a:lstStyle/>
          <a:p>
            <a:endParaRPr lang="en-US" dirty="0"/>
          </a:p>
        </p:txBody>
      </p:sp>
      <p:sp>
        <p:nvSpPr>
          <p:cNvPr id="6" name="Rectangle 5">
            <a:extLst>
              <a:ext uri="{FF2B5EF4-FFF2-40B4-BE49-F238E27FC236}">
                <a16:creationId xmlns:a16="http://schemas.microsoft.com/office/drawing/2014/main" id="{D8E04121-C066-3A40-876B-1CA0C26BE5A7}"/>
              </a:ext>
            </a:extLst>
          </p:cNvPr>
          <p:cNvSpPr/>
          <p:nvPr userDrawn="1"/>
        </p:nvSpPr>
        <p:spPr>
          <a:xfrm>
            <a:off x="0" y="6742113"/>
            <a:ext cx="12191999" cy="125999"/>
          </a:xfrm>
          <a:prstGeom prst="rect">
            <a:avLst/>
          </a:prstGeom>
          <a:solidFill>
            <a:srgbClr val="6F62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6F6258"/>
              </a:solidFill>
            </a:endParaRPr>
          </a:p>
        </p:txBody>
      </p:sp>
    </p:spTree>
    <p:extLst>
      <p:ext uri="{BB962C8B-B14F-4D97-AF65-F5344CB8AC3E}">
        <p14:creationId xmlns:p14="http://schemas.microsoft.com/office/powerpoint/2010/main" val="215176208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Presentation 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ADF23B6-683D-2B48-8B2D-8FF423A50C05}"/>
              </a:ext>
            </a:extLst>
          </p:cNvPr>
          <p:cNvSpPr/>
          <p:nvPr userDrawn="1"/>
        </p:nvSpPr>
        <p:spPr>
          <a:xfrm>
            <a:off x="0" y="441325"/>
            <a:ext cx="12191999" cy="5256213"/>
          </a:xfrm>
          <a:prstGeom prst="rect">
            <a:avLst/>
          </a:prstGeom>
          <a:solidFill>
            <a:srgbClr val="E5E5E5"/>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E7E7F3C-6AC2-084C-81DA-BE9E4A815A32}"/>
              </a:ext>
            </a:extLst>
          </p:cNvPr>
          <p:cNvSpPr>
            <a:spLocks noGrp="1"/>
          </p:cNvSpPr>
          <p:nvPr>
            <p:ph type="ctrTitle"/>
          </p:nvPr>
        </p:nvSpPr>
        <p:spPr>
          <a:xfrm>
            <a:off x="442912" y="1989138"/>
            <a:ext cx="11306175" cy="1848949"/>
          </a:xfrm>
          <a:prstGeom prst="rect">
            <a:avLst/>
          </a:prstGeom>
        </p:spPr>
        <p:txBody>
          <a:bodyPr lIns="0" rIns="90000" anchor="b"/>
          <a:lstStyle>
            <a:lvl1pPr algn="l">
              <a:defRPr sz="6000" b="1">
                <a:solidFill>
                  <a:srgbClr val="821E69"/>
                </a:solidFill>
              </a:defRPr>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AC3D8BCC-A8A8-F640-A027-5BF8353F717B}"/>
              </a:ext>
            </a:extLst>
          </p:cNvPr>
          <p:cNvSpPr>
            <a:spLocks noGrp="1"/>
          </p:cNvSpPr>
          <p:nvPr>
            <p:ph type="subTitle" idx="1"/>
          </p:nvPr>
        </p:nvSpPr>
        <p:spPr>
          <a:xfrm>
            <a:off x="442914" y="4015578"/>
            <a:ext cx="11306174" cy="1155172"/>
          </a:xfrm>
          <a:prstGeom prst="rect">
            <a:avLst/>
          </a:prstGeom>
        </p:spPr>
        <p:txBody>
          <a:bodyPr lIns="0">
            <a:normAutofit/>
          </a:bodyPr>
          <a:lstStyle>
            <a:lvl1pPr marL="0" indent="0" algn="l">
              <a:buNone/>
              <a:defRPr sz="3000" b="1">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8" name="Date Placeholder 3">
            <a:extLst>
              <a:ext uri="{FF2B5EF4-FFF2-40B4-BE49-F238E27FC236}">
                <a16:creationId xmlns:a16="http://schemas.microsoft.com/office/drawing/2014/main" id="{2E139847-7864-EB4B-975A-CCF5B80F082F}"/>
              </a:ext>
            </a:extLst>
          </p:cNvPr>
          <p:cNvSpPr>
            <a:spLocks noGrp="1"/>
          </p:cNvSpPr>
          <p:nvPr>
            <p:ph type="dt" sz="half" idx="10"/>
          </p:nvPr>
        </p:nvSpPr>
        <p:spPr>
          <a:xfrm>
            <a:off x="6275386" y="5184991"/>
            <a:ext cx="5473701" cy="358775"/>
          </a:xfrm>
          <a:prstGeom prst="rect">
            <a:avLst/>
          </a:prstGeom>
        </p:spPr>
        <p:txBody>
          <a:bodyPr lIns="0" tIns="0" rIns="0" bIns="0" anchor="b" anchorCtr="0"/>
          <a:lstStyle>
            <a:lvl1pPr algn="r">
              <a:defRPr>
                <a:solidFill>
                  <a:schemeClr val="tx1"/>
                </a:solidFill>
                <a:latin typeface="Arial" panose="020B0604020202020204" pitchFamily="34" charset="0"/>
                <a:cs typeface="Arial" panose="020B0604020202020204" pitchFamily="34" charset="0"/>
              </a:defRPr>
            </a:lvl1pPr>
          </a:lstStyle>
          <a:p>
            <a:fld id="{197342E9-89D0-D246-B0E5-635614E13D75}" type="datetime1">
              <a:rPr lang="en-GB" smtClean="0"/>
              <a:pPr/>
              <a:t>12/11/2021</a:t>
            </a:fld>
            <a:endParaRPr lang="en-US" dirty="0"/>
          </a:p>
        </p:txBody>
      </p:sp>
      <p:pic>
        <p:nvPicPr>
          <p:cNvPr id="9" name="Picture 8">
            <a:extLst>
              <a:ext uri="{FF2B5EF4-FFF2-40B4-BE49-F238E27FC236}">
                <a16:creationId xmlns:a16="http://schemas.microsoft.com/office/drawing/2014/main" id="{DFF11451-0260-374E-A4F5-FD6B016EFC15}"/>
              </a:ext>
            </a:extLst>
          </p:cNvPr>
          <p:cNvPicPr>
            <a:picLocks noChangeAspect="1"/>
          </p:cNvPicPr>
          <p:nvPr userDrawn="1"/>
        </p:nvPicPr>
        <p:blipFill>
          <a:blip r:embed="rId2"/>
          <a:stretch>
            <a:fillRect/>
          </a:stretch>
        </p:blipFill>
        <p:spPr>
          <a:xfrm>
            <a:off x="232012" y="5641648"/>
            <a:ext cx="11517074" cy="1189056"/>
          </a:xfrm>
          <a:prstGeom prst="rect">
            <a:avLst/>
          </a:prstGeom>
        </p:spPr>
      </p:pic>
      <p:pic>
        <p:nvPicPr>
          <p:cNvPr id="4" name="Picture 3">
            <a:extLst>
              <a:ext uri="{FF2B5EF4-FFF2-40B4-BE49-F238E27FC236}">
                <a16:creationId xmlns:a16="http://schemas.microsoft.com/office/drawing/2014/main" id="{F48E08D6-5C4B-B44F-AAEE-F9DADB668EF3}"/>
              </a:ext>
            </a:extLst>
          </p:cNvPr>
          <p:cNvPicPr>
            <a:picLocks noChangeAspect="1"/>
          </p:cNvPicPr>
          <p:nvPr userDrawn="1"/>
        </p:nvPicPr>
        <p:blipFill>
          <a:blip r:embed="rId3"/>
          <a:stretch>
            <a:fillRect/>
          </a:stretch>
        </p:blipFill>
        <p:spPr>
          <a:xfrm>
            <a:off x="442912" y="821854"/>
            <a:ext cx="3427412" cy="969268"/>
          </a:xfrm>
          <a:prstGeom prst="rect">
            <a:avLst/>
          </a:prstGeom>
        </p:spPr>
      </p:pic>
    </p:spTree>
    <p:extLst>
      <p:ext uri="{BB962C8B-B14F-4D97-AF65-F5344CB8AC3E}">
        <p14:creationId xmlns:p14="http://schemas.microsoft.com/office/powerpoint/2010/main" val="1864118380"/>
      </p:ext>
    </p:extLst>
  </p:cSld>
  <p:clrMapOvr>
    <a:masterClrMapping/>
  </p:clrMapOvr>
  <p:extLst>
    <p:ext uri="{DCECCB84-F9BA-43D5-87BE-67443E8EF086}">
      <p15:sldGuideLst xmlns:p15="http://schemas.microsoft.com/office/powerpoint/2012/main"/>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_Presentation 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ADF23B6-683D-2B48-8B2D-8FF423A50C05}"/>
              </a:ext>
            </a:extLst>
          </p:cNvPr>
          <p:cNvSpPr/>
          <p:nvPr userDrawn="1"/>
        </p:nvSpPr>
        <p:spPr>
          <a:xfrm>
            <a:off x="0" y="441326"/>
            <a:ext cx="12191999" cy="5256212"/>
          </a:xfrm>
          <a:prstGeom prst="rect">
            <a:avLst/>
          </a:prstGeom>
          <a:gradFill>
            <a:gsLst>
              <a:gs pos="75000">
                <a:srgbClr val="821E69"/>
              </a:gs>
              <a:gs pos="0">
                <a:srgbClr val="C7017F"/>
              </a:gs>
            </a:gsLst>
            <a:lin ang="10800000" scaled="0"/>
          </a:gra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rgbClr val="E6005B"/>
              </a:solidFill>
            </a:endParaRPr>
          </a:p>
        </p:txBody>
      </p:sp>
      <p:sp>
        <p:nvSpPr>
          <p:cNvPr id="2" name="Title 1">
            <a:extLst>
              <a:ext uri="{FF2B5EF4-FFF2-40B4-BE49-F238E27FC236}">
                <a16:creationId xmlns:a16="http://schemas.microsoft.com/office/drawing/2014/main" id="{8E7E7F3C-6AC2-084C-81DA-BE9E4A815A32}"/>
              </a:ext>
            </a:extLst>
          </p:cNvPr>
          <p:cNvSpPr>
            <a:spLocks noGrp="1"/>
          </p:cNvSpPr>
          <p:nvPr>
            <p:ph type="ctrTitle"/>
          </p:nvPr>
        </p:nvSpPr>
        <p:spPr>
          <a:xfrm>
            <a:off x="442912" y="1989138"/>
            <a:ext cx="11306175" cy="1848949"/>
          </a:xfrm>
          <a:prstGeom prst="rect">
            <a:avLst/>
          </a:prstGeom>
        </p:spPr>
        <p:txBody>
          <a:bodyPr lIns="0" rIns="90000" anchor="b"/>
          <a:lstStyle>
            <a:lvl1pPr algn="l">
              <a:defRPr sz="6000" b="1">
                <a:solidFill>
                  <a:schemeClr val="bg1"/>
                </a:solidFill>
              </a:defRPr>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AC3D8BCC-A8A8-F640-A027-5BF8353F717B}"/>
              </a:ext>
            </a:extLst>
          </p:cNvPr>
          <p:cNvSpPr>
            <a:spLocks noGrp="1"/>
          </p:cNvSpPr>
          <p:nvPr>
            <p:ph type="subTitle" idx="1"/>
          </p:nvPr>
        </p:nvSpPr>
        <p:spPr>
          <a:xfrm>
            <a:off x="442912" y="4015578"/>
            <a:ext cx="11306175" cy="1155172"/>
          </a:xfrm>
          <a:prstGeom prst="rect">
            <a:avLst/>
          </a:prstGeom>
        </p:spPr>
        <p:txBody>
          <a:bodyPr lIns="0">
            <a:normAutofit/>
          </a:bodyPr>
          <a:lstStyle>
            <a:lvl1pPr marL="0" indent="0" algn="l">
              <a:buNone/>
              <a:defRPr sz="3000" b="1">
                <a:solidFill>
                  <a:schemeClr val="bg1">
                    <a:lumMod val="9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pic>
        <p:nvPicPr>
          <p:cNvPr id="4" name="Picture 3">
            <a:extLst>
              <a:ext uri="{FF2B5EF4-FFF2-40B4-BE49-F238E27FC236}">
                <a16:creationId xmlns:a16="http://schemas.microsoft.com/office/drawing/2014/main" id="{EE19FAFA-C3E1-0844-82DB-27D43E467A6B}"/>
              </a:ext>
            </a:extLst>
          </p:cNvPr>
          <p:cNvPicPr>
            <a:picLocks noChangeAspect="1"/>
          </p:cNvPicPr>
          <p:nvPr userDrawn="1"/>
        </p:nvPicPr>
        <p:blipFill>
          <a:blip r:embed="rId2"/>
          <a:srcRect/>
          <a:stretch/>
        </p:blipFill>
        <p:spPr>
          <a:xfrm>
            <a:off x="442913" y="821854"/>
            <a:ext cx="3427412" cy="966450"/>
          </a:xfrm>
          <a:prstGeom prst="rect">
            <a:avLst/>
          </a:prstGeom>
        </p:spPr>
      </p:pic>
      <p:sp>
        <p:nvSpPr>
          <p:cNvPr id="8" name="Date Placeholder 3">
            <a:extLst>
              <a:ext uri="{FF2B5EF4-FFF2-40B4-BE49-F238E27FC236}">
                <a16:creationId xmlns:a16="http://schemas.microsoft.com/office/drawing/2014/main" id="{3B4F1C1A-7877-C445-BF44-4797CDCC7B07}"/>
              </a:ext>
            </a:extLst>
          </p:cNvPr>
          <p:cNvSpPr>
            <a:spLocks noGrp="1"/>
          </p:cNvSpPr>
          <p:nvPr>
            <p:ph type="dt" sz="half" idx="10"/>
          </p:nvPr>
        </p:nvSpPr>
        <p:spPr>
          <a:xfrm>
            <a:off x="6275386" y="5184991"/>
            <a:ext cx="5473701" cy="358775"/>
          </a:xfrm>
          <a:prstGeom prst="rect">
            <a:avLst/>
          </a:prstGeom>
        </p:spPr>
        <p:txBody>
          <a:bodyPr lIns="0" tIns="0" rIns="0" bIns="0" anchor="b" anchorCtr="0"/>
          <a:lstStyle>
            <a:lvl1pPr algn="r">
              <a:defRPr>
                <a:solidFill>
                  <a:schemeClr val="bg1"/>
                </a:solidFill>
                <a:latin typeface="Arial" panose="020B0604020202020204" pitchFamily="34" charset="0"/>
                <a:cs typeface="Arial" panose="020B0604020202020204" pitchFamily="34" charset="0"/>
              </a:defRPr>
            </a:lvl1pPr>
          </a:lstStyle>
          <a:p>
            <a:fld id="{197342E9-89D0-D246-B0E5-635614E13D75}" type="datetime1">
              <a:rPr lang="en-GB" smtClean="0"/>
              <a:pPr/>
              <a:t>12/11/2021</a:t>
            </a:fld>
            <a:endParaRPr lang="en-US" dirty="0"/>
          </a:p>
        </p:txBody>
      </p:sp>
      <p:pic>
        <p:nvPicPr>
          <p:cNvPr id="10" name="Picture 9">
            <a:extLst>
              <a:ext uri="{FF2B5EF4-FFF2-40B4-BE49-F238E27FC236}">
                <a16:creationId xmlns:a16="http://schemas.microsoft.com/office/drawing/2014/main" id="{671E6C26-54D1-EE48-806E-6E0CE27CCF66}"/>
              </a:ext>
            </a:extLst>
          </p:cNvPr>
          <p:cNvPicPr>
            <a:picLocks noChangeAspect="1"/>
          </p:cNvPicPr>
          <p:nvPr userDrawn="1"/>
        </p:nvPicPr>
        <p:blipFill>
          <a:blip r:embed="rId3"/>
          <a:stretch>
            <a:fillRect/>
          </a:stretch>
        </p:blipFill>
        <p:spPr>
          <a:xfrm>
            <a:off x="232012" y="5641648"/>
            <a:ext cx="11517074" cy="1189056"/>
          </a:xfrm>
          <a:prstGeom prst="rect">
            <a:avLst/>
          </a:prstGeom>
        </p:spPr>
      </p:pic>
    </p:spTree>
    <p:extLst>
      <p:ext uri="{BB962C8B-B14F-4D97-AF65-F5344CB8AC3E}">
        <p14:creationId xmlns:p14="http://schemas.microsoft.com/office/powerpoint/2010/main" val="3049088718"/>
      </p:ext>
    </p:extLst>
  </p:cSld>
  <p:clrMapOvr>
    <a:masterClrMapping/>
  </p:clrMapOvr>
  <p:extLst>
    <p:ext uri="{DCECCB84-F9BA-43D5-87BE-67443E8EF086}">
      <p15:sldGuideLst xmlns:p15="http://schemas.microsoft.com/office/powerpoint/2012/main"/>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2_Presentation 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ADF23B6-683D-2B48-8B2D-8FF423A50C05}"/>
              </a:ext>
            </a:extLst>
          </p:cNvPr>
          <p:cNvSpPr/>
          <p:nvPr userDrawn="1"/>
        </p:nvSpPr>
        <p:spPr>
          <a:xfrm>
            <a:off x="0" y="441325"/>
            <a:ext cx="12191999" cy="5256213"/>
          </a:xfrm>
          <a:prstGeom prst="rect">
            <a:avLst/>
          </a:prstGeom>
          <a:solidFill>
            <a:srgbClr val="6F6258"/>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E7E7F3C-6AC2-084C-81DA-BE9E4A815A32}"/>
              </a:ext>
            </a:extLst>
          </p:cNvPr>
          <p:cNvSpPr>
            <a:spLocks noGrp="1"/>
          </p:cNvSpPr>
          <p:nvPr>
            <p:ph type="ctrTitle"/>
          </p:nvPr>
        </p:nvSpPr>
        <p:spPr>
          <a:xfrm>
            <a:off x="442912" y="1989138"/>
            <a:ext cx="11306175" cy="1848949"/>
          </a:xfrm>
          <a:prstGeom prst="rect">
            <a:avLst/>
          </a:prstGeom>
        </p:spPr>
        <p:txBody>
          <a:bodyPr lIns="0" rIns="90000" anchor="b"/>
          <a:lstStyle>
            <a:lvl1pPr algn="l">
              <a:defRPr sz="6000" b="1">
                <a:solidFill>
                  <a:schemeClr val="bg1"/>
                </a:solidFill>
              </a:defRPr>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AC3D8BCC-A8A8-F640-A027-5BF8353F717B}"/>
              </a:ext>
            </a:extLst>
          </p:cNvPr>
          <p:cNvSpPr>
            <a:spLocks noGrp="1"/>
          </p:cNvSpPr>
          <p:nvPr>
            <p:ph type="subTitle" idx="1"/>
          </p:nvPr>
        </p:nvSpPr>
        <p:spPr>
          <a:xfrm>
            <a:off x="442913" y="4015578"/>
            <a:ext cx="11306175" cy="1155172"/>
          </a:xfrm>
          <a:prstGeom prst="rect">
            <a:avLst/>
          </a:prstGeom>
        </p:spPr>
        <p:txBody>
          <a:bodyPr lIns="0">
            <a:normAutofit/>
          </a:bodyPr>
          <a:lstStyle>
            <a:lvl1pPr marL="0" indent="0" algn="l">
              <a:buNone/>
              <a:defRPr sz="30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pic>
        <p:nvPicPr>
          <p:cNvPr id="15" name="Picture 14">
            <a:extLst>
              <a:ext uri="{FF2B5EF4-FFF2-40B4-BE49-F238E27FC236}">
                <a16:creationId xmlns:a16="http://schemas.microsoft.com/office/drawing/2014/main" id="{2BEE9E80-8FF0-8441-B362-4623AB9E8A1D}"/>
              </a:ext>
            </a:extLst>
          </p:cNvPr>
          <p:cNvPicPr>
            <a:picLocks noChangeAspect="1"/>
          </p:cNvPicPr>
          <p:nvPr userDrawn="1"/>
        </p:nvPicPr>
        <p:blipFill>
          <a:blip r:embed="rId2"/>
          <a:srcRect/>
          <a:stretch/>
        </p:blipFill>
        <p:spPr>
          <a:xfrm>
            <a:off x="442913" y="821854"/>
            <a:ext cx="3427412" cy="966450"/>
          </a:xfrm>
          <a:prstGeom prst="rect">
            <a:avLst/>
          </a:prstGeom>
        </p:spPr>
      </p:pic>
      <p:sp>
        <p:nvSpPr>
          <p:cNvPr id="8" name="Date Placeholder 3">
            <a:extLst>
              <a:ext uri="{FF2B5EF4-FFF2-40B4-BE49-F238E27FC236}">
                <a16:creationId xmlns:a16="http://schemas.microsoft.com/office/drawing/2014/main" id="{F375CC9E-091D-0E4F-954D-CF34653BBC3A}"/>
              </a:ext>
            </a:extLst>
          </p:cNvPr>
          <p:cNvSpPr>
            <a:spLocks noGrp="1"/>
          </p:cNvSpPr>
          <p:nvPr>
            <p:ph type="dt" sz="half" idx="10"/>
          </p:nvPr>
        </p:nvSpPr>
        <p:spPr>
          <a:xfrm>
            <a:off x="6275386" y="5184991"/>
            <a:ext cx="5473701" cy="358775"/>
          </a:xfrm>
          <a:prstGeom prst="rect">
            <a:avLst/>
          </a:prstGeom>
        </p:spPr>
        <p:txBody>
          <a:bodyPr lIns="0" tIns="0" rIns="0" bIns="0" anchor="b" anchorCtr="0"/>
          <a:lstStyle>
            <a:lvl1pPr algn="r">
              <a:defRPr>
                <a:solidFill>
                  <a:schemeClr val="bg1"/>
                </a:solidFill>
                <a:latin typeface="Arial" panose="020B0604020202020204" pitchFamily="34" charset="0"/>
                <a:cs typeface="Arial" panose="020B0604020202020204" pitchFamily="34" charset="0"/>
              </a:defRPr>
            </a:lvl1pPr>
          </a:lstStyle>
          <a:p>
            <a:fld id="{197342E9-89D0-D246-B0E5-635614E13D75}" type="datetime1">
              <a:rPr lang="en-GB" smtClean="0"/>
              <a:pPr/>
              <a:t>12/11/2021</a:t>
            </a:fld>
            <a:endParaRPr lang="en-US" dirty="0"/>
          </a:p>
        </p:txBody>
      </p:sp>
      <p:pic>
        <p:nvPicPr>
          <p:cNvPr id="10" name="Picture 9">
            <a:extLst>
              <a:ext uri="{FF2B5EF4-FFF2-40B4-BE49-F238E27FC236}">
                <a16:creationId xmlns:a16="http://schemas.microsoft.com/office/drawing/2014/main" id="{01EC8BDD-6EBD-EF41-845B-ABEC7F118976}"/>
              </a:ext>
            </a:extLst>
          </p:cNvPr>
          <p:cNvPicPr>
            <a:picLocks noChangeAspect="1"/>
          </p:cNvPicPr>
          <p:nvPr userDrawn="1"/>
        </p:nvPicPr>
        <p:blipFill>
          <a:blip r:embed="rId3"/>
          <a:stretch>
            <a:fillRect/>
          </a:stretch>
        </p:blipFill>
        <p:spPr>
          <a:xfrm>
            <a:off x="232012" y="5641648"/>
            <a:ext cx="11517074" cy="1189056"/>
          </a:xfrm>
          <a:prstGeom prst="rect">
            <a:avLst/>
          </a:prstGeom>
        </p:spPr>
      </p:pic>
    </p:spTree>
    <p:extLst>
      <p:ext uri="{BB962C8B-B14F-4D97-AF65-F5344CB8AC3E}">
        <p14:creationId xmlns:p14="http://schemas.microsoft.com/office/powerpoint/2010/main" val="679290322"/>
      </p:ext>
    </p:extLst>
  </p:cSld>
  <p:clrMapOvr>
    <a:masterClrMapping/>
  </p:clrMapOvr>
  <p:extLst>
    <p:ext uri="{DCECCB84-F9BA-43D5-87BE-67443E8EF086}">
      <p15:sldGuideLst xmlns:p15="http://schemas.microsoft.com/office/powerpoint/2012/main"/>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One Colum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1395D28-07F6-9F47-8128-50C443109906}"/>
              </a:ext>
            </a:extLst>
          </p:cNvPr>
          <p:cNvSpPr/>
          <p:nvPr userDrawn="1"/>
        </p:nvSpPr>
        <p:spPr>
          <a:xfrm>
            <a:off x="1" y="0"/>
            <a:ext cx="12191999" cy="441325"/>
          </a:xfrm>
          <a:prstGeom prst="rect">
            <a:avLst/>
          </a:prstGeom>
          <a:gradFill>
            <a:gsLst>
              <a:gs pos="75000">
                <a:srgbClr val="821E69"/>
              </a:gs>
              <a:gs pos="0">
                <a:srgbClr val="C7017F"/>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32ACF5D-95B4-ED49-9DD6-98E1235076B4}"/>
              </a:ext>
            </a:extLst>
          </p:cNvPr>
          <p:cNvSpPr>
            <a:spLocks noGrp="1"/>
          </p:cNvSpPr>
          <p:nvPr>
            <p:ph sz="half" idx="1"/>
          </p:nvPr>
        </p:nvSpPr>
        <p:spPr>
          <a:xfrm>
            <a:off x="442913" y="1989138"/>
            <a:ext cx="11306174" cy="3708400"/>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9" name="Title 1">
            <a:extLst>
              <a:ext uri="{FF2B5EF4-FFF2-40B4-BE49-F238E27FC236}">
                <a16:creationId xmlns:a16="http://schemas.microsoft.com/office/drawing/2014/main" id="{1E523BD2-753E-0A47-B307-D80B3FF627EE}"/>
              </a:ext>
            </a:extLst>
          </p:cNvPr>
          <p:cNvSpPr>
            <a:spLocks noGrp="1"/>
          </p:cNvSpPr>
          <p:nvPr>
            <p:ph type="title"/>
          </p:nvPr>
        </p:nvSpPr>
        <p:spPr>
          <a:xfrm>
            <a:off x="442912" y="800100"/>
            <a:ext cx="11306175" cy="1001983"/>
          </a:xfrm>
          <a:prstGeom prst="rect">
            <a:avLst/>
          </a:prstGeom>
        </p:spPr>
        <p:txBody>
          <a:bodyPr/>
          <a:lstStyle/>
          <a:p>
            <a:r>
              <a:rPr lang="en-GB" dirty="0"/>
              <a:t>Click to edit Master title style</a:t>
            </a:r>
            <a:endParaRPr lang="en-US" dirty="0"/>
          </a:p>
        </p:txBody>
      </p:sp>
      <p:sp>
        <p:nvSpPr>
          <p:cNvPr id="6" name="Rectangle 5">
            <a:extLst>
              <a:ext uri="{FF2B5EF4-FFF2-40B4-BE49-F238E27FC236}">
                <a16:creationId xmlns:a16="http://schemas.microsoft.com/office/drawing/2014/main" id="{5D683437-A234-3E4E-8B92-A0C560819C16}"/>
              </a:ext>
            </a:extLst>
          </p:cNvPr>
          <p:cNvSpPr/>
          <p:nvPr userDrawn="1"/>
        </p:nvSpPr>
        <p:spPr>
          <a:xfrm>
            <a:off x="0" y="6742113"/>
            <a:ext cx="12191999" cy="125999"/>
          </a:xfrm>
          <a:prstGeom prst="rect">
            <a:avLst/>
          </a:prstGeom>
          <a:solidFill>
            <a:srgbClr val="6F62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6F6258"/>
              </a:solidFill>
            </a:endParaRPr>
          </a:p>
        </p:txBody>
      </p:sp>
      <p:pic>
        <p:nvPicPr>
          <p:cNvPr id="7" name="Picture 6">
            <a:extLst>
              <a:ext uri="{FF2B5EF4-FFF2-40B4-BE49-F238E27FC236}">
                <a16:creationId xmlns:a16="http://schemas.microsoft.com/office/drawing/2014/main" id="{7A66DDF7-4161-A944-9D57-C417AF7C281B}"/>
              </a:ext>
            </a:extLst>
          </p:cNvPr>
          <p:cNvPicPr>
            <a:picLocks noChangeAspect="1"/>
          </p:cNvPicPr>
          <p:nvPr userDrawn="1"/>
        </p:nvPicPr>
        <p:blipFill>
          <a:blip r:embed="rId2"/>
          <a:stretch>
            <a:fillRect/>
          </a:stretch>
        </p:blipFill>
        <p:spPr>
          <a:xfrm>
            <a:off x="442912" y="5830769"/>
            <a:ext cx="2429353" cy="687018"/>
          </a:xfrm>
          <a:prstGeom prst="rect">
            <a:avLst/>
          </a:prstGeom>
        </p:spPr>
      </p:pic>
    </p:spTree>
    <p:extLst>
      <p:ext uri="{BB962C8B-B14F-4D97-AF65-F5344CB8AC3E}">
        <p14:creationId xmlns:p14="http://schemas.microsoft.com/office/powerpoint/2010/main" val="314767085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One Column Secondary">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CA204BD-F3EB-5842-9319-7B613DC2539E}"/>
              </a:ext>
            </a:extLst>
          </p:cNvPr>
          <p:cNvSpPr>
            <a:spLocks noGrp="1"/>
          </p:cNvSpPr>
          <p:nvPr>
            <p:ph type="body" idx="1"/>
          </p:nvPr>
        </p:nvSpPr>
        <p:spPr>
          <a:xfrm>
            <a:off x="442912" y="1989138"/>
            <a:ext cx="11306176" cy="636855"/>
          </a:xfrm>
          <a:prstGeom prst="rect">
            <a:avLst/>
          </a:prstGeom>
        </p:spPr>
        <p:txBody>
          <a:bodyPr anchor="ctr" anchorCtr="0"/>
          <a:lstStyle>
            <a:lvl1pPr marL="0" indent="0">
              <a:buNone/>
              <a:defRPr sz="2400" b="1">
                <a:solidFill>
                  <a:srgbClr val="C7017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4" name="Content Placeholder 3">
            <a:extLst>
              <a:ext uri="{FF2B5EF4-FFF2-40B4-BE49-F238E27FC236}">
                <a16:creationId xmlns:a16="http://schemas.microsoft.com/office/drawing/2014/main" id="{EF1B88EC-6B3F-324D-8A9A-A2200D031343}"/>
              </a:ext>
            </a:extLst>
          </p:cNvPr>
          <p:cNvSpPr>
            <a:spLocks noGrp="1"/>
          </p:cNvSpPr>
          <p:nvPr>
            <p:ph sz="half" idx="2"/>
          </p:nvPr>
        </p:nvSpPr>
        <p:spPr>
          <a:xfrm>
            <a:off x="442914" y="2813048"/>
            <a:ext cx="11306174" cy="2884489"/>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0" name="Title 1">
            <a:extLst>
              <a:ext uri="{FF2B5EF4-FFF2-40B4-BE49-F238E27FC236}">
                <a16:creationId xmlns:a16="http://schemas.microsoft.com/office/drawing/2014/main" id="{EC2A4D7D-88B2-6543-8F2D-B4616BB62DFF}"/>
              </a:ext>
            </a:extLst>
          </p:cNvPr>
          <p:cNvSpPr>
            <a:spLocks noGrp="1"/>
          </p:cNvSpPr>
          <p:nvPr>
            <p:ph type="title"/>
          </p:nvPr>
        </p:nvSpPr>
        <p:spPr>
          <a:xfrm>
            <a:off x="442912" y="800101"/>
            <a:ext cx="11306176" cy="1001982"/>
          </a:xfrm>
          <a:prstGeom prst="rect">
            <a:avLst/>
          </a:prstGeom>
        </p:spPr>
        <p:txBody>
          <a:bodyPr anchor="ctr" anchorCtr="0"/>
          <a:lstStyle/>
          <a:p>
            <a:r>
              <a:rPr lang="en-GB" dirty="0"/>
              <a:t>Click to edit Master title style</a:t>
            </a:r>
            <a:endParaRPr lang="en-US" dirty="0"/>
          </a:p>
        </p:txBody>
      </p:sp>
      <p:sp>
        <p:nvSpPr>
          <p:cNvPr id="12" name="Rectangle 11">
            <a:extLst>
              <a:ext uri="{FF2B5EF4-FFF2-40B4-BE49-F238E27FC236}">
                <a16:creationId xmlns:a16="http://schemas.microsoft.com/office/drawing/2014/main" id="{E4921C33-6950-6040-8168-5F1571CA2A12}"/>
              </a:ext>
            </a:extLst>
          </p:cNvPr>
          <p:cNvSpPr/>
          <p:nvPr userDrawn="1"/>
        </p:nvSpPr>
        <p:spPr>
          <a:xfrm>
            <a:off x="1" y="0"/>
            <a:ext cx="12191999" cy="441325"/>
          </a:xfrm>
          <a:prstGeom prst="rect">
            <a:avLst/>
          </a:prstGeom>
          <a:gradFill>
            <a:gsLst>
              <a:gs pos="75000">
                <a:srgbClr val="821E69"/>
              </a:gs>
              <a:gs pos="0">
                <a:srgbClr val="C7017F"/>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F52FA08-35BE-6043-869D-5D40E768132C}"/>
              </a:ext>
            </a:extLst>
          </p:cNvPr>
          <p:cNvSpPr/>
          <p:nvPr userDrawn="1"/>
        </p:nvSpPr>
        <p:spPr>
          <a:xfrm>
            <a:off x="0" y="6742113"/>
            <a:ext cx="12191999" cy="125999"/>
          </a:xfrm>
          <a:prstGeom prst="rect">
            <a:avLst/>
          </a:prstGeom>
          <a:solidFill>
            <a:srgbClr val="6F62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6F6258"/>
              </a:solidFill>
            </a:endParaRPr>
          </a:p>
        </p:txBody>
      </p:sp>
      <p:cxnSp>
        <p:nvCxnSpPr>
          <p:cNvPr id="17" name="Straight Connector 16">
            <a:extLst>
              <a:ext uri="{FF2B5EF4-FFF2-40B4-BE49-F238E27FC236}">
                <a16:creationId xmlns:a16="http://schemas.microsoft.com/office/drawing/2014/main" id="{E05FD160-A44D-564F-9B8D-3DFF640F27C2}"/>
              </a:ext>
            </a:extLst>
          </p:cNvPr>
          <p:cNvCxnSpPr>
            <a:cxnSpLocks/>
          </p:cNvCxnSpPr>
          <p:nvPr userDrawn="1"/>
        </p:nvCxnSpPr>
        <p:spPr>
          <a:xfrm>
            <a:off x="442912" y="2708543"/>
            <a:ext cx="1130617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711AB16C-D080-A743-B11C-7043F0517229}"/>
              </a:ext>
            </a:extLst>
          </p:cNvPr>
          <p:cNvPicPr>
            <a:picLocks noChangeAspect="1"/>
          </p:cNvPicPr>
          <p:nvPr userDrawn="1"/>
        </p:nvPicPr>
        <p:blipFill>
          <a:blip r:embed="rId2"/>
          <a:stretch>
            <a:fillRect/>
          </a:stretch>
        </p:blipFill>
        <p:spPr>
          <a:xfrm>
            <a:off x="442912" y="5830769"/>
            <a:ext cx="2429353" cy="687018"/>
          </a:xfrm>
          <a:prstGeom prst="rect">
            <a:avLst/>
          </a:prstGeom>
        </p:spPr>
      </p:pic>
    </p:spTree>
    <p:extLst>
      <p:ext uri="{BB962C8B-B14F-4D97-AF65-F5344CB8AC3E}">
        <p14:creationId xmlns:p14="http://schemas.microsoft.com/office/powerpoint/2010/main" val="17459888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userDrawn="1">
  <p:cSld name="Black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2073167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Image Fill Option 2">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0009F349-CC3D-6049-A88D-4E42B2F01C66}"/>
              </a:ext>
            </a:extLst>
          </p:cNvPr>
          <p:cNvSpPr>
            <a:spLocks noGrp="1"/>
          </p:cNvSpPr>
          <p:nvPr>
            <p:ph type="pic" sz="quarter" idx="12"/>
          </p:nvPr>
        </p:nvSpPr>
        <p:spPr>
          <a:xfrm>
            <a:off x="0" y="0"/>
            <a:ext cx="12191999" cy="6857999"/>
          </a:xfrm>
          <a:prstGeom prst="rect">
            <a:avLst/>
          </a:prstGeom>
        </p:spPr>
        <p:txBody>
          <a:bodyPr/>
          <a:lstStyle/>
          <a:p>
            <a:endParaRPr lang="en-US" dirty="0"/>
          </a:p>
        </p:txBody>
      </p:sp>
    </p:spTree>
    <p:extLst>
      <p:ext uri="{BB962C8B-B14F-4D97-AF65-F5344CB8AC3E}">
        <p14:creationId xmlns:p14="http://schemas.microsoft.com/office/powerpoint/2010/main" val="9876865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73C710-A668-F144-8CC5-039AD81D3231}"/>
              </a:ext>
            </a:extLst>
          </p:cNvPr>
          <p:cNvSpPr>
            <a:spLocks noGrp="1"/>
          </p:cNvSpPr>
          <p:nvPr>
            <p:ph type="title"/>
          </p:nvPr>
        </p:nvSpPr>
        <p:spPr>
          <a:xfrm>
            <a:off x="442912" y="800101"/>
            <a:ext cx="11306176" cy="1001982"/>
          </a:xfrm>
          <a:prstGeom prst="rect">
            <a:avLst/>
          </a:prstGeom>
        </p:spPr>
        <p:txBody>
          <a:bodyPr anchor="ctr" anchorCtr="0"/>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EC09ECCE-CA94-5841-8835-15D01FC20CFF}"/>
              </a:ext>
            </a:extLst>
          </p:cNvPr>
          <p:cNvSpPr>
            <a:spLocks noGrp="1"/>
          </p:cNvSpPr>
          <p:nvPr>
            <p:ph idx="1"/>
          </p:nvPr>
        </p:nvSpPr>
        <p:spPr>
          <a:xfrm>
            <a:off x="442912" y="1989138"/>
            <a:ext cx="5473701" cy="3708399"/>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8" name="Content Placeholder 2">
            <a:extLst>
              <a:ext uri="{FF2B5EF4-FFF2-40B4-BE49-F238E27FC236}">
                <a16:creationId xmlns:a16="http://schemas.microsoft.com/office/drawing/2014/main" id="{582F0DD8-CD89-964C-A0BF-3C891A947F9F}"/>
              </a:ext>
            </a:extLst>
          </p:cNvPr>
          <p:cNvSpPr>
            <a:spLocks noGrp="1"/>
          </p:cNvSpPr>
          <p:nvPr>
            <p:ph idx="12"/>
          </p:nvPr>
        </p:nvSpPr>
        <p:spPr>
          <a:xfrm>
            <a:off x="6275388" y="1989138"/>
            <a:ext cx="5473700" cy="3708400"/>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0" name="Rectangle 9">
            <a:extLst>
              <a:ext uri="{FF2B5EF4-FFF2-40B4-BE49-F238E27FC236}">
                <a16:creationId xmlns:a16="http://schemas.microsoft.com/office/drawing/2014/main" id="{90920C73-37A6-4942-A69E-C78ECC18A0C3}"/>
              </a:ext>
            </a:extLst>
          </p:cNvPr>
          <p:cNvSpPr/>
          <p:nvPr userDrawn="1"/>
        </p:nvSpPr>
        <p:spPr>
          <a:xfrm>
            <a:off x="1" y="0"/>
            <a:ext cx="12191999" cy="441325"/>
          </a:xfrm>
          <a:prstGeom prst="rect">
            <a:avLst/>
          </a:prstGeom>
          <a:gradFill>
            <a:gsLst>
              <a:gs pos="75000">
                <a:srgbClr val="821E69"/>
              </a:gs>
              <a:gs pos="0">
                <a:srgbClr val="C7017F"/>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8D3B3AF-D3BA-1045-BAB2-3557246A2F38}"/>
              </a:ext>
            </a:extLst>
          </p:cNvPr>
          <p:cNvSpPr/>
          <p:nvPr userDrawn="1"/>
        </p:nvSpPr>
        <p:spPr>
          <a:xfrm>
            <a:off x="0" y="6742113"/>
            <a:ext cx="12191999" cy="125999"/>
          </a:xfrm>
          <a:prstGeom prst="rect">
            <a:avLst/>
          </a:prstGeom>
          <a:solidFill>
            <a:srgbClr val="6F62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6F6258"/>
              </a:solidFill>
            </a:endParaRPr>
          </a:p>
        </p:txBody>
      </p:sp>
      <p:pic>
        <p:nvPicPr>
          <p:cNvPr id="12" name="Picture 11">
            <a:extLst>
              <a:ext uri="{FF2B5EF4-FFF2-40B4-BE49-F238E27FC236}">
                <a16:creationId xmlns:a16="http://schemas.microsoft.com/office/drawing/2014/main" id="{E06F3833-A1D3-0C45-9C27-8F07FBE3CC1C}"/>
              </a:ext>
            </a:extLst>
          </p:cNvPr>
          <p:cNvPicPr>
            <a:picLocks noChangeAspect="1"/>
          </p:cNvPicPr>
          <p:nvPr userDrawn="1"/>
        </p:nvPicPr>
        <p:blipFill>
          <a:blip r:embed="rId2"/>
          <a:stretch>
            <a:fillRect/>
          </a:stretch>
        </p:blipFill>
        <p:spPr>
          <a:xfrm>
            <a:off x="442912" y="5830769"/>
            <a:ext cx="2429353" cy="687018"/>
          </a:xfrm>
          <a:prstGeom prst="rect">
            <a:avLst/>
          </a:prstGeom>
        </p:spPr>
      </p:pic>
    </p:spTree>
    <p:extLst>
      <p:ext uri="{BB962C8B-B14F-4D97-AF65-F5344CB8AC3E}">
        <p14:creationId xmlns:p14="http://schemas.microsoft.com/office/powerpoint/2010/main" val="153905083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wo Column Secondary">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EF1B88EC-6B3F-324D-8A9A-A2200D031343}"/>
              </a:ext>
            </a:extLst>
          </p:cNvPr>
          <p:cNvSpPr>
            <a:spLocks noGrp="1"/>
          </p:cNvSpPr>
          <p:nvPr>
            <p:ph sz="half" idx="2"/>
          </p:nvPr>
        </p:nvSpPr>
        <p:spPr>
          <a:xfrm>
            <a:off x="442910" y="2813047"/>
            <a:ext cx="5473701" cy="2847977"/>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6" name="Content Placeholder 5">
            <a:extLst>
              <a:ext uri="{FF2B5EF4-FFF2-40B4-BE49-F238E27FC236}">
                <a16:creationId xmlns:a16="http://schemas.microsoft.com/office/drawing/2014/main" id="{0D32B247-F8B0-6A43-86FE-2923DBEF9C8F}"/>
              </a:ext>
            </a:extLst>
          </p:cNvPr>
          <p:cNvSpPr>
            <a:spLocks noGrp="1"/>
          </p:cNvSpPr>
          <p:nvPr>
            <p:ph sz="quarter" idx="4"/>
          </p:nvPr>
        </p:nvSpPr>
        <p:spPr>
          <a:xfrm>
            <a:off x="6291894" y="2813047"/>
            <a:ext cx="5457193" cy="2847977"/>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0" name="Title 1">
            <a:extLst>
              <a:ext uri="{FF2B5EF4-FFF2-40B4-BE49-F238E27FC236}">
                <a16:creationId xmlns:a16="http://schemas.microsoft.com/office/drawing/2014/main" id="{EC2A4D7D-88B2-6543-8F2D-B4616BB62DFF}"/>
              </a:ext>
            </a:extLst>
          </p:cNvPr>
          <p:cNvSpPr>
            <a:spLocks noGrp="1"/>
          </p:cNvSpPr>
          <p:nvPr>
            <p:ph type="title"/>
          </p:nvPr>
        </p:nvSpPr>
        <p:spPr>
          <a:xfrm>
            <a:off x="442912" y="800101"/>
            <a:ext cx="11306176" cy="1001982"/>
          </a:xfrm>
          <a:prstGeom prst="rect">
            <a:avLst/>
          </a:prstGeom>
        </p:spPr>
        <p:txBody>
          <a:bodyPr anchor="ctr" anchorCtr="0"/>
          <a:lstStyle/>
          <a:p>
            <a:r>
              <a:rPr lang="en-GB" dirty="0"/>
              <a:t>Click to edit Master title style</a:t>
            </a:r>
            <a:endParaRPr lang="en-US" dirty="0"/>
          </a:p>
        </p:txBody>
      </p:sp>
      <p:sp>
        <p:nvSpPr>
          <p:cNvPr id="22" name="Text Placeholder 2">
            <a:extLst>
              <a:ext uri="{FF2B5EF4-FFF2-40B4-BE49-F238E27FC236}">
                <a16:creationId xmlns:a16="http://schemas.microsoft.com/office/drawing/2014/main" id="{245CF166-1A2B-F24F-9192-1EE62922C0E7}"/>
              </a:ext>
            </a:extLst>
          </p:cNvPr>
          <p:cNvSpPr>
            <a:spLocks noGrp="1"/>
          </p:cNvSpPr>
          <p:nvPr>
            <p:ph type="body" idx="1"/>
          </p:nvPr>
        </p:nvSpPr>
        <p:spPr>
          <a:xfrm>
            <a:off x="442912" y="1989138"/>
            <a:ext cx="5473701" cy="636855"/>
          </a:xfrm>
          <a:prstGeom prst="rect">
            <a:avLst/>
          </a:prstGeom>
        </p:spPr>
        <p:txBody>
          <a:bodyPr anchor="ctr" anchorCtr="0"/>
          <a:lstStyle>
            <a:lvl1pPr marL="0" indent="0">
              <a:buNone/>
              <a:defRPr sz="2400" b="1">
                <a:solidFill>
                  <a:srgbClr val="C7017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23" name="Text Placeholder 2">
            <a:extLst>
              <a:ext uri="{FF2B5EF4-FFF2-40B4-BE49-F238E27FC236}">
                <a16:creationId xmlns:a16="http://schemas.microsoft.com/office/drawing/2014/main" id="{FA1D5975-B545-F54E-B266-2A4DDDC8C4C9}"/>
              </a:ext>
            </a:extLst>
          </p:cNvPr>
          <p:cNvSpPr>
            <a:spLocks noGrp="1"/>
          </p:cNvSpPr>
          <p:nvPr>
            <p:ph type="body" idx="11"/>
          </p:nvPr>
        </p:nvSpPr>
        <p:spPr>
          <a:xfrm>
            <a:off x="6291895" y="1989139"/>
            <a:ext cx="5457193" cy="636854"/>
          </a:xfrm>
          <a:prstGeom prst="rect">
            <a:avLst/>
          </a:prstGeom>
        </p:spPr>
        <p:txBody>
          <a:bodyPr anchor="ctr" anchorCtr="0"/>
          <a:lstStyle>
            <a:lvl1pPr marL="0" indent="0">
              <a:buNone/>
              <a:defRPr sz="2400" b="1">
                <a:solidFill>
                  <a:srgbClr val="C7017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11" name="Rectangle 10">
            <a:extLst>
              <a:ext uri="{FF2B5EF4-FFF2-40B4-BE49-F238E27FC236}">
                <a16:creationId xmlns:a16="http://schemas.microsoft.com/office/drawing/2014/main" id="{E7DD8EBF-04FD-2C40-9C05-F789D32FBBF8}"/>
              </a:ext>
            </a:extLst>
          </p:cNvPr>
          <p:cNvSpPr/>
          <p:nvPr userDrawn="1"/>
        </p:nvSpPr>
        <p:spPr>
          <a:xfrm>
            <a:off x="1" y="0"/>
            <a:ext cx="12191999" cy="441325"/>
          </a:xfrm>
          <a:prstGeom prst="rect">
            <a:avLst/>
          </a:prstGeom>
          <a:gradFill>
            <a:gsLst>
              <a:gs pos="75000">
                <a:srgbClr val="821E69"/>
              </a:gs>
              <a:gs pos="0">
                <a:srgbClr val="C7017F"/>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61481C1D-AD50-8541-B164-831252BE29B7}"/>
              </a:ext>
            </a:extLst>
          </p:cNvPr>
          <p:cNvSpPr/>
          <p:nvPr userDrawn="1"/>
        </p:nvSpPr>
        <p:spPr>
          <a:xfrm>
            <a:off x="0" y="6742113"/>
            <a:ext cx="12191999" cy="125999"/>
          </a:xfrm>
          <a:prstGeom prst="rect">
            <a:avLst/>
          </a:prstGeom>
          <a:solidFill>
            <a:srgbClr val="6F62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6F6258"/>
              </a:solidFill>
            </a:endParaRPr>
          </a:p>
        </p:txBody>
      </p:sp>
      <p:cxnSp>
        <p:nvCxnSpPr>
          <p:cNvPr id="15" name="Straight Connector 14">
            <a:extLst>
              <a:ext uri="{FF2B5EF4-FFF2-40B4-BE49-F238E27FC236}">
                <a16:creationId xmlns:a16="http://schemas.microsoft.com/office/drawing/2014/main" id="{01E716D2-90D9-BC49-B315-2712825D6D38}"/>
              </a:ext>
            </a:extLst>
          </p:cNvPr>
          <p:cNvCxnSpPr>
            <a:cxnSpLocks/>
          </p:cNvCxnSpPr>
          <p:nvPr userDrawn="1"/>
        </p:nvCxnSpPr>
        <p:spPr>
          <a:xfrm>
            <a:off x="442913" y="2708543"/>
            <a:ext cx="54737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8EAFA18F-ECF5-BE46-96FF-AC96629C4817}"/>
              </a:ext>
            </a:extLst>
          </p:cNvPr>
          <p:cNvCxnSpPr>
            <a:cxnSpLocks/>
          </p:cNvCxnSpPr>
          <p:nvPr userDrawn="1"/>
        </p:nvCxnSpPr>
        <p:spPr>
          <a:xfrm>
            <a:off x="6279194" y="2708543"/>
            <a:ext cx="54737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D059B8AE-40F3-FF48-9A28-B9E6935B7B2D}"/>
              </a:ext>
            </a:extLst>
          </p:cNvPr>
          <p:cNvPicPr>
            <a:picLocks noChangeAspect="1"/>
          </p:cNvPicPr>
          <p:nvPr userDrawn="1"/>
        </p:nvPicPr>
        <p:blipFill>
          <a:blip r:embed="rId2"/>
          <a:stretch>
            <a:fillRect/>
          </a:stretch>
        </p:blipFill>
        <p:spPr>
          <a:xfrm>
            <a:off x="442912" y="5830769"/>
            <a:ext cx="2429353" cy="687018"/>
          </a:xfrm>
          <a:prstGeom prst="rect">
            <a:avLst/>
          </a:prstGeom>
        </p:spPr>
      </p:pic>
    </p:spTree>
    <p:extLst>
      <p:ext uri="{BB962C8B-B14F-4D97-AF65-F5344CB8AC3E}">
        <p14:creationId xmlns:p14="http://schemas.microsoft.com/office/powerpoint/2010/main" val="373066554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wo Column Unsymetrical">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C09ECCE-CA94-5841-8835-15D01FC20CFF}"/>
              </a:ext>
            </a:extLst>
          </p:cNvPr>
          <p:cNvSpPr>
            <a:spLocks noGrp="1"/>
          </p:cNvSpPr>
          <p:nvPr>
            <p:ph idx="1"/>
          </p:nvPr>
        </p:nvSpPr>
        <p:spPr>
          <a:xfrm>
            <a:off x="442912" y="1989138"/>
            <a:ext cx="3529013" cy="3708400"/>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8" name="Content Placeholder 2">
            <a:extLst>
              <a:ext uri="{FF2B5EF4-FFF2-40B4-BE49-F238E27FC236}">
                <a16:creationId xmlns:a16="http://schemas.microsoft.com/office/drawing/2014/main" id="{582F0DD8-CD89-964C-A0BF-3C891A947F9F}"/>
              </a:ext>
            </a:extLst>
          </p:cNvPr>
          <p:cNvSpPr>
            <a:spLocks noGrp="1"/>
          </p:cNvSpPr>
          <p:nvPr>
            <p:ph idx="12"/>
          </p:nvPr>
        </p:nvSpPr>
        <p:spPr>
          <a:xfrm>
            <a:off x="4332288" y="1989138"/>
            <a:ext cx="7416800" cy="3708400"/>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4" name="Title 1">
            <a:extLst>
              <a:ext uri="{FF2B5EF4-FFF2-40B4-BE49-F238E27FC236}">
                <a16:creationId xmlns:a16="http://schemas.microsoft.com/office/drawing/2014/main" id="{FB21EC89-DA5A-2B4B-B94A-FD5D13BA4A1F}"/>
              </a:ext>
            </a:extLst>
          </p:cNvPr>
          <p:cNvSpPr>
            <a:spLocks noGrp="1"/>
          </p:cNvSpPr>
          <p:nvPr>
            <p:ph type="title"/>
          </p:nvPr>
        </p:nvSpPr>
        <p:spPr>
          <a:xfrm>
            <a:off x="442912" y="800100"/>
            <a:ext cx="11306175" cy="1001983"/>
          </a:xfrm>
          <a:prstGeom prst="rect">
            <a:avLst/>
          </a:prstGeom>
        </p:spPr>
        <p:txBody>
          <a:bodyPr/>
          <a:lstStyle/>
          <a:p>
            <a:r>
              <a:rPr lang="en-GB" dirty="0"/>
              <a:t>Click to edit Master title style</a:t>
            </a:r>
            <a:endParaRPr lang="en-US" dirty="0"/>
          </a:p>
        </p:txBody>
      </p:sp>
      <p:sp>
        <p:nvSpPr>
          <p:cNvPr id="10" name="Rectangle 9">
            <a:extLst>
              <a:ext uri="{FF2B5EF4-FFF2-40B4-BE49-F238E27FC236}">
                <a16:creationId xmlns:a16="http://schemas.microsoft.com/office/drawing/2014/main" id="{9FDB936F-20FE-4F4E-A381-0A8F2F0932BF}"/>
              </a:ext>
            </a:extLst>
          </p:cNvPr>
          <p:cNvSpPr/>
          <p:nvPr userDrawn="1"/>
        </p:nvSpPr>
        <p:spPr>
          <a:xfrm>
            <a:off x="1" y="0"/>
            <a:ext cx="12191999" cy="441325"/>
          </a:xfrm>
          <a:prstGeom prst="rect">
            <a:avLst/>
          </a:prstGeom>
          <a:gradFill>
            <a:gsLst>
              <a:gs pos="75000">
                <a:srgbClr val="821E69"/>
              </a:gs>
              <a:gs pos="0">
                <a:srgbClr val="C7017F"/>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B239072-54E3-D840-94FF-59B5A3DB6780}"/>
              </a:ext>
            </a:extLst>
          </p:cNvPr>
          <p:cNvSpPr/>
          <p:nvPr userDrawn="1"/>
        </p:nvSpPr>
        <p:spPr>
          <a:xfrm>
            <a:off x="0" y="6742113"/>
            <a:ext cx="12191999" cy="125999"/>
          </a:xfrm>
          <a:prstGeom prst="rect">
            <a:avLst/>
          </a:prstGeom>
          <a:solidFill>
            <a:srgbClr val="6F62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6F6258"/>
              </a:solidFill>
            </a:endParaRPr>
          </a:p>
        </p:txBody>
      </p:sp>
      <p:pic>
        <p:nvPicPr>
          <p:cNvPr id="12" name="Picture 11">
            <a:extLst>
              <a:ext uri="{FF2B5EF4-FFF2-40B4-BE49-F238E27FC236}">
                <a16:creationId xmlns:a16="http://schemas.microsoft.com/office/drawing/2014/main" id="{A23C9158-08AC-B445-9748-F78BD906B11E}"/>
              </a:ext>
            </a:extLst>
          </p:cNvPr>
          <p:cNvPicPr>
            <a:picLocks noChangeAspect="1"/>
          </p:cNvPicPr>
          <p:nvPr userDrawn="1"/>
        </p:nvPicPr>
        <p:blipFill>
          <a:blip r:embed="rId2"/>
          <a:stretch>
            <a:fillRect/>
          </a:stretch>
        </p:blipFill>
        <p:spPr>
          <a:xfrm>
            <a:off x="442912" y="5830769"/>
            <a:ext cx="2429353" cy="687018"/>
          </a:xfrm>
          <a:prstGeom prst="rect">
            <a:avLst/>
          </a:prstGeom>
        </p:spPr>
      </p:pic>
    </p:spTree>
    <p:extLst>
      <p:ext uri="{BB962C8B-B14F-4D97-AF65-F5344CB8AC3E}">
        <p14:creationId xmlns:p14="http://schemas.microsoft.com/office/powerpoint/2010/main" val="97741429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wo Column Unsymetrical Secondary">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EF1B88EC-6B3F-324D-8A9A-A2200D031343}"/>
              </a:ext>
            </a:extLst>
          </p:cNvPr>
          <p:cNvSpPr>
            <a:spLocks noGrp="1"/>
          </p:cNvSpPr>
          <p:nvPr>
            <p:ph sz="half" idx="2"/>
          </p:nvPr>
        </p:nvSpPr>
        <p:spPr>
          <a:xfrm>
            <a:off x="442913" y="2813048"/>
            <a:ext cx="3529012" cy="2884489"/>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6" name="Content Placeholder 5">
            <a:extLst>
              <a:ext uri="{FF2B5EF4-FFF2-40B4-BE49-F238E27FC236}">
                <a16:creationId xmlns:a16="http://schemas.microsoft.com/office/drawing/2014/main" id="{0D32B247-F8B0-6A43-86FE-2923DBEF9C8F}"/>
              </a:ext>
            </a:extLst>
          </p:cNvPr>
          <p:cNvSpPr>
            <a:spLocks noGrp="1"/>
          </p:cNvSpPr>
          <p:nvPr>
            <p:ph sz="quarter" idx="4"/>
          </p:nvPr>
        </p:nvSpPr>
        <p:spPr>
          <a:xfrm>
            <a:off x="4332288" y="1989138"/>
            <a:ext cx="7416800" cy="3708400"/>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6" name="Title 1">
            <a:extLst>
              <a:ext uri="{FF2B5EF4-FFF2-40B4-BE49-F238E27FC236}">
                <a16:creationId xmlns:a16="http://schemas.microsoft.com/office/drawing/2014/main" id="{62BBD38C-D5E6-E14C-82D7-CDA28865EBF1}"/>
              </a:ext>
            </a:extLst>
          </p:cNvPr>
          <p:cNvSpPr>
            <a:spLocks noGrp="1"/>
          </p:cNvSpPr>
          <p:nvPr>
            <p:ph type="title"/>
          </p:nvPr>
        </p:nvSpPr>
        <p:spPr>
          <a:xfrm>
            <a:off x="442912" y="800100"/>
            <a:ext cx="11306175" cy="1001983"/>
          </a:xfrm>
          <a:prstGeom prst="rect">
            <a:avLst/>
          </a:prstGeom>
        </p:spPr>
        <p:txBody>
          <a:bodyPr/>
          <a:lstStyle/>
          <a:p>
            <a:r>
              <a:rPr lang="en-GB" dirty="0"/>
              <a:t>Click to edit Master title style</a:t>
            </a:r>
            <a:endParaRPr lang="en-US" dirty="0"/>
          </a:p>
        </p:txBody>
      </p:sp>
      <p:sp>
        <p:nvSpPr>
          <p:cNvPr id="17" name="Text Placeholder 2">
            <a:extLst>
              <a:ext uri="{FF2B5EF4-FFF2-40B4-BE49-F238E27FC236}">
                <a16:creationId xmlns:a16="http://schemas.microsoft.com/office/drawing/2014/main" id="{14952491-1CB4-104F-95DC-3C7A95C113BA}"/>
              </a:ext>
            </a:extLst>
          </p:cNvPr>
          <p:cNvSpPr>
            <a:spLocks noGrp="1"/>
          </p:cNvSpPr>
          <p:nvPr>
            <p:ph type="body" idx="1"/>
          </p:nvPr>
        </p:nvSpPr>
        <p:spPr>
          <a:xfrm>
            <a:off x="442912" y="1989138"/>
            <a:ext cx="3529013" cy="636855"/>
          </a:xfrm>
          <a:prstGeom prst="rect">
            <a:avLst/>
          </a:prstGeom>
        </p:spPr>
        <p:txBody>
          <a:bodyPr anchor="ctr" anchorCtr="0"/>
          <a:lstStyle>
            <a:lvl1pPr marL="0" indent="0">
              <a:buNone/>
              <a:defRPr sz="2400" b="1">
                <a:solidFill>
                  <a:srgbClr val="C7017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10" name="Rectangle 9">
            <a:extLst>
              <a:ext uri="{FF2B5EF4-FFF2-40B4-BE49-F238E27FC236}">
                <a16:creationId xmlns:a16="http://schemas.microsoft.com/office/drawing/2014/main" id="{665613FF-87B6-1242-9B4A-D1C3901D261A}"/>
              </a:ext>
            </a:extLst>
          </p:cNvPr>
          <p:cNvSpPr/>
          <p:nvPr userDrawn="1"/>
        </p:nvSpPr>
        <p:spPr>
          <a:xfrm>
            <a:off x="1" y="0"/>
            <a:ext cx="12191999" cy="441325"/>
          </a:xfrm>
          <a:prstGeom prst="rect">
            <a:avLst/>
          </a:prstGeom>
          <a:gradFill>
            <a:gsLst>
              <a:gs pos="75000">
                <a:srgbClr val="821E69"/>
              </a:gs>
              <a:gs pos="0">
                <a:srgbClr val="C7017F"/>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80A7B3E-714F-AB48-A595-128A6711E7C4}"/>
              </a:ext>
            </a:extLst>
          </p:cNvPr>
          <p:cNvSpPr/>
          <p:nvPr userDrawn="1"/>
        </p:nvSpPr>
        <p:spPr>
          <a:xfrm>
            <a:off x="0" y="6742113"/>
            <a:ext cx="12191999" cy="125999"/>
          </a:xfrm>
          <a:prstGeom prst="rect">
            <a:avLst/>
          </a:prstGeom>
          <a:solidFill>
            <a:srgbClr val="6F62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6F6258"/>
              </a:solidFill>
            </a:endParaRPr>
          </a:p>
        </p:txBody>
      </p:sp>
      <p:cxnSp>
        <p:nvCxnSpPr>
          <p:cNvPr id="14" name="Straight Connector 13">
            <a:extLst>
              <a:ext uri="{FF2B5EF4-FFF2-40B4-BE49-F238E27FC236}">
                <a16:creationId xmlns:a16="http://schemas.microsoft.com/office/drawing/2014/main" id="{14258EC2-13AA-864B-A386-3B584B311812}"/>
              </a:ext>
            </a:extLst>
          </p:cNvPr>
          <p:cNvCxnSpPr>
            <a:cxnSpLocks/>
          </p:cNvCxnSpPr>
          <p:nvPr userDrawn="1"/>
        </p:nvCxnSpPr>
        <p:spPr>
          <a:xfrm>
            <a:off x="442913" y="2708543"/>
            <a:ext cx="352901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355D7BAC-0665-5645-9AC1-ACF78E923F54}"/>
              </a:ext>
            </a:extLst>
          </p:cNvPr>
          <p:cNvPicPr>
            <a:picLocks noChangeAspect="1"/>
          </p:cNvPicPr>
          <p:nvPr userDrawn="1"/>
        </p:nvPicPr>
        <p:blipFill>
          <a:blip r:embed="rId2"/>
          <a:stretch>
            <a:fillRect/>
          </a:stretch>
        </p:blipFill>
        <p:spPr>
          <a:xfrm>
            <a:off x="442912" y="5830769"/>
            <a:ext cx="2429353" cy="687018"/>
          </a:xfrm>
          <a:prstGeom prst="rect">
            <a:avLst/>
          </a:prstGeom>
        </p:spPr>
      </p:pic>
    </p:spTree>
    <p:extLst>
      <p:ext uri="{BB962C8B-B14F-4D97-AF65-F5344CB8AC3E}">
        <p14:creationId xmlns:p14="http://schemas.microsoft.com/office/powerpoint/2010/main" val="74501578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hree Colum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C09ECCE-CA94-5841-8835-15D01FC20CFF}"/>
              </a:ext>
            </a:extLst>
          </p:cNvPr>
          <p:cNvSpPr>
            <a:spLocks noGrp="1"/>
          </p:cNvSpPr>
          <p:nvPr>
            <p:ph idx="1"/>
          </p:nvPr>
        </p:nvSpPr>
        <p:spPr>
          <a:xfrm>
            <a:off x="442912" y="1989138"/>
            <a:ext cx="3529013" cy="3708400"/>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8" name="Content Placeholder 2">
            <a:extLst>
              <a:ext uri="{FF2B5EF4-FFF2-40B4-BE49-F238E27FC236}">
                <a16:creationId xmlns:a16="http://schemas.microsoft.com/office/drawing/2014/main" id="{582F0DD8-CD89-964C-A0BF-3C891A947F9F}"/>
              </a:ext>
            </a:extLst>
          </p:cNvPr>
          <p:cNvSpPr>
            <a:spLocks noGrp="1"/>
          </p:cNvSpPr>
          <p:nvPr>
            <p:ph idx="12"/>
          </p:nvPr>
        </p:nvSpPr>
        <p:spPr>
          <a:xfrm>
            <a:off x="4332288" y="1989138"/>
            <a:ext cx="3529013" cy="3708400"/>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9" name="Content Placeholder 2">
            <a:extLst>
              <a:ext uri="{FF2B5EF4-FFF2-40B4-BE49-F238E27FC236}">
                <a16:creationId xmlns:a16="http://schemas.microsoft.com/office/drawing/2014/main" id="{A2572A3E-7061-AE46-B81E-7EEEF4B2F2AD}"/>
              </a:ext>
            </a:extLst>
          </p:cNvPr>
          <p:cNvSpPr>
            <a:spLocks noGrp="1"/>
          </p:cNvSpPr>
          <p:nvPr>
            <p:ph idx="13"/>
          </p:nvPr>
        </p:nvSpPr>
        <p:spPr>
          <a:xfrm>
            <a:off x="8221664" y="1989138"/>
            <a:ext cx="3527423" cy="3708400"/>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5" name="Title 1">
            <a:extLst>
              <a:ext uri="{FF2B5EF4-FFF2-40B4-BE49-F238E27FC236}">
                <a16:creationId xmlns:a16="http://schemas.microsoft.com/office/drawing/2014/main" id="{1C9432BC-F7ED-AD44-955D-1B98B2278695}"/>
              </a:ext>
            </a:extLst>
          </p:cNvPr>
          <p:cNvSpPr>
            <a:spLocks noGrp="1"/>
          </p:cNvSpPr>
          <p:nvPr>
            <p:ph type="title"/>
          </p:nvPr>
        </p:nvSpPr>
        <p:spPr>
          <a:xfrm>
            <a:off x="442912" y="800100"/>
            <a:ext cx="11306175" cy="1001983"/>
          </a:xfrm>
          <a:prstGeom prst="rect">
            <a:avLst/>
          </a:prstGeom>
        </p:spPr>
        <p:txBody>
          <a:bodyPr/>
          <a:lstStyle/>
          <a:p>
            <a:r>
              <a:rPr lang="en-GB" dirty="0"/>
              <a:t>Click to edit Master title style</a:t>
            </a:r>
            <a:endParaRPr lang="en-US" dirty="0"/>
          </a:p>
        </p:txBody>
      </p:sp>
      <p:sp>
        <p:nvSpPr>
          <p:cNvPr id="11" name="Rectangle 10">
            <a:extLst>
              <a:ext uri="{FF2B5EF4-FFF2-40B4-BE49-F238E27FC236}">
                <a16:creationId xmlns:a16="http://schemas.microsoft.com/office/drawing/2014/main" id="{7510C95B-C793-6442-96A7-72C4D9B9D63A}"/>
              </a:ext>
            </a:extLst>
          </p:cNvPr>
          <p:cNvSpPr/>
          <p:nvPr userDrawn="1"/>
        </p:nvSpPr>
        <p:spPr>
          <a:xfrm>
            <a:off x="1" y="0"/>
            <a:ext cx="12191999" cy="441325"/>
          </a:xfrm>
          <a:prstGeom prst="rect">
            <a:avLst/>
          </a:prstGeom>
          <a:gradFill>
            <a:gsLst>
              <a:gs pos="75000">
                <a:srgbClr val="821E69"/>
              </a:gs>
              <a:gs pos="0">
                <a:srgbClr val="C7017F"/>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0F2A406-933C-EA4D-8AD9-6DEDE6DC43F0}"/>
              </a:ext>
            </a:extLst>
          </p:cNvPr>
          <p:cNvSpPr/>
          <p:nvPr userDrawn="1"/>
        </p:nvSpPr>
        <p:spPr>
          <a:xfrm>
            <a:off x="0" y="6742113"/>
            <a:ext cx="12191999" cy="125999"/>
          </a:xfrm>
          <a:prstGeom prst="rect">
            <a:avLst/>
          </a:prstGeom>
          <a:solidFill>
            <a:srgbClr val="6F62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6F6258"/>
              </a:solidFill>
            </a:endParaRPr>
          </a:p>
        </p:txBody>
      </p:sp>
      <p:pic>
        <p:nvPicPr>
          <p:cNvPr id="13" name="Picture 12">
            <a:extLst>
              <a:ext uri="{FF2B5EF4-FFF2-40B4-BE49-F238E27FC236}">
                <a16:creationId xmlns:a16="http://schemas.microsoft.com/office/drawing/2014/main" id="{4C36DCE0-4DF3-CF4A-B791-AC31918D58FC}"/>
              </a:ext>
            </a:extLst>
          </p:cNvPr>
          <p:cNvPicPr>
            <a:picLocks noChangeAspect="1"/>
          </p:cNvPicPr>
          <p:nvPr userDrawn="1"/>
        </p:nvPicPr>
        <p:blipFill>
          <a:blip r:embed="rId2"/>
          <a:stretch>
            <a:fillRect/>
          </a:stretch>
        </p:blipFill>
        <p:spPr>
          <a:xfrm>
            <a:off x="442912" y="5830769"/>
            <a:ext cx="2429353" cy="687018"/>
          </a:xfrm>
          <a:prstGeom prst="rect">
            <a:avLst/>
          </a:prstGeom>
        </p:spPr>
      </p:pic>
    </p:spTree>
    <p:extLst>
      <p:ext uri="{BB962C8B-B14F-4D97-AF65-F5344CB8AC3E}">
        <p14:creationId xmlns:p14="http://schemas.microsoft.com/office/powerpoint/2010/main" val="313673867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hree Column Secondary">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EF1B88EC-6B3F-324D-8A9A-A2200D031343}"/>
              </a:ext>
            </a:extLst>
          </p:cNvPr>
          <p:cNvSpPr>
            <a:spLocks noGrp="1"/>
          </p:cNvSpPr>
          <p:nvPr>
            <p:ph sz="half" idx="2"/>
          </p:nvPr>
        </p:nvSpPr>
        <p:spPr>
          <a:xfrm>
            <a:off x="442912" y="2813048"/>
            <a:ext cx="3529013" cy="2884490"/>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Text Placeholder 4">
            <a:extLst>
              <a:ext uri="{FF2B5EF4-FFF2-40B4-BE49-F238E27FC236}">
                <a16:creationId xmlns:a16="http://schemas.microsoft.com/office/drawing/2014/main" id="{FADD979E-7EEF-5D4A-8AC3-74C6CE848442}"/>
              </a:ext>
            </a:extLst>
          </p:cNvPr>
          <p:cNvSpPr>
            <a:spLocks noGrp="1"/>
          </p:cNvSpPr>
          <p:nvPr>
            <p:ph type="body" sz="quarter" idx="3"/>
          </p:nvPr>
        </p:nvSpPr>
        <p:spPr>
          <a:xfrm>
            <a:off x="8220075" y="1989138"/>
            <a:ext cx="3527425" cy="636855"/>
          </a:xfrm>
          <a:prstGeom prst="rect">
            <a:avLst/>
          </a:prstGeom>
        </p:spPr>
        <p:txBody>
          <a:bodyPr anchor="ctr" anchorCtr="0"/>
          <a:lstStyle>
            <a:lvl1pPr marL="0" indent="0">
              <a:buNone/>
              <a:defRPr sz="2400" b="1">
                <a:solidFill>
                  <a:srgbClr val="C7017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6" name="Content Placeholder 5">
            <a:extLst>
              <a:ext uri="{FF2B5EF4-FFF2-40B4-BE49-F238E27FC236}">
                <a16:creationId xmlns:a16="http://schemas.microsoft.com/office/drawing/2014/main" id="{0D32B247-F8B0-6A43-86FE-2923DBEF9C8F}"/>
              </a:ext>
            </a:extLst>
          </p:cNvPr>
          <p:cNvSpPr>
            <a:spLocks noGrp="1"/>
          </p:cNvSpPr>
          <p:nvPr>
            <p:ph sz="quarter" idx="4"/>
          </p:nvPr>
        </p:nvSpPr>
        <p:spPr>
          <a:xfrm>
            <a:off x="4332288" y="2813047"/>
            <a:ext cx="3527425" cy="2884490"/>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9" name="Content Placeholder 5">
            <a:extLst>
              <a:ext uri="{FF2B5EF4-FFF2-40B4-BE49-F238E27FC236}">
                <a16:creationId xmlns:a16="http://schemas.microsoft.com/office/drawing/2014/main" id="{C43422A0-145A-7943-95AD-B9C948D26B2D}"/>
              </a:ext>
            </a:extLst>
          </p:cNvPr>
          <p:cNvSpPr>
            <a:spLocks noGrp="1"/>
          </p:cNvSpPr>
          <p:nvPr>
            <p:ph sz="quarter" idx="10"/>
          </p:nvPr>
        </p:nvSpPr>
        <p:spPr>
          <a:xfrm>
            <a:off x="8220076" y="2813046"/>
            <a:ext cx="3529012" cy="2884491"/>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9" name="Title 1">
            <a:extLst>
              <a:ext uri="{FF2B5EF4-FFF2-40B4-BE49-F238E27FC236}">
                <a16:creationId xmlns:a16="http://schemas.microsoft.com/office/drawing/2014/main" id="{AC1D1754-6A16-0A4B-9E06-5B285B1354A6}"/>
              </a:ext>
            </a:extLst>
          </p:cNvPr>
          <p:cNvSpPr>
            <a:spLocks noGrp="1"/>
          </p:cNvSpPr>
          <p:nvPr>
            <p:ph type="title"/>
          </p:nvPr>
        </p:nvSpPr>
        <p:spPr>
          <a:xfrm>
            <a:off x="442912" y="800100"/>
            <a:ext cx="11306175" cy="1001983"/>
          </a:xfrm>
          <a:prstGeom prst="rect">
            <a:avLst/>
          </a:prstGeom>
        </p:spPr>
        <p:txBody>
          <a:bodyPr/>
          <a:lstStyle/>
          <a:p>
            <a:r>
              <a:rPr lang="en-GB" dirty="0"/>
              <a:t>Click to edit Master title style</a:t>
            </a:r>
            <a:endParaRPr lang="en-US" dirty="0"/>
          </a:p>
        </p:txBody>
      </p:sp>
      <p:sp>
        <p:nvSpPr>
          <p:cNvPr id="20" name="Text Placeholder 2">
            <a:extLst>
              <a:ext uri="{FF2B5EF4-FFF2-40B4-BE49-F238E27FC236}">
                <a16:creationId xmlns:a16="http://schemas.microsoft.com/office/drawing/2014/main" id="{760B23AA-B159-A04B-A49B-76835B62994D}"/>
              </a:ext>
            </a:extLst>
          </p:cNvPr>
          <p:cNvSpPr>
            <a:spLocks noGrp="1"/>
          </p:cNvSpPr>
          <p:nvPr>
            <p:ph type="body" idx="1"/>
          </p:nvPr>
        </p:nvSpPr>
        <p:spPr>
          <a:xfrm>
            <a:off x="442912" y="1989138"/>
            <a:ext cx="3529013" cy="636855"/>
          </a:xfrm>
          <a:prstGeom prst="rect">
            <a:avLst/>
          </a:prstGeom>
        </p:spPr>
        <p:txBody>
          <a:bodyPr anchor="ctr" anchorCtr="0"/>
          <a:lstStyle>
            <a:lvl1pPr marL="0" indent="0">
              <a:buNone/>
              <a:defRPr sz="2400" b="1">
                <a:solidFill>
                  <a:srgbClr val="C7017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21" name="Text Placeholder 2">
            <a:extLst>
              <a:ext uri="{FF2B5EF4-FFF2-40B4-BE49-F238E27FC236}">
                <a16:creationId xmlns:a16="http://schemas.microsoft.com/office/drawing/2014/main" id="{EF568595-A127-5846-A037-D0819A0252E6}"/>
              </a:ext>
            </a:extLst>
          </p:cNvPr>
          <p:cNvSpPr>
            <a:spLocks noGrp="1"/>
          </p:cNvSpPr>
          <p:nvPr>
            <p:ph type="body" idx="13"/>
          </p:nvPr>
        </p:nvSpPr>
        <p:spPr>
          <a:xfrm>
            <a:off x="4332288" y="1989138"/>
            <a:ext cx="3527425" cy="636855"/>
          </a:xfrm>
          <a:prstGeom prst="rect">
            <a:avLst/>
          </a:prstGeom>
        </p:spPr>
        <p:txBody>
          <a:bodyPr anchor="ctr" anchorCtr="0"/>
          <a:lstStyle>
            <a:lvl1pPr marL="0" indent="0">
              <a:buNone/>
              <a:defRPr sz="2400" b="1">
                <a:solidFill>
                  <a:srgbClr val="C7017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13" name="Rectangle 12">
            <a:extLst>
              <a:ext uri="{FF2B5EF4-FFF2-40B4-BE49-F238E27FC236}">
                <a16:creationId xmlns:a16="http://schemas.microsoft.com/office/drawing/2014/main" id="{11F7FF29-B1B6-8442-A145-D12AFF86234C}"/>
              </a:ext>
            </a:extLst>
          </p:cNvPr>
          <p:cNvSpPr/>
          <p:nvPr userDrawn="1"/>
        </p:nvSpPr>
        <p:spPr>
          <a:xfrm>
            <a:off x="1" y="0"/>
            <a:ext cx="12191999" cy="441325"/>
          </a:xfrm>
          <a:prstGeom prst="rect">
            <a:avLst/>
          </a:prstGeom>
          <a:gradFill>
            <a:gsLst>
              <a:gs pos="75000">
                <a:srgbClr val="821E69"/>
              </a:gs>
              <a:gs pos="0">
                <a:srgbClr val="C7017F"/>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FE3B686C-EC9C-6344-8FB9-64E983AEE480}"/>
              </a:ext>
            </a:extLst>
          </p:cNvPr>
          <p:cNvSpPr/>
          <p:nvPr userDrawn="1"/>
        </p:nvSpPr>
        <p:spPr>
          <a:xfrm>
            <a:off x="0" y="6742113"/>
            <a:ext cx="12191999" cy="125999"/>
          </a:xfrm>
          <a:prstGeom prst="rect">
            <a:avLst/>
          </a:prstGeom>
          <a:solidFill>
            <a:srgbClr val="6F62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6F6258"/>
              </a:solidFill>
            </a:endParaRPr>
          </a:p>
        </p:txBody>
      </p:sp>
      <p:cxnSp>
        <p:nvCxnSpPr>
          <p:cNvPr id="3" name="Straight Connector 2">
            <a:extLst>
              <a:ext uri="{FF2B5EF4-FFF2-40B4-BE49-F238E27FC236}">
                <a16:creationId xmlns:a16="http://schemas.microsoft.com/office/drawing/2014/main" id="{27A7AEBA-DE94-3649-9F85-41B7E46DB459}"/>
              </a:ext>
            </a:extLst>
          </p:cNvPr>
          <p:cNvCxnSpPr>
            <a:cxnSpLocks/>
          </p:cNvCxnSpPr>
          <p:nvPr userDrawn="1"/>
        </p:nvCxnSpPr>
        <p:spPr>
          <a:xfrm>
            <a:off x="442913" y="2708543"/>
            <a:ext cx="352901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879F11EA-2779-8A40-A867-5D192DAD1113}"/>
              </a:ext>
            </a:extLst>
          </p:cNvPr>
          <p:cNvCxnSpPr>
            <a:cxnSpLocks/>
          </p:cNvCxnSpPr>
          <p:nvPr userDrawn="1"/>
        </p:nvCxnSpPr>
        <p:spPr>
          <a:xfrm>
            <a:off x="4329113" y="2708543"/>
            <a:ext cx="352901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E4BEB1C0-51C1-1B40-A5C2-522368FD1EA0}"/>
              </a:ext>
            </a:extLst>
          </p:cNvPr>
          <p:cNvCxnSpPr>
            <a:cxnSpLocks/>
          </p:cNvCxnSpPr>
          <p:nvPr userDrawn="1"/>
        </p:nvCxnSpPr>
        <p:spPr>
          <a:xfrm>
            <a:off x="8220075" y="2708543"/>
            <a:ext cx="351155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6" name="Picture 15">
            <a:extLst>
              <a:ext uri="{FF2B5EF4-FFF2-40B4-BE49-F238E27FC236}">
                <a16:creationId xmlns:a16="http://schemas.microsoft.com/office/drawing/2014/main" id="{33B1E477-135A-B24A-9425-32ABD7C43429}"/>
              </a:ext>
            </a:extLst>
          </p:cNvPr>
          <p:cNvPicPr>
            <a:picLocks noChangeAspect="1"/>
          </p:cNvPicPr>
          <p:nvPr userDrawn="1"/>
        </p:nvPicPr>
        <p:blipFill>
          <a:blip r:embed="rId2"/>
          <a:stretch>
            <a:fillRect/>
          </a:stretch>
        </p:blipFill>
        <p:spPr>
          <a:xfrm>
            <a:off x="442912" y="5830769"/>
            <a:ext cx="2429353" cy="687018"/>
          </a:xfrm>
          <a:prstGeom prst="rect">
            <a:avLst/>
          </a:prstGeom>
        </p:spPr>
      </p:pic>
    </p:spTree>
    <p:extLst>
      <p:ext uri="{BB962C8B-B14F-4D97-AF65-F5344CB8AC3E}">
        <p14:creationId xmlns:p14="http://schemas.microsoft.com/office/powerpoint/2010/main" val="124986915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3" name="Title 1">
            <a:extLst>
              <a:ext uri="{FF2B5EF4-FFF2-40B4-BE49-F238E27FC236}">
                <a16:creationId xmlns:a16="http://schemas.microsoft.com/office/drawing/2014/main" id="{B048F09A-B384-8C49-9343-9C78BE372438}"/>
              </a:ext>
            </a:extLst>
          </p:cNvPr>
          <p:cNvSpPr>
            <a:spLocks noGrp="1"/>
          </p:cNvSpPr>
          <p:nvPr>
            <p:ph type="ctrTitle"/>
          </p:nvPr>
        </p:nvSpPr>
        <p:spPr>
          <a:xfrm>
            <a:off x="1406632" y="1989138"/>
            <a:ext cx="9378733" cy="2372252"/>
          </a:xfrm>
          <a:prstGeom prst="rect">
            <a:avLst/>
          </a:prstGeom>
        </p:spPr>
        <p:txBody>
          <a:bodyPr lIns="0" rIns="90000" anchor="ctr" anchorCtr="0">
            <a:normAutofit/>
          </a:bodyPr>
          <a:lstStyle>
            <a:lvl1pPr algn="l">
              <a:defRPr sz="4500" b="1">
                <a:solidFill>
                  <a:srgbClr val="821E69"/>
                </a:solidFill>
              </a:defRPr>
            </a:lvl1pPr>
          </a:lstStyle>
          <a:p>
            <a:r>
              <a:rPr lang="en-GB" dirty="0"/>
              <a:t>Click to edit Master title style</a:t>
            </a:r>
            <a:endParaRPr lang="en-US" dirty="0"/>
          </a:p>
        </p:txBody>
      </p:sp>
      <p:sp>
        <p:nvSpPr>
          <p:cNvPr id="24" name="Subtitle 2">
            <a:extLst>
              <a:ext uri="{FF2B5EF4-FFF2-40B4-BE49-F238E27FC236}">
                <a16:creationId xmlns:a16="http://schemas.microsoft.com/office/drawing/2014/main" id="{338F5E73-6BFD-7748-BFD6-93FCF46A77EB}"/>
              </a:ext>
            </a:extLst>
          </p:cNvPr>
          <p:cNvSpPr>
            <a:spLocks noGrp="1"/>
          </p:cNvSpPr>
          <p:nvPr>
            <p:ph type="subTitle" idx="1"/>
          </p:nvPr>
        </p:nvSpPr>
        <p:spPr>
          <a:xfrm>
            <a:off x="1406632" y="4542366"/>
            <a:ext cx="9378733" cy="1155172"/>
          </a:xfrm>
          <a:prstGeom prst="rect">
            <a:avLst/>
          </a:prstGeom>
        </p:spPr>
        <p:txBody>
          <a:bodyPr lIns="0" anchor="ctr" anchorCtr="0">
            <a:normAutofit/>
          </a:bodyPr>
          <a:lstStyle>
            <a:lvl1pPr marL="0" indent="0" algn="l">
              <a:buNone/>
              <a:defRPr sz="3000" b="1">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14" name="Rectangle 13">
            <a:extLst>
              <a:ext uri="{FF2B5EF4-FFF2-40B4-BE49-F238E27FC236}">
                <a16:creationId xmlns:a16="http://schemas.microsoft.com/office/drawing/2014/main" id="{DA445871-F22C-8149-89B5-7B905A45C8BB}"/>
              </a:ext>
            </a:extLst>
          </p:cNvPr>
          <p:cNvSpPr/>
          <p:nvPr userDrawn="1"/>
        </p:nvSpPr>
        <p:spPr>
          <a:xfrm>
            <a:off x="1" y="0"/>
            <a:ext cx="12191999" cy="441325"/>
          </a:xfrm>
          <a:prstGeom prst="rect">
            <a:avLst/>
          </a:prstGeom>
          <a:gradFill>
            <a:gsLst>
              <a:gs pos="75000">
                <a:srgbClr val="821E69"/>
              </a:gs>
              <a:gs pos="0">
                <a:srgbClr val="C7017F"/>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B492D590-6370-9248-A87D-7C043CEB1B97}"/>
              </a:ext>
            </a:extLst>
          </p:cNvPr>
          <p:cNvSpPr/>
          <p:nvPr userDrawn="1"/>
        </p:nvSpPr>
        <p:spPr>
          <a:xfrm>
            <a:off x="0" y="6742113"/>
            <a:ext cx="12191999" cy="125999"/>
          </a:xfrm>
          <a:prstGeom prst="rect">
            <a:avLst/>
          </a:prstGeom>
          <a:solidFill>
            <a:srgbClr val="6F62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6F6258"/>
              </a:solidFill>
            </a:endParaRPr>
          </a:p>
        </p:txBody>
      </p:sp>
      <p:pic>
        <p:nvPicPr>
          <p:cNvPr id="2" name="Picture 1">
            <a:extLst>
              <a:ext uri="{FF2B5EF4-FFF2-40B4-BE49-F238E27FC236}">
                <a16:creationId xmlns:a16="http://schemas.microsoft.com/office/drawing/2014/main" id="{D3F8CF18-CDBA-A947-85C6-770E2EC78F8A}"/>
              </a:ext>
            </a:extLst>
          </p:cNvPr>
          <p:cNvPicPr>
            <a:picLocks noChangeAspect="1"/>
          </p:cNvPicPr>
          <p:nvPr userDrawn="1"/>
        </p:nvPicPr>
        <p:blipFill>
          <a:blip r:embed="rId2"/>
          <a:stretch>
            <a:fillRect/>
          </a:stretch>
        </p:blipFill>
        <p:spPr>
          <a:xfrm>
            <a:off x="442913" y="1010601"/>
            <a:ext cx="977432" cy="797562"/>
          </a:xfrm>
          <a:prstGeom prst="rect">
            <a:avLst/>
          </a:prstGeom>
        </p:spPr>
      </p:pic>
      <p:pic>
        <p:nvPicPr>
          <p:cNvPr id="17" name="Picture 16">
            <a:extLst>
              <a:ext uri="{FF2B5EF4-FFF2-40B4-BE49-F238E27FC236}">
                <a16:creationId xmlns:a16="http://schemas.microsoft.com/office/drawing/2014/main" id="{4F2125AF-5301-C24E-AF5E-52CD0605CD59}"/>
              </a:ext>
            </a:extLst>
          </p:cNvPr>
          <p:cNvPicPr>
            <a:picLocks noChangeAspect="1"/>
          </p:cNvPicPr>
          <p:nvPr userDrawn="1"/>
        </p:nvPicPr>
        <p:blipFill>
          <a:blip r:embed="rId2"/>
          <a:stretch>
            <a:fillRect/>
          </a:stretch>
        </p:blipFill>
        <p:spPr>
          <a:xfrm rot="10800000">
            <a:off x="10771654" y="4899976"/>
            <a:ext cx="977432" cy="797562"/>
          </a:xfrm>
          <a:prstGeom prst="rect">
            <a:avLst/>
          </a:prstGeom>
        </p:spPr>
      </p:pic>
      <p:pic>
        <p:nvPicPr>
          <p:cNvPr id="9" name="Picture 8">
            <a:extLst>
              <a:ext uri="{FF2B5EF4-FFF2-40B4-BE49-F238E27FC236}">
                <a16:creationId xmlns:a16="http://schemas.microsoft.com/office/drawing/2014/main" id="{C01AF797-BDF0-9649-8ED0-B1A94DB760A2}"/>
              </a:ext>
            </a:extLst>
          </p:cNvPr>
          <p:cNvPicPr>
            <a:picLocks noChangeAspect="1"/>
          </p:cNvPicPr>
          <p:nvPr userDrawn="1"/>
        </p:nvPicPr>
        <p:blipFill>
          <a:blip r:embed="rId3"/>
          <a:stretch>
            <a:fillRect/>
          </a:stretch>
        </p:blipFill>
        <p:spPr>
          <a:xfrm>
            <a:off x="442912" y="5830769"/>
            <a:ext cx="2429353" cy="687018"/>
          </a:xfrm>
          <a:prstGeom prst="rect">
            <a:avLst/>
          </a:prstGeom>
        </p:spPr>
      </p:pic>
    </p:spTree>
    <p:extLst>
      <p:ext uri="{BB962C8B-B14F-4D97-AF65-F5344CB8AC3E}">
        <p14:creationId xmlns:p14="http://schemas.microsoft.com/office/powerpoint/2010/main" val="12421087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Subtle Orange Section Brea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68B09DB-0CE7-674F-8B4F-D3BDC1E1F580}"/>
              </a:ext>
            </a:extLst>
          </p:cNvPr>
          <p:cNvSpPr/>
          <p:nvPr userDrawn="1"/>
        </p:nvSpPr>
        <p:spPr>
          <a:xfrm>
            <a:off x="0" y="0"/>
            <a:ext cx="12192000" cy="6857999"/>
          </a:xfrm>
          <a:prstGeom prst="rect">
            <a:avLst/>
          </a:prstGeom>
          <a:solidFill>
            <a:srgbClr val="C701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itle 1">
            <a:extLst>
              <a:ext uri="{FF2B5EF4-FFF2-40B4-BE49-F238E27FC236}">
                <a16:creationId xmlns:a16="http://schemas.microsoft.com/office/drawing/2014/main" id="{45A774C6-72B5-B54D-AFC5-BEDE6662B008}"/>
              </a:ext>
            </a:extLst>
          </p:cNvPr>
          <p:cNvSpPr>
            <a:spLocks noGrp="1"/>
          </p:cNvSpPr>
          <p:nvPr>
            <p:ph type="ctrTitle"/>
          </p:nvPr>
        </p:nvSpPr>
        <p:spPr>
          <a:xfrm>
            <a:off x="442913" y="1989138"/>
            <a:ext cx="11306175" cy="1848949"/>
          </a:xfrm>
          <a:prstGeom prst="rect">
            <a:avLst/>
          </a:prstGeom>
        </p:spPr>
        <p:txBody>
          <a:bodyPr lIns="0" rIns="90000" anchor="b"/>
          <a:lstStyle>
            <a:lvl1pPr algn="l">
              <a:defRPr sz="6000" b="1">
                <a:solidFill>
                  <a:schemeClr val="bg1"/>
                </a:solidFill>
              </a:defRPr>
            </a:lvl1pPr>
          </a:lstStyle>
          <a:p>
            <a:r>
              <a:rPr lang="en-GB" dirty="0"/>
              <a:t>Click to edit Master title style</a:t>
            </a:r>
            <a:endParaRPr lang="en-US" dirty="0"/>
          </a:p>
        </p:txBody>
      </p:sp>
      <p:sp>
        <p:nvSpPr>
          <p:cNvPr id="15" name="Subtitle 2">
            <a:extLst>
              <a:ext uri="{FF2B5EF4-FFF2-40B4-BE49-F238E27FC236}">
                <a16:creationId xmlns:a16="http://schemas.microsoft.com/office/drawing/2014/main" id="{D8CD21CC-038F-084D-86A0-F56D478F11ED}"/>
              </a:ext>
            </a:extLst>
          </p:cNvPr>
          <p:cNvSpPr>
            <a:spLocks noGrp="1"/>
          </p:cNvSpPr>
          <p:nvPr>
            <p:ph type="subTitle" idx="1"/>
          </p:nvPr>
        </p:nvSpPr>
        <p:spPr>
          <a:xfrm>
            <a:off x="442913" y="4015578"/>
            <a:ext cx="11306175" cy="1155172"/>
          </a:xfrm>
          <a:prstGeom prst="rect">
            <a:avLst/>
          </a:prstGeom>
        </p:spPr>
        <p:txBody>
          <a:bodyPr lIns="0">
            <a:normAutofit/>
          </a:bodyPr>
          <a:lstStyle>
            <a:lvl1pPr marL="0" indent="0" algn="l">
              <a:buNone/>
              <a:defRPr sz="3000" b="1">
                <a:solidFill>
                  <a:srgbClr val="821E69"/>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13" name="Rectangle 12">
            <a:extLst>
              <a:ext uri="{FF2B5EF4-FFF2-40B4-BE49-F238E27FC236}">
                <a16:creationId xmlns:a16="http://schemas.microsoft.com/office/drawing/2014/main" id="{C03F878E-DE03-2942-B907-3CF8B4BF5BA7}"/>
              </a:ext>
            </a:extLst>
          </p:cNvPr>
          <p:cNvSpPr/>
          <p:nvPr userDrawn="1"/>
        </p:nvSpPr>
        <p:spPr>
          <a:xfrm>
            <a:off x="0" y="0"/>
            <a:ext cx="12192000" cy="441325"/>
          </a:xfrm>
          <a:prstGeom prst="rect">
            <a:avLst/>
          </a:prstGeom>
          <a:solidFill>
            <a:srgbClr val="821E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6946D80A-BB91-1241-848B-6B912282049B}"/>
              </a:ext>
            </a:extLst>
          </p:cNvPr>
          <p:cNvSpPr/>
          <p:nvPr userDrawn="1"/>
        </p:nvSpPr>
        <p:spPr>
          <a:xfrm>
            <a:off x="0" y="6742113"/>
            <a:ext cx="12191999" cy="125999"/>
          </a:xfrm>
          <a:prstGeom prst="rect">
            <a:avLst/>
          </a:prstGeom>
          <a:solidFill>
            <a:srgbClr val="821E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C846EAD9-019B-7E48-B955-761A2E21FBB3}"/>
              </a:ext>
            </a:extLst>
          </p:cNvPr>
          <p:cNvPicPr>
            <a:picLocks noChangeAspect="1"/>
          </p:cNvPicPr>
          <p:nvPr userDrawn="1"/>
        </p:nvPicPr>
        <p:blipFill>
          <a:blip r:embed="rId2"/>
          <a:srcRect/>
          <a:stretch/>
        </p:blipFill>
        <p:spPr>
          <a:xfrm>
            <a:off x="442913" y="5832766"/>
            <a:ext cx="2429352" cy="685021"/>
          </a:xfrm>
          <a:prstGeom prst="rect">
            <a:avLst/>
          </a:prstGeom>
        </p:spPr>
      </p:pic>
    </p:spTree>
    <p:extLst>
      <p:ext uri="{BB962C8B-B14F-4D97-AF65-F5344CB8AC3E}">
        <p14:creationId xmlns:p14="http://schemas.microsoft.com/office/powerpoint/2010/main" val="316720257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Formal Purple Section Brea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68B09DB-0CE7-674F-8B4F-D3BDC1E1F580}"/>
              </a:ext>
            </a:extLst>
          </p:cNvPr>
          <p:cNvSpPr/>
          <p:nvPr userDrawn="1"/>
        </p:nvSpPr>
        <p:spPr>
          <a:xfrm>
            <a:off x="0" y="0"/>
            <a:ext cx="12192000" cy="6857999"/>
          </a:xfrm>
          <a:prstGeom prst="rect">
            <a:avLst/>
          </a:prstGeom>
          <a:solidFill>
            <a:srgbClr val="821E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itle 1">
            <a:extLst>
              <a:ext uri="{FF2B5EF4-FFF2-40B4-BE49-F238E27FC236}">
                <a16:creationId xmlns:a16="http://schemas.microsoft.com/office/drawing/2014/main" id="{45A774C6-72B5-B54D-AFC5-BEDE6662B008}"/>
              </a:ext>
            </a:extLst>
          </p:cNvPr>
          <p:cNvSpPr>
            <a:spLocks noGrp="1"/>
          </p:cNvSpPr>
          <p:nvPr>
            <p:ph type="ctrTitle"/>
          </p:nvPr>
        </p:nvSpPr>
        <p:spPr>
          <a:xfrm>
            <a:off x="442913" y="2024063"/>
            <a:ext cx="11306173" cy="1814024"/>
          </a:xfrm>
          <a:prstGeom prst="rect">
            <a:avLst/>
          </a:prstGeom>
        </p:spPr>
        <p:txBody>
          <a:bodyPr lIns="0" rIns="90000" anchor="b"/>
          <a:lstStyle>
            <a:lvl1pPr algn="l">
              <a:defRPr sz="6000" b="1">
                <a:solidFill>
                  <a:schemeClr val="bg1"/>
                </a:solidFill>
              </a:defRPr>
            </a:lvl1pPr>
          </a:lstStyle>
          <a:p>
            <a:r>
              <a:rPr lang="en-GB" dirty="0"/>
              <a:t>Click to edit Master title style</a:t>
            </a:r>
            <a:endParaRPr lang="en-US" dirty="0"/>
          </a:p>
        </p:txBody>
      </p:sp>
      <p:sp>
        <p:nvSpPr>
          <p:cNvPr id="15" name="Subtitle 2">
            <a:extLst>
              <a:ext uri="{FF2B5EF4-FFF2-40B4-BE49-F238E27FC236}">
                <a16:creationId xmlns:a16="http://schemas.microsoft.com/office/drawing/2014/main" id="{D8CD21CC-038F-084D-86A0-F56D478F11ED}"/>
              </a:ext>
            </a:extLst>
          </p:cNvPr>
          <p:cNvSpPr>
            <a:spLocks noGrp="1"/>
          </p:cNvSpPr>
          <p:nvPr>
            <p:ph type="subTitle" idx="1"/>
          </p:nvPr>
        </p:nvSpPr>
        <p:spPr>
          <a:xfrm>
            <a:off x="442913" y="4015578"/>
            <a:ext cx="11306173" cy="1155172"/>
          </a:xfrm>
          <a:prstGeom prst="rect">
            <a:avLst/>
          </a:prstGeom>
        </p:spPr>
        <p:txBody>
          <a:bodyPr lIns="0">
            <a:normAutofit/>
          </a:bodyPr>
          <a:lstStyle>
            <a:lvl1pPr marL="0" indent="0" algn="l">
              <a:buNone/>
              <a:defRPr sz="3000" b="1">
                <a:solidFill>
                  <a:srgbClr val="C7017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11" name="Rectangle 10">
            <a:extLst>
              <a:ext uri="{FF2B5EF4-FFF2-40B4-BE49-F238E27FC236}">
                <a16:creationId xmlns:a16="http://schemas.microsoft.com/office/drawing/2014/main" id="{B669F709-E7C3-C149-A260-3C4BD44CD5DB}"/>
              </a:ext>
            </a:extLst>
          </p:cNvPr>
          <p:cNvSpPr/>
          <p:nvPr userDrawn="1"/>
        </p:nvSpPr>
        <p:spPr>
          <a:xfrm>
            <a:off x="0" y="1"/>
            <a:ext cx="12192000" cy="452699"/>
          </a:xfrm>
          <a:prstGeom prst="rect">
            <a:avLst/>
          </a:prstGeom>
          <a:solidFill>
            <a:srgbClr val="C701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A9635ED3-5E00-7F4E-9AE5-AF4B24A44CF5}"/>
              </a:ext>
            </a:extLst>
          </p:cNvPr>
          <p:cNvSpPr/>
          <p:nvPr userDrawn="1"/>
        </p:nvSpPr>
        <p:spPr>
          <a:xfrm>
            <a:off x="0" y="6742113"/>
            <a:ext cx="12191999" cy="125999"/>
          </a:xfrm>
          <a:prstGeom prst="rect">
            <a:avLst/>
          </a:prstGeom>
          <a:solidFill>
            <a:srgbClr val="C701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A6E2"/>
              </a:solidFill>
            </a:endParaRPr>
          </a:p>
        </p:txBody>
      </p:sp>
      <p:pic>
        <p:nvPicPr>
          <p:cNvPr id="12" name="Picture 11">
            <a:extLst>
              <a:ext uri="{FF2B5EF4-FFF2-40B4-BE49-F238E27FC236}">
                <a16:creationId xmlns:a16="http://schemas.microsoft.com/office/drawing/2014/main" id="{B0644EBE-7026-5544-BDC9-6245FED4C978}"/>
              </a:ext>
            </a:extLst>
          </p:cNvPr>
          <p:cNvPicPr>
            <a:picLocks noChangeAspect="1"/>
          </p:cNvPicPr>
          <p:nvPr userDrawn="1"/>
        </p:nvPicPr>
        <p:blipFill>
          <a:blip r:embed="rId2"/>
          <a:srcRect/>
          <a:stretch/>
        </p:blipFill>
        <p:spPr>
          <a:xfrm>
            <a:off x="442913" y="5832766"/>
            <a:ext cx="2429352" cy="685021"/>
          </a:xfrm>
          <a:prstGeom prst="rect">
            <a:avLst/>
          </a:prstGeom>
        </p:spPr>
      </p:pic>
    </p:spTree>
    <p:extLst>
      <p:ext uri="{BB962C8B-B14F-4D97-AF65-F5344CB8AC3E}">
        <p14:creationId xmlns:p14="http://schemas.microsoft.com/office/powerpoint/2010/main" val="33184268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userDrawn="1">
  <p:cSld name="Black Slides bot LOGO no TOT ">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endParaRPr lang="en-GB"/>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59074" y="5940577"/>
            <a:ext cx="1558109" cy="472771"/>
          </a:xfrm>
          <a:prstGeom prst="rect">
            <a:avLst/>
          </a:prstGeom>
        </p:spPr>
      </p:pic>
      <p:sp>
        <p:nvSpPr>
          <p:cNvPr id="13" name="Date Placeholder 3"/>
          <p:cNvSpPr>
            <a:spLocks noGrp="1"/>
          </p:cNvSpPr>
          <p:nvPr>
            <p:ph type="dt" sz="half" idx="2"/>
          </p:nvPr>
        </p:nvSpPr>
        <p:spPr>
          <a:xfrm>
            <a:off x="455427"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70C4FA-0DA2-470F-BFEF-56E857E51CBE}" type="datetimeFigureOut">
              <a:rPr lang="en-GB" smtClean="0"/>
              <a:t>12/11/2021</a:t>
            </a:fld>
            <a:endParaRPr lang="en-GB"/>
          </a:p>
        </p:txBody>
      </p:sp>
      <p:sp>
        <p:nvSpPr>
          <p:cNvPr id="14" name="Title Placeholder 1"/>
          <p:cNvSpPr>
            <a:spLocks noGrp="1"/>
          </p:cNvSpPr>
          <p:nvPr>
            <p:ph type="title"/>
          </p:nvPr>
        </p:nvSpPr>
        <p:spPr>
          <a:xfrm>
            <a:off x="455427" y="369731"/>
            <a:ext cx="11261756" cy="1140582"/>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8" name="Text Placeholder 2"/>
          <p:cNvSpPr>
            <a:spLocks noGrp="1"/>
          </p:cNvSpPr>
          <p:nvPr>
            <p:ph idx="1"/>
          </p:nvPr>
        </p:nvSpPr>
        <p:spPr>
          <a:xfrm>
            <a:off x="455427"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013902134"/>
      </p:ext>
    </p:extLst>
  </p:cSld>
  <p:clrMapOvr>
    <a:overrideClrMapping bg1="dk1" tx1="lt1" bg2="dk2" tx2="lt2" accent1="accent1" accent2="accent2" accent3="accent3" accent4="accent4" accent5="accent5" accent6="accent6" hlink="hlink" folHlink="folHlink"/>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Presentation End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05F40A0-24CE-1A4E-BEAA-839D1ED1AA27}"/>
              </a:ext>
            </a:extLst>
          </p:cNvPr>
          <p:cNvSpPr/>
          <p:nvPr userDrawn="1"/>
        </p:nvSpPr>
        <p:spPr>
          <a:xfrm>
            <a:off x="0" y="441326"/>
            <a:ext cx="12191999" cy="6300786"/>
          </a:xfrm>
          <a:prstGeom prst="rect">
            <a:avLst/>
          </a:prstGeom>
          <a:gradFill>
            <a:gsLst>
              <a:gs pos="75000">
                <a:srgbClr val="821E69"/>
              </a:gs>
              <a:gs pos="0">
                <a:srgbClr val="C7017F"/>
              </a:gs>
            </a:gsLst>
            <a:lin ang="10800000" scaled="0"/>
          </a:gra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rgbClr val="E6005B"/>
              </a:solidFill>
            </a:endParaRPr>
          </a:p>
        </p:txBody>
      </p:sp>
      <p:sp>
        <p:nvSpPr>
          <p:cNvPr id="2" name="TextBox 1">
            <a:extLst>
              <a:ext uri="{FF2B5EF4-FFF2-40B4-BE49-F238E27FC236}">
                <a16:creationId xmlns:a16="http://schemas.microsoft.com/office/drawing/2014/main" id="{DEE1A0BD-8134-9B4A-AE3E-E7C0EECCD029}"/>
              </a:ext>
            </a:extLst>
          </p:cNvPr>
          <p:cNvSpPr txBox="1"/>
          <p:nvPr userDrawn="1"/>
        </p:nvSpPr>
        <p:spPr>
          <a:xfrm>
            <a:off x="442913" y="2024062"/>
            <a:ext cx="11306175" cy="1814024"/>
          </a:xfrm>
          <a:prstGeom prst="rect">
            <a:avLst/>
          </a:prstGeom>
          <a:noFill/>
        </p:spPr>
        <p:txBody>
          <a:bodyPr wrap="square" lIns="0" tIns="0" rIns="0" bIns="0" rtlCol="0" anchor="b" anchorCtr="0">
            <a:normAutofit/>
          </a:bodyPr>
          <a:lstStyle/>
          <a:p>
            <a:pPr algn="l"/>
            <a:r>
              <a:rPr lang="en-US" sz="6000" b="1" dirty="0">
                <a:solidFill>
                  <a:schemeClr val="bg1"/>
                </a:solidFill>
              </a:rPr>
              <a:t>Thank you</a:t>
            </a:r>
          </a:p>
        </p:txBody>
      </p:sp>
      <p:pic>
        <p:nvPicPr>
          <p:cNvPr id="7" name="Picture 6">
            <a:extLst>
              <a:ext uri="{FF2B5EF4-FFF2-40B4-BE49-F238E27FC236}">
                <a16:creationId xmlns:a16="http://schemas.microsoft.com/office/drawing/2014/main" id="{F6987525-B118-1D42-AD55-2D98CDF5D50D}"/>
              </a:ext>
            </a:extLst>
          </p:cNvPr>
          <p:cNvPicPr>
            <a:picLocks noChangeAspect="1"/>
          </p:cNvPicPr>
          <p:nvPr userDrawn="1"/>
        </p:nvPicPr>
        <p:blipFill>
          <a:blip r:embed="rId2"/>
          <a:srcRect/>
          <a:stretch/>
        </p:blipFill>
        <p:spPr>
          <a:xfrm>
            <a:off x="442913" y="821854"/>
            <a:ext cx="3427412" cy="966450"/>
          </a:xfrm>
          <a:prstGeom prst="rect">
            <a:avLst/>
          </a:prstGeom>
        </p:spPr>
      </p:pic>
    </p:spTree>
    <p:extLst>
      <p:ext uri="{BB962C8B-B14F-4D97-AF65-F5344CB8AC3E}">
        <p14:creationId xmlns:p14="http://schemas.microsoft.com/office/powerpoint/2010/main" val="4195781842"/>
      </p:ext>
    </p:extLst>
  </p:cSld>
  <p:clrMapOvr>
    <a:masterClrMapping/>
  </p:clrMapOvr>
  <p:extLst>
    <p:ext uri="{DCECCB84-F9BA-43D5-87BE-67443E8EF086}">
      <p15:sldGuideLst xmlns:p15="http://schemas.microsoft.com/office/powerpoint/2012/main"/>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1_One Colum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1395D28-07F6-9F47-8128-50C443109906}"/>
              </a:ext>
            </a:extLst>
          </p:cNvPr>
          <p:cNvSpPr/>
          <p:nvPr userDrawn="1"/>
        </p:nvSpPr>
        <p:spPr>
          <a:xfrm>
            <a:off x="1" y="0"/>
            <a:ext cx="12191999" cy="441325"/>
          </a:xfrm>
          <a:prstGeom prst="rect">
            <a:avLst/>
          </a:prstGeom>
          <a:solidFill>
            <a:srgbClr val="E600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32ACF5D-95B4-ED49-9DD6-98E1235076B4}"/>
              </a:ext>
            </a:extLst>
          </p:cNvPr>
          <p:cNvSpPr>
            <a:spLocks noGrp="1"/>
          </p:cNvSpPr>
          <p:nvPr>
            <p:ph sz="half" idx="1"/>
          </p:nvPr>
        </p:nvSpPr>
        <p:spPr>
          <a:xfrm>
            <a:off x="442913" y="1989138"/>
            <a:ext cx="11306174" cy="3708400"/>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9" name="Title 1">
            <a:extLst>
              <a:ext uri="{FF2B5EF4-FFF2-40B4-BE49-F238E27FC236}">
                <a16:creationId xmlns:a16="http://schemas.microsoft.com/office/drawing/2014/main" id="{1E523BD2-753E-0A47-B307-D80B3FF627EE}"/>
              </a:ext>
            </a:extLst>
          </p:cNvPr>
          <p:cNvSpPr>
            <a:spLocks noGrp="1"/>
          </p:cNvSpPr>
          <p:nvPr>
            <p:ph type="title"/>
          </p:nvPr>
        </p:nvSpPr>
        <p:spPr>
          <a:xfrm>
            <a:off x="442912" y="800100"/>
            <a:ext cx="11306175" cy="1001983"/>
          </a:xfrm>
          <a:prstGeom prst="rect">
            <a:avLst/>
          </a:prstGeom>
        </p:spPr>
        <p:txBody>
          <a:bodyPr/>
          <a:lstStyle/>
          <a:p>
            <a:r>
              <a:rPr lang="en-GB" dirty="0"/>
              <a:t>Click to edit Master title style</a:t>
            </a:r>
            <a:endParaRPr lang="en-US" dirty="0"/>
          </a:p>
        </p:txBody>
      </p:sp>
      <p:pic>
        <p:nvPicPr>
          <p:cNvPr id="13" name="Picture 12">
            <a:extLst>
              <a:ext uri="{FF2B5EF4-FFF2-40B4-BE49-F238E27FC236}">
                <a16:creationId xmlns:a16="http://schemas.microsoft.com/office/drawing/2014/main" id="{87BB0FE4-66FF-0E42-841A-3EC5F7C7E6A2}"/>
              </a:ext>
            </a:extLst>
          </p:cNvPr>
          <p:cNvPicPr>
            <a:picLocks noChangeAspect="1"/>
          </p:cNvPicPr>
          <p:nvPr userDrawn="1"/>
        </p:nvPicPr>
        <p:blipFill>
          <a:blip r:embed="rId2"/>
          <a:stretch>
            <a:fillRect/>
          </a:stretch>
        </p:blipFill>
        <p:spPr>
          <a:xfrm>
            <a:off x="442912" y="5832092"/>
            <a:ext cx="568359" cy="676275"/>
          </a:xfrm>
          <a:prstGeom prst="rect">
            <a:avLst/>
          </a:prstGeom>
        </p:spPr>
      </p:pic>
      <p:sp>
        <p:nvSpPr>
          <p:cNvPr id="6" name="Rectangle 5">
            <a:extLst>
              <a:ext uri="{FF2B5EF4-FFF2-40B4-BE49-F238E27FC236}">
                <a16:creationId xmlns:a16="http://schemas.microsoft.com/office/drawing/2014/main" id="{5D683437-A234-3E4E-8B92-A0C560819C16}"/>
              </a:ext>
            </a:extLst>
          </p:cNvPr>
          <p:cNvSpPr/>
          <p:nvPr userDrawn="1"/>
        </p:nvSpPr>
        <p:spPr>
          <a:xfrm>
            <a:off x="0" y="6742113"/>
            <a:ext cx="12191999" cy="125999"/>
          </a:xfrm>
          <a:prstGeom prst="rect">
            <a:avLst/>
          </a:prstGeom>
          <a:solidFill>
            <a:srgbClr val="9E04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11">
            <a:extLst>
              <a:ext uri="{FF2B5EF4-FFF2-40B4-BE49-F238E27FC236}">
                <a16:creationId xmlns:a16="http://schemas.microsoft.com/office/drawing/2014/main" id="{1CDF1BA5-471A-8044-BDBA-890115BBFFDE}"/>
              </a:ext>
            </a:extLst>
          </p:cNvPr>
          <p:cNvSpPr>
            <a:spLocks noGrp="1"/>
          </p:cNvSpPr>
          <p:nvPr>
            <p:ph type="body" sz="quarter" idx="10"/>
          </p:nvPr>
        </p:nvSpPr>
        <p:spPr>
          <a:xfrm>
            <a:off x="6275387" y="6057900"/>
            <a:ext cx="5473699" cy="368888"/>
          </a:xfrm>
          <a:prstGeom prst="rect">
            <a:avLst/>
          </a:prstGeom>
        </p:spPr>
        <p:txBody>
          <a:bodyPr tIns="0" rIns="0" bIns="0" anchor="b" anchorCtr="0">
            <a:noAutofit/>
          </a:bodyPr>
          <a:lstStyle>
            <a:lvl1pPr marL="0" indent="0" algn="r">
              <a:buNone/>
              <a:defRPr sz="1800">
                <a:solidFill>
                  <a:srgbClr val="E6005B"/>
                </a:solidFill>
              </a:defRPr>
            </a:lvl1pPr>
          </a:lstStyle>
          <a:p>
            <a:pPr lvl="0"/>
            <a:r>
              <a:rPr lang="en-GB" dirty="0"/>
              <a:t>Click to edit Master text styles</a:t>
            </a:r>
          </a:p>
        </p:txBody>
      </p:sp>
    </p:spTree>
    <p:extLst>
      <p:ext uri="{BB962C8B-B14F-4D97-AF65-F5344CB8AC3E}">
        <p14:creationId xmlns:p14="http://schemas.microsoft.com/office/powerpoint/2010/main" val="203499715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1_Two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73C710-A668-F144-8CC5-039AD81D3231}"/>
              </a:ext>
            </a:extLst>
          </p:cNvPr>
          <p:cNvSpPr>
            <a:spLocks noGrp="1"/>
          </p:cNvSpPr>
          <p:nvPr>
            <p:ph type="title"/>
          </p:nvPr>
        </p:nvSpPr>
        <p:spPr>
          <a:xfrm>
            <a:off x="442912" y="800101"/>
            <a:ext cx="11306176" cy="1001982"/>
          </a:xfrm>
          <a:prstGeom prst="rect">
            <a:avLst/>
          </a:prstGeom>
        </p:spPr>
        <p:txBody>
          <a:bodyPr anchor="ctr" anchorCtr="0"/>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EC09ECCE-CA94-5841-8835-15D01FC20CFF}"/>
              </a:ext>
            </a:extLst>
          </p:cNvPr>
          <p:cNvSpPr>
            <a:spLocks noGrp="1"/>
          </p:cNvSpPr>
          <p:nvPr>
            <p:ph idx="1"/>
          </p:nvPr>
        </p:nvSpPr>
        <p:spPr>
          <a:xfrm>
            <a:off x="442912" y="1989138"/>
            <a:ext cx="5473701" cy="3708399"/>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8" name="Content Placeholder 2">
            <a:extLst>
              <a:ext uri="{FF2B5EF4-FFF2-40B4-BE49-F238E27FC236}">
                <a16:creationId xmlns:a16="http://schemas.microsoft.com/office/drawing/2014/main" id="{582F0DD8-CD89-964C-A0BF-3C891A947F9F}"/>
              </a:ext>
            </a:extLst>
          </p:cNvPr>
          <p:cNvSpPr>
            <a:spLocks noGrp="1"/>
          </p:cNvSpPr>
          <p:nvPr>
            <p:ph idx="12"/>
          </p:nvPr>
        </p:nvSpPr>
        <p:spPr>
          <a:xfrm>
            <a:off x="6275388" y="1989138"/>
            <a:ext cx="5473700" cy="3708400"/>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9" name="Picture 8">
            <a:extLst>
              <a:ext uri="{FF2B5EF4-FFF2-40B4-BE49-F238E27FC236}">
                <a16:creationId xmlns:a16="http://schemas.microsoft.com/office/drawing/2014/main" id="{7D5C41AB-1925-C846-A884-6B4D4880A28C}"/>
              </a:ext>
            </a:extLst>
          </p:cNvPr>
          <p:cNvPicPr>
            <a:picLocks noChangeAspect="1"/>
          </p:cNvPicPr>
          <p:nvPr userDrawn="1"/>
        </p:nvPicPr>
        <p:blipFill>
          <a:blip r:embed="rId2"/>
          <a:stretch>
            <a:fillRect/>
          </a:stretch>
        </p:blipFill>
        <p:spPr>
          <a:xfrm>
            <a:off x="442912" y="5832092"/>
            <a:ext cx="568359" cy="676275"/>
          </a:xfrm>
          <a:prstGeom prst="rect">
            <a:avLst/>
          </a:prstGeom>
        </p:spPr>
      </p:pic>
      <p:sp>
        <p:nvSpPr>
          <p:cNvPr id="13" name="Text Placeholder 11">
            <a:extLst>
              <a:ext uri="{FF2B5EF4-FFF2-40B4-BE49-F238E27FC236}">
                <a16:creationId xmlns:a16="http://schemas.microsoft.com/office/drawing/2014/main" id="{6E146BB0-D198-0847-B8BF-82032479A2C6}"/>
              </a:ext>
            </a:extLst>
          </p:cNvPr>
          <p:cNvSpPr>
            <a:spLocks noGrp="1"/>
          </p:cNvSpPr>
          <p:nvPr>
            <p:ph type="body" sz="quarter" idx="10"/>
          </p:nvPr>
        </p:nvSpPr>
        <p:spPr>
          <a:xfrm>
            <a:off x="6275387" y="6057900"/>
            <a:ext cx="5473699" cy="368888"/>
          </a:xfrm>
          <a:prstGeom prst="rect">
            <a:avLst/>
          </a:prstGeom>
        </p:spPr>
        <p:txBody>
          <a:bodyPr tIns="0" rIns="0" bIns="0" anchor="b" anchorCtr="0">
            <a:noAutofit/>
          </a:bodyPr>
          <a:lstStyle>
            <a:lvl1pPr marL="0" indent="0" algn="r">
              <a:buNone/>
              <a:defRPr sz="1800">
                <a:solidFill>
                  <a:srgbClr val="E6005B"/>
                </a:solidFill>
              </a:defRPr>
            </a:lvl1pPr>
          </a:lstStyle>
          <a:p>
            <a:pPr lvl="0"/>
            <a:r>
              <a:rPr lang="en-GB" dirty="0"/>
              <a:t>Click to edit Master text styles</a:t>
            </a:r>
          </a:p>
        </p:txBody>
      </p:sp>
      <p:sp>
        <p:nvSpPr>
          <p:cNvPr id="14" name="Rectangle 13">
            <a:extLst>
              <a:ext uri="{FF2B5EF4-FFF2-40B4-BE49-F238E27FC236}">
                <a16:creationId xmlns:a16="http://schemas.microsoft.com/office/drawing/2014/main" id="{5DD38791-8F3B-A640-A6FC-8EC532732508}"/>
              </a:ext>
            </a:extLst>
          </p:cNvPr>
          <p:cNvSpPr/>
          <p:nvPr userDrawn="1"/>
        </p:nvSpPr>
        <p:spPr>
          <a:xfrm>
            <a:off x="1" y="0"/>
            <a:ext cx="12191999" cy="441325"/>
          </a:xfrm>
          <a:prstGeom prst="rect">
            <a:avLst/>
          </a:prstGeom>
          <a:solidFill>
            <a:srgbClr val="E600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2D63AD13-8CBA-8648-88F4-6142126E9F9A}"/>
              </a:ext>
            </a:extLst>
          </p:cNvPr>
          <p:cNvSpPr/>
          <p:nvPr userDrawn="1"/>
        </p:nvSpPr>
        <p:spPr>
          <a:xfrm>
            <a:off x="0" y="6742113"/>
            <a:ext cx="12191999" cy="125999"/>
          </a:xfrm>
          <a:prstGeom prst="rect">
            <a:avLst/>
          </a:prstGeom>
          <a:solidFill>
            <a:srgbClr val="9E04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6571935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1_Three Column Secondary">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EF1B88EC-6B3F-324D-8A9A-A2200D031343}"/>
              </a:ext>
            </a:extLst>
          </p:cNvPr>
          <p:cNvSpPr>
            <a:spLocks noGrp="1"/>
          </p:cNvSpPr>
          <p:nvPr>
            <p:ph sz="half" idx="2"/>
          </p:nvPr>
        </p:nvSpPr>
        <p:spPr>
          <a:xfrm>
            <a:off x="442912" y="2813048"/>
            <a:ext cx="3529013" cy="2884490"/>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Text Placeholder 4">
            <a:extLst>
              <a:ext uri="{FF2B5EF4-FFF2-40B4-BE49-F238E27FC236}">
                <a16:creationId xmlns:a16="http://schemas.microsoft.com/office/drawing/2014/main" id="{FADD979E-7EEF-5D4A-8AC3-74C6CE848442}"/>
              </a:ext>
            </a:extLst>
          </p:cNvPr>
          <p:cNvSpPr>
            <a:spLocks noGrp="1"/>
          </p:cNvSpPr>
          <p:nvPr>
            <p:ph type="body" sz="quarter" idx="3"/>
          </p:nvPr>
        </p:nvSpPr>
        <p:spPr>
          <a:xfrm>
            <a:off x="8220075" y="1989138"/>
            <a:ext cx="3527425" cy="636855"/>
          </a:xfrm>
          <a:prstGeom prst="rect">
            <a:avLst/>
          </a:prstGeom>
        </p:spPr>
        <p:txBody>
          <a:bodyPr anchor="ctr" anchorCtr="0"/>
          <a:lstStyle>
            <a:lvl1pPr marL="0" indent="0">
              <a:buNone/>
              <a:defRPr sz="2400" b="1">
                <a:solidFill>
                  <a:srgbClr val="9E043D"/>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6" name="Content Placeholder 5">
            <a:extLst>
              <a:ext uri="{FF2B5EF4-FFF2-40B4-BE49-F238E27FC236}">
                <a16:creationId xmlns:a16="http://schemas.microsoft.com/office/drawing/2014/main" id="{0D32B247-F8B0-6A43-86FE-2923DBEF9C8F}"/>
              </a:ext>
            </a:extLst>
          </p:cNvPr>
          <p:cNvSpPr>
            <a:spLocks noGrp="1"/>
          </p:cNvSpPr>
          <p:nvPr>
            <p:ph sz="quarter" idx="4"/>
          </p:nvPr>
        </p:nvSpPr>
        <p:spPr>
          <a:xfrm>
            <a:off x="4332288" y="2813047"/>
            <a:ext cx="3527425" cy="2884490"/>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9" name="Content Placeholder 5">
            <a:extLst>
              <a:ext uri="{FF2B5EF4-FFF2-40B4-BE49-F238E27FC236}">
                <a16:creationId xmlns:a16="http://schemas.microsoft.com/office/drawing/2014/main" id="{C43422A0-145A-7943-95AD-B9C948D26B2D}"/>
              </a:ext>
            </a:extLst>
          </p:cNvPr>
          <p:cNvSpPr>
            <a:spLocks noGrp="1"/>
          </p:cNvSpPr>
          <p:nvPr>
            <p:ph sz="quarter" idx="10"/>
          </p:nvPr>
        </p:nvSpPr>
        <p:spPr>
          <a:xfrm>
            <a:off x="8220076" y="2813046"/>
            <a:ext cx="3529012" cy="2884491"/>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14" name="Picture 13">
            <a:extLst>
              <a:ext uri="{FF2B5EF4-FFF2-40B4-BE49-F238E27FC236}">
                <a16:creationId xmlns:a16="http://schemas.microsoft.com/office/drawing/2014/main" id="{CE2A91DF-79A7-914F-947D-CF72742487D7}"/>
              </a:ext>
            </a:extLst>
          </p:cNvPr>
          <p:cNvPicPr>
            <a:picLocks noChangeAspect="1"/>
          </p:cNvPicPr>
          <p:nvPr userDrawn="1"/>
        </p:nvPicPr>
        <p:blipFill>
          <a:blip r:embed="rId2"/>
          <a:stretch>
            <a:fillRect/>
          </a:stretch>
        </p:blipFill>
        <p:spPr>
          <a:xfrm>
            <a:off x="442912" y="5832092"/>
            <a:ext cx="568359" cy="676275"/>
          </a:xfrm>
          <a:prstGeom prst="rect">
            <a:avLst/>
          </a:prstGeom>
        </p:spPr>
      </p:pic>
      <p:sp>
        <p:nvSpPr>
          <p:cNvPr id="18" name="Text Placeholder 11">
            <a:extLst>
              <a:ext uri="{FF2B5EF4-FFF2-40B4-BE49-F238E27FC236}">
                <a16:creationId xmlns:a16="http://schemas.microsoft.com/office/drawing/2014/main" id="{EF264802-11B4-5941-991C-96BAD56284CF}"/>
              </a:ext>
            </a:extLst>
          </p:cNvPr>
          <p:cNvSpPr>
            <a:spLocks noGrp="1"/>
          </p:cNvSpPr>
          <p:nvPr>
            <p:ph type="body" sz="quarter" idx="12"/>
          </p:nvPr>
        </p:nvSpPr>
        <p:spPr>
          <a:xfrm>
            <a:off x="6275387" y="6057900"/>
            <a:ext cx="5473699" cy="368888"/>
          </a:xfrm>
          <a:prstGeom prst="rect">
            <a:avLst/>
          </a:prstGeom>
        </p:spPr>
        <p:txBody>
          <a:bodyPr tIns="0" rIns="0" bIns="0" anchor="b" anchorCtr="0">
            <a:noAutofit/>
          </a:bodyPr>
          <a:lstStyle>
            <a:lvl1pPr marL="0" indent="0" algn="r">
              <a:buNone/>
              <a:defRPr sz="1800">
                <a:solidFill>
                  <a:srgbClr val="E6005B"/>
                </a:solidFill>
              </a:defRPr>
            </a:lvl1pPr>
          </a:lstStyle>
          <a:p>
            <a:pPr lvl="0"/>
            <a:r>
              <a:rPr lang="en-GB" dirty="0"/>
              <a:t>Click to edit Master text styles</a:t>
            </a:r>
          </a:p>
        </p:txBody>
      </p:sp>
      <p:sp>
        <p:nvSpPr>
          <p:cNvPr id="19" name="Title 1">
            <a:extLst>
              <a:ext uri="{FF2B5EF4-FFF2-40B4-BE49-F238E27FC236}">
                <a16:creationId xmlns:a16="http://schemas.microsoft.com/office/drawing/2014/main" id="{AC1D1754-6A16-0A4B-9E06-5B285B1354A6}"/>
              </a:ext>
            </a:extLst>
          </p:cNvPr>
          <p:cNvSpPr>
            <a:spLocks noGrp="1"/>
          </p:cNvSpPr>
          <p:nvPr>
            <p:ph type="title"/>
          </p:nvPr>
        </p:nvSpPr>
        <p:spPr>
          <a:xfrm>
            <a:off x="442912" y="800100"/>
            <a:ext cx="11306175" cy="1001983"/>
          </a:xfrm>
          <a:prstGeom prst="rect">
            <a:avLst/>
          </a:prstGeom>
        </p:spPr>
        <p:txBody>
          <a:bodyPr/>
          <a:lstStyle/>
          <a:p>
            <a:r>
              <a:rPr lang="en-GB" dirty="0"/>
              <a:t>Click to edit Master title style</a:t>
            </a:r>
            <a:endParaRPr lang="en-US" dirty="0"/>
          </a:p>
        </p:txBody>
      </p:sp>
      <p:sp>
        <p:nvSpPr>
          <p:cNvPr id="20" name="Text Placeholder 2">
            <a:extLst>
              <a:ext uri="{FF2B5EF4-FFF2-40B4-BE49-F238E27FC236}">
                <a16:creationId xmlns:a16="http://schemas.microsoft.com/office/drawing/2014/main" id="{760B23AA-B159-A04B-A49B-76835B62994D}"/>
              </a:ext>
            </a:extLst>
          </p:cNvPr>
          <p:cNvSpPr>
            <a:spLocks noGrp="1"/>
          </p:cNvSpPr>
          <p:nvPr>
            <p:ph type="body" idx="1"/>
          </p:nvPr>
        </p:nvSpPr>
        <p:spPr>
          <a:xfrm>
            <a:off x="442912" y="1989138"/>
            <a:ext cx="3529013" cy="636855"/>
          </a:xfrm>
          <a:prstGeom prst="rect">
            <a:avLst/>
          </a:prstGeom>
        </p:spPr>
        <p:txBody>
          <a:bodyPr anchor="ctr" anchorCtr="0"/>
          <a:lstStyle>
            <a:lvl1pPr marL="0" indent="0">
              <a:buNone/>
              <a:defRPr sz="2400" b="1">
                <a:solidFill>
                  <a:srgbClr val="9E043D"/>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21" name="Text Placeholder 2">
            <a:extLst>
              <a:ext uri="{FF2B5EF4-FFF2-40B4-BE49-F238E27FC236}">
                <a16:creationId xmlns:a16="http://schemas.microsoft.com/office/drawing/2014/main" id="{EF568595-A127-5846-A037-D0819A0252E6}"/>
              </a:ext>
            </a:extLst>
          </p:cNvPr>
          <p:cNvSpPr>
            <a:spLocks noGrp="1"/>
          </p:cNvSpPr>
          <p:nvPr>
            <p:ph type="body" idx="13"/>
          </p:nvPr>
        </p:nvSpPr>
        <p:spPr>
          <a:xfrm>
            <a:off x="4332288" y="1989138"/>
            <a:ext cx="3527425" cy="636855"/>
          </a:xfrm>
          <a:prstGeom prst="rect">
            <a:avLst/>
          </a:prstGeom>
        </p:spPr>
        <p:txBody>
          <a:bodyPr anchor="ctr" anchorCtr="0"/>
          <a:lstStyle>
            <a:lvl1pPr marL="0" indent="0">
              <a:buNone/>
              <a:defRPr sz="2400" b="1">
                <a:solidFill>
                  <a:srgbClr val="9E043D"/>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22" name="Rectangle 21">
            <a:extLst>
              <a:ext uri="{FF2B5EF4-FFF2-40B4-BE49-F238E27FC236}">
                <a16:creationId xmlns:a16="http://schemas.microsoft.com/office/drawing/2014/main" id="{EAD682C8-053C-4942-93C0-CDCB02169B50}"/>
              </a:ext>
            </a:extLst>
          </p:cNvPr>
          <p:cNvSpPr/>
          <p:nvPr userDrawn="1"/>
        </p:nvSpPr>
        <p:spPr>
          <a:xfrm>
            <a:off x="1" y="0"/>
            <a:ext cx="12191999" cy="441325"/>
          </a:xfrm>
          <a:prstGeom prst="rect">
            <a:avLst/>
          </a:prstGeom>
          <a:solidFill>
            <a:srgbClr val="E600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DC2EA856-078C-B74C-87C6-AC58462CB29C}"/>
              </a:ext>
            </a:extLst>
          </p:cNvPr>
          <p:cNvSpPr/>
          <p:nvPr userDrawn="1"/>
        </p:nvSpPr>
        <p:spPr>
          <a:xfrm>
            <a:off x="0" y="6742113"/>
            <a:ext cx="12191999" cy="125999"/>
          </a:xfrm>
          <a:prstGeom prst="rect">
            <a:avLst/>
          </a:prstGeom>
          <a:solidFill>
            <a:srgbClr val="9E04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392092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Image Fill Option 1">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0009F349-CC3D-6049-A88D-4E42B2F01C66}"/>
              </a:ext>
            </a:extLst>
          </p:cNvPr>
          <p:cNvSpPr>
            <a:spLocks noGrp="1"/>
          </p:cNvSpPr>
          <p:nvPr>
            <p:ph type="pic" sz="quarter" idx="12"/>
          </p:nvPr>
        </p:nvSpPr>
        <p:spPr>
          <a:xfrm>
            <a:off x="0" y="115887"/>
            <a:ext cx="12191999" cy="6626226"/>
          </a:xfrm>
          <a:prstGeom prst="rect">
            <a:avLst/>
          </a:prstGeom>
        </p:spPr>
        <p:txBody>
          <a:bodyPr/>
          <a:lstStyle/>
          <a:p>
            <a:endParaRPr lang="en-US" dirty="0"/>
          </a:p>
        </p:txBody>
      </p:sp>
      <p:sp>
        <p:nvSpPr>
          <p:cNvPr id="6" name="Rectangle 5">
            <a:extLst>
              <a:ext uri="{FF2B5EF4-FFF2-40B4-BE49-F238E27FC236}">
                <a16:creationId xmlns:a16="http://schemas.microsoft.com/office/drawing/2014/main" id="{D8E04121-C066-3A40-876B-1CA0C26BE5A7}"/>
              </a:ext>
            </a:extLst>
          </p:cNvPr>
          <p:cNvSpPr/>
          <p:nvPr userDrawn="1"/>
        </p:nvSpPr>
        <p:spPr>
          <a:xfrm>
            <a:off x="0" y="6742113"/>
            <a:ext cx="12191999" cy="125999"/>
          </a:xfrm>
          <a:prstGeom prst="rect">
            <a:avLst/>
          </a:prstGeom>
          <a:solidFill>
            <a:srgbClr val="6F62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6F6258"/>
              </a:solidFill>
            </a:endParaRPr>
          </a:p>
        </p:txBody>
      </p:sp>
    </p:spTree>
    <p:extLst>
      <p:ext uri="{BB962C8B-B14F-4D97-AF65-F5344CB8AC3E}">
        <p14:creationId xmlns:p14="http://schemas.microsoft.com/office/powerpoint/2010/main" val="33976502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One Colum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1395D28-07F6-9F47-8128-50C443109906}"/>
              </a:ext>
            </a:extLst>
          </p:cNvPr>
          <p:cNvSpPr/>
          <p:nvPr userDrawn="1"/>
        </p:nvSpPr>
        <p:spPr>
          <a:xfrm>
            <a:off x="1" y="0"/>
            <a:ext cx="12191999" cy="441325"/>
          </a:xfrm>
          <a:prstGeom prst="rect">
            <a:avLst/>
          </a:prstGeom>
          <a:gradFill>
            <a:gsLst>
              <a:gs pos="75000">
                <a:srgbClr val="821E69"/>
              </a:gs>
              <a:gs pos="0">
                <a:srgbClr val="C7017F"/>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32ACF5D-95B4-ED49-9DD6-98E1235076B4}"/>
              </a:ext>
            </a:extLst>
          </p:cNvPr>
          <p:cNvSpPr>
            <a:spLocks noGrp="1"/>
          </p:cNvSpPr>
          <p:nvPr>
            <p:ph sz="half" idx="1"/>
          </p:nvPr>
        </p:nvSpPr>
        <p:spPr>
          <a:xfrm>
            <a:off x="442913" y="1989138"/>
            <a:ext cx="11306174" cy="3708400"/>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9" name="Title 1">
            <a:extLst>
              <a:ext uri="{FF2B5EF4-FFF2-40B4-BE49-F238E27FC236}">
                <a16:creationId xmlns:a16="http://schemas.microsoft.com/office/drawing/2014/main" id="{1E523BD2-753E-0A47-B307-D80B3FF627EE}"/>
              </a:ext>
            </a:extLst>
          </p:cNvPr>
          <p:cNvSpPr>
            <a:spLocks noGrp="1"/>
          </p:cNvSpPr>
          <p:nvPr>
            <p:ph type="title"/>
          </p:nvPr>
        </p:nvSpPr>
        <p:spPr>
          <a:xfrm>
            <a:off x="442912" y="800100"/>
            <a:ext cx="11306175" cy="1001983"/>
          </a:xfrm>
          <a:prstGeom prst="rect">
            <a:avLst/>
          </a:prstGeom>
        </p:spPr>
        <p:txBody>
          <a:bodyPr/>
          <a:lstStyle/>
          <a:p>
            <a:r>
              <a:rPr lang="en-GB" dirty="0"/>
              <a:t>Click to edit Master title style</a:t>
            </a:r>
            <a:endParaRPr lang="en-US" dirty="0"/>
          </a:p>
        </p:txBody>
      </p:sp>
      <p:sp>
        <p:nvSpPr>
          <p:cNvPr id="6" name="Rectangle 5">
            <a:extLst>
              <a:ext uri="{FF2B5EF4-FFF2-40B4-BE49-F238E27FC236}">
                <a16:creationId xmlns:a16="http://schemas.microsoft.com/office/drawing/2014/main" id="{5D683437-A234-3E4E-8B92-A0C560819C16}"/>
              </a:ext>
            </a:extLst>
          </p:cNvPr>
          <p:cNvSpPr/>
          <p:nvPr userDrawn="1"/>
        </p:nvSpPr>
        <p:spPr>
          <a:xfrm>
            <a:off x="0" y="6742113"/>
            <a:ext cx="12191999" cy="125999"/>
          </a:xfrm>
          <a:prstGeom prst="rect">
            <a:avLst/>
          </a:prstGeom>
          <a:solidFill>
            <a:srgbClr val="6F62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6F6258"/>
              </a:solidFill>
            </a:endParaRPr>
          </a:p>
        </p:txBody>
      </p:sp>
      <p:pic>
        <p:nvPicPr>
          <p:cNvPr id="7" name="Picture 6">
            <a:extLst>
              <a:ext uri="{FF2B5EF4-FFF2-40B4-BE49-F238E27FC236}">
                <a16:creationId xmlns:a16="http://schemas.microsoft.com/office/drawing/2014/main" id="{7A66DDF7-4161-A944-9D57-C417AF7C281B}"/>
              </a:ext>
            </a:extLst>
          </p:cNvPr>
          <p:cNvPicPr>
            <a:picLocks noChangeAspect="1"/>
          </p:cNvPicPr>
          <p:nvPr userDrawn="1"/>
        </p:nvPicPr>
        <p:blipFill>
          <a:blip r:embed="rId2"/>
          <a:stretch>
            <a:fillRect/>
          </a:stretch>
        </p:blipFill>
        <p:spPr>
          <a:xfrm>
            <a:off x="442912" y="5830769"/>
            <a:ext cx="2429353" cy="687018"/>
          </a:xfrm>
          <a:prstGeom prst="rect">
            <a:avLst/>
          </a:prstGeom>
        </p:spPr>
      </p:pic>
    </p:spTree>
    <p:extLst>
      <p:ext uri="{BB962C8B-B14F-4D97-AF65-F5344CB8AC3E}">
        <p14:creationId xmlns:p14="http://schemas.microsoft.com/office/powerpoint/2010/main" val="30069805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Three Column Secondary">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EF1B88EC-6B3F-324D-8A9A-A2200D031343}"/>
              </a:ext>
            </a:extLst>
          </p:cNvPr>
          <p:cNvSpPr>
            <a:spLocks noGrp="1"/>
          </p:cNvSpPr>
          <p:nvPr>
            <p:ph sz="half" idx="2"/>
          </p:nvPr>
        </p:nvSpPr>
        <p:spPr>
          <a:xfrm>
            <a:off x="442912" y="2813048"/>
            <a:ext cx="3529013" cy="2884490"/>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Text Placeholder 4">
            <a:extLst>
              <a:ext uri="{FF2B5EF4-FFF2-40B4-BE49-F238E27FC236}">
                <a16:creationId xmlns:a16="http://schemas.microsoft.com/office/drawing/2014/main" id="{FADD979E-7EEF-5D4A-8AC3-74C6CE848442}"/>
              </a:ext>
            </a:extLst>
          </p:cNvPr>
          <p:cNvSpPr>
            <a:spLocks noGrp="1"/>
          </p:cNvSpPr>
          <p:nvPr>
            <p:ph type="body" sz="quarter" idx="3"/>
          </p:nvPr>
        </p:nvSpPr>
        <p:spPr>
          <a:xfrm>
            <a:off x="8220075" y="1989138"/>
            <a:ext cx="3527425" cy="636855"/>
          </a:xfrm>
          <a:prstGeom prst="rect">
            <a:avLst/>
          </a:prstGeom>
        </p:spPr>
        <p:txBody>
          <a:bodyPr anchor="ctr" anchorCtr="0"/>
          <a:lstStyle>
            <a:lvl1pPr marL="0" indent="0">
              <a:buNone/>
              <a:defRPr sz="2400" b="1">
                <a:solidFill>
                  <a:srgbClr val="9E043D"/>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6" name="Content Placeholder 5">
            <a:extLst>
              <a:ext uri="{FF2B5EF4-FFF2-40B4-BE49-F238E27FC236}">
                <a16:creationId xmlns:a16="http://schemas.microsoft.com/office/drawing/2014/main" id="{0D32B247-F8B0-6A43-86FE-2923DBEF9C8F}"/>
              </a:ext>
            </a:extLst>
          </p:cNvPr>
          <p:cNvSpPr>
            <a:spLocks noGrp="1"/>
          </p:cNvSpPr>
          <p:nvPr>
            <p:ph sz="quarter" idx="4"/>
          </p:nvPr>
        </p:nvSpPr>
        <p:spPr>
          <a:xfrm>
            <a:off x="4332288" y="2813047"/>
            <a:ext cx="3527425" cy="2884490"/>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9" name="Content Placeholder 5">
            <a:extLst>
              <a:ext uri="{FF2B5EF4-FFF2-40B4-BE49-F238E27FC236}">
                <a16:creationId xmlns:a16="http://schemas.microsoft.com/office/drawing/2014/main" id="{C43422A0-145A-7943-95AD-B9C948D26B2D}"/>
              </a:ext>
            </a:extLst>
          </p:cNvPr>
          <p:cNvSpPr>
            <a:spLocks noGrp="1"/>
          </p:cNvSpPr>
          <p:nvPr>
            <p:ph sz="quarter" idx="10"/>
          </p:nvPr>
        </p:nvSpPr>
        <p:spPr>
          <a:xfrm>
            <a:off x="8220076" y="2813046"/>
            <a:ext cx="3529012" cy="2884491"/>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14" name="Picture 13">
            <a:extLst>
              <a:ext uri="{FF2B5EF4-FFF2-40B4-BE49-F238E27FC236}">
                <a16:creationId xmlns:a16="http://schemas.microsoft.com/office/drawing/2014/main" id="{CE2A91DF-79A7-914F-947D-CF72742487D7}"/>
              </a:ext>
            </a:extLst>
          </p:cNvPr>
          <p:cNvPicPr>
            <a:picLocks noChangeAspect="1"/>
          </p:cNvPicPr>
          <p:nvPr userDrawn="1"/>
        </p:nvPicPr>
        <p:blipFill>
          <a:blip r:embed="rId2"/>
          <a:stretch>
            <a:fillRect/>
          </a:stretch>
        </p:blipFill>
        <p:spPr>
          <a:xfrm>
            <a:off x="442912" y="5832092"/>
            <a:ext cx="568359" cy="676275"/>
          </a:xfrm>
          <a:prstGeom prst="rect">
            <a:avLst/>
          </a:prstGeom>
        </p:spPr>
      </p:pic>
      <p:sp>
        <p:nvSpPr>
          <p:cNvPr id="18" name="Text Placeholder 11">
            <a:extLst>
              <a:ext uri="{FF2B5EF4-FFF2-40B4-BE49-F238E27FC236}">
                <a16:creationId xmlns:a16="http://schemas.microsoft.com/office/drawing/2014/main" id="{EF264802-11B4-5941-991C-96BAD56284CF}"/>
              </a:ext>
            </a:extLst>
          </p:cNvPr>
          <p:cNvSpPr>
            <a:spLocks noGrp="1"/>
          </p:cNvSpPr>
          <p:nvPr>
            <p:ph type="body" sz="quarter" idx="12"/>
          </p:nvPr>
        </p:nvSpPr>
        <p:spPr>
          <a:xfrm>
            <a:off x="6275387" y="6057900"/>
            <a:ext cx="5473699" cy="368888"/>
          </a:xfrm>
          <a:prstGeom prst="rect">
            <a:avLst/>
          </a:prstGeom>
        </p:spPr>
        <p:txBody>
          <a:bodyPr tIns="0" rIns="0" bIns="0" anchor="b" anchorCtr="0">
            <a:noAutofit/>
          </a:bodyPr>
          <a:lstStyle>
            <a:lvl1pPr marL="0" indent="0" algn="r">
              <a:buNone/>
              <a:defRPr sz="1800">
                <a:solidFill>
                  <a:srgbClr val="E6005B"/>
                </a:solidFill>
              </a:defRPr>
            </a:lvl1pPr>
          </a:lstStyle>
          <a:p>
            <a:pPr lvl="0"/>
            <a:r>
              <a:rPr lang="en-GB" dirty="0"/>
              <a:t>Click to edit Master text styles</a:t>
            </a:r>
          </a:p>
        </p:txBody>
      </p:sp>
      <p:sp>
        <p:nvSpPr>
          <p:cNvPr id="19" name="Title 1">
            <a:extLst>
              <a:ext uri="{FF2B5EF4-FFF2-40B4-BE49-F238E27FC236}">
                <a16:creationId xmlns:a16="http://schemas.microsoft.com/office/drawing/2014/main" id="{AC1D1754-6A16-0A4B-9E06-5B285B1354A6}"/>
              </a:ext>
            </a:extLst>
          </p:cNvPr>
          <p:cNvSpPr>
            <a:spLocks noGrp="1"/>
          </p:cNvSpPr>
          <p:nvPr>
            <p:ph type="title"/>
          </p:nvPr>
        </p:nvSpPr>
        <p:spPr>
          <a:xfrm>
            <a:off x="442912" y="800100"/>
            <a:ext cx="11306175" cy="1001983"/>
          </a:xfrm>
          <a:prstGeom prst="rect">
            <a:avLst/>
          </a:prstGeom>
        </p:spPr>
        <p:txBody>
          <a:bodyPr/>
          <a:lstStyle/>
          <a:p>
            <a:r>
              <a:rPr lang="en-GB" dirty="0"/>
              <a:t>Click to edit Master title style</a:t>
            </a:r>
            <a:endParaRPr lang="en-US" dirty="0"/>
          </a:p>
        </p:txBody>
      </p:sp>
      <p:sp>
        <p:nvSpPr>
          <p:cNvPr id="20" name="Text Placeholder 2">
            <a:extLst>
              <a:ext uri="{FF2B5EF4-FFF2-40B4-BE49-F238E27FC236}">
                <a16:creationId xmlns:a16="http://schemas.microsoft.com/office/drawing/2014/main" id="{760B23AA-B159-A04B-A49B-76835B62994D}"/>
              </a:ext>
            </a:extLst>
          </p:cNvPr>
          <p:cNvSpPr>
            <a:spLocks noGrp="1"/>
          </p:cNvSpPr>
          <p:nvPr>
            <p:ph type="body" idx="1"/>
          </p:nvPr>
        </p:nvSpPr>
        <p:spPr>
          <a:xfrm>
            <a:off x="442912" y="1989138"/>
            <a:ext cx="3529013" cy="636855"/>
          </a:xfrm>
          <a:prstGeom prst="rect">
            <a:avLst/>
          </a:prstGeom>
        </p:spPr>
        <p:txBody>
          <a:bodyPr anchor="ctr" anchorCtr="0"/>
          <a:lstStyle>
            <a:lvl1pPr marL="0" indent="0">
              <a:buNone/>
              <a:defRPr sz="2400" b="1">
                <a:solidFill>
                  <a:srgbClr val="9E043D"/>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21" name="Text Placeholder 2">
            <a:extLst>
              <a:ext uri="{FF2B5EF4-FFF2-40B4-BE49-F238E27FC236}">
                <a16:creationId xmlns:a16="http://schemas.microsoft.com/office/drawing/2014/main" id="{EF568595-A127-5846-A037-D0819A0252E6}"/>
              </a:ext>
            </a:extLst>
          </p:cNvPr>
          <p:cNvSpPr>
            <a:spLocks noGrp="1"/>
          </p:cNvSpPr>
          <p:nvPr>
            <p:ph type="body" idx="13"/>
          </p:nvPr>
        </p:nvSpPr>
        <p:spPr>
          <a:xfrm>
            <a:off x="4332288" y="1989138"/>
            <a:ext cx="3527425" cy="636855"/>
          </a:xfrm>
          <a:prstGeom prst="rect">
            <a:avLst/>
          </a:prstGeom>
        </p:spPr>
        <p:txBody>
          <a:bodyPr anchor="ctr" anchorCtr="0"/>
          <a:lstStyle>
            <a:lvl1pPr marL="0" indent="0">
              <a:buNone/>
              <a:defRPr sz="2400" b="1">
                <a:solidFill>
                  <a:srgbClr val="9E043D"/>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22" name="Rectangle 21">
            <a:extLst>
              <a:ext uri="{FF2B5EF4-FFF2-40B4-BE49-F238E27FC236}">
                <a16:creationId xmlns:a16="http://schemas.microsoft.com/office/drawing/2014/main" id="{EAD682C8-053C-4942-93C0-CDCB02169B50}"/>
              </a:ext>
            </a:extLst>
          </p:cNvPr>
          <p:cNvSpPr/>
          <p:nvPr userDrawn="1"/>
        </p:nvSpPr>
        <p:spPr>
          <a:xfrm>
            <a:off x="1" y="0"/>
            <a:ext cx="12191999" cy="441325"/>
          </a:xfrm>
          <a:prstGeom prst="rect">
            <a:avLst/>
          </a:prstGeom>
          <a:solidFill>
            <a:srgbClr val="E600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DC2EA856-078C-B74C-87C6-AC58462CB29C}"/>
              </a:ext>
            </a:extLst>
          </p:cNvPr>
          <p:cNvSpPr/>
          <p:nvPr userDrawn="1"/>
        </p:nvSpPr>
        <p:spPr>
          <a:xfrm>
            <a:off x="0" y="6742113"/>
            <a:ext cx="12191999" cy="125999"/>
          </a:xfrm>
          <a:prstGeom prst="rect">
            <a:avLst/>
          </a:prstGeom>
          <a:solidFill>
            <a:srgbClr val="9E04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2611136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image" Target="../media/image3.png"/><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theme" Target="../theme/theme2.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theme" Target="../theme/theme4.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5" Type="http://schemas.openxmlformats.org/officeDocument/2006/relationships/image" Target="../media/image4.png"/><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image" Target="../media/image7.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slideLayout" Target="../slideLayouts/slideLayout45.xml"/><Relationship Id="rId18" Type="http://schemas.openxmlformats.org/officeDocument/2006/relationships/slideLayout" Target="../slideLayouts/slideLayout50.xml"/><Relationship Id="rId26" Type="http://schemas.openxmlformats.org/officeDocument/2006/relationships/slideLayout" Target="../slideLayouts/slideLayout58.xml"/><Relationship Id="rId3" Type="http://schemas.openxmlformats.org/officeDocument/2006/relationships/slideLayout" Target="../slideLayouts/slideLayout35.xml"/><Relationship Id="rId21" Type="http://schemas.openxmlformats.org/officeDocument/2006/relationships/slideLayout" Target="../slideLayouts/slideLayout53.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17" Type="http://schemas.openxmlformats.org/officeDocument/2006/relationships/slideLayout" Target="../slideLayouts/slideLayout49.xml"/><Relationship Id="rId25" Type="http://schemas.openxmlformats.org/officeDocument/2006/relationships/slideLayout" Target="../slideLayouts/slideLayout57.xml"/><Relationship Id="rId2" Type="http://schemas.openxmlformats.org/officeDocument/2006/relationships/slideLayout" Target="../slideLayouts/slideLayout34.xml"/><Relationship Id="rId16" Type="http://schemas.openxmlformats.org/officeDocument/2006/relationships/slideLayout" Target="../slideLayouts/slideLayout48.xml"/><Relationship Id="rId20" Type="http://schemas.openxmlformats.org/officeDocument/2006/relationships/slideLayout" Target="../slideLayouts/slideLayout52.xml"/><Relationship Id="rId29" Type="http://schemas.openxmlformats.org/officeDocument/2006/relationships/slideLayout" Target="../slideLayouts/slideLayout61.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24" Type="http://schemas.openxmlformats.org/officeDocument/2006/relationships/slideLayout" Target="../slideLayouts/slideLayout56.xml"/><Relationship Id="rId32" Type="http://schemas.openxmlformats.org/officeDocument/2006/relationships/theme" Target="../theme/theme5.xml"/><Relationship Id="rId5" Type="http://schemas.openxmlformats.org/officeDocument/2006/relationships/slideLayout" Target="../slideLayouts/slideLayout37.xml"/><Relationship Id="rId15" Type="http://schemas.openxmlformats.org/officeDocument/2006/relationships/slideLayout" Target="../slideLayouts/slideLayout47.xml"/><Relationship Id="rId23" Type="http://schemas.openxmlformats.org/officeDocument/2006/relationships/slideLayout" Target="../slideLayouts/slideLayout55.xml"/><Relationship Id="rId28" Type="http://schemas.openxmlformats.org/officeDocument/2006/relationships/slideLayout" Target="../slideLayouts/slideLayout60.xml"/><Relationship Id="rId10" Type="http://schemas.openxmlformats.org/officeDocument/2006/relationships/slideLayout" Target="../slideLayouts/slideLayout42.xml"/><Relationship Id="rId19" Type="http://schemas.openxmlformats.org/officeDocument/2006/relationships/slideLayout" Target="../slideLayouts/slideLayout51.xml"/><Relationship Id="rId31" Type="http://schemas.openxmlformats.org/officeDocument/2006/relationships/slideLayout" Target="../slideLayouts/slideLayout63.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slideLayout" Target="../slideLayouts/slideLayout46.xml"/><Relationship Id="rId22" Type="http://schemas.openxmlformats.org/officeDocument/2006/relationships/slideLayout" Target="../slideLayouts/slideLayout54.xml"/><Relationship Id="rId27" Type="http://schemas.openxmlformats.org/officeDocument/2006/relationships/slideLayout" Target="../slideLayouts/slideLayout59.xml"/><Relationship Id="rId30" Type="http://schemas.openxmlformats.org/officeDocument/2006/relationships/slideLayout" Target="../slideLayouts/slideLayout6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93EA8F-5D32-42A5-B63F-842A0F047210}" type="datetimeFigureOut">
              <a:rPr lang="en-GB" smtClean="0"/>
              <a:t>12/11/2021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3AB18B-998C-433D-808A-7D4CCF0545BB}" type="slidenum">
              <a:rPr lang="en-GB" smtClean="0"/>
              <a:t>‹#›</a:t>
            </a:fld>
            <a:endParaRPr lang="en-GB"/>
          </a:p>
        </p:txBody>
      </p:sp>
      <p:pic>
        <p:nvPicPr>
          <p:cNvPr id="7" name="Picture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62947" y="504410"/>
            <a:ext cx="2614451" cy="793292"/>
          </a:xfrm>
          <a:prstGeom prst="rect">
            <a:avLst/>
          </a:prstGeom>
        </p:spPr>
      </p:pic>
    </p:spTree>
    <p:extLst>
      <p:ext uri="{BB962C8B-B14F-4D97-AF65-F5344CB8AC3E}">
        <p14:creationId xmlns:p14="http://schemas.microsoft.com/office/powerpoint/2010/main" val="2582104768"/>
      </p:ext>
    </p:extLst>
  </p:cSld>
  <p:clrMap bg1="lt1" tx1="dk1" bg2="lt2" tx2="dk2" accent1="accent1" accent2="accent2" accent3="accent3" accent4="accent4" accent5="accent5" accent6="accent6" hlink="hlink" folHlink="folHlink"/>
  <p:sldLayoutIdLst>
    <p:sldLayoutId id="2147483705" r:id="rId1"/>
    <p:sldLayoutId id="2147483702"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93EA8F-5D32-42A5-B63F-842A0F047210}" type="datetimeFigureOut">
              <a:rPr lang="en-GB" smtClean="0"/>
              <a:t>12/11/2021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3AB18B-998C-433D-808A-7D4CCF0545BB}" type="slidenum">
              <a:rPr lang="en-GB" smtClean="0"/>
              <a:t>‹#›</a:t>
            </a:fld>
            <a:endParaRPr lang="en-GB"/>
          </a:p>
        </p:txBody>
      </p:sp>
      <p:pic>
        <p:nvPicPr>
          <p:cNvPr id="8" name="Picture 7"/>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62950" y="504410"/>
            <a:ext cx="2614448" cy="793293"/>
          </a:xfrm>
          <a:prstGeom prst="rect">
            <a:avLst/>
          </a:prstGeom>
        </p:spPr>
      </p:pic>
    </p:spTree>
    <p:extLst>
      <p:ext uri="{BB962C8B-B14F-4D97-AF65-F5344CB8AC3E}">
        <p14:creationId xmlns:p14="http://schemas.microsoft.com/office/powerpoint/2010/main" val="3498922393"/>
      </p:ext>
    </p:extLst>
  </p:cSld>
  <p:clrMap bg1="dk1" tx1="lt1" bg2="dk2" tx2="lt2" accent1="accent1" accent2="accent2" accent3="accent3" accent4="accent4" accent5="accent5" accent6="accent6" hlink="hlink" folHlink="folHlink"/>
  <p:sldLayoutIdLst>
    <p:sldLayoutId id="2147483704" r:id="rId1"/>
    <p:sldLayoutId id="2147483706"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11770"/>
            <a:ext cx="9285514"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70C4FA-0DA2-470F-BFEF-56E857E51CBE}" type="datetimeFigureOut">
              <a:rPr lang="en-GB" smtClean="0"/>
              <a:t>12/11/2021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Tree>
    <p:extLst>
      <p:ext uri="{BB962C8B-B14F-4D97-AF65-F5344CB8AC3E}">
        <p14:creationId xmlns:p14="http://schemas.microsoft.com/office/powerpoint/2010/main" val="2150571490"/>
      </p:ext>
    </p:extLst>
  </p:cSld>
  <p:clrMap bg1="lt1" tx1="dk1" bg2="lt2" tx2="dk2" accent1="accent1" accent2="accent2" accent3="accent3" accent4="accent4" accent5="accent5" accent6="accent6" hlink="hlink" folHlink="folHlink"/>
  <p:sldLayoutIdLst>
    <p:sldLayoutId id="2147483650" r:id="rId1"/>
    <p:sldLayoutId id="2147483709" r:id="rId2"/>
    <p:sldLayoutId id="2147483707" r:id="rId3"/>
    <p:sldLayoutId id="2147483711" r:id="rId4"/>
    <p:sldLayoutId id="2147483654" r:id="rId5"/>
    <p:sldLayoutId id="2147483651" r:id="rId6"/>
    <p:sldLayoutId id="2147483664" r:id="rId7"/>
    <p:sldLayoutId id="2147483713" r:id="rId8"/>
  </p:sldLayoutIdLst>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Azo Sans Thin" panose="020B0303030303020204" pitchFamily="34" charset="0"/>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Azo Sans Thin" panose="020B0303030303020204" pitchFamily="34" charset="0"/>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Azo Sans Thin" panose="020B03030303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5427" y="411771"/>
            <a:ext cx="9285514" cy="1140582"/>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455427"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455427"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70C4FA-0DA2-470F-BFEF-56E857E51CBE}" type="datetimeFigureOut">
              <a:rPr lang="en-GB" smtClean="0"/>
              <a:t>12/11/2021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pic>
        <p:nvPicPr>
          <p:cNvPr id="7" name="Picture 6"/>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0282337" y="278805"/>
            <a:ext cx="1567542" cy="475633"/>
          </a:xfrm>
          <a:prstGeom prst="rect">
            <a:avLst/>
          </a:prstGeom>
        </p:spPr>
      </p:pic>
      <p:pic>
        <p:nvPicPr>
          <p:cNvPr id="8" name="Picture 7">
            <a:extLst>
              <a:ext uri="{FF2B5EF4-FFF2-40B4-BE49-F238E27FC236}">
                <a16:creationId xmlns:a16="http://schemas.microsoft.com/office/drawing/2014/main" id="{2EA5B335-4F11-413E-BB4C-BB3D22C668D7}"/>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9748441" y="6299109"/>
            <a:ext cx="2300152" cy="479606"/>
          </a:xfrm>
          <a:prstGeom prst="rect">
            <a:avLst/>
          </a:prstGeom>
        </p:spPr>
      </p:pic>
    </p:spTree>
    <p:extLst>
      <p:ext uri="{BB962C8B-B14F-4D97-AF65-F5344CB8AC3E}">
        <p14:creationId xmlns:p14="http://schemas.microsoft.com/office/powerpoint/2010/main" val="2046405293"/>
      </p:ext>
    </p:extLst>
  </p:cSld>
  <p:clrMap bg1="dk1" tx1="lt1" bg2="dk2" tx2="lt2" accent1="accent1" accent2="accent2" accent3="accent3" accent4="accent4" accent5="accent5" accent6="accent6" hlink="hlink" folHlink="folHlink"/>
  <p:sldLayoutIdLst>
    <p:sldLayoutId id="2147483661" r:id="rId1"/>
    <p:sldLayoutId id="2147483712" r:id="rId2"/>
    <p:sldLayoutId id="2147483710" r:id="rId3"/>
    <p:sldLayoutId id="2147483708" r:id="rId4"/>
    <p:sldLayoutId id="2147483690" r:id="rId5"/>
    <p:sldLayoutId id="2147483691" r:id="rId6"/>
    <p:sldLayoutId id="2147483689" r:id="rId7"/>
    <p:sldLayoutId id="2147483714" r:id="rId8"/>
    <p:sldLayoutId id="2147483715" r:id="rId9"/>
    <p:sldLayoutId id="2147483716" r:id="rId10"/>
    <p:sldLayoutId id="2147483718" r:id="rId11"/>
    <p:sldLayoutId id="2147483719" r:id="rId12"/>
  </p:sldLayoutIdLst>
  <p:txStyles>
    <p:titleStyle>
      <a:lvl1pPr algn="l" defTabSz="914400" rtl="0" eaLnBrk="1" latinLnBrk="0" hangingPunct="1">
        <a:lnSpc>
          <a:spcPct val="90000"/>
        </a:lnSpc>
        <a:spcBef>
          <a:spcPct val="0"/>
        </a:spcBef>
        <a:buNone/>
        <a:defRPr sz="4000" b="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Azo Sans Thin" panose="020B0303030303020204" pitchFamily="34" charset="0"/>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Azo Sans Thin" panose="020B0303030303020204" pitchFamily="34" charset="0"/>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Azo Sans Thin" panose="020B03030303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93EA8F-5D32-42A5-B63F-842A0F047210}" type="datetimeFigureOut">
              <a:rPr lang="en-GB" smtClean="0"/>
              <a:t>12/11/2021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3AB18B-998C-433D-808A-7D4CCF0545BB}" type="slidenum">
              <a:rPr lang="en-GB" smtClean="0"/>
              <a:t>‹#›</a:t>
            </a:fld>
            <a:endParaRPr lang="en-GB"/>
          </a:p>
        </p:txBody>
      </p:sp>
    </p:spTree>
    <p:extLst>
      <p:ext uri="{BB962C8B-B14F-4D97-AF65-F5344CB8AC3E}">
        <p14:creationId xmlns:p14="http://schemas.microsoft.com/office/powerpoint/2010/main" val="1351830636"/>
      </p:ext>
    </p:extLst>
  </p:cSld>
  <p:clrMap bg1="dk1" tx1="lt1" bg2="dk2" tx2="lt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 id="2147483774" r:id="rId12"/>
    <p:sldLayoutId id="2147483729" r:id="rId13"/>
    <p:sldLayoutId id="2147483730" r:id="rId14"/>
    <p:sldLayoutId id="2147483731" r:id="rId15"/>
    <p:sldLayoutId id="2147483732" r:id="rId16"/>
    <p:sldLayoutId id="2147483733" r:id="rId17"/>
    <p:sldLayoutId id="2147483735" r:id="rId18"/>
    <p:sldLayoutId id="2147483736" r:id="rId19"/>
    <p:sldLayoutId id="2147483737" r:id="rId20"/>
    <p:sldLayoutId id="2147483738" r:id="rId21"/>
    <p:sldLayoutId id="2147483739" r:id="rId22"/>
    <p:sldLayoutId id="2147483740" r:id="rId23"/>
    <p:sldLayoutId id="2147483741" r:id="rId24"/>
    <p:sldLayoutId id="2147483742" r:id="rId25"/>
    <p:sldLayoutId id="2147483743" r:id="rId26"/>
    <p:sldLayoutId id="2147483744" r:id="rId27"/>
    <p:sldLayoutId id="2147483745" r:id="rId28"/>
    <p:sldLayoutId id="2147483746" r:id="rId29"/>
    <p:sldLayoutId id="2147483747" r:id="rId30"/>
    <p:sldLayoutId id="2147483748" r:id="rId3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hyperlink" Target="http://www.ntu.ac.uk/" TargetMode="External"/><Relationship Id="rId7" Type="http://schemas.openxmlformats.org/officeDocument/2006/relationships/diagramColors" Target="../diagrams/colors4.xml"/><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 Id="rId9" Type="http://schemas.openxmlformats.org/officeDocument/2006/relationships/hyperlink" Target="about:blank"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4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4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4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7.tiff"/><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6.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724546" y="345670"/>
            <a:ext cx="10928438" cy="1156510"/>
          </a:xfrm>
        </p:spPr>
        <p:txBody>
          <a:bodyPr>
            <a:noAutofit/>
          </a:bodyPr>
          <a:lstStyle/>
          <a:p>
            <a:r>
              <a:rPr lang="en-GB" b="1" dirty="0"/>
              <a:t>Advancing SDG 13: Integrating Climate Change into Management Education</a:t>
            </a:r>
            <a:endParaRPr lang="en-GB" dirty="0"/>
          </a:p>
        </p:txBody>
      </p:sp>
      <p:sp>
        <p:nvSpPr>
          <p:cNvPr id="3" name="Subtitle 2"/>
          <p:cNvSpPr>
            <a:spLocks noGrp="1"/>
          </p:cNvSpPr>
          <p:nvPr>
            <p:ph type="subTitle" idx="4294967295"/>
          </p:nvPr>
        </p:nvSpPr>
        <p:spPr>
          <a:xfrm>
            <a:off x="4306177" y="2349726"/>
            <a:ext cx="7704082" cy="3685061"/>
          </a:xfrm>
        </p:spPr>
        <p:txBody>
          <a:bodyPr>
            <a:normAutofit/>
          </a:bodyPr>
          <a:lstStyle/>
          <a:p>
            <a:pPr marL="0" indent="0" algn="l">
              <a:buNone/>
            </a:pPr>
            <a:r>
              <a:rPr lang="en-US" sz="3300" b="1" dirty="0"/>
              <a:t>Dr. Alex Hope</a:t>
            </a:r>
            <a:endParaRPr lang="en-US" sz="3300" dirty="0"/>
          </a:p>
          <a:p>
            <a:pPr marL="0" indent="0" algn="l">
              <a:buNone/>
            </a:pPr>
            <a:r>
              <a:rPr lang="en-US" i="1" dirty="0"/>
              <a:t>Newcastle Business School, UK</a:t>
            </a:r>
          </a:p>
          <a:p>
            <a:pPr marL="0" indent="0">
              <a:buNone/>
            </a:pPr>
            <a:r>
              <a:rPr lang="en-US" sz="3300" b="1" dirty="0"/>
              <a:t>Prof. Dr. Petra </a:t>
            </a:r>
            <a:r>
              <a:rPr lang="en-US" sz="3300" b="1" dirty="0" err="1"/>
              <a:t>Molthan</a:t>
            </a:r>
            <a:r>
              <a:rPr lang="en-US" sz="3300" b="1" dirty="0"/>
              <a:t>-Hill </a:t>
            </a:r>
          </a:p>
          <a:p>
            <a:pPr marL="0" indent="0">
              <a:buNone/>
            </a:pPr>
            <a:r>
              <a:rPr lang="en-US" i="1" dirty="0"/>
              <a:t>Nottingham Business School, UK  </a:t>
            </a:r>
          </a:p>
          <a:p>
            <a:pPr marL="0" indent="0">
              <a:buNone/>
            </a:pPr>
            <a:r>
              <a:rPr lang="en-US" sz="3300" b="1" dirty="0"/>
              <a:t>Prof. Rajul Singh</a:t>
            </a:r>
          </a:p>
          <a:p>
            <a:pPr marL="0" indent="0">
              <a:buNone/>
            </a:pPr>
            <a:r>
              <a:rPr lang="en-GB" i="1" dirty="0"/>
              <a:t>Conestoga College, Canada</a:t>
            </a:r>
            <a:endParaRPr lang="en-US" i="1" dirty="0"/>
          </a:p>
          <a:p>
            <a:pPr marL="0" indent="0">
              <a:buNone/>
            </a:pPr>
            <a:endParaRPr lang="en-US" sz="3300" b="1" dirty="0"/>
          </a:p>
          <a:p>
            <a:pPr marL="0" indent="0" algn="l">
              <a:buNone/>
            </a:pPr>
            <a:endParaRPr lang="en-US" i="1" dirty="0"/>
          </a:p>
        </p:txBody>
      </p:sp>
      <p:pic>
        <p:nvPicPr>
          <p:cNvPr id="4" name="Picture 3"/>
          <p:cNvPicPr>
            <a:picLocks noChangeAspect="1"/>
          </p:cNvPicPr>
          <p:nvPr/>
        </p:nvPicPr>
        <p:blipFill>
          <a:blip r:embed="rId2"/>
          <a:stretch>
            <a:fillRect/>
          </a:stretch>
        </p:blipFill>
        <p:spPr>
          <a:xfrm>
            <a:off x="724546" y="2349726"/>
            <a:ext cx="3309238" cy="3309238"/>
          </a:xfrm>
          <a:prstGeom prst="rect">
            <a:avLst/>
          </a:prstGeom>
        </p:spPr>
      </p:pic>
    </p:spTree>
    <p:extLst>
      <p:ext uri="{BB962C8B-B14F-4D97-AF65-F5344CB8AC3E}">
        <p14:creationId xmlns:p14="http://schemas.microsoft.com/office/powerpoint/2010/main" val="21921474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673C749-D8E6-B449-847C-BFE27128EC65}"/>
              </a:ext>
            </a:extLst>
          </p:cNvPr>
          <p:cNvSpPr>
            <a:spLocks noGrp="1"/>
          </p:cNvSpPr>
          <p:nvPr>
            <p:ph type="title" idx="4294967295"/>
          </p:nvPr>
        </p:nvSpPr>
        <p:spPr>
          <a:xfrm>
            <a:off x="1179443" y="389457"/>
            <a:ext cx="11306175" cy="1001712"/>
          </a:xfrm>
        </p:spPr>
        <p:txBody>
          <a:bodyPr/>
          <a:lstStyle/>
          <a:p>
            <a:r>
              <a:rPr lang="en-GB" dirty="0"/>
              <a:t>CLT - ECOS</a:t>
            </a:r>
            <a:endParaRPr lang="en-US" dirty="0"/>
          </a:p>
        </p:txBody>
      </p:sp>
      <p:sp>
        <p:nvSpPr>
          <p:cNvPr id="6" name="Text Placeholder 5">
            <a:extLst>
              <a:ext uri="{FF2B5EF4-FFF2-40B4-BE49-F238E27FC236}">
                <a16:creationId xmlns:a16="http://schemas.microsoft.com/office/drawing/2014/main" id="{BB08B386-754D-0841-A459-1FADAC288B1A}"/>
              </a:ext>
            </a:extLst>
          </p:cNvPr>
          <p:cNvSpPr>
            <a:spLocks noGrp="1"/>
          </p:cNvSpPr>
          <p:nvPr>
            <p:ph type="body" idx="4294967295"/>
          </p:nvPr>
        </p:nvSpPr>
        <p:spPr>
          <a:xfrm>
            <a:off x="0" y="1989138"/>
            <a:ext cx="3529013" cy="636587"/>
          </a:xfrm>
        </p:spPr>
        <p:txBody>
          <a:bodyPr/>
          <a:lstStyle/>
          <a:p>
            <a:r>
              <a:rPr lang="en-US" dirty="0">
                <a:hlinkClick r:id="rId3"/>
              </a:rPr>
              <a:t>www.ntu.ac.uk</a:t>
            </a:r>
            <a:endParaRPr lang="en-US" dirty="0"/>
          </a:p>
          <a:p>
            <a:pPr marL="0" indent="0">
              <a:buNone/>
            </a:pPr>
            <a:endParaRPr lang="en-US" dirty="0"/>
          </a:p>
        </p:txBody>
      </p:sp>
      <p:sp>
        <p:nvSpPr>
          <p:cNvPr id="14" name="Text Placeholder 2">
            <a:extLst>
              <a:ext uri="{FF2B5EF4-FFF2-40B4-BE49-F238E27FC236}">
                <a16:creationId xmlns:a16="http://schemas.microsoft.com/office/drawing/2014/main" id="{51E42674-3CDB-4738-83F2-3D79DA00AA76}"/>
              </a:ext>
            </a:extLst>
          </p:cNvPr>
          <p:cNvSpPr txBox="1">
            <a:spLocks/>
          </p:cNvSpPr>
          <p:nvPr/>
        </p:nvSpPr>
        <p:spPr>
          <a:xfrm>
            <a:off x="9298768" y="1950495"/>
            <a:ext cx="2450319" cy="1001982"/>
          </a:xfrm>
          <a:prstGeom prst="rect">
            <a:avLst/>
          </a:prstGeom>
        </p:spPr>
        <p:txBody>
          <a:bodyPr vert="horz" lIns="0" tIns="45720" rIns="91440" bIns="45720" rtlCol="0" anchor="t" anchorCtr="0">
            <a:noAutofit/>
          </a:bodyPr>
          <a:lstStyle>
            <a:lvl1pPr marL="0" indent="0" algn="l" defTabSz="914400" rtl="0" eaLnBrk="1" latinLnBrk="0" hangingPunct="1">
              <a:lnSpc>
                <a:spcPct val="100000"/>
              </a:lnSpc>
              <a:spcBef>
                <a:spcPts val="1000"/>
              </a:spcBef>
              <a:buClr>
                <a:srgbClr val="E6005B"/>
              </a:buClr>
              <a:buFont typeface="Wingdings" pitchFamily="2" charset="2"/>
              <a:buNone/>
              <a:defRPr sz="2400" b="1" kern="1200">
                <a:solidFill>
                  <a:srgbClr val="9E043D"/>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00000"/>
              </a:lnSpc>
              <a:spcBef>
                <a:spcPts val="500"/>
              </a:spcBef>
              <a:buClr>
                <a:srgbClr val="E6005B"/>
              </a:buClr>
              <a:buFont typeface="Wingdings" pitchFamily="2" charset="2"/>
              <a:buNone/>
              <a:defRPr sz="2000" b="1"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100000"/>
              </a:lnSpc>
              <a:spcBef>
                <a:spcPts val="500"/>
              </a:spcBef>
              <a:buClr>
                <a:srgbClr val="E6005B"/>
              </a:buClr>
              <a:buFont typeface="Wingdings" pitchFamily="2" charset="2"/>
              <a:buNone/>
              <a:defRPr sz="1800" b="1"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100000"/>
              </a:lnSpc>
              <a:spcBef>
                <a:spcPts val="500"/>
              </a:spcBef>
              <a:buClr>
                <a:srgbClr val="E6005B"/>
              </a:buClr>
              <a:buFont typeface="Wingdings" pitchFamily="2" charset="2"/>
              <a:buNone/>
              <a:defRPr sz="1600" b="1"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100000"/>
              </a:lnSpc>
              <a:spcBef>
                <a:spcPts val="500"/>
              </a:spcBef>
              <a:buClr>
                <a:srgbClr val="E6005B"/>
              </a:buClr>
              <a:buFont typeface="Wingdings" pitchFamily="2" charset="2"/>
              <a:buNone/>
              <a:defRPr sz="1600" b="1" kern="1200">
                <a:solidFill>
                  <a:schemeClr val="tx1"/>
                </a:solidFill>
                <a:latin typeface="Arial" panose="020B0604020202020204" pitchFamily="34" charset="0"/>
                <a:ea typeface="+mn-ea"/>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
                <a:srgbClr val="E6005B"/>
              </a:buClr>
              <a:buSzTx/>
              <a:buFont typeface="Wingdings" pitchFamily="2" charset="2"/>
              <a:buNone/>
              <a:tabLst/>
              <a:defRPr/>
            </a:pPr>
            <a:endParaRPr kumimoji="0" lang="en-GB" sz="2000" b="1" i="0" u="none" strike="noStrike" kern="1200" cap="none" spc="0" normalizeH="0" baseline="0" noProof="0" dirty="0">
              <a:ln>
                <a:noFill/>
              </a:ln>
              <a:solidFill>
                <a:srgbClr val="9E043D"/>
              </a:solidFill>
              <a:effectLst/>
              <a:uLnTx/>
              <a:uFillTx/>
              <a:latin typeface="Arial" panose="020B0604020202020204" pitchFamily="34" charset="0"/>
              <a:ea typeface="+mn-ea"/>
              <a:cs typeface="Arial" panose="020B0604020202020204" pitchFamily="34" charset="0"/>
            </a:endParaRPr>
          </a:p>
        </p:txBody>
      </p:sp>
      <p:sp>
        <p:nvSpPr>
          <p:cNvPr id="16" name="Text Placeholder 2">
            <a:extLst>
              <a:ext uri="{FF2B5EF4-FFF2-40B4-BE49-F238E27FC236}">
                <a16:creationId xmlns:a16="http://schemas.microsoft.com/office/drawing/2014/main" id="{D0F9B199-62DE-4CDC-8700-F9BB6062152B}"/>
              </a:ext>
            </a:extLst>
          </p:cNvPr>
          <p:cNvSpPr txBox="1">
            <a:spLocks/>
          </p:cNvSpPr>
          <p:nvPr/>
        </p:nvSpPr>
        <p:spPr>
          <a:xfrm>
            <a:off x="9298766" y="2440094"/>
            <a:ext cx="2450319" cy="897407"/>
          </a:xfrm>
          <a:prstGeom prst="rect">
            <a:avLst/>
          </a:prstGeom>
        </p:spPr>
        <p:txBody>
          <a:bodyPr vert="horz" lIns="0" tIns="45720" rIns="91440" bIns="45720" rtlCol="0" anchor="t" anchorCtr="0">
            <a:noAutofit/>
          </a:bodyPr>
          <a:lstStyle>
            <a:lvl1pPr marL="0" indent="0" algn="l" defTabSz="914400" rtl="0" eaLnBrk="1" latinLnBrk="0" hangingPunct="1">
              <a:lnSpc>
                <a:spcPct val="100000"/>
              </a:lnSpc>
              <a:spcBef>
                <a:spcPts val="1000"/>
              </a:spcBef>
              <a:buClr>
                <a:srgbClr val="E6005B"/>
              </a:buClr>
              <a:buFont typeface="Wingdings" pitchFamily="2" charset="2"/>
              <a:buNone/>
              <a:defRPr sz="2400" b="1" kern="1200">
                <a:solidFill>
                  <a:srgbClr val="9E043D"/>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00000"/>
              </a:lnSpc>
              <a:spcBef>
                <a:spcPts val="500"/>
              </a:spcBef>
              <a:buClr>
                <a:srgbClr val="E6005B"/>
              </a:buClr>
              <a:buFont typeface="Wingdings" pitchFamily="2" charset="2"/>
              <a:buNone/>
              <a:defRPr sz="2000" b="1"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100000"/>
              </a:lnSpc>
              <a:spcBef>
                <a:spcPts val="500"/>
              </a:spcBef>
              <a:buClr>
                <a:srgbClr val="E6005B"/>
              </a:buClr>
              <a:buFont typeface="Wingdings" pitchFamily="2" charset="2"/>
              <a:buNone/>
              <a:defRPr sz="1800" b="1"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100000"/>
              </a:lnSpc>
              <a:spcBef>
                <a:spcPts val="500"/>
              </a:spcBef>
              <a:buClr>
                <a:srgbClr val="E6005B"/>
              </a:buClr>
              <a:buFont typeface="Wingdings" pitchFamily="2" charset="2"/>
              <a:buNone/>
              <a:defRPr sz="1600" b="1"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100000"/>
              </a:lnSpc>
              <a:spcBef>
                <a:spcPts val="500"/>
              </a:spcBef>
              <a:buClr>
                <a:srgbClr val="E6005B"/>
              </a:buClr>
              <a:buFont typeface="Wingdings" pitchFamily="2" charset="2"/>
              <a:buNone/>
              <a:defRPr sz="1600" b="1" kern="1200">
                <a:solidFill>
                  <a:schemeClr val="tx1"/>
                </a:solidFill>
                <a:latin typeface="Arial" panose="020B0604020202020204" pitchFamily="34" charset="0"/>
                <a:ea typeface="+mn-ea"/>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1000"/>
              </a:spcBef>
              <a:spcAft>
                <a:spcPts val="0"/>
              </a:spcAft>
              <a:buClr>
                <a:srgbClr val="E6005B"/>
              </a:buClr>
              <a:buSzTx/>
              <a:buFont typeface="Wingdings" pitchFamily="2" charset="2"/>
              <a:buNone/>
              <a:tabLst/>
              <a:defRPr/>
            </a:pPr>
            <a:endParaRPr kumimoji="0" lang="en-GB" sz="20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graphicFrame>
        <p:nvGraphicFramePr>
          <p:cNvPr id="12" name="Diagram 11">
            <a:extLst>
              <a:ext uri="{FF2B5EF4-FFF2-40B4-BE49-F238E27FC236}">
                <a16:creationId xmlns:a16="http://schemas.microsoft.com/office/drawing/2014/main" id="{9DC2BF1C-53A1-4F74-A357-E7EE6B929AC7}"/>
              </a:ext>
            </a:extLst>
          </p:cNvPr>
          <p:cNvGraphicFramePr/>
          <p:nvPr/>
        </p:nvGraphicFramePr>
        <p:xfrm>
          <a:off x="279662" y="1391169"/>
          <a:ext cx="11632676" cy="407566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TextBox 2">
            <a:extLst>
              <a:ext uri="{FF2B5EF4-FFF2-40B4-BE49-F238E27FC236}">
                <a16:creationId xmlns:a16="http://schemas.microsoft.com/office/drawing/2014/main" id="{D0F1E90C-3D2C-4089-94DD-EAAD49E8DBE6}"/>
              </a:ext>
            </a:extLst>
          </p:cNvPr>
          <p:cNvSpPr txBox="1"/>
          <p:nvPr/>
        </p:nvSpPr>
        <p:spPr>
          <a:xfrm>
            <a:off x="1996225" y="5563673"/>
            <a:ext cx="8229600" cy="368888"/>
          </a:xfrm>
          <a:prstGeom prst="rect">
            <a:avLst/>
          </a:prstGeom>
          <a:noFill/>
        </p:spPr>
        <p:txBody>
          <a:bodyPr wrap="square" lIns="0" tIns="0" rIns="0" bIns="0" rtlCol="0" anchor="b" anchorCtr="0">
            <a:normAutofit fontScale="85000" lnSpcReduction="20000"/>
          </a:bodyPr>
          <a:lstStyle/>
          <a:p>
            <a:r>
              <a:rPr lang="en-GB" dirty="0"/>
              <a:t>Please contact </a:t>
            </a:r>
            <a:r>
              <a:rPr lang="en-GB" dirty="0">
                <a:hlinkClick r:id="rId9"/>
              </a:rPr>
              <a:t>petra.molthan-hill@ntu.ac.uk</a:t>
            </a:r>
            <a:r>
              <a:rPr lang="en-GB" dirty="0"/>
              <a:t> for more info on this or the more specific training for business schools mentioned earlier.</a:t>
            </a:r>
          </a:p>
        </p:txBody>
      </p:sp>
      <p:sp>
        <p:nvSpPr>
          <p:cNvPr id="2" name="Rectangle 1">
            <a:extLst>
              <a:ext uri="{FF2B5EF4-FFF2-40B4-BE49-F238E27FC236}">
                <a16:creationId xmlns:a16="http://schemas.microsoft.com/office/drawing/2014/main" id="{8FD9C3DC-C517-F946-BED4-F717244F8089}"/>
              </a:ext>
            </a:extLst>
          </p:cNvPr>
          <p:cNvSpPr/>
          <p:nvPr/>
        </p:nvSpPr>
        <p:spPr>
          <a:xfrm>
            <a:off x="442912" y="5563673"/>
            <a:ext cx="736531" cy="106241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ysClr val="windowText" lastClr="000000"/>
              </a:solidFill>
            </a:endParaRPr>
          </a:p>
        </p:txBody>
      </p:sp>
    </p:spTree>
    <p:extLst>
      <p:ext uri="{BB962C8B-B14F-4D97-AF65-F5344CB8AC3E}">
        <p14:creationId xmlns:p14="http://schemas.microsoft.com/office/powerpoint/2010/main" val="41867480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6063FF-8C76-A246-AC19-5449ECBE218C}"/>
              </a:ext>
            </a:extLst>
          </p:cNvPr>
          <p:cNvSpPr>
            <a:spLocks noGrp="1"/>
          </p:cNvSpPr>
          <p:nvPr>
            <p:ph type="title" idx="4294967295"/>
          </p:nvPr>
        </p:nvSpPr>
        <p:spPr>
          <a:xfrm>
            <a:off x="1497496" y="431174"/>
            <a:ext cx="10515600" cy="1325563"/>
          </a:xfrm>
        </p:spPr>
        <p:txBody>
          <a:bodyPr/>
          <a:lstStyle/>
          <a:p>
            <a:r>
              <a:rPr lang="en-US" sz="3200" dirty="0"/>
              <a:t>Recent publications, and research</a:t>
            </a:r>
            <a:endParaRPr lang="en-US" dirty="0"/>
          </a:p>
        </p:txBody>
      </p:sp>
      <p:pic>
        <p:nvPicPr>
          <p:cNvPr id="4" name="Picture 3">
            <a:extLst>
              <a:ext uri="{FF2B5EF4-FFF2-40B4-BE49-F238E27FC236}">
                <a16:creationId xmlns:a16="http://schemas.microsoft.com/office/drawing/2014/main" id="{D3373076-6646-F148-85B7-D6A01FE050B5}"/>
              </a:ext>
            </a:extLst>
          </p:cNvPr>
          <p:cNvPicPr>
            <a:picLocks noChangeAspect="1"/>
          </p:cNvPicPr>
          <p:nvPr/>
        </p:nvPicPr>
        <p:blipFill>
          <a:blip r:embed="rId2"/>
          <a:stretch>
            <a:fillRect/>
          </a:stretch>
        </p:blipFill>
        <p:spPr>
          <a:xfrm>
            <a:off x="344557" y="649866"/>
            <a:ext cx="888181" cy="888181"/>
          </a:xfrm>
          <a:prstGeom prst="rect">
            <a:avLst/>
          </a:prstGeom>
        </p:spPr>
      </p:pic>
      <p:sp>
        <p:nvSpPr>
          <p:cNvPr id="5" name="TextBox 4">
            <a:extLst>
              <a:ext uri="{FF2B5EF4-FFF2-40B4-BE49-F238E27FC236}">
                <a16:creationId xmlns:a16="http://schemas.microsoft.com/office/drawing/2014/main" id="{DCBDAFC3-88EC-3F47-A0EF-95CCC8BBD366}"/>
              </a:ext>
            </a:extLst>
          </p:cNvPr>
          <p:cNvSpPr txBox="1"/>
          <p:nvPr/>
        </p:nvSpPr>
        <p:spPr>
          <a:xfrm>
            <a:off x="543340" y="2068710"/>
            <a:ext cx="11333766" cy="4912114"/>
          </a:xfrm>
          <a:prstGeom prst="rect">
            <a:avLst/>
          </a:prstGeom>
          <a:noFill/>
        </p:spPr>
        <p:txBody>
          <a:bodyPr wrap="square" rtlCol="0">
            <a:spAutoFit/>
          </a:bodyPr>
          <a:lstStyle/>
          <a:p>
            <a:pPr marL="285750" indent="-285750">
              <a:buFont typeface="Arial" panose="020B0604020202020204" pitchFamily="34" charset="0"/>
              <a:buChar char="•"/>
            </a:pPr>
            <a:r>
              <a:rPr lang="en-GB" dirty="0" err="1"/>
              <a:t>Molthan</a:t>
            </a:r>
            <a:r>
              <a:rPr lang="en-GB" dirty="0"/>
              <a:t>-Hill, P., Blaj-Ward, L., </a:t>
            </a:r>
            <a:r>
              <a:rPr lang="en-GB" dirty="0" err="1"/>
              <a:t>Forh</a:t>
            </a:r>
            <a:r>
              <a:rPr lang="en-GB" dirty="0"/>
              <a:t> Mbah, M. and Shapiro </a:t>
            </a:r>
            <a:r>
              <a:rPr lang="en-GB" dirty="0" err="1"/>
              <a:t>Ledley</a:t>
            </a:r>
            <a:r>
              <a:rPr lang="en-GB" dirty="0"/>
              <a:t>. T. (2021) </a:t>
            </a:r>
            <a:r>
              <a:rPr lang="en-US" dirty="0"/>
              <a:t>Climate Change Education at Universities: Relevance and Strategies for </a:t>
            </a:r>
            <a:r>
              <a:rPr lang="en-US"/>
              <a:t>Every Discipline</a:t>
            </a:r>
            <a:endParaRPr lang="en-US" sz="1800" dirty="0">
              <a:latin typeface="+mn-lt"/>
              <a:cs typeface="+mn-cs"/>
            </a:endParaRPr>
          </a:p>
          <a:p>
            <a:pPr marL="285750" indent="-285750">
              <a:lnSpc>
                <a:spcPct val="90000"/>
              </a:lnSpc>
              <a:buFont typeface="Arial" panose="020B0604020202020204" pitchFamily="34" charset="0"/>
              <a:buChar char="•"/>
            </a:pPr>
            <a:endParaRPr lang="en-US" dirty="0"/>
          </a:p>
          <a:p>
            <a:pPr marL="285750" indent="-285750">
              <a:lnSpc>
                <a:spcPct val="90000"/>
              </a:lnSpc>
              <a:buFont typeface="Arial" panose="020B0604020202020204" pitchFamily="34" charset="0"/>
              <a:buChar char="•"/>
            </a:pPr>
            <a:r>
              <a:rPr lang="en-US" sz="1800" dirty="0" err="1">
                <a:latin typeface="+mn-lt"/>
                <a:cs typeface="+mn-cs"/>
              </a:rPr>
              <a:t>Molthan</a:t>
            </a:r>
            <a:r>
              <a:rPr lang="en-US" sz="1800" dirty="0">
                <a:latin typeface="+mn-lt"/>
                <a:cs typeface="+mn-cs"/>
              </a:rPr>
              <a:t>-Hill, P., Hope, A., &amp; Welton, R. (2020). Tackling Climate Change through Management Education. The SAGE Handbook of Responsible Management Learning and Education, 165.</a:t>
            </a:r>
          </a:p>
          <a:p>
            <a:pPr marL="285750" indent="-285750">
              <a:lnSpc>
                <a:spcPct val="90000"/>
              </a:lnSpc>
              <a:buFont typeface="Arial" panose="020B0604020202020204" pitchFamily="34" charset="0"/>
              <a:buChar char="•"/>
            </a:pPr>
            <a:endParaRPr lang="en-US" sz="1800" dirty="0">
              <a:latin typeface="+mn-lt"/>
              <a:cs typeface="+mn-cs"/>
            </a:endParaRPr>
          </a:p>
          <a:p>
            <a:pPr marL="285750" indent="-285750">
              <a:lnSpc>
                <a:spcPct val="90000"/>
              </a:lnSpc>
              <a:buFont typeface="Arial" panose="020B0604020202020204" pitchFamily="34" charset="0"/>
              <a:buChar char="•"/>
            </a:pPr>
            <a:r>
              <a:rPr lang="en-GB" dirty="0" err="1"/>
              <a:t>Molthan</a:t>
            </a:r>
            <a:r>
              <a:rPr lang="en-GB" dirty="0"/>
              <a:t>-Hill, P., Robinson, Z. P., Hope, A., </a:t>
            </a:r>
            <a:r>
              <a:rPr lang="en-GB" dirty="0" err="1"/>
              <a:t>Dharmasasmita</a:t>
            </a:r>
            <a:r>
              <a:rPr lang="en-GB" dirty="0"/>
              <a:t>, A., &amp; McManus, E. (2020). Reducing carbon emissions in business through Responsible Management Education: Influence at the micro-, meso- and macro-levels. </a:t>
            </a:r>
            <a:r>
              <a:rPr lang="en-GB" i="1" dirty="0"/>
              <a:t>The International Journal of Management Education</a:t>
            </a:r>
            <a:r>
              <a:rPr lang="en-GB" dirty="0"/>
              <a:t>, </a:t>
            </a:r>
            <a:r>
              <a:rPr lang="en-GB" i="1" dirty="0"/>
              <a:t>18</a:t>
            </a:r>
            <a:r>
              <a:rPr lang="en-GB" dirty="0"/>
              <a:t>(1), 100328.</a:t>
            </a:r>
          </a:p>
          <a:p>
            <a:pPr marL="285750" indent="-285750">
              <a:lnSpc>
                <a:spcPct val="90000"/>
              </a:lnSpc>
              <a:buFont typeface="Arial" panose="020B0604020202020204" pitchFamily="34" charset="0"/>
              <a:buChar char="•"/>
            </a:pPr>
            <a:endParaRPr lang="en-GB" dirty="0"/>
          </a:p>
          <a:p>
            <a:pPr marL="285750" indent="-285750">
              <a:lnSpc>
                <a:spcPct val="90000"/>
              </a:lnSpc>
              <a:buFont typeface="Arial" panose="020B0604020202020204" pitchFamily="34" charset="0"/>
              <a:buChar char="•"/>
            </a:pPr>
            <a:r>
              <a:rPr lang="en-GB" dirty="0"/>
              <a:t>Mbah, M., </a:t>
            </a:r>
            <a:r>
              <a:rPr lang="en-GB" dirty="0" err="1"/>
              <a:t>Ajaps</a:t>
            </a:r>
            <a:r>
              <a:rPr lang="en-GB" dirty="0"/>
              <a:t>, S., &amp; </a:t>
            </a:r>
            <a:r>
              <a:rPr lang="en-GB" dirty="0" err="1"/>
              <a:t>Molthan</a:t>
            </a:r>
            <a:r>
              <a:rPr lang="en-GB" dirty="0"/>
              <a:t>-Hill, P. (2021). A Systematic Review of the Deployment of Indigenous Knowledge Systems towards Climate Change Adaptation in Developing World Contexts: Implications for Climate Change Education. Sustainability, 13(9), 4811.</a:t>
            </a:r>
          </a:p>
          <a:p>
            <a:pPr marL="285750" indent="-285750">
              <a:lnSpc>
                <a:spcPct val="90000"/>
              </a:lnSpc>
              <a:buFont typeface="Arial" panose="020B0604020202020204" pitchFamily="34" charset="0"/>
              <a:buChar char="•"/>
            </a:pPr>
            <a:endParaRPr lang="en-GB" dirty="0"/>
          </a:p>
          <a:p>
            <a:pPr marL="285750" indent="-285750">
              <a:lnSpc>
                <a:spcPct val="90000"/>
              </a:lnSpc>
              <a:buFont typeface="Arial" panose="020B0604020202020204" pitchFamily="34" charset="0"/>
              <a:buChar char="•"/>
            </a:pPr>
            <a:r>
              <a:rPr lang="en-GB" dirty="0" err="1"/>
              <a:t>Molthan</a:t>
            </a:r>
            <a:r>
              <a:rPr lang="en-GB" dirty="0"/>
              <a:t>-Hill, P., </a:t>
            </a:r>
            <a:r>
              <a:rPr lang="en-GB" dirty="0" err="1"/>
              <a:t>Worsfold</a:t>
            </a:r>
            <a:r>
              <a:rPr lang="en-GB" dirty="0"/>
              <a:t>, N., Nagy, G. J., Leal Filho, W., &amp; Mifsud, M. (2019). Climate change education for universities: A conceptual framework from an international study. Journal of cleaner production.</a:t>
            </a:r>
          </a:p>
          <a:p>
            <a:pPr marL="285750" indent="-285750">
              <a:lnSpc>
                <a:spcPct val="90000"/>
              </a:lnSpc>
              <a:buFont typeface="Arial" panose="020B0604020202020204" pitchFamily="34" charset="0"/>
              <a:buChar char="•"/>
            </a:pPr>
            <a:endParaRPr lang="en-GB" sz="1800" dirty="0">
              <a:latin typeface="+mn-lt"/>
              <a:cs typeface="+mn-cs"/>
            </a:endParaRPr>
          </a:p>
          <a:p>
            <a:pPr marL="285750" indent="-285750">
              <a:lnSpc>
                <a:spcPct val="90000"/>
              </a:lnSpc>
              <a:buFont typeface="Arial" panose="020B0604020202020204" pitchFamily="34" charset="0"/>
              <a:buChar char="•"/>
            </a:pPr>
            <a:endParaRPr lang="en-US" sz="1800" dirty="0">
              <a:latin typeface="+mn-lt"/>
              <a:cs typeface="+mn-cs"/>
            </a:endParaRPr>
          </a:p>
          <a:p>
            <a:endParaRPr lang="en-US" dirty="0"/>
          </a:p>
        </p:txBody>
      </p:sp>
    </p:spTree>
    <p:extLst>
      <p:ext uri="{BB962C8B-B14F-4D97-AF65-F5344CB8AC3E}">
        <p14:creationId xmlns:p14="http://schemas.microsoft.com/office/powerpoint/2010/main" val="6717199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1414393" y="601831"/>
            <a:ext cx="10433050" cy="984250"/>
          </a:xfrm>
        </p:spPr>
        <p:txBody>
          <a:bodyPr anchor="ctr">
            <a:normAutofit/>
          </a:bodyPr>
          <a:lstStyle/>
          <a:p>
            <a:r>
              <a:rPr lang="en-GB" dirty="0"/>
              <a:t>Presentation overview</a:t>
            </a:r>
          </a:p>
        </p:txBody>
      </p:sp>
      <p:sp>
        <p:nvSpPr>
          <p:cNvPr id="31" name="Content Placeholder 5"/>
          <p:cNvSpPr>
            <a:spLocks noGrp="1"/>
          </p:cNvSpPr>
          <p:nvPr>
            <p:ph idx="4294967295"/>
          </p:nvPr>
        </p:nvSpPr>
        <p:spPr>
          <a:xfrm>
            <a:off x="493389" y="2106231"/>
            <a:ext cx="5466540" cy="4465983"/>
          </a:xfrm>
        </p:spPr>
        <p:txBody>
          <a:bodyPr anchor="ctr">
            <a:normAutofit/>
          </a:bodyPr>
          <a:lstStyle/>
          <a:p>
            <a:r>
              <a:rPr lang="en-GB" dirty="0"/>
              <a:t>The climate emergency </a:t>
            </a:r>
          </a:p>
          <a:p>
            <a:r>
              <a:rPr lang="en-GB" dirty="0"/>
              <a:t>Climate change education</a:t>
            </a:r>
          </a:p>
          <a:p>
            <a:r>
              <a:rPr lang="en-GB" dirty="0"/>
              <a:t>Global climate change education survey</a:t>
            </a:r>
          </a:p>
          <a:p>
            <a:r>
              <a:rPr lang="en-GB" dirty="0"/>
              <a:t>Climate Literacy </a:t>
            </a:r>
          </a:p>
          <a:p>
            <a:pPr>
              <a:lnSpc>
                <a:spcPct val="110000"/>
              </a:lnSpc>
            </a:pPr>
            <a:endParaRPr lang="en-GB" sz="1700" dirty="0"/>
          </a:p>
          <a:p>
            <a:pPr>
              <a:lnSpc>
                <a:spcPct val="110000"/>
              </a:lnSpc>
            </a:pPr>
            <a:endParaRPr lang="en-GB" sz="1700" dirty="0"/>
          </a:p>
        </p:txBody>
      </p:sp>
      <p:sp>
        <p:nvSpPr>
          <p:cNvPr id="2" name="TextBox 1">
            <a:extLst>
              <a:ext uri="{FF2B5EF4-FFF2-40B4-BE49-F238E27FC236}">
                <a16:creationId xmlns:a16="http://schemas.microsoft.com/office/drawing/2014/main" id="{3B516EEE-1346-5C4A-BB85-2BABD4BB5CAC}"/>
              </a:ext>
            </a:extLst>
          </p:cNvPr>
          <p:cNvSpPr txBox="1"/>
          <p:nvPr/>
        </p:nvSpPr>
        <p:spPr>
          <a:xfrm>
            <a:off x="1457739" y="1921565"/>
            <a:ext cx="184731" cy="369332"/>
          </a:xfrm>
          <a:prstGeom prst="rect">
            <a:avLst/>
          </a:prstGeom>
          <a:noFill/>
        </p:spPr>
        <p:txBody>
          <a:bodyPr wrap="none" rtlCol="0">
            <a:spAutoFit/>
          </a:bodyPr>
          <a:lstStyle/>
          <a:p>
            <a:endParaRPr lang="en-US" dirty="0"/>
          </a:p>
        </p:txBody>
      </p:sp>
      <p:pic>
        <p:nvPicPr>
          <p:cNvPr id="6" name="Picture 5">
            <a:extLst>
              <a:ext uri="{FF2B5EF4-FFF2-40B4-BE49-F238E27FC236}">
                <a16:creationId xmlns:a16="http://schemas.microsoft.com/office/drawing/2014/main" id="{BE2FB9A4-A1C0-4143-A806-0AFA5F381000}"/>
              </a:ext>
            </a:extLst>
          </p:cNvPr>
          <p:cNvPicPr>
            <a:picLocks noChangeAspect="1"/>
          </p:cNvPicPr>
          <p:nvPr/>
        </p:nvPicPr>
        <p:blipFill>
          <a:blip r:embed="rId3"/>
          <a:stretch>
            <a:fillRect/>
          </a:stretch>
        </p:blipFill>
        <p:spPr>
          <a:xfrm>
            <a:off x="344557" y="649866"/>
            <a:ext cx="888181" cy="888181"/>
          </a:xfrm>
          <a:prstGeom prst="rect">
            <a:avLst/>
          </a:prstGeom>
        </p:spPr>
      </p:pic>
    </p:spTree>
    <p:extLst>
      <p:ext uri="{BB962C8B-B14F-4D97-AF65-F5344CB8AC3E}">
        <p14:creationId xmlns:p14="http://schemas.microsoft.com/office/powerpoint/2010/main" val="18179272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FB6138-1EBD-B74E-82D2-FD7608E85B83}"/>
              </a:ext>
            </a:extLst>
          </p:cNvPr>
          <p:cNvSpPr>
            <a:spLocks noGrp="1"/>
          </p:cNvSpPr>
          <p:nvPr>
            <p:ph type="ctrTitle" idx="4294967295"/>
          </p:nvPr>
        </p:nvSpPr>
        <p:spPr>
          <a:xfrm>
            <a:off x="1783172" y="752606"/>
            <a:ext cx="8334375" cy="706437"/>
          </a:xfrm>
        </p:spPr>
        <p:txBody>
          <a:bodyPr vert="horz" lIns="91440" tIns="45720" rIns="91440" bIns="0" rtlCol="0" anchor="b">
            <a:normAutofit/>
          </a:bodyPr>
          <a:lstStyle/>
          <a:p>
            <a:pPr marL="0" indent="0"/>
            <a:r>
              <a:rPr lang="en-US" sz="2000" dirty="0" err="1"/>
              <a:t>En</a:t>
            </a:r>
            <a:r>
              <a:rPr lang="en-US" sz="2000" dirty="0"/>
              <a:t>-ROADS is a cutting-edge simulation model used to test climate solutions and generate climate scenarios for the future.</a:t>
            </a:r>
          </a:p>
        </p:txBody>
      </p:sp>
      <p:pic>
        <p:nvPicPr>
          <p:cNvPr id="4" name="Picture 3">
            <a:extLst>
              <a:ext uri="{FF2B5EF4-FFF2-40B4-BE49-F238E27FC236}">
                <a16:creationId xmlns:a16="http://schemas.microsoft.com/office/drawing/2014/main" id="{95CBB78F-4B26-DE45-AF8F-0E7C7D091120}"/>
              </a:ext>
            </a:extLst>
          </p:cNvPr>
          <p:cNvPicPr>
            <a:picLocks noChangeAspect="1"/>
          </p:cNvPicPr>
          <p:nvPr/>
        </p:nvPicPr>
        <p:blipFill>
          <a:blip r:embed="rId3"/>
          <a:stretch>
            <a:fillRect/>
          </a:stretch>
        </p:blipFill>
        <p:spPr>
          <a:xfrm>
            <a:off x="1616618" y="1789408"/>
            <a:ext cx="8667484" cy="4463754"/>
          </a:xfrm>
          <a:prstGeom prst="rect">
            <a:avLst/>
          </a:prstGeom>
        </p:spPr>
      </p:pic>
      <p:pic>
        <p:nvPicPr>
          <p:cNvPr id="5" name="Picture 4">
            <a:extLst>
              <a:ext uri="{FF2B5EF4-FFF2-40B4-BE49-F238E27FC236}">
                <a16:creationId xmlns:a16="http://schemas.microsoft.com/office/drawing/2014/main" id="{5D014585-47AD-B642-ADA9-FF3D17FAC6DA}"/>
              </a:ext>
            </a:extLst>
          </p:cNvPr>
          <p:cNvPicPr>
            <a:picLocks noChangeAspect="1"/>
          </p:cNvPicPr>
          <p:nvPr/>
        </p:nvPicPr>
        <p:blipFill>
          <a:blip r:embed="rId4"/>
          <a:stretch>
            <a:fillRect/>
          </a:stretch>
        </p:blipFill>
        <p:spPr>
          <a:xfrm>
            <a:off x="344557" y="649866"/>
            <a:ext cx="888181" cy="888181"/>
          </a:xfrm>
          <a:prstGeom prst="rect">
            <a:avLst/>
          </a:prstGeom>
        </p:spPr>
      </p:pic>
    </p:spTree>
    <p:extLst>
      <p:ext uri="{BB962C8B-B14F-4D97-AF65-F5344CB8AC3E}">
        <p14:creationId xmlns:p14="http://schemas.microsoft.com/office/powerpoint/2010/main" val="18050409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B297B1-A4B6-4785-ACB2-DA0CA94DDA55}"/>
              </a:ext>
            </a:extLst>
          </p:cNvPr>
          <p:cNvSpPr>
            <a:spLocks noGrp="1"/>
          </p:cNvSpPr>
          <p:nvPr>
            <p:ph type="title" idx="4294967295"/>
          </p:nvPr>
        </p:nvSpPr>
        <p:spPr>
          <a:xfrm>
            <a:off x="0" y="49213"/>
            <a:ext cx="12192000" cy="382587"/>
          </a:xfrm>
        </p:spPr>
        <p:txBody>
          <a:bodyPr>
            <a:noAutofit/>
          </a:bodyPr>
          <a:lstStyle/>
          <a:p>
            <a:pPr algn="ctr"/>
            <a:r>
              <a:rPr lang="en-GB" sz="2400" dirty="0">
                <a:solidFill>
                  <a:schemeClr val="bg2"/>
                </a:solidFill>
              </a:rPr>
              <a:t> 1. Climate Change Mitigation</a:t>
            </a:r>
            <a:endParaRPr lang="en-NL" sz="2400" dirty="0">
              <a:solidFill>
                <a:schemeClr val="bg2"/>
              </a:solidFill>
            </a:endParaRPr>
          </a:p>
        </p:txBody>
      </p:sp>
      <p:sp>
        <p:nvSpPr>
          <p:cNvPr id="9" name="TextBox 8">
            <a:extLst>
              <a:ext uri="{FF2B5EF4-FFF2-40B4-BE49-F238E27FC236}">
                <a16:creationId xmlns:a16="http://schemas.microsoft.com/office/drawing/2014/main" id="{B3D0EBF4-0C3A-4607-9FEF-3545384548AC}"/>
              </a:ext>
            </a:extLst>
          </p:cNvPr>
          <p:cNvSpPr txBox="1"/>
          <p:nvPr/>
        </p:nvSpPr>
        <p:spPr>
          <a:xfrm>
            <a:off x="924560" y="5661615"/>
            <a:ext cx="10563225" cy="676275"/>
          </a:xfrm>
          <a:prstGeom prst="rect">
            <a:avLst/>
          </a:prstGeom>
          <a:noFill/>
        </p:spPr>
        <p:txBody>
          <a:bodyPr wrap="square" lIns="0" tIns="0" rIns="0" bIns="0" rtlCol="0" anchor="b" anchorCtr="0">
            <a:normAutofit fontScale="70000" lnSpcReduction="20000"/>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This table will be published in: Molthan-Hill, P et al (2021), </a:t>
            </a:r>
            <a:r>
              <a:rPr kumimoji="0" lang="en-GB" sz="1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Climate change education at universities: Relevance and strategies for every discipline.</a:t>
            </a:r>
            <a:r>
              <a:rPr kumimoji="0" lang="en-GB"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in: Handbook of Climate Change Adaptation and Mitigation (3rd edition), Springer: Cham, Switzerland, forthcoming. Adapted from definitions provided by Mochizuki Y, Bryan A (2015) Climate change education in the context of education for sustainable development: Rationale and principles. Research 9(1): 4-26. </a:t>
            </a:r>
            <a:endParaRPr kumimoji="0" lang="en-GB" sz="1800" b="0"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p:txBody>
      </p:sp>
      <p:graphicFrame>
        <p:nvGraphicFramePr>
          <p:cNvPr id="4" name="Diagram 3">
            <a:extLst>
              <a:ext uri="{FF2B5EF4-FFF2-40B4-BE49-F238E27FC236}">
                <a16:creationId xmlns:a16="http://schemas.microsoft.com/office/drawing/2014/main" id="{2F639CD7-082D-4148-8457-C9B8D908F8DB}"/>
              </a:ext>
            </a:extLst>
          </p:cNvPr>
          <p:cNvGraphicFramePr>
            <a:graphicFrameLocks/>
          </p:cNvGraphicFramePr>
          <p:nvPr>
            <p:extLst>
              <p:ext uri="{D42A27DB-BD31-4B8C-83A1-F6EECF244321}">
                <p14:modId xmlns:p14="http://schemas.microsoft.com/office/powerpoint/2010/main" val="871371908"/>
              </p:ext>
            </p:extLst>
          </p:nvPr>
        </p:nvGraphicFramePr>
        <p:xfrm>
          <a:off x="336000" y="906972"/>
          <a:ext cx="11520000" cy="529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 name="TextBox 12">
            <a:extLst>
              <a:ext uri="{FF2B5EF4-FFF2-40B4-BE49-F238E27FC236}">
                <a16:creationId xmlns:a16="http://schemas.microsoft.com/office/drawing/2014/main" id="{8274DBD2-64CF-471F-BEB9-BA6C00AF64EE}"/>
              </a:ext>
            </a:extLst>
          </p:cNvPr>
          <p:cNvSpPr txBox="1"/>
          <p:nvPr/>
        </p:nvSpPr>
        <p:spPr>
          <a:xfrm>
            <a:off x="0" y="18568"/>
            <a:ext cx="12192000" cy="523220"/>
          </a:xfrm>
          <a:prstGeom prst="rect">
            <a:avLst/>
          </a:prstGeom>
          <a:solidFill>
            <a:schemeClr val="bg1"/>
          </a:solidFill>
          <a:ln>
            <a:solidFill>
              <a:schemeClr val="bg1"/>
            </a:solid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effectLst/>
                <a:uLnTx/>
                <a:uFillTx/>
                <a:latin typeface="Arial" panose="020B0604020202020204"/>
                <a:ea typeface="+mn-ea"/>
                <a:cs typeface="+mn-cs"/>
              </a:rPr>
              <a:t> </a:t>
            </a:r>
            <a:r>
              <a:rPr kumimoji="0" lang="en-GB" sz="28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1. Climate Change Science Education</a:t>
            </a:r>
            <a:endParaRPr kumimoji="0" lang="en-NL" sz="28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2432942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B297B1-A4B6-4785-ACB2-DA0CA94DDA55}"/>
              </a:ext>
            </a:extLst>
          </p:cNvPr>
          <p:cNvSpPr>
            <a:spLocks noGrp="1"/>
          </p:cNvSpPr>
          <p:nvPr>
            <p:ph type="title" idx="4294967295"/>
          </p:nvPr>
        </p:nvSpPr>
        <p:spPr>
          <a:xfrm>
            <a:off x="0" y="49213"/>
            <a:ext cx="12192000" cy="382587"/>
          </a:xfrm>
        </p:spPr>
        <p:txBody>
          <a:bodyPr>
            <a:noAutofit/>
          </a:bodyPr>
          <a:lstStyle/>
          <a:p>
            <a:pPr algn="ctr"/>
            <a:r>
              <a:rPr lang="en-GB" sz="2400" dirty="0">
                <a:solidFill>
                  <a:schemeClr val="bg2"/>
                </a:solidFill>
              </a:rPr>
              <a:t> 1. Climate Change Mitigation</a:t>
            </a:r>
            <a:endParaRPr lang="en-NL" sz="2400" dirty="0">
              <a:solidFill>
                <a:schemeClr val="bg2"/>
              </a:solidFill>
            </a:endParaRPr>
          </a:p>
        </p:txBody>
      </p:sp>
      <p:sp>
        <p:nvSpPr>
          <p:cNvPr id="9" name="TextBox 8">
            <a:extLst>
              <a:ext uri="{FF2B5EF4-FFF2-40B4-BE49-F238E27FC236}">
                <a16:creationId xmlns:a16="http://schemas.microsoft.com/office/drawing/2014/main" id="{B3D0EBF4-0C3A-4607-9FEF-3545384548AC}"/>
              </a:ext>
            </a:extLst>
          </p:cNvPr>
          <p:cNvSpPr txBox="1"/>
          <p:nvPr/>
        </p:nvSpPr>
        <p:spPr>
          <a:xfrm>
            <a:off x="937260" y="5815236"/>
            <a:ext cx="10563225" cy="676275"/>
          </a:xfrm>
          <a:prstGeom prst="rect">
            <a:avLst/>
          </a:prstGeom>
          <a:noFill/>
        </p:spPr>
        <p:txBody>
          <a:bodyPr wrap="square" lIns="0" tIns="0" rIns="0" bIns="0" rtlCol="0" anchor="b" anchorCtr="0">
            <a:normAutofit fontScale="70000" lnSpcReduction="20000"/>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This table will be published in: Molthan-Hill, P et al (2021), </a:t>
            </a:r>
            <a:r>
              <a:rPr kumimoji="0" lang="en-GB" sz="1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Climate change education at universities: Relevance and strategies for every discipline.</a:t>
            </a:r>
            <a:r>
              <a:rPr kumimoji="0" lang="en-GB"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in: Handbook of Climate Change Adaptation and Mitigation (3rd edition), Springer: Cham, Switzerland, forthcoming. Adapted from definitions provided by Mochizuki Y, Bryan A (2015) Climate change education in the context of education for sustainable development: Rationale and principles. Research 9(1): 4-26. </a:t>
            </a:r>
            <a:endParaRPr kumimoji="0" lang="en-GB" sz="1800" b="0"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p:txBody>
      </p:sp>
      <p:graphicFrame>
        <p:nvGraphicFramePr>
          <p:cNvPr id="4" name="Diagram 3">
            <a:extLst>
              <a:ext uri="{FF2B5EF4-FFF2-40B4-BE49-F238E27FC236}">
                <a16:creationId xmlns:a16="http://schemas.microsoft.com/office/drawing/2014/main" id="{2F639CD7-082D-4148-8457-C9B8D908F8DB}"/>
              </a:ext>
            </a:extLst>
          </p:cNvPr>
          <p:cNvGraphicFramePr>
            <a:graphicFrameLocks/>
          </p:cNvGraphicFramePr>
          <p:nvPr>
            <p:extLst>
              <p:ext uri="{D42A27DB-BD31-4B8C-83A1-F6EECF244321}">
                <p14:modId xmlns:p14="http://schemas.microsoft.com/office/powerpoint/2010/main" val="916183600"/>
              </p:ext>
            </p:extLst>
          </p:nvPr>
        </p:nvGraphicFramePr>
        <p:xfrm>
          <a:off x="336000" y="783000"/>
          <a:ext cx="11520000" cy="529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 name="TextBox 12">
            <a:extLst>
              <a:ext uri="{FF2B5EF4-FFF2-40B4-BE49-F238E27FC236}">
                <a16:creationId xmlns:a16="http://schemas.microsoft.com/office/drawing/2014/main" id="{8274DBD2-64CF-471F-BEB9-BA6C00AF64EE}"/>
              </a:ext>
            </a:extLst>
          </p:cNvPr>
          <p:cNvSpPr txBox="1"/>
          <p:nvPr/>
        </p:nvSpPr>
        <p:spPr>
          <a:xfrm>
            <a:off x="0" y="16018"/>
            <a:ext cx="12192000" cy="523220"/>
          </a:xfrm>
          <a:prstGeom prst="rect">
            <a:avLst/>
          </a:prstGeom>
          <a:solidFill>
            <a:schemeClr val="bg1"/>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effectLst/>
                <a:uLnTx/>
                <a:uFillTx/>
                <a:latin typeface="Arial" panose="020B0604020202020204"/>
                <a:ea typeface="+mn-ea"/>
                <a:cs typeface="+mn-cs"/>
              </a:rPr>
              <a:t> </a:t>
            </a:r>
            <a:r>
              <a:rPr kumimoji="0" lang="en-GB" sz="28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2. Climate Change Mitigation Education</a:t>
            </a:r>
            <a:endParaRPr kumimoji="0" lang="en-NL" sz="28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1091272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B297B1-A4B6-4785-ACB2-DA0CA94DDA55}"/>
              </a:ext>
            </a:extLst>
          </p:cNvPr>
          <p:cNvSpPr>
            <a:spLocks noGrp="1"/>
          </p:cNvSpPr>
          <p:nvPr>
            <p:ph type="title" idx="4294967295"/>
          </p:nvPr>
        </p:nvSpPr>
        <p:spPr>
          <a:xfrm>
            <a:off x="0" y="49213"/>
            <a:ext cx="12192000" cy="382587"/>
          </a:xfrm>
        </p:spPr>
        <p:txBody>
          <a:bodyPr>
            <a:noAutofit/>
          </a:bodyPr>
          <a:lstStyle/>
          <a:p>
            <a:pPr algn="ctr"/>
            <a:r>
              <a:rPr lang="en-GB" sz="2400" dirty="0">
                <a:solidFill>
                  <a:schemeClr val="bg2"/>
                </a:solidFill>
              </a:rPr>
              <a:t> 1. Climate Change Mitigation</a:t>
            </a:r>
            <a:endParaRPr lang="en-NL" sz="2400" dirty="0">
              <a:solidFill>
                <a:schemeClr val="bg2"/>
              </a:solidFill>
            </a:endParaRPr>
          </a:p>
        </p:txBody>
      </p:sp>
      <p:sp>
        <p:nvSpPr>
          <p:cNvPr id="9" name="TextBox 8">
            <a:extLst>
              <a:ext uri="{FF2B5EF4-FFF2-40B4-BE49-F238E27FC236}">
                <a16:creationId xmlns:a16="http://schemas.microsoft.com/office/drawing/2014/main" id="{B3D0EBF4-0C3A-4607-9FEF-3545384548AC}"/>
              </a:ext>
            </a:extLst>
          </p:cNvPr>
          <p:cNvSpPr txBox="1"/>
          <p:nvPr/>
        </p:nvSpPr>
        <p:spPr>
          <a:xfrm>
            <a:off x="814387" y="5900420"/>
            <a:ext cx="10563225" cy="676275"/>
          </a:xfrm>
          <a:prstGeom prst="rect">
            <a:avLst/>
          </a:prstGeom>
          <a:noFill/>
        </p:spPr>
        <p:txBody>
          <a:bodyPr wrap="square" lIns="0" tIns="0" rIns="0" bIns="0" rtlCol="0" anchor="b" anchorCtr="0">
            <a:normAutofit fontScale="70000" lnSpcReduction="20000"/>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This table will be published in: Molthan-Hill, P et al (2021), </a:t>
            </a:r>
            <a:r>
              <a:rPr kumimoji="0" lang="en-GB" sz="1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Climate change education at universities: Relevance and strategies for every discipline.</a:t>
            </a:r>
            <a:r>
              <a:rPr kumimoji="0" lang="en-GB"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in: Handbook of Climate Change Adaptation and Mitigation (3rd edition), Springer: Cham, Switzerland, forthcoming. Adapted from definitions provided by Mochizuki Y, Bryan A (2015) Climate change education in the context of education for sustainable development: Rationale and principles. Research 9(1): 4-26. </a:t>
            </a:r>
            <a:endParaRPr kumimoji="0" lang="en-GB" sz="1800" b="0"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p:txBody>
      </p:sp>
      <p:graphicFrame>
        <p:nvGraphicFramePr>
          <p:cNvPr id="4" name="Diagram 3">
            <a:extLst>
              <a:ext uri="{FF2B5EF4-FFF2-40B4-BE49-F238E27FC236}">
                <a16:creationId xmlns:a16="http://schemas.microsoft.com/office/drawing/2014/main" id="{2F639CD7-082D-4148-8457-C9B8D908F8DB}"/>
              </a:ext>
            </a:extLst>
          </p:cNvPr>
          <p:cNvGraphicFramePr>
            <a:graphicFrameLocks/>
          </p:cNvGraphicFramePr>
          <p:nvPr>
            <p:extLst>
              <p:ext uri="{D42A27DB-BD31-4B8C-83A1-F6EECF244321}">
                <p14:modId xmlns:p14="http://schemas.microsoft.com/office/powerpoint/2010/main" val="2414727054"/>
              </p:ext>
            </p:extLst>
          </p:nvPr>
        </p:nvGraphicFramePr>
        <p:xfrm>
          <a:off x="335999" y="802557"/>
          <a:ext cx="11520000" cy="5436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 name="TextBox 12">
            <a:extLst>
              <a:ext uri="{FF2B5EF4-FFF2-40B4-BE49-F238E27FC236}">
                <a16:creationId xmlns:a16="http://schemas.microsoft.com/office/drawing/2014/main" id="{8274DBD2-64CF-471F-BEB9-BA6C00AF64EE}"/>
              </a:ext>
            </a:extLst>
          </p:cNvPr>
          <p:cNvSpPr txBox="1"/>
          <p:nvPr/>
        </p:nvSpPr>
        <p:spPr>
          <a:xfrm>
            <a:off x="0" y="18568"/>
            <a:ext cx="12192000" cy="523220"/>
          </a:xfrm>
          <a:prstGeom prst="rect">
            <a:avLst/>
          </a:prstGeom>
          <a:solidFill>
            <a:schemeClr val="bg1"/>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effectLst/>
                <a:uLnTx/>
                <a:uFillTx/>
                <a:latin typeface="Arial" panose="020B0604020202020204"/>
                <a:ea typeface="+mn-ea"/>
                <a:cs typeface="+mn-cs"/>
              </a:rPr>
              <a:t> </a:t>
            </a:r>
            <a:r>
              <a:rPr kumimoji="0" lang="en-GB" sz="28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3. Climate Change Adaptation Education</a:t>
            </a:r>
            <a:endParaRPr kumimoji="0" lang="en-NL" sz="28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6251954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DDDC96-10B5-334E-BDCF-B3E86A75102D}"/>
              </a:ext>
            </a:extLst>
          </p:cNvPr>
          <p:cNvSpPr>
            <a:spLocks noGrp="1"/>
          </p:cNvSpPr>
          <p:nvPr>
            <p:ph type="title"/>
          </p:nvPr>
        </p:nvSpPr>
        <p:spPr>
          <a:xfrm>
            <a:off x="280602" y="199393"/>
            <a:ext cx="11261756" cy="622807"/>
          </a:xfrm>
        </p:spPr>
        <p:txBody>
          <a:bodyPr>
            <a:normAutofit fontScale="90000"/>
          </a:bodyPr>
          <a:lstStyle/>
          <a:p>
            <a:pPr algn="ctr"/>
            <a:r>
              <a:rPr lang="en-GB" sz="4000" dirty="0"/>
              <a:t>Climate Change Education Survey	</a:t>
            </a:r>
            <a:endParaRPr lang="en-US" sz="4000" dirty="0"/>
          </a:p>
        </p:txBody>
      </p:sp>
      <p:sp>
        <p:nvSpPr>
          <p:cNvPr id="3" name="Content Placeholder 2">
            <a:extLst>
              <a:ext uri="{FF2B5EF4-FFF2-40B4-BE49-F238E27FC236}">
                <a16:creationId xmlns:a16="http://schemas.microsoft.com/office/drawing/2014/main" id="{51152649-9F74-1147-BF5E-F2294EFC0598}"/>
              </a:ext>
            </a:extLst>
          </p:cNvPr>
          <p:cNvSpPr>
            <a:spLocks noGrp="1"/>
          </p:cNvSpPr>
          <p:nvPr>
            <p:ph idx="1"/>
          </p:nvPr>
        </p:nvSpPr>
        <p:spPr>
          <a:xfrm>
            <a:off x="1190129" y="1343117"/>
            <a:ext cx="9442702" cy="1943704"/>
          </a:xfrm>
        </p:spPr>
        <p:txBody>
          <a:bodyPr>
            <a:normAutofit fontScale="92500" lnSpcReduction="10000"/>
          </a:bodyPr>
          <a:lstStyle/>
          <a:p>
            <a:pPr marL="0" indent="0">
              <a:buNone/>
            </a:pPr>
            <a:r>
              <a:rPr lang="en-GB" sz="4400" dirty="0"/>
              <a:t>		157 complete responses</a:t>
            </a:r>
          </a:p>
          <a:p>
            <a:endParaRPr lang="en-GB" sz="4400" dirty="0"/>
          </a:p>
          <a:p>
            <a:pPr marL="0" indent="0">
              <a:buNone/>
            </a:pPr>
            <a:r>
              <a:rPr lang="en-GB" sz="4400" dirty="0"/>
              <a:t>93 HEIs                        		22 countries </a:t>
            </a:r>
          </a:p>
          <a:p>
            <a:endParaRPr lang="en-GB" sz="2400" dirty="0"/>
          </a:p>
          <a:p>
            <a:endParaRPr lang="en-GB" dirty="0"/>
          </a:p>
          <a:p>
            <a:endParaRPr lang="en-GB" dirty="0"/>
          </a:p>
          <a:p>
            <a:endParaRPr lang="en-US" dirty="0"/>
          </a:p>
        </p:txBody>
      </p:sp>
      <p:pic>
        <p:nvPicPr>
          <p:cNvPr id="5" name="Picture 4">
            <a:extLst>
              <a:ext uri="{FF2B5EF4-FFF2-40B4-BE49-F238E27FC236}">
                <a16:creationId xmlns:a16="http://schemas.microsoft.com/office/drawing/2014/main" id="{E11130E9-C024-AF45-A559-5F6F4A6DBA4A}"/>
              </a:ext>
            </a:extLst>
          </p:cNvPr>
          <p:cNvPicPr>
            <a:picLocks noChangeAspect="1"/>
          </p:cNvPicPr>
          <p:nvPr/>
        </p:nvPicPr>
        <p:blipFill>
          <a:blip r:embed="rId2"/>
          <a:stretch>
            <a:fillRect/>
          </a:stretch>
        </p:blipFill>
        <p:spPr>
          <a:xfrm>
            <a:off x="550333" y="5862108"/>
            <a:ext cx="1471084" cy="735542"/>
          </a:xfrm>
          <a:prstGeom prst="rect">
            <a:avLst/>
          </a:prstGeom>
        </p:spPr>
      </p:pic>
      <p:sp>
        <p:nvSpPr>
          <p:cNvPr id="6" name="Rectangle 5">
            <a:extLst>
              <a:ext uri="{FF2B5EF4-FFF2-40B4-BE49-F238E27FC236}">
                <a16:creationId xmlns:a16="http://schemas.microsoft.com/office/drawing/2014/main" id="{6FB6C197-339A-F64C-8854-BD78DF3EE9EF}"/>
              </a:ext>
            </a:extLst>
          </p:cNvPr>
          <p:cNvSpPr/>
          <p:nvPr/>
        </p:nvSpPr>
        <p:spPr>
          <a:xfrm>
            <a:off x="378975" y="5751443"/>
            <a:ext cx="1873895" cy="940905"/>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43E8E2C9-0D77-DF41-AE78-F420FDF1EF31}"/>
              </a:ext>
            </a:extLst>
          </p:cNvPr>
          <p:cNvSpPr/>
          <p:nvPr/>
        </p:nvSpPr>
        <p:spPr>
          <a:xfrm>
            <a:off x="9806609" y="5751443"/>
            <a:ext cx="2180000" cy="940905"/>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8" name="Content Placeholder 2">
            <a:extLst>
              <a:ext uri="{FF2B5EF4-FFF2-40B4-BE49-F238E27FC236}">
                <a16:creationId xmlns:a16="http://schemas.microsoft.com/office/drawing/2014/main" id="{6ED6E9A2-20E9-E844-B08E-04CF05E2D568}"/>
              </a:ext>
            </a:extLst>
          </p:cNvPr>
          <p:cNvSpPr txBox="1">
            <a:spLocks/>
          </p:cNvSpPr>
          <p:nvPr/>
        </p:nvSpPr>
        <p:spPr>
          <a:xfrm>
            <a:off x="2742602" y="5107061"/>
            <a:ext cx="6574275" cy="13812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400" dirty="0"/>
              <a:t>98% agree climate change is a legitimate topic to be taught in Business Schools</a:t>
            </a:r>
          </a:p>
          <a:p>
            <a:r>
              <a:rPr lang="en-GB" sz="2400" dirty="0"/>
              <a:t>Only 45% do some teaching in this area</a:t>
            </a:r>
          </a:p>
          <a:p>
            <a:pPr marL="0" indent="0">
              <a:buNone/>
            </a:pPr>
            <a:endParaRPr lang="en-GB" dirty="0"/>
          </a:p>
        </p:txBody>
      </p:sp>
      <p:pic>
        <p:nvPicPr>
          <p:cNvPr id="9" name="Picture 8">
            <a:extLst>
              <a:ext uri="{FF2B5EF4-FFF2-40B4-BE49-F238E27FC236}">
                <a16:creationId xmlns:a16="http://schemas.microsoft.com/office/drawing/2014/main" id="{93A187EF-EAE9-9E4C-8F3E-D6115737E768}"/>
              </a:ext>
            </a:extLst>
          </p:cNvPr>
          <p:cNvPicPr>
            <a:picLocks noChangeAspect="1"/>
          </p:cNvPicPr>
          <p:nvPr/>
        </p:nvPicPr>
        <p:blipFill>
          <a:blip r:embed="rId3"/>
          <a:stretch>
            <a:fillRect/>
          </a:stretch>
        </p:blipFill>
        <p:spPr>
          <a:xfrm>
            <a:off x="3985846" y="1927018"/>
            <a:ext cx="3288324" cy="3288324"/>
          </a:xfrm>
          <a:prstGeom prst="rect">
            <a:avLst/>
          </a:prstGeom>
        </p:spPr>
      </p:pic>
    </p:spTree>
    <p:extLst>
      <p:ext uri="{BB962C8B-B14F-4D97-AF65-F5344CB8AC3E}">
        <p14:creationId xmlns:p14="http://schemas.microsoft.com/office/powerpoint/2010/main" val="40543410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11130E9-C024-AF45-A559-5F6F4A6DBA4A}"/>
              </a:ext>
            </a:extLst>
          </p:cNvPr>
          <p:cNvPicPr>
            <a:picLocks noChangeAspect="1"/>
          </p:cNvPicPr>
          <p:nvPr/>
        </p:nvPicPr>
        <p:blipFill>
          <a:blip r:embed="rId2"/>
          <a:stretch>
            <a:fillRect/>
          </a:stretch>
        </p:blipFill>
        <p:spPr>
          <a:xfrm>
            <a:off x="550333" y="5862108"/>
            <a:ext cx="1471084" cy="735542"/>
          </a:xfrm>
          <a:prstGeom prst="rect">
            <a:avLst/>
          </a:prstGeom>
        </p:spPr>
      </p:pic>
      <p:sp>
        <p:nvSpPr>
          <p:cNvPr id="6" name="Rectangle 5">
            <a:extLst>
              <a:ext uri="{FF2B5EF4-FFF2-40B4-BE49-F238E27FC236}">
                <a16:creationId xmlns:a16="http://schemas.microsoft.com/office/drawing/2014/main" id="{6FB6C197-339A-F64C-8854-BD78DF3EE9EF}"/>
              </a:ext>
            </a:extLst>
          </p:cNvPr>
          <p:cNvSpPr/>
          <p:nvPr/>
        </p:nvSpPr>
        <p:spPr>
          <a:xfrm>
            <a:off x="378975" y="5751443"/>
            <a:ext cx="1873895" cy="940905"/>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43E8E2C9-0D77-DF41-AE78-F420FDF1EF31}"/>
              </a:ext>
            </a:extLst>
          </p:cNvPr>
          <p:cNvSpPr/>
          <p:nvPr/>
        </p:nvSpPr>
        <p:spPr>
          <a:xfrm>
            <a:off x="9806609" y="5751443"/>
            <a:ext cx="2180000" cy="940905"/>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1" name="Title 1">
            <a:extLst>
              <a:ext uri="{FF2B5EF4-FFF2-40B4-BE49-F238E27FC236}">
                <a16:creationId xmlns:a16="http://schemas.microsoft.com/office/drawing/2014/main" id="{A0F82FDD-D100-6D44-82FF-942BC9EF459A}"/>
              </a:ext>
            </a:extLst>
          </p:cNvPr>
          <p:cNvSpPr>
            <a:spLocks noGrp="1"/>
          </p:cNvSpPr>
          <p:nvPr>
            <p:ph type="title"/>
          </p:nvPr>
        </p:nvSpPr>
        <p:spPr>
          <a:xfrm>
            <a:off x="280602" y="199393"/>
            <a:ext cx="11261756" cy="622807"/>
          </a:xfrm>
        </p:spPr>
        <p:txBody>
          <a:bodyPr>
            <a:normAutofit fontScale="90000"/>
          </a:bodyPr>
          <a:lstStyle/>
          <a:p>
            <a:pPr algn="ctr"/>
            <a:r>
              <a:rPr lang="en-GB" sz="4000" dirty="0"/>
              <a:t>Climate Change Education Survey	</a:t>
            </a:r>
            <a:endParaRPr lang="en-US" sz="4000" dirty="0"/>
          </a:p>
        </p:txBody>
      </p:sp>
      <p:sp>
        <p:nvSpPr>
          <p:cNvPr id="13" name="TextBox 12">
            <a:extLst>
              <a:ext uri="{FF2B5EF4-FFF2-40B4-BE49-F238E27FC236}">
                <a16:creationId xmlns:a16="http://schemas.microsoft.com/office/drawing/2014/main" id="{23E4FED5-A7ED-4C4B-8B23-F8D9D357F133}"/>
              </a:ext>
            </a:extLst>
          </p:cNvPr>
          <p:cNvSpPr txBox="1"/>
          <p:nvPr/>
        </p:nvSpPr>
        <p:spPr>
          <a:xfrm>
            <a:off x="1113762" y="1553011"/>
            <a:ext cx="6217768" cy="1477328"/>
          </a:xfrm>
          <a:prstGeom prst="rect">
            <a:avLst/>
          </a:prstGeom>
          <a:noFill/>
        </p:spPr>
        <p:txBody>
          <a:bodyPr wrap="square" rtlCol="0">
            <a:spAutoFit/>
          </a:bodyPr>
          <a:lstStyle/>
          <a:p>
            <a:r>
              <a:rPr lang="en-GB" i="1" dirty="0"/>
              <a:t>‘Business through its various activities impact the environment, so future professionals should engage with discussions on climate action’ </a:t>
            </a:r>
            <a:r>
              <a:rPr lang="en-GB" dirty="0"/>
              <a:t>(Respondent 49)</a:t>
            </a:r>
            <a:r>
              <a:rPr lang="en-GB" i="1" dirty="0"/>
              <a:t> Assistant Professor in Public Health, India</a:t>
            </a:r>
            <a:endParaRPr lang="en-GB" dirty="0"/>
          </a:p>
          <a:p>
            <a:endParaRPr lang="en-GB" dirty="0"/>
          </a:p>
        </p:txBody>
      </p:sp>
      <p:sp>
        <p:nvSpPr>
          <p:cNvPr id="14" name="TextBox 13">
            <a:extLst>
              <a:ext uri="{FF2B5EF4-FFF2-40B4-BE49-F238E27FC236}">
                <a16:creationId xmlns:a16="http://schemas.microsoft.com/office/drawing/2014/main" id="{F1242B29-EBA1-3C40-B5BE-71831B433574}"/>
              </a:ext>
            </a:extLst>
          </p:cNvPr>
          <p:cNvSpPr txBox="1"/>
          <p:nvPr/>
        </p:nvSpPr>
        <p:spPr>
          <a:xfrm>
            <a:off x="6096000" y="2883987"/>
            <a:ext cx="5991466" cy="1754326"/>
          </a:xfrm>
          <a:prstGeom prst="rect">
            <a:avLst/>
          </a:prstGeom>
          <a:noFill/>
        </p:spPr>
        <p:txBody>
          <a:bodyPr wrap="square" rtlCol="0">
            <a:spAutoFit/>
          </a:bodyPr>
          <a:lstStyle/>
          <a:p>
            <a:r>
              <a:rPr lang="en-GB" i="1" dirty="0"/>
              <a:t>‘Every topic connected with the economy or businesses is a legitimate topic to be studied in business schools. Clearly, there are economic repercussions of climate change’. </a:t>
            </a:r>
            <a:r>
              <a:rPr lang="en-GB" dirty="0"/>
              <a:t>(Respondent 99) Assistant Professor, Economics UK.</a:t>
            </a:r>
          </a:p>
          <a:p>
            <a:endParaRPr lang="en-GB" dirty="0"/>
          </a:p>
        </p:txBody>
      </p:sp>
      <p:sp>
        <p:nvSpPr>
          <p:cNvPr id="15" name="TextBox 14">
            <a:extLst>
              <a:ext uri="{FF2B5EF4-FFF2-40B4-BE49-F238E27FC236}">
                <a16:creationId xmlns:a16="http://schemas.microsoft.com/office/drawing/2014/main" id="{B40765C2-5DB4-F045-9634-4C1526E19813}"/>
              </a:ext>
            </a:extLst>
          </p:cNvPr>
          <p:cNvSpPr txBox="1"/>
          <p:nvPr/>
        </p:nvSpPr>
        <p:spPr>
          <a:xfrm>
            <a:off x="378975" y="3764235"/>
            <a:ext cx="5345501" cy="1754326"/>
          </a:xfrm>
          <a:prstGeom prst="rect">
            <a:avLst/>
          </a:prstGeom>
          <a:noFill/>
        </p:spPr>
        <p:txBody>
          <a:bodyPr wrap="square" rtlCol="0">
            <a:spAutoFit/>
          </a:bodyPr>
          <a:lstStyle/>
          <a:p>
            <a:r>
              <a:rPr lang="en-GB" i="1" dirty="0"/>
              <a:t>Addressing climate change requires business insight and economic analysis.  Students should be taught to think critically about all important issues that have a broad public impact. </a:t>
            </a:r>
            <a:r>
              <a:rPr lang="en-GB" dirty="0"/>
              <a:t>(Respondent 168) Dean, Finance, USA. </a:t>
            </a:r>
          </a:p>
          <a:p>
            <a:endParaRPr lang="en-GB" dirty="0"/>
          </a:p>
        </p:txBody>
      </p:sp>
      <p:sp>
        <p:nvSpPr>
          <p:cNvPr id="16" name="TextBox 15">
            <a:extLst>
              <a:ext uri="{FF2B5EF4-FFF2-40B4-BE49-F238E27FC236}">
                <a16:creationId xmlns:a16="http://schemas.microsoft.com/office/drawing/2014/main" id="{B936B245-F58D-174D-B492-95CD3EDFFA03}"/>
              </a:ext>
            </a:extLst>
          </p:cNvPr>
          <p:cNvSpPr txBox="1"/>
          <p:nvPr/>
        </p:nvSpPr>
        <p:spPr>
          <a:xfrm>
            <a:off x="4926525" y="5458278"/>
            <a:ext cx="6323257" cy="1200329"/>
          </a:xfrm>
          <a:prstGeom prst="rect">
            <a:avLst/>
          </a:prstGeom>
          <a:noFill/>
        </p:spPr>
        <p:txBody>
          <a:bodyPr wrap="square" rtlCol="0">
            <a:spAutoFit/>
          </a:bodyPr>
          <a:lstStyle/>
          <a:p>
            <a:r>
              <a:rPr lang="en-GB" i="1" dirty="0"/>
              <a:t>Climate change is a politically motivated myth without unbiased scientific proof </a:t>
            </a:r>
            <a:r>
              <a:rPr lang="en-GB" dirty="0"/>
              <a:t>(Respondent 143) Head of Department, Strategic Management, USA. </a:t>
            </a:r>
          </a:p>
          <a:p>
            <a:endParaRPr lang="en-GB" dirty="0"/>
          </a:p>
        </p:txBody>
      </p:sp>
    </p:spTree>
    <p:extLst>
      <p:ext uri="{BB962C8B-B14F-4D97-AF65-F5344CB8AC3E}">
        <p14:creationId xmlns:p14="http://schemas.microsoft.com/office/powerpoint/2010/main" val="24215610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11130E9-C024-AF45-A559-5F6F4A6DBA4A}"/>
              </a:ext>
            </a:extLst>
          </p:cNvPr>
          <p:cNvPicPr>
            <a:picLocks noChangeAspect="1"/>
          </p:cNvPicPr>
          <p:nvPr/>
        </p:nvPicPr>
        <p:blipFill>
          <a:blip r:embed="rId2"/>
          <a:stretch>
            <a:fillRect/>
          </a:stretch>
        </p:blipFill>
        <p:spPr>
          <a:xfrm>
            <a:off x="550333" y="5862108"/>
            <a:ext cx="1471084" cy="735542"/>
          </a:xfrm>
          <a:prstGeom prst="rect">
            <a:avLst/>
          </a:prstGeom>
        </p:spPr>
      </p:pic>
      <p:sp>
        <p:nvSpPr>
          <p:cNvPr id="6" name="Rectangle 5">
            <a:extLst>
              <a:ext uri="{FF2B5EF4-FFF2-40B4-BE49-F238E27FC236}">
                <a16:creationId xmlns:a16="http://schemas.microsoft.com/office/drawing/2014/main" id="{6FB6C197-339A-F64C-8854-BD78DF3EE9EF}"/>
              </a:ext>
            </a:extLst>
          </p:cNvPr>
          <p:cNvSpPr/>
          <p:nvPr/>
        </p:nvSpPr>
        <p:spPr>
          <a:xfrm>
            <a:off x="378975" y="5751443"/>
            <a:ext cx="1873895" cy="940905"/>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43E8E2C9-0D77-DF41-AE78-F420FDF1EF31}"/>
              </a:ext>
            </a:extLst>
          </p:cNvPr>
          <p:cNvSpPr/>
          <p:nvPr/>
        </p:nvSpPr>
        <p:spPr>
          <a:xfrm>
            <a:off x="9806609" y="5751443"/>
            <a:ext cx="2180000" cy="940905"/>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1" name="Title 1">
            <a:extLst>
              <a:ext uri="{FF2B5EF4-FFF2-40B4-BE49-F238E27FC236}">
                <a16:creationId xmlns:a16="http://schemas.microsoft.com/office/drawing/2014/main" id="{A0F82FDD-D100-6D44-82FF-942BC9EF459A}"/>
              </a:ext>
            </a:extLst>
          </p:cNvPr>
          <p:cNvSpPr>
            <a:spLocks noGrp="1"/>
          </p:cNvSpPr>
          <p:nvPr>
            <p:ph type="title"/>
          </p:nvPr>
        </p:nvSpPr>
        <p:spPr>
          <a:xfrm>
            <a:off x="280602" y="199393"/>
            <a:ext cx="11261756" cy="622807"/>
          </a:xfrm>
        </p:spPr>
        <p:txBody>
          <a:bodyPr>
            <a:normAutofit fontScale="90000"/>
          </a:bodyPr>
          <a:lstStyle/>
          <a:p>
            <a:pPr algn="ctr"/>
            <a:r>
              <a:rPr lang="en-GB" sz="4000" dirty="0"/>
              <a:t>Climate Change Education Survey	</a:t>
            </a:r>
            <a:endParaRPr lang="en-US" sz="4000" dirty="0"/>
          </a:p>
        </p:txBody>
      </p:sp>
      <p:graphicFrame>
        <p:nvGraphicFramePr>
          <p:cNvPr id="12" name="Chart 11">
            <a:extLst>
              <a:ext uri="{FF2B5EF4-FFF2-40B4-BE49-F238E27FC236}">
                <a16:creationId xmlns:a16="http://schemas.microsoft.com/office/drawing/2014/main" id="{826C9E1F-22D0-4D46-BB7D-5198F1AEBD30}"/>
              </a:ext>
            </a:extLst>
          </p:cNvPr>
          <p:cNvGraphicFramePr/>
          <p:nvPr/>
        </p:nvGraphicFramePr>
        <p:xfrm>
          <a:off x="1872880" y="1043353"/>
          <a:ext cx="8077200" cy="541453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71122632"/>
      </p:ext>
    </p:extLst>
  </p:cSld>
  <p:clrMapOvr>
    <a:masterClrMapping/>
  </p:clrMapOvr>
</p:sld>
</file>

<file path=ppt/theme/theme1.xml><?xml version="1.0" encoding="utf-8"?>
<a:theme xmlns:a="http://schemas.openxmlformats.org/drawingml/2006/main" name="White Title Slid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U New PowerPoint ARIAL Template v1.1 27.02 [Read-Only]" id="{315BE592-D111-4BDC-B31E-64D43C3BB575}" vid="{41FE97CE-4D24-4C13-97FB-C23CE467486D}"/>
    </a:ext>
  </a:extLst>
</a:theme>
</file>

<file path=ppt/theme/theme2.xml><?xml version="1.0" encoding="utf-8"?>
<a:theme xmlns:a="http://schemas.openxmlformats.org/drawingml/2006/main" name="Black Title Slid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U New PowerPoint ARIAL Template v1.1 27.02 [Read-Only]" id="{315BE592-D111-4BDC-B31E-64D43C3BB575}" vid="{03D2DFFF-9D15-496E-BC59-BB2E6179489C}"/>
    </a:ext>
  </a:extLst>
</a:theme>
</file>

<file path=ppt/theme/theme3.xml><?xml version="1.0" encoding="utf-8"?>
<a:theme xmlns:a="http://schemas.openxmlformats.org/drawingml/2006/main" name="White Content Slid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U New PowerPoint ARIAL Template v1.1 27.02 [Read-Only]" id="{315BE592-D111-4BDC-B31E-64D43C3BB575}" vid="{DA40DCDE-2D41-450F-A391-4502A119F902}"/>
    </a:ext>
  </a:extLst>
</a:theme>
</file>

<file path=ppt/theme/theme4.xml><?xml version="1.0" encoding="utf-8"?>
<a:theme xmlns:a="http://schemas.openxmlformats.org/drawingml/2006/main" name="Black Content Slid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U New PowerPoint ARIAL Template v1.1 27.02 [Read-Only]" id="{315BE592-D111-4BDC-B31E-64D43C3BB575}" vid="{5E782D2A-B8EE-403C-B5FC-014307A1E088}"/>
    </a:ext>
  </a:extLst>
</a:theme>
</file>

<file path=ppt/theme/theme5.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29AF8C"/>
      </a:accent1>
      <a:accent2>
        <a:srgbClr val="97BE49"/>
      </a:accent2>
      <a:accent3>
        <a:srgbClr val="3D9CCC"/>
      </a:accent3>
      <a:accent4>
        <a:srgbClr val="7C60C6"/>
      </a:accent4>
      <a:accent5>
        <a:srgbClr val="C9492C"/>
      </a:accent5>
      <a:accent6>
        <a:srgbClr val="D58C2E"/>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3E4F19A7-A959-40BB-972C-4880BAF8EB09}"/>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ImageCreateDate xmlns="60C11AE1-E3BF-4593-8A2B-CE8459EEB745" xsi:nil="true"/>
    <PublishingStartDate xmlns="http://schemas.microsoft.com/sharepoint/v3" xsi:nil="true"/>
    <wic_System_Copyright xmlns="http://schemas.microsoft.com/sharepoint/v3/fields" xsi:nil="true"/>
  </documentManagement>
</p:properties>
</file>

<file path=customXml/item3.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7503B588C566E0468339CA50D14C7C96" ma:contentTypeVersion="2" ma:contentTypeDescription="Upload an image." ma:contentTypeScope="" ma:versionID="e95fca7b813fdeb7d47f14c0b49dfdd8">
  <xsd:schema xmlns:xsd="http://www.w3.org/2001/XMLSchema" xmlns:xs="http://www.w3.org/2001/XMLSchema" xmlns:p="http://schemas.microsoft.com/office/2006/metadata/properties" xmlns:ns1="http://schemas.microsoft.com/sharepoint/v3" xmlns:ns2="60C11AE1-E3BF-4593-8A2B-CE8459EEB745" xmlns:ns3="http://schemas.microsoft.com/sharepoint/v3/fields" targetNamespace="http://schemas.microsoft.com/office/2006/metadata/properties" ma:root="true" ma:fieldsID="b4bd68e83fa0ec4de9ea96869bdd3ba8" ns1:_="" ns2:_="" ns3:_="">
    <xsd:import namespace="http://schemas.microsoft.com/sharepoint/v3"/>
    <xsd:import namespace="60C11AE1-E3BF-4593-8A2B-CE8459EEB745"/>
    <xsd:import namespace="http://schemas.microsoft.com/sharepoint/v3/fields"/>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element name="PublishingStartDate" ma:index="27" nillable="true" ma:displayName="Scheduling Start Date" ma:internalName="PublishingStartDate">
      <xsd:simpleType>
        <xsd:restriction base="dms:Unknown"/>
      </xsd:simpleType>
    </xsd:element>
    <xsd:element name="PublishingExpirationDate" ma:index="28" nillable="true" ma:displayName="Scheduling End Dat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60C11AE1-E3BF-4593-8A2B-CE8459EEB745"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E1928B8-4EE3-44E3-A3DA-589E26844FC6}">
  <ds:schemaRefs>
    <ds:schemaRef ds:uri="http://schemas.microsoft.com/sharepoint/v3/contenttype/forms"/>
  </ds:schemaRefs>
</ds:datastoreItem>
</file>

<file path=customXml/itemProps2.xml><?xml version="1.0" encoding="utf-8"?>
<ds:datastoreItem xmlns:ds="http://schemas.openxmlformats.org/officeDocument/2006/customXml" ds:itemID="{6D5DB007-3F72-46CD-9C65-144C36337EF5}">
  <ds:schemaRefs>
    <ds:schemaRef ds:uri="http://schemas.microsoft.com/office/2006/documentManagement/types"/>
    <ds:schemaRef ds:uri="http://schemas.openxmlformats.org/package/2006/metadata/core-properties"/>
    <ds:schemaRef ds:uri="http://purl.org/dc/dcmitype/"/>
    <ds:schemaRef ds:uri="http://purl.org/dc/terms/"/>
    <ds:schemaRef ds:uri="http://purl.org/dc/elements/1.1/"/>
    <ds:schemaRef ds:uri="http://schemas.microsoft.com/sharepoint/v3"/>
    <ds:schemaRef ds:uri="http://schemas.microsoft.com/office/2006/metadata/properties"/>
    <ds:schemaRef ds:uri="60C11AE1-E3BF-4593-8A2B-CE8459EEB745"/>
    <ds:schemaRef ds:uri="http://www.w3.org/XML/1998/namespace"/>
    <ds:schemaRef ds:uri="http://schemas.microsoft.com/office/infopath/2007/PartnerControls"/>
    <ds:schemaRef ds:uri="http://schemas.microsoft.com/sharepoint/v3/fields"/>
  </ds:schemaRefs>
</ds:datastoreItem>
</file>

<file path=customXml/itemProps3.xml><?xml version="1.0" encoding="utf-8"?>
<ds:datastoreItem xmlns:ds="http://schemas.openxmlformats.org/officeDocument/2006/customXml" ds:itemID="{EA5B94C8-6548-4533-BC10-D9078480DA1B}">
  <ds:schemaRefs>
    <ds:schemaRef ds:uri="http://schemas.microsoft.com/office/2006/metadata/contentType"/>
    <ds:schemaRef ds:uri="http://schemas.microsoft.com/office/2006/metadata/properties/metaAttributes"/>
    <ds:schemaRef ds:uri="http://www.w3.org/2000/xmlns/"/>
    <ds:schemaRef ds:uri="http://www.w3.org/2001/XMLSchema"/>
    <ds:schemaRef ds:uri="http://schemas.microsoft.com/sharepoint/v3"/>
    <ds:schemaRef ds:uri="60C11AE1-E3BF-4593-8A2B-CE8459EEB745"/>
    <ds:schemaRef ds:uri="http://schemas.microsoft.com/sharepoint/v3/fields"/>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NU New PowerPoint ARIAL Template v1.1 27.02</Template>
  <TotalTime>0</TotalTime>
  <Words>1835</Words>
  <Application>Microsoft Office PowerPoint</Application>
  <PresentationFormat>Widescreen</PresentationFormat>
  <Paragraphs>90</Paragraphs>
  <Slides>11</Slides>
  <Notes>6</Notes>
  <HiddenSlides>0</HiddenSlides>
  <MMClips>0</MMClips>
  <ScaleCrop>false</ScaleCrop>
  <HeadingPairs>
    <vt:vector size="6" baseType="variant">
      <vt:variant>
        <vt:lpstr>Fonts Used</vt:lpstr>
      </vt:variant>
      <vt:variant>
        <vt:i4>8</vt:i4>
      </vt:variant>
      <vt:variant>
        <vt:lpstr>Theme</vt:lpstr>
      </vt:variant>
      <vt:variant>
        <vt:i4>5</vt:i4>
      </vt:variant>
      <vt:variant>
        <vt:lpstr>Slide Titles</vt:lpstr>
      </vt:variant>
      <vt:variant>
        <vt:i4>11</vt:i4>
      </vt:variant>
    </vt:vector>
  </HeadingPairs>
  <TitlesOfParts>
    <vt:vector size="24" baseType="lpstr">
      <vt:lpstr>Azo Sans</vt:lpstr>
      <vt:lpstr>Azo Sans Thin</vt:lpstr>
      <vt:lpstr>Arial</vt:lpstr>
      <vt:lpstr>Calibri</vt:lpstr>
      <vt:lpstr>Calibri Light</vt:lpstr>
      <vt:lpstr>Century Gothic</vt:lpstr>
      <vt:lpstr>Times New Roman</vt:lpstr>
      <vt:lpstr>Wingdings</vt:lpstr>
      <vt:lpstr>White Title Slide</vt:lpstr>
      <vt:lpstr>Black Title Slide</vt:lpstr>
      <vt:lpstr>White Content Slide</vt:lpstr>
      <vt:lpstr>Black Content Slide</vt:lpstr>
      <vt:lpstr>Office Theme</vt:lpstr>
      <vt:lpstr>Advancing SDG 13: Integrating Climate Change into Management Education</vt:lpstr>
      <vt:lpstr>Presentation overview</vt:lpstr>
      <vt:lpstr>En-ROADS is a cutting-edge simulation model used to test climate solutions and generate climate scenarios for the future.</vt:lpstr>
      <vt:lpstr> 1. Climate Change Mitigation</vt:lpstr>
      <vt:lpstr> 1. Climate Change Mitigation</vt:lpstr>
      <vt:lpstr> 1. Climate Change Mitigation</vt:lpstr>
      <vt:lpstr>Climate Change Education Survey </vt:lpstr>
      <vt:lpstr>Climate Change Education Survey </vt:lpstr>
      <vt:lpstr>Climate Change Education Survey </vt:lpstr>
      <vt:lpstr>CLT - ECOS</vt:lpstr>
      <vt:lpstr>Recent publications, and research</vt:lpstr>
    </vt:vector>
  </TitlesOfParts>
  <Company>HP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University PowerPoint Template</dc:title>
  <dc:creator>Alex Hope</dc:creator>
  <cp:keywords/>
  <dc:description/>
  <cp:lastModifiedBy>Gallacher, Jonathan</cp:lastModifiedBy>
  <cp:revision>24</cp:revision>
  <dcterms:created xsi:type="dcterms:W3CDTF">2018-06-08T09:22:50Z</dcterms:created>
  <dcterms:modified xsi:type="dcterms:W3CDTF">2021-11-12T17:16:36Z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0x0101009148F5A04DDD49CBA7127AADA5FB792B00AADE34325A8B49CDA8BB4DB53328F214007503B588C566E0468339CA50D14C7C96</vt:lpwstr>
  </property>
</Properties>
</file>