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notesMasterIdLst>
    <p:notesMasterId r:id="rId19"/>
  </p:notesMasterIdLst>
  <p:sldIdLst>
    <p:sldId id="257" r:id="rId3"/>
    <p:sldId id="258" r:id="rId4"/>
    <p:sldId id="259" r:id="rId5"/>
    <p:sldId id="267" r:id="rId6"/>
    <p:sldId id="269" r:id="rId7"/>
    <p:sldId id="268" r:id="rId8"/>
    <p:sldId id="260" r:id="rId9"/>
    <p:sldId id="266" r:id="rId10"/>
    <p:sldId id="261" r:id="rId11"/>
    <p:sldId id="270" r:id="rId12"/>
    <p:sldId id="262" r:id="rId13"/>
    <p:sldId id="263" r:id="rId14"/>
    <p:sldId id="272" r:id="rId15"/>
    <p:sldId id="271" r:id="rId16"/>
    <p:sldId id="264" r:id="rId17"/>
    <p:sldId id="273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101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0556A16-2C43-4D52-9739-30F911486BFF}" type="doc">
      <dgm:prSet loTypeId="urn:microsoft.com/office/officeart/2008/layout/RadialCluster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A7FE3A0C-8325-4DDD-B76A-42A3BE00FE9F}">
      <dgm:prSet phldrT="[Text]"/>
      <dgm:spPr/>
      <dgm:t>
        <a:bodyPr/>
        <a:lstStyle/>
        <a:p>
          <a:r>
            <a:rPr lang="en-GB" dirty="0" smtClean="0">
              <a:solidFill>
                <a:schemeClr val="tx1"/>
              </a:solidFill>
            </a:rPr>
            <a:t>Assault</a:t>
          </a:r>
          <a:endParaRPr lang="en-GB" dirty="0">
            <a:solidFill>
              <a:schemeClr val="tx1"/>
            </a:solidFill>
          </a:endParaRPr>
        </a:p>
      </dgm:t>
    </dgm:pt>
    <dgm:pt modelId="{9EA7BF2B-8BAD-4B2F-85BE-1E3D098B8AFA}" type="parTrans" cxnId="{8E129CD9-0BE6-44A9-AE1E-87F6BB38B42A}">
      <dgm:prSet/>
      <dgm:spPr/>
      <dgm:t>
        <a:bodyPr/>
        <a:lstStyle/>
        <a:p>
          <a:endParaRPr lang="en-GB"/>
        </a:p>
      </dgm:t>
    </dgm:pt>
    <dgm:pt modelId="{61A112E5-6479-4168-A634-411E56E51DD2}" type="sibTrans" cxnId="{8E129CD9-0BE6-44A9-AE1E-87F6BB38B42A}">
      <dgm:prSet/>
      <dgm:spPr/>
      <dgm:t>
        <a:bodyPr/>
        <a:lstStyle/>
        <a:p>
          <a:endParaRPr lang="en-GB"/>
        </a:p>
      </dgm:t>
    </dgm:pt>
    <dgm:pt modelId="{7A45ADF3-8E98-43A2-B179-3FB4B30BB9FC}">
      <dgm:prSet phldrT="[Text]"/>
      <dgm:spPr/>
      <dgm:t>
        <a:bodyPr/>
        <a:lstStyle/>
        <a:p>
          <a:r>
            <a:rPr lang="en-GB" dirty="0" smtClean="0"/>
            <a:t>Nothing?</a:t>
          </a:r>
          <a:endParaRPr lang="en-GB" dirty="0"/>
        </a:p>
      </dgm:t>
    </dgm:pt>
    <dgm:pt modelId="{EE6605E6-3FAC-4A73-9E36-14AD9F276D60}" type="parTrans" cxnId="{D4AB1F61-FB12-4719-8A94-2C54826412DC}">
      <dgm:prSet/>
      <dgm:spPr/>
      <dgm:t>
        <a:bodyPr/>
        <a:lstStyle/>
        <a:p>
          <a:endParaRPr lang="en-GB"/>
        </a:p>
      </dgm:t>
    </dgm:pt>
    <dgm:pt modelId="{B53F0DCB-308E-466C-A29A-71CBD739B847}" type="sibTrans" cxnId="{D4AB1F61-FB12-4719-8A94-2C54826412DC}">
      <dgm:prSet/>
      <dgm:spPr/>
      <dgm:t>
        <a:bodyPr/>
        <a:lstStyle/>
        <a:p>
          <a:endParaRPr lang="en-GB"/>
        </a:p>
      </dgm:t>
    </dgm:pt>
    <dgm:pt modelId="{28B8CDE2-7E4F-41CD-8E64-803249F97CF8}">
      <dgm:prSet phldrT="[Text]"/>
      <dgm:spPr/>
      <dgm:t>
        <a:bodyPr/>
        <a:lstStyle/>
        <a:p>
          <a:r>
            <a:rPr lang="en-GB" dirty="0" smtClean="0">
              <a:solidFill>
                <a:schemeClr val="tx1"/>
              </a:solidFill>
            </a:rPr>
            <a:t>Assault?</a:t>
          </a:r>
          <a:endParaRPr lang="en-GB" dirty="0">
            <a:solidFill>
              <a:schemeClr val="tx1"/>
            </a:solidFill>
          </a:endParaRPr>
        </a:p>
      </dgm:t>
    </dgm:pt>
    <dgm:pt modelId="{DB95C0C8-5010-4E1A-B855-5A649D230B30}" type="parTrans" cxnId="{FB29E6F0-17CE-489E-9BFC-B0356D22ECAA}">
      <dgm:prSet/>
      <dgm:spPr/>
      <dgm:t>
        <a:bodyPr/>
        <a:lstStyle/>
        <a:p>
          <a:endParaRPr lang="en-GB"/>
        </a:p>
      </dgm:t>
    </dgm:pt>
    <dgm:pt modelId="{F65BE9CA-3B36-4517-9DEB-10C102BF90F7}" type="sibTrans" cxnId="{FB29E6F0-17CE-489E-9BFC-B0356D22ECAA}">
      <dgm:prSet/>
      <dgm:spPr/>
      <dgm:t>
        <a:bodyPr/>
        <a:lstStyle/>
        <a:p>
          <a:endParaRPr lang="en-GB"/>
        </a:p>
      </dgm:t>
    </dgm:pt>
    <dgm:pt modelId="{6491212B-78A0-4A2C-BBFE-E0FC8A4E2318}">
      <dgm:prSet phldrT="[Text]"/>
      <dgm:spPr>
        <a:solidFill>
          <a:schemeClr val="tx1"/>
        </a:solidFill>
      </dgm:spPr>
      <dgm:t>
        <a:bodyPr/>
        <a:lstStyle/>
        <a:p>
          <a:r>
            <a:rPr lang="en-GB" dirty="0" smtClean="0"/>
            <a:t>Self-harm?</a:t>
          </a:r>
          <a:endParaRPr lang="en-GB" dirty="0"/>
        </a:p>
      </dgm:t>
    </dgm:pt>
    <dgm:pt modelId="{1BF0A852-A53F-4892-8BB5-22E2FD6F8A78}" type="parTrans" cxnId="{1EAEB34F-3500-481C-81C2-1131F6A93517}">
      <dgm:prSet/>
      <dgm:spPr/>
      <dgm:t>
        <a:bodyPr/>
        <a:lstStyle/>
        <a:p>
          <a:endParaRPr lang="en-GB"/>
        </a:p>
      </dgm:t>
    </dgm:pt>
    <dgm:pt modelId="{4C912981-CE8A-4CBF-B766-697F806CEE29}" type="sibTrans" cxnId="{1EAEB34F-3500-481C-81C2-1131F6A93517}">
      <dgm:prSet/>
      <dgm:spPr/>
      <dgm:t>
        <a:bodyPr/>
        <a:lstStyle/>
        <a:p>
          <a:endParaRPr lang="en-GB"/>
        </a:p>
      </dgm:t>
    </dgm:pt>
    <dgm:pt modelId="{0BE106DB-888E-4D1A-8973-3257FB5336BE}" type="pres">
      <dgm:prSet presAssocID="{C0556A16-2C43-4D52-9739-30F911486BFF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en-GB"/>
        </a:p>
      </dgm:t>
    </dgm:pt>
    <dgm:pt modelId="{60C00F58-07AF-49BA-9180-19882EA128D4}" type="pres">
      <dgm:prSet presAssocID="{A7FE3A0C-8325-4DDD-B76A-42A3BE00FE9F}" presName="singleCycle" presStyleCnt="0"/>
      <dgm:spPr/>
    </dgm:pt>
    <dgm:pt modelId="{A52C34F2-1698-45A4-840E-84E841583E0E}" type="pres">
      <dgm:prSet presAssocID="{A7FE3A0C-8325-4DDD-B76A-42A3BE00FE9F}" presName="singleCenter" presStyleLbl="node1" presStyleIdx="0" presStyleCnt="4">
        <dgm:presLayoutVars>
          <dgm:chMax val="7"/>
          <dgm:chPref val="7"/>
        </dgm:presLayoutVars>
      </dgm:prSet>
      <dgm:spPr/>
      <dgm:t>
        <a:bodyPr/>
        <a:lstStyle/>
        <a:p>
          <a:endParaRPr lang="en-GB"/>
        </a:p>
      </dgm:t>
    </dgm:pt>
    <dgm:pt modelId="{BAFE1B4B-0D8E-45F1-BCAB-D38910B3ABBB}" type="pres">
      <dgm:prSet presAssocID="{EE6605E6-3FAC-4A73-9E36-14AD9F276D60}" presName="Name56" presStyleLbl="parChTrans1D2" presStyleIdx="0" presStyleCnt="3"/>
      <dgm:spPr/>
      <dgm:t>
        <a:bodyPr/>
        <a:lstStyle/>
        <a:p>
          <a:endParaRPr lang="en-GB"/>
        </a:p>
      </dgm:t>
    </dgm:pt>
    <dgm:pt modelId="{BD5B70EE-9831-4A70-93B6-2971547691DC}" type="pres">
      <dgm:prSet presAssocID="{7A45ADF3-8E98-43A2-B179-3FB4B30BB9FC}" presName="text0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37140A7E-916D-4F6B-A52E-22A548345B69}" type="pres">
      <dgm:prSet presAssocID="{DB95C0C8-5010-4E1A-B855-5A649D230B30}" presName="Name56" presStyleLbl="parChTrans1D2" presStyleIdx="1" presStyleCnt="3"/>
      <dgm:spPr/>
      <dgm:t>
        <a:bodyPr/>
        <a:lstStyle/>
        <a:p>
          <a:endParaRPr lang="en-GB"/>
        </a:p>
      </dgm:t>
    </dgm:pt>
    <dgm:pt modelId="{87F1397A-C55C-4DE3-A0E6-6A2C2480156D}" type="pres">
      <dgm:prSet presAssocID="{28B8CDE2-7E4F-41CD-8E64-803249F97CF8}" presName="text0" presStyleLbl="node1" presStyleIdx="2" presStyleCnt="4" custScaleX="177503" custScaleY="121235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C1266ACC-1C1E-47D4-9C8B-2008F0624026}" type="pres">
      <dgm:prSet presAssocID="{1BF0A852-A53F-4892-8BB5-22E2FD6F8A78}" presName="Name56" presStyleLbl="parChTrans1D2" presStyleIdx="2" presStyleCnt="3"/>
      <dgm:spPr/>
      <dgm:t>
        <a:bodyPr/>
        <a:lstStyle/>
        <a:p>
          <a:endParaRPr lang="en-GB"/>
        </a:p>
      </dgm:t>
    </dgm:pt>
    <dgm:pt modelId="{DD688279-CC13-4295-93C1-FAF249480669}" type="pres">
      <dgm:prSet presAssocID="{6491212B-78A0-4A2C-BBFE-E0FC8A4E2318}" presName="text0" presStyleLbl="node1" presStyleIdx="3" presStyleCnt="4" custScaleX="156879" custScaleY="112507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FB29E6F0-17CE-489E-9BFC-B0356D22ECAA}" srcId="{A7FE3A0C-8325-4DDD-B76A-42A3BE00FE9F}" destId="{28B8CDE2-7E4F-41CD-8E64-803249F97CF8}" srcOrd="1" destOrd="0" parTransId="{DB95C0C8-5010-4E1A-B855-5A649D230B30}" sibTransId="{F65BE9CA-3B36-4517-9DEB-10C102BF90F7}"/>
    <dgm:cxn modelId="{8E129CD9-0BE6-44A9-AE1E-87F6BB38B42A}" srcId="{C0556A16-2C43-4D52-9739-30F911486BFF}" destId="{A7FE3A0C-8325-4DDD-B76A-42A3BE00FE9F}" srcOrd="0" destOrd="0" parTransId="{9EA7BF2B-8BAD-4B2F-85BE-1E3D098B8AFA}" sibTransId="{61A112E5-6479-4168-A634-411E56E51DD2}"/>
    <dgm:cxn modelId="{1EAEB34F-3500-481C-81C2-1131F6A93517}" srcId="{A7FE3A0C-8325-4DDD-B76A-42A3BE00FE9F}" destId="{6491212B-78A0-4A2C-BBFE-E0FC8A4E2318}" srcOrd="2" destOrd="0" parTransId="{1BF0A852-A53F-4892-8BB5-22E2FD6F8A78}" sibTransId="{4C912981-CE8A-4CBF-B766-697F806CEE29}"/>
    <dgm:cxn modelId="{CC2DAE81-9CC1-460F-A183-05D57F45A2CB}" type="presOf" srcId="{1BF0A852-A53F-4892-8BB5-22E2FD6F8A78}" destId="{C1266ACC-1C1E-47D4-9C8B-2008F0624026}" srcOrd="0" destOrd="0" presId="urn:microsoft.com/office/officeart/2008/layout/RadialCluster"/>
    <dgm:cxn modelId="{D979A0A5-4B5B-443E-B327-D262D913D9A4}" type="presOf" srcId="{7A45ADF3-8E98-43A2-B179-3FB4B30BB9FC}" destId="{BD5B70EE-9831-4A70-93B6-2971547691DC}" srcOrd="0" destOrd="0" presId="urn:microsoft.com/office/officeart/2008/layout/RadialCluster"/>
    <dgm:cxn modelId="{D4AB1F61-FB12-4719-8A94-2C54826412DC}" srcId="{A7FE3A0C-8325-4DDD-B76A-42A3BE00FE9F}" destId="{7A45ADF3-8E98-43A2-B179-3FB4B30BB9FC}" srcOrd="0" destOrd="0" parTransId="{EE6605E6-3FAC-4A73-9E36-14AD9F276D60}" sibTransId="{B53F0DCB-308E-466C-A29A-71CBD739B847}"/>
    <dgm:cxn modelId="{2B898118-4027-4E18-86BE-64A1D90DAB79}" type="presOf" srcId="{C0556A16-2C43-4D52-9739-30F911486BFF}" destId="{0BE106DB-888E-4D1A-8973-3257FB5336BE}" srcOrd="0" destOrd="0" presId="urn:microsoft.com/office/officeart/2008/layout/RadialCluster"/>
    <dgm:cxn modelId="{E3417B16-5DB9-4C90-8452-3C262D004F5B}" type="presOf" srcId="{28B8CDE2-7E4F-41CD-8E64-803249F97CF8}" destId="{87F1397A-C55C-4DE3-A0E6-6A2C2480156D}" srcOrd="0" destOrd="0" presId="urn:microsoft.com/office/officeart/2008/layout/RadialCluster"/>
    <dgm:cxn modelId="{649BB0D8-BE0F-47E1-BF4F-BA355ED4B5FC}" type="presOf" srcId="{6491212B-78A0-4A2C-BBFE-E0FC8A4E2318}" destId="{DD688279-CC13-4295-93C1-FAF249480669}" srcOrd="0" destOrd="0" presId="urn:microsoft.com/office/officeart/2008/layout/RadialCluster"/>
    <dgm:cxn modelId="{9C10721B-AF62-44DB-A2E8-6CC5BAB987AE}" type="presOf" srcId="{EE6605E6-3FAC-4A73-9E36-14AD9F276D60}" destId="{BAFE1B4B-0D8E-45F1-BCAB-D38910B3ABBB}" srcOrd="0" destOrd="0" presId="urn:microsoft.com/office/officeart/2008/layout/RadialCluster"/>
    <dgm:cxn modelId="{2958C89E-D859-42DE-A8B5-E52EDCE3383B}" type="presOf" srcId="{A7FE3A0C-8325-4DDD-B76A-42A3BE00FE9F}" destId="{A52C34F2-1698-45A4-840E-84E841583E0E}" srcOrd="0" destOrd="0" presId="urn:microsoft.com/office/officeart/2008/layout/RadialCluster"/>
    <dgm:cxn modelId="{5137251A-9109-4449-8DFD-4A40AA66B438}" type="presOf" srcId="{DB95C0C8-5010-4E1A-B855-5A649D230B30}" destId="{37140A7E-916D-4F6B-A52E-22A548345B69}" srcOrd="0" destOrd="0" presId="urn:microsoft.com/office/officeart/2008/layout/RadialCluster"/>
    <dgm:cxn modelId="{3EB29DC1-8CFB-4886-B29A-EE9AF08D44B2}" type="presParOf" srcId="{0BE106DB-888E-4D1A-8973-3257FB5336BE}" destId="{60C00F58-07AF-49BA-9180-19882EA128D4}" srcOrd="0" destOrd="0" presId="urn:microsoft.com/office/officeart/2008/layout/RadialCluster"/>
    <dgm:cxn modelId="{1F71A8C0-CC53-47CD-92B2-9039BB6958B1}" type="presParOf" srcId="{60C00F58-07AF-49BA-9180-19882EA128D4}" destId="{A52C34F2-1698-45A4-840E-84E841583E0E}" srcOrd="0" destOrd="0" presId="urn:microsoft.com/office/officeart/2008/layout/RadialCluster"/>
    <dgm:cxn modelId="{E535615E-6E50-4AC1-AB0C-7C464ACF8672}" type="presParOf" srcId="{60C00F58-07AF-49BA-9180-19882EA128D4}" destId="{BAFE1B4B-0D8E-45F1-BCAB-D38910B3ABBB}" srcOrd="1" destOrd="0" presId="urn:microsoft.com/office/officeart/2008/layout/RadialCluster"/>
    <dgm:cxn modelId="{FF2C0899-717C-4F4A-8A58-536F7F16715E}" type="presParOf" srcId="{60C00F58-07AF-49BA-9180-19882EA128D4}" destId="{BD5B70EE-9831-4A70-93B6-2971547691DC}" srcOrd="2" destOrd="0" presId="urn:microsoft.com/office/officeart/2008/layout/RadialCluster"/>
    <dgm:cxn modelId="{07E08D95-776B-4920-9C45-2768C04CFAD7}" type="presParOf" srcId="{60C00F58-07AF-49BA-9180-19882EA128D4}" destId="{37140A7E-916D-4F6B-A52E-22A548345B69}" srcOrd="3" destOrd="0" presId="urn:microsoft.com/office/officeart/2008/layout/RadialCluster"/>
    <dgm:cxn modelId="{75F250C0-4F59-450A-B5EF-FC0F34C4A166}" type="presParOf" srcId="{60C00F58-07AF-49BA-9180-19882EA128D4}" destId="{87F1397A-C55C-4DE3-A0E6-6A2C2480156D}" srcOrd="4" destOrd="0" presId="urn:microsoft.com/office/officeart/2008/layout/RadialCluster"/>
    <dgm:cxn modelId="{44C2233E-5FB5-43A7-9833-40F3007E023D}" type="presParOf" srcId="{60C00F58-07AF-49BA-9180-19882EA128D4}" destId="{C1266ACC-1C1E-47D4-9C8B-2008F0624026}" srcOrd="5" destOrd="0" presId="urn:microsoft.com/office/officeart/2008/layout/RadialCluster"/>
    <dgm:cxn modelId="{28F484EA-5202-41BF-BC3B-807094E0A96F}" type="presParOf" srcId="{60C00F58-07AF-49BA-9180-19882EA128D4}" destId="{DD688279-CC13-4295-93C1-FAF249480669}" srcOrd="6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954B4F9-4CE5-463F-8216-D967E14D6BB3}" type="doc">
      <dgm:prSet loTypeId="urn:microsoft.com/office/officeart/2008/layout/RadialCluster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15066055-10C4-46CD-8BE6-7B5782A2B665}">
      <dgm:prSet phldrT="[Text]"/>
      <dgm:spPr>
        <a:solidFill>
          <a:schemeClr val="bg2">
            <a:lumMod val="10000"/>
          </a:schemeClr>
        </a:solidFill>
      </dgm:spPr>
      <dgm:t>
        <a:bodyPr/>
        <a:lstStyle/>
        <a:p>
          <a:r>
            <a:rPr lang="en-GB" dirty="0" smtClean="0"/>
            <a:t>Self-harm</a:t>
          </a:r>
          <a:endParaRPr lang="en-GB" dirty="0"/>
        </a:p>
      </dgm:t>
    </dgm:pt>
    <dgm:pt modelId="{FA598177-A80A-45D5-9000-CA9179BE9F91}" type="parTrans" cxnId="{D1FCBAF0-48D5-4D10-A5BC-A3112C694E2C}">
      <dgm:prSet/>
      <dgm:spPr/>
      <dgm:t>
        <a:bodyPr/>
        <a:lstStyle/>
        <a:p>
          <a:endParaRPr lang="en-GB"/>
        </a:p>
      </dgm:t>
    </dgm:pt>
    <dgm:pt modelId="{0A623334-E797-47A1-8E36-37816F6CDBB3}" type="sibTrans" cxnId="{D1FCBAF0-48D5-4D10-A5BC-A3112C694E2C}">
      <dgm:prSet/>
      <dgm:spPr/>
      <dgm:t>
        <a:bodyPr/>
        <a:lstStyle/>
        <a:p>
          <a:endParaRPr lang="en-GB"/>
        </a:p>
      </dgm:t>
    </dgm:pt>
    <dgm:pt modelId="{7BBF74F6-C1AB-453A-B95B-0612B95C35BF}">
      <dgm:prSet phldrT="[Text]"/>
      <dgm:spPr/>
      <dgm:t>
        <a:bodyPr/>
        <a:lstStyle/>
        <a:p>
          <a:r>
            <a:rPr lang="en-GB" dirty="0" smtClean="0"/>
            <a:t>Nothing?</a:t>
          </a:r>
          <a:endParaRPr lang="en-GB" dirty="0"/>
        </a:p>
      </dgm:t>
    </dgm:pt>
    <dgm:pt modelId="{4BAB181C-D966-4793-971B-2FE1C1775272}" type="parTrans" cxnId="{42A07DC3-F79A-454F-8008-B9F5EF9B44DA}">
      <dgm:prSet/>
      <dgm:spPr/>
      <dgm:t>
        <a:bodyPr/>
        <a:lstStyle/>
        <a:p>
          <a:endParaRPr lang="en-GB"/>
        </a:p>
      </dgm:t>
    </dgm:pt>
    <dgm:pt modelId="{CEA8EB33-745E-430E-96A1-153F1E62665D}" type="sibTrans" cxnId="{42A07DC3-F79A-454F-8008-B9F5EF9B44DA}">
      <dgm:prSet/>
      <dgm:spPr/>
      <dgm:t>
        <a:bodyPr/>
        <a:lstStyle/>
        <a:p>
          <a:endParaRPr lang="en-GB"/>
        </a:p>
      </dgm:t>
    </dgm:pt>
    <dgm:pt modelId="{F030BC04-5C29-4254-B3DF-27823A46C694}">
      <dgm:prSet phldrT="[Text]"/>
      <dgm:spPr/>
      <dgm:t>
        <a:bodyPr/>
        <a:lstStyle/>
        <a:p>
          <a:r>
            <a:rPr lang="en-GB" dirty="0" smtClean="0">
              <a:solidFill>
                <a:schemeClr val="tx1"/>
              </a:solidFill>
            </a:rPr>
            <a:t>Assault?</a:t>
          </a:r>
          <a:endParaRPr lang="en-GB" dirty="0">
            <a:solidFill>
              <a:schemeClr val="tx1"/>
            </a:solidFill>
          </a:endParaRPr>
        </a:p>
      </dgm:t>
    </dgm:pt>
    <dgm:pt modelId="{066A990E-B1B7-492A-A1E5-BA3A99EADA40}" type="parTrans" cxnId="{9FFD90ED-8E07-4715-A4CA-8154B7427DAA}">
      <dgm:prSet/>
      <dgm:spPr/>
      <dgm:t>
        <a:bodyPr/>
        <a:lstStyle/>
        <a:p>
          <a:endParaRPr lang="en-GB"/>
        </a:p>
      </dgm:t>
    </dgm:pt>
    <dgm:pt modelId="{47996728-6CA4-42C4-9398-8135D396E379}" type="sibTrans" cxnId="{9FFD90ED-8E07-4715-A4CA-8154B7427DAA}">
      <dgm:prSet/>
      <dgm:spPr/>
      <dgm:t>
        <a:bodyPr/>
        <a:lstStyle/>
        <a:p>
          <a:endParaRPr lang="en-GB"/>
        </a:p>
      </dgm:t>
    </dgm:pt>
    <dgm:pt modelId="{9E696914-6C52-48BA-B43A-04A3EA238F4B}">
      <dgm:prSet phldrT="[Text]"/>
      <dgm:spPr>
        <a:solidFill>
          <a:schemeClr val="tx1"/>
        </a:solidFill>
      </dgm:spPr>
      <dgm:t>
        <a:bodyPr/>
        <a:lstStyle/>
        <a:p>
          <a:r>
            <a:rPr lang="en-GB" dirty="0" smtClean="0"/>
            <a:t>Self-harm?</a:t>
          </a:r>
          <a:endParaRPr lang="en-GB" dirty="0"/>
        </a:p>
      </dgm:t>
    </dgm:pt>
    <dgm:pt modelId="{81D1CD0F-CD8D-4256-9FA3-F4291BAEF8B1}" type="parTrans" cxnId="{B369EDF8-C4DB-4F96-95A4-43C454754254}">
      <dgm:prSet/>
      <dgm:spPr/>
      <dgm:t>
        <a:bodyPr/>
        <a:lstStyle/>
        <a:p>
          <a:endParaRPr lang="en-GB"/>
        </a:p>
      </dgm:t>
    </dgm:pt>
    <dgm:pt modelId="{B1352B55-E9E6-4799-9FA9-9A35FB634477}" type="sibTrans" cxnId="{B369EDF8-C4DB-4F96-95A4-43C454754254}">
      <dgm:prSet/>
      <dgm:spPr/>
      <dgm:t>
        <a:bodyPr/>
        <a:lstStyle/>
        <a:p>
          <a:endParaRPr lang="en-GB"/>
        </a:p>
      </dgm:t>
    </dgm:pt>
    <dgm:pt modelId="{7C9AFEB6-C0B5-4979-9648-A251AB6053D6}" type="pres">
      <dgm:prSet presAssocID="{6954B4F9-4CE5-463F-8216-D967E14D6BB3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en-GB"/>
        </a:p>
      </dgm:t>
    </dgm:pt>
    <dgm:pt modelId="{2305C50C-3987-4414-9538-A2544AF41A60}" type="pres">
      <dgm:prSet presAssocID="{15066055-10C4-46CD-8BE6-7B5782A2B665}" presName="singleCycle" presStyleCnt="0"/>
      <dgm:spPr/>
    </dgm:pt>
    <dgm:pt modelId="{51F7E2C9-6B89-4AE9-8D05-15E5FA29151D}" type="pres">
      <dgm:prSet presAssocID="{15066055-10C4-46CD-8BE6-7B5782A2B665}" presName="singleCenter" presStyleLbl="node1" presStyleIdx="0" presStyleCnt="4">
        <dgm:presLayoutVars>
          <dgm:chMax val="7"/>
          <dgm:chPref val="7"/>
        </dgm:presLayoutVars>
      </dgm:prSet>
      <dgm:spPr/>
      <dgm:t>
        <a:bodyPr/>
        <a:lstStyle/>
        <a:p>
          <a:endParaRPr lang="en-GB"/>
        </a:p>
      </dgm:t>
    </dgm:pt>
    <dgm:pt modelId="{A3B7F8A0-2220-4042-B306-5C0569C45086}" type="pres">
      <dgm:prSet presAssocID="{4BAB181C-D966-4793-971B-2FE1C1775272}" presName="Name56" presStyleLbl="parChTrans1D2" presStyleIdx="0" presStyleCnt="3"/>
      <dgm:spPr/>
      <dgm:t>
        <a:bodyPr/>
        <a:lstStyle/>
        <a:p>
          <a:endParaRPr lang="en-GB"/>
        </a:p>
      </dgm:t>
    </dgm:pt>
    <dgm:pt modelId="{0552ACC4-EDDF-4503-9D76-5F5EB09C2829}" type="pres">
      <dgm:prSet presAssocID="{7BBF74F6-C1AB-453A-B95B-0612B95C35BF}" presName="text0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D8D07A5A-85E4-4D7E-827F-A24949C74794}" type="pres">
      <dgm:prSet presAssocID="{066A990E-B1B7-492A-A1E5-BA3A99EADA40}" presName="Name56" presStyleLbl="parChTrans1D2" presStyleIdx="1" presStyleCnt="3"/>
      <dgm:spPr/>
      <dgm:t>
        <a:bodyPr/>
        <a:lstStyle/>
        <a:p>
          <a:endParaRPr lang="en-GB"/>
        </a:p>
      </dgm:t>
    </dgm:pt>
    <dgm:pt modelId="{CF1C0E87-62B4-426A-91F0-B55ABF944701}" type="pres">
      <dgm:prSet presAssocID="{F030BC04-5C29-4254-B3DF-27823A46C694}" presName="text0" presStyleLbl="node1" presStyleIdx="2" presStyleCnt="4" custScaleX="159255" custScaleY="121821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  <dgm:pt modelId="{E7D5710C-A00C-4565-9A32-6813D97A4E9B}" type="pres">
      <dgm:prSet presAssocID="{81D1CD0F-CD8D-4256-9FA3-F4291BAEF8B1}" presName="Name56" presStyleLbl="parChTrans1D2" presStyleIdx="2" presStyleCnt="3"/>
      <dgm:spPr/>
      <dgm:t>
        <a:bodyPr/>
        <a:lstStyle/>
        <a:p>
          <a:endParaRPr lang="en-GB"/>
        </a:p>
      </dgm:t>
    </dgm:pt>
    <dgm:pt modelId="{FEDAD102-B350-4D7D-B684-B87A4B8034E0}" type="pres">
      <dgm:prSet presAssocID="{9E696914-6C52-48BA-B43A-04A3EA238F4B}" presName="text0" presStyleLbl="node1" presStyleIdx="3" presStyleCnt="4" custScaleX="200270" custScaleY="113378">
        <dgm:presLayoutVars>
          <dgm:bulletEnabled val="1"/>
        </dgm:presLayoutVars>
      </dgm:prSet>
      <dgm:spPr/>
      <dgm:t>
        <a:bodyPr/>
        <a:lstStyle/>
        <a:p>
          <a:endParaRPr lang="en-GB"/>
        </a:p>
      </dgm:t>
    </dgm:pt>
  </dgm:ptLst>
  <dgm:cxnLst>
    <dgm:cxn modelId="{783BD21A-94C3-43A8-9B92-07CF5FAB58F3}" type="presOf" srcId="{F030BC04-5C29-4254-B3DF-27823A46C694}" destId="{CF1C0E87-62B4-426A-91F0-B55ABF944701}" srcOrd="0" destOrd="0" presId="urn:microsoft.com/office/officeart/2008/layout/RadialCluster"/>
    <dgm:cxn modelId="{009E4291-BAB3-4E3D-BA17-508CA662024E}" type="presOf" srcId="{7BBF74F6-C1AB-453A-B95B-0612B95C35BF}" destId="{0552ACC4-EDDF-4503-9D76-5F5EB09C2829}" srcOrd="0" destOrd="0" presId="urn:microsoft.com/office/officeart/2008/layout/RadialCluster"/>
    <dgm:cxn modelId="{931D4BB9-EE9B-450F-9AF7-EC2888482B88}" type="presOf" srcId="{4BAB181C-D966-4793-971B-2FE1C1775272}" destId="{A3B7F8A0-2220-4042-B306-5C0569C45086}" srcOrd="0" destOrd="0" presId="urn:microsoft.com/office/officeart/2008/layout/RadialCluster"/>
    <dgm:cxn modelId="{B369EDF8-C4DB-4F96-95A4-43C454754254}" srcId="{15066055-10C4-46CD-8BE6-7B5782A2B665}" destId="{9E696914-6C52-48BA-B43A-04A3EA238F4B}" srcOrd="2" destOrd="0" parTransId="{81D1CD0F-CD8D-4256-9FA3-F4291BAEF8B1}" sibTransId="{B1352B55-E9E6-4799-9FA9-9A35FB634477}"/>
    <dgm:cxn modelId="{7CC8D61C-46A0-493C-9CFA-4C8E73070B38}" type="presOf" srcId="{6954B4F9-4CE5-463F-8216-D967E14D6BB3}" destId="{7C9AFEB6-C0B5-4979-9648-A251AB6053D6}" srcOrd="0" destOrd="0" presId="urn:microsoft.com/office/officeart/2008/layout/RadialCluster"/>
    <dgm:cxn modelId="{42A07DC3-F79A-454F-8008-B9F5EF9B44DA}" srcId="{15066055-10C4-46CD-8BE6-7B5782A2B665}" destId="{7BBF74F6-C1AB-453A-B95B-0612B95C35BF}" srcOrd="0" destOrd="0" parTransId="{4BAB181C-D966-4793-971B-2FE1C1775272}" sibTransId="{CEA8EB33-745E-430E-96A1-153F1E62665D}"/>
    <dgm:cxn modelId="{B55452D8-02CC-4EF2-8EC0-CB5E39298C6D}" type="presOf" srcId="{066A990E-B1B7-492A-A1E5-BA3A99EADA40}" destId="{D8D07A5A-85E4-4D7E-827F-A24949C74794}" srcOrd="0" destOrd="0" presId="urn:microsoft.com/office/officeart/2008/layout/RadialCluster"/>
    <dgm:cxn modelId="{D1FCBAF0-48D5-4D10-A5BC-A3112C694E2C}" srcId="{6954B4F9-4CE5-463F-8216-D967E14D6BB3}" destId="{15066055-10C4-46CD-8BE6-7B5782A2B665}" srcOrd="0" destOrd="0" parTransId="{FA598177-A80A-45D5-9000-CA9179BE9F91}" sibTransId="{0A623334-E797-47A1-8E36-37816F6CDBB3}"/>
    <dgm:cxn modelId="{4D20AD52-78AB-419D-BB44-71F4966F3E43}" type="presOf" srcId="{9E696914-6C52-48BA-B43A-04A3EA238F4B}" destId="{FEDAD102-B350-4D7D-B684-B87A4B8034E0}" srcOrd="0" destOrd="0" presId="urn:microsoft.com/office/officeart/2008/layout/RadialCluster"/>
    <dgm:cxn modelId="{795989B7-B436-45F6-B9CE-BB07351BD9FC}" type="presOf" srcId="{81D1CD0F-CD8D-4256-9FA3-F4291BAEF8B1}" destId="{E7D5710C-A00C-4565-9A32-6813D97A4E9B}" srcOrd="0" destOrd="0" presId="urn:microsoft.com/office/officeart/2008/layout/RadialCluster"/>
    <dgm:cxn modelId="{9FFD90ED-8E07-4715-A4CA-8154B7427DAA}" srcId="{15066055-10C4-46CD-8BE6-7B5782A2B665}" destId="{F030BC04-5C29-4254-B3DF-27823A46C694}" srcOrd="1" destOrd="0" parTransId="{066A990E-B1B7-492A-A1E5-BA3A99EADA40}" sibTransId="{47996728-6CA4-42C4-9398-8135D396E379}"/>
    <dgm:cxn modelId="{383731E8-D6FE-4BB9-A9DA-C5E6F39F5179}" type="presOf" srcId="{15066055-10C4-46CD-8BE6-7B5782A2B665}" destId="{51F7E2C9-6B89-4AE9-8D05-15E5FA29151D}" srcOrd="0" destOrd="0" presId="urn:microsoft.com/office/officeart/2008/layout/RadialCluster"/>
    <dgm:cxn modelId="{437C3175-A5E4-46B3-ABAC-5901B57985D7}" type="presParOf" srcId="{7C9AFEB6-C0B5-4979-9648-A251AB6053D6}" destId="{2305C50C-3987-4414-9538-A2544AF41A60}" srcOrd="0" destOrd="0" presId="urn:microsoft.com/office/officeart/2008/layout/RadialCluster"/>
    <dgm:cxn modelId="{8F3F67DD-9CBB-460B-B141-FDE52AF0F4FA}" type="presParOf" srcId="{2305C50C-3987-4414-9538-A2544AF41A60}" destId="{51F7E2C9-6B89-4AE9-8D05-15E5FA29151D}" srcOrd="0" destOrd="0" presId="urn:microsoft.com/office/officeart/2008/layout/RadialCluster"/>
    <dgm:cxn modelId="{01149300-1FAF-4B1C-A5A3-240D063F066B}" type="presParOf" srcId="{2305C50C-3987-4414-9538-A2544AF41A60}" destId="{A3B7F8A0-2220-4042-B306-5C0569C45086}" srcOrd="1" destOrd="0" presId="urn:microsoft.com/office/officeart/2008/layout/RadialCluster"/>
    <dgm:cxn modelId="{574D92BE-60E2-4D8D-86E0-D0BDC5537EB0}" type="presParOf" srcId="{2305C50C-3987-4414-9538-A2544AF41A60}" destId="{0552ACC4-EDDF-4503-9D76-5F5EB09C2829}" srcOrd="2" destOrd="0" presId="urn:microsoft.com/office/officeart/2008/layout/RadialCluster"/>
    <dgm:cxn modelId="{547E309B-A092-45D5-96D2-0CDAA6690863}" type="presParOf" srcId="{2305C50C-3987-4414-9538-A2544AF41A60}" destId="{D8D07A5A-85E4-4D7E-827F-A24949C74794}" srcOrd="3" destOrd="0" presId="urn:microsoft.com/office/officeart/2008/layout/RadialCluster"/>
    <dgm:cxn modelId="{DB0C5968-17F0-4340-9B55-1E0DD95477BF}" type="presParOf" srcId="{2305C50C-3987-4414-9538-A2544AF41A60}" destId="{CF1C0E87-62B4-426A-91F0-B55ABF944701}" srcOrd="4" destOrd="0" presId="urn:microsoft.com/office/officeart/2008/layout/RadialCluster"/>
    <dgm:cxn modelId="{FE4EACF8-55E6-4095-9691-BDC3832F4886}" type="presParOf" srcId="{2305C50C-3987-4414-9538-A2544AF41A60}" destId="{E7D5710C-A00C-4565-9A32-6813D97A4E9B}" srcOrd="5" destOrd="0" presId="urn:microsoft.com/office/officeart/2008/layout/RadialCluster"/>
    <dgm:cxn modelId="{96D04EAC-3A6A-4633-928B-0CE69F229B83}" type="presParOf" srcId="{2305C50C-3987-4414-9538-A2544AF41A60}" destId="{FEDAD102-B350-4D7D-B684-B87A4B8034E0}" srcOrd="6" destOrd="0" presId="urn:microsoft.com/office/officeart/2008/layout/RadialCluster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RadialCluster">
  <dgm:title val=""/>
  <dgm:desc val=""/>
  <dgm:catLst>
    <dgm:cat type="relationship" pri="19500"/>
    <dgm:cat type="cycle" pri="1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alg type="composite">
      <dgm:param type="ar" val="1.00"/>
    </dgm:alg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cnt="1 0" func="cnt" op="equ" val="1">
            <dgm:constrLst>
              <dgm:constr type="l" for="ch" forName="textCenter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r" for="ch" forName="cycle_1" refType="w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5" axis="ch ch" ptType="node node" cnt="1 0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6" axis="ch ch" ptType="node node" cnt="1 0" func="cnt" op="equ" val="3">
            <dgm:choose name="Name7">
              <dgm:if name="Name8" axis="ch ch ch" ptType="node node node" st="1 2 0" cnt="1 1 0" func="cnt" op="equ" val="1">
                <dgm:choose name="Name9">
                  <dgm:if name="Name10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12">
                <dgm:choose name="Name13">
                  <dgm:if name="Name14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15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r" for="ch" forName="cycle_2" refType="w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l" for="ch" forName="cycle_3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16" axis="ch ch" ptType="node node" cnt="1 0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r" for="ch" forName="cycle_2" refType="w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l" for="ch" forName="cycle_4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17" axis="ch ch" ptType="node node" cnt="1 0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r" for="ch" forName="cycle_3" refType="w" fact="0.89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l" for="ch" forName="cycle_4" refType="w" fact="0.11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18" axis="ch ch" ptType="node node" cnt="1 0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r" for="ch" forName="cycle_2" refType="w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r" for="ch" forName="cycle_3" refType="w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l" for="ch" forName="cycle_5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l" for="ch" forName="cycle_6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19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r" for="ch" forName="cycle_2" refType="w" fact="0.938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r" for="ch" forName="cycle_3" refType="w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r" for="ch" forName="cycle_4" refType="w" fact="0.8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l" for="ch" forName="cycle_5" refType="w" fact="0.2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l" for="ch" forName="cycle_6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l" for="ch" forName="cycle_7" refType="w" fact="0.062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if>
      <dgm:else name="Name20">
        <dgm:choose name="Name21">
          <dgm:if name="Name22" axis="ch ch" ptType="node node" func="cnt" op="equ" val="1">
            <dgm:constrLst>
              <dgm:constr type="r" for="ch" forName="textCenter" refType="w"/>
              <dgm:constr type="ctrY" for="ch" forName="textCenter" refType="h" fact="0.5"/>
              <dgm:constr type="w" for="ch" forName="textCenter" refType="w" fact="0.32"/>
              <dgm:constr type="h" for="ch" forName="textCenter" refType="w" refFor="ch" refForName="textCenter"/>
              <dgm:constr type="l" for="ch" forName="cycle_1"/>
              <dgm:constr type="ctrY" for="ch" forName="cycle_1" refType="h" fact="0.5"/>
              <dgm:constr type="w" for="ch" forName="cycle_1" refType="w" fact="0.56"/>
              <dgm:constr type="h" for="ch" forName="cycle_1" refType="h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userS" for="des" ptType="node" refType="w" refFor="ch" refForName="textCenter" fact="0.67"/>
            </dgm:constrLst>
          </dgm:if>
          <dgm:if name="Name23" axis="ch ch" ptType="node node" func="cnt" op="equ" val="2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5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/>
              <dgm:constr type="h" for="ch" forName="cycle_1" refType="h" fact="0.34"/>
              <dgm:constr type="ctrX" for="ch" forName="cycle_2" refType="w" fact="0.5"/>
              <dgm:constr type="b" for="ch" forName="cycle_2" refType="h"/>
              <dgm:constr type="w" for="ch" forName="cycle_2" refType="w"/>
              <dgm:constr type="h" for="ch" forName="cycle_2" refType="h" fact="0.34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userS" for="des" ptType="node" refType="w" refFor="ch" refForName="textCenter" fact="0.67"/>
            </dgm:constrLst>
          </dgm:if>
          <dgm:if name="Name24" axis="ch ch" ptType="node node" func="cnt" op="equ" val="3">
            <dgm:choose name="Name25">
              <dgm:if name="Name26" axis="ch ch ch" ptType="node node node" st="1 2 0" cnt="1 1 0" func="cnt" op="equ" val="1">
                <dgm:choose name="Name27">
                  <dgm:if name="Name28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29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 fact="0.85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if>
              <dgm:else name="Name30">
                <dgm:choose name="Name31">
                  <dgm:if name="Name32" axis="ch ch ch" ptType="node node node" st="1 3 0" cnt="1 1 0" func="cnt" op="equ" val="1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 fact="0.85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if>
                  <dgm:else name="Name33">
                    <dgm:constrLst>
                      <dgm:constr type="ctrX" for="ch" forName="textCenter" refType="w" fact="0.5"/>
                      <dgm:constr type="t" for="ch" forName="textCenter" refType="h" fact="0.436"/>
                      <dgm:constr type="w" for="ch" forName="textCenter" refType="w" fact="0.21"/>
                      <dgm:constr type="h" for="ch" forName="textCenter" refType="w" refFor="ch" refForName="textCenter"/>
                      <dgm:constr type="ctrX" for="ch" forName="cycle_1" refType="w" fact="0.5"/>
                      <dgm:constr type="t" for="ch" forName="cycle_1"/>
                      <dgm:constr type="w" for="ch" forName="cycle_1" refType="w" fact="0.61"/>
                      <dgm:constr type="h" for="ch" forName="cycle_1" refType="h" fact="0.36"/>
                      <dgm:constr type="diam" for="ch" forName="cycle_1" refType="w" fact="0.5"/>
                      <dgm:constr type="l" for="ch" forName="cycle_2"/>
                      <dgm:constr type="b" for="ch" forName="cycle_2" refType="h"/>
                      <dgm:constr type="w" for="ch" forName="cycle_2" refType="w" fact="0.46"/>
                      <dgm:constr type="h" for="ch" forName="cycle_2" refType="h" fact="0.54"/>
                      <dgm:constr type="diam" for="ch" forName="cycle_2" refType="w" fact="0.5"/>
                      <dgm:constr type="r" for="ch" forName="cycle_3" refType="w"/>
                      <dgm:constr type="b" for="ch" forName="cycle_3" refType="h"/>
                      <dgm:constr type="w" for="ch" forName="cycle_3" refType="w" fact="0.46"/>
                      <dgm:constr type="h" for="ch" forName="cycle_3" refType="h" fact="0.54"/>
                      <dgm:constr type="diam" for="ch" forName="cycle_3" refType="w" fact="0.5"/>
                      <dgm:constr type="primFontSz" for="ch" forName="textCenter" val="65"/>
                      <dgm:constr type="primFontSz" for="des" forName="childCenter1" val="65"/>
                      <dgm:constr type="primFontSz" for="des" forName="text1" op="equ" val="65"/>
                      <dgm:constr type="primFontSz" for="des" forName="childCenter2" refType="primFontSz" refFor="des" refForName="childCenter1" op="equ"/>
                      <dgm:constr type="primFontSz" for="des" forName="text2" refType="primFontSz" refFor="des" refForName="text1" op="equ"/>
                      <dgm:constr type="primFontSz" for="des" forName="childCenter3" refType="primFontSz" refFor="des" refForName="childCenter1" op="equ"/>
                      <dgm:constr type="primFontSz" for="des" forName="text3" refType="primFontSz" refFor="des" refForName="text1" op="equ"/>
                      <dgm:constr type="userS" for="des" ptType="node" refType="w" refFor="ch" refForName="textCenter" fact="0.67"/>
                    </dgm:constrLst>
                  </dgm:else>
                </dgm:choose>
              </dgm:else>
            </dgm:choose>
          </dgm:if>
          <dgm:if name="Name34" axis="ch ch" ptType="node node" func="cnt" op="equ" val="4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5"/>
              <dgm:constr type="h" for="ch" forName="cycle_1" refType="h" fact="0.33"/>
              <dgm:constr type="l" for="ch" forName="cycle_2"/>
              <dgm:constr type="ctrY" for="ch" forName="cycle_2" refType="h" fact="0.5"/>
              <dgm:constr type="w" for="ch" forName="cycle_2" refType="w" fact="0.33"/>
              <dgm:constr type="h" for="ch" forName="cycle_2" refType="h" fact="0.5"/>
              <dgm:constr type="ctrX" for="ch" forName="cycle_3" refType="w" fact="0.5"/>
              <dgm:constr type="b" for="ch" forName="cycle_3" refType="h"/>
              <dgm:constr type="w" for="ch" forName="cycle_3" refType="w" fact="0.5"/>
              <dgm:constr type="h" for="ch" forName="cycle_3" refType="h" fact="0.33"/>
              <dgm:constr type="r" for="ch" forName="cycle_4" refType="w"/>
              <dgm:constr type="ctrY" for="ch" forName="cycle_4" refType="h" fact="0.5"/>
              <dgm:constr type="w" for="ch" forName="cycle_4" refType="w" fact="0.33"/>
              <dgm:constr type="h" for="ch" forName="cycle_4" refType="h" fact="0.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userS" for="des" ptType="node" refType="w" refFor="ch" refForName="textCenter" fact="0.67"/>
            </dgm:constrLst>
          </dgm:if>
          <dgm:if name="Name35" axis="ch ch" ptType="node node" func="cnt" op="equ" val="5">
            <dgm:constrLst>
              <dgm:constr type="ctrX" for="ch" forName="textCenter" refType="w" fact="0.5"/>
              <dgm:constr type="t" for="ch" forName="textCenter" refType="h" fact="0.42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24"/>
              <dgm:constr type="w" for="ch" forName="cycle_2" refType="w" fact="0.33"/>
              <dgm:constr type="h" for="ch" forName="cycle_2" refType="w" refFor="ch" refForName="cycle_2"/>
              <dgm:constr type="l" for="ch" forName="cycle_3" refType="w" fact="0.11"/>
              <dgm:constr type="b" for="ch" forName="cycle_3" refType="h"/>
              <dgm:constr type="w" for="ch" forName="cycle_3" refType="w" fact="0.33"/>
              <dgm:constr type="h" for="ch" forName="cycle_3" refType="w" refFor="ch" refForName="cycle_3"/>
              <dgm:constr type="r" for="ch" forName="cycle_4" refType="w" fact="0.89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t" for="ch" forName="cycle_5" refType="h" fact="0.24"/>
              <dgm:constr type="w" for="ch" forName="cycle_5" refType="w" fact="0.33"/>
              <dgm:constr type="h" for="ch" forName="cycle_5" refType="w" refFor="ch" refForName="cycle_5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userS" for="des" ptType="node" refType="w" refFor="ch" refForName="textCenter" fact="0.67"/>
            </dgm:constrLst>
          </dgm:if>
          <dgm:if name="Name36" axis="ch ch" ptType="node node" func="cnt" op="equ" val="6">
            <dgm:constrLst>
              <dgm:constr type="ctrX" for="ch" forName="textCenter" refType="w" fact="0.5"/>
              <dgm:constr type="ctrY" for="ch" forName="textCenter" refType="h" fact="0.5"/>
              <dgm:constr type="w" for="ch" forName="textCenter" refType="w" fact="0.2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33"/>
              <dgm:constr type="h" for="ch" forName="cycle_1" refType="w" refFor="ch" refForName="cycle_1"/>
              <dgm:constr type="l" for="ch" forName="cycle_2"/>
              <dgm:constr type="t" for="ch" forName="cycle_2" refType="h" fact="0.17"/>
              <dgm:constr type="w" for="ch" forName="cycle_2" refType="w" fact="0.33"/>
              <dgm:constr type="h" for="ch" forName="cycle_2" refType="w" refFor="ch" refForName="cycle_2"/>
              <dgm:constr type="l" for="ch" forName="cycle_3"/>
              <dgm:constr type="b" for="ch" forName="cycle_3" refType="h" fact="0.83"/>
              <dgm:constr type="w" for="ch" forName="cycle_3" refType="w" fact="0.33"/>
              <dgm:constr type="h" for="ch" forName="cycle_3" refType="w" refFor="ch" refForName="cycle_3"/>
              <dgm:constr type="ctrX" for="ch" forName="cycle_4" refType="w" fact="0.5"/>
              <dgm:constr type="b" for="ch" forName="cycle_4" refType="h"/>
              <dgm:constr type="w" for="ch" forName="cycle_4" refType="w" fact="0.33"/>
              <dgm:constr type="h" for="ch" forName="cycle_4" refType="w" refFor="ch" refForName="cycle_4"/>
              <dgm:constr type="r" for="ch" forName="cycle_5" refType="w"/>
              <dgm:constr type="b" for="ch" forName="cycle_5" refType="h" fact="0.83"/>
              <dgm:constr type="w" for="ch" forName="cycle_5" refType="w" fact="0.33"/>
              <dgm:constr type="h" for="ch" forName="cycle_5" refType="w" refFor="ch" refForName="cycle_5"/>
              <dgm:constr type="r" for="ch" forName="cycle_6" refType="w"/>
              <dgm:constr type="t" for="ch" forName="cycle_6" refType="h" fact="0.17"/>
              <dgm:constr type="w" for="ch" forName="cycle_6" refType="w" fact="0.33"/>
              <dgm:constr type="h" for="ch" forName="cycle_6" refType="w" refFor="ch" refForName="cycle_6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userS" for="des" ptType="node" refType="w" refFor="ch" refForName="textCenter" fact="0.67"/>
            </dgm:constrLst>
          </dgm:if>
          <dgm:else name="Name37">
            <dgm:constrLst>
              <dgm:constr type="ctrX" for="ch" forName="textCenter" refType="w" fact="0.5"/>
              <dgm:constr type="t" for="ch" forName="textCenter" refType="h" fact="0.444"/>
              <dgm:constr type="w" for="ch" forName="textCenter" refType="w" fact="0.167"/>
              <dgm:constr type="h" for="ch" forName="textCenter" refType="w" refFor="ch" refForName="textCenter"/>
              <dgm:constr type="ctrX" for="ch" forName="cycle_1" refType="w" fact="0.5"/>
              <dgm:constr type="t" for="ch" forName="cycle_1"/>
              <dgm:constr type="w" for="ch" forName="cycle_1" refType="w" fact="0.263"/>
              <dgm:constr type="h" for="ch" forName="cycle_1" refType="w" refFor="ch" refForName="cycle_1"/>
              <dgm:constr type="l" for="ch" forName="cycle_2" refType="w" fact="0.062"/>
              <dgm:constr type="t" for="ch" forName="cycle_2" refType="h" fact="0.141"/>
              <dgm:constr type="w" for="ch" forName="cycle_2" refType="w" fact="0.263"/>
              <dgm:constr type="h" for="ch" forName="cycle_2" refType="w" refFor="ch" refForName="cycle_2"/>
              <dgm:constr type="l" for="ch" forName="cycle_3"/>
              <dgm:constr type="b" for="ch" forName="cycle_3" refType="h" fact="0.74"/>
              <dgm:constr type="w" for="ch" forName="cycle_3" refType="w" fact="0.263"/>
              <dgm:constr type="h" for="ch" forName="cycle_3" refType="w" refFor="ch" refForName="cycle_3"/>
              <dgm:constr type="l" for="ch" forName="cycle_4" refType="w" fact="0.2"/>
              <dgm:constr type="b" for="ch" forName="cycle_4" refType="h"/>
              <dgm:constr type="w" for="ch" forName="cycle_4" refType="w" fact="0.263"/>
              <dgm:constr type="h" for="ch" forName="cycle_4" refType="w" refFor="ch" refForName="cycle_4"/>
              <dgm:constr type="r" for="ch" forName="cycle_5" refType="w" fact="0.8"/>
              <dgm:constr type="b" for="ch" forName="cycle_5" refType="h"/>
              <dgm:constr type="w" for="ch" forName="cycle_5" refType="w" fact="0.263"/>
              <dgm:constr type="h" for="ch" forName="cycle_5" refType="w" refFor="ch" refForName="cycle_5"/>
              <dgm:constr type="r" for="ch" forName="cycle_6" refType="w"/>
              <dgm:constr type="b" for="ch" forName="cycle_6" refType="h" fact="0.74"/>
              <dgm:constr type="w" for="ch" forName="cycle_6" refType="w" fact="0.263"/>
              <dgm:constr type="h" for="ch" forName="cycle_6" refType="w" refFor="ch" refForName="cycle_6"/>
              <dgm:constr type="r" for="ch" forName="cycle_7" refType="w" fact="0.938"/>
              <dgm:constr type="t" for="ch" forName="cycle_7" refType="h" fact="0.141"/>
              <dgm:constr type="w" for="ch" forName="cycle_7" refType="w" fact="0.263"/>
              <dgm:constr type="h" for="ch" forName="cycle_7" refType="w" refFor="ch" refForName="cycle_7"/>
              <dgm:constr type="primFontSz" for="ch" forName="textCenter" val="65"/>
              <dgm:constr type="primFontSz" for="des" forName="childCenter1" val="65"/>
              <dgm:constr type="primFontSz" for="des" forName="text1" op="equ" val="65"/>
              <dgm:constr type="primFontSz" for="des" forName="childCenter2" refType="primFontSz" refFor="des" refForName="childCenter1" op="equ"/>
              <dgm:constr type="primFontSz" for="des" forName="text2" refType="primFontSz" refFor="des" refForName="text1" op="equ"/>
              <dgm:constr type="primFontSz" for="des" forName="childCenter3" refType="primFontSz" refFor="des" refForName="childCenter1" op="equ"/>
              <dgm:constr type="primFontSz" for="des" forName="text3" refType="primFontSz" refFor="des" refForName="text1" op="equ"/>
              <dgm:constr type="primFontSz" for="des" forName="childCenter4" refType="primFontSz" refFor="des" refForName="childCenter1" op="equ"/>
              <dgm:constr type="primFontSz" for="des" forName="text4" refType="primFontSz" refFor="des" refForName="text1" op="equ"/>
              <dgm:constr type="primFontSz" for="des" forName="childCenter5" refType="primFontSz" refFor="des" refForName="childCenter1" op="equ"/>
              <dgm:constr type="primFontSz" for="des" forName="text5" refType="primFontSz" refFor="des" refForName="text1" op="equ"/>
              <dgm:constr type="primFontSz" for="des" forName="childCenter6" refType="primFontSz" refFor="des" refForName="childCenter1" op="equ"/>
              <dgm:constr type="primFontSz" for="des" forName="text6" refType="primFontSz" refFor="des" refForName="text1" op="equ"/>
              <dgm:constr type="primFontSz" for="des" forName="childCenter7" refType="primFontSz" refFor="des" refForName="childCenter1" op="equ"/>
              <dgm:constr type="primFontSz" for="des" forName="text7" refType="primFontSz" refFor="des" refForName="text1" op="equ"/>
              <dgm:constr type="userS" for="des" ptType="node" refType="w" refFor="ch" refForName="textCenter" fact="0.67"/>
            </dgm:constrLst>
          </dgm:else>
        </dgm:choose>
      </dgm:else>
    </dgm:choose>
    <dgm:forEach name="Name38" axis="ch" ptType="node" cnt="1">
      <dgm:choose name="Name39">
        <dgm:if name="Name40" axis="des" func="maxDepth" op="lte" val="1">
          <dgm:layoutNode name="singleCycle">
            <dgm:choose name="Name41">
              <dgm:if name="Name42" axis="ch" ptType="node" func="cnt" op="equ" val="1">
                <dgm:choose name="Name43">
                  <dgm:if name="Name44" func="var" arg="dir" op="equ" val="norm">
                    <dgm:alg type="cycle">
                      <dgm:param type="stAng" val="90"/>
                      <dgm:param type="ctrShpMap" val="fNode"/>
                    </dgm:alg>
                  </dgm:if>
                  <dgm:else name="Name45">
                    <dgm:alg type="cycle">
                      <dgm:param type="stAng" val="-90"/>
                      <dgm:param type="spanAng" val="-360"/>
                      <dgm:param type="ctrShpMap" val="fNode"/>
                    </dgm:alg>
                  </dgm:else>
                </dgm:choose>
              </dgm:if>
              <dgm:else name="Name46">
                <dgm:choose name="Name47">
                  <dgm:if name="Name48" func="var" arg="dir" op="equ" val="norm">
                    <dgm:alg type="cycle">
                      <dgm:param type="ctrShpMap" val="fNode"/>
                    </dgm:alg>
                  </dgm:if>
                  <dgm:else name="Name49">
                    <dgm:alg type="cycle">
                      <dgm:param type="spanAng" val="-360"/>
                      <dgm:param type="ctrShpMap" val="fNode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hoose name="Name50">
              <dgm:if name="Name51" axis="ch" ptType="node" func="cnt" op="equ" val="0">
                <dgm:constrLst>
                  <dgm:constr type="w" for="ch" forName="singleCenter" refType="w"/>
                  <dgm:constr type="h" for="ch" forName="singleCenter" refType="w" refFor="ch" refForName="singleCenter"/>
                </dgm:constrLst>
              </dgm:if>
              <dgm:if name="Name52" axis="ch" ptType="node" func="cnt" op="equ" val="1">
                <dgm:constrLst>
                  <dgm:constr type="w" for="ch" forName="singleCenter" refType="w" fact="0.5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if>
              <dgm:else name="Name53">
                <dgm:constrLst>
                  <dgm:constr type="w" for="ch" forName="singleCenter" refType="w" fact="0.3"/>
                  <dgm:constr type="h" for="ch" forName="singleCenter" refType="w" refFor="ch" refForName="singleCenter"/>
                  <dgm:constr type="userS" for="ch" ptType="node" refType="w" refFor="ch" refForName="singleCenter" fact="0.67"/>
                </dgm:constrLst>
              </dgm:else>
            </dgm:choose>
            <dgm:layoutNode name="singleCenter" styleLbl="node1">
              <dgm:varLst>
                <dgm:chMax val="7"/>
                <dgm:chPref val="7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self" ptType="node"/>
              <dgm:constrLst>
                <dgm:constr type="tMarg" refType="primFontSz" fact="0.2"/>
                <dgm:constr type="bMarg" refType="primFontSz" fact="0.2"/>
                <dgm:constr type="lMarg" refType="primFontSz" fact="0.2"/>
                <dgm:constr type="rMarg" refType="primFontSz" fact="0.2"/>
              </dgm:constrLst>
              <dgm:ruleLst>
                <dgm:rule type="primFontSz" val="5" fact="NaN" max="NaN"/>
              </dgm:ruleLst>
            </dgm:layoutNode>
            <dgm:forEach name="Name54" axis="ch" cnt="21">
              <dgm:forEach name="Name55" axis="self" ptType="parTrans">
                <dgm:layoutNode name="Name56">
                  <dgm:alg type="conn">
                    <dgm:param type="dim" val="1D"/>
                    <dgm:param type="begPts" val="auto"/>
                    <dgm:param type="endPts" val="auto"/>
                    <dgm:param type="begSty" val="noArr"/>
                    <dgm:param type="endSty" val="noArr"/>
                  </dgm:alg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</dgm:layoutNode>
              </dgm:forEach>
              <dgm:forEach name="Name57" axis="self" ptType="node">
                <dgm:layoutNode name="text0" styleLbl="node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/>
                  </dgm:shape>
                  <dgm:presOf axis="desOrSelf" ptType="node"/>
                  <dgm:constrLst>
                    <dgm:constr type="userS"/>
                    <dgm:constr type="w" refType="userS"/>
                    <dgm:constr type="h" refType="w"/>
                    <dgm:constr type="tMarg" refType="primFontSz" fact="0.2"/>
                    <dgm:constr type="bMarg" refType="primFontSz" fact="0.2"/>
                    <dgm:constr type="lMarg" refType="primFontSz" fact="0.2"/>
                    <dgm:constr type="rMarg" refType="primFontSz" fact="0.2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if>
        <dgm:else name="Name58">
          <dgm:layoutNode name="textCenter" styleLbl="node1">
            <dgm:alg type="tx"/>
            <dgm:shape xmlns:r="http://schemas.openxmlformats.org/officeDocument/2006/relationships" type="roundRect" r:blip="">
              <dgm:adjLst/>
            </dgm:shape>
            <dgm:presOf axis="self" ptType="node"/>
            <dgm:constrLst>
              <dgm:constr type="tMarg" refType="primFontSz" fact="0.2"/>
              <dgm:constr type="bMarg" refType="primFontSz" fact="0.2"/>
              <dgm:constr type="lMarg" refType="primFontSz" fact="0.2"/>
              <dgm:constr type="rMarg" refType="primFontSz" fact="0.2"/>
            </dgm:constrLst>
            <dgm:ruleLst>
              <dgm:rule type="primFontSz" val="5" fact="NaN" max="NaN"/>
            </dgm:ruleLst>
          </dgm:layoutNode>
          <dgm:choose name="Name59">
            <dgm:if name="Name60" axis="ch" ptType="node" func="cnt" op="gte" val="1">
              <dgm:layoutNode name="cycle_1">
                <dgm:choose name="Name61">
                  <dgm:if name="Name62" func="var" arg="dir" op="equ" val="norm">
                    <dgm:choose name="Name63">
                      <dgm:if name="Name64" axis="ch" ptType="node" func="cnt" op="equ" val="1">
                        <dgm:choose name="Name65">
                          <dgm:if name="Name66" axis="ch ch" ptType="node node" st="1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67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68">
                            <dgm:alg type="cycle">
                              <dgm:param type="ctrShpMap" val="fNode"/>
                              <dgm:param type="stAng" val="0"/>
                              <dgm:param type="spanAng" val="180"/>
                            </dgm:alg>
                          </dgm:else>
                        </dgm:choose>
                      </dgm:if>
                      <dgm:if name="Name69" axis="ch" ptType="node" func="cnt" op="equ" val="2">
                        <dgm:choose name="Name70">
                          <dgm:if name="Name7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3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4" axis="ch" ptType="node" func="cnt" op="equ" val="3">
                        <dgm:choose name="Name75">
                          <dgm:if name="Name7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7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78">
                            <dgm:alg type="cycle">
                              <dgm:param type="ctrShpMap" val="fNode"/>
                              <dgm:param type="stAng" val="270"/>
                              <dgm:param type="spanAng" val="180"/>
                            </dgm:alg>
                          </dgm:else>
                        </dgm:choose>
                      </dgm:if>
                      <dgm:if name="Name79" axis="ch" ptType="node" func="cnt" op="equ" val="4">
                        <dgm:choose name="Name80">
                          <dgm:if name="Name8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3">
                            <dgm:alg type="cycle">
                              <dgm:param type="ctrShpMap" val="fNode"/>
                              <dgm:param type="stAng" val="292.5"/>
                              <dgm:param type="spanAng" val="135"/>
                            </dgm:alg>
                          </dgm:else>
                        </dgm:choose>
                      </dgm:if>
                      <dgm:if name="Name84" axis="ch" ptType="node" func="cnt" op="equ" val="5">
                        <dgm:choose name="Name85">
                          <dgm:if name="Name8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8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8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89" axis="ch" ptType="node" func="cnt" op="equ" val="6">
                        <dgm:choose name="Name90">
                          <dgm:if name="Name91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2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94" axis="ch" ptType="node" func="cnt" op="gte" val="7">
                        <dgm:choose name="Name95">
                          <dgm:if name="Name96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97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90"/>
                            </dgm:alg>
                          </dgm:if>
                          <dgm:else name="Name9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99"/>
                    </dgm:choose>
                  </dgm:if>
                  <dgm:else name="Name100">
                    <dgm:choose name="Name101">
                      <dgm:if name="Name102" axis="ch" ptType="node" func="cnt" op="equ" val="1">
                        <dgm:choose name="Name103">
                          <dgm:if name="Name104" axis="ch ch" ptType="node node" st="1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05" axis="ch ch" ptType="node node" st="1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06">
                            <dgm:alg type="cycle">
                              <dgm:param type="ctrShpMap" val="fNode"/>
                              <dgm:param type="stAng" val="0"/>
                              <dgm:param type="spanAng" val="-180"/>
                            </dgm:alg>
                          </dgm:else>
                        </dgm:choose>
                      </dgm:if>
                      <dgm:if name="Name107" axis="ch" ptType="node" func="cnt" op="equ" val="2">
                        <dgm:choose name="Name108">
                          <dgm:if name="Name10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1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2" axis="ch" ptType="node" func="cnt" op="equ" val="3">
                        <dgm:choose name="Name113">
                          <dgm:if name="Name11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1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16">
                            <dgm:alg type="cycle">
                              <dgm:param type="ctrShpMap" val="fNode"/>
                              <dgm:param type="stAng" val="90"/>
                              <dgm:param type="spanAng" val="-180"/>
                            </dgm:alg>
                          </dgm:else>
                        </dgm:choose>
                      </dgm:if>
                      <dgm:if name="Name117" axis="ch" ptType="node" func="cnt" op="equ" val="4">
                        <dgm:choose name="Name118">
                          <dgm:if name="Name11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1">
                            <dgm:alg type="cycle">
                              <dgm:param type="ctrShpMap" val="fNode"/>
                              <dgm:param type="stAng" val="67.5"/>
                              <dgm:param type="spanAng" val="-135"/>
                            </dgm:alg>
                          </dgm:else>
                        </dgm:choose>
                      </dgm:if>
                      <dgm:if name="Name122" axis="ch" ptType="node" func="cnt" op="equ" val="5">
                        <dgm:choose name="Name123">
                          <dgm:if name="Name12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2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2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27" axis="ch" ptType="node" func="cnt" op="equ" val="6">
                        <dgm:choose name="Name128">
                          <dgm:if name="Name129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0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132" axis="ch" ptType="node" func="cnt" op="gte" val="7">
                        <dgm:choose name="Name133">
                          <dgm:if name="Name134" axis="ch ch" ptType="node node" st="1 1" cnt="1 0" func="cnt" op="equ" val="1">
                            <dgm:alg type="cycle">
                              <dgm:param type="ctrShpMap" val="fNode"/>
                              <dgm:param type="stAng" val="0"/>
                            </dgm:alg>
                          </dgm:if>
                          <dgm:if name="Name135" axis="ch ch" ptType="node node" st="1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-90"/>
                            </dgm:alg>
                          </dgm:if>
                          <dgm:else name="Name13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137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138" axis="ch" ptType="node" cnt="1">
                  <dgm:layoutNode name="childCenter1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139" axis="ch">
                    <dgm:forEach name="Name140" axis="self" ptType="parTrans">
                      <dgm:layoutNode name="Name141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142" axis="self" ptType="node">
                      <dgm:layoutNode name="text1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143" axis="ch" ptType="parTrans" cnt="1">
                <dgm:layoutNode name="Name144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1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145"/>
          </dgm:choose>
          <dgm:choose name="Name146">
            <dgm:if name="Name147" axis="ch" ptType="node" func="cnt" op="gte" val="2">
              <dgm:layoutNode name="cycle_2">
                <dgm:choose name="Name148">
                  <dgm:if name="Name149" func="var" arg="dir" op="equ" val="norm">
                    <dgm:choose name="Name150">
                      <dgm:if name="Name151" axis="ch" ptType="node" func="cnt" op="equ" val="2">
                        <dgm:choose name="Name152">
                          <dgm:if name="Name153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54" axis="ch ch" ptType="node node" st="2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155">
                            <dgm:alg type="cycle">
                              <dgm:param type="ctrShpMap" val="fNode"/>
                              <dgm:param type="stAng" val="90"/>
                              <dgm:param type="spanAng" val="180"/>
                            </dgm:alg>
                          </dgm:else>
                        </dgm:choose>
                      </dgm:if>
                      <dgm:if name="Name156" axis="ch" ptType="node" func="cnt" op="equ" val="3">
                        <dgm:choose name="Name157">
                          <dgm:if name="Name158" axis="ch ch" ptType="node node" st="2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159" axis="ch ch" ptType="node node" st="2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  <dgm:param type="horzAlign" val="r"/>
                              <dgm:param type="vertAlign" val="b"/>
                            </dgm:alg>
                          </dgm:if>
                          <dgm:else name="Name160">
                            <dgm:alg type="cycle">
                              <dgm:param type="ctrShpMap" val="fNode"/>
                              <dgm:param type="stAng" val="30"/>
                              <dgm:param type="spanAng" val="180"/>
                            </dgm:alg>
                          </dgm:else>
                        </dgm:choose>
                      </dgm:if>
                      <dgm:if name="Name161" axis="ch" ptType="node" func="cnt" op="equ" val="4">
                        <dgm:choose name="Name162">
                          <dgm:if name="Name163" axis="ch ch" ptType="node node" st="2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164" axis="ch ch" ptType="node node" st="2 1" cnt="1 0" func="cnt" op="equ" val="2">
                            <dgm:alg type="cycle">
                              <dgm:param type="ctrShpMap" val="fNode"/>
                              <dgm:param type="stAng" val="45"/>
                              <dgm:param type="spanAng" val="90"/>
                            </dgm:alg>
                          </dgm:if>
                          <dgm:else name="Name165">
                            <dgm:alg type="cycle">
                              <dgm:param type="ctrShpMap" val="fNode"/>
                              <dgm:param type="stAng" val="22.5"/>
                              <dgm:param type="spanAng" val="135"/>
                            </dgm:alg>
                          </dgm:else>
                        </dgm:choose>
                      </dgm:if>
                      <dgm:if name="Name166" axis="ch" ptType="node" func="cnt" op="equ" val="5">
                        <dgm:choose name="Name167">
                          <dgm:if name="Name168" axis="ch ch" ptType="node node" st="2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169" axis="ch ch" ptType="node node" st="2 1" cnt="1 0" func="cnt" op="equ" val="2">
                            <dgm:alg type="cycle">
                              <dgm:param type="ctrShpMap" val="fNode"/>
                              <dgm:param type="stAng" val="27"/>
                              <dgm:param type="spanAng" val="90"/>
                            </dgm:alg>
                          </dgm:if>
                          <dgm:else name="Name17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1" axis="ch" ptType="node" func="cnt" op="equ" val="6">
                        <dgm:choose name="Name172">
                          <dgm:if name="Name173" axis="ch ch" ptType="node node" st="2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174" axis="ch ch" ptType="node node" st="2 1" cnt="1 0" func="cnt" op="equ" val="2">
                            <dgm:alg type="cycle">
                              <dgm:param type="ctrShpMap" val="fNode"/>
                              <dgm:param type="stAng" val="15"/>
                              <dgm:param type="spanAng" val="90"/>
                            </dgm:alg>
                          </dgm:if>
                          <dgm:else name="Name175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176" axis="ch" ptType="node" func="cnt" op="gte" val="7">
                        <dgm:choose name="Name177">
                          <dgm:if name="Name178" axis="ch ch" ptType="node node" st="2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179" axis="ch ch" ptType="node node" st="2 1" cnt="1 0" func="cnt" op="equ" val="2">
                            <dgm:alg type="cycle">
                              <dgm:param type="ctrShpMap" val="fNode"/>
                              <dgm:param type="stAng" val="6"/>
                              <dgm:param type="spanAng" val="90"/>
                            </dgm:alg>
                          </dgm:if>
                          <dgm:else name="Name18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181"/>
                    </dgm:choose>
                  </dgm:if>
                  <dgm:else name="Name182">
                    <dgm:choose name="Name183">
                      <dgm:if name="Name184" axis="ch" ptType="node" func="cnt" op="equ" val="2">
                        <dgm:choose name="Name185">
                          <dgm:if name="Name186" axis="ch ch" ptType="node node" st="2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187" axis="ch ch" ptType="node node" st="2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188">
                            <dgm:alg type="cycle">
                              <dgm:param type="ctrShpMap" val="fNode"/>
                              <dgm:param type="stAng" val="270"/>
                              <dgm:param type="spanAng" val="-180"/>
                            </dgm:alg>
                          </dgm:else>
                        </dgm:choose>
                      </dgm:if>
                      <dgm:if name="Name189" axis="ch" ptType="node" func="cnt" op="equ" val="3">
                        <dgm:choose name="Name190">
                          <dgm:if name="Name191" axis="ch ch" ptType="node node" st="2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192" axis="ch ch" ptType="node node" st="2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  <dgm:param type="horzAlign" val="l"/>
                              <dgm:param type="vertAlign" val="b"/>
                            </dgm:alg>
                          </dgm:if>
                          <dgm:else name="Name193">
                            <dgm:alg type="cycle">
                              <dgm:param type="ctrShpMap" val="fNode"/>
                              <dgm:param type="stAng" val="330"/>
                              <dgm:param type="spanAng" val="-180"/>
                            </dgm:alg>
                          </dgm:else>
                        </dgm:choose>
                      </dgm:if>
                      <dgm:if name="Name194" axis="ch" ptType="node" func="cnt" op="equ" val="4">
                        <dgm:choose name="Name195">
                          <dgm:if name="Name196" axis="ch ch" ptType="node node" st="2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197" axis="ch ch" ptType="node node" st="2 1" cnt="1 0" func="cnt" op="equ" val="2">
                            <dgm:alg type="cycle">
                              <dgm:param type="ctrShpMap" val="fNode"/>
                              <dgm:param type="stAng" val="315"/>
                              <dgm:param type="spanAng" val="-90"/>
                            </dgm:alg>
                          </dgm:if>
                          <dgm:else name="Name198">
                            <dgm:alg type="cycle">
                              <dgm:param type="ctrShpMap" val="fNode"/>
                              <dgm:param type="stAng" val="337.5"/>
                              <dgm:param type="spanAng" val="-135"/>
                            </dgm:alg>
                          </dgm:else>
                        </dgm:choose>
                      </dgm:if>
                      <dgm:if name="Name199" axis="ch" ptType="node" func="cnt" op="equ" val="5">
                        <dgm:choose name="Name200">
                          <dgm:if name="Name201" axis="ch ch" ptType="node node" st="2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202" axis="ch ch" ptType="node node" st="2 1" cnt="1 0" func="cnt" op="equ" val="2">
                            <dgm:alg type="cycle">
                              <dgm:param type="ctrShpMap" val="fNode"/>
                              <dgm:param type="stAng" val="333"/>
                              <dgm:param type="spanAng" val="-90"/>
                            </dgm:alg>
                          </dgm:if>
                          <dgm:else name="Name20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4" axis="ch" ptType="node" func="cnt" op="equ" val="6">
                        <dgm:choose name="Name205">
                          <dgm:if name="Name206" axis="ch ch" ptType="node node" st="2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207" axis="ch ch" ptType="node node" st="2 1" cnt="1 0" func="cnt" op="equ" val="2">
                            <dgm:alg type="cycle">
                              <dgm:param type="ctrShpMap" val="fNode"/>
                              <dgm:param type="stAng" val="345"/>
                              <dgm:param type="spanAng" val="-90"/>
                            </dgm:alg>
                          </dgm:if>
                          <dgm:else name="Name20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09" axis="ch" ptType="node" func="cnt" op="gte" val="7">
                        <dgm:choose name="Name210">
                          <dgm:if name="Name211" axis="ch ch" ptType="node node" st="2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212" axis="ch ch" ptType="node node" st="2 1" cnt="1 0" func="cnt" op="equ" val="2">
                            <dgm:alg type="cycle">
                              <dgm:param type="ctrShpMap" val="fNode"/>
                              <dgm:param type="stAng" val="353"/>
                              <dgm:param type="spanAng" val="-90"/>
                            </dgm:alg>
                          </dgm:if>
                          <dgm:else name="Name213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14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15" axis="ch" ptType="node" st="2" cnt="1">
                  <dgm:layoutNode name="childCenter2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16" axis="ch">
                    <dgm:forEach name="Name217" axis="self" ptType="parTrans">
                      <dgm:layoutNode name="Name218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19" axis="self" ptType="node">
                      <dgm:layoutNode name="text2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20" axis="ch" ptType="parTrans" st="2" cnt="1">
                <dgm:layoutNode name="Name221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22"/>
          </dgm:choose>
          <dgm:choose name="Name223">
            <dgm:if name="Name224" axis="ch" ptType="node" func="cnt" op="gte" val="3">
              <dgm:layoutNode name="cycle_3">
                <dgm:choose name="Name225">
                  <dgm:if name="Name226" func="var" arg="dir" op="equ" val="norm">
                    <dgm:choose name="Name227">
                      <dgm:if name="Name228" axis="ch" ptType="node" func="cnt" op="equ" val="3">
                        <dgm:choose name="Name229">
                          <dgm:if name="Name230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  <dgm:param type="horzAlign" val="l"/>
                              <dgm:param type="vertAlign" val="b"/>
                            </dgm:alg>
                          </dgm:if>
                          <dgm:if name="Name231" axis="ch ch" ptType="node node" st="3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  <dgm:param type="horzAlign" val="l"/>
                              <dgm:param type="vertAlign" val="b"/>
                            </dgm:alg>
                          </dgm:if>
                          <dgm:else name="Name232">
                            <dgm:alg type="cycle">
                              <dgm:param type="ctrShpMap" val="fNode"/>
                              <dgm:param type="stAng" val="150"/>
                              <dgm:param type="spanAng" val="180"/>
                            </dgm:alg>
                          </dgm:else>
                        </dgm:choose>
                      </dgm:if>
                      <dgm:if name="Name233" axis="ch" ptType="node" func="cnt" op="equ" val="4">
                        <dgm:choose name="Name234">
                          <dgm:if name="Name235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36" axis="ch ch" ptType="node node" st="3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237">
                            <dgm:alg type="cycle">
                              <dgm:param type="ctrShpMap" val="fNode"/>
                              <dgm:param type="stAng" val="112.5"/>
                              <dgm:param type="spanAng" val="135"/>
                            </dgm:alg>
                          </dgm:else>
                        </dgm:choose>
                      </dgm:if>
                      <dgm:if name="Name238" axis="ch" ptType="node" func="cnt" op="equ" val="5">
                        <dgm:choose name="Name239">
                          <dgm:if name="Name240" axis="ch ch" ptType="node node" st="3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241" axis="ch ch" ptType="node node" st="3 1" cnt="1 0" func="cnt" op="equ" val="2">
                            <dgm:alg type="cycle">
                              <dgm:param type="ctrShpMap" val="fNode"/>
                              <dgm:param type="stAng" val="99"/>
                              <dgm:param type="spanAng" val="90"/>
                            </dgm:alg>
                          </dgm:if>
                          <dgm:else name="Name24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3" axis="ch" ptType="node" func="cnt" op="equ" val="6">
                        <dgm:choose name="Name244">
                          <dgm:if name="Name245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246" axis="ch ch" ptType="node node" st="3 1" cnt="1 0" func="cnt" op="equ" val="2">
                            <dgm:alg type="cycle">
                              <dgm:param type="ctrShpMap" val="fNode"/>
                              <dgm:param type="stAng" val="75"/>
                              <dgm:param type="spanAng" val="90"/>
                            </dgm:alg>
                          </dgm:if>
                          <dgm:else name="Name247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248" axis="ch" ptType="node" func="cnt" op="gte" val="7">
                        <dgm:choose name="Name249">
                          <dgm:if name="Name250" axis="ch ch" ptType="node node" st="3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251" axis="ch ch" ptType="node node" st="3 1" cnt="1 0" func="cnt" op="equ" val="2">
                            <dgm:alg type="cycle">
                              <dgm:param type="ctrShpMap" val="fNode"/>
                              <dgm:param type="stAng" val="57"/>
                              <dgm:param type="spanAng" val="90"/>
                            </dgm:alg>
                          </dgm:if>
                          <dgm:else name="Name252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253"/>
                    </dgm:choose>
                  </dgm:if>
                  <dgm:else name="Name254">
                    <dgm:choose name="Name255">
                      <dgm:if name="Name256" axis="ch" ptType="node" func="cnt" op="equ" val="3">
                        <dgm:choose name="Name257">
                          <dgm:if name="Name258" axis="ch ch" ptType="node node" st="3 1" cnt="1 0" func="cnt" op="equ" val="1">
                            <dgm:alg type="cycle">
                              <dgm:param type="ctrShpMap" val="fNode"/>
                              <dgm:param type="stAng" val="120"/>
                              <dgm:param type="horzAlign" val="r"/>
                              <dgm:param type="vertAlign" val="b"/>
                            </dgm:alg>
                          </dgm:if>
                          <dgm:if name="Name259" axis="ch ch" ptType="node node" st="3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  <dgm:param type="horzAlign" val="r"/>
                              <dgm:param type="vertAlign" val="b"/>
                            </dgm:alg>
                          </dgm:if>
                          <dgm:else name="Name260">
                            <dgm:alg type="cycle">
                              <dgm:param type="ctrShpMap" val="fNode"/>
                              <dgm:param type="stAng" val="210"/>
                              <dgm:param type="spanAng" val="-180"/>
                            </dgm:alg>
                          </dgm:else>
                        </dgm:choose>
                      </dgm:if>
                      <dgm:if name="Name261" axis="ch" ptType="node" func="cnt" op="equ" val="4">
                        <dgm:choose name="Name262">
                          <dgm:if name="Name263" axis="ch ch" ptType="node node" st="3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264" axis="ch ch" ptType="node node" st="3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265">
                            <dgm:alg type="cycle">
                              <dgm:param type="ctrShpMap" val="fNode"/>
                              <dgm:param type="stAng" val="247.5"/>
                              <dgm:param type="spanAng" val="-135"/>
                            </dgm:alg>
                          </dgm:else>
                        </dgm:choose>
                      </dgm:if>
                      <dgm:if name="Name266" axis="ch" ptType="node" func="cnt" op="equ" val="5">
                        <dgm:choose name="Name267">
                          <dgm:if name="Name268" axis="ch ch" ptType="node node" st="3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269" axis="ch ch" ptType="node node" st="3 1" cnt="1 0" func="cnt" op="equ" val="2">
                            <dgm:alg type="cycle">
                              <dgm:param type="ctrShpMap" val="fNode"/>
                              <dgm:param type="stAng" val="261"/>
                              <dgm:param type="spanAng" val="-90"/>
                            </dgm:alg>
                          </dgm:if>
                          <dgm:else name="Name27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1" axis="ch" ptType="node" func="cnt" op="equ" val="6">
                        <dgm:choose name="Name272">
                          <dgm:if name="Name273" axis="ch ch" ptType="node node" st="3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274" axis="ch ch" ptType="node node" st="3 1" cnt="1 0" func="cnt" op="equ" val="2">
                            <dgm:alg type="cycle">
                              <dgm:param type="ctrShpMap" val="fNode"/>
                              <dgm:param type="stAng" val="285"/>
                              <dgm:param type="spanAng" val="-90"/>
                            </dgm:alg>
                          </dgm:if>
                          <dgm:else name="Name275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276" axis="ch" ptType="node" func="cnt" op="gte" val="7">
                        <dgm:choose name="Name277">
                          <dgm:if name="Name278" axis="ch ch" ptType="node node" st="3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279" axis="ch ch" ptType="node node" st="3 1" cnt="1 0" func="cnt" op="equ" val="2">
                            <dgm:alg type="cycle">
                              <dgm:param type="ctrShpMap" val="fNode"/>
                              <dgm:param type="stAng" val="302"/>
                              <dgm:param type="spanAng" val="-90"/>
                            </dgm:alg>
                          </dgm:if>
                          <dgm:else name="Name280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281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282" axis="ch" ptType="node" st="3" cnt="1">
                  <dgm:layoutNode name="childCenter3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283" axis="ch">
                    <dgm:forEach name="Name284" axis="self" ptType="parTrans">
                      <dgm:layoutNode name="Name285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286" axis="self" ptType="node">
                      <dgm:layoutNode name="text3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287" axis="ch" ptType="parTrans" st="3" cnt="1">
                <dgm:layoutNode name="Name288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3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289"/>
          </dgm:choose>
          <dgm:choose name="Name290">
            <dgm:if name="Name291" axis="ch" ptType="node" func="cnt" op="gte" val="4">
              <dgm:layoutNode name="cycle_4">
                <dgm:choose name="Name292">
                  <dgm:if name="Name293" func="var" arg="dir" op="equ" val="norm">
                    <dgm:choose name="Name294">
                      <dgm:if name="Name295" axis="ch" ptType="node" func="cnt" op="equ" val="4">
                        <dgm:choose name="Name296">
                          <dgm:if name="Name297" axis="ch ch" ptType="node node" st="4 1" cnt="1 0" func="cnt" op="equ" val="1">
                            <dgm:alg type="cycle">
                              <dgm:param type="ctrShpMap" val="fNode"/>
                              <dgm:param type="stAng" val="270"/>
                            </dgm:alg>
                          </dgm:if>
                          <dgm:if name="Name298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90"/>
                            </dgm:alg>
                          </dgm:if>
                          <dgm:else name="Name299">
                            <dgm:alg type="cycle">
                              <dgm:param type="ctrShpMap" val="fNode"/>
                              <dgm:param type="stAng" val="202.5"/>
                              <dgm:param type="spanAng" val="135"/>
                            </dgm:alg>
                          </dgm:else>
                        </dgm:choose>
                      </dgm:if>
                      <dgm:if name="Name300" axis="ch" ptType="node" func="cnt" op="equ" val="5">
                        <dgm:choose name="Name301">
                          <dgm:if name="Name302" axis="ch ch" ptType="node node" st="4 1" cnt="1 0" func="cnt" op="equ" val="1">
                            <dgm:alg type="cycle">
                              <dgm:param type="ctrShpMap" val="fNode"/>
                              <dgm:param type="stAng" val="216"/>
                            </dgm:alg>
                          </dgm:if>
                          <dgm:if name="Name303" axis="ch ch" ptType="node node" st="4 1" cnt="1 0" func="cnt" op="equ" val="2">
                            <dgm:alg type="cycle">
                              <dgm:param type="ctrShpMap" val="fNode"/>
                              <dgm:param type="stAng" val="171"/>
                              <dgm:param type="spanAng" val="90"/>
                            </dgm:alg>
                          </dgm:if>
                          <dgm:else name="Name30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05" axis="ch" ptType="node" func="cnt" op="equ" val="6">
                        <dgm:choose name="Name306">
                          <dgm:if name="Name307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08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90"/>
                            </dgm:alg>
                          </dgm:if>
                          <dgm:else name="Name309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10" axis="ch" ptType="node" func="cnt" op="gte" val="7">
                        <dgm:choose name="Name311">
                          <dgm:if name="Name312" axis="ch ch" ptType="node node" st="4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13" axis="ch ch" ptType="node node" st="4 1" cnt="1 0" func="cnt" op="equ" val="2">
                            <dgm:alg type="cycle">
                              <dgm:param type="ctrShpMap" val="fNode"/>
                              <dgm:param type="stAng" val="109"/>
                              <dgm:param type="spanAng" val="90"/>
                            </dgm:alg>
                          </dgm:if>
                          <dgm:else name="Name314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15"/>
                    </dgm:choose>
                  </dgm:if>
                  <dgm:else name="Name316">
                    <dgm:choose name="Name317">
                      <dgm:if name="Name318" axis="ch" ptType="node" func="cnt" op="equ" val="4">
                        <dgm:choose name="Name319">
                          <dgm:if name="Name320" axis="ch ch" ptType="node node" st="4 1" cnt="1 0" func="cnt" op="equ" val="1">
                            <dgm:alg type="cycle">
                              <dgm:param type="ctrShpMap" val="fNode"/>
                              <dgm:param type="stAng" val="90"/>
                            </dgm:alg>
                          </dgm:if>
                          <dgm:if name="Name321" axis="ch ch" ptType="node node" st="4 1" cnt="1 0" func="cnt" op="equ" val="2">
                            <dgm:alg type="cycle">
                              <dgm:param type="ctrShpMap" val="fNode"/>
                              <dgm:param type="stAng" val="135"/>
                              <dgm:param type="spanAng" val="-90"/>
                            </dgm:alg>
                          </dgm:if>
                          <dgm:else name="Name322">
                            <dgm:alg type="cycle">
                              <dgm:param type="ctrShpMap" val="fNode"/>
                              <dgm:param type="stAng" val="157.5"/>
                              <dgm:param type="spanAng" val="-135"/>
                            </dgm:alg>
                          </dgm:else>
                        </dgm:choose>
                      </dgm:if>
                      <dgm:if name="Name323" axis="ch" ptType="node" func="cnt" op="equ" val="5">
                        <dgm:choose name="Name324">
                          <dgm:if name="Name325" axis="ch ch" ptType="node node" st="4 1" cnt="1 0" func="cnt" op="equ" val="1">
                            <dgm:alg type="cycle">
                              <dgm:param type="ctrShpMap" val="fNode"/>
                              <dgm:param type="stAng" val="144"/>
                            </dgm:alg>
                          </dgm:if>
                          <dgm:if name="Name326" axis="ch ch" ptType="node node" st="4 1" cnt="1 0" func="cnt" op="equ" val="2">
                            <dgm:alg type="cycle">
                              <dgm:param type="ctrShpMap" val="fNode"/>
                              <dgm:param type="stAng" val="189"/>
                              <dgm:param type="spanAng" val="-90"/>
                            </dgm:alg>
                          </dgm:if>
                          <dgm:else name="Name32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28" axis="ch" ptType="node" func="cnt" op="equ" val="6">
                        <dgm:choose name="Name329">
                          <dgm:if name="Name330" axis="ch ch" ptType="node node" st="4 1" cnt="1 0" func="cnt" op="equ" val="1">
                            <dgm:alg type="cycle">
                              <dgm:param type="ctrShpMap" val="fNode"/>
                              <dgm:param type="stAng" val="180"/>
                            </dgm:alg>
                          </dgm:if>
                          <dgm:if name="Name331" axis="ch ch" ptType="node node" st="4 1" cnt="1 0" func="cnt" op="equ" val="2">
                            <dgm:alg type="cycle">
                              <dgm:param type="ctrShpMap" val="fNode"/>
                              <dgm:param type="stAng" val="225"/>
                              <dgm:param type="spanAng" val="-90"/>
                            </dgm:alg>
                          </dgm:if>
                          <dgm:else name="Name332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33" axis="ch" ptType="node" func="cnt" op="gte" val="7">
                        <dgm:choose name="Name334">
                          <dgm:if name="Name335" axis="ch ch" ptType="node node" st="4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36" axis="ch ch" ptType="node node" st="4 1" cnt="1 0" func="cnt" op="equ" val="2">
                            <dgm:alg type="cycle">
                              <dgm:param type="ctrShpMap" val="fNode"/>
                              <dgm:param type="stAng" val="250"/>
                              <dgm:param type="spanAng" val="-90"/>
                            </dgm:alg>
                          </dgm:if>
                          <dgm:else name="Name337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38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39" axis="ch" ptType="node" st="4" cnt="1">
                  <dgm:layoutNode name="childCenter4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40" axis="ch">
                    <dgm:forEach name="Name341" axis="self" ptType="parTrans">
                      <dgm:layoutNode name="Name342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43" axis="self" ptType="node">
                      <dgm:layoutNode name="text4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44" axis="ch" ptType="parTrans" st="4" cnt="1">
                <dgm:layoutNode name="Name345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4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46"/>
          </dgm:choose>
          <dgm:choose name="Name347">
            <dgm:if name="Name348" axis="ch" ptType="node" func="cnt" op="gte" val="5">
              <dgm:layoutNode name="cycle_5">
                <dgm:choose name="Name349">
                  <dgm:if name="Name350" func="var" arg="dir" op="equ" val="norm">
                    <dgm:choose name="Name351">
                      <dgm:if name="Name352" axis="ch" ptType="node" func="cnt" op="equ" val="5">
                        <dgm:choose name="Name353">
                          <dgm:if name="Name354" axis="ch ch" ptType="node node" st="5 1" cnt="1 0" func="cnt" op="equ" val="1">
                            <dgm:alg type="cycle">
                              <dgm:param type="ctrShpMap" val="fNode"/>
                              <dgm:param type="stAng" val="288"/>
                            </dgm:alg>
                          </dgm:if>
                          <dgm:if name="Name355" axis="ch ch" ptType="node node" st="5 1" cnt="1 0" func="cnt" op="equ" val="2">
                            <dgm:alg type="cycle">
                              <dgm:param type="ctrShpMap" val="fNode"/>
                              <dgm:param type="stAng" val="243"/>
                              <dgm:param type="spanAng" val="90"/>
                            </dgm:alg>
                          </dgm:if>
                          <dgm:else name="Name35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57" axis="ch" ptType="node" func="cnt" op="equ" val="6">
                        <dgm:choose name="Name358">
                          <dgm:if name="Name359" axis="ch ch" ptType="node node" st="5 1" cnt="1 0" func="cnt" op="equ" val="1">
                            <dgm:alg type="cycle">
                              <dgm:param type="ctrShpMap" val="fNode"/>
                              <dgm:param type="stAng" val="240"/>
                            </dgm:alg>
                          </dgm:if>
                          <dgm:if name="Name360" axis="ch ch" ptType="node node" st="5 1" cnt="1 0" func="cnt" op="equ" val="2">
                            <dgm:alg type="cycle">
                              <dgm:param type="ctrShpMap" val="fNode"/>
                              <dgm:param type="stAng" val="195"/>
                              <dgm:param type="spanAng" val="90"/>
                            </dgm:alg>
                          </dgm:if>
                          <dgm:else name="Name361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362" axis="ch" ptType="node" func="cnt" op="gte" val="7">
                        <dgm:choose name="Name363">
                          <dgm:if name="Name364" axis="ch ch" ptType="node node" st="5 1" cnt="1 0" func="cnt" op="equ" val="1">
                            <dgm:alg type="cycle">
                              <dgm:param type="ctrShpMap" val="fNode"/>
                              <dgm:param type="stAng" val="205"/>
                            </dgm:alg>
                          </dgm:if>
                          <dgm:if name="Name365" axis="ch ch" ptType="node node" st="5 1" cnt="1 0" func="cnt" op="equ" val="2">
                            <dgm:alg type="cycle">
                              <dgm:param type="ctrShpMap" val="fNode"/>
                              <dgm:param type="stAng" val="160"/>
                              <dgm:param type="spanAng" val="90"/>
                            </dgm:alg>
                          </dgm:if>
                          <dgm:else name="Name366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367"/>
                    </dgm:choose>
                  </dgm:if>
                  <dgm:else name="Name368">
                    <dgm:choose name="Name369">
                      <dgm:if name="Name370" axis="ch" ptType="node" func="cnt" op="equ" val="5">
                        <dgm:choose name="Name371">
                          <dgm:if name="Name372" axis="ch ch" ptType="node node" st="5 1" cnt="1 0" func="cnt" op="equ" val="1">
                            <dgm:alg type="cycle">
                              <dgm:param type="ctrShpMap" val="fNode"/>
                              <dgm:param type="stAng" val="72"/>
                            </dgm:alg>
                          </dgm:if>
                          <dgm:if name="Name373" axis="ch ch" ptType="node node" st="5 1" cnt="1 0" func="cnt" op="equ" val="2">
                            <dgm:alg type="cycle">
                              <dgm:param type="ctrShpMap" val="fNode"/>
                              <dgm:param type="stAng" val="117"/>
                              <dgm:param type="spanAng" val="-90"/>
                            </dgm:alg>
                          </dgm:if>
                          <dgm:else name="Name37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75" axis="ch" ptType="node" func="cnt" op="equ" val="6">
                        <dgm:choose name="Name376">
                          <dgm:if name="Name377" axis="ch ch" ptType="node node" st="5 1" cnt="1 0" func="cnt" op="equ" val="1">
                            <dgm:alg type="cycle">
                              <dgm:param type="ctrShpMap" val="fNode"/>
                              <dgm:param type="stAng" val="120"/>
                            </dgm:alg>
                          </dgm:if>
                          <dgm:if name="Name378" axis="ch ch" ptType="node node" st="5 1" cnt="1 0" func="cnt" op="equ" val="2">
                            <dgm:alg type="cycle">
                              <dgm:param type="ctrShpMap" val="fNode"/>
                              <dgm:param type="stAng" val="165"/>
                              <dgm:param type="spanAng" val="-90"/>
                            </dgm:alg>
                          </dgm:if>
                          <dgm:else name="Name379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380" axis="ch" ptType="node" func="cnt" op="gte" val="7">
                        <dgm:choose name="Name381">
                          <dgm:if name="Name382" axis="ch ch" ptType="node node" st="5 1" cnt="1 0" func="cnt" op="equ" val="1">
                            <dgm:alg type="cycle">
                              <dgm:param type="ctrShpMap" val="fNode"/>
                              <dgm:param type="stAng" val="154"/>
                            </dgm:alg>
                          </dgm:if>
                          <dgm:if name="Name383" axis="ch ch" ptType="node node" st="5 1" cnt="1 0" func="cnt" op="equ" val="2">
                            <dgm:alg type="cycle">
                              <dgm:param type="ctrShpMap" val="fNode"/>
                              <dgm:param type="stAng" val="199"/>
                              <dgm:param type="spanAng" val="-90"/>
                            </dgm:alg>
                          </dgm:if>
                          <dgm:else name="Name384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385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386" axis="ch" ptType="node" st="5" cnt="1">
                  <dgm:layoutNode name="childCenter5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387" axis="ch">
                    <dgm:forEach name="Name388" axis="self" ptType="parTrans">
                      <dgm:layoutNode name="Name389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390" axis="self" ptType="node">
                      <dgm:layoutNode name="text5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391" axis="ch" ptType="parTrans" st="5" cnt="1">
                <dgm:layoutNode name="Name392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5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393"/>
          </dgm:choose>
          <dgm:choose name="Name394">
            <dgm:if name="Name395" axis="ch" ptType="node" func="cnt" op="gte" val="6">
              <dgm:layoutNode name="cycle_6">
                <dgm:choose name="Name396">
                  <dgm:if name="Name397" func="var" arg="dir" op="equ" val="norm">
                    <dgm:choose name="Name398">
                      <dgm:if name="Name399" axis="ch" ptType="node" func="cnt" op="equ" val="6">
                        <dgm:choose name="Name400">
                          <dgm:if name="Name401" axis="ch ch" ptType="node node" st="6 1" cnt="1 0" func="cnt" op="equ" val="1">
                            <dgm:alg type="cycle">
                              <dgm:param type="ctrShpMap" val="fNode"/>
                              <dgm:param type="stAng" val="300"/>
                            </dgm:alg>
                          </dgm:if>
                          <dgm:if name="Name402" axis="ch ch" ptType="node node" st="6 1" cnt="1 0" func="cnt" op="equ" val="2">
                            <dgm:alg type="cycle">
                              <dgm:param type="ctrShpMap" val="fNode"/>
                              <dgm:param type="stAng" val="255"/>
                              <dgm:param type="spanAng" val="90"/>
                            </dgm:alg>
                          </dgm:if>
                          <dgm:else name="Name403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if name="Name404" axis="ch" ptType="node" func="cnt" op="gte" val="7">
                        <dgm:choose name="Name405">
                          <dgm:if name="Name406" axis="ch ch" ptType="node node" st="6 1" cnt="1 0" func="cnt" op="equ" val="1">
                            <dgm:alg type="cycle">
                              <dgm:param type="ctrShpMap" val="fNode"/>
                              <dgm:param type="stAng" val="257"/>
                            </dgm:alg>
                          </dgm:if>
                          <dgm:if name="Name407" axis="ch ch" ptType="node node" st="6 1" cnt="1 0" func="cnt" op="equ" val="2">
                            <dgm:alg type="cycle">
                              <dgm:param type="ctrShpMap" val="fNode"/>
                              <dgm:param type="stAng" val="212"/>
                              <dgm:param type="spanAng" val="90"/>
                            </dgm:alg>
                          </dgm:if>
                          <dgm:else name="Name408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09"/>
                    </dgm:choose>
                  </dgm:if>
                  <dgm:else name="Name410">
                    <dgm:choose name="Name411">
                      <dgm:if name="Name412" axis="ch" ptType="node" func="cnt" op="equ" val="6">
                        <dgm:choose name="Name413">
                          <dgm:if name="Name414" axis="ch ch" ptType="node node" st="6 1" cnt="1 0" func="cnt" op="equ" val="1">
                            <dgm:alg type="cycle">
                              <dgm:param type="ctrShpMap" val="fNode"/>
                              <dgm:param type="stAng" val="60"/>
                            </dgm:alg>
                          </dgm:if>
                          <dgm:if name="Name415" axis="ch ch" ptType="node node" st="6 1" cnt="1 0" func="cnt" op="equ" val="2">
                            <dgm:alg type="cycle">
                              <dgm:param type="ctrShpMap" val="fNode"/>
                              <dgm:param type="stAng" val="105"/>
                              <dgm:param type="spanAng" val="-90"/>
                            </dgm:alg>
                          </dgm:if>
                          <dgm:else name="Name416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if name="Name417" axis="ch" ptType="node" func="cnt" op="gte" val="7">
                        <dgm:choose name="Name418">
                          <dgm:if name="Name419" axis="ch ch" ptType="node node" st="6 1" cnt="1 0" func="cnt" op="equ" val="1">
                            <dgm:alg type="cycle">
                              <dgm:param type="ctrShpMap" val="fNode"/>
                              <dgm:param type="stAng" val="102"/>
                            </dgm:alg>
                          </dgm:if>
                          <dgm:if name="Name420" axis="ch ch" ptType="node node" st="6 1" cnt="1 0" func="cnt" op="equ" val="2">
                            <dgm:alg type="cycle">
                              <dgm:param type="ctrShpMap" val="fNode"/>
                              <dgm:param type="stAng" val="147"/>
                              <dgm:param type="spanAng" val="-90"/>
                            </dgm:alg>
                          </dgm:if>
                          <dgm:else name="Name421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22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23" axis="ch" ptType="node" st="6" cnt="1">
                  <dgm:layoutNode name="childCenter6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24" axis="ch">
                    <dgm:forEach name="Name425" axis="self" ptType="parTrans">
                      <dgm:layoutNode name="Name426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27" axis="self" ptType="node">
                      <dgm:layoutNode name="text6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28" axis="ch" ptType="parTrans" st="6" cnt="1">
                <dgm:layoutNode name="Name429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6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30"/>
          </dgm:choose>
          <dgm:choose name="Name431">
            <dgm:if name="Name432" axis="ch" ptType="node" func="cnt" op="gte" val="7">
              <dgm:layoutNode name="cycle_7">
                <dgm:choose name="Name433">
                  <dgm:if name="Name434" func="var" arg="dir" op="equ" val="norm">
                    <dgm:choose name="Name435">
                      <dgm:if name="Name436" axis="ch" ptType="node" func="cnt" op="gte" val="7">
                        <dgm:choose name="Name437">
                          <dgm:if name="Name438" axis="ch ch" ptType="node node" st="7 1" cnt="1 0" func="cnt" op="equ" val="1">
                            <dgm:alg type="cycle">
                              <dgm:param type="ctrShpMap" val="fNode"/>
                              <dgm:param type="stAng" val="308"/>
                            </dgm:alg>
                          </dgm:if>
                          <dgm:if name="Name439" axis="ch ch" ptType="node node" st="7 1" cnt="1 0" func="cnt" op="equ" val="2">
                            <dgm:alg type="cycle">
                              <dgm:param type="ctrShpMap" val="fNode"/>
                              <dgm:param type="stAng" val="263"/>
                              <dgm:param type="spanAng" val="90"/>
                            </dgm:alg>
                          </dgm:if>
                          <dgm:else name="Name440">
                            <dgm:alg type="cycle">
                              <dgm:param type="ctrShpMap" val="fNode"/>
                              <dgm:param type="stAng" val="0"/>
                              <dgm:param type="spanAng" val="360"/>
                            </dgm:alg>
                          </dgm:else>
                        </dgm:choose>
                      </dgm:if>
                      <dgm:else name="Name441"/>
                    </dgm:choose>
                  </dgm:if>
                  <dgm:else name="Name442">
                    <dgm:choose name="Name443">
                      <dgm:if name="Name444" axis="ch" ptType="node" func="cnt" op="gte" val="7">
                        <dgm:choose name="Name445">
                          <dgm:if name="Name446" axis="ch ch" ptType="node node" st="7 1" cnt="1 0" func="cnt" op="equ" val="1">
                            <dgm:alg type="cycle">
                              <dgm:param type="ctrShpMap" val="fNode"/>
                              <dgm:param type="stAng" val="51"/>
                            </dgm:alg>
                          </dgm:if>
                          <dgm:if name="Name447" axis="ch ch" ptType="node node" st="7 1" cnt="1 0" func="cnt" op="equ" val="2">
                            <dgm:alg type="cycle">
                              <dgm:param type="ctrShpMap" val="fNode"/>
                              <dgm:param type="stAng" val="96"/>
                              <dgm:param type="spanAng" val="-90"/>
                            </dgm:alg>
                          </dgm:if>
                          <dgm:else name="Name448">
                            <dgm:alg type="cycle">
                              <dgm:param type="ctrShpMap" val="fNode"/>
                              <dgm:param type="stAng" val="0"/>
                              <dgm:param type="spanAng" val="-360"/>
                            </dgm:alg>
                          </dgm:else>
                        </dgm:choose>
                      </dgm:if>
                      <dgm:else name="Name449"/>
                    </dgm:choose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sp" refType="w" fact="0.1"/>
                  <dgm:constr type="sibSp" refType="w" fact="0.1"/>
                </dgm:constrLst>
                <dgm:forEach name="Name450" axis="ch" ptType="node" st="7" cnt="1">
                  <dgm:layoutNode name="childCenter7" styleLbl="node1">
                    <dgm:alg type="tx"/>
                    <dgm:shape xmlns:r="http://schemas.openxmlformats.org/officeDocument/2006/relationships" type="roundRect" r:blip="">
                      <dgm:adjLst/>
                    </dgm:shape>
                    <dgm:presOf axis="self" ptType="node"/>
                    <dgm:constrLst>
                      <dgm:constr type="userS"/>
                      <dgm:constr type="w" refType="userS"/>
                      <dgm:constr type="h" refType="w"/>
                      <dgm:constr type="tMarg" refType="primFontSz" fact="0.2"/>
                      <dgm:constr type="bMarg" refType="primFontSz" fact="0.2"/>
                      <dgm:constr type="lMarg" refType="primFontSz" fact="0.2"/>
                      <dgm:constr type="rMarg" refType="primFontSz" fact="0.2"/>
                    </dgm:constrLst>
                    <dgm:ruleLst>
                      <dgm:rule type="primFontSz" val="5" fact="NaN" max="NaN"/>
                    </dgm:ruleLst>
                  </dgm:layoutNode>
                  <dgm:forEach name="Name451" axis="ch">
                    <dgm:forEach name="Name452" axis="self" ptType="parTrans">
                      <dgm:layoutNode name="Name453">
                        <dgm:alg type="conn">
                          <dgm:param type="dim" val="1D"/>
                          <dgm:param type="begPts" val="auto"/>
                          <dgm:param type="endPts" val="auto"/>
                          <dgm:param type="begSty" val="noArr"/>
                          <dgm:param type="endSty" val="noArr"/>
                        </dgm:alg>
                        <dgm:shape xmlns:r="http://schemas.openxmlformats.org/officeDocument/2006/relationships" type="conn" r:blip="">
                          <dgm:adjLst/>
                        </dgm:shape>
                        <dgm:presOf axis="self"/>
                        <dgm:constrLst>
                          <dgm:constr type="begPad"/>
                          <dgm:constr type="endPad"/>
                        </dgm:constrLst>
                      </dgm:layoutNode>
                    </dgm:forEach>
                    <dgm:forEach name="Name454" axis="self" ptType="node">
                      <dgm:layoutNode name="text7" styleLbl="node1">
                        <dgm:varLst>
                          <dgm:bulletEnabled val="1"/>
                        </dgm:varLst>
                        <dgm:alg type="tx"/>
                        <dgm:shape xmlns:r="http://schemas.openxmlformats.org/officeDocument/2006/relationships" type="roundRect" r:blip="">
                          <dgm:adjLst/>
                        </dgm:shape>
                        <dgm:presOf axis="desOrSelf" ptType="node"/>
                        <dgm:constrLst>
                          <dgm:constr type="userS"/>
                          <dgm:constr type="w" refType="userS"/>
                          <dgm:constr type="h" refType="w"/>
                          <dgm:constr type="tMarg" refType="primFontSz" fact="0.2"/>
                          <dgm:constr type="bMarg" refType="primFontSz" fact="0.2"/>
                          <dgm:constr type="lMarg" refType="primFontSz" fact="0.2"/>
                          <dgm:constr type="rMarg" refType="primFontSz" fact="0.2"/>
                        </dgm:constrLst>
                        <dgm:ruleLst>
                          <dgm:rule type="primFontSz" val="5" fact="NaN" max="NaN"/>
                        </dgm:ruleLst>
                      </dgm:layoutNode>
                    </dgm:forEach>
                  </dgm:forEach>
                </dgm:forEach>
              </dgm:layoutNode>
              <dgm:forEach name="Name455" axis="ch" ptType="parTrans" st="7" cnt="1">
                <dgm:layoutNode name="Name456">
                  <dgm:alg type="conn">
                    <dgm:param type="dim" val="1D"/>
                    <dgm:param type="begPts" val="auto"/>
                    <dgm:param type="endPts" val="auto"/>
                    <dgm:param type="endSty" val="noArr"/>
                    <dgm:param type="srcNode" val="textCenter"/>
                    <dgm:param type="dstNode" val="childCenter7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h"/>
                    <dgm:constr type="begPad"/>
                    <dgm:constr type="endPad"/>
                  </dgm:constrLst>
                </dgm:layoutNode>
              </dgm:forEach>
            </dgm:if>
            <dgm:else name="Name45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0C49AA-47DE-4AFF-A8B4-857AC34FD6F9}" type="datetimeFigureOut">
              <a:rPr lang="en-GB" smtClean="0"/>
              <a:t>25/01/2017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A6B723-EE0A-4586-8967-5186F36B21A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27050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3F83076-30DA-46D5-A7BA-195C14450E12}" type="slidenum">
              <a:rPr lang="en-GB" smtClean="0">
                <a:solidFill>
                  <a:prstClr val="black"/>
                </a:solidFill>
              </a:rPr>
              <a:pPr>
                <a:defRPr/>
              </a:pPr>
              <a:t>2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96409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3F83076-30DA-46D5-A7BA-195C14450E12}" type="slidenum">
              <a:rPr lang="en-GB" sz="1800" kern="0" smtClean="0">
                <a:solidFill>
                  <a:sysClr val="windowText" lastClr="000000"/>
                </a:solidFill>
              </a:rPr>
              <a:pPr>
                <a:defRPr/>
              </a:pPr>
              <a:t>3</a:t>
            </a:fld>
            <a:endParaRPr lang="en-GB" sz="1800" kern="0">
              <a:solidFill>
                <a:sysClr val="windowText" lastClr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15627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CE27DA-6AE1-4803-ADE2-1539F2DFC07F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79172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CE27DA-6AE1-4803-ADE2-1539F2DFC07F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9670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CE27DA-6AE1-4803-ADE2-1539F2DFC07F}" type="slidenum">
              <a:rPr lang="en-GB" smtClean="0">
                <a:solidFill>
                  <a:prstClr val="black"/>
                </a:solidFill>
              </a:rPr>
              <a:pPr/>
              <a:t>10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507845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4CE27DA-6AE1-4803-ADE2-1539F2DFC07F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07930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9186" name="Rectangle 2"/>
          <p:cNvSpPr>
            <a:spLocks noChangeArrowheads="1"/>
          </p:cNvSpPr>
          <p:nvPr/>
        </p:nvSpPr>
        <p:spPr bwMode="auto">
          <a:xfrm>
            <a:off x="152400" y="1143000"/>
            <a:ext cx="8839200" cy="5562600"/>
          </a:xfrm>
          <a:prstGeom prst="rect">
            <a:avLst/>
          </a:prstGeom>
          <a:solidFill>
            <a:srgbClr val="004D75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altLang="en-US" sz="2400">
              <a:solidFill>
                <a:srgbClr val="000000"/>
              </a:solidFill>
              <a:latin typeface="Times" pitchFamily="48" charset="0"/>
              <a:cs typeface="Arial" pitchFamily="34" charset="0"/>
            </a:endParaRPr>
          </a:p>
        </p:txBody>
      </p:sp>
      <p:sp>
        <p:nvSpPr>
          <p:cNvPr id="349187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990600"/>
          </a:xfrm>
        </p:spPr>
        <p:txBody>
          <a:bodyPr/>
          <a:lstStyle>
            <a:lvl1pPr>
              <a:defRPr sz="2400">
                <a:solidFill>
                  <a:schemeClr val="bg1"/>
                </a:solidFill>
              </a:defRPr>
            </a:lvl1pPr>
          </a:lstStyle>
          <a:p>
            <a:pPr lvl="0"/>
            <a:r>
              <a:rPr lang="en-GB" altLang="en-US" noProof="0" smtClean="0"/>
              <a:t>Click to edit Master title style</a:t>
            </a:r>
          </a:p>
        </p:txBody>
      </p:sp>
      <p:sp>
        <p:nvSpPr>
          <p:cNvPr id="349188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85800" y="3276600"/>
            <a:ext cx="7772400" cy="762000"/>
          </a:xfrm>
        </p:spPr>
        <p:txBody>
          <a:bodyPr/>
          <a:lstStyle>
            <a:lvl1pPr marL="0" indent="0">
              <a:buFontTx/>
              <a:buNone/>
              <a:defRPr>
                <a:solidFill>
                  <a:schemeClr val="bg1"/>
                </a:solidFill>
              </a:defRPr>
            </a:lvl1pPr>
          </a:lstStyle>
          <a:p>
            <a:pPr lvl="0"/>
            <a:r>
              <a:rPr lang="en-GB" altLang="en-US" noProof="0" smtClean="0"/>
              <a:t>Click to edit Master subtitle style</a:t>
            </a:r>
          </a:p>
        </p:txBody>
      </p:sp>
      <p:pic>
        <p:nvPicPr>
          <p:cNvPr id="349189" name="Picture 5" descr="NTU logo RGB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10325" y="323850"/>
            <a:ext cx="2435225" cy="565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725998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7EB4371-7CF3-46B8-9382-883D1EBE7A96}" type="datetime4">
              <a:rPr lang="en-GB" altLang="en-US">
                <a:solidFill>
                  <a:srgbClr val="000000"/>
                </a:solidFill>
              </a:rPr>
              <a:pPr/>
              <a:t>25 January 2017</a:t>
            </a:fld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A741ECE-1100-4CC6-A58D-1D3792A8FAF1}" type="slidenum">
              <a:rPr lang="en-GB" altLang="en-US">
                <a:solidFill>
                  <a:srgbClr val="000000"/>
                </a:solidFill>
              </a:rPr>
              <a:pPr/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7409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0350" y="381000"/>
            <a:ext cx="2076450" cy="25320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1000" y="381000"/>
            <a:ext cx="6076950" cy="25320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7D453E5-5E64-4DA0-91B2-BEF7B50944D4}" type="datetime4">
              <a:rPr lang="en-GB" altLang="en-US">
                <a:solidFill>
                  <a:srgbClr val="000000"/>
                </a:solidFill>
              </a:rPr>
              <a:pPr/>
              <a:t>25 January 2017</a:t>
            </a:fld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E7C350C-8A37-45D2-A254-EA472DF096D0}" type="slidenum">
              <a:rPr lang="en-GB" altLang="en-US">
                <a:solidFill>
                  <a:srgbClr val="000000"/>
                </a:solidFill>
              </a:rPr>
              <a:pPr/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2693314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9144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300" y="2404534"/>
            <a:ext cx="5825202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300" y="4050834"/>
            <a:ext cx="5825202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09D20-4642-42C1-8377-A11954EDEB0B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25/01/2017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91534-780F-4948-B3EA-0FDBF03F0B5A}" type="slidenum">
              <a:rPr lang="en-GB" smtClean="0">
                <a:solidFill>
                  <a:srgbClr val="90C226"/>
                </a:solidFill>
              </a:rPr>
              <a:pPr/>
              <a:t>‹#›</a:t>
            </a:fld>
            <a:endParaRPr lang="en-GB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575739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09D20-4642-42C1-8377-A11954EDEB0B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25/01/2017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91534-780F-4948-B3EA-0FDBF03F0B5A}" type="slidenum">
              <a:rPr lang="en-GB" smtClean="0">
                <a:solidFill>
                  <a:srgbClr val="90C226"/>
                </a:solidFill>
              </a:rPr>
              <a:pPr/>
              <a:t>‹#›</a:t>
            </a:fld>
            <a:endParaRPr lang="en-GB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351703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2700868"/>
            <a:ext cx="6447501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4527448"/>
            <a:ext cx="6447501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09D20-4642-42C1-8377-A11954EDEB0B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25/01/2017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91534-780F-4948-B3EA-0FDBF03F0B5A}" type="slidenum">
              <a:rPr lang="en-GB" smtClean="0">
                <a:solidFill>
                  <a:srgbClr val="90C226"/>
                </a:solidFill>
              </a:rPr>
              <a:pPr/>
              <a:t>‹#›</a:t>
            </a:fld>
            <a:endParaRPr lang="en-GB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891830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8001" y="2160589"/>
            <a:ext cx="3138026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17477" y="2160590"/>
            <a:ext cx="3138026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09D20-4642-42C1-8377-A11954EDEB0B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25/01/2017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91534-780F-4948-B3EA-0FDBF03F0B5A}" type="slidenum">
              <a:rPr lang="en-GB" smtClean="0">
                <a:solidFill>
                  <a:srgbClr val="90C226"/>
                </a:solidFill>
              </a:rPr>
              <a:pPr/>
              <a:t>‹#›</a:t>
            </a:fld>
            <a:endParaRPr lang="en-GB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90681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6809" y="2160983"/>
            <a:ext cx="313921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6809" y="2737246"/>
            <a:ext cx="31392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16287" y="2160983"/>
            <a:ext cx="313921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16288" y="2737246"/>
            <a:ext cx="313921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09D20-4642-42C1-8377-A11954EDEB0B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25/01/2017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91534-780F-4948-B3EA-0FDBF03F0B5A}" type="slidenum">
              <a:rPr lang="en-GB" smtClean="0">
                <a:solidFill>
                  <a:srgbClr val="90C226"/>
                </a:solidFill>
              </a:rPr>
              <a:pPr/>
              <a:t>‹#›</a:t>
            </a:fld>
            <a:endParaRPr lang="en-GB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261827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609600"/>
            <a:ext cx="6447501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09D20-4642-42C1-8377-A11954EDEB0B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25/01/2017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91534-780F-4948-B3EA-0FDBF03F0B5A}" type="slidenum">
              <a:rPr lang="en-GB" smtClean="0">
                <a:solidFill>
                  <a:srgbClr val="90C226"/>
                </a:solidFill>
              </a:rPr>
              <a:pPr/>
              <a:t>‹#›</a:t>
            </a:fld>
            <a:endParaRPr lang="en-GB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758891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09D20-4642-42C1-8377-A11954EDEB0B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25/01/2017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91534-780F-4948-B3EA-0FDBF03F0B5A}" type="slidenum">
              <a:rPr lang="en-GB" smtClean="0">
                <a:solidFill>
                  <a:srgbClr val="90C226"/>
                </a:solidFill>
              </a:rPr>
              <a:pPr/>
              <a:t>‹#›</a:t>
            </a:fld>
            <a:endParaRPr lang="en-GB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439714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1498604"/>
            <a:ext cx="2890896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0346" y="514925"/>
            <a:ext cx="3385156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2777069"/>
            <a:ext cx="2890896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09D20-4642-42C1-8377-A11954EDEB0B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25/01/2017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91534-780F-4948-B3EA-0FDBF03F0B5A}" type="slidenum">
              <a:rPr lang="en-GB" smtClean="0">
                <a:solidFill>
                  <a:srgbClr val="90C226"/>
                </a:solidFill>
              </a:rPr>
              <a:pPr/>
              <a:t>‹#›</a:t>
            </a:fld>
            <a:endParaRPr lang="en-GB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05705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4026E08-299C-4CD3-BFC1-AE204EFA12E9}" type="datetime4">
              <a:rPr lang="en-GB" altLang="en-US">
                <a:solidFill>
                  <a:srgbClr val="000000"/>
                </a:solidFill>
              </a:rPr>
              <a:pPr/>
              <a:t>25 January 2017</a:t>
            </a:fld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586CA68-4FB1-427B-BB86-91C02EACE322}" type="slidenum">
              <a:rPr lang="en-GB" altLang="en-US">
                <a:solidFill>
                  <a:srgbClr val="000000"/>
                </a:solidFill>
              </a:rPr>
              <a:pPr/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57385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4800600"/>
            <a:ext cx="64475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08001" y="609600"/>
            <a:ext cx="6447501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8001" y="5367338"/>
            <a:ext cx="6447500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09D20-4642-42C1-8377-A11954EDEB0B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25/01/2017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91534-780F-4948-B3EA-0FDBF03F0B5A}" type="slidenum">
              <a:rPr lang="en-GB" smtClean="0">
                <a:solidFill>
                  <a:srgbClr val="90C226"/>
                </a:solidFill>
              </a:rPr>
              <a:pPr/>
              <a:t>‹#›</a:t>
            </a:fld>
            <a:endParaRPr lang="en-GB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452840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609600"/>
            <a:ext cx="6447501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4470400"/>
            <a:ext cx="6447501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09D20-4642-42C1-8377-A11954EDEB0B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25/01/2017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91534-780F-4948-B3EA-0FDBF03F0B5A}" type="slidenum">
              <a:rPr lang="en-GB" smtClean="0">
                <a:solidFill>
                  <a:srgbClr val="90C226"/>
                </a:solidFill>
              </a:rPr>
              <a:pPr/>
              <a:t>‹#›</a:t>
            </a:fld>
            <a:endParaRPr lang="en-GB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25816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8500" y="609600"/>
            <a:ext cx="6070601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24604" y="3632200"/>
            <a:ext cx="5418393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4470400"/>
            <a:ext cx="6447501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09D20-4642-42C1-8377-A11954EDEB0B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25/01/2017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91534-780F-4948-B3EA-0FDBF03F0B5A}" type="slidenum">
              <a:rPr lang="en-GB" smtClean="0">
                <a:solidFill>
                  <a:srgbClr val="90C226"/>
                </a:solidFill>
              </a:rPr>
              <a:pPr/>
              <a:t>‹#›</a:t>
            </a:fld>
            <a:endParaRPr lang="en-GB">
              <a:solidFill>
                <a:srgbClr val="90C226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06403" y="790378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90C226">
                    <a:lumMod val="60000"/>
                    <a:lumOff val="40000"/>
                  </a:srgbClr>
                </a:solidFill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669758" y="2886556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90C226">
                    <a:lumMod val="60000"/>
                    <a:lumOff val="40000"/>
                  </a:srgbClr>
                </a:solidFill>
                <a:latin typeface="Arial"/>
              </a:rPr>
              <a:t>”</a:t>
            </a:r>
            <a:endParaRPr lang="en-US" dirty="0">
              <a:solidFill>
                <a:srgbClr val="90C226">
                  <a:lumMod val="60000"/>
                  <a:lumOff val="40000"/>
                </a:srgb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8117052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1" y="1931988"/>
            <a:ext cx="6447501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4527448"/>
            <a:ext cx="6447501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09D20-4642-42C1-8377-A11954EDEB0B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25/01/2017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91534-780F-4948-B3EA-0FDBF03F0B5A}" type="slidenum">
              <a:rPr lang="en-GB" smtClean="0">
                <a:solidFill>
                  <a:srgbClr val="90C226"/>
                </a:solidFill>
              </a:rPr>
              <a:pPr/>
              <a:t>‹#›</a:t>
            </a:fld>
            <a:endParaRPr lang="en-GB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223893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8500" y="609600"/>
            <a:ext cx="6070601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07999" y="4013200"/>
            <a:ext cx="6447502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4527448"/>
            <a:ext cx="6447501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09D20-4642-42C1-8377-A11954EDEB0B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25/01/2017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91534-780F-4948-B3EA-0FDBF03F0B5A}" type="slidenum">
              <a:rPr lang="en-GB" smtClean="0">
                <a:solidFill>
                  <a:srgbClr val="90C226"/>
                </a:solidFill>
              </a:rPr>
              <a:pPr/>
              <a:t>‹#›</a:t>
            </a:fld>
            <a:endParaRPr lang="en-GB">
              <a:solidFill>
                <a:srgbClr val="90C226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06403" y="790378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90C226">
                    <a:lumMod val="60000"/>
                    <a:lumOff val="40000"/>
                  </a:srgbClr>
                </a:solidFill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669758" y="2886556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8000" dirty="0">
                <a:ln w="3175" cmpd="sng">
                  <a:noFill/>
                </a:ln>
                <a:solidFill>
                  <a:srgbClr val="90C226">
                    <a:lumMod val="60000"/>
                    <a:lumOff val="40000"/>
                  </a:srgbClr>
                </a:solidFill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78584756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609600"/>
            <a:ext cx="644115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507999" y="4013200"/>
            <a:ext cx="6447502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4527448"/>
            <a:ext cx="6447501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09D20-4642-42C1-8377-A11954EDEB0B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25/01/2017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91534-780F-4948-B3EA-0FDBF03F0B5A}" type="slidenum">
              <a:rPr lang="en-GB" smtClean="0">
                <a:solidFill>
                  <a:srgbClr val="90C226"/>
                </a:solidFill>
              </a:rPr>
              <a:pPr/>
              <a:t>‹#›</a:t>
            </a:fld>
            <a:endParaRPr lang="en-GB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4944706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09D20-4642-42C1-8377-A11954EDEB0B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25/01/2017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91534-780F-4948-B3EA-0FDBF03F0B5A}" type="slidenum">
              <a:rPr lang="en-GB" smtClean="0">
                <a:solidFill>
                  <a:srgbClr val="90C226"/>
                </a:solidFill>
              </a:rPr>
              <a:pPr/>
              <a:t>‹#›</a:t>
            </a:fld>
            <a:endParaRPr lang="en-GB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536892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5755" y="609600"/>
            <a:ext cx="978557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8001" y="609600"/>
            <a:ext cx="5295113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E09D20-4642-42C1-8377-A11954EDEB0B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25/01/2017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E91534-780F-4948-B3EA-0FDBF03F0B5A}" type="slidenum">
              <a:rPr lang="en-GB" smtClean="0">
                <a:solidFill>
                  <a:srgbClr val="90C226"/>
                </a:solidFill>
              </a:rPr>
              <a:pPr/>
              <a:t>‹#›</a:t>
            </a:fld>
            <a:endParaRPr lang="en-GB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29186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F2B1736-CDE6-41D1-8E38-B554BB0EEBF3}" type="datetime4">
              <a:rPr lang="en-GB" altLang="en-US">
                <a:solidFill>
                  <a:srgbClr val="000000"/>
                </a:solidFill>
              </a:rPr>
              <a:pPr/>
              <a:t>25 January 2017</a:t>
            </a:fld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AC81774-4884-4C81-A39C-0A65195A017F}" type="slidenum">
              <a:rPr lang="en-GB" altLang="en-US">
                <a:solidFill>
                  <a:srgbClr val="000000"/>
                </a:solidFill>
              </a:rPr>
              <a:pPr/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92117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1447800"/>
            <a:ext cx="4076700" cy="14652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447800"/>
            <a:ext cx="4076700" cy="14652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851490F-1FAC-43C4-81F3-4977DEA9B404}" type="datetime4">
              <a:rPr lang="en-GB" altLang="en-US">
                <a:solidFill>
                  <a:srgbClr val="000000"/>
                </a:solidFill>
              </a:rPr>
              <a:pPr/>
              <a:t>25 January 2017</a:t>
            </a:fld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99A82C7-F67C-48D3-A5D6-DA4F76878EE0}" type="slidenum">
              <a:rPr lang="en-GB" altLang="en-US">
                <a:solidFill>
                  <a:srgbClr val="000000"/>
                </a:solidFill>
              </a:rPr>
              <a:pPr/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2579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7EBD821-FFF8-48B0-9889-567B97D78316}" type="datetime4">
              <a:rPr lang="en-GB" altLang="en-US">
                <a:solidFill>
                  <a:srgbClr val="000000"/>
                </a:solidFill>
              </a:rPr>
              <a:pPr/>
              <a:t>25 January 2017</a:t>
            </a:fld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CB27967-D0E4-43DE-9411-B443F773B956}" type="slidenum">
              <a:rPr lang="en-GB" altLang="en-US">
                <a:solidFill>
                  <a:srgbClr val="000000"/>
                </a:solidFill>
              </a:rPr>
              <a:pPr/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71015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6DBEE02-EA38-4199-927C-E2AEA0948C6A}" type="datetime4">
              <a:rPr lang="en-GB" altLang="en-US">
                <a:solidFill>
                  <a:srgbClr val="000000"/>
                </a:solidFill>
              </a:rPr>
              <a:pPr/>
              <a:t>25 January 2017</a:t>
            </a:fld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E6C05E7-DAEE-4713-9AF8-69F5BB6149FB}" type="slidenum">
              <a:rPr lang="en-GB" altLang="en-US">
                <a:solidFill>
                  <a:srgbClr val="000000"/>
                </a:solidFill>
              </a:rPr>
              <a:pPr/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95050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9740339-C47D-45F8-81C8-255DA1A97B86}" type="datetime4">
              <a:rPr lang="en-GB" altLang="en-US">
                <a:solidFill>
                  <a:srgbClr val="000000"/>
                </a:solidFill>
              </a:rPr>
              <a:pPr/>
              <a:t>25 January 2017</a:t>
            </a:fld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93E2EA42-A00C-473A-ACCA-D95817948D3B}" type="slidenum">
              <a:rPr lang="en-GB" altLang="en-US">
                <a:solidFill>
                  <a:srgbClr val="000000"/>
                </a:solidFill>
              </a:rPr>
              <a:pPr/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9540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E5DB7DC-ABA4-4E8B-9899-B2579B47A377}" type="datetime4">
              <a:rPr lang="en-GB" altLang="en-US">
                <a:solidFill>
                  <a:srgbClr val="000000"/>
                </a:solidFill>
              </a:rPr>
              <a:pPr/>
              <a:t>25 January 2017</a:t>
            </a:fld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1679189-8039-43BB-9945-05CE2D35D451}" type="slidenum">
              <a:rPr lang="en-GB" altLang="en-US">
                <a:solidFill>
                  <a:srgbClr val="000000"/>
                </a:solidFill>
              </a:rPr>
              <a:pPr/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18501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A3B211A-DE2D-4396-9984-853A2E3CCE4C}" type="datetime4">
              <a:rPr lang="en-GB" altLang="en-US">
                <a:solidFill>
                  <a:srgbClr val="000000"/>
                </a:solidFill>
              </a:rPr>
              <a:pPr/>
              <a:t>25 January 2017</a:t>
            </a:fld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6B9C556-A627-476D-AFC0-4EE1DAECA792}" type="slidenum">
              <a:rPr lang="en-GB" altLang="en-US">
                <a:solidFill>
                  <a:srgbClr val="000000"/>
                </a:solidFill>
              </a:rPr>
              <a:pPr/>
              <a:t>‹#›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36780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17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6" Type="http://schemas.openxmlformats.org/officeDocument/2006/relationships/slideLayout" Target="../slideLayouts/slideLayout27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6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381000"/>
            <a:ext cx="83058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Click to edit Master title style</a:t>
            </a:r>
          </a:p>
        </p:txBody>
      </p:sp>
      <p:sp>
        <p:nvSpPr>
          <p:cNvPr id="34816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447800"/>
            <a:ext cx="8305800" cy="1465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GB" altLang="en-US" smtClean="0"/>
              <a:t>Click to edit Master text styles</a:t>
            </a:r>
          </a:p>
          <a:p>
            <a:pPr lvl="1"/>
            <a:r>
              <a:rPr lang="en-GB" altLang="en-US" smtClean="0"/>
              <a:t>Second level</a:t>
            </a:r>
          </a:p>
          <a:p>
            <a:pPr lvl="2"/>
            <a:r>
              <a:rPr lang="en-GB" altLang="en-US" smtClean="0"/>
              <a:t>Third level</a:t>
            </a:r>
          </a:p>
          <a:p>
            <a:pPr lvl="3"/>
            <a:r>
              <a:rPr lang="en-GB" altLang="en-US" smtClean="0"/>
              <a:t>Fourth level</a:t>
            </a:r>
          </a:p>
          <a:p>
            <a:pPr lvl="4"/>
            <a:r>
              <a:rPr lang="en-GB" altLang="en-US" smtClean="0"/>
              <a:t>Fifth level</a:t>
            </a:r>
          </a:p>
        </p:txBody>
      </p:sp>
      <p:pic>
        <p:nvPicPr>
          <p:cNvPr id="348164" name="Picture 4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0" y="6219825"/>
            <a:ext cx="333375" cy="396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48165" name="Line 5"/>
          <p:cNvSpPr>
            <a:spLocks noChangeShapeType="1"/>
          </p:cNvSpPr>
          <p:nvPr/>
        </p:nvSpPr>
        <p:spPr bwMode="auto">
          <a:xfrm flipH="1">
            <a:off x="457200" y="6019800"/>
            <a:ext cx="8229600" cy="0"/>
          </a:xfrm>
          <a:prstGeom prst="line">
            <a:avLst/>
          </a:prstGeom>
          <a:noFill/>
          <a:ln w="15875">
            <a:solidFill>
              <a:srgbClr val="B2C9D5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endParaRPr lang="en-GB" sz="2800">
              <a:solidFill>
                <a:srgbClr val="004D75"/>
              </a:solidFill>
              <a:cs typeface="Arial" pitchFamily="34" charset="0"/>
            </a:endParaRPr>
          </a:p>
        </p:txBody>
      </p:sp>
      <p:sp>
        <p:nvSpPr>
          <p:cNvPr id="348166" name="Text Box 6"/>
          <p:cNvSpPr txBox="1">
            <a:spLocks noChangeArrowheads="1"/>
          </p:cNvSpPr>
          <p:nvPr/>
        </p:nvSpPr>
        <p:spPr bwMode="auto">
          <a:xfrm>
            <a:off x="395288" y="6165850"/>
            <a:ext cx="10080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0" fontAlgn="base" hangingPunct="0">
              <a:spcBef>
                <a:spcPct val="50000"/>
              </a:spcBef>
              <a:spcAft>
                <a:spcPct val="0"/>
              </a:spcAft>
            </a:pPr>
            <a:endParaRPr lang="en-US" altLang="en-US" sz="2400">
              <a:solidFill>
                <a:srgbClr val="000000"/>
              </a:solidFill>
              <a:latin typeface="Times" pitchFamily="48" charset="0"/>
              <a:cs typeface="Arial" pitchFamily="34" charset="0"/>
            </a:endParaRPr>
          </a:p>
        </p:txBody>
      </p:sp>
      <p:sp>
        <p:nvSpPr>
          <p:cNvPr id="348167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05538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84B50F14-5912-4D65-B0DE-9D42BBDB8D88}" type="datetime4">
              <a:rPr lang="en-GB" altLang="en-US" smtClean="0">
                <a:solidFill>
                  <a:srgbClr val="004D75"/>
                </a:solidFill>
                <a:cs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25 January 2017</a:t>
            </a:fld>
            <a:endParaRPr lang="en-GB" altLang="en-US" smtClean="0">
              <a:solidFill>
                <a:srgbClr val="004D75"/>
              </a:solidFill>
              <a:cs typeface="Arial" pitchFamily="34" charset="0"/>
            </a:endParaRPr>
          </a:p>
        </p:txBody>
      </p:sp>
      <p:sp>
        <p:nvSpPr>
          <p:cNvPr id="348168" name="Rectangle 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940425" y="6205538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BD7182F-FC65-49CC-95BA-94112E5AF0DD}" type="slidenum">
              <a:rPr lang="en-GB" altLang="en-US" smtClean="0">
                <a:solidFill>
                  <a:srgbClr val="004D75"/>
                </a:solidFill>
                <a:cs typeface="Arial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GB" altLang="en-US" smtClean="0">
              <a:solidFill>
                <a:srgbClr val="004D75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8135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/>
  <p:txStyles>
    <p:titleStyle>
      <a:lvl1pPr algn="l" rtl="0" fontAlgn="base">
        <a:spcBef>
          <a:spcPct val="0"/>
        </a:spcBef>
        <a:spcAft>
          <a:spcPct val="0"/>
        </a:spcAft>
        <a:defRPr sz="2800">
          <a:solidFill>
            <a:srgbClr val="004D75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800">
          <a:solidFill>
            <a:srgbClr val="004D75"/>
          </a:solidFill>
          <a:latin typeface="Verdan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800">
          <a:solidFill>
            <a:srgbClr val="004D75"/>
          </a:solidFill>
          <a:latin typeface="Verdan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800">
          <a:solidFill>
            <a:srgbClr val="004D75"/>
          </a:solidFill>
          <a:latin typeface="Verdan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800">
          <a:solidFill>
            <a:srgbClr val="004D75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800">
          <a:solidFill>
            <a:srgbClr val="004D75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>
          <a:solidFill>
            <a:srgbClr val="004D75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>
          <a:solidFill>
            <a:srgbClr val="004D75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>
          <a:solidFill>
            <a:srgbClr val="004D75"/>
          </a:solidFill>
          <a:latin typeface="Verdana" pitchFamily="34" charset="0"/>
        </a:defRPr>
      </a:lvl9pPr>
    </p:titleStyle>
    <p:bodyStyle>
      <a:lvl1pPr marL="188913" indent="-188913" algn="l" rtl="0" fontAlgn="base">
        <a:lnSpc>
          <a:spcPct val="110000"/>
        </a:lnSpc>
        <a:spcBef>
          <a:spcPct val="30000"/>
        </a:spcBef>
        <a:spcAft>
          <a:spcPct val="20000"/>
        </a:spcAft>
        <a:buChar char="•"/>
        <a:defRPr>
          <a:solidFill>
            <a:srgbClr val="004D75"/>
          </a:solidFill>
          <a:latin typeface="+mn-lt"/>
          <a:ea typeface="+mn-ea"/>
          <a:cs typeface="+mn-cs"/>
        </a:defRPr>
      </a:lvl1pPr>
      <a:lvl2pPr marL="379413" indent="-188913" algn="l" rtl="0" fontAlgn="base">
        <a:lnSpc>
          <a:spcPct val="90000"/>
        </a:lnSpc>
        <a:spcBef>
          <a:spcPct val="20000"/>
        </a:spcBef>
        <a:spcAft>
          <a:spcPct val="10000"/>
        </a:spcAft>
        <a:buChar char="–"/>
        <a:defRPr sz="1500">
          <a:solidFill>
            <a:srgbClr val="004D75"/>
          </a:solidFill>
          <a:latin typeface="+mn-lt"/>
        </a:defRPr>
      </a:lvl2pPr>
      <a:lvl3pPr marL="530225" indent="-149225" algn="l" rtl="0" fontAlgn="base">
        <a:lnSpc>
          <a:spcPct val="90000"/>
        </a:lnSpc>
        <a:spcBef>
          <a:spcPct val="20000"/>
        </a:spcBef>
        <a:spcAft>
          <a:spcPct val="20000"/>
        </a:spcAft>
        <a:buChar char="•"/>
        <a:defRPr sz="1200">
          <a:solidFill>
            <a:srgbClr val="004D75"/>
          </a:solidFill>
          <a:latin typeface="+mn-lt"/>
        </a:defRPr>
      </a:lvl3pPr>
      <a:lvl4pPr marL="862013" indent="-141288" algn="l" rtl="0" fontAlgn="base">
        <a:lnSpc>
          <a:spcPct val="90000"/>
        </a:lnSpc>
        <a:spcBef>
          <a:spcPct val="20000"/>
        </a:spcBef>
        <a:spcAft>
          <a:spcPct val="20000"/>
        </a:spcAft>
        <a:buChar char="–"/>
        <a:defRPr sz="1200">
          <a:solidFill>
            <a:srgbClr val="004D75"/>
          </a:solidFill>
          <a:latin typeface="+mn-lt"/>
        </a:defRPr>
      </a:lvl4pPr>
      <a:lvl5pPr marL="1235075" indent="-182563" algn="l" rtl="0" fontAlgn="base">
        <a:lnSpc>
          <a:spcPct val="90000"/>
        </a:lnSpc>
        <a:spcBef>
          <a:spcPct val="20000"/>
        </a:spcBef>
        <a:spcAft>
          <a:spcPct val="20000"/>
        </a:spcAft>
        <a:buChar char="»"/>
        <a:defRPr sz="1200">
          <a:solidFill>
            <a:srgbClr val="004D75"/>
          </a:solidFill>
          <a:latin typeface="+mn-lt"/>
        </a:defRPr>
      </a:lvl5pPr>
      <a:lvl6pPr marL="1692275" indent="-182563" algn="l" rtl="0" fontAlgn="base">
        <a:lnSpc>
          <a:spcPct val="90000"/>
        </a:lnSpc>
        <a:spcBef>
          <a:spcPct val="20000"/>
        </a:spcBef>
        <a:spcAft>
          <a:spcPct val="20000"/>
        </a:spcAft>
        <a:buChar char="»"/>
        <a:defRPr sz="1200">
          <a:solidFill>
            <a:srgbClr val="004D75"/>
          </a:solidFill>
          <a:latin typeface="+mn-lt"/>
        </a:defRPr>
      </a:lvl6pPr>
      <a:lvl7pPr marL="2149475" indent="-182563" algn="l" rtl="0" fontAlgn="base">
        <a:lnSpc>
          <a:spcPct val="90000"/>
        </a:lnSpc>
        <a:spcBef>
          <a:spcPct val="20000"/>
        </a:spcBef>
        <a:spcAft>
          <a:spcPct val="20000"/>
        </a:spcAft>
        <a:buChar char="»"/>
        <a:defRPr sz="1200">
          <a:solidFill>
            <a:srgbClr val="004D75"/>
          </a:solidFill>
          <a:latin typeface="+mn-lt"/>
        </a:defRPr>
      </a:lvl7pPr>
      <a:lvl8pPr marL="2606675" indent="-182563" algn="l" rtl="0" fontAlgn="base">
        <a:lnSpc>
          <a:spcPct val="90000"/>
        </a:lnSpc>
        <a:spcBef>
          <a:spcPct val="20000"/>
        </a:spcBef>
        <a:spcAft>
          <a:spcPct val="20000"/>
        </a:spcAft>
        <a:buChar char="»"/>
        <a:defRPr sz="1200">
          <a:solidFill>
            <a:srgbClr val="004D75"/>
          </a:solidFill>
          <a:latin typeface="+mn-lt"/>
        </a:defRPr>
      </a:lvl8pPr>
      <a:lvl9pPr marL="3063875" indent="-182563" algn="l" rtl="0" fontAlgn="base">
        <a:lnSpc>
          <a:spcPct val="90000"/>
        </a:lnSpc>
        <a:spcBef>
          <a:spcPct val="20000"/>
        </a:spcBef>
        <a:spcAft>
          <a:spcPct val="20000"/>
        </a:spcAft>
        <a:buChar char="»"/>
        <a:defRPr sz="1200">
          <a:solidFill>
            <a:srgbClr val="004D75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9144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8001" y="609600"/>
            <a:ext cx="6447501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1" y="2160590"/>
            <a:ext cx="6447501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3850" y="6041363"/>
            <a:ext cx="68395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E09D20-4642-42C1-8377-A11954EDEB0B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25/01/2017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8001" y="6041363"/>
            <a:ext cx="47232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2998" y="6041363"/>
            <a:ext cx="5125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7E91534-780F-4948-B3EA-0FDBF03F0B5A}" type="slidenum">
              <a:rPr lang="en-GB" smtClean="0">
                <a:solidFill>
                  <a:srgbClr val="90C226"/>
                </a:solidFill>
              </a:rPr>
              <a:pPr/>
              <a:t>‹#›</a:t>
            </a:fld>
            <a:endParaRPr lang="en-GB">
              <a:solidFill>
                <a:srgbClr val="90C2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66384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mailto:Karen.slade@ntu.ac.uk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8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2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microsoft.com/office/2007/relationships/diagramDrawing" Target="../diagrams/drawing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1.xml"/><Relationship Id="rId11" Type="http://schemas.openxmlformats.org/officeDocument/2006/relationships/diagramColors" Target="../diagrams/colors2.xml"/><Relationship Id="rId5" Type="http://schemas.openxmlformats.org/officeDocument/2006/relationships/diagramQuickStyle" Target="../diagrams/quickStyle1.xml"/><Relationship Id="rId10" Type="http://schemas.openxmlformats.org/officeDocument/2006/relationships/diagramQuickStyle" Target="../diagrams/quickStyle2.xml"/><Relationship Id="rId4" Type="http://schemas.openxmlformats.org/officeDocument/2006/relationships/diagramLayout" Target="../diagrams/layout1.xml"/><Relationship Id="rId9" Type="http://schemas.openxmlformats.org/officeDocument/2006/relationships/diagramLayout" Target="../diagrams/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3284" name="Rectangle 4"/>
          <p:cNvSpPr>
            <a:spLocks noGrp="1" noChangeArrowheads="1"/>
          </p:cNvSpPr>
          <p:nvPr>
            <p:ph type="ctrTitle"/>
          </p:nvPr>
        </p:nvSpPr>
        <p:spPr>
          <a:xfrm>
            <a:off x="251520" y="1988840"/>
            <a:ext cx="8712968" cy="1287760"/>
          </a:xfrm>
        </p:spPr>
        <p:txBody>
          <a:bodyPr/>
          <a:lstStyle/>
          <a:p>
            <a:r>
              <a:rPr lang="en-GB" altLang="en-US" sz="4400" dirty="0" smtClean="0"/>
              <a:t>Violence and self-harm:</a:t>
            </a:r>
            <a:br>
              <a:rPr lang="en-GB" altLang="en-US" sz="4400" dirty="0" smtClean="0"/>
            </a:br>
            <a:r>
              <a:rPr lang="en-GB" altLang="en-US" sz="4400" dirty="0" smtClean="0"/>
              <a:t>recent research developments</a:t>
            </a:r>
            <a:endParaRPr lang="en-US" altLang="en-US" sz="4400" dirty="0"/>
          </a:p>
        </p:txBody>
      </p:sp>
      <p:sp>
        <p:nvSpPr>
          <p:cNvPr id="353285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467544" y="3717032"/>
            <a:ext cx="7990656" cy="2862011"/>
          </a:xfrm>
        </p:spPr>
        <p:txBody>
          <a:bodyPr/>
          <a:lstStyle/>
          <a:p>
            <a:endParaRPr lang="en-US" altLang="en-US" dirty="0"/>
          </a:p>
          <a:p>
            <a:r>
              <a:rPr lang="en-US" altLang="en-US" sz="2800" dirty="0" err="1" smtClean="0"/>
              <a:t>Dr</a:t>
            </a:r>
            <a:r>
              <a:rPr lang="en-US" altLang="en-US" sz="2800" dirty="0" smtClean="0"/>
              <a:t> Karen Slade           </a:t>
            </a:r>
            <a:r>
              <a:rPr lang="en-US" altLang="en-US" dirty="0" smtClean="0"/>
              <a:t>email: </a:t>
            </a:r>
            <a:r>
              <a:rPr lang="en-US" altLang="en-US" dirty="0" smtClean="0">
                <a:hlinkClick r:id="rId2"/>
              </a:rPr>
              <a:t>Karen.slade@ntu.ac.uk</a:t>
            </a:r>
            <a:endParaRPr lang="en-US" altLang="en-US" dirty="0" smtClean="0"/>
          </a:p>
          <a:p>
            <a:endParaRPr lang="en-US" altLang="en-US" dirty="0"/>
          </a:p>
          <a:p>
            <a:r>
              <a:rPr lang="en-US" altLang="en-US" dirty="0" smtClean="0"/>
              <a:t>Forensic </a:t>
            </a:r>
            <a:r>
              <a:rPr lang="en-US" altLang="en-US" dirty="0"/>
              <a:t>P</a:t>
            </a:r>
            <a:r>
              <a:rPr lang="en-US" altLang="en-US" dirty="0" smtClean="0"/>
              <a:t>sychologist</a:t>
            </a:r>
          </a:p>
          <a:p>
            <a:r>
              <a:rPr lang="en-US" altLang="en-US" dirty="0" smtClean="0"/>
              <a:t>Nottingham Trent University</a:t>
            </a:r>
          </a:p>
          <a:p>
            <a:endParaRPr lang="en-US" alt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6090"/>
            <a:ext cx="2852737" cy="1597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68889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2" y="692696"/>
            <a:ext cx="4655711" cy="616530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55714" y="692696"/>
            <a:ext cx="4488287" cy="6165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61972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Adjudication by Group</a:t>
            </a:r>
            <a:endParaRPr lang="en-GB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31446536"/>
              </p:ext>
            </p:extLst>
          </p:nvPr>
        </p:nvGraphicFramePr>
        <p:xfrm>
          <a:off x="179511" y="1412776"/>
          <a:ext cx="8856985" cy="3840480"/>
        </p:xfrm>
        <a:graphic>
          <a:graphicData uri="http://schemas.openxmlformats.org/drawingml/2006/table">
            <a:tbl>
              <a:tblPr firstRow="1" firstCol="1" bandRow="1">
                <a:tableStyleId>{3B4B98B0-60AC-42C2-AFA5-B58CD77FA1E5}</a:tableStyleId>
              </a:tblPr>
              <a:tblGrid>
                <a:gridCol w="1671018"/>
                <a:gridCol w="2544836"/>
                <a:gridCol w="2624906"/>
                <a:gridCol w="2016225"/>
              </a:tblGrid>
              <a:tr h="503107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GB" sz="1800" dirty="0">
                        <a:effectLst/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 </a:t>
                      </a:r>
                      <a:endParaRPr lang="en-GB" sz="1800" dirty="0">
                        <a:effectLst/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Placed on </a:t>
                      </a:r>
                      <a:r>
                        <a:rPr lang="en-US" sz="1800" dirty="0" smtClean="0">
                          <a:effectLst/>
                        </a:rPr>
                        <a:t>Report (Mean,</a:t>
                      </a:r>
                      <a:r>
                        <a:rPr lang="en-US" sz="1800" baseline="0" dirty="0" smtClean="0">
                          <a:effectLst/>
                        </a:rPr>
                        <a:t> </a:t>
                      </a:r>
                      <a:r>
                        <a:rPr lang="en-US" sz="1800" dirty="0" smtClean="0">
                          <a:effectLst/>
                        </a:rPr>
                        <a:t>SD)</a:t>
                      </a:r>
                      <a:endParaRPr lang="en-GB" sz="1800" dirty="0">
                        <a:effectLst/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Guilty </a:t>
                      </a:r>
                      <a:r>
                        <a:rPr lang="en-US" sz="1800" dirty="0" smtClean="0">
                          <a:effectLst/>
                        </a:rPr>
                        <a:t>verdict (Mean,</a:t>
                      </a:r>
                      <a:r>
                        <a:rPr lang="en-US" sz="1800" baseline="0" dirty="0" smtClean="0">
                          <a:effectLst/>
                        </a:rPr>
                        <a:t> SD)</a:t>
                      </a:r>
                      <a:endParaRPr lang="en-GB" sz="1800" dirty="0">
                        <a:effectLst/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503107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Prison A</a:t>
                      </a:r>
                      <a:endParaRPr lang="en-GB" sz="1800">
                        <a:effectLst/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Repeated self-harm</a:t>
                      </a:r>
                      <a:endParaRPr lang="en-GB" sz="1800" dirty="0">
                        <a:effectLst/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6.9 </a:t>
                      </a:r>
                      <a:r>
                        <a:rPr lang="en-US" sz="1800" dirty="0" smtClean="0">
                          <a:effectLst/>
                        </a:rPr>
                        <a:t> (</a:t>
                      </a:r>
                      <a:r>
                        <a:rPr lang="en-US" sz="1800" dirty="0">
                          <a:effectLst/>
                        </a:rPr>
                        <a:t>13.7)</a:t>
                      </a:r>
                      <a:endParaRPr lang="en-GB" sz="1800" dirty="0">
                        <a:effectLst/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4.2 (2.2)</a:t>
                      </a:r>
                      <a:endParaRPr lang="en-GB" sz="1800">
                        <a:effectLst/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503107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GB" sz="1800">
                        <a:effectLst/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Repeated Assault</a:t>
                      </a:r>
                      <a:endParaRPr lang="en-GB" sz="1800">
                        <a:effectLst/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15.9 (20.1)</a:t>
                      </a:r>
                      <a:endParaRPr lang="en-GB" sz="1800" dirty="0">
                        <a:effectLst/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7.5 (2.1)</a:t>
                      </a:r>
                      <a:endParaRPr lang="en-GB" sz="1800" dirty="0">
                        <a:effectLst/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503107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GB" sz="1800">
                        <a:effectLst/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800" baseline="0" dirty="0" smtClean="0">
                          <a:solidFill>
                            <a:srgbClr val="FF0000"/>
                          </a:solidFill>
                          <a:effectLst/>
                        </a:rPr>
                        <a:t>Dual Harm </a:t>
                      </a:r>
                      <a:r>
                        <a:rPr lang="en-US" sz="1800" baseline="30000" dirty="0" smtClean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endParaRPr lang="en-GB" sz="1800" dirty="0">
                        <a:solidFill>
                          <a:srgbClr val="FF0000"/>
                        </a:solidFill>
                        <a:effectLst/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FF0000"/>
                          </a:solidFill>
                          <a:effectLst/>
                        </a:rPr>
                        <a:t>25.2 (29.4)</a:t>
                      </a:r>
                      <a:endParaRPr lang="en-GB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FF0000"/>
                          </a:solidFill>
                          <a:effectLst/>
                        </a:rPr>
                        <a:t>13 (1.8)</a:t>
                      </a:r>
                      <a:endParaRPr lang="en-GB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503107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Prison B</a:t>
                      </a:r>
                      <a:endParaRPr lang="en-GB" sz="1800">
                        <a:effectLst/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Any Assault</a:t>
                      </a:r>
                      <a:endParaRPr lang="en-GB" sz="1800" dirty="0">
                        <a:effectLst/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24.5 (20.7)</a:t>
                      </a:r>
                      <a:endParaRPr lang="en-GB" sz="1800" dirty="0">
                        <a:effectLst/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16.7 (13.8)</a:t>
                      </a:r>
                      <a:endParaRPr lang="en-GB" sz="1800" dirty="0">
                        <a:effectLst/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/>
                </a:tc>
              </a:tr>
              <a:tr h="503107"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 </a:t>
                      </a:r>
                      <a:endParaRPr lang="en-GB" sz="1800">
                        <a:effectLst/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rgbClr val="FF0000"/>
                          </a:solidFill>
                          <a:effectLst/>
                        </a:rPr>
                        <a:t>Dual Harm</a:t>
                      </a:r>
                      <a:r>
                        <a:rPr lang="en-US" sz="1800" baseline="30000" dirty="0" smtClean="0">
                          <a:solidFill>
                            <a:srgbClr val="FF0000"/>
                          </a:solidFill>
                          <a:effectLst/>
                        </a:rPr>
                        <a:t> </a:t>
                      </a:r>
                      <a:endParaRPr lang="en-GB" sz="1800" dirty="0">
                        <a:solidFill>
                          <a:srgbClr val="FF0000"/>
                        </a:solidFill>
                        <a:effectLst/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FF0000"/>
                          </a:solidFill>
                          <a:effectLst/>
                        </a:rPr>
                        <a:t>50 </a:t>
                      </a:r>
                      <a:r>
                        <a:rPr lang="en-US" sz="1800" dirty="0" smtClean="0">
                          <a:solidFill>
                            <a:srgbClr val="FF0000"/>
                          </a:solidFill>
                          <a:effectLst/>
                        </a:rPr>
                        <a:t>(</a:t>
                      </a:r>
                      <a:r>
                        <a:rPr lang="en-US" sz="1800" dirty="0">
                          <a:solidFill>
                            <a:srgbClr val="FF0000"/>
                          </a:solidFill>
                          <a:effectLst/>
                        </a:rPr>
                        <a:t>44.8)</a:t>
                      </a:r>
                      <a:endParaRPr lang="en-GB" sz="1800" b="1" dirty="0">
                        <a:solidFill>
                          <a:srgbClr val="FF0000"/>
                        </a:solidFill>
                        <a:effectLst/>
                        <a:latin typeface="Calibri"/>
                        <a:ea typeface="SimSun"/>
                        <a:cs typeface="Arial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FF0000"/>
                          </a:solidFill>
                          <a:effectLst/>
                        </a:rPr>
                        <a:t>32.8 (32.2</a:t>
                      </a:r>
                      <a:r>
                        <a:rPr lang="en-US" sz="1800" dirty="0" smtClean="0">
                          <a:solidFill>
                            <a:srgbClr val="FF0000"/>
                          </a:solidFill>
                          <a:effectLst/>
                        </a:rPr>
                        <a:t>)</a:t>
                      </a:r>
                      <a:endParaRPr lang="en-US" sz="1800" b="1" dirty="0" smtClean="0">
                        <a:solidFill>
                          <a:srgbClr val="FF0000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07504" y="5342014"/>
            <a:ext cx="89289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rgbClr val="000000"/>
                </a:solidFill>
              </a:rPr>
              <a:t>Conclusion:  Dual harm prisoners will have twice as many adjudications than assault prisoners and 4 times than self-harm only prisoners.  </a:t>
            </a:r>
          </a:p>
        </p:txBody>
      </p:sp>
      <p:sp>
        <p:nvSpPr>
          <p:cNvPr id="8" name="Rectangle 7"/>
          <p:cNvSpPr/>
          <p:nvPr/>
        </p:nvSpPr>
        <p:spPr>
          <a:xfrm>
            <a:off x="4957798" y="3187824"/>
            <a:ext cx="648072" cy="91440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FFFFFF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993098" y="4274807"/>
            <a:ext cx="648072" cy="914400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7665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Time from single to dual harm</a:t>
            </a:r>
            <a:endParaRPr lang="en-GB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124744"/>
            <a:ext cx="8496944" cy="37139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Rectangle 6"/>
          <p:cNvSpPr/>
          <p:nvPr/>
        </p:nvSpPr>
        <p:spPr>
          <a:xfrm>
            <a:off x="251520" y="4899669"/>
            <a:ext cx="878497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spc="-50" dirty="0">
                <a:solidFill>
                  <a:srgbClr val="000000">
                    <a:lumMod val="75000"/>
                    <a:lumOff val="25000"/>
                  </a:srgbClr>
                </a:solidFill>
                <a:latin typeface="Calibri Light"/>
              </a:rPr>
              <a:t>In Local prison: within 3 months of first incident</a:t>
            </a:r>
          </a:p>
          <a:p>
            <a:r>
              <a:rPr lang="en-GB" sz="2400" spc="-50" dirty="0">
                <a:solidFill>
                  <a:srgbClr val="000000">
                    <a:lumMod val="75000"/>
                    <a:lumOff val="25000"/>
                  </a:srgbClr>
                </a:solidFill>
                <a:latin typeface="Calibri Light"/>
              </a:rPr>
              <a:t>Across both prisons almost every ‘Dual’ behaviour was within 420 days of first incident.</a:t>
            </a:r>
          </a:p>
        </p:txBody>
      </p:sp>
      <p:sp>
        <p:nvSpPr>
          <p:cNvPr id="2" name="Up Arrow 1"/>
          <p:cNvSpPr/>
          <p:nvPr/>
        </p:nvSpPr>
        <p:spPr>
          <a:xfrm>
            <a:off x="1835696" y="4437112"/>
            <a:ext cx="314324" cy="462557"/>
          </a:xfrm>
          <a:prstGeom prst="upArrow">
            <a:avLst/>
          </a:prstGeom>
          <a:solidFill>
            <a:srgbClr val="00206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0070C0"/>
              </a:solidFill>
            </a:endParaRPr>
          </a:p>
        </p:txBody>
      </p:sp>
      <p:sp>
        <p:nvSpPr>
          <p:cNvPr id="4" name="Down Arrow 3"/>
          <p:cNvSpPr/>
          <p:nvPr/>
        </p:nvSpPr>
        <p:spPr>
          <a:xfrm>
            <a:off x="2627784" y="3284984"/>
            <a:ext cx="340616" cy="762384"/>
          </a:xfrm>
          <a:prstGeom prst="downArrow">
            <a:avLst/>
          </a:prstGeom>
          <a:solidFill>
            <a:srgbClr val="92D050"/>
          </a:solidFill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08593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Index Offence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980728"/>
            <a:ext cx="8655496" cy="5940088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Chi-square </a:t>
            </a:r>
            <a:r>
              <a:rPr lang="en-GB" dirty="0"/>
              <a:t>analysis </a:t>
            </a:r>
            <a:r>
              <a:rPr lang="en-GB" dirty="0" smtClean="0"/>
              <a:t>to </a:t>
            </a:r>
            <a:r>
              <a:rPr lang="en-GB" dirty="0"/>
              <a:t>compare each of the </a:t>
            </a:r>
            <a:r>
              <a:rPr lang="en-GB" dirty="0" smtClean="0"/>
              <a:t>groups </a:t>
            </a:r>
            <a:r>
              <a:rPr lang="en-GB" dirty="0"/>
              <a:t>on the prevalence of offence type on their current (index) offences. </a:t>
            </a:r>
          </a:p>
          <a:p>
            <a:pPr marL="0" indent="0">
              <a:buNone/>
            </a:pPr>
            <a:r>
              <a:rPr lang="en-GB" dirty="0"/>
              <a:t>All index offences were coded into the following variables:  </a:t>
            </a:r>
            <a:endParaRPr lang="en-GB" dirty="0" smtClean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sz="1000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Prison A:  No significant differences between the 3 groups</a:t>
            </a:r>
          </a:p>
          <a:p>
            <a:pPr marL="0" indent="0">
              <a:buNone/>
            </a:pPr>
            <a:r>
              <a:rPr lang="en-GB" dirty="0" smtClean="0"/>
              <a:t>Prison B: </a:t>
            </a:r>
            <a:r>
              <a:rPr lang="en-GB" dirty="0"/>
              <a:t>Dual group presenting </a:t>
            </a:r>
            <a:r>
              <a:rPr lang="en-GB" dirty="0" smtClean="0">
                <a:solidFill>
                  <a:srgbClr val="FF0000"/>
                </a:solidFill>
              </a:rPr>
              <a:t>higher </a:t>
            </a:r>
            <a:r>
              <a:rPr lang="en-GB" dirty="0">
                <a:solidFill>
                  <a:srgbClr val="FF0000"/>
                </a:solidFill>
              </a:rPr>
              <a:t>likelihood of minor violence</a:t>
            </a:r>
            <a:r>
              <a:rPr lang="en-GB" dirty="0"/>
              <a:t> </a:t>
            </a:r>
            <a:r>
              <a:rPr lang="en-GB" sz="1400" dirty="0"/>
              <a:t>(36.4% vs 18.2%), X</a:t>
            </a:r>
            <a:r>
              <a:rPr lang="en-GB" sz="1400" baseline="30000" dirty="0"/>
              <a:t>2 </a:t>
            </a:r>
            <a:r>
              <a:rPr lang="en-GB" sz="1400" dirty="0"/>
              <a:t>(1, </a:t>
            </a:r>
            <a:r>
              <a:rPr lang="en-GB" sz="1400" i="1" dirty="0"/>
              <a:t>N</a:t>
            </a:r>
            <a:r>
              <a:rPr lang="en-GB" sz="1400" dirty="0"/>
              <a:t> = 156) = 4.79, </a:t>
            </a:r>
            <a:r>
              <a:rPr lang="en-GB" sz="1400" i="1" dirty="0"/>
              <a:t>p</a:t>
            </a:r>
            <a:r>
              <a:rPr lang="en-GB" sz="1400" dirty="0"/>
              <a:t> = .026; Wilson 95% CI of the difference: 1 - 35.9%; </a:t>
            </a:r>
            <a:r>
              <a:rPr lang="en-GB" dirty="0"/>
              <a:t>and a </a:t>
            </a:r>
            <a:r>
              <a:rPr lang="en-GB" dirty="0">
                <a:solidFill>
                  <a:srgbClr val="FF0000"/>
                </a:solidFill>
              </a:rPr>
              <a:t>lower likelihood of drug supply</a:t>
            </a:r>
            <a:r>
              <a:rPr lang="en-GB" dirty="0"/>
              <a:t> </a:t>
            </a:r>
            <a:r>
              <a:rPr lang="en-GB" sz="1400" dirty="0"/>
              <a:t>(4.5% vs 19.1%), X</a:t>
            </a:r>
            <a:r>
              <a:rPr lang="en-GB" sz="1400" baseline="30000" dirty="0"/>
              <a:t>2 </a:t>
            </a:r>
            <a:r>
              <a:rPr lang="en-GB" sz="1400" dirty="0"/>
              <a:t>(1, </a:t>
            </a:r>
            <a:r>
              <a:rPr lang="en-GB" sz="1400" i="1" dirty="0"/>
              <a:t>N</a:t>
            </a:r>
            <a:r>
              <a:rPr lang="en-GB" sz="1400" dirty="0"/>
              <a:t> = 156) = 5.07, </a:t>
            </a:r>
            <a:r>
              <a:rPr lang="en-GB" sz="1400" i="1" dirty="0"/>
              <a:t>p</a:t>
            </a:r>
            <a:r>
              <a:rPr lang="en-GB" sz="1400" dirty="0"/>
              <a:t> = .017; Wilson 95% CI of the difference: 3.1 - 25.3%. </a:t>
            </a:r>
            <a:r>
              <a:rPr lang="en-GB" sz="1400" dirty="0" smtClean="0"/>
              <a:t>Not sig at .01 level and no other significant differences between assaulters who self-harmed and those who did not.</a:t>
            </a:r>
            <a:endParaRPr lang="en-GB" sz="1400" dirty="0"/>
          </a:p>
          <a:p>
            <a:pPr marL="0" indent="0">
              <a:buNone/>
            </a:pPr>
            <a:endParaRPr lang="en-GB" dirty="0" smtClean="0"/>
          </a:p>
          <a:p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26E08-299C-4CD3-BFC1-AE204EFA12E9}" type="datetime4">
              <a:rPr lang="en-GB" altLang="en-US" smtClean="0">
                <a:solidFill>
                  <a:srgbClr val="000000"/>
                </a:solidFill>
              </a:rPr>
              <a:pPr/>
              <a:t>25 January 2017</a:t>
            </a:fld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586CA68-4FB1-427B-BB86-91C02EACE322}" type="slidenum">
              <a:rPr lang="en-GB" altLang="en-US" smtClean="0">
                <a:solidFill>
                  <a:srgbClr val="000000"/>
                </a:solidFill>
              </a:rPr>
              <a:pPr/>
              <a:t>13</a:t>
            </a:fld>
            <a:endParaRPr lang="en-GB" altLang="en-US">
              <a:solidFill>
                <a:srgbClr val="000000"/>
              </a:solidFill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52890236"/>
              </p:ext>
            </p:extLst>
          </p:nvPr>
        </p:nvGraphicFramePr>
        <p:xfrm>
          <a:off x="395536" y="2492896"/>
          <a:ext cx="8352927" cy="173736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3816424"/>
                <a:gridCol w="1752194"/>
                <a:gridCol w="2784309"/>
              </a:tblGrid>
              <a:tr h="57606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/>
                        <a:t>Serious violent offences (e.g. GBH, Manslaughter, Wounding or Murder), </a:t>
                      </a:r>
                    </a:p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dirty="0" smtClean="0"/>
                        <a:t>Sexual offences </a:t>
                      </a:r>
                    </a:p>
                    <a:p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 smtClean="0"/>
                        <a:t>Drug offences (possession or supply)</a:t>
                      </a:r>
                    </a:p>
                    <a:p>
                      <a:endParaRPr lang="en-GB" sz="1200" dirty="0"/>
                    </a:p>
                  </a:txBody>
                  <a:tcPr/>
                </a:tc>
              </a:tr>
              <a:tr h="38746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 smtClean="0"/>
                        <a:t>Minor violent offences (e.g. ABH, Common Assault, Assault a constable) </a:t>
                      </a:r>
                    </a:p>
                    <a:p>
                      <a:endParaRPr lang="en-GB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1" dirty="0" smtClean="0"/>
                        <a:t>Threatening</a:t>
                      </a:r>
                    </a:p>
                    <a:p>
                      <a:endParaRPr lang="en-GB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1" dirty="0" smtClean="0"/>
                        <a:t>Immigration </a:t>
                      </a:r>
                    </a:p>
                    <a:p>
                      <a:endParaRPr lang="en-GB" sz="1200" b="1" dirty="0"/>
                    </a:p>
                  </a:txBody>
                  <a:tcPr/>
                </a:tc>
              </a:tr>
              <a:tr h="14132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200" b="1" dirty="0" smtClean="0"/>
                        <a:t>Weapons</a:t>
                      </a:r>
                    </a:p>
                    <a:p>
                      <a:endParaRPr lang="en-GB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1" dirty="0" smtClean="0"/>
                        <a:t>Acquisitive</a:t>
                      </a:r>
                    </a:p>
                    <a:p>
                      <a:endParaRPr lang="en-GB" sz="12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b="1" dirty="0" smtClean="0"/>
                        <a:t>Robbery</a:t>
                      </a:r>
                    </a:p>
                    <a:p>
                      <a:endParaRPr lang="en-GB" sz="1200" b="1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9512101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86604"/>
            <a:ext cx="7899216" cy="1198179"/>
          </a:xfrm>
        </p:spPr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484784"/>
            <a:ext cx="8725458" cy="4508800"/>
          </a:xfrm>
        </p:spPr>
        <p:txBody>
          <a:bodyPr>
            <a:normAutofit/>
          </a:bodyPr>
          <a:lstStyle/>
          <a:p>
            <a:r>
              <a:rPr lang="en-US" b="1" dirty="0" smtClean="0"/>
              <a:t>There is a large ‘dual’ group who have differences to single </a:t>
            </a:r>
            <a:r>
              <a:rPr lang="en-US" b="1" dirty="0" err="1" smtClean="0"/>
              <a:t>behaviour</a:t>
            </a:r>
            <a:r>
              <a:rPr lang="en-US" b="1" dirty="0" smtClean="0"/>
              <a:t> groups.</a:t>
            </a:r>
          </a:p>
          <a:p>
            <a:r>
              <a:rPr lang="en-US" dirty="0" smtClean="0"/>
              <a:t>General </a:t>
            </a:r>
            <a:r>
              <a:rPr lang="en-US" dirty="0"/>
              <a:t>rule-breaking in–prison </a:t>
            </a:r>
            <a:r>
              <a:rPr lang="en-US" dirty="0" err="1"/>
              <a:t>behaviour</a:t>
            </a:r>
            <a:r>
              <a:rPr lang="en-US" dirty="0"/>
              <a:t> may indicate raised risk for both self-harm and </a:t>
            </a:r>
            <a:r>
              <a:rPr lang="en-US" dirty="0" smtClean="0"/>
              <a:t>assaults and </a:t>
            </a:r>
            <a:r>
              <a:rPr lang="en-GB" dirty="0" smtClean="0"/>
              <a:t>could </a:t>
            </a:r>
            <a:r>
              <a:rPr lang="en-GB" dirty="0"/>
              <a:t>indicate a general maladjustment to </a:t>
            </a:r>
            <a:r>
              <a:rPr lang="en-GB" dirty="0" smtClean="0"/>
              <a:t>prison - especially for damage to property and </a:t>
            </a:r>
            <a:r>
              <a:rPr lang="en-GB" dirty="0" err="1" smtClean="0"/>
              <a:t>firesetting</a:t>
            </a:r>
            <a:r>
              <a:rPr lang="en-GB" dirty="0" smtClean="0"/>
              <a:t>.</a:t>
            </a:r>
            <a:endParaRPr lang="en-US" dirty="0" smtClean="0"/>
          </a:p>
          <a:p>
            <a:r>
              <a:rPr lang="en-US" dirty="0" smtClean="0"/>
              <a:t>Most likely to ‘cross-over’ to dual harm within first 3 months after first harmful incident.</a:t>
            </a:r>
          </a:p>
          <a:p>
            <a:r>
              <a:rPr lang="en-US" dirty="0" smtClean="0"/>
              <a:t>No clear link between risk of dual harm and current offences.</a:t>
            </a:r>
          </a:p>
          <a:p>
            <a:r>
              <a:rPr lang="en-US" dirty="0" smtClean="0"/>
              <a:t>There is no set pattern with either self-harm or assault coming first.</a:t>
            </a:r>
            <a:endParaRPr lang="en-US" dirty="0"/>
          </a:p>
          <a:p>
            <a:r>
              <a:rPr lang="en-US" dirty="0" smtClean="0"/>
              <a:t>Consider the impact of sanctions on risk of engaging in a different </a:t>
            </a:r>
            <a:r>
              <a:rPr lang="en-US" dirty="0" err="1" smtClean="0"/>
              <a:t>behaviour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53116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8069520" cy="1450757"/>
          </a:xfrm>
        </p:spPr>
        <p:txBody>
          <a:bodyPr/>
          <a:lstStyle/>
          <a:p>
            <a:r>
              <a:rPr lang="en-GB" dirty="0" smtClean="0"/>
              <a:t>Recommendations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552" y="1124744"/>
            <a:ext cx="8280919" cy="4968552"/>
          </a:xfrm>
        </p:spPr>
        <p:txBody>
          <a:bodyPr>
            <a:normAutofit fontScale="85000" lnSpcReduction="1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GB" sz="1900" dirty="0"/>
              <a:t> </a:t>
            </a:r>
            <a:r>
              <a:rPr lang="en-GB" sz="1900" b="1" dirty="0" smtClean="0"/>
              <a:t>Violence in prison is a prominent behaviour in a large number of prisoners who self-harm and attempt suicide in prisons 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GB" sz="1900" b="1" dirty="0" smtClean="0"/>
              <a:t>Dual-harm often means multiple destructive behaviours; with methods of management having underlying conflicts:</a:t>
            </a:r>
          </a:p>
          <a:p>
            <a:pPr marL="0" indent="0">
              <a:buNone/>
            </a:pPr>
            <a:r>
              <a:rPr lang="en-GB" sz="1900" dirty="0" smtClean="0"/>
              <a:t> i.e. ‘Zero tolerance’ for violence conflicts with ‘care in custody’ for suicide risk.  </a:t>
            </a:r>
          </a:p>
          <a:p>
            <a:pPr marL="0" indent="0">
              <a:buNone/>
            </a:pPr>
            <a:r>
              <a:rPr lang="en-GB" sz="1900" dirty="0" smtClean="0"/>
              <a:t> Critically – there is no current guidance on how to manage dual risks effectively.  Therefore, </a:t>
            </a:r>
          </a:p>
          <a:p>
            <a:r>
              <a:rPr lang="en-GB" sz="1900" b="1" dirty="0" smtClean="0"/>
              <a:t>We </a:t>
            </a:r>
            <a:r>
              <a:rPr lang="en-GB" sz="1900" b="1" dirty="0"/>
              <a:t>should include recent violence in our research to understand suicide risk in male offenders</a:t>
            </a:r>
            <a:r>
              <a:rPr lang="en-GB" sz="1900" dirty="0"/>
              <a:t>; especially since recent self-harm is one of the strongest indicators for suicide in prison</a:t>
            </a:r>
            <a:r>
              <a:rPr lang="en-GB" sz="1900" dirty="0" smtClean="0"/>
              <a:t>.</a:t>
            </a:r>
          </a:p>
          <a:p>
            <a:r>
              <a:rPr lang="en-US" sz="1900" b="1" dirty="0"/>
              <a:t>Consider assessing for both types of </a:t>
            </a:r>
            <a:r>
              <a:rPr lang="en-US" sz="1900" b="1" dirty="0" err="1" smtClean="0"/>
              <a:t>behaviour</a:t>
            </a:r>
            <a:r>
              <a:rPr lang="en-US" sz="1900" b="1" dirty="0" smtClean="0"/>
              <a:t> with a </a:t>
            </a:r>
            <a:r>
              <a:rPr lang="en-US" sz="1900" b="1" dirty="0"/>
              <a:t>single case management approach to manage both risks.</a:t>
            </a:r>
          </a:p>
          <a:p>
            <a:r>
              <a:rPr lang="en-GB" sz="1900" b="1" dirty="0" smtClean="0"/>
              <a:t>We need to understand the underlying mechanics, risks and develop effective and useful guidance for staff managing dual risks. </a:t>
            </a:r>
            <a:endParaRPr lang="en-GB" sz="1900" b="1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7067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Content Placeholder 5" descr="Screen Shot 2016-06-15 at 08.42.13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67993" r="-167993"/>
          <a:stretch>
            <a:fillRect/>
          </a:stretch>
        </p:blipFill>
        <p:spPr>
          <a:xfrm>
            <a:off x="-8317432" y="0"/>
            <a:ext cx="22250472" cy="6525344"/>
          </a:xfr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26E08-299C-4CD3-BFC1-AE204EFA12E9}" type="datetime4">
              <a:rPr lang="en-GB" altLang="en-US" smtClean="0">
                <a:solidFill>
                  <a:srgbClr val="000000"/>
                </a:solidFill>
              </a:rPr>
              <a:pPr/>
              <a:t>25 January 2017</a:t>
            </a:fld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586CA68-4FB1-427B-BB86-91C02EACE322}" type="slidenum">
              <a:rPr lang="en-GB" altLang="en-US" smtClean="0">
                <a:solidFill>
                  <a:srgbClr val="000000"/>
                </a:solidFill>
              </a:rPr>
              <a:pPr/>
              <a:t>16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61008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4800600"/>
            <a:ext cx="7992888" cy="1292696"/>
          </a:xfrm>
        </p:spPr>
        <p:txBody>
          <a:bodyPr/>
          <a:lstStyle/>
          <a:p>
            <a:pPr algn="ctr"/>
            <a:r>
              <a:rPr lang="en-GB" sz="6000" dirty="0" smtClean="0"/>
              <a:t>Harm to self </a:t>
            </a:r>
            <a:r>
              <a:rPr lang="en-GB" sz="6000" dirty="0" smtClean="0">
                <a:solidFill>
                  <a:srgbClr val="FF0000"/>
                </a:solidFill>
              </a:rPr>
              <a:t>and</a:t>
            </a:r>
            <a:r>
              <a:rPr lang="en-GB" sz="6000" dirty="0" smtClean="0"/>
              <a:t> others</a:t>
            </a:r>
            <a:endParaRPr lang="en-GB" sz="6000" dirty="0"/>
          </a:p>
        </p:txBody>
      </p:sp>
      <p:pic>
        <p:nvPicPr>
          <p:cNvPr id="6" name="Picture Placeholder 5"/>
          <p:cNvPicPr>
            <a:picLocks noGrp="1" noChangeAspect="1"/>
          </p:cNvPicPr>
          <p:nvPr>
            <p:ph type="pic"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36" r="5636"/>
          <a:stretch>
            <a:fillRect/>
          </a:stretch>
        </p:blipFill>
        <p:spPr>
          <a:xfrm>
            <a:off x="1792288" y="612775"/>
            <a:ext cx="5486400" cy="3536305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1520" y="3573016"/>
            <a:ext cx="8352928" cy="1375048"/>
          </a:xfrm>
        </p:spPr>
        <p:txBody>
          <a:bodyPr>
            <a:noAutofit/>
          </a:bodyPr>
          <a:lstStyle/>
          <a:p>
            <a:pPr algn="ctr"/>
            <a:endParaRPr lang="en-GB" sz="4400" dirty="0"/>
          </a:p>
        </p:txBody>
      </p:sp>
    </p:spTree>
    <p:extLst>
      <p:ext uri="{BB962C8B-B14F-4D97-AF65-F5344CB8AC3E}">
        <p14:creationId xmlns:p14="http://schemas.microsoft.com/office/powerpoint/2010/main" val="1507478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GB" dirty="0" smtClean="0"/>
              <a:t>The link between violence and self-harm or suicidal behaviour</a:t>
            </a:r>
            <a:endParaRPr lang="en-GB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23528" y="1845734"/>
            <a:ext cx="4202752" cy="4391578"/>
          </a:xfrm>
        </p:spPr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r>
              <a:rPr lang="en-GB" b="1" dirty="0"/>
              <a:t>Community Violence</a:t>
            </a:r>
            <a:endParaRPr lang="en-GB" dirty="0"/>
          </a:p>
          <a:p>
            <a:r>
              <a:rPr lang="en-GB" dirty="0" smtClean="0"/>
              <a:t>Exposure </a:t>
            </a:r>
            <a:r>
              <a:rPr lang="en-GB" dirty="0"/>
              <a:t>to violence </a:t>
            </a:r>
            <a:r>
              <a:rPr lang="en-GB" dirty="0" smtClean="0"/>
              <a:t>increases </a:t>
            </a:r>
            <a:r>
              <a:rPr lang="en-GB" dirty="0"/>
              <a:t>risk of </a:t>
            </a:r>
            <a:r>
              <a:rPr lang="en-GB" dirty="0" smtClean="0"/>
              <a:t>SH </a:t>
            </a:r>
            <a:r>
              <a:rPr lang="en-GB" dirty="0"/>
              <a:t>and suicide ideation (</a:t>
            </a:r>
            <a:r>
              <a:rPr lang="en-GB" dirty="0" err="1"/>
              <a:t>Vermeiren</a:t>
            </a:r>
            <a:r>
              <a:rPr lang="en-GB" dirty="0"/>
              <a:t>, et al. 2002)</a:t>
            </a:r>
          </a:p>
          <a:p>
            <a:r>
              <a:rPr lang="en-GB" dirty="0"/>
              <a:t>BUT </a:t>
            </a:r>
            <a:r>
              <a:rPr lang="en-GB" b="1" dirty="0"/>
              <a:t>conducting</a:t>
            </a:r>
            <a:r>
              <a:rPr lang="en-GB" dirty="0"/>
              <a:t> repeated violence is a stronger risk of suicidal behaviour (Jordan &amp; Samuelson, 2015)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4301048" cy="4535592"/>
          </a:xfrm>
        </p:spPr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r>
              <a:rPr lang="en-GB" b="1" dirty="0" smtClean="0"/>
              <a:t>Prison </a:t>
            </a:r>
            <a:r>
              <a:rPr lang="en-GB" b="1" dirty="0"/>
              <a:t>Violence</a:t>
            </a:r>
            <a:endParaRPr lang="en-GB" dirty="0"/>
          </a:p>
          <a:p>
            <a:r>
              <a:rPr lang="en-GB" dirty="0"/>
              <a:t>Those who engage in institutional physical violence </a:t>
            </a:r>
            <a:r>
              <a:rPr lang="en-GB" dirty="0" smtClean="0"/>
              <a:t>has been demonstrated to </a:t>
            </a:r>
            <a:r>
              <a:rPr lang="en-GB" dirty="0"/>
              <a:t>be linked with suicide and self-harm behaviour (e.g. lifetime link: Mann et al., 1999</a:t>
            </a:r>
            <a:r>
              <a:rPr lang="en-GB" dirty="0" smtClean="0"/>
              <a:t>)</a:t>
            </a:r>
            <a:endParaRPr lang="en-GB" dirty="0"/>
          </a:p>
          <a:p>
            <a:r>
              <a:rPr lang="en-GB" dirty="0" smtClean="0"/>
              <a:t>USA study (Young et al, 2006) suggested that prisoners in healthcare units who self-harmed were 8 times more likely to assault a staff member.</a:t>
            </a:r>
          </a:p>
          <a:p>
            <a:r>
              <a:rPr lang="en-GB" dirty="0" smtClean="0"/>
              <a:t>USA again…Lanes (2011) demonstrated that prisoners who self-harm were more likely to be violent and be in segregation. </a:t>
            </a:r>
            <a:endParaRPr lang="en-GB" dirty="0"/>
          </a:p>
          <a:p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414035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412776"/>
            <a:ext cx="8007103" cy="497109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 smtClean="0"/>
              <a:t>Aims:</a:t>
            </a:r>
          </a:p>
          <a:p>
            <a:pPr marL="0" indent="0">
              <a:buNone/>
            </a:pPr>
            <a:r>
              <a:rPr lang="en-US" dirty="0" smtClean="0"/>
              <a:t>1. To identify if there are demographic, incident style &amp; post-incident management differences between prisoners who engage in single or repetitive incidents of: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Violence (physical harm to another or ‘assault’)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Self-harm (physical harm to self)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dirty="0" smtClean="0"/>
              <a:t>Both violence and self-harm (‘Dual Harm’)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2. Are prisoners who engage in dual harm </a:t>
            </a:r>
            <a:r>
              <a:rPr lang="en-US" dirty="0" err="1" smtClean="0"/>
              <a:t>behaviour</a:t>
            </a:r>
            <a:r>
              <a:rPr lang="en-US" dirty="0" smtClean="0"/>
              <a:t> similar or different from those who engage in only one type of harm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9881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Method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8305800" cy="5299912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Utilising data from a range of PNOMIS (prison computer system) reports </a:t>
            </a:r>
          </a:p>
          <a:p>
            <a:pPr marL="0" indent="0">
              <a:buNone/>
            </a:pPr>
            <a:r>
              <a:rPr lang="en-GB" dirty="0" smtClean="0"/>
              <a:t>Identified a range of individual and incident context variables</a:t>
            </a:r>
          </a:p>
          <a:p>
            <a:pPr marL="0" indent="0">
              <a:buNone/>
            </a:pPr>
            <a:r>
              <a:rPr lang="en-GB" dirty="0" smtClean="0"/>
              <a:t>For this study key variables were:</a:t>
            </a:r>
          </a:p>
          <a:p>
            <a:r>
              <a:rPr lang="en-GB" dirty="0" smtClean="0"/>
              <a:t>Details of all incidents committed in any prison since 2010- dates and type.</a:t>
            </a:r>
          </a:p>
          <a:p>
            <a:r>
              <a:rPr lang="en-GB" dirty="0" smtClean="0"/>
              <a:t>Dates in and out of prison (to calculate prison time minus community time)</a:t>
            </a:r>
          </a:p>
          <a:p>
            <a:r>
              <a:rPr lang="en-GB" dirty="0" smtClean="0"/>
              <a:t>Adjudications received</a:t>
            </a:r>
          </a:p>
          <a:p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26E08-299C-4CD3-BFC1-AE204EFA12E9}" type="datetime4">
              <a:rPr lang="en-GB" altLang="en-US" smtClean="0">
                <a:solidFill>
                  <a:srgbClr val="000000"/>
                </a:solidFill>
              </a:rPr>
              <a:pPr/>
              <a:t>25 January 2017</a:t>
            </a:fld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586CA68-4FB1-427B-BB86-91C02EACE322}" type="slidenum">
              <a:rPr lang="en-GB" altLang="en-US" smtClean="0">
                <a:solidFill>
                  <a:srgbClr val="000000"/>
                </a:solidFill>
              </a:rPr>
              <a:pPr/>
              <a:t>5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26366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Sample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9512" y="1700808"/>
            <a:ext cx="4392488" cy="5609665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Prison A</a:t>
            </a:r>
          </a:p>
          <a:p>
            <a:pPr marL="0" indent="0">
              <a:buNone/>
            </a:pPr>
            <a:r>
              <a:rPr lang="en-GB" sz="1600" dirty="0" smtClean="0">
                <a:solidFill>
                  <a:srgbClr val="002060"/>
                </a:solidFill>
              </a:rPr>
              <a:t>Cat </a:t>
            </a:r>
            <a:r>
              <a:rPr lang="en-GB" sz="1600" dirty="0">
                <a:solidFill>
                  <a:srgbClr val="002060"/>
                </a:solidFill>
              </a:rPr>
              <a:t>B Local (April 2010- May 2012) &amp; Cat C Resettlement (May 2012- Dec 2014</a:t>
            </a:r>
            <a:r>
              <a:rPr lang="en-GB" sz="1600" dirty="0" smtClean="0">
                <a:solidFill>
                  <a:srgbClr val="002060"/>
                </a:solidFill>
              </a:rPr>
              <a:t>).</a:t>
            </a:r>
          </a:p>
          <a:p>
            <a:pPr marL="0" indent="0">
              <a:buNone/>
            </a:pPr>
            <a:r>
              <a:rPr lang="en-US" sz="1600" b="1" dirty="0" smtClean="0">
                <a:solidFill>
                  <a:srgbClr val="002060"/>
                </a:solidFill>
              </a:rPr>
              <a:t>Sample</a:t>
            </a:r>
            <a:r>
              <a:rPr lang="en-US" sz="1600" dirty="0" smtClean="0">
                <a:solidFill>
                  <a:srgbClr val="002060"/>
                </a:solidFill>
              </a:rPr>
              <a:t>: All </a:t>
            </a:r>
            <a:r>
              <a:rPr lang="en-US" sz="1600" dirty="0">
                <a:solidFill>
                  <a:srgbClr val="002060"/>
                </a:solidFill>
              </a:rPr>
              <a:t>with record of repeated incidents at Prison since 2010: </a:t>
            </a:r>
            <a:r>
              <a:rPr lang="en-GB" sz="1600" dirty="0">
                <a:solidFill>
                  <a:srgbClr val="002060"/>
                </a:solidFill>
              </a:rPr>
              <a:t>n = 117</a:t>
            </a:r>
          </a:p>
          <a:p>
            <a:pPr marL="0" indent="0">
              <a:buNone/>
            </a:pPr>
            <a:r>
              <a:rPr lang="en-GB" sz="1600" dirty="0">
                <a:solidFill>
                  <a:srgbClr val="002060"/>
                </a:solidFill>
              </a:rPr>
              <a:t>111 had 1+ assault incident	</a:t>
            </a:r>
            <a:endParaRPr lang="en-GB" sz="1600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en-GB" sz="1600" dirty="0" smtClean="0">
                <a:solidFill>
                  <a:srgbClr val="002060"/>
                </a:solidFill>
              </a:rPr>
              <a:t>107 </a:t>
            </a:r>
            <a:r>
              <a:rPr lang="en-GB" sz="1600" dirty="0">
                <a:solidFill>
                  <a:srgbClr val="002060"/>
                </a:solidFill>
              </a:rPr>
              <a:t>had 1+ self-harm incident</a:t>
            </a:r>
          </a:p>
          <a:p>
            <a:pPr marL="0" indent="0">
              <a:buNone/>
            </a:pPr>
            <a:endParaRPr lang="en-GB" dirty="0">
              <a:solidFill>
                <a:schemeClr val="accent2"/>
              </a:solidFill>
            </a:endParaRP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628800"/>
            <a:ext cx="4426396" cy="4122465"/>
          </a:xfrm>
        </p:spPr>
        <p:txBody>
          <a:bodyPr/>
          <a:lstStyle/>
          <a:p>
            <a:pPr marL="0" indent="0">
              <a:buNone/>
            </a:pPr>
            <a:r>
              <a:rPr lang="en-GB" dirty="0" smtClean="0"/>
              <a:t>Prison B</a:t>
            </a:r>
          </a:p>
          <a:p>
            <a:pPr marL="0" lvl="0" indent="0">
              <a:buNone/>
            </a:pPr>
            <a:r>
              <a:rPr lang="en-US" sz="1800" dirty="0">
                <a:solidFill>
                  <a:srgbClr val="002060"/>
                </a:solidFill>
              </a:rPr>
              <a:t>Cat B Trainer with focus on violent offenders with sentenced 4+ years</a:t>
            </a:r>
          </a:p>
          <a:p>
            <a:pPr marL="0" lvl="0" indent="0">
              <a:buNone/>
            </a:pPr>
            <a:r>
              <a:rPr lang="en-US" sz="1800" b="1" dirty="0" smtClean="0">
                <a:solidFill>
                  <a:srgbClr val="002060"/>
                </a:solidFill>
              </a:rPr>
              <a:t>Sample</a:t>
            </a:r>
            <a:r>
              <a:rPr lang="en-US" sz="1800" dirty="0" smtClean="0">
                <a:solidFill>
                  <a:srgbClr val="002060"/>
                </a:solidFill>
              </a:rPr>
              <a:t>: </a:t>
            </a:r>
          </a:p>
          <a:p>
            <a:pPr marL="0" lvl="0" indent="0">
              <a:buNone/>
            </a:pPr>
            <a:r>
              <a:rPr lang="en-US" sz="1800" dirty="0" smtClean="0">
                <a:solidFill>
                  <a:srgbClr val="002060"/>
                </a:solidFill>
              </a:rPr>
              <a:t>All </a:t>
            </a:r>
            <a:r>
              <a:rPr lang="en-US" sz="1800" dirty="0">
                <a:solidFill>
                  <a:srgbClr val="002060"/>
                </a:solidFill>
              </a:rPr>
              <a:t>with a record of assault in 2014-15 (n = 156)</a:t>
            </a:r>
          </a:p>
          <a:p>
            <a:pPr marL="0" lvl="0" indent="0">
              <a:buNone/>
            </a:pPr>
            <a:r>
              <a:rPr lang="en-US" sz="1800" dirty="0">
                <a:solidFill>
                  <a:srgbClr val="002060"/>
                </a:solidFill>
              </a:rPr>
              <a:t>Assault Only: 112 		</a:t>
            </a:r>
            <a:endParaRPr lang="en-US" sz="1800" dirty="0" smtClean="0">
              <a:solidFill>
                <a:srgbClr val="002060"/>
              </a:solidFill>
            </a:endParaRPr>
          </a:p>
          <a:p>
            <a:pPr marL="0" lvl="0" indent="0">
              <a:buNone/>
            </a:pPr>
            <a:r>
              <a:rPr lang="en-US" sz="1800" dirty="0" smtClean="0">
                <a:solidFill>
                  <a:srgbClr val="002060"/>
                </a:solidFill>
              </a:rPr>
              <a:t>Dual </a:t>
            </a:r>
            <a:r>
              <a:rPr lang="en-US" sz="1800" dirty="0" err="1">
                <a:solidFill>
                  <a:srgbClr val="002060"/>
                </a:solidFill>
              </a:rPr>
              <a:t>behaviour</a:t>
            </a:r>
            <a:r>
              <a:rPr lang="en-US" sz="1800" dirty="0">
                <a:solidFill>
                  <a:srgbClr val="002060"/>
                </a:solidFill>
              </a:rPr>
              <a:t>: 44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1490F-1FAC-43C4-81F3-4977DEA9B404}" type="datetime4">
              <a:rPr lang="en-GB" altLang="en-US" smtClean="0">
                <a:solidFill>
                  <a:srgbClr val="000000"/>
                </a:solidFill>
              </a:rPr>
              <a:pPr/>
              <a:t>25 January 2017</a:t>
            </a:fld>
            <a:endParaRPr lang="en-GB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99A82C7-F67C-48D3-A5D6-DA4F76878EE0}" type="slidenum">
              <a:rPr lang="en-GB" altLang="en-US" smtClean="0">
                <a:solidFill>
                  <a:srgbClr val="000000"/>
                </a:solidFill>
              </a:rPr>
              <a:pPr/>
              <a:t>6</a:t>
            </a:fld>
            <a:endParaRPr lang="en-GB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63259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381000"/>
            <a:ext cx="9001000" cy="743744"/>
          </a:xfrm>
        </p:spPr>
        <p:txBody>
          <a:bodyPr/>
          <a:lstStyle/>
          <a:p>
            <a:pPr algn="ctr"/>
            <a:r>
              <a:rPr lang="en-GB" dirty="0"/>
              <a:t>Recent in-prison research: violence &amp; self-harm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268760"/>
            <a:ext cx="8640959" cy="5544617"/>
          </a:xfrm>
        </p:spPr>
        <p:txBody>
          <a:bodyPr>
            <a:normAutofit/>
          </a:bodyPr>
          <a:lstStyle/>
          <a:p>
            <a:pPr algn="ctr"/>
            <a:endParaRPr lang="en-GB" sz="2400" b="1" dirty="0"/>
          </a:p>
          <a:p>
            <a:pPr algn="ctr"/>
            <a:endParaRPr lang="en-GB" sz="2400" b="1" dirty="0" smtClean="0"/>
          </a:p>
          <a:p>
            <a:pPr algn="ctr"/>
            <a:endParaRPr lang="en-GB" sz="2400" b="1" dirty="0"/>
          </a:p>
          <a:p>
            <a:pPr>
              <a:buFont typeface="Wingdings" panose="05000000000000000000" pitchFamily="2" charset="2"/>
              <a:buChar char="Ø"/>
            </a:pPr>
            <a:endParaRPr lang="en-GB" sz="2400" dirty="0" smtClean="0"/>
          </a:p>
          <a:p>
            <a:pPr>
              <a:buFont typeface="Wingdings" panose="05000000000000000000" pitchFamily="2" charset="2"/>
              <a:buChar char="Ø"/>
            </a:pPr>
            <a:endParaRPr lang="en-GB" sz="24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en-GB" sz="2400" dirty="0" smtClean="0"/>
              <a:t>So, if have assaulted in prison, there is between 28-60% chance they will (or have) self-harmed in prison</a:t>
            </a:r>
          </a:p>
          <a:p>
            <a:pPr marL="0" indent="0">
              <a:buNone/>
            </a:pPr>
            <a:r>
              <a:rPr lang="en-GB" i="1" dirty="0" smtClean="0">
                <a:solidFill>
                  <a:schemeClr val="tx1"/>
                </a:solidFill>
              </a:rPr>
              <a:t>* within the last 4 years only</a:t>
            </a:r>
          </a:p>
          <a:p>
            <a:r>
              <a:rPr lang="en-GB" i="1" dirty="0" smtClean="0">
                <a:solidFill>
                  <a:schemeClr val="bg1"/>
                </a:solidFill>
              </a:rPr>
              <a:t>Slade </a:t>
            </a:r>
            <a:r>
              <a:rPr lang="en-GB" i="1" dirty="0">
                <a:solidFill>
                  <a:schemeClr val="bg1"/>
                </a:solidFill>
              </a:rPr>
              <a:t>(under review) Reconsidering the landscape of dual risk management in prison</a:t>
            </a:r>
          </a:p>
          <a:p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4294967295"/>
          </p:nvPr>
        </p:nvSpPr>
        <p:spPr>
          <a:xfrm>
            <a:off x="5441950" y="1846263"/>
            <a:ext cx="3702050" cy="646112"/>
          </a:xfrm>
        </p:spPr>
        <p:txBody>
          <a:bodyPr>
            <a:normAutofit/>
          </a:bodyPr>
          <a:lstStyle/>
          <a:p>
            <a:endParaRPr lang="en-GB" dirty="0" smtClean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9800515"/>
              </p:ext>
            </p:extLst>
          </p:nvPr>
        </p:nvGraphicFramePr>
        <p:xfrm>
          <a:off x="323528" y="1484784"/>
          <a:ext cx="8424935" cy="23762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24136"/>
                <a:gridCol w="2808312"/>
                <a:gridCol w="1584176"/>
                <a:gridCol w="1440160"/>
                <a:gridCol w="1368151"/>
              </a:tblGrid>
              <a:tr h="921259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dirty="0" smtClean="0"/>
                        <a:t>Dual Harm</a:t>
                      </a:r>
                      <a:endParaRPr lang="en-GB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Assault only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SH only</a:t>
                      </a:r>
                      <a:endParaRPr lang="en-GB" dirty="0"/>
                    </a:p>
                  </a:txBody>
                  <a:tcPr/>
                </a:tc>
              </a:tr>
              <a:tr h="921259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rgbClr val="7030A0"/>
                          </a:solidFill>
                        </a:rPr>
                        <a:t>Prison A</a:t>
                      </a:r>
                      <a:endParaRPr lang="en-GB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 incidents of either Assault &amp; SH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dirty="0" smtClean="0"/>
                        <a:t>41%</a:t>
                      </a:r>
                      <a:endParaRPr lang="en-GB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31%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28%</a:t>
                      </a:r>
                      <a:endParaRPr lang="en-GB" dirty="0"/>
                    </a:p>
                  </a:txBody>
                  <a:tcPr/>
                </a:tc>
              </a:tr>
              <a:tr h="533746">
                <a:tc>
                  <a:txBody>
                    <a:bodyPr/>
                    <a:lstStyle/>
                    <a:p>
                      <a:r>
                        <a:rPr lang="en-GB" dirty="0" smtClean="0">
                          <a:solidFill>
                            <a:srgbClr val="00B050"/>
                          </a:solidFill>
                        </a:rPr>
                        <a:t>Prison B</a:t>
                      </a:r>
                      <a:endParaRPr lang="en-GB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Assaulters only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b="1" dirty="0" smtClean="0"/>
                        <a:t>28%*</a:t>
                      </a:r>
                      <a:endParaRPr lang="en-GB" b="1" dirty="0"/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72%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n/a</a:t>
                      </a:r>
                      <a:endParaRPr lang="en-GB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196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First to future behaviour</a:t>
            </a:r>
            <a:endParaRPr lang="en-GB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691005359"/>
              </p:ext>
            </p:extLst>
          </p:nvPr>
        </p:nvGraphicFramePr>
        <p:xfrm>
          <a:off x="827584" y="1124744"/>
          <a:ext cx="3703638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6" name="Content Placeholder 5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955155226"/>
              </p:ext>
            </p:extLst>
          </p:nvPr>
        </p:nvGraphicFramePr>
        <p:xfrm>
          <a:off x="5076056" y="1196752"/>
          <a:ext cx="3702050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sp>
        <p:nvSpPr>
          <p:cNvPr id="3" name="Rectangle 2"/>
          <p:cNvSpPr/>
          <p:nvPr/>
        </p:nvSpPr>
        <p:spPr>
          <a:xfrm>
            <a:off x="0" y="5090493"/>
            <a:ext cx="9144000" cy="9048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88913" lvl="0" indent="-188913" fontAlgn="base">
              <a:lnSpc>
                <a:spcPct val="110000"/>
              </a:lnSpc>
              <a:spcBef>
                <a:spcPct val="30000"/>
              </a:spcBef>
              <a:spcAft>
                <a:spcPct val="20000"/>
              </a:spcAft>
              <a:buFont typeface="Wingdings" panose="05000000000000000000" pitchFamily="2" charset="2"/>
              <a:buChar char="Ø"/>
            </a:pPr>
            <a:r>
              <a:rPr lang="en-GB" sz="2400" kern="0" dirty="0">
                <a:solidFill>
                  <a:srgbClr val="004D75"/>
                </a:solidFill>
              </a:rPr>
              <a:t>No difference in whether started with assault or self-harm.</a:t>
            </a:r>
            <a:endParaRPr lang="en-GB" sz="2400" b="1" i="1" kern="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4450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Wider prison behaviour</a:t>
            </a:r>
            <a:endParaRPr lang="en-GB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0" y="1916832"/>
            <a:ext cx="4525963" cy="28588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4075" y="1916832"/>
            <a:ext cx="4479925" cy="2808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 5"/>
          <p:cNvSpPr/>
          <p:nvPr/>
        </p:nvSpPr>
        <p:spPr>
          <a:xfrm>
            <a:off x="336298" y="4797152"/>
            <a:ext cx="8807701" cy="10895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rgbClr val="E48312"/>
              </a:buClr>
              <a:buSzPct val="100000"/>
            </a:pPr>
            <a:r>
              <a:rPr lang="en-GB" sz="2400" dirty="0">
                <a:solidFill>
                  <a:srgbClr val="000000">
                    <a:lumMod val="75000"/>
                    <a:lumOff val="25000"/>
                  </a:srgbClr>
                </a:solidFill>
              </a:rPr>
              <a:t>Dual-harm prisoners, in both settings, had a much higher number of wider prison incidents (2x), especially deliberate damage to prison property and fires.</a:t>
            </a:r>
          </a:p>
        </p:txBody>
      </p:sp>
      <p:sp>
        <p:nvSpPr>
          <p:cNvPr id="7" name="Oval 6"/>
          <p:cNvSpPr/>
          <p:nvPr/>
        </p:nvSpPr>
        <p:spPr>
          <a:xfrm>
            <a:off x="3347864" y="2339121"/>
            <a:ext cx="648072" cy="1584176"/>
          </a:xfrm>
          <a:prstGeom prst="ellipse">
            <a:avLst/>
          </a:prstGeom>
          <a:noFill/>
          <a:ln>
            <a:solidFill>
              <a:schemeClr val="accent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FFFFFF"/>
              </a:solidFill>
            </a:endParaRPr>
          </a:p>
        </p:txBody>
      </p:sp>
      <p:sp>
        <p:nvSpPr>
          <p:cNvPr id="8" name="Oval 7"/>
          <p:cNvSpPr/>
          <p:nvPr/>
        </p:nvSpPr>
        <p:spPr>
          <a:xfrm>
            <a:off x="7668344" y="2132857"/>
            <a:ext cx="648072" cy="1512168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69348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lank">
  <a:themeElements>
    <a:clrScheme name="blank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blank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800" b="0" i="0" u="none" strike="noStrike" cap="none" normalizeH="0" baseline="0" smtClean="0">
            <a:ln>
              <a:noFill/>
            </a:ln>
            <a:solidFill>
              <a:srgbClr val="004D75"/>
            </a:solidFill>
            <a:effectLst/>
            <a:latin typeface="Verdana" pitchFamily="34" charset="0"/>
            <a:cs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 xmlns="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800" b="0" i="0" u="none" strike="noStrike" cap="none" normalizeH="0" baseline="0" smtClean="0">
            <a:ln>
              <a:noFill/>
            </a:ln>
            <a:solidFill>
              <a:srgbClr val="004D75"/>
            </a:solidFill>
            <a:effectLst/>
            <a:latin typeface="Verdana" pitchFamily="34" charset="0"/>
            <a:cs typeface="Arial" pitchFamily="34" charset="0"/>
          </a:defRPr>
        </a:defPPr>
      </a:lstStyle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</TotalTime>
  <Words>1087</Words>
  <Application>Microsoft Office PowerPoint</Application>
  <PresentationFormat>On-screen Show (4:3)</PresentationFormat>
  <Paragraphs>161</Paragraphs>
  <Slides>16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27" baseType="lpstr">
      <vt:lpstr>SimSun</vt:lpstr>
      <vt:lpstr>Arial</vt:lpstr>
      <vt:lpstr>Calibri</vt:lpstr>
      <vt:lpstr>Calibri Light</vt:lpstr>
      <vt:lpstr>Times</vt:lpstr>
      <vt:lpstr>Trebuchet MS</vt:lpstr>
      <vt:lpstr>Verdana</vt:lpstr>
      <vt:lpstr>Wingdings</vt:lpstr>
      <vt:lpstr>Wingdings 3</vt:lpstr>
      <vt:lpstr>blank</vt:lpstr>
      <vt:lpstr>Facet</vt:lpstr>
      <vt:lpstr>Violence and self-harm: recent research developments</vt:lpstr>
      <vt:lpstr>Harm to self and others</vt:lpstr>
      <vt:lpstr>The link between violence and self-harm or suicidal behaviour</vt:lpstr>
      <vt:lpstr>Studies</vt:lpstr>
      <vt:lpstr>Method</vt:lpstr>
      <vt:lpstr>Sample</vt:lpstr>
      <vt:lpstr>Recent in-prison research: violence &amp; self-harm</vt:lpstr>
      <vt:lpstr>First to future behaviour</vt:lpstr>
      <vt:lpstr>Wider prison behaviour</vt:lpstr>
      <vt:lpstr>PowerPoint Presentation</vt:lpstr>
      <vt:lpstr>Adjudication by Group</vt:lpstr>
      <vt:lpstr>Time from single to dual harm</vt:lpstr>
      <vt:lpstr>Index Offence</vt:lpstr>
      <vt:lpstr>Conclusions</vt:lpstr>
      <vt:lpstr>Recommendations</vt:lpstr>
      <vt:lpstr>PowerPoint Presentation</vt:lpstr>
    </vt:vector>
  </TitlesOfParts>
  <Company>Nottingham Trent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Violence and self-harm: recent research developments</dc:title>
  <dc:creator>Slade, Karen 02</dc:creator>
  <cp:lastModifiedBy>Gallacher, Jonathan</cp:lastModifiedBy>
  <cp:revision>7</cp:revision>
  <dcterms:created xsi:type="dcterms:W3CDTF">2016-06-09T08:38:20Z</dcterms:created>
  <dcterms:modified xsi:type="dcterms:W3CDTF">2017-01-25T10:42:49Z</dcterms:modified>
</cp:coreProperties>
</file>