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6"/>
  </p:notesMasterIdLst>
  <p:sldIdLst>
    <p:sldId id="256" r:id="rId2"/>
    <p:sldId id="272" r:id="rId3"/>
    <p:sldId id="276" r:id="rId4"/>
    <p:sldId id="258" r:id="rId5"/>
    <p:sldId id="259" r:id="rId6"/>
    <p:sldId id="271" r:id="rId7"/>
    <p:sldId id="281" r:id="rId8"/>
    <p:sldId id="282" r:id="rId9"/>
    <p:sldId id="260" r:id="rId10"/>
    <p:sldId id="278" r:id="rId11"/>
    <p:sldId id="279" r:id="rId12"/>
    <p:sldId id="277" r:id="rId13"/>
    <p:sldId id="26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F91"/>
    <a:srgbClr val="5F9149"/>
    <a:srgbClr val="98C286"/>
    <a:srgbClr val="00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47803A-9C65-47AA-B26E-75E61F17207C}" v="40" dt="2019-04-16T05:45:39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2D114-23F0-4AAC-AB49-896946367DC7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3F7AECD-3CB8-43AF-A1FD-02F83A38C8C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3200" dirty="0">
              <a:latin typeface="Roboto Condensed" panose="020B0604020202020204" charset="0"/>
              <a:ea typeface="Roboto Condensed" panose="020B0604020202020204" charset="0"/>
            </a:rPr>
            <a:t>Pre 2010</a:t>
          </a:r>
        </a:p>
      </dgm:t>
    </dgm:pt>
    <dgm:pt modelId="{5DACE4FF-4FD3-4B04-BCB6-0040B7439468}" type="parTrans" cxnId="{D2114190-C7D7-4E07-8658-5700042945F8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C07F8329-BDD6-4CF5-816F-A128553AD3AF}" type="sibTrans" cxnId="{D2114190-C7D7-4E07-8658-5700042945F8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4F04D35E-57E6-4E59-9269-790E0FCDF045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US" sz="2000" dirty="0">
              <a:latin typeface="+mn-lt"/>
              <a:ea typeface="Roboto Condensed" panose="020B0604020202020204" charset="0"/>
            </a:rPr>
            <a:t>New Performance Management</a:t>
          </a:r>
        </a:p>
        <a:p>
          <a:r>
            <a:rPr lang="en-US" sz="2000" dirty="0">
              <a:latin typeface="+mn-lt"/>
              <a:ea typeface="Roboto Condensed" panose="020B0604020202020204" charset="0"/>
            </a:rPr>
            <a:t>Service Modernization</a:t>
          </a:r>
        </a:p>
      </dgm:t>
    </dgm:pt>
    <dgm:pt modelId="{536BCEDB-1F1E-49B3-BA56-047A822FCAC6}" type="parTrans" cxnId="{466D723C-3A22-47EA-ACAD-7E6C4748125C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D6582F7D-90C9-42E1-8081-3B3C4BAD5F8C}" type="sibTrans" cxnId="{466D723C-3A22-47EA-ACAD-7E6C4748125C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78050A5B-5B0D-4196-927C-F94563CBBD6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3200" dirty="0">
              <a:latin typeface="Roboto Condensed" panose="020B0604020202020204" charset="0"/>
              <a:ea typeface="Roboto Condensed" panose="020B0604020202020204" charset="0"/>
            </a:rPr>
            <a:t>2010-2015</a:t>
          </a:r>
        </a:p>
      </dgm:t>
    </dgm:pt>
    <dgm:pt modelId="{410248B5-03AA-4DB5-AF62-ACE70DD28D5F}" type="parTrans" cxnId="{A7F59645-C1E1-460D-9654-23CFB4EF6302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005C7B02-2804-4F28-A4E7-2B491936BF0F}" type="sibTrans" cxnId="{A7F59645-C1E1-460D-9654-23CFB4EF6302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6ACA0465-DF81-4C38-93D1-3C98140CC069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US" sz="1800" dirty="0">
              <a:latin typeface="+mn-lt"/>
              <a:ea typeface="Roboto Condensed" panose="020B0604020202020204" charset="0"/>
            </a:rPr>
            <a:t>Austerity</a:t>
          </a:r>
        </a:p>
        <a:p>
          <a:r>
            <a:rPr lang="en-US" sz="1800" dirty="0">
              <a:latin typeface="+mn-lt"/>
              <a:ea typeface="Roboto Condensed" panose="020B0604020202020204" charset="0"/>
            </a:rPr>
            <a:t>Sector-led improvement</a:t>
          </a:r>
        </a:p>
      </dgm:t>
    </dgm:pt>
    <dgm:pt modelId="{7B0E5B99-1F99-4697-B6AE-B2BEDD7BF506}" type="parTrans" cxnId="{A70F09CC-6836-4FE4-AE8B-8A664035A249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3B843566-64A4-4ED2-B9D7-D67CA8652CBA}" type="sibTrans" cxnId="{A70F09CC-6836-4FE4-AE8B-8A664035A249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42B9AEEB-4278-4149-93DA-BE6BE9AECF1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3200" dirty="0">
              <a:latin typeface="Roboto Condensed" panose="020B0604020202020204" charset="0"/>
              <a:ea typeface="Roboto Condensed" panose="020B0604020202020204" charset="0"/>
            </a:rPr>
            <a:t>Post 2015</a:t>
          </a:r>
        </a:p>
      </dgm:t>
    </dgm:pt>
    <dgm:pt modelId="{A7071442-0828-4EB1-83CE-5D3ED471FE7F}" type="parTrans" cxnId="{13E17FF0-094F-49AD-8CFD-E91FDF0B7006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1931CB44-0A92-4726-9EC5-1F7196975A44}" type="sibTrans" cxnId="{13E17FF0-094F-49AD-8CFD-E91FDF0B7006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AABFA55E-80B3-4CC7-9956-52617A376634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US" sz="2000" dirty="0">
              <a:latin typeface="+mn-lt"/>
              <a:ea typeface="Roboto Condensed" panose="020B0604020202020204" charset="0"/>
            </a:rPr>
            <a:t>The Audit Commission</a:t>
          </a:r>
        </a:p>
        <a:p>
          <a:r>
            <a:rPr lang="en-US" sz="2000" dirty="0">
              <a:latin typeface="+mn-lt"/>
              <a:ea typeface="Roboto Condensed" panose="020B0604020202020204" charset="0"/>
            </a:rPr>
            <a:t>The need for collaboration between emergency services</a:t>
          </a:r>
        </a:p>
      </dgm:t>
    </dgm:pt>
    <dgm:pt modelId="{CE00CDB9-1753-4537-8958-027C56509046}" type="parTrans" cxnId="{56307D3F-7AFB-4EAC-8266-81AE4DFE110B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92B7128C-C12F-4A3F-89EC-B6AE170396E2}" type="sibTrans" cxnId="{56307D3F-7AFB-4EAC-8266-81AE4DFE110B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5FD5B924-AFAF-498A-AFD2-ADEEABCC62DF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US" sz="1800" dirty="0">
              <a:latin typeface="+mn-lt"/>
              <a:ea typeface="Roboto Condensed" panose="020B0604020202020204" charset="0"/>
            </a:rPr>
            <a:t>The abdication of leadership and management of the FRS by the DCLG</a:t>
          </a:r>
        </a:p>
      </dgm:t>
    </dgm:pt>
    <dgm:pt modelId="{0C30454B-0131-4040-B8FA-B1AE021C7B4E}" type="parTrans" cxnId="{5934D08F-1659-4CE5-8C95-F9053EE16857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D6EAA962-F691-4F09-B95F-E0C609302BE9}" type="sibTrans" cxnId="{5934D08F-1659-4CE5-8C95-F9053EE16857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389525D6-D3CF-45C0-B3C1-3904F3A76A42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US" sz="1800" dirty="0">
              <a:latin typeface="+mn-lt"/>
              <a:ea typeface="Roboto Condensed" panose="020B0604020202020204" charset="0"/>
            </a:rPr>
            <a:t>National Framework 2012 </a:t>
          </a:r>
        </a:p>
      </dgm:t>
    </dgm:pt>
    <dgm:pt modelId="{9A5D09B9-637E-487F-B3CB-DB8631ED29C7}" type="parTrans" cxnId="{6866631E-56B4-4534-8C32-90148108B6AB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DB6F7B54-69B3-4DA1-9248-AB73E9708AA8}" type="sibTrans" cxnId="{6866631E-56B4-4534-8C32-90148108B6AB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239498F5-D6C9-4CD6-BECE-BFE521D6FF7A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GB" sz="1800" dirty="0">
              <a:latin typeface="+mn-lt"/>
              <a:ea typeface="Roboto Condensed" panose="020B0604020202020204" charset="0"/>
            </a:rPr>
            <a:t>Responsibility was handed from central government to Fire and Rescue Authorities</a:t>
          </a:r>
          <a:endParaRPr lang="en-US" sz="1800" dirty="0">
            <a:latin typeface="+mn-lt"/>
            <a:ea typeface="Roboto Condensed" panose="020B0604020202020204" charset="0"/>
          </a:endParaRPr>
        </a:p>
      </dgm:t>
    </dgm:pt>
    <dgm:pt modelId="{B2C836ED-7A78-452E-A56C-79F7380B9690}" type="parTrans" cxnId="{258CEE1A-D066-43B6-830E-DC8DA3B58EDD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DE764F93-9BAA-4CF8-AC28-5CF52F70F2BA}" type="sibTrans" cxnId="{258CEE1A-D066-43B6-830E-DC8DA3B58EDD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4A05CBBB-1B23-4186-BC0C-40A5DF884497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US" sz="1800" dirty="0">
              <a:latin typeface="+mn-lt"/>
              <a:ea typeface="Roboto Condensed" panose="020B0604020202020204" charset="0"/>
            </a:rPr>
            <a:t>Two critical reports into accountability and financial resilience of FRS</a:t>
          </a:r>
        </a:p>
      </dgm:t>
    </dgm:pt>
    <dgm:pt modelId="{1B027397-16CF-4C7F-BB23-CBE9BE1460C4}" type="parTrans" cxnId="{D370FFA5-67B5-4DFA-A30B-A0EF08ABBF4D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9C50E42F-60ED-4FDA-A7D2-4028FFEBE79E}" type="sibTrans" cxnId="{D370FFA5-67B5-4DFA-A30B-A0EF08ABBF4D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B21BB3D8-74FD-498A-B865-8C6020B6817B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GB" sz="1800" dirty="0">
              <a:latin typeface="+mn-lt"/>
              <a:ea typeface="Roboto Condensed" panose="020B0604020202020204" charset="0"/>
            </a:rPr>
            <a:t>Policing and Crime Act 2017 – chapters 1 to 4 related to FRS</a:t>
          </a:r>
          <a:endParaRPr lang="en-US" sz="1800" dirty="0">
            <a:latin typeface="+mn-lt"/>
            <a:ea typeface="Roboto Condensed" panose="020B0604020202020204" charset="0"/>
          </a:endParaRPr>
        </a:p>
      </dgm:t>
    </dgm:pt>
    <dgm:pt modelId="{8D725DC3-433A-4261-9034-69A216F89CF4}" type="parTrans" cxnId="{212F749D-C0BE-444E-B77D-B4BA3EB817AD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A8D4E74A-2520-47B9-8366-4E7B63E33AEE}" type="sibTrans" cxnId="{212F749D-C0BE-444E-B77D-B4BA3EB817AD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CE713395-DAEE-4E70-8BA4-31B75CD0EFF9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GB" sz="1800" dirty="0">
              <a:latin typeface="+mn-lt"/>
              <a:ea typeface="Roboto Condensed" panose="020B0604020202020204" charset="0"/>
            </a:rPr>
            <a:t>Transfer of responsibility for FRS back to the Home Office</a:t>
          </a:r>
          <a:endParaRPr lang="en-US" sz="1800" dirty="0">
            <a:latin typeface="+mn-lt"/>
            <a:ea typeface="Roboto Condensed" panose="020B0604020202020204" charset="0"/>
          </a:endParaRPr>
        </a:p>
      </dgm:t>
    </dgm:pt>
    <dgm:pt modelId="{10420B58-9E10-44C6-84F0-2119D46797BB}" type="parTrans" cxnId="{DDE4E61E-0110-4E45-893B-D61E20E5328F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A2A44108-FD3D-4672-8DBA-61E8CEBCA8A1}" type="sibTrans" cxnId="{DDE4E61E-0110-4E45-893B-D61E20E5328F}">
      <dgm:prSet/>
      <dgm:spPr/>
      <dgm:t>
        <a:bodyPr/>
        <a:lstStyle/>
        <a:p>
          <a:endParaRPr lang="en-US">
            <a:latin typeface="Roboto Condensed" panose="020B0604020202020204" charset="0"/>
            <a:ea typeface="Roboto Condensed" panose="020B0604020202020204" charset="0"/>
          </a:endParaRPr>
        </a:p>
      </dgm:t>
    </dgm:pt>
    <dgm:pt modelId="{8065D543-33D8-F44E-8F5E-BCEFA3827428}" type="pres">
      <dgm:prSet presAssocID="{2C12D114-23F0-4AAC-AB49-896946367DC7}" presName="Name0" presStyleCnt="0">
        <dgm:presLayoutVars>
          <dgm:dir/>
          <dgm:animLvl val="lvl"/>
          <dgm:resizeHandles val="exact"/>
        </dgm:presLayoutVars>
      </dgm:prSet>
      <dgm:spPr/>
    </dgm:pt>
    <dgm:pt modelId="{31B10CF6-D302-B54A-8FF8-79B25F023CF5}" type="pres">
      <dgm:prSet presAssocID="{F3F7AECD-3CB8-43AF-A1FD-02F83A38C8CA}" presName="composite" presStyleCnt="0"/>
      <dgm:spPr/>
    </dgm:pt>
    <dgm:pt modelId="{9BEADC3D-FD10-C247-98FB-0C3AF6BC1297}" type="pres">
      <dgm:prSet presAssocID="{F3F7AECD-3CB8-43AF-A1FD-02F83A38C8CA}" presName="parTx" presStyleLbl="alignNode1" presStyleIdx="0" presStyleCnt="3">
        <dgm:presLayoutVars>
          <dgm:chMax val="0"/>
          <dgm:chPref val="0"/>
        </dgm:presLayoutVars>
      </dgm:prSet>
      <dgm:spPr/>
    </dgm:pt>
    <dgm:pt modelId="{AB36C792-5CD7-5E43-BCD2-D082DF163E60}" type="pres">
      <dgm:prSet presAssocID="{F3F7AECD-3CB8-43AF-A1FD-02F83A38C8CA}" presName="desTx" presStyleLbl="alignAccFollowNode1" presStyleIdx="0" presStyleCnt="3">
        <dgm:presLayoutVars/>
      </dgm:prSet>
      <dgm:spPr/>
    </dgm:pt>
    <dgm:pt modelId="{532E02C1-640D-0F49-91F2-FA658B41D9E3}" type="pres">
      <dgm:prSet presAssocID="{C07F8329-BDD6-4CF5-816F-A128553AD3AF}" presName="space" presStyleCnt="0"/>
      <dgm:spPr/>
    </dgm:pt>
    <dgm:pt modelId="{E896D345-C382-AF42-8139-5C5128C0861F}" type="pres">
      <dgm:prSet presAssocID="{78050A5B-5B0D-4196-927C-F94563CBBD62}" presName="composite" presStyleCnt="0"/>
      <dgm:spPr/>
    </dgm:pt>
    <dgm:pt modelId="{34E2C8F0-2C95-3A49-A961-276AFAD48889}" type="pres">
      <dgm:prSet presAssocID="{78050A5B-5B0D-4196-927C-F94563CBBD62}" presName="parTx" presStyleLbl="alignNode1" presStyleIdx="1" presStyleCnt="3">
        <dgm:presLayoutVars>
          <dgm:chMax val="0"/>
          <dgm:chPref val="0"/>
        </dgm:presLayoutVars>
      </dgm:prSet>
      <dgm:spPr/>
    </dgm:pt>
    <dgm:pt modelId="{AD503139-DA1A-9B4A-946C-3F663D9FB6B5}" type="pres">
      <dgm:prSet presAssocID="{78050A5B-5B0D-4196-927C-F94563CBBD62}" presName="desTx" presStyleLbl="alignAccFollowNode1" presStyleIdx="1" presStyleCnt="3">
        <dgm:presLayoutVars/>
      </dgm:prSet>
      <dgm:spPr/>
    </dgm:pt>
    <dgm:pt modelId="{111A0542-66C8-084F-928B-C20434E5B5DC}" type="pres">
      <dgm:prSet presAssocID="{005C7B02-2804-4F28-A4E7-2B491936BF0F}" presName="space" presStyleCnt="0"/>
      <dgm:spPr/>
    </dgm:pt>
    <dgm:pt modelId="{0025D758-ACF6-9D4E-A900-31F9FDAED950}" type="pres">
      <dgm:prSet presAssocID="{42B9AEEB-4278-4149-93DA-BE6BE9AECF1E}" presName="composite" presStyleCnt="0"/>
      <dgm:spPr/>
    </dgm:pt>
    <dgm:pt modelId="{DB2D4F22-B8D1-0546-9C09-C4629B7D8030}" type="pres">
      <dgm:prSet presAssocID="{42B9AEEB-4278-4149-93DA-BE6BE9AECF1E}" presName="parTx" presStyleLbl="alignNode1" presStyleIdx="2" presStyleCnt="3">
        <dgm:presLayoutVars>
          <dgm:chMax val="0"/>
          <dgm:chPref val="0"/>
        </dgm:presLayoutVars>
      </dgm:prSet>
      <dgm:spPr/>
    </dgm:pt>
    <dgm:pt modelId="{000A14CA-852F-C347-9A5B-85283800468A}" type="pres">
      <dgm:prSet presAssocID="{42B9AEEB-4278-4149-93DA-BE6BE9AECF1E}" presName="desTx" presStyleLbl="alignAccFollowNode1" presStyleIdx="2" presStyleCnt="3">
        <dgm:presLayoutVars/>
      </dgm:prSet>
      <dgm:spPr/>
    </dgm:pt>
  </dgm:ptLst>
  <dgm:cxnLst>
    <dgm:cxn modelId="{258CEE1A-D066-43B6-830E-DC8DA3B58EDD}" srcId="{78050A5B-5B0D-4196-927C-F94563CBBD62}" destId="{239498F5-D6C9-4CD6-BECE-BFE521D6FF7A}" srcOrd="3" destOrd="0" parTransId="{B2C836ED-7A78-452E-A56C-79F7380B9690}" sibTransId="{DE764F93-9BAA-4CF8-AC28-5CF52F70F2BA}"/>
    <dgm:cxn modelId="{6866631E-56B4-4534-8C32-90148108B6AB}" srcId="{78050A5B-5B0D-4196-927C-F94563CBBD62}" destId="{389525D6-D3CF-45C0-B3C1-3904F3A76A42}" srcOrd="2" destOrd="0" parTransId="{9A5D09B9-637E-487F-B3CB-DB8631ED29C7}" sibTransId="{DB6F7B54-69B3-4DA1-9248-AB73E9708AA8}"/>
    <dgm:cxn modelId="{DDE4E61E-0110-4E45-893B-D61E20E5328F}" srcId="{42B9AEEB-4278-4149-93DA-BE6BE9AECF1E}" destId="{CE713395-DAEE-4E70-8BA4-31B75CD0EFF9}" srcOrd="1" destOrd="0" parTransId="{10420B58-9E10-44C6-84F0-2119D46797BB}" sibTransId="{A2A44108-FD3D-4672-8DBA-61E8CEBCA8A1}"/>
    <dgm:cxn modelId="{466D723C-3A22-47EA-ACAD-7E6C4748125C}" srcId="{F3F7AECD-3CB8-43AF-A1FD-02F83A38C8CA}" destId="{4F04D35E-57E6-4E59-9269-790E0FCDF045}" srcOrd="0" destOrd="0" parTransId="{536BCEDB-1F1E-49B3-BA56-047A822FCAC6}" sibTransId="{D6582F7D-90C9-42E1-8081-3B3C4BAD5F8C}"/>
    <dgm:cxn modelId="{56307D3F-7AFB-4EAC-8266-81AE4DFE110B}" srcId="{F3F7AECD-3CB8-43AF-A1FD-02F83A38C8CA}" destId="{AABFA55E-80B3-4CC7-9956-52617A376634}" srcOrd="1" destOrd="0" parTransId="{CE00CDB9-1753-4537-8958-027C56509046}" sibTransId="{92B7128C-C12F-4A3F-89EC-B6AE170396E2}"/>
    <dgm:cxn modelId="{FF6D3D40-D26B-B845-A18E-D5E43D0D32BD}" type="presOf" srcId="{78050A5B-5B0D-4196-927C-F94563CBBD62}" destId="{34E2C8F0-2C95-3A49-A961-276AFAD48889}" srcOrd="0" destOrd="0" presId="urn:microsoft.com/office/officeart/2016/7/layout/HorizontalActionList"/>
    <dgm:cxn modelId="{573BA743-FFA8-144C-A047-FB6BEB9526FC}" type="presOf" srcId="{239498F5-D6C9-4CD6-BECE-BFE521D6FF7A}" destId="{AD503139-DA1A-9B4A-946C-3F663D9FB6B5}" srcOrd="0" destOrd="3" presId="urn:microsoft.com/office/officeart/2016/7/layout/HorizontalActionList"/>
    <dgm:cxn modelId="{A7F59645-C1E1-460D-9654-23CFB4EF6302}" srcId="{2C12D114-23F0-4AAC-AB49-896946367DC7}" destId="{78050A5B-5B0D-4196-927C-F94563CBBD62}" srcOrd="1" destOrd="0" parTransId="{410248B5-03AA-4DB5-AF62-ACE70DD28D5F}" sibTransId="{005C7B02-2804-4F28-A4E7-2B491936BF0F}"/>
    <dgm:cxn modelId="{253B5E6B-E506-4F47-8FDA-34E69EA4ADCF}" type="presOf" srcId="{B21BB3D8-74FD-498A-B865-8C6020B6817B}" destId="{000A14CA-852F-C347-9A5B-85283800468A}" srcOrd="0" destOrd="2" presId="urn:microsoft.com/office/officeart/2016/7/layout/HorizontalActionList"/>
    <dgm:cxn modelId="{D2BD1971-2F1E-0F42-9C9A-A5511649E3E4}" type="presOf" srcId="{6ACA0465-DF81-4C38-93D1-3C98140CC069}" destId="{AD503139-DA1A-9B4A-946C-3F663D9FB6B5}" srcOrd="0" destOrd="0" presId="urn:microsoft.com/office/officeart/2016/7/layout/HorizontalActionList"/>
    <dgm:cxn modelId="{7B56AF54-D262-6442-965C-38D91F797897}" type="presOf" srcId="{389525D6-D3CF-45C0-B3C1-3904F3A76A42}" destId="{AD503139-DA1A-9B4A-946C-3F663D9FB6B5}" srcOrd="0" destOrd="2" presId="urn:microsoft.com/office/officeart/2016/7/layout/HorizontalActionList"/>
    <dgm:cxn modelId="{76627055-90D3-8144-9E18-F34B019F8AB3}" type="presOf" srcId="{2C12D114-23F0-4AAC-AB49-896946367DC7}" destId="{8065D543-33D8-F44E-8F5E-BCEFA3827428}" srcOrd="0" destOrd="0" presId="urn:microsoft.com/office/officeart/2016/7/layout/HorizontalActionList"/>
    <dgm:cxn modelId="{9C637489-41D9-9D43-B292-84A02BC991D0}" type="presOf" srcId="{4F04D35E-57E6-4E59-9269-790E0FCDF045}" destId="{AB36C792-5CD7-5E43-BCD2-D082DF163E60}" srcOrd="0" destOrd="0" presId="urn:microsoft.com/office/officeart/2016/7/layout/HorizontalActionList"/>
    <dgm:cxn modelId="{8F7C528B-4D0B-004C-AAEC-59DDF1139EF8}" type="presOf" srcId="{5FD5B924-AFAF-498A-AFD2-ADEEABCC62DF}" destId="{AD503139-DA1A-9B4A-946C-3F663D9FB6B5}" srcOrd="0" destOrd="1" presId="urn:microsoft.com/office/officeart/2016/7/layout/HorizontalActionList"/>
    <dgm:cxn modelId="{5934D08F-1659-4CE5-8C95-F9053EE16857}" srcId="{78050A5B-5B0D-4196-927C-F94563CBBD62}" destId="{5FD5B924-AFAF-498A-AFD2-ADEEABCC62DF}" srcOrd="1" destOrd="0" parTransId="{0C30454B-0131-4040-B8FA-B1AE021C7B4E}" sibTransId="{D6EAA962-F691-4F09-B95F-E0C609302BE9}"/>
    <dgm:cxn modelId="{D2114190-C7D7-4E07-8658-5700042945F8}" srcId="{2C12D114-23F0-4AAC-AB49-896946367DC7}" destId="{F3F7AECD-3CB8-43AF-A1FD-02F83A38C8CA}" srcOrd="0" destOrd="0" parTransId="{5DACE4FF-4FD3-4B04-BCB6-0040B7439468}" sibTransId="{C07F8329-BDD6-4CF5-816F-A128553AD3AF}"/>
    <dgm:cxn modelId="{23770094-97BA-F643-9FA4-E406621F6F91}" type="presOf" srcId="{F3F7AECD-3CB8-43AF-A1FD-02F83A38C8CA}" destId="{9BEADC3D-FD10-C247-98FB-0C3AF6BC1297}" srcOrd="0" destOrd="0" presId="urn:microsoft.com/office/officeart/2016/7/layout/HorizontalActionList"/>
    <dgm:cxn modelId="{212F749D-C0BE-444E-B77D-B4BA3EB817AD}" srcId="{42B9AEEB-4278-4149-93DA-BE6BE9AECF1E}" destId="{B21BB3D8-74FD-498A-B865-8C6020B6817B}" srcOrd="2" destOrd="0" parTransId="{8D725DC3-433A-4261-9034-69A216F89CF4}" sibTransId="{A8D4E74A-2520-47B9-8366-4E7B63E33AEE}"/>
    <dgm:cxn modelId="{D370FFA5-67B5-4DFA-A30B-A0EF08ABBF4D}" srcId="{42B9AEEB-4278-4149-93DA-BE6BE9AECF1E}" destId="{4A05CBBB-1B23-4186-BC0C-40A5DF884497}" srcOrd="0" destOrd="0" parTransId="{1B027397-16CF-4C7F-BB23-CBE9BE1460C4}" sibTransId="{9C50E42F-60ED-4FDA-A7D2-4028FFEBE79E}"/>
    <dgm:cxn modelId="{D968C2B6-34E2-CF46-8040-5DCE6423935C}" type="presOf" srcId="{42B9AEEB-4278-4149-93DA-BE6BE9AECF1E}" destId="{DB2D4F22-B8D1-0546-9C09-C4629B7D8030}" srcOrd="0" destOrd="0" presId="urn:microsoft.com/office/officeart/2016/7/layout/HorizontalActionList"/>
    <dgm:cxn modelId="{63E0D0BE-5C57-AA47-9E50-CB71F04549FD}" type="presOf" srcId="{4A05CBBB-1B23-4186-BC0C-40A5DF884497}" destId="{000A14CA-852F-C347-9A5B-85283800468A}" srcOrd="0" destOrd="0" presId="urn:microsoft.com/office/officeart/2016/7/layout/HorizontalActionList"/>
    <dgm:cxn modelId="{A70F09CC-6836-4FE4-AE8B-8A664035A249}" srcId="{78050A5B-5B0D-4196-927C-F94563CBBD62}" destId="{6ACA0465-DF81-4C38-93D1-3C98140CC069}" srcOrd="0" destOrd="0" parTransId="{7B0E5B99-1F99-4697-B6AE-B2BEDD7BF506}" sibTransId="{3B843566-64A4-4ED2-B9D7-D67CA8652CBA}"/>
    <dgm:cxn modelId="{61714FCC-5900-1646-B962-342C101873D9}" type="presOf" srcId="{CE713395-DAEE-4E70-8BA4-31B75CD0EFF9}" destId="{000A14CA-852F-C347-9A5B-85283800468A}" srcOrd="0" destOrd="1" presId="urn:microsoft.com/office/officeart/2016/7/layout/HorizontalActionList"/>
    <dgm:cxn modelId="{13E17FF0-094F-49AD-8CFD-E91FDF0B7006}" srcId="{2C12D114-23F0-4AAC-AB49-896946367DC7}" destId="{42B9AEEB-4278-4149-93DA-BE6BE9AECF1E}" srcOrd="2" destOrd="0" parTransId="{A7071442-0828-4EB1-83CE-5D3ED471FE7F}" sibTransId="{1931CB44-0A92-4726-9EC5-1F7196975A44}"/>
    <dgm:cxn modelId="{EE8B2BF9-D0B5-F443-9615-93697CFEEFAC}" type="presOf" srcId="{AABFA55E-80B3-4CC7-9956-52617A376634}" destId="{AB36C792-5CD7-5E43-BCD2-D082DF163E60}" srcOrd="0" destOrd="1" presId="urn:microsoft.com/office/officeart/2016/7/layout/HorizontalActionList"/>
    <dgm:cxn modelId="{B47A9055-957E-DC41-8BE9-369C6EA25D47}" type="presParOf" srcId="{8065D543-33D8-F44E-8F5E-BCEFA3827428}" destId="{31B10CF6-D302-B54A-8FF8-79B25F023CF5}" srcOrd="0" destOrd="0" presId="urn:microsoft.com/office/officeart/2016/7/layout/HorizontalActionList"/>
    <dgm:cxn modelId="{C832FE6D-5FC9-1348-BC23-064EE34354E6}" type="presParOf" srcId="{31B10CF6-D302-B54A-8FF8-79B25F023CF5}" destId="{9BEADC3D-FD10-C247-98FB-0C3AF6BC1297}" srcOrd="0" destOrd="0" presId="urn:microsoft.com/office/officeart/2016/7/layout/HorizontalActionList"/>
    <dgm:cxn modelId="{60FDA023-5208-704E-B2ED-2C72C1931FA9}" type="presParOf" srcId="{31B10CF6-D302-B54A-8FF8-79B25F023CF5}" destId="{AB36C792-5CD7-5E43-BCD2-D082DF163E60}" srcOrd="1" destOrd="0" presId="urn:microsoft.com/office/officeart/2016/7/layout/HorizontalActionList"/>
    <dgm:cxn modelId="{A8BFAC9E-A1D7-674C-BD9E-D4EB506C9585}" type="presParOf" srcId="{8065D543-33D8-F44E-8F5E-BCEFA3827428}" destId="{532E02C1-640D-0F49-91F2-FA658B41D9E3}" srcOrd="1" destOrd="0" presId="urn:microsoft.com/office/officeart/2016/7/layout/HorizontalActionList"/>
    <dgm:cxn modelId="{5690B251-3015-7E46-9D1A-CAED3F4776A0}" type="presParOf" srcId="{8065D543-33D8-F44E-8F5E-BCEFA3827428}" destId="{E896D345-C382-AF42-8139-5C5128C0861F}" srcOrd="2" destOrd="0" presId="urn:microsoft.com/office/officeart/2016/7/layout/HorizontalActionList"/>
    <dgm:cxn modelId="{F6B39CCA-4935-F04A-B72A-E9576A73AD0E}" type="presParOf" srcId="{E896D345-C382-AF42-8139-5C5128C0861F}" destId="{34E2C8F0-2C95-3A49-A961-276AFAD48889}" srcOrd="0" destOrd="0" presId="urn:microsoft.com/office/officeart/2016/7/layout/HorizontalActionList"/>
    <dgm:cxn modelId="{1EBC1547-5F2A-2F48-A8E1-F4FFC2325ADB}" type="presParOf" srcId="{E896D345-C382-AF42-8139-5C5128C0861F}" destId="{AD503139-DA1A-9B4A-946C-3F663D9FB6B5}" srcOrd="1" destOrd="0" presId="urn:microsoft.com/office/officeart/2016/7/layout/HorizontalActionList"/>
    <dgm:cxn modelId="{2AB4CE07-0EEC-AC4F-AAD5-8074869C5215}" type="presParOf" srcId="{8065D543-33D8-F44E-8F5E-BCEFA3827428}" destId="{111A0542-66C8-084F-928B-C20434E5B5DC}" srcOrd="3" destOrd="0" presId="urn:microsoft.com/office/officeart/2016/7/layout/HorizontalActionList"/>
    <dgm:cxn modelId="{167916DE-D631-0A40-9289-6F3DFA50F1D3}" type="presParOf" srcId="{8065D543-33D8-F44E-8F5E-BCEFA3827428}" destId="{0025D758-ACF6-9D4E-A900-31F9FDAED950}" srcOrd="4" destOrd="0" presId="urn:microsoft.com/office/officeart/2016/7/layout/HorizontalActionList"/>
    <dgm:cxn modelId="{7A6BC752-022D-834E-893F-6158CD4DA79D}" type="presParOf" srcId="{0025D758-ACF6-9D4E-A900-31F9FDAED950}" destId="{DB2D4F22-B8D1-0546-9C09-C4629B7D8030}" srcOrd="0" destOrd="0" presId="urn:microsoft.com/office/officeart/2016/7/layout/HorizontalActionList"/>
    <dgm:cxn modelId="{179E5750-43FB-1242-BBA6-3AC7D3D3B81D}" type="presParOf" srcId="{0025D758-ACF6-9D4E-A900-31F9FDAED950}" destId="{000A14CA-852F-C347-9A5B-85283800468A}" srcOrd="1" destOrd="0" presId="urn:microsoft.com/office/officeart/2016/7/layout/HorizontalAction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BACD3-9D70-46CF-AFA3-A0D7A73166A8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06F047B-54CE-4735-B288-8B8B56BB33C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/>
            <a:t>Home Secretary (Mrs May) considered her successful Police Reforms 2010-2015 were the key to falling crime rates</a:t>
          </a:r>
        </a:p>
      </dgm:t>
    </dgm:pt>
    <dgm:pt modelId="{27747ACE-1A9A-4170-9EC9-1F0AA22CB80B}" type="parTrans" cxnId="{7A8E6D16-A952-4F86-9061-DFA6E423A5EA}">
      <dgm:prSet/>
      <dgm:spPr/>
      <dgm:t>
        <a:bodyPr/>
        <a:lstStyle/>
        <a:p>
          <a:endParaRPr lang="en-US"/>
        </a:p>
      </dgm:t>
    </dgm:pt>
    <dgm:pt modelId="{4A5158AE-2A83-4695-99CC-924E399C52BC}" type="sibTrans" cxnId="{7A8E6D16-A952-4F86-9061-DFA6E423A5EA}">
      <dgm:prSet/>
      <dgm:spPr/>
      <dgm:t>
        <a:bodyPr/>
        <a:lstStyle/>
        <a:p>
          <a:endParaRPr lang="en-US"/>
        </a:p>
      </dgm:t>
    </dgm:pt>
    <dgm:pt modelId="{7CC65E73-D524-4C31-92CE-888E36ECF6E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/>
            <a:t>Police and Crime Commissioners replaced Police Authorities with little political opposition</a:t>
          </a:r>
        </a:p>
      </dgm:t>
    </dgm:pt>
    <dgm:pt modelId="{E1E1B59B-2319-4A2C-A501-48DF5DD94CF3}" type="parTrans" cxnId="{98FD463D-72B9-44B4-A962-BF00A7A74AC9}">
      <dgm:prSet/>
      <dgm:spPr/>
      <dgm:t>
        <a:bodyPr/>
        <a:lstStyle/>
        <a:p>
          <a:endParaRPr lang="en-US"/>
        </a:p>
      </dgm:t>
    </dgm:pt>
    <dgm:pt modelId="{A8BCACE6-5682-42D6-ACEB-EB4F96EECA85}" type="sibTrans" cxnId="{98FD463D-72B9-44B4-A962-BF00A7A74AC9}">
      <dgm:prSet/>
      <dgm:spPr/>
      <dgm:t>
        <a:bodyPr/>
        <a:lstStyle/>
        <a:p>
          <a:endParaRPr lang="en-US"/>
        </a:p>
      </dgm:t>
    </dgm:pt>
    <dgm:pt modelId="{7A8FE9E1-AB99-4AA1-9BCD-5CA8D919606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/>
            <a:t>In 2015 the NAO found significant inadequacies in the strategic and financial performance of FRS</a:t>
          </a:r>
        </a:p>
      </dgm:t>
    </dgm:pt>
    <dgm:pt modelId="{852675D6-DBAE-413D-AF38-D1B8229E0DB9}" type="parTrans" cxnId="{D76C69F8-BF27-4D0D-AF3B-2FAD7164585B}">
      <dgm:prSet/>
      <dgm:spPr/>
      <dgm:t>
        <a:bodyPr/>
        <a:lstStyle/>
        <a:p>
          <a:endParaRPr lang="en-US"/>
        </a:p>
      </dgm:t>
    </dgm:pt>
    <dgm:pt modelId="{AFF69AF2-B2AB-40A7-9916-C80A1A5A4DBC}" type="sibTrans" cxnId="{D76C69F8-BF27-4D0D-AF3B-2FAD7164585B}">
      <dgm:prSet/>
      <dgm:spPr/>
      <dgm:t>
        <a:bodyPr/>
        <a:lstStyle/>
        <a:p>
          <a:endParaRPr lang="en-US"/>
        </a:p>
      </dgm:t>
    </dgm:pt>
    <dgm:pt modelId="{8F2F35C1-EFAA-426C-AF26-9FADB2605E33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/>
            <a:t>Coalition Government transferred responsibility to the Home Office</a:t>
          </a:r>
        </a:p>
      </dgm:t>
    </dgm:pt>
    <dgm:pt modelId="{045BEB21-B5B5-48A8-A6D1-96B396DDB896}" type="parTrans" cxnId="{BDDF7BC8-B04D-40B7-9653-7842396A70C8}">
      <dgm:prSet/>
      <dgm:spPr/>
      <dgm:t>
        <a:bodyPr/>
        <a:lstStyle/>
        <a:p>
          <a:endParaRPr lang="en-US"/>
        </a:p>
      </dgm:t>
    </dgm:pt>
    <dgm:pt modelId="{3E7502CC-2347-4A45-802A-9608482041E7}" type="sibTrans" cxnId="{BDDF7BC8-B04D-40B7-9653-7842396A70C8}">
      <dgm:prSet/>
      <dgm:spPr/>
      <dgm:t>
        <a:bodyPr/>
        <a:lstStyle/>
        <a:p>
          <a:endParaRPr lang="en-US"/>
        </a:p>
      </dgm:t>
    </dgm:pt>
    <dgm:pt modelId="{4B9E5E29-C756-458E-A299-820C7A03D313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dirty="0"/>
            <a:t>Mrs May applied her model of police reform including PFCCs to the Fire Service via the 2017 Crime and Policing Act.</a:t>
          </a:r>
        </a:p>
      </dgm:t>
    </dgm:pt>
    <dgm:pt modelId="{2427B073-C85F-465D-9AA7-9DE3DEC4F8C0}" type="parTrans" cxnId="{37510E33-4B39-47B0-9979-F4B322258ADC}">
      <dgm:prSet/>
      <dgm:spPr/>
      <dgm:t>
        <a:bodyPr/>
        <a:lstStyle/>
        <a:p>
          <a:endParaRPr lang="en-US"/>
        </a:p>
      </dgm:t>
    </dgm:pt>
    <dgm:pt modelId="{02F46A7E-B7F5-414F-9640-92FF5478451D}" type="sibTrans" cxnId="{37510E33-4B39-47B0-9979-F4B322258ADC}">
      <dgm:prSet/>
      <dgm:spPr/>
      <dgm:t>
        <a:bodyPr/>
        <a:lstStyle/>
        <a:p>
          <a:endParaRPr lang="en-US"/>
        </a:p>
      </dgm:t>
    </dgm:pt>
    <dgm:pt modelId="{D7D840C4-81AF-498F-982C-98649F536270}" type="pres">
      <dgm:prSet presAssocID="{234BACD3-9D70-46CF-AFA3-A0D7A73166A8}" presName="outerComposite" presStyleCnt="0">
        <dgm:presLayoutVars>
          <dgm:chMax val="5"/>
          <dgm:dir/>
          <dgm:resizeHandles val="exact"/>
        </dgm:presLayoutVars>
      </dgm:prSet>
      <dgm:spPr/>
    </dgm:pt>
    <dgm:pt modelId="{6B5B8FE2-57FD-4EC2-82BB-C3C7CF1026FA}" type="pres">
      <dgm:prSet presAssocID="{234BACD3-9D70-46CF-AFA3-A0D7A73166A8}" presName="dummyMaxCanvas" presStyleCnt="0">
        <dgm:presLayoutVars/>
      </dgm:prSet>
      <dgm:spPr/>
    </dgm:pt>
    <dgm:pt modelId="{61C68B59-E239-4165-A2AC-F1A0F96B783B}" type="pres">
      <dgm:prSet presAssocID="{234BACD3-9D70-46CF-AFA3-A0D7A73166A8}" presName="FiveNodes_1" presStyleLbl="node1" presStyleIdx="0" presStyleCnt="5">
        <dgm:presLayoutVars>
          <dgm:bulletEnabled val="1"/>
        </dgm:presLayoutVars>
      </dgm:prSet>
      <dgm:spPr/>
    </dgm:pt>
    <dgm:pt modelId="{60C12663-BF89-4CA1-91F2-10B41ACCF7FA}" type="pres">
      <dgm:prSet presAssocID="{234BACD3-9D70-46CF-AFA3-A0D7A73166A8}" presName="FiveNodes_2" presStyleLbl="node1" presStyleIdx="1" presStyleCnt="5">
        <dgm:presLayoutVars>
          <dgm:bulletEnabled val="1"/>
        </dgm:presLayoutVars>
      </dgm:prSet>
      <dgm:spPr/>
    </dgm:pt>
    <dgm:pt modelId="{9F1D538C-EBE7-4C1F-955E-CA4D72F95781}" type="pres">
      <dgm:prSet presAssocID="{234BACD3-9D70-46CF-AFA3-A0D7A73166A8}" presName="FiveNodes_3" presStyleLbl="node1" presStyleIdx="2" presStyleCnt="5">
        <dgm:presLayoutVars>
          <dgm:bulletEnabled val="1"/>
        </dgm:presLayoutVars>
      </dgm:prSet>
      <dgm:spPr/>
    </dgm:pt>
    <dgm:pt modelId="{4ABE5FD6-DF58-4EB4-95B5-B2D8FF6A873F}" type="pres">
      <dgm:prSet presAssocID="{234BACD3-9D70-46CF-AFA3-A0D7A73166A8}" presName="FiveNodes_4" presStyleLbl="node1" presStyleIdx="3" presStyleCnt="5">
        <dgm:presLayoutVars>
          <dgm:bulletEnabled val="1"/>
        </dgm:presLayoutVars>
      </dgm:prSet>
      <dgm:spPr/>
    </dgm:pt>
    <dgm:pt modelId="{9F461E2F-91A6-4EDA-B297-84E85FE888A4}" type="pres">
      <dgm:prSet presAssocID="{234BACD3-9D70-46CF-AFA3-A0D7A73166A8}" presName="FiveNodes_5" presStyleLbl="node1" presStyleIdx="4" presStyleCnt="5">
        <dgm:presLayoutVars>
          <dgm:bulletEnabled val="1"/>
        </dgm:presLayoutVars>
      </dgm:prSet>
      <dgm:spPr/>
    </dgm:pt>
    <dgm:pt modelId="{C1D04ADA-30FB-45B1-AF06-5E65A0A52F02}" type="pres">
      <dgm:prSet presAssocID="{234BACD3-9D70-46CF-AFA3-A0D7A73166A8}" presName="FiveConn_1-2" presStyleLbl="fgAccFollowNode1" presStyleIdx="0" presStyleCnt="4">
        <dgm:presLayoutVars>
          <dgm:bulletEnabled val="1"/>
        </dgm:presLayoutVars>
      </dgm:prSet>
      <dgm:spPr/>
    </dgm:pt>
    <dgm:pt modelId="{944135AA-5177-41FD-B7D7-D67BB0DA577F}" type="pres">
      <dgm:prSet presAssocID="{234BACD3-9D70-46CF-AFA3-A0D7A73166A8}" presName="FiveConn_2-3" presStyleLbl="fgAccFollowNode1" presStyleIdx="1" presStyleCnt="4">
        <dgm:presLayoutVars>
          <dgm:bulletEnabled val="1"/>
        </dgm:presLayoutVars>
      </dgm:prSet>
      <dgm:spPr/>
    </dgm:pt>
    <dgm:pt modelId="{2DA01475-4679-4E3D-9CB8-F5D7407AAE68}" type="pres">
      <dgm:prSet presAssocID="{234BACD3-9D70-46CF-AFA3-A0D7A73166A8}" presName="FiveConn_3-4" presStyleLbl="fgAccFollowNode1" presStyleIdx="2" presStyleCnt="4">
        <dgm:presLayoutVars>
          <dgm:bulletEnabled val="1"/>
        </dgm:presLayoutVars>
      </dgm:prSet>
      <dgm:spPr/>
    </dgm:pt>
    <dgm:pt modelId="{652A5D66-B732-4253-ADF8-CC8C66405E29}" type="pres">
      <dgm:prSet presAssocID="{234BACD3-9D70-46CF-AFA3-A0D7A73166A8}" presName="FiveConn_4-5" presStyleLbl="fgAccFollowNode1" presStyleIdx="3" presStyleCnt="4">
        <dgm:presLayoutVars>
          <dgm:bulletEnabled val="1"/>
        </dgm:presLayoutVars>
      </dgm:prSet>
      <dgm:spPr/>
    </dgm:pt>
    <dgm:pt modelId="{AF3BF263-D181-4FE6-98DF-0BC8F9EC4DC9}" type="pres">
      <dgm:prSet presAssocID="{234BACD3-9D70-46CF-AFA3-A0D7A73166A8}" presName="FiveNodes_1_text" presStyleLbl="node1" presStyleIdx="4" presStyleCnt="5">
        <dgm:presLayoutVars>
          <dgm:bulletEnabled val="1"/>
        </dgm:presLayoutVars>
      </dgm:prSet>
      <dgm:spPr/>
    </dgm:pt>
    <dgm:pt modelId="{9F53AC03-C160-4B1F-8C49-3A4A8A1AAAA0}" type="pres">
      <dgm:prSet presAssocID="{234BACD3-9D70-46CF-AFA3-A0D7A73166A8}" presName="FiveNodes_2_text" presStyleLbl="node1" presStyleIdx="4" presStyleCnt="5">
        <dgm:presLayoutVars>
          <dgm:bulletEnabled val="1"/>
        </dgm:presLayoutVars>
      </dgm:prSet>
      <dgm:spPr/>
    </dgm:pt>
    <dgm:pt modelId="{2D7F328C-9535-434B-A956-5F3362223BB2}" type="pres">
      <dgm:prSet presAssocID="{234BACD3-9D70-46CF-AFA3-A0D7A73166A8}" presName="FiveNodes_3_text" presStyleLbl="node1" presStyleIdx="4" presStyleCnt="5">
        <dgm:presLayoutVars>
          <dgm:bulletEnabled val="1"/>
        </dgm:presLayoutVars>
      </dgm:prSet>
      <dgm:spPr/>
    </dgm:pt>
    <dgm:pt modelId="{BC0EAC1E-8EBA-4BB2-9F35-44B621E161D9}" type="pres">
      <dgm:prSet presAssocID="{234BACD3-9D70-46CF-AFA3-A0D7A73166A8}" presName="FiveNodes_4_text" presStyleLbl="node1" presStyleIdx="4" presStyleCnt="5">
        <dgm:presLayoutVars>
          <dgm:bulletEnabled val="1"/>
        </dgm:presLayoutVars>
      </dgm:prSet>
      <dgm:spPr/>
    </dgm:pt>
    <dgm:pt modelId="{B4C64140-EAF0-40F2-B41D-6269FD918701}" type="pres">
      <dgm:prSet presAssocID="{234BACD3-9D70-46CF-AFA3-A0D7A73166A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F0F7A08-0518-40DE-A443-3E212DA13BD9}" type="presOf" srcId="{7A8FE9E1-AB99-4AA1-9BCD-5CA8D919606B}" destId="{9F1D538C-EBE7-4C1F-955E-CA4D72F95781}" srcOrd="0" destOrd="0" presId="urn:microsoft.com/office/officeart/2005/8/layout/vProcess5"/>
    <dgm:cxn modelId="{7A8E6D16-A952-4F86-9061-DFA6E423A5EA}" srcId="{234BACD3-9D70-46CF-AFA3-A0D7A73166A8}" destId="{806F047B-54CE-4735-B288-8B8B56BB33C8}" srcOrd="0" destOrd="0" parTransId="{27747ACE-1A9A-4170-9EC9-1F0AA22CB80B}" sibTransId="{4A5158AE-2A83-4695-99CC-924E399C52BC}"/>
    <dgm:cxn modelId="{37510E33-4B39-47B0-9979-F4B322258ADC}" srcId="{234BACD3-9D70-46CF-AFA3-A0D7A73166A8}" destId="{4B9E5E29-C756-458E-A299-820C7A03D313}" srcOrd="4" destOrd="0" parTransId="{2427B073-C85F-465D-9AA7-9DE3DEC4F8C0}" sibTransId="{02F46A7E-B7F5-414F-9640-92FF5478451D}"/>
    <dgm:cxn modelId="{6479313C-A289-4D0A-95E2-F1E45F2E6395}" type="presOf" srcId="{3E7502CC-2347-4A45-802A-9608482041E7}" destId="{652A5D66-B732-4253-ADF8-CC8C66405E29}" srcOrd="0" destOrd="0" presId="urn:microsoft.com/office/officeart/2005/8/layout/vProcess5"/>
    <dgm:cxn modelId="{98FD463D-72B9-44B4-A962-BF00A7A74AC9}" srcId="{234BACD3-9D70-46CF-AFA3-A0D7A73166A8}" destId="{7CC65E73-D524-4C31-92CE-888E36ECF6E5}" srcOrd="1" destOrd="0" parTransId="{E1E1B59B-2319-4A2C-A501-48DF5DD94CF3}" sibTransId="{A8BCACE6-5682-42D6-ACEB-EB4F96EECA85}"/>
    <dgm:cxn modelId="{E746635E-8917-443F-A3DF-4FD871F9191D}" type="presOf" srcId="{7CC65E73-D524-4C31-92CE-888E36ECF6E5}" destId="{9F53AC03-C160-4B1F-8C49-3A4A8A1AAAA0}" srcOrd="1" destOrd="0" presId="urn:microsoft.com/office/officeart/2005/8/layout/vProcess5"/>
    <dgm:cxn modelId="{C27C1160-F295-4EEF-8E70-0301DF3081B2}" type="presOf" srcId="{4B9E5E29-C756-458E-A299-820C7A03D313}" destId="{9F461E2F-91A6-4EDA-B297-84E85FE888A4}" srcOrd="0" destOrd="0" presId="urn:microsoft.com/office/officeart/2005/8/layout/vProcess5"/>
    <dgm:cxn modelId="{8CA13D41-1C61-4EDF-BE3C-C2DBC10CBBB0}" type="presOf" srcId="{806F047B-54CE-4735-B288-8B8B56BB33C8}" destId="{61C68B59-E239-4165-A2AC-F1A0F96B783B}" srcOrd="0" destOrd="0" presId="urn:microsoft.com/office/officeart/2005/8/layout/vProcess5"/>
    <dgm:cxn modelId="{982B9A45-C811-41F4-96C6-CEA2176A04AC}" type="presOf" srcId="{8F2F35C1-EFAA-426C-AF26-9FADB2605E33}" destId="{BC0EAC1E-8EBA-4BB2-9F35-44B621E161D9}" srcOrd="1" destOrd="0" presId="urn:microsoft.com/office/officeart/2005/8/layout/vProcess5"/>
    <dgm:cxn modelId="{7BFAB765-BD43-49EB-A5C7-69DB8EE8B593}" type="presOf" srcId="{4B9E5E29-C756-458E-A299-820C7A03D313}" destId="{B4C64140-EAF0-40F2-B41D-6269FD918701}" srcOrd="1" destOrd="0" presId="urn:microsoft.com/office/officeart/2005/8/layout/vProcess5"/>
    <dgm:cxn modelId="{1964BD65-869F-4382-9573-D5B5E8F06DA5}" type="presOf" srcId="{234BACD3-9D70-46CF-AFA3-A0D7A73166A8}" destId="{D7D840C4-81AF-498F-982C-98649F536270}" srcOrd="0" destOrd="0" presId="urn:microsoft.com/office/officeart/2005/8/layout/vProcess5"/>
    <dgm:cxn modelId="{F1ED6585-13BB-4BBD-92E8-6F40434BA2B8}" type="presOf" srcId="{7CC65E73-D524-4C31-92CE-888E36ECF6E5}" destId="{60C12663-BF89-4CA1-91F2-10B41ACCF7FA}" srcOrd="0" destOrd="0" presId="urn:microsoft.com/office/officeart/2005/8/layout/vProcess5"/>
    <dgm:cxn modelId="{A3181692-557D-4198-B92B-362C67AAE405}" type="presOf" srcId="{A8BCACE6-5682-42D6-ACEB-EB4F96EECA85}" destId="{944135AA-5177-41FD-B7D7-D67BB0DA577F}" srcOrd="0" destOrd="0" presId="urn:microsoft.com/office/officeart/2005/8/layout/vProcess5"/>
    <dgm:cxn modelId="{BF9D0696-4EC2-4DEE-A481-7DDA0A2AE142}" type="presOf" srcId="{7A8FE9E1-AB99-4AA1-9BCD-5CA8D919606B}" destId="{2D7F328C-9535-434B-A956-5F3362223BB2}" srcOrd="1" destOrd="0" presId="urn:microsoft.com/office/officeart/2005/8/layout/vProcess5"/>
    <dgm:cxn modelId="{07F184B0-DC81-4BEC-ABD6-2A185316737A}" type="presOf" srcId="{806F047B-54CE-4735-B288-8B8B56BB33C8}" destId="{AF3BF263-D181-4FE6-98DF-0BC8F9EC4DC9}" srcOrd="1" destOrd="0" presId="urn:microsoft.com/office/officeart/2005/8/layout/vProcess5"/>
    <dgm:cxn modelId="{0EB8CCB7-F3D6-4E74-BF4C-AF559A6A5DBA}" type="presOf" srcId="{8F2F35C1-EFAA-426C-AF26-9FADB2605E33}" destId="{4ABE5FD6-DF58-4EB4-95B5-B2D8FF6A873F}" srcOrd="0" destOrd="0" presId="urn:microsoft.com/office/officeart/2005/8/layout/vProcess5"/>
    <dgm:cxn modelId="{832FF7C2-A3F1-42E1-8938-936A4949F2B4}" type="presOf" srcId="{4A5158AE-2A83-4695-99CC-924E399C52BC}" destId="{C1D04ADA-30FB-45B1-AF06-5E65A0A52F02}" srcOrd="0" destOrd="0" presId="urn:microsoft.com/office/officeart/2005/8/layout/vProcess5"/>
    <dgm:cxn modelId="{BDDF7BC8-B04D-40B7-9653-7842396A70C8}" srcId="{234BACD3-9D70-46CF-AFA3-A0D7A73166A8}" destId="{8F2F35C1-EFAA-426C-AF26-9FADB2605E33}" srcOrd="3" destOrd="0" parTransId="{045BEB21-B5B5-48A8-A6D1-96B396DDB896}" sibTransId="{3E7502CC-2347-4A45-802A-9608482041E7}"/>
    <dgm:cxn modelId="{D29B65CA-0954-41B2-A12E-1E40DCD9368C}" type="presOf" srcId="{AFF69AF2-B2AB-40A7-9916-C80A1A5A4DBC}" destId="{2DA01475-4679-4E3D-9CB8-F5D7407AAE68}" srcOrd="0" destOrd="0" presId="urn:microsoft.com/office/officeart/2005/8/layout/vProcess5"/>
    <dgm:cxn modelId="{D76C69F8-BF27-4D0D-AF3B-2FAD7164585B}" srcId="{234BACD3-9D70-46CF-AFA3-A0D7A73166A8}" destId="{7A8FE9E1-AB99-4AA1-9BCD-5CA8D919606B}" srcOrd="2" destOrd="0" parTransId="{852675D6-DBAE-413D-AF38-D1B8229E0DB9}" sibTransId="{AFF69AF2-B2AB-40A7-9916-C80A1A5A4DBC}"/>
    <dgm:cxn modelId="{F33C9ABC-0987-4DE9-B44A-796186301BE0}" type="presParOf" srcId="{D7D840C4-81AF-498F-982C-98649F536270}" destId="{6B5B8FE2-57FD-4EC2-82BB-C3C7CF1026FA}" srcOrd="0" destOrd="0" presId="urn:microsoft.com/office/officeart/2005/8/layout/vProcess5"/>
    <dgm:cxn modelId="{9B39FF2E-1532-49D2-828C-AA35A6BE84EB}" type="presParOf" srcId="{D7D840C4-81AF-498F-982C-98649F536270}" destId="{61C68B59-E239-4165-A2AC-F1A0F96B783B}" srcOrd="1" destOrd="0" presId="urn:microsoft.com/office/officeart/2005/8/layout/vProcess5"/>
    <dgm:cxn modelId="{90D0D75C-3FF7-474B-BA07-A266EFC2B11B}" type="presParOf" srcId="{D7D840C4-81AF-498F-982C-98649F536270}" destId="{60C12663-BF89-4CA1-91F2-10B41ACCF7FA}" srcOrd="2" destOrd="0" presId="urn:microsoft.com/office/officeart/2005/8/layout/vProcess5"/>
    <dgm:cxn modelId="{91C0BAFC-3B6E-4513-8E47-095C17B55EBD}" type="presParOf" srcId="{D7D840C4-81AF-498F-982C-98649F536270}" destId="{9F1D538C-EBE7-4C1F-955E-CA4D72F95781}" srcOrd="3" destOrd="0" presId="urn:microsoft.com/office/officeart/2005/8/layout/vProcess5"/>
    <dgm:cxn modelId="{DA69D090-C3B5-4739-80E8-6F2E43D4318C}" type="presParOf" srcId="{D7D840C4-81AF-498F-982C-98649F536270}" destId="{4ABE5FD6-DF58-4EB4-95B5-B2D8FF6A873F}" srcOrd="4" destOrd="0" presId="urn:microsoft.com/office/officeart/2005/8/layout/vProcess5"/>
    <dgm:cxn modelId="{6AA907A4-8EF2-410B-99D6-AB8F03C747FC}" type="presParOf" srcId="{D7D840C4-81AF-498F-982C-98649F536270}" destId="{9F461E2F-91A6-4EDA-B297-84E85FE888A4}" srcOrd="5" destOrd="0" presId="urn:microsoft.com/office/officeart/2005/8/layout/vProcess5"/>
    <dgm:cxn modelId="{D2340CBA-5885-4089-92F0-241DA6CA63D5}" type="presParOf" srcId="{D7D840C4-81AF-498F-982C-98649F536270}" destId="{C1D04ADA-30FB-45B1-AF06-5E65A0A52F02}" srcOrd="6" destOrd="0" presId="urn:microsoft.com/office/officeart/2005/8/layout/vProcess5"/>
    <dgm:cxn modelId="{45892D5C-3D74-4091-BA79-42D1DAEBA23C}" type="presParOf" srcId="{D7D840C4-81AF-498F-982C-98649F536270}" destId="{944135AA-5177-41FD-B7D7-D67BB0DA577F}" srcOrd="7" destOrd="0" presId="urn:microsoft.com/office/officeart/2005/8/layout/vProcess5"/>
    <dgm:cxn modelId="{F436F01D-9BF5-4B2C-8D0C-603EB001BE8F}" type="presParOf" srcId="{D7D840C4-81AF-498F-982C-98649F536270}" destId="{2DA01475-4679-4E3D-9CB8-F5D7407AAE68}" srcOrd="8" destOrd="0" presId="urn:microsoft.com/office/officeart/2005/8/layout/vProcess5"/>
    <dgm:cxn modelId="{D4D42433-F1C8-4E00-8738-321FC97650C9}" type="presParOf" srcId="{D7D840C4-81AF-498F-982C-98649F536270}" destId="{652A5D66-B732-4253-ADF8-CC8C66405E29}" srcOrd="9" destOrd="0" presId="urn:microsoft.com/office/officeart/2005/8/layout/vProcess5"/>
    <dgm:cxn modelId="{2B3BED7A-1798-4D4D-A9BE-F1BB1D1D3B96}" type="presParOf" srcId="{D7D840C4-81AF-498F-982C-98649F536270}" destId="{AF3BF263-D181-4FE6-98DF-0BC8F9EC4DC9}" srcOrd="10" destOrd="0" presId="urn:microsoft.com/office/officeart/2005/8/layout/vProcess5"/>
    <dgm:cxn modelId="{B4599763-DC40-4FEF-AB8B-210183EC45BF}" type="presParOf" srcId="{D7D840C4-81AF-498F-982C-98649F536270}" destId="{9F53AC03-C160-4B1F-8C49-3A4A8A1AAAA0}" srcOrd="11" destOrd="0" presId="urn:microsoft.com/office/officeart/2005/8/layout/vProcess5"/>
    <dgm:cxn modelId="{AB75973E-E563-427D-BD00-E651823C3416}" type="presParOf" srcId="{D7D840C4-81AF-498F-982C-98649F536270}" destId="{2D7F328C-9535-434B-A956-5F3362223BB2}" srcOrd="12" destOrd="0" presId="urn:microsoft.com/office/officeart/2005/8/layout/vProcess5"/>
    <dgm:cxn modelId="{484B47A1-DEE4-4CB6-B30D-AE84124EEC68}" type="presParOf" srcId="{D7D840C4-81AF-498F-982C-98649F536270}" destId="{BC0EAC1E-8EBA-4BB2-9F35-44B621E161D9}" srcOrd="13" destOrd="0" presId="urn:microsoft.com/office/officeart/2005/8/layout/vProcess5"/>
    <dgm:cxn modelId="{032907E9-F093-4863-81F9-D86ABCE2FC0F}" type="presParOf" srcId="{D7D840C4-81AF-498F-982C-98649F536270}" destId="{B4C64140-EAF0-40F2-B41D-6269FD91870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34ABDA-856C-4901-B3A7-02E8D4039C6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0A6B81-E1BD-465F-A4BC-464ACD177B77}">
      <dgm:prSet/>
      <dgm:spPr/>
      <dgm:t>
        <a:bodyPr/>
        <a:lstStyle/>
        <a:p>
          <a:pPr rtl="0"/>
          <a:r>
            <a:rPr lang="en-GB"/>
            <a:t>The Crime and Disorder Act 1998</a:t>
          </a:r>
        </a:p>
      </dgm:t>
    </dgm:pt>
    <dgm:pt modelId="{F24F2746-B3DF-4AFD-9198-E97C577846A8}" type="parTrans" cxnId="{0542B3B9-72A9-42EC-A2C1-4D1A030B9E7A}">
      <dgm:prSet/>
      <dgm:spPr/>
      <dgm:t>
        <a:bodyPr/>
        <a:lstStyle/>
        <a:p>
          <a:endParaRPr lang="en-US"/>
        </a:p>
      </dgm:t>
    </dgm:pt>
    <dgm:pt modelId="{5655EABB-2A9B-4A43-A727-3A49769DA997}" type="sibTrans" cxnId="{0542B3B9-72A9-42EC-A2C1-4D1A030B9E7A}">
      <dgm:prSet/>
      <dgm:spPr/>
      <dgm:t>
        <a:bodyPr/>
        <a:lstStyle/>
        <a:p>
          <a:endParaRPr lang="en-US"/>
        </a:p>
      </dgm:t>
    </dgm:pt>
    <dgm:pt modelId="{A704951A-984F-47B6-991D-3C5BCAEACEE5}">
      <dgm:prSet/>
      <dgm:spPr/>
      <dgm:t>
        <a:bodyPr/>
        <a:lstStyle/>
        <a:p>
          <a:pPr rtl="0"/>
          <a:r>
            <a:rPr lang="en-GB"/>
            <a:t>The Local Government Act 1999</a:t>
          </a:r>
        </a:p>
      </dgm:t>
    </dgm:pt>
    <dgm:pt modelId="{3415039B-EDA8-413C-B74E-7BCC37C68616}" type="parTrans" cxnId="{31BD7D24-64C6-44DA-AB4F-260A65A758DC}">
      <dgm:prSet/>
      <dgm:spPr/>
      <dgm:t>
        <a:bodyPr/>
        <a:lstStyle/>
        <a:p>
          <a:endParaRPr lang="en-US"/>
        </a:p>
      </dgm:t>
    </dgm:pt>
    <dgm:pt modelId="{80FD45A5-DBDE-4343-834E-575ADE623D3E}" type="sibTrans" cxnId="{31BD7D24-64C6-44DA-AB4F-260A65A758DC}">
      <dgm:prSet/>
      <dgm:spPr/>
      <dgm:t>
        <a:bodyPr/>
        <a:lstStyle/>
        <a:p>
          <a:endParaRPr lang="en-US"/>
        </a:p>
      </dgm:t>
    </dgm:pt>
    <dgm:pt modelId="{F03BB1CA-676E-4629-9745-4224BE1DDA68}">
      <dgm:prSet/>
      <dgm:spPr/>
      <dgm:t>
        <a:bodyPr/>
        <a:lstStyle/>
        <a:p>
          <a:pPr rtl="0"/>
          <a:r>
            <a:rPr lang="en-GB" b="1"/>
            <a:t>The Fire and Rescue Services Act 2004</a:t>
          </a:r>
          <a:endParaRPr lang="en-GB"/>
        </a:p>
      </dgm:t>
    </dgm:pt>
    <dgm:pt modelId="{8140B47A-D440-4855-A719-415FF7EE6912}" type="parTrans" cxnId="{D2B10C48-FF1B-4B14-BE25-D055312EEA58}">
      <dgm:prSet/>
      <dgm:spPr/>
      <dgm:t>
        <a:bodyPr/>
        <a:lstStyle/>
        <a:p>
          <a:endParaRPr lang="en-US"/>
        </a:p>
      </dgm:t>
    </dgm:pt>
    <dgm:pt modelId="{DD5C62C7-18C0-4AA4-9DD2-F4B06AB4EDFA}" type="sibTrans" cxnId="{D2B10C48-FF1B-4B14-BE25-D055312EEA58}">
      <dgm:prSet/>
      <dgm:spPr/>
      <dgm:t>
        <a:bodyPr/>
        <a:lstStyle/>
        <a:p>
          <a:endParaRPr lang="en-US"/>
        </a:p>
      </dgm:t>
    </dgm:pt>
    <dgm:pt modelId="{B305B454-68F1-4232-8449-56D4CA2B383C}">
      <dgm:prSet/>
      <dgm:spPr/>
      <dgm:t>
        <a:bodyPr/>
        <a:lstStyle/>
        <a:p>
          <a:pPr rtl="0"/>
          <a:r>
            <a:rPr lang="en-GB" b="1"/>
            <a:t>The 2004 Civil Contingencies Act</a:t>
          </a:r>
          <a:endParaRPr lang="en-GB"/>
        </a:p>
      </dgm:t>
    </dgm:pt>
    <dgm:pt modelId="{E0278010-67A5-4BE6-84F4-8CF3AB2C8AF2}" type="parTrans" cxnId="{05E96EA1-E0D5-45AC-A97E-1830DE525B55}">
      <dgm:prSet/>
      <dgm:spPr/>
      <dgm:t>
        <a:bodyPr/>
        <a:lstStyle/>
        <a:p>
          <a:endParaRPr lang="en-US"/>
        </a:p>
      </dgm:t>
    </dgm:pt>
    <dgm:pt modelId="{FE83FA74-393F-4A02-8288-558ED7E28BFD}" type="sibTrans" cxnId="{05E96EA1-E0D5-45AC-A97E-1830DE525B55}">
      <dgm:prSet/>
      <dgm:spPr/>
      <dgm:t>
        <a:bodyPr/>
        <a:lstStyle/>
        <a:p>
          <a:endParaRPr lang="en-US"/>
        </a:p>
      </dgm:t>
    </dgm:pt>
    <dgm:pt modelId="{CF528652-3F8C-4C08-B42E-B7BC86998D94}">
      <dgm:prSet/>
      <dgm:spPr/>
      <dgm:t>
        <a:bodyPr/>
        <a:lstStyle/>
        <a:p>
          <a:pPr rtl="0"/>
          <a:r>
            <a:rPr lang="en-GB" b="1"/>
            <a:t>Regulatory reform (fire safety) order 2005</a:t>
          </a:r>
          <a:endParaRPr lang="en-GB"/>
        </a:p>
      </dgm:t>
    </dgm:pt>
    <dgm:pt modelId="{A354BB2E-5024-448B-8DFA-4785BDA184BA}" type="parTrans" cxnId="{D45ACD43-2723-4C69-B234-46E904F50AC7}">
      <dgm:prSet/>
      <dgm:spPr/>
      <dgm:t>
        <a:bodyPr/>
        <a:lstStyle/>
        <a:p>
          <a:endParaRPr lang="en-US"/>
        </a:p>
      </dgm:t>
    </dgm:pt>
    <dgm:pt modelId="{35D44C74-D07B-4687-8CF4-A93B67B2CBF5}" type="sibTrans" cxnId="{D45ACD43-2723-4C69-B234-46E904F50AC7}">
      <dgm:prSet/>
      <dgm:spPr/>
      <dgm:t>
        <a:bodyPr/>
        <a:lstStyle/>
        <a:p>
          <a:endParaRPr lang="en-US"/>
        </a:p>
      </dgm:t>
    </dgm:pt>
    <dgm:pt modelId="{341B7820-8F1A-4706-8AF0-0DB414AE0F3E}">
      <dgm:prSet/>
      <dgm:spPr/>
      <dgm:t>
        <a:bodyPr/>
        <a:lstStyle/>
        <a:p>
          <a:pPr rtl="0"/>
          <a:r>
            <a:rPr lang="en-GB" dirty="0"/>
            <a:t>Safeguarding Vulnerable Groups Act 2006</a:t>
          </a:r>
        </a:p>
      </dgm:t>
    </dgm:pt>
    <dgm:pt modelId="{11C159EB-1394-4E03-949A-E6E1731E830D}" type="parTrans" cxnId="{50C7F207-6929-4298-8F14-0B3981E8B5D4}">
      <dgm:prSet/>
      <dgm:spPr/>
      <dgm:t>
        <a:bodyPr/>
        <a:lstStyle/>
        <a:p>
          <a:endParaRPr lang="en-US"/>
        </a:p>
      </dgm:t>
    </dgm:pt>
    <dgm:pt modelId="{DD1FFF57-9A36-409D-9971-D03936D8D3D4}" type="sibTrans" cxnId="{50C7F207-6929-4298-8F14-0B3981E8B5D4}">
      <dgm:prSet/>
      <dgm:spPr/>
      <dgm:t>
        <a:bodyPr/>
        <a:lstStyle/>
        <a:p>
          <a:endParaRPr lang="en-US"/>
        </a:p>
      </dgm:t>
    </dgm:pt>
    <dgm:pt modelId="{2C852D8C-CB1F-4888-B9CE-DC8E0C0C79A5}">
      <dgm:prSet/>
      <dgm:spPr/>
      <dgm:t>
        <a:bodyPr/>
        <a:lstStyle/>
        <a:p>
          <a:r>
            <a:rPr lang="en-GB"/>
            <a:t>Equalities Act 2010</a:t>
          </a:r>
          <a:endParaRPr lang="en-GB" dirty="0"/>
        </a:p>
      </dgm:t>
    </dgm:pt>
    <dgm:pt modelId="{6C009012-AC82-4C01-90B7-7DA7964262F7}" type="parTrans" cxnId="{C19CD6F3-05D1-418F-BDC9-CA2E6C91A939}">
      <dgm:prSet/>
      <dgm:spPr/>
      <dgm:t>
        <a:bodyPr/>
        <a:lstStyle/>
        <a:p>
          <a:endParaRPr lang="en-US"/>
        </a:p>
      </dgm:t>
    </dgm:pt>
    <dgm:pt modelId="{BD2C13BF-1DF1-48EB-AB8F-68238FBC75C3}" type="sibTrans" cxnId="{C19CD6F3-05D1-418F-BDC9-CA2E6C91A939}">
      <dgm:prSet/>
      <dgm:spPr/>
      <dgm:t>
        <a:bodyPr/>
        <a:lstStyle/>
        <a:p>
          <a:endParaRPr lang="en-US"/>
        </a:p>
      </dgm:t>
    </dgm:pt>
    <dgm:pt modelId="{4A191945-BC15-4213-8739-12BBBB19D50F}">
      <dgm:prSet/>
      <dgm:spPr/>
      <dgm:t>
        <a:bodyPr/>
        <a:lstStyle/>
        <a:p>
          <a:r>
            <a:rPr lang="en-GB" b="1"/>
            <a:t>Building Regulations Act 2010</a:t>
          </a:r>
          <a:endParaRPr lang="en-GB" b="1" dirty="0"/>
        </a:p>
      </dgm:t>
    </dgm:pt>
    <dgm:pt modelId="{A1C86E5D-873D-4A1C-BF69-CAD55C75626D}" type="parTrans" cxnId="{662E8D54-52F7-4A51-B918-FC637FB8468C}">
      <dgm:prSet/>
      <dgm:spPr/>
      <dgm:t>
        <a:bodyPr/>
        <a:lstStyle/>
        <a:p>
          <a:endParaRPr lang="en-US"/>
        </a:p>
      </dgm:t>
    </dgm:pt>
    <dgm:pt modelId="{02B6A64B-1664-4F60-AB6D-D0EC7E8F0679}" type="sibTrans" cxnId="{662E8D54-52F7-4A51-B918-FC637FB8468C}">
      <dgm:prSet/>
      <dgm:spPr/>
      <dgm:t>
        <a:bodyPr/>
        <a:lstStyle/>
        <a:p>
          <a:endParaRPr lang="en-US"/>
        </a:p>
      </dgm:t>
    </dgm:pt>
    <dgm:pt modelId="{5877D859-44D3-46A3-82F2-68EDA45098EA}">
      <dgm:prSet/>
      <dgm:spPr/>
      <dgm:t>
        <a:bodyPr/>
        <a:lstStyle/>
        <a:p>
          <a:r>
            <a:rPr lang="en-GB"/>
            <a:t>Public Services (Social Value) Act 2012</a:t>
          </a:r>
          <a:endParaRPr lang="en-GB" dirty="0"/>
        </a:p>
      </dgm:t>
    </dgm:pt>
    <dgm:pt modelId="{41D7AFAC-7BDB-426F-ADEE-3E47090F8106}" type="parTrans" cxnId="{1337558B-EEBB-484B-8F80-3FBC28BB9286}">
      <dgm:prSet/>
      <dgm:spPr/>
      <dgm:t>
        <a:bodyPr/>
        <a:lstStyle/>
        <a:p>
          <a:endParaRPr lang="en-US"/>
        </a:p>
      </dgm:t>
    </dgm:pt>
    <dgm:pt modelId="{9BE2B9C2-D08D-4C63-9600-C931E70D3088}" type="sibTrans" cxnId="{1337558B-EEBB-484B-8F80-3FBC28BB9286}">
      <dgm:prSet/>
      <dgm:spPr/>
      <dgm:t>
        <a:bodyPr/>
        <a:lstStyle/>
        <a:p>
          <a:endParaRPr lang="en-US"/>
        </a:p>
      </dgm:t>
    </dgm:pt>
    <dgm:pt modelId="{407E1581-7E16-4E5D-AF09-A5A2A73A2CFF}">
      <dgm:prSet/>
      <dgm:spPr/>
      <dgm:t>
        <a:bodyPr/>
        <a:lstStyle/>
        <a:p>
          <a:r>
            <a:rPr lang="en-GB"/>
            <a:t>Local Audit and Accountability Act 2014</a:t>
          </a:r>
          <a:endParaRPr lang="en-GB" dirty="0"/>
        </a:p>
      </dgm:t>
    </dgm:pt>
    <dgm:pt modelId="{C6A72356-2D70-43B2-B383-5540F4555796}" type="parTrans" cxnId="{618859A7-71C8-4A84-B929-BC35F86C6EA9}">
      <dgm:prSet/>
      <dgm:spPr/>
      <dgm:t>
        <a:bodyPr/>
        <a:lstStyle/>
        <a:p>
          <a:endParaRPr lang="en-US"/>
        </a:p>
      </dgm:t>
    </dgm:pt>
    <dgm:pt modelId="{DB6CCBEA-7198-480B-8DD6-02DD304F033C}" type="sibTrans" cxnId="{618859A7-71C8-4A84-B929-BC35F86C6EA9}">
      <dgm:prSet/>
      <dgm:spPr/>
      <dgm:t>
        <a:bodyPr/>
        <a:lstStyle/>
        <a:p>
          <a:endParaRPr lang="en-US"/>
        </a:p>
      </dgm:t>
    </dgm:pt>
    <dgm:pt modelId="{022FF469-5AE1-42F6-96F6-98FAB24ECAEC}">
      <dgm:prSet/>
      <dgm:spPr/>
      <dgm:t>
        <a:bodyPr/>
        <a:lstStyle/>
        <a:p>
          <a:r>
            <a:rPr lang="en-GB" b="1"/>
            <a:t>Health and Safety Acts 1974, 2005, 2015 </a:t>
          </a:r>
          <a:endParaRPr lang="en-GB" b="1" dirty="0"/>
        </a:p>
      </dgm:t>
    </dgm:pt>
    <dgm:pt modelId="{A1D7DD70-ABAF-4113-98FA-DECA5FB7FCD6}" type="parTrans" cxnId="{25DF2C06-BB0A-483B-BAEC-3751F3702571}">
      <dgm:prSet/>
      <dgm:spPr/>
      <dgm:t>
        <a:bodyPr/>
        <a:lstStyle/>
        <a:p>
          <a:endParaRPr lang="en-US"/>
        </a:p>
      </dgm:t>
    </dgm:pt>
    <dgm:pt modelId="{CB62FA98-5926-493E-9F33-3A2C40AFD1A5}" type="sibTrans" cxnId="{25DF2C06-BB0A-483B-BAEC-3751F3702571}">
      <dgm:prSet/>
      <dgm:spPr/>
      <dgm:t>
        <a:bodyPr/>
        <a:lstStyle/>
        <a:p>
          <a:endParaRPr lang="en-US"/>
        </a:p>
      </dgm:t>
    </dgm:pt>
    <dgm:pt modelId="{E6216913-ABA7-48A1-B024-18797FBAB0FE}" type="pres">
      <dgm:prSet presAssocID="{1634ABDA-856C-4901-B3A7-02E8D4039C61}" presName="vert0" presStyleCnt="0">
        <dgm:presLayoutVars>
          <dgm:dir/>
          <dgm:animOne val="branch"/>
          <dgm:animLvl val="lvl"/>
        </dgm:presLayoutVars>
      </dgm:prSet>
      <dgm:spPr/>
    </dgm:pt>
    <dgm:pt modelId="{DF548240-5A42-44FE-AB6E-412418EB4093}" type="pres">
      <dgm:prSet presAssocID="{670A6B81-E1BD-465F-A4BC-464ACD177B77}" presName="thickLine" presStyleLbl="alignNode1" presStyleIdx="0" presStyleCnt="11"/>
      <dgm:spPr/>
    </dgm:pt>
    <dgm:pt modelId="{CD461774-1608-4D4E-A3F3-53D87D08CFFA}" type="pres">
      <dgm:prSet presAssocID="{670A6B81-E1BD-465F-A4BC-464ACD177B77}" presName="horz1" presStyleCnt="0"/>
      <dgm:spPr/>
    </dgm:pt>
    <dgm:pt modelId="{6091A77D-B7EA-49FB-9A1D-81C4B03A245E}" type="pres">
      <dgm:prSet presAssocID="{670A6B81-E1BD-465F-A4BC-464ACD177B77}" presName="tx1" presStyleLbl="revTx" presStyleIdx="0" presStyleCnt="11"/>
      <dgm:spPr/>
    </dgm:pt>
    <dgm:pt modelId="{64CA69D9-53B9-4962-8204-E5948D265A55}" type="pres">
      <dgm:prSet presAssocID="{670A6B81-E1BD-465F-A4BC-464ACD177B77}" presName="vert1" presStyleCnt="0"/>
      <dgm:spPr/>
    </dgm:pt>
    <dgm:pt modelId="{34351829-A59B-4BE0-B1EE-34CB140563B1}" type="pres">
      <dgm:prSet presAssocID="{A704951A-984F-47B6-991D-3C5BCAEACEE5}" presName="thickLine" presStyleLbl="alignNode1" presStyleIdx="1" presStyleCnt="11"/>
      <dgm:spPr/>
    </dgm:pt>
    <dgm:pt modelId="{F04263C7-30BE-4C91-9EEB-20B47EBB6DAE}" type="pres">
      <dgm:prSet presAssocID="{A704951A-984F-47B6-991D-3C5BCAEACEE5}" presName="horz1" presStyleCnt="0"/>
      <dgm:spPr/>
    </dgm:pt>
    <dgm:pt modelId="{01F464CD-A994-4EBB-93F8-C9903EBE4041}" type="pres">
      <dgm:prSet presAssocID="{A704951A-984F-47B6-991D-3C5BCAEACEE5}" presName="tx1" presStyleLbl="revTx" presStyleIdx="1" presStyleCnt="11"/>
      <dgm:spPr/>
    </dgm:pt>
    <dgm:pt modelId="{E3374D8F-4D42-43DE-8D5B-86B8F4890CE4}" type="pres">
      <dgm:prSet presAssocID="{A704951A-984F-47B6-991D-3C5BCAEACEE5}" presName="vert1" presStyleCnt="0"/>
      <dgm:spPr/>
    </dgm:pt>
    <dgm:pt modelId="{58500269-9C8D-4E20-9409-B664C3D53400}" type="pres">
      <dgm:prSet presAssocID="{F03BB1CA-676E-4629-9745-4224BE1DDA68}" presName="thickLine" presStyleLbl="alignNode1" presStyleIdx="2" presStyleCnt="11"/>
      <dgm:spPr/>
    </dgm:pt>
    <dgm:pt modelId="{2651AD09-549C-4AB8-8D14-ADD96EF423AB}" type="pres">
      <dgm:prSet presAssocID="{F03BB1CA-676E-4629-9745-4224BE1DDA68}" presName="horz1" presStyleCnt="0"/>
      <dgm:spPr/>
    </dgm:pt>
    <dgm:pt modelId="{9A3C9EFE-7794-41CE-8B84-6A60C5DCC368}" type="pres">
      <dgm:prSet presAssocID="{F03BB1CA-676E-4629-9745-4224BE1DDA68}" presName="tx1" presStyleLbl="revTx" presStyleIdx="2" presStyleCnt="11"/>
      <dgm:spPr/>
    </dgm:pt>
    <dgm:pt modelId="{DE740703-9D18-436E-837E-AABE0C4FC56A}" type="pres">
      <dgm:prSet presAssocID="{F03BB1CA-676E-4629-9745-4224BE1DDA68}" presName="vert1" presStyleCnt="0"/>
      <dgm:spPr/>
    </dgm:pt>
    <dgm:pt modelId="{6FC2E015-0BA9-4334-A55C-31ED6CA8874B}" type="pres">
      <dgm:prSet presAssocID="{B305B454-68F1-4232-8449-56D4CA2B383C}" presName="thickLine" presStyleLbl="alignNode1" presStyleIdx="3" presStyleCnt="11"/>
      <dgm:spPr/>
    </dgm:pt>
    <dgm:pt modelId="{7C2C5FD8-6EA3-4C9B-B97E-200CB5F1EF95}" type="pres">
      <dgm:prSet presAssocID="{B305B454-68F1-4232-8449-56D4CA2B383C}" presName="horz1" presStyleCnt="0"/>
      <dgm:spPr/>
    </dgm:pt>
    <dgm:pt modelId="{0E6DF54A-A6E3-4BCC-9F81-B21702784002}" type="pres">
      <dgm:prSet presAssocID="{B305B454-68F1-4232-8449-56D4CA2B383C}" presName="tx1" presStyleLbl="revTx" presStyleIdx="3" presStyleCnt="11"/>
      <dgm:spPr/>
    </dgm:pt>
    <dgm:pt modelId="{5F90AA30-245E-4C31-BFEB-FD02BA9E232F}" type="pres">
      <dgm:prSet presAssocID="{B305B454-68F1-4232-8449-56D4CA2B383C}" presName="vert1" presStyleCnt="0"/>
      <dgm:spPr/>
    </dgm:pt>
    <dgm:pt modelId="{E14E6488-011F-4095-A2BF-F5BCFA248EE4}" type="pres">
      <dgm:prSet presAssocID="{CF528652-3F8C-4C08-B42E-B7BC86998D94}" presName="thickLine" presStyleLbl="alignNode1" presStyleIdx="4" presStyleCnt="11"/>
      <dgm:spPr/>
    </dgm:pt>
    <dgm:pt modelId="{4AC7C5F4-DD34-44EE-8A1E-7C704FE416B7}" type="pres">
      <dgm:prSet presAssocID="{CF528652-3F8C-4C08-B42E-B7BC86998D94}" presName="horz1" presStyleCnt="0"/>
      <dgm:spPr/>
    </dgm:pt>
    <dgm:pt modelId="{17FAD968-679C-41BF-A45A-04F113DBB64F}" type="pres">
      <dgm:prSet presAssocID="{CF528652-3F8C-4C08-B42E-B7BC86998D94}" presName="tx1" presStyleLbl="revTx" presStyleIdx="4" presStyleCnt="11"/>
      <dgm:spPr/>
    </dgm:pt>
    <dgm:pt modelId="{1E31A62C-4B3D-43E3-93AE-88AEC4FFFDED}" type="pres">
      <dgm:prSet presAssocID="{CF528652-3F8C-4C08-B42E-B7BC86998D94}" presName="vert1" presStyleCnt="0"/>
      <dgm:spPr/>
    </dgm:pt>
    <dgm:pt modelId="{77340F06-1B56-416D-83B5-CC14F89299B2}" type="pres">
      <dgm:prSet presAssocID="{341B7820-8F1A-4706-8AF0-0DB414AE0F3E}" presName="thickLine" presStyleLbl="alignNode1" presStyleIdx="5" presStyleCnt="11"/>
      <dgm:spPr/>
    </dgm:pt>
    <dgm:pt modelId="{95236A6D-D2B6-4700-900F-A1D49EEFE521}" type="pres">
      <dgm:prSet presAssocID="{341B7820-8F1A-4706-8AF0-0DB414AE0F3E}" presName="horz1" presStyleCnt="0"/>
      <dgm:spPr/>
    </dgm:pt>
    <dgm:pt modelId="{1065ECD7-0F30-43AC-A0CB-8AB0F7FB5D51}" type="pres">
      <dgm:prSet presAssocID="{341B7820-8F1A-4706-8AF0-0DB414AE0F3E}" presName="tx1" presStyleLbl="revTx" presStyleIdx="5" presStyleCnt="11"/>
      <dgm:spPr/>
    </dgm:pt>
    <dgm:pt modelId="{44ED1AE5-E6CB-44EE-A8B3-A8A27D5A4B39}" type="pres">
      <dgm:prSet presAssocID="{341B7820-8F1A-4706-8AF0-0DB414AE0F3E}" presName="vert1" presStyleCnt="0"/>
      <dgm:spPr/>
    </dgm:pt>
    <dgm:pt modelId="{A1B6A63B-3DCD-4AC0-B0D2-A66F377DCC6D}" type="pres">
      <dgm:prSet presAssocID="{2C852D8C-CB1F-4888-B9CE-DC8E0C0C79A5}" presName="thickLine" presStyleLbl="alignNode1" presStyleIdx="6" presStyleCnt="11"/>
      <dgm:spPr/>
    </dgm:pt>
    <dgm:pt modelId="{4662FB1F-B6D5-44E5-8608-B5AC4DEDE855}" type="pres">
      <dgm:prSet presAssocID="{2C852D8C-CB1F-4888-B9CE-DC8E0C0C79A5}" presName="horz1" presStyleCnt="0"/>
      <dgm:spPr/>
    </dgm:pt>
    <dgm:pt modelId="{D16DBFED-BE54-4B0A-9D36-2435267CA518}" type="pres">
      <dgm:prSet presAssocID="{2C852D8C-CB1F-4888-B9CE-DC8E0C0C79A5}" presName="tx1" presStyleLbl="revTx" presStyleIdx="6" presStyleCnt="11"/>
      <dgm:spPr/>
    </dgm:pt>
    <dgm:pt modelId="{8EBE720B-2027-4D13-8305-95598A76FB6B}" type="pres">
      <dgm:prSet presAssocID="{2C852D8C-CB1F-4888-B9CE-DC8E0C0C79A5}" presName="vert1" presStyleCnt="0"/>
      <dgm:spPr/>
    </dgm:pt>
    <dgm:pt modelId="{7788A52F-C8B9-45E1-91CC-4FEC3AF43F9D}" type="pres">
      <dgm:prSet presAssocID="{4A191945-BC15-4213-8739-12BBBB19D50F}" presName="thickLine" presStyleLbl="alignNode1" presStyleIdx="7" presStyleCnt="11"/>
      <dgm:spPr/>
    </dgm:pt>
    <dgm:pt modelId="{D3D0810D-1312-4250-8E07-4B65FAAC7FAA}" type="pres">
      <dgm:prSet presAssocID="{4A191945-BC15-4213-8739-12BBBB19D50F}" presName="horz1" presStyleCnt="0"/>
      <dgm:spPr/>
    </dgm:pt>
    <dgm:pt modelId="{A7D978BA-0368-4A78-A71E-6A7F6A81D295}" type="pres">
      <dgm:prSet presAssocID="{4A191945-BC15-4213-8739-12BBBB19D50F}" presName="tx1" presStyleLbl="revTx" presStyleIdx="7" presStyleCnt="11"/>
      <dgm:spPr/>
    </dgm:pt>
    <dgm:pt modelId="{2CB6ADDA-F584-494C-8FDF-C32A123CF2C7}" type="pres">
      <dgm:prSet presAssocID="{4A191945-BC15-4213-8739-12BBBB19D50F}" presName="vert1" presStyleCnt="0"/>
      <dgm:spPr/>
    </dgm:pt>
    <dgm:pt modelId="{C00FA5A0-6B2A-4D24-9EF6-45138AEF4BE4}" type="pres">
      <dgm:prSet presAssocID="{5877D859-44D3-46A3-82F2-68EDA45098EA}" presName="thickLine" presStyleLbl="alignNode1" presStyleIdx="8" presStyleCnt="11"/>
      <dgm:spPr/>
    </dgm:pt>
    <dgm:pt modelId="{63CFA6DB-C2C1-4E0D-BD80-9456CAD50ECE}" type="pres">
      <dgm:prSet presAssocID="{5877D859-44D3-46A3-82F2-68EDA45098EA}" presName="horz1" presStyleCnt="0"/>
      <dgm:spPr/>
    </dgm:pt>
    <dgm:pt modelId="{3C10227B-EEBE-4CEE-8C2E-10CD748B8961}" type="pres">
      <dgm:prSet presAssocID="{5877D859-44D3-46A3-82F2-68EDA45098EA}" presName="tx1" presStyleLbl="revTx" presStyleIdx="8" presStyleCnt="11"/>
      <dgm:spPr/>
    </dgm:pt>
    <dgm:pt modelId="{3F309ACE-3F89-4C74-A13A-43D2A510331D}" type="pres">
      <dgm:prSet presAssocID="{5877D859-44D3-46A3-82F2-68EDA45098EA}" presName="vert1" presStyleCnt="0"/>
      <dgm:spPr/>
    </dgm:pt>
    <dgm:pt modelId="{0064B5F0-461A-48CA-A70F-BC6C84C893F6}" type="pres">
      <dgm:prSet presAssocID="{407E1581-7E16-4E5D-AF09-A5A2A73A2CFF}" presName="thickLine" presStyleLbl="alignNode1" presStyleIdx="9" presStyleCnt="11"/>
      <dgm:spPr/>
    </dgm:pt>
    <dgm:pt modelId="{5C2C44A4-3991-44D7-9888-A5321B07DF46}" type="pres">
      <dgm:prSet presAssocID="{407E1581-7E16-4E5D-AF09-A5A2A73A2CFF}" presName="horz1" presStyleCnt="0"/>
      <dgm:spPr/>
    </dgm:pt>
    <dgm:pt modelId="{21662CBA-E4A0-42F3-AA9B-5D1D93317E09}" type="pres">
      <dgm:prSet presAssocID="{407E1581-7E16-4E5D-AF09-A5A2A73A2CFF}" presName="tx1" presStyleLbl="revTx" presStyleIdx="9" presStyleCnt="11"/>
      <dgm:spPr/>
    </dgm:pt>
    <dgm:pt modelId="{124D6A5F-97D5-4FB6-AF94-07636F01AE31}" type="pres">
      <dgm:prSet presAssocID="{407E1581-7E16-4E5D-AF09-A5A2A73A2CFF}" presName="vert1" presStyleCnt="0"/>
      <dgm:spPr/>
    </dgm:pt>
    <dgm:pt modelId="{EF65B419-EF68-4C8E-B6B0-953A3D7373DC}" type="pres">
      <dgm:prSet presAssocID="{022FF469-5AE1-42F6-96F6-98FAB24ECAEC}" presName="thickLine" presStyleLbl="alignNode1" presStyleIdx="10" presStyleCnt="11"/>
      <dgm:spPr/>
    </dgm:pt>
    <dgm:pt modelId="{E47B688E-AF95-40C6-BEFE-19B0396CBE65}" type="pres">
      <dgm:prSet presAssocID="{022FF469-5AE1-42F6-96F6-98FAB24ECAEC}" presName="horz1" presStyleCnt="0"/>
      <dgm:spPr/>
    </dgm:pt>
    <dgm:pt modelId="{9187EC26-8FAE-4E1D-94AA-E71AB59416AC}" type="pres">
      <dgm:prSet presAssocID="{022FF469-5AE1-42F6-96F6-98FAB24ECAEC}" presName="tx1" presStyleLbl="revTx" presStyleIdx="10" presStyleCnt="11"/>
      <dgm:spPr/>
    </dgm:pt>
    <dgm:pt modelId="{ACBC77CB-E529-404C-A959-093320A730FA}" type="pres">
      <dgm:prSet presAssocID="{022FF469-5AE1-42F6-96F6-98FAB24ECAEC}" presName="vert1" presStyleCnt="0"/>
      <dgm:spPr/>
    </dgm:pt>
  </dgm:ptLst>
  <dgm:cxnLst>
    <dgm:cxn modelId="{25DF2C06-BB0A-483B-BAEC-3751F3702571}" srcId="{1634ABDA-856C-4901-B3A7-02E8D4039C61}" destId="{022FF469-5AE1-42F6-96F6-98FAB24ECAEC}" srcOrd="10" destOrd="0" parTransId="{A1D7DD70-ABAF-4113-98FA-DECA5FB7FCD6}" sibTransId="{CB62FA98-5926-493E-9F33-3A2C40AFD1A5}"/>
    <dgm:cxn modelId="{50C7F207-6929-4298-8F14-0B3981E8B5D4}" srcId="{1634ABDA-856C-4901-B3A7-02E8D4039C61}" destId="{341B7820-8F1A-4706-8AF0-0DB414AE0F3E}" srcOrd="5" destOrd="0" parTransId="{11C159EB-1394-4E03-949A-E6E1731E830D}" sibTransId="{DD1FFF57-9A36-409D-9971-D03936D8D3D4}"/>
    <dgm:cxn modelId="{31BD7D24-64C6-44DA-AB4F-260A65A758DC}" srcId="{1634ABDA-856C-4901-B3A7-02E8D4039C61}" destId="{A704951A-984F-47B6-991D-3C5BCAEACEE5}" srcOrd="1" destOrd="0" parTransId="{3415039B-EDA8-413C-B74E-7BCC37C68616}" sibTransId="{80FD45A5-DBDE-4343-834E-575ADE623D3E}"/>
    <dgm:cxn modelId="{562ED124-E122-4115-A542-AFDD43AE849B}" type="presOf" srcId="{407E1581-7E16-4E5D-AF09-A5A2A73A2CFF}" destId="{21662CBA-E4A0-42F3-AA9B-5D1D93317E09}" srcOrd="0" destOrd="0" presId="urn:microsoft.com/office/officeart/2008/layout/LinedList"/>
    <dgm:cxn modelId="{7A87AE2A-49BB-48BE-BFE7-5F5D65C8F248}" type="presOf" srcId="{CF528652-3F8C-4C08-B42E-B7BC86998D94}" destId="{17FAD968-679C-41BF-A45A-04F113DBB64F}" srcOrd="0" destOrd="0" presId="urn:microsoft.com/office/officeart/2008/layout/LinedList"/>
    <dgm:cxn modelId="{960C203F-E917-4739-AFF4-61ADA206A6F6}" type="presOf" srcId="{4A191945-BC15-4213-8739-12BBBB19D50F}" destId="{A7D978BA-0368-4A78-A71E-6A7F6A81D295}" srcOrd="0" destOrd="0" presId="urn:microsoft.com/office/officeart/2008/layout/LinedList"/>
    <dgm:cxn modelId="{D45ACD43-2723-4C69-B234-46E904F50AC7}" srcId="{1634ABDA-856C-4901-B3A7-02E8D4039C61}" destId="{CF528652-3F8C-4C08-B42E-B7BC86998D94}" srcOrd="4" destOrd="0" parTransId="{A354BB2E-5024-448B-8DFA-4785BDA184BA}" sibTransId="{35D44C74-D07B-4687-8CF4-A93B67B2CBF5}"/>
    <dgm:cxn modelId="{D2B10C48-FF1B-4B14-BE25-D055312EEA58}" srcId="{1634ABDA-856C-4901-B3A7-02E8D4039C61}" destId="{F03BB1CA-676E-4629-9745-4224BE1DDA68}" srcOrd="2" destOrd="0" parTransId="{8140B47A-D440-4855-A719-415FF7EE6912}" sibTransId="{DD5C62C7-18C0-4AA4-9DD2-F4B06AB4EDFA}"/>
    <dgm:cxn modelId="{7835A44C-5A72-4E5B-A1ED-862778379003}" type="presOf" srcId="{5877D859-44D3-46A3-82F2-68EDA45098EA}" destId="{3C10227B-EEBE-4CEE-8C2E-10CD748B8961}" srcOrd="0" destOrd="0" presId="urn:microsoft.com/office/officeart/2008/layout/LinedList"/>
    <dgm:cxn modelId="{244DC16F-DC86-4868-92AC-B640B1CE29CA}" type="presOf" srcId="{2C852D8C-CB1F-4888-B9CE-DC8E0C0C79A5}" destId="{D16DBFED-BE54-4B0A-9D36-2435267CA518}" srcOrd="0" destOrd="0" presId="urn:microsoft.com/office/officeart/2008/layout/LinedList"/>
    <dgm:cxn modelId="{662E8D54-52F7-4A51-B918-FC637FB8468C}" srcId="{1634ABDA-856C-4901-B3A7-02E8D4039C61}" destId="{4A191945-BC15-4213-8739-12BBBB19D50F}" srcOrd="7" destOrd="0" parTransId="{A1C86E5D-873D-4A1C-BF69-CAD55C75626D}" sibTransId="{02B6A64B-1664-4F60-AB6D-D0EC7E8F0679}"/>
    <dgm:cxn modelId="{945A0680-7995-4DCD-AA2C-388F422CD90D}" type="presOf" srcId="{F03BB1CA-676E-4629-9745-4224BE1DDA68}" destId="{9A3C9EFE-7794-41CE-8B84-6A60C5DCC368}" srcOrd="0" destOrd="0" presId="urn:microsoft.com/office/officeart/2008/layout/LinedList"/>
    <dgm:cxn modelId="{1337558B-EEBB-484B-8F80-3FBC28BB9286}" srcId="{1634ABDA-856C-4901-B3A7-02E8D4039C61}" destId="{5877D859-44D3-46A3-82F2-68EDA45098EA}" srcOrd="8" destOrd="0" parTransId="{41D7AFAC-7BDB-426F-ADEE-3E47090F8106}" sibTransId="{9BE2B9C2-D08D-4C63-9600-C931E70D3088}"/>
    <dgm:cxn modelId="{57B07290-DFE4-4453-9B06-0E4376BB999B}" type="presOf" srcId="{A704951A-984F-47B6-991D-3C5BCAEACEE5}" destId="{01F464CD-A994-4EBB-93F8-C9903EBE4041}" srcOrd="0" destOrd="0" presId="urn:microsoft.com/office/officeart/2008/layout/LinedList"/>
    <dgm:cxn modelId="{05E96EA1-E0D5-45AC-A97E-1830DE525B55}" srcId="{1634ABDA-856C-4901-B3A7-02E8D4039C61}" destId="{B305B454-68F1-4232-8449-56D4CA2B383C}" srcOrd="3" destOrd="0" parTransId="{E0278010-67A5-4BE6-84F4-8CF3AB2C8AF2}" sibTransId="{FE83FA74-393F-4A02-8288-558ED7E28BFD}"/>
    <dgm:cxn modelId="{D54E7DA2-DD48-4087-87F7-98AB39CAF596}" type="presOf" srcId="{B305B454-68F1-4232-8449-56D4CA2B383C}" destId="{0E6DF54A-A6E3-4BCC-9F81-B21702784002}" srcOrd="0" destOrd="0" presId="urn:microsoft.com/office/officeart/2008/layout/LinedList"/>
    <dgm:cxn modelId="{618859A7-71C8-4A84-B929-BC35F86C6EA9}" srcId="{1634ABDA-856C-4901-B3A7-02E8D4039C61}" destId="{407E1581-7E16-4E5D-AF09-A5A2A73A2CFF}" srcOrd="9" destOrd="0" parTransId="{C6A72356-2D70-43B2-B383-5540F4555796}" sibTransId="{DB6CCBEA-7198-480B-8DD6-02DD304F033C}"/>
    <dgm:cxn modelId="{0542B3B9-72A9-42EC-A2C1-4D1A030B9E7A}" srcId="{1634ABDA-856C-4901-B3A7-02E8D4039C61}" destId="{670A6B81-E1BD-465F-A4BC-464ACD177B77}" srcOrd="0" destOrd="0" parTransId="{F24F2746-B3DF-4AFD-9198-E97C577846A8}" sibTransId="{5655EABB-2A9B-4A43-A727-3A49769DA997}"/>
    <dgm:cxn modelId="{65225FD2-61E9-4DF6-AB5A-BE885B24F86C}" type="presOf" srcId="{341B7820-8F1A-4706-8AF0-0DB414AE0F3E}" destId="{1065ECD7-0F30-43AC-A0CB-8AB0F7FB5D51}" srcOrd="0" destOrd="0" presId="urn:microsoft.com/office/officeart/2008/layout/LinedList"/>
    <dgm:cxn modelId="{394EE2DB-775A-4608-8DB4-E88055FD903F}" type="presOf" srcId="{670A6B81-E1BD-465F-A4BC-464ACD177B77}" destId="{6091A77D-B7EA-49FB-9A1D-81C4B03A245E}" srcOrd="0" destOrd="0" presId="urn:microsoft.com/office/officeart/2008/layout/LinedList"/>
    <dgm:cxn modelId="{74617FEB-B4FE-4903-827E-226CB9629BD6}" type="presOf" srcId="{022FF469-5AE1-42F6-96F6-98FAB24ECAEC}" destId="{9187EC26-8FAE-4E1D-94AA-E71AB59416AC}" srcOrd="0" destOrd="0" presId="urn:microsoft.com/office/officeart/2008/layout/LinedList"/>
    <dgm:cxn modelId="{364F57F3-595F-41E0-87AD-0C0839F34266}" type="presOf" srcId="{1634ABDA-856C-4901-B3A7-02E8D4039C61}" destId="{E6216913-ABA7-48A1-B024-18797FBAB0FE}" srcOrd="0" destOrd="0" presId="urn:microsoft.com/office/officeart/2008/layout/LinedList"/>
    <dgm:cxn modelId="{C19CD6F3-05D1-418F-BDC9-CA2E6C91A939}" srcId="{1634ABDA-856C-4901-B3A7-02E8D4039C61}" destId="{2C852D8C-CB1F-4888-B9CE-DC8E0C0C79A5}" srcOrd="6" destOrd="0" parTransId="{6C009012-AC82-4C01-90B7-7DA7964262F7}" sibTransId="{BD2C13BF-1DF1-48EB-AB8F-68238FBC75C3}"/>
    <dgm:cxn modelId="{02389728-E973-4621-BB67-5F32D4905A54}" type="presParOf" srcId="{E6216913-ABA7-48A1-B024-18797FBAB0FE}" destId="{DF548240-5A42-44FE-AB6E-412418EB4093}" srcOrd="0" destOrd="0" presId="urn:microsoft.com/office/officeart/2008/layout/LinedList"/>
    <dgm:cxn modelId="{2235C6DA-EB5B-4EC8-A60C-F27ABC8A53E1}" type="presParOf" srcId="{E6216913-ABA7-48A1-B024-18797FBAB0FE}" destId="{CD461774-1608-4D4E-A3F3-53D87D08CFFA}" srcOrd="1" destOrd="0" presId="urn:microsoft.com/office/officeart/2008/layout/LinedList"/>
    <dgm:cxn modelId="{0C621266-164A-4691-824B-437AB2CE7C14}" type="presParOf" srcId="{CD461774-1608-4D4E-A3F3-53D87D08CFFA}" destId="{6091A77D-B7EA-49FB-9A1D-81C4B03A245E}" srcOrd="0" destOrd="0" presId="urn:microsoft.com/office/officeart/2008/layout/LinedList"/>
    <dgm:cxn modelId="{AB03F87E-4B33-45A6-A6A2-53323E08500A}" type="presParOf" srcId="{CD461774-1608-4D4E-A3F3-53D87D08CFFA}" destId="{64CA69D9-53B9-4962-8204-E5948D265A55}" srcOrd="1" destOrd="0" presId="urn:microsoft.com/office/officeart/2008/layout/LinedList"/>
    <dgm:cxn modelId="{CEF9C432-1F29-4517-97E5-2A52BC8041A4}" type="presParOf" srcId="{E6216913-ABA7-48A1-B024-18797FBAB0FE}" destId="{34351829-A59B-4BE0-B1EE-34CB140563B1}" srcOrd="2" destOrd="0" presId="urn:microsoft.com/office/officeart/2008/layout/LinedList"/>
    <dgm:cxn modelId="{5C64214A-21D0-419B-B58F-8C9A720022DD}" type="presParOf" srcId="{E6216913-ABA7-48A1-B024-18797FBAB0FE}" destId="{F04263C7-30BE-4C91-9EEB-20B47EBB6DAE}" srcOrd="3" destOrd="0" presId="urn:microsoft.com/office/officeart/2008/layout/LinedList"/>
    <dgm:cxn modelId="{0B8B4DB9-C6C7-416B-ADC0-A74E80025224}" type="presParOf" srcId="{F04263C7-30BE-4C91-9EEB-20B47EBB6DAE}" destId="{01F464CD-A994-4EBB-93F8-C9903EBE4041}" srcOrd="0" destOrd="0" presId="urn:microsoft.com/office/officeart/2008/layout/LinedList"/>
    <dgm:cxn modelId="{50144A2E-1A7E-4C49-AAC2-50C870DF3061}" type="presParOf" srcId="{F04263C7-30BE-4C91-9EEB-20B47EBB6DAE}" destId="{E3374D8F-4D42-43DE-8D5B-86B8F4890CE4}" srcOrd="1" destOrd="0" presId="urn:microsoft.com/office/officeart/2008/layout/LinedList"/>
    <dgm:cxn modelId="{40AEA4D1-5F55-4C00-B341-FD428968BCFB}" type="presParOf" srcId="{E6216913-ABA7-48A1-B024-18797FBAB0FE}" destId="{58500269-9C8D-4E20-9409-B664C3D53400}" srcOrd="4" destOrd="0" presId="urn:microsoft.com/office/officeart/2008/layout/LinedList"/>
    <dgm:cxn modelId="{A9AA59D8-B80E-4C4F-B48D-F6A0A6B954D7}" type="presParOf" srcId="{E6216913-ABA7-48A1-B024-18797FBAB0FE}" destId="{2651AD09-549C-4AB8-8D14-ADD96EF423AB}" srcOrd="5" destOrd="0" presId="urn:microsoft.com/office/officeart/2008/layout/LinedList"/>
    <dgm:cxn modelId="{09DAF396-CBC3-400A-8A02-EFEAE687382F}" type="presParOf" srcId="{2651AD09-549C-4AB8-8D14-ADD96EF423AB}" destId="{9A3C9EFE-7794-41CE-8B84-6A60C5DCC368}" srcOrd="0" destOrd="0" presId="urn:microsoft.com/office/officeart/2008/layout/LinedList"/>
    <dgm:cxn modelId="{55FA652A-F16B-40F3-AB01-0D43EECE3A9B}" type="presParOf" srcId="{2651AD09-549C-4AB8-8D14-ADD96EF423AB}" destId="{DE740703-9D18-436E-837E-AABE0C4FC56A}" srcOrd="1" destOrd="0" presId="urn:microsoft.com/office/officeart/2008/layout/LinedList"/>
    <dgm:cxn modelId="{864A4DC0-B759-4361-84CD-595A316C3166}" type="presParOf" srcId="{E6216913-ABA7-48A1-B024-18797FBAB0FE}" destId="{6FC2E015-0BA9-4334-A55C-31ED6CA8874B}" srcOrd="6" destOrd="0" presId="urn:microsoft.com/office/officeart/2008/layout/LinedList"/>
    <dgm:cxn modelId="{E7424D33-ECCE-4C4B-A09B-02F6664ABC86}" type="presParOf" srcId="{E6216913-ABA7-48A1-B024-18797FBAB0FE}" destId="{7C2C5FD8-6EA3-4C9B-B97E-200CB5F1EF95}" srcOrd="7" destOrd="0" presId="urn:microsoft.com/office/officeart/2008/layout/LinedList"/>
    <dgm:cxn modelId="{B92F4F28-35EC-4877-B2AD-76B58DB4C141}" type="presParOf" srcId="{7C2C5FD8-6EA3-4C9B-B97E-200CB5F1EF95}" destId="{0E6DF54A-A6E3-4BCC-9F81-B21702784002}" srcOrd="0" destOrd="0" presId="urn:microsoft.com/office/officeart/2008/layout/LinedList"/>
    <dgm:cxn modelId="{43390EF8-09C4-4CDE-956D-512FF3D5BA91}" type="presParOf" srcId="{7C2C5FD8-6EA3-4C9B-B97E-200CB5F1EF95}" destId="{5F90AA30-245E-4C31-BFEB-FD02BA9E232F}" srcOrd="1" destOrd="0" presId="urn:microsoft.com/office/officeart/2008/layout/LinedList"/>
    <dgm:cxn modelId="{6A007C2C-1957-4E88-A5E4-62000FD971CF}" type="presParOf" srcId="{E6216913-ABA7-48A1-B024-18797FBAB0FE}" destId="{E14E6488-011F-4095-A2BF-F5BCFA248EE4}" srcOrd="8" destOrd="0" presId="urn:microsoft.com/office/officeart/2008/layout/LinedList"/>
    <dgm:cxn modelId="{7D7CB6D4-4B1B-4658-B6E2-8E11117C85B2}" type="presParOf" srcId="{E6216913-ABA7-48A1-B024-18797FBAB0FE}" destId="{4AC7C5F4-DD34-44EE-8A1E-7C704FE416B7}" srcOrd="9" destOrd="0" presId="urn:microsoft.com/office/officeart/2008/layout/LinedList"/>
    <dgm:cxn modelId="{2299EE38-A8D6-4DBC-BD23-43723EECD21B}" type="presParOf" srcId="{4AC7C5F4-DD34-44EE-8A1E-7C704FE416B7}" destId="{17FAD968-679C-41BF-A45A-04F113DBB64F}" srcOrd="0" destOrd="0" presId="urn:microsoft.com/office/officeart/2008/layout/LinedList"/>
    <dgm:cxn modelId="{D4651A0D-9CB4-448A-9B27-4FF58C674F1C}" type="presParOf" srcId="{4AC7C5F4-DD34-44EE-8A1E-7C704FE416B7}" destId="{1E31A62C-4B3D-43E3-93AE-88AEC4FFFDED}" srcOrd="1" destOrd="0" presId="urn:microsoft.com/office/officeart/2008/layout/LinedList"/>
    <dgm:cxn modelId="{4C3D8E15-D5BD-46B4-B44B-C68BAFEC447D}" type="presParOf" srcId="{E6216913-ABA7-48A1-B024-18797FBAB0FE}" destId="{77340F06-1B56-416D-83B5-CC14F89299B2}" srcOrd="10" destOrd="0" presId="urn:microsoft.com/office/officeart/2008/layout/LinedList"/>
    <dgm:cxn modelId="{4A1CFAF8-81B0-4DC0-8C93-2F3E3267E7A7}" type="presParOf" srcId="{E6216913-ABA7-48A1-B024-18797FBAB0FE}" destId="{95236A6D-D2B6-4700-900F-A1D49EEFE521}" srcOrd="11" destOrd="0" presId="urn:microsoft.com/office/officeart/2008/layout/LinedList"/>
    <dgm:cxn modelId="{873AEA9A-E363-4E0D-BC46-68DFDB3B754F}" type="presParOf" srcId="{95236A6D-D2B6-4700-900F-A1D49EEFE521}" destId="{1065ECD7-0F30-43AC-A0CB-8AB0F7FB5D51}" srcOrd="0" destOrd="0" presId="urn:microsoft.com/office/officeart/2008/layout/LinedList"/>
    <dgm:cxn modelId="{CBD9B246-AE71-418F-AB96-2A482FE25853}" type="presParOf" srcId="{95236A6D-D2B6-4700-900F-A1D49EEFE521}" destId="{44ED1AE5-E6CB-44EE-A8B3-A8A27D5A4B39}" srcOrd="1" destOrd="0" presId="urn:microsoft.com/office/officeart/2008/layout/LinedList"/>
    <dgm:cxn modelId="{C0F6C6CD-78A1-4A98-BD12-F030F3677E97}" type="presParOf" srcId="{E6216913-ABA7-48A1-B024-18797FBAB0FE}" destId="{A1B6A63B-3DCD-4AC0-B0D2-A66F377DCC6D}" srcOrd="12" destOrd="0" presId="urn:microsoft.com/office/officeart/2008/layout/LinedList"/>
    <dgm:cxn modelId="{6D26C481-8DEC-4604-992F-3FA37AF39493}" type="presParOf" srcId="{E6216913-ABA7-48A1-B024-18797FBAB0FE}" destId="{4662FB1F-B6D5-44E5-8608-B5AC4DEDE855}" srcOrd="13" destOrd="0" presId="urn:microsoft.com/office/officeart/2008/layout/LinedList"/>
    <dgm:cxn modelId="{169D5C2C-CD12-476D-85AB-01934B49B399}" type="presParOf" srcId="{4662FB1F-B6D5-44E5-8608-B5AC4DEDE855}" destId="{D16DBFED-BE54-4B0A-9D36-2435267CA518}" srcOrd="0" destOrd="0" presId="urn:microsoft.com/office/officeart/2008/layout/LinedList"/>
    <dgm:cxn modelId="{2DE60A56-C791-47AD-87A4-40C81815AC5F}" type="presParOf" srcId="{4662FB1F-B6D5-44E5-8608-B5AC4DEDE855}" destId="{8EBE720B-2027-4D13-8305-95598A76FB6B}" srcOrd="1" destOrd="0" presId="urn:microsoft.com/office/officeart/2008/layout/LinedList"/>
    <dgm:cxn modelId="{8016D865-95DC-4B4A-A7C9-7115EED96E74}" type="presParOf" srcId="{E6216913-ABA7-48A1-B024-18797FBAB0FE}" destId="{7788A52F-C8B9-45E1-91CC-4FEC3AF43F9D}" srcOrd="14" destOrd="0" presId="urn:microsoft.com/office/officeart/2008/layout/LinedList"/>
    <dgm:cxn modelId="{3C2B79B8-17E0-4DBF-B698-9C98C51EA595}" type="presParOf" srcId="{E6216913-ABA7-48A1-B024-18797FBAB0FE}" destId="{D3D0810D-1312-4250-8E07-4B65FAAC7FAA}" srcOrd="15" destOrd="0" presId="urn:microsoft.com/office/officeart/2008/layout/LinedList"/>
    <dgm:cxn modelId="{604FB180-5FEF-4AFA-984F-700B8A561F08}" type="presParOf" srcId="{D3D0810D-1312-4250-8E07-4B65FAAC7FAA}" destId="{A7D978BA-0368-4A78-A71E-6A7F6A81D295}" srcOrd="0" destOrd="0" presId="urn:microsoft.com/office/officeart/2008/layout/LinedList"/>
    <dgm:cxn modelId="{0DF365A4-9551-44DC-9909-60A568DBADDA}" type="presParOf" srcId="{D3D0810D-1312-4250-8E07-4B65FAAC7FAA}" destId="{2CB6ADDA-F584-494C-8FDF-C32A123CF2C7}" srcOrd="1" destOrd="0" presId="urn:microsoft.com/office/officeart/2008/layout/LinedList"/>
    <dgm:cxn modelId="{E1BD7A23-1B0D-46D5-AD3C-559AE81B3C25}" type="presParOf" srcId="{E6216913-ABA7-48A1-B024-18797FBAB0FE}" destId="{C00FA5A0-6B2A-4D24-9EF6-45138AEF4BE4}" srcOrd="16" destOrd="0" presId="urn:microsoft.com/office/officeart/2008/layout/LinedList"/>
    <dgm:cxn modelId="{FDE44B30-7D85-4BFA-8759-CB62413FBA27}" type="presParOf" srcId="{E6216913-ABA7-48A1-B024-18797FBAB0FE}" destId="{63CFA6DB-C2C1-4E0D-BD80-9456CAD50ECE}" srcOrd="17" destOrd="0" presId="urn:microsoft.com/office/officeart/2008/layout/LinedList"/>
    <dgm:cxn modelId="{61586ECF-E73E-46C3-A196-A9419FB2347E}" type="presParOf" srcId="{63CFA6DB-C2C1-4E0D-BD80-9456CAD50ECE}" destId="{3C10227B-EEBE-4CEE-8C2E-10CD748B8961}" srcOrd="0" destOrd="0" presId="urn:microsoft.com/office/officeart/2008/layout/LinedList"/>
    <dgm:cxn modelId="{487DD7F1-02E9-48A7-80FE-E7E3EBBF90E2}" type="presParOf" srcId="{63CFA6DB-C2C1-4E0D-BD80-9456CAD50ECE}" destId="{3F309ACE-3F89-4C74-A13A-43D2A510331D}" srcOrd="1" destOrd="0" presId="urn:microsoft.com/office/officeart/2008/layout/LinedList"/>
    <dgm:cxn modelId="{961B9E92-E4FD-4B78-9750-D0C606D4BA93}" type="presParOf" srcId="{E6216913-ABA7-48A1-B024-18797FBAB0FE}" destId="{0064B5F0-461A-48CA-A70F-BC6C84C893F6}" srcOrd="18" destOrd="0" presId="urn:microsoft.com/office/officeart/2008/layout/LinedList"/>
    <dgm:cxn modelId="{1C2C3A40-FA52-4A68-9F7E-A9C36CA58135}" type="presParOf" srcId="{E6216913-ABA7-48A1-B024-18797FBAB0FE}" destId="{5C2C44A4-3991-44D7-9888-A5321B07DF46}" srcOrd="19" destOrd="0" presId="urn:microsoft.com/office/officeart/2008/layout/LinedList"/>
    <dgm:cxn modelId="{500AE264-90D9-4F10-A623-C10EB305BB2D}" type="presParOf" srcId="{5C2C44A4-3991-44D7-9888-A5321B07DF46}" destId="{21662CBA-E4A0-42F3-AA9B-5D1D93317E09}" srcOrd="0" destOrd="0" presId="urn:microsoft.com/office/officeart/2008/layout/LinedList"/>
    <dgm:cxn modelId="{47C52522-802B-4ED9-B6C3-FAA135E7DEE3}" type="presParOf" srcId="{5C2C44A4-3991-44D7-9888-A5321B07DF46}" destId="{124D6A5F-97D5-4FB6-AF94-07636F01AE31}" srcOrd="1" destOrd="0" presId="urn:microsoft.com/office/officeart/2008/layout/LinedList"/>
    <dgm:cxn modelId="{C93A4061-45E2-4754-B4BC-B513FD8740B6}" type="presParOf" srcId="{E6216913-ABA7-48A1-B024-18797FBAB0FE}" destId="{EF65B419-EF68-4C8E-B6B0-953A3D7373DC}" srcOrd="20" destOrd="0" presId="urn:microsoft.com/office/officeart/2008/layout/LinedList"/>
    <dgm:cxn modelId="{DBA30FBF-1E6D-465C-8526-137C6FC56573}" type="presParOf" srcId="{E6216913-ABA7-48A1-B024-18797FBAB0FE}" destId="{E47B688E-AF95-40C6-BEFE-19B0396CBE65}" srcOrd="21" destOrd="0" presId="urn:microsoft.com/office/officeart/2008/layout/LinedList"/>
    <dgm:cxn modelId="{218E6746-FF3B-4F4B-8327-AA15A29886F5}" type="presParOf" srcId="{E47B688E-AF95-40C6-BEFE-19B0396CBE65}" destId="{9187EC26-8FAE-4E1D-94AA-E71AB59416AC}" srcOrd="0" destOrd="0" presId="urn:microsoft.com/office/officeart/2008/layout/LinedList"/>
    <dgm:cxn modelId="{C094E036-5A94-4F0E-B728-362291E2F865}" type="presParOf" srcId="{E47B688E-AF95-40C6-BEFE-19B0396CBE65}" destId="{ACBC77CB-E529-404C-A959-093320A730F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AD0168-60F5-41DC-B59D-138186025105}" type="doc">
      <dgm:prSet loTypeId="urn:microsoft.com/office/officeart/2005/8/layout/cycle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057BE0-0A48-44AA-9659-1BF943988FE3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defRPr b="1"/>
          </a:pPr>
          <a:r>
            <a:rPr lang="en-GB" sz="2000" dirty="0"/>
            <a:t>Improved Governance, Accountability, Transparency, Scrutiny</a:t>
          </a:r>
          <a:endParaRPr lang="en-US" sz="2000" dirty="0"/>
        </a:p>
      </dgm:t>
    </dgm:pt>
    <dgm:pt modelId="{4B1908E7-0434-4C30-B206-1A78E5992E78}" type="parTrans" cxnId="{90BE5A63-CCA9-41FE-BDEE-0148FF681FCA}">
      <dgm:prSet/>
      <dgm:spPr/>
      <dgm:t>
        <a:bodyPr/>
        <a:lstStyle/>
        <a:p>
          <a:endParaRPr lang="en-US"/>
        </a:p>
      </dgm:t>
    </dgm:pt>
    <dgm:pt modelId="{554EF412-E126-4F06-8223-65F06C1ED497}" type="sibTrans" cxnId="{90BE5A63-CCA9-41FE-BDEE-0148FF681FCA}">
      <dgm:prSet/>
      <dgm:spPr/>
      <dgm:t>
        <a:bodyPr/>
        <a:lstStyle/>
        <a:p>
          <a:endParaRPr lang="en-US"/>
        </a:p>
      </dgm:t>
    </dgm:pt>
    <dgm:pt modelId="{6BE51AEB-CCFD-41CA-860E-316A3249FFD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defRPr b="1"/>
          </a:pPr>
          <a:r>
            <a:rPr lang="en-GB" sz="2000" dirty="0"/>
            <a:t>Improved leadership and collaboration across blue light services</a:t>
          </a:r>
          <a:endParaRPr lang="en-US" sz="2000" dirty="0"/>
        </a:p>
      </dgm:t>
    </dgm:pt>
    <dgm:pt modelId="{5946A0A6-85F7-4835-B7E1-115A335BB665}" type="parTrans" cxnId="{B902D345-BFE1-4E8A-ABEA-33E081F117F1}">
      <dgm:prSet/>
      <dgm:spPr/>
      <dgm:t>
        <a:bodyPr/>
        <a:lstStyle/>
        <a:p>
          <a:endParaRPr lang="en-US"/>
        </a:p>
      </dgm:t>
    </dgm:pt>
    <dgm:pt modelId="{C59174D5-69E1-49A2-9D97-6D944482B098}" type="sibTrans" cxnId="{B902D345-BFE1-4E8A-ABEA-33E081F117F1}">
      <dgm:prSet/>
      <dgm:spPr/>
      <dgm:t>
        <a:bodyPr/>
        <a:lstStyle/>
        <a:p>
          <a:endParaRPr lang="en-US"/>
        </a:p>
      </dgm:t>
    </dgm:pt>
    <dgm:pt modelId="{8388A78B-EFCA-4CE3-B649-5E3AC0D4ABD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defRPr b="1"/>
          </a:pPr>
          <a:r>
            <a:rPr lang="en-GB" sz="2000" dirty="0"/>
            <a:t>Improved national and local resilience</a:t>
          </a:r>
          <a:endParaRPr lang="en-US" sz="2000" dirty="0"/>
        </a:p>
      </dgm:t>
    </dgm:pt>
    <dgm:pt modelId="{8D8C6847-0E3E-42E6-8FFC-FD251278E873}" type="parTrans" cxnId="{7D0F14D9-22A8-4D25-8A81-4E32DBB40642}">
      <dgm:prSet/>
      <dgm:spPr/>
      <dgm:t>
        <a:bodyPr/>
        <a:lstStyle/>
        <a:p>
          <a:endParaRPr lang="en-US"/>
        </a:p>
      </dgm:t>
    </dgm:pt>
    <dgm:pt modelId="{6D799035-1E71-4808-8E7A-1CE6AD683BB6}" type="sibTrans" cxnId="{7D0F14D9-22A8-4D25-8A81-4E32DBB40642}">
      <dgm:prSet/>
      <dgm:spPr/>
      <dgm:t>
        <a:bodyPr/>
        <a:lstStyle/>
        <a:p>
          <a:endParaRPr lang="en-US"/>
        </a:p>
      </dgm:t>
    </dgm:pt>
    <dgm:pt modelId="{367240BC-EA72-4E80-8225-C8BF064FE29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buNone/>
            <a:defRPr b="1"/>
          </a:pPr>
          <a:r>
            <a:rPr lang="en-GB" sz="2000" dirty="0"/>
            <a:t>If PCC wishes to change governance arrangements, Act requires an assessment  </a:t>
          </a:r>
          <a:endParaRPr lang="en-US" sz="2000" dirty="0"/>
        </a:p>
      </dgm:t>
    </dgm:pt>
    <dgm:pt modelId="{83E485D8-B059-443E-8250-36E65B4D2B6B}" type="parTrans" cxnId="{D22F7007-DF65-4455-90E8-A3887B549FAE}">
      <dgm:prSet/>
      <dgm:spPr/>
      <dgm:t>
        <a:bodyPr/>
        <a:lstStyle/>
        <a:p>
          <a:endParaRPr lang="en-US"/>
        </a:p>
      </dgm:t>
    </dgm:pt>
    <dgm:pt modelId="{F0F9E73D-A0FD-4B88-BA07-D33805AB70D9}" type="sibTrans" cxnId="{D22F7007-DF65-4455-90E8-A3887B549FAE}">
      <dgm:prSet/>
      <dgm:spPr/>
      <dgm:t>
        <a:bodyPr/>
        <a:lstStyle/>
        <a:p>
          <a:endParaRPr lang="en-US"/>
        </a:p>
      </dgm:t>
    </dgm:pt>
    <dgm:pt modelId="{5D9C67FB-2CD3-4A63-B079-E73B0600AEC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600" dirty="0"/>
            <a:t>is in the interests of economy, efficiency and effectiveness, or </a:t>
          </a:r>
          <a:endParaRPr lang="en-US" sz="1600" dirty="0"/>
        </a:p>
      </dgm:t>
    </dgm:pt>
    <dgm:pt modelId="{E47D99D6-CD9F-4FB4-97A6-07EF982737DB}" type="parTrans" cxnId="{9E508C03-D004-4A1E-9AC3-DAC07754FBF5}">
      <dgm:prSet/>
      <dgm:spPr/>
      <dgm:t>
        <a:bodyPr/>
        <a:lstStyle/>
        <a:p>
          <a:endParaRPr lang="en-US"/>
        </a:p>
      </dgm:t>
    </dgm:pt>
    <dgm:pt modelId="{02BA2BF9-DEFF-49B3-913B-453B89674726}" type="sibTrans" cxnId="{9E508C03-D004-4A1E-9AC3-DAC07754FBF5}">
      <dgm:prSet/>
      <dgm:spPr/>
      <dgm:t>
        <a:bodyPr/>
        <a:lstStyle/>
        <a:p>
          <a:endParaRPr lang="en-US"/>
        </a:p>
      </dgm:t>
    </dgm:pt>
    <dgm:pt modelId="{7D9840C6-94C7-49DB-9836-01EB9B6E219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buNone/>
          </a:pPr>
          <a:r>
            <a:rPr lang="en-GB" sz="1600" dirty="0"/>
            <a:t>is it in the interests of public safety</a:t>
          </a:r>
          <a:endParaRPr lang="en-US" sz="1600" dirty="0"/>
        </a:p>
      </dgm:t>
    </dgm:pt>
    <dgm:pt modelId="{96693B04-7EEE-47FD-B694-F3D51AB68BA0}" type="parTrans" cxnId="{F63B8924-283A-4E41-8AE4-DC0FB97C9010}">
      <dgm:prSet/>
      <dgm:spPr/>
      <dgm:t>
        <a:bodyPr/>
        <a:lstStyle/>
        <a:p>
          <a:endParaRPr lang="en-US"/>
        </a:p>
      </dgm:t>
    </dgm:pt>
    <dgm:pt modelId="{046061D0-A2D7-4D73-ADCF-4E2F9499E16D}" type="sibTrans" cxnId="{F63B8924-283A-4E41-8AE4-DC0FB97C9010}">
      <dgm:prSet/>
      <dgm:spPr/>
      <dgm:t>
        <a:bodyPr/>
        <a:lstStyle/>
        <a:p>
          <a:endParaRPr lang="en-US"/>
        </a:p>
      </dgm:t>
    </dgm:pt>
    <dgm:pt modelId="{B5E31421-CFC6-4202-9D20-829E39098D74}" type="pres">
      <dgm:prSet presAssocID="{C6AD0168-60F5-41DC-B59D-138186025105}" presName="Name0" presStyleCnt="0">
        <dgm:presLayoutVars>
          <dgm:dir/>
          <dgm:resizeHandles val="exact"/>
        </dgm:presLayoutVars>
      </dgm:prSet>
      <dgm:spPr/>
    </dgm:pt>
    <dgm:pt modelId="{1CF4CF27-3E42-4D98-BD4D-E7BAE107101B}" type="pres">
      <dgm:prSet presAssocID="{C6AD0168-60F5-41DC-B59D-138186025105}" presName="cycle" presStyleCnt="0"/>
      <dgm:spPr/>
    </dgm:pt>
    <dgm:pt modelId="{7DAC1531-B12A-40FF-89BE-10F51EE59B34}" type="pres">
      <dgm:prSet presAssocID="{3A057BE0-0A48-44AA-9659-1BF943988FE3}" presName="nodeFirstNode" presStyleLbl="node1" presStyleIdx="0" presStyleCnt="4">
        <dgm:presLayoutVars>
          <dgm:bulletEnabled val="1"/>
        </dgm:presLayoutVars>
      </dgm:prSet>
      <dgm:spPr/>
    </dgm:pt>
    <dgm:pt modelId="{25BA56BE-A960-4F0E-8A8B-5B4B78BD4B17}" type="pres">
      <dgm:prSet presAssocID="{554EF412-E126-4F06-8223-65F06C1ED497}" presName="sibTransFirstNode" presStyleLbl="bgShp" presStyleIdx="0" presStyleCnt="1"/>
      <dgm:spPr/>
    </dgm:pt>
    <dgm:pt modelId="{96318008-1EBB-4A4F-969D-196183D482B2}" type="pres">
      <dgm:prSet presAssocID="{6BE51AEB-CCFD-41CA-860E-316A3249FFD1}" presName="nodeFollowingNodes" presStyleLbl="node1" presStyleIdx="1" presStyleCnt="4">
        <dgm:presLayoutVars>
          <dgm:bulletEnabled val="1"/>
        </dgm:presLayoutVars>
      </dgm:prSet>
      <dgm:spPr/>
    </dgm:pt>
    <dgm:pt modelId="{25596D00-F3E1-4CFD-A302-D08A1D669606}" type="pres">
      <dgm:prSet presAssocID="{8388A78B-EFCA-4CE3-B649-5E3AC0D4ABDE}" presName="nodeFollowingNodes" presStyleLbl="node1" presStyleIdx="2" presStyleCnt="4">
        <dgm:presLayoutVars>
          <dgm:bulletEnabled val="1"/>
        </dgm:presLayoutVars>
      </dgm:prSet>
      <dgm:spPr/>
    </dgm:pt>
    <dgm:pt modelId="{16732E3A-230B-4465-8AA0-B122B2A3B559}" type="pres">
      <dgm:prSet presAssocID="{367240BC-EA72-4E80-8225-C8BF064FE297}" presName="nodeFollowingNodes" presStyleLbl="node1" presStyleIdx="3" presStyleCnt="4" custScaleY="113745">
        <dgm:presLayoutVars>
          <dgm:bulletEnabled val="1"/>
        </dgm:presLayoutVars>
      </dgm:prSet>
      <dgm:spPr/>
    </dgm:pt>
  </dgm:ptLst>
  <dgm:cxnLst>
    <dgm:cxn modelId="{9E508C03-D004-4A1E-9AC3-DAC07754FBF5}" srcId="{367240BC-EA72-4E80-8225-C8BF064FE297}" destId="{5D9C67FB-2CD3-4A63-B079-E73B0600AECF}" srcOrd="0" destOrd="0" parTransId="{E47D99D6-CD9F-4FB4-97A6-07EF982737DB}" sibTransId="{02BA2BF9-DEFF-49B3-913B-453B89674726}"/>
    <dgm:cxn modelId="{0BB09005-4CEF-4182-A2C9-6D8FF6A29FC6}" type="presOf" srcId="{554EF412-E126-4F06-8223-65F06C1ED497}" destId="{25BA56BE-A960-4F0E-8A8B-5B4B78BD4B17}" srcOrd="0" destOrd="0" presId="urn:microsoft.com/office/officeart/2005/8/layout/cycle3"/>
    <dgm:cxn modelId="{D22F7007-DF65-4455-90E8-A3887B549FAE}" srcId="{C6AD0168-60F5-41DC-B59D-138186025105}" destId="{367240BC-EA72-4E80-8225-C8BF064FE297}" srcOrd="3" destOrd="0" parTransId="{83E485D8-B059-443E-8250-36E65B4D2B6B}" sibTransId="{F0F9E73D-A0FD-4B88-BA07-D33805AB70D9}"/>
    <dgm:cxn modelId="{F63B8924-283A-4E41-8AE4-DC0FB97C9010}" srcId="{367240BC-EA72-4E80-8225-C8BF064FE297}" destId="{7D9840C6-94C7-49DB-9836-01EB9B6E2198}" srcOrd="1" destOrd="0" parTransId="{96693B04-7EEE-47FD-B694-F3D51AB68BA0}" sibTransId="{046061D0-A2D7-4D73-ADCF-4E2F9499E16D}"/>
    <dgm:cxn modelId="{CDBED725-EBA9-4086-9D47-3D440845685B}" type="presOf" srcId="{367240BC-EA72-4E80-8225-C8BF064FE297}" destId="{16732E3A-230B-4465-8AA0-B122B2A3B559}" srcOrd="0" destOrd="0" presId="urn:microsoft.com/office/officeart/2005/8/layout/cycle3"/>
    <dgm:cxn modelId="{A4A85C41-C405-4420-9D3F-195BCA25C3DE}" type="presOf" srcId="{7D9840C6-94C7-49DB-9836-01EB9B6E2198}" destId="{16732E3A-230B-4465-8AA0-B122B2A3B559}" srcOrd="0" destOrd="2" presId="urn:microsoft.com/office/officeart/2005/8/layout/cycle3"/>
    <dgm:cxn modelId="{90BE5A63-CCA9-41FE-BDEE-0148FF681FCA}" srcId="{C6AD0168-60F5-41DC-B59D-138186025105}" destId="{3A057BE0-0A48-44AA-9659-1BF943988FE3}" srcOrd="0" destOrd="0" parTransId="{4B1908E7-0434-4C30-B206-1A78E5992E78}" sibTransId="{554EF412-E126-4F06-8223-65F06C1ED497}"/>
    <dgm:cxn modelId="{B902D345-BFE1-4E8A-ABEA-33E081F117F1}" srcId="{C6AD0168-60F5-41DC-B59D-138186025105}" destId="{6BE51AEB-CCFD-41CA-860E-316A3249FFD1}" srcOrd="1" destOrd="0" parTransId="{5946A0A6-85F7-4835-B7E1-115A335BB665}" sibTransId="{C59174D5-69E1-49A2-9D97-6D944482B098}"/>
    <dgm:cxn modelId="{F6D2B17B-13FB-498F-8385-73CA5A19F9F6}" type="presOf" srcId="{6BE51AEB-CCFD-41CA-860E-316A3249FFD1}" destId="{96318008-1EBB-4A4F-969D-196183D482B2}" srcOrd="0" destOrd="0" presId="urn:microsoft.com/office/officeart/2005/8/layout/cycle3"/>
    <dgm:cxn modelId="{E9BB90B2-E041-41FD-9FC2-AE5F815F006C}" type="presOf" srcId="{8388A78B-EFCA-4CE3-B649-5E3AC0D4ABDE}" destId="{25596D00-F3E1-4CFD-A302-D08A1D669606}" srcOrd="0" destOrd="0" presId="urn:microsoft.com/office/officeart/2005/8/layout/cycle3"/>
    <dgm:cxn modelId="{04DBCCBD-B6FA-4D4E-BFE8-4E34C93CB348}" type="presOf" srcId="{3A057BE0-0A48-44AA-9659-1BF943988FE3}" destId="{7DAC1531-B12A-40FF-89BE-10F51EE59B34}" srcOrd="0" destOrd="0" presId="urn:microsoft.com/office/officeart/2005/8/layout/cycle3"/>
    <dgm:cxn modelId="{32404DC6-BB95-402C-AEE6-BE4FEFBB195B}" type="presOf" srcId="{C6AD0168-60F5-41DC-B59D-138186025105}" destId="{B5E31421-CFC6-4202-9D20-829E39098D74}" srcOrd="0" destOrd="0" presId="urn:microsoft.com/office/officeart/2005/8/layout/cycle3"/>
    <dgm:cxn modelId="{7D0F14D9-22A8-4D25-8A81-4E32DBB40642}" srcId="{C6AD0168-60F5-41DC-B59D-138186025105}" destId="{8388A78B-EFCA-4CE3-B649-5E3AC0D4ABDE}" srcOrd="2" destOrd="0" parTransId="{8D8C6847-0E3E-42E6-8FFC-FD251278E873}" sibTransId="{6D799035-1E71-4808-8E7A-1CE6AD683BB6}"/>
    <dgm:cxn modelId="{074536F1-05F3-41A2-B92C-A0F6A4BC4AF6}" type="presOf" srcId="{5D9C67FB-2CD3-4A63-B079-E73B0600AECF}" destId="{16732E3A-230B-4465-8AA0-B122B2A3B559}" srcOrd="0" destOrd="1" presId="urn:microsoft.com/office/officeart/2005/8/layout/cycle3"/>
    <dgm:cxn modelId="{30942C14-FF9E-4315-92D4-B337214BE5D1}" type="presParOf" srcId="{B5E31421-CFC6-4202-9D20-829E39098D74}" destId="{1CF4CF27-3E42-4D98-BD4D-E7BAE107101B}" srcOrd="0" destOrd="0" presId="urn:microsoft.com/office/officeart/2005/8/layout/cycle3"/>
    <dgm:cxn modelId="{0F3111A1-3309-4C18-BF09-04943FF31592}" type="presParOf" srcId="{1CF4CF27-3E42-4D98-BD4D-E7BAE107101B}" destId="{7DAC1531-B12A-40FF-89BE-10F51EE59B34}" srcOrd="0" destOrd="0" presId="urn:microsoft.com/office/officeart/2005/8/layout/cycle3"/>
    <dgm:cxn modelId="{0155C22C-A688-48A9-84CF-1F6BFA7799E2}" type="presParOf" srcId="{1CF4CF27-3E42-4D98-BD4D-E7BAE107101B}" destId="{25BA56BE-A960-4F0E-8A8B-5B4B78BD4B17}" srcOrd="1" destOrd="0" presId="urn:microsoft.com/office/officeart/2005/8/layout/cycle3"/>
    <dgm:cxn modelId="{1460BA10-88F5-4504-99DF-49C3809E3F31}" type="presParOf" srcId="{1CF4CF27-3E42-4D98-BD4D-E7BAE107101B}" destId="{96318008-1EBB-4A4F-969D-196183D482B2}" srcOrd="2" destOrd="0" presId="urn:microsoft.com/office/officeart/2005/8/layout/cycle3"/>
    <dgm:cxn modelId="{329627E1-4316-4FCB-8DEC-C41925A700AF}" type="presParOf" srcId="{1CF4CF27-3E42-4D98-BD4D-E7BAE107101B}" destId="{25596D00-F3E1-4CFD-A302-D08A1D669606}" srcOrd="3" destOrd="0" presId="urn:microsoft.com/office/officeart/2005/8/layout/cycle3"/>
    <dgm:cxn modelId="{5EBFDD92-BF9C-4BB2-92A5-60B49E0197F9}" type="presParOf" srcId="{1CF4CF27-3E42-4D98-BD4D-E7BAE107101B}" destId="{16732E3A-230B-4465-8AA0-B122B2A3B55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ADC3D-FD10-C247-98FB-0C3AF6BC1297}">
      <dsp:nvSpPr>
        <dsp:cNvPr id="0" name=""/>
        <dsp:cNvSpPr/>
      </dsp:nvSpPr>
      <dsp:spPr>
        <a:xfrm>
          <a:off x="12054" y="45896"/>
          <a:ext cx="3265425" cy="979627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041" tIns="258041" rIns="258041" bIns="258041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Roboto Condensed" panose="020B0604020202020204" charset="0"/>
              <a:ea typeface="Roboto Condensed" panose="020B0604020202020204" charset="0"/>
            </a:rPr>
            <a:t>Pre 2010</a:t>
          </a:r>
        </a:p>
      </dsp:txBody>
      <dsp:txXfrm>
        <a:off x="12054" y="45896"/>
        <a:ext cx="3265425" cy="979627"/>
      </dsp:txXfrm>
    </dsp:sp>
    <dsp:sp modelId="{AB36C792-5CD7-5E43-BCD2-D082DF163E60}">
      <dsp:nvSpPr>
        <dsp:cNvPr id="0" name=""/>
        <dsp:cNvSpPr/>
      </dsp:nvSpPr>
      <dsp:spPr>
        <a:xfrm>
          <a:off x="12054" y="1025523"/>
          <a:ext cx="3265425" cy="2914792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551" tIns="322551" rIns="322551" bIns="32255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  <a:ea typeface="Roboto Condensed" panose="020B0604020202020204" charset="0"/>
            </a:rPr>
            <a:t>New Performance Management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  <a:ea typeface="Roboto Condensed" panose="020B0604020202020204" charset="0"/>
            </a:rPr>
            <a:t>Service Modernization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  <a:ea typeface="Roboto Condensed" panose="020B0604020202020204" charset="0"/>
            </a:rPr>
            <a:t>The Audit Commission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  <a:ea typeface="Roboto Condensed" panose="020B0604020202020204" charset="0"/>
            </a:rPr>
            <a:t>The need for collaboration between emergency services</a:t>
          </a:r>
        </a:p>
      </dsp:txBody>
      <dsp:txXfrm>
        <a:off x="12054" y="1025523"/>
        <a:ext cx="3265425" cy="2914792"/>
      </dsp:txXfrm>
    </dsp:sp>
    <dsp:sp modelId="{34E2C8F0-2C95-3A49-A961-276AFAD48889}">
      <dsp:nvSpPr>
        <dsp:cNvPr id="0" name=""/>
        <dsp:cNvSpPr/>
      </dsp:nvSpPr>
      <dsp:spPr>
        <a:xfrm>
          <a:off x="3385374" y="45896"/>
          <a:ext cx="3265425" cy="979627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041" tIns="258041" rIns="258041" bIns="258041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Roboto Condensed" panose="020B0604020202020204" charset="0"/>
              <a:ea typeface="Roboto Condensed" panose="020B0604020202020204" charset="0"/>
            </a:rPr>
            <a:t>2010-2015</a:t>
          </a:r>
        </a:p>
      </dsp:txBody>
      <dsp:txXfrm>
        <a:off x="3385374" y="45896"/>
        <a:ext cx="3265425" cy="979627"/>
      </dsp:txXfrm>
    </dsp:sp>
    <dsp:sp modelId="{AD503139-DA1A-9B4A-946C-3F663D9FB6B5}">
      <dsp:nvSpPr>
        <dsp:cNvPr id="0" name=""/>
        <dsp:cNvSpPr/>
      </dsp:nvSpPr>
      <dsp:spPr>
        <a:xfrm>
          <a:off x="3385374" y="1025523"/>
          <a:ext cx="3265425" cy="2914792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551" tIns="322551" rIns="322551" bIns="32255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Roboto Condensed" panose="020B0604020202020204" charset="0"/>
            </a:rPr>
            <a:t>Austerity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Roboto Condensed" panose="020B0604020202020204" charset="0"/>
            </a:rPr>
            <a:t>Sector-led improvement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Roboto Condensed" panose="020B0604020202020204" charset="0"/>
            </a:rPr>
            <a:t>The abdication of leadership and management of the FRS by the DCLG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Roboto Condensed" panose="020B0604020202020204" charset="0"/>
            </a:rPr>
            <a:t>National Framework 2012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n-lt"/>
              <a:ea typeface="Roboto Condensed" panose="020B0604020202020204" charset="0"/>
            </a:rPr>
            <a:t>Responsibility was handed from central government to Fire and Rescue Authorities</a:t>
          </a:r>
          <a:endParaRPr lang="en-US" sz="1800" kern="1200" dirty="0">
            <a:latin typeface="+mn-lt"/>
            <a:ea typeface="Roboto Condensed" panose="020B0604020202020204" charset="0"/>
          </a:endParaRPr>
        </a:p>
      </dsp:txBody>
      <dsp:txXfrm>
        <a:off x="3385374" y="1025523"/>
        <a:ext cx="3265425" cy="2914792"/>
      </dsp:txXfrm>
    </dsp:sp>
    <dsp:sp modelId="{DB2D4F22-B8D1-0546-9C09-C4629B7D8030}">
      <dsp:nvSpPr>
        <dsp:cNvPr id="0" name=""/>
        <dsp:cNvSpPr/>
      </dsp:nvSpPr>
      <dsp:spPr>
        <a:xfrm>
          <a:off x="6758694" y="45896"/>
          <a:ext cx="3265425" cy="979627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041" tIns="258041" rIns="258041" bIns="258041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Roboto Condensed" panose="020B0604020202020204" charset="0"/>
              <a:ea typeface="Roboto Condensed" panose="020B0604020202020204" charset="0"/>
            </a:rPr>
            <a:t>Post 2015</a:t>
          </a:r>
        </a:p>
      </dsp:txBody>
      <dsp:txXfrm>
        <a:off x="6758694" y="45896"/>
        <a:ext cx="3265425" cy="979627"/>
      </dsp:txXfrm>
    </dsp:sp>
    <dsp:sp modelId="{000A14CA-852F-C347-9A5B-85283800468A}">
      <dsp:nvSpPr>
        <dsp:cNvPr id="0" name=""/>
        <dsp:cNvSpPr/>
      </dsp:nvSpPr>
      <dsp:spPr>
        <a:xfrm>
          <a:off x="6758694" y="1025523"/>
          <a:ext cx="3265425" cy="2914792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551" tIns="322551" rIns="322551" bIns="32255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Roboto Condensed" panose="020B0604020202020204" charset="0"/>
            </a:rPr>
            <a:t>Two critical reports into accountability and financial resilience of FRS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n-lt"/>
              <a:ea typeface="Roboto Condensed" panose="020B0604020202020204" charset="0"/>
            </a:rPr>
            <a:t>Transfer of responsibility for FRS back to the Home Office</a:t>
          </a:r>
          <a:endParaRPr lang="en-US" sz="1800" kern="1200" dirty="0">
            <a:latin typeface="+mn-lt"/>
            <a:ea typeface="Roboto Condensed" panose="020B060402020202020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n-lt"/>
              <a:ea typeface="Roboto Condensed" panose="020B0604020202020204" charset="0"/>
            </a:rPr>
            <a:t>Policing and Crime Act 2017 – chapters 1 to 4 related to FRS</a:t>
          </a:r>
          <a:endParaRPr lang="en-US" sz="1800" kern="1200" dirty="0">
            <a:latin typeface="+mn-lt"/>
            <a:ea typeface="Roboto Condensed" panose="020B0604020202020204" charset="0"/>
          </a:endParaRPr>
        </a:p>
      </dsp:txBody>
      <dsp:txXfrm>
        <a:off x="6758694" y="1025523"/>
        <a:ext cx="3265425" cy="2914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68B59-E239-4165-A2AC-F1A0F96B783B}">
      <dsp:nvSpPr>
        <dsp:cNvPr id="0" name=""/>
        <dsp:cNvSpPr/>
      </dsp:nvSpPr>
      <dsp:spPr>
        <a:xfrm>
          <a:off x="0" y="0"/>
          <a:ext cx="8097012" cy="80752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Home Secretary (Mrs May) considered her successful Police Reforms 2010-2015 were the key to falling crime rates</a:t>
          </a:r>
        </a:p>
      </dsp:txBody>
      <dsp:txXfrm>
        <a:off x="23652" y="23652"/>
        <a:ext cx="7131143" cy="760225"/>
      </dsp:txXfrm>
    </dsp:sp>
    <dsp:sp modelId="{60C12663-BF89-4CA1-91F2-10B41ACCF7FA}">
      <dsp:nvSpPr>
        <dsp:cNvPr id="0" name=""/>
        <dsp:cNvSpPr/>
      </dsp:nvSpPr>
      <dsp:spPr>
        <a:xfrm>
          <a:off x="604647" y="919686"/>
          <a:ext cx="8097012" cy="80752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Police and Crime Commissioners replaced Police Authorities with little political opposition</a:t>
          </a:r>
        </a:p>
      </dsp:txBody>
      <dsp:txXfrm>
        <a:off x="628299" y="943338"/>
        <a:ext cx="6920166" cy="760225"/>
      </dsp:txXfrm>
    </dsp:sp>
    <dsp:sp modelId="{9F1D538C-EBE7-4C1F-955E-CA4D72F95781}">
      <dsp:nvSpPr>
        <dsp:cNvPr id="0" name=""/>
        <dsp:cNvSpPr/>
      </dsp:nvSpPr>
      <dsp:spPr>
        <a:xfrm>
          <a:off x="1209293" y="1839372"/>
          <a:ext cx="8097012" cy="80752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In 2015 the NAO found significant inadequacies in the strategic and financial performance of FRS</a:t>
          </a:r>
        </a:p>
      </dsp:txBody>
      <dsp:txXfrm>
        <a:off x="1232945" y="1863024"/>
        <a:ext cx="6920166" cy="760225"/>
      </dsp:txXfrm>
    </dsp:sp>
    <dsp:sp modelId="{4ABE5FD6-DF58-4EB4-95B5-B2D8FF6A873F}">
      <dsp:nvSpPr>
        <dsp:cNvPr id="0" name=""/>
        <dsp:cNvSpPr/>
      </dsp:nvSpPr>
      <dsp:spPr>
        <a:xfrm>
          <a:off x="1813940" y="2759059"/>
          <a:ext cx="8097012" cy="80752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Coalition Government transferred responsibility to the Home Office</a:t>
          </a:r>
        </a:p>
      </dsp:txBody>
      <dsp:txXfrm>
        <a:off x="1837592" y="2782711"/>
        <a:ext cx="6920166" cy="760225"/>
      </dsp:txXfrm>
    </dsp:sp>
    <dsp:sp modelId="{9F461E2F-91A6-4EDA-B297-84E85FE888A4}">
      <dsp:nvSpPr>
        <dsp:cNvPr id="0" name=""/>
        <dsp:cNvSpPr/>
      </dsp:nvSpPr>
      <dsp:spPr>
        <a:xfrm>
          <a:off x="2418587" y="3678745"/>
          <a:ext cx="8097012" cy="80752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Mrs May applied her model of police reform including PFCCs to the Fire Service via the 2017 Crime and Policing Act.</a:t>
          </a:r>
        </a:p>
      </dsp:txBody>
      <dsp:txXfrm>
        <a:off x="2442239" y="3702397"/>
        <a:ext cx="6920166" cy="760225"/>
      </dsp:txXfrm>
    </dsp:sp>
    <dsp:sp modelId="{C1D04ADA-30FB-45B1-AF06-5E65A0A52F02}">
      <dsp:nvSpPr>
        <dsp:cNvPr id="0" name=""/>
        <dsp:cNvSpPr/>
      </dsp:nvSpPr>
      <dsp:spPr>
        <a:xfrm>
          <a:off x="7572117" y="589945"/>
          <a:ext cx="524894" cy="5248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690218" y="589945"/>
        <a:ext cx="288692" cy="394983"/>
      </dsp:txXfrm>
    </dsp:sp>
    <dsp:sp modelId="{944135AA-5177-41FD-B7D7-D67BB0DA577F}">
      <dsp:nvSpPr>
        <dsp:cNvPr id="0" name=""/>
        <dsp:cNvSpPr/>
      </dsp:nvSpPr>
      <dsp:spPr>
        <a:xfrm>
          <a:off x="8176764" y="1509631"/>
          <a:ext cx="524894" cy="5248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294865" y="1509631"/>
        <a:ext cx="288692" cy="394983"/>
      </dsp:txXfrm>
    </dsp:sp>
    <dsp:sp modelId="{2DA01475-4679-4E3D-9CB8-F5D7407AAE68}">
      <dsp:nvSpPr>
        <dsp:cNvPr id="0" name=""/>
        <dsp:cNvSpPr/>
      </dsp:nvSpPr>
      <dsp:spPr>
        <a:xfrm>
          <a:off x="8781411" y="2415859"/>
          <a:ext cx="524894" cy="5248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899512" y="2415859"/>
        <a:ext cx="288692" cy="394983"/>
      </dsp:txXfrm>
    </dsp:sp>
    <dsp:sp modelId="{652A5D66-B732-4253-ADF8-CC8C66405E29}">
      <dsp:nvSpPr>
        <dsp:cNvPr id="0" name=""/>
        <dsp:cNvSpPr/>
      </dsp:nvSpPr>
      <dsp:spPr>
        <a:xfrm>
          <a:off x="9386058" y="3344518"/>
          <a:ext cx="524894" cy="5248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504159" y="3344518"/>
        <a:ext cx="288692" cy="394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48240-5A42-44FE-AB6E-412418EB4093}">
      <dsp:nvSpPr>
        <dsp:cNvPr id="0" name=""/>
        <dsp:cNvSpPr/>
      </dsp:nvSpPr>
      <dsp:spPr>
        <a:xfrm>
          <a:off x="0" y="2310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1A77D-B7EA-49FB-9A1D-81C4B03A245E}">
      <dsp:nvSpPr>
        <dsp:cNvPr id="0" name=""/>
        <dsp:cNvSpPr/>
      </dsp:nvSpPr>
      <dsp:spPr>
        <a:xfrm>
          <a:off x="0" y="2310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Crime and Disorder Act 1998</a:t>
          </a:r>
        </a:p>
      </dsp:txBody>
      <dsp:txXfrm>
        <a:off x="0" y="2310"/>
        <a:ext cx="6266736" cy="429752"/>
      </dsp:txXfrm>
    </dsp:sp>
    <dsp:sp modelId="{34351829-A59B-4BE0-B1EE-34CB140563B1}">
      <dsp:nvSpPr>
        <dsp:cNvPr id="0" name=""/>
        <dsp:cNvSpPr/>
      </dsp:nvSpPr>
      <dsp:spPr>
        <a:xfrm>
          <a:off x="0" y="432063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464CD-A994-4EBB-93F8-C9903EBE4041}">
      <dsp:nvSpPr>
        <dsp:cNvPr id="0" name=""/>
        <dsp:cNvSpPr/>
      </dsp:nvSpPr>
      <dsp:spPr>
        <a:xfrm>
          <a:off x="0" y="432063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Local Government Act 1999</a:t>
          </a:r>
        </a:p>
      </dsp:txBody>
      <dsp:txXfrm>
        <a:off x="0" y="432063"/>
        <a:ext cx="6266736" cy="429752"/>
      </dsp:txXfrm>
    </dsp:sp>
    <dsp:sp modelId="{58500269-9C8D-4E20-9409-B664C3D53400}">
      <dsp:nvSpPr>
        <dsp:cNvPr id="0" name=""/>
        <dsp:cNvSpPr/>
      </dsp:nvSpPr>
      <dsp:spPr>
        <a:xfrm>
          <a:off x="0" y="861815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C9EFE-7794-41CE-8B84-6A60C5DCC368}">
      <dsp:nvSpPr>
        <dsp:cNvPr id="0" name=""/>
        <dsp:cNvSpPr/>
      </dsp:nvSpPr>
      <dsp:spPr>
        <a:xfrm>
          <a:off x="0" y="861815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The Fire and Rescue Services Act 2004</a:t>
          </a:r>
          <a:endParaRPr lang="en-GB" sz="2100" kern="1200"/>
        </a:p>
      </dsp:txBody>
      <dsp:txXfrm>
        <a:off x="0" y="861815"/>
        <a:ext cx="6266736" cy="429752"/>
      </dsp:txXfrm>
    </dsp:sp>
    <dsp:sp modelId="{6FC2E015-0BA9-4334-A55C-31ED6CA8874B}">
      <dsp:nvSpPr>
        <dsp:cNvPr id="0" name=""/>
        <dsp:cNvSpPr/>
      </dsp:nvSpPr>
      <dsp:spPr>
        <a:xfrm>
          <a:off x="0" y="1291568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DF54A-A6E3-4BCC-9F81-B21702784002}">
      <dsp:nvSpPr>
        <dsp:cNvPr id="0" name=""/>
        <dsp:cNvSpPr/>
      </dsp:nvSpPr>
      <dsp:spPr>
        <a:xfrm>
          <a:off x="0" y="1291568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The 2004 Civil Contingencies Act</a:t>
          </a:r>
          <a:endParaRPr lang="en-GB" sz="2100" kern="1200"/>
        </a:p>
      </dsp:txBody>
      <dsp:txXfrm>
        <a:off x="0" y="1291568"/>
        <a:ext cx="6266736" cy="429752"/>
      </dsp:txXfrm>
    </dsp:sp>
    <dsp:sp modelId="{E14E6488-011F-4095-A2BF-F5BCFA248EE4}">
      <dsp:nvSpPr>
        <dsp:cNvPr id="0" name=""/>
        <dsp:cNvSpPr/>
      </dsp:nvSpPr>
      <dsp:spPr>
        <a:xfrm>
          <a:off x="0" y="1721320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AD968-679C-41BF-A45A-04F113DBB64F}">
      <dsp:nvSpPr>
        <dsp:cNvPr id="0" name=""/>
        <dsp:cNvSpPr/>
      </dsp:nvSpPr>
      <dsp:spPr>
        <a:xfrm>
          <a:off x="0" y="1721320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Regulatory reform (fire safety) order 2005</a:t>
          </a:r>
          <a:endParaRPr lang="en-GB" sz="2100" kern="1200"/>
        </a:p>
      </dsp:txBody>
      <dsp:txXfrm>
        <a:off x="0" y="1721320"/>
        <a:ext cx="6266736" cy="429752"/>
      </dsp:txXfrm>
    </dsp:sp>
    <dsp:sp modelId="{77340F06-1B56-416D-83B5-CC14F89299B2}">
      <dsp:nvSpPr>
        <dsp:cNvPr id="0" name=""/>
        <dsp:cNvSpPr/>
      </dsp:nvSpPr>
      <dsp:spPr>
        <a:xfrm>
          <a:off x="0" y="2151073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ECD7-0F30-43AC-A0CB-8AB0F7FB5D51}">
      <dsp:nvSpPr>
        <dsp:cNvPr id="0" name=""/>
        <dsp:cNvSpPr/>
      </dsp:nvSpPr>
      <dsp:spPr>
        <a:xfrm>
          <a:off x="0" y="2151073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Safeguarding Vulnerable Groups Act 2006</a:t>
          </a:r>
        </a:p>
      </dsp:txBody>
      <dsp:txXfrm>
        <a:off x="0" y="2151073"/>
        <a:ext cx="6266736" cy="429752"/>
      </dsp:txXfrm>
    </dsp:sp>
    <dsp:sp modelId="{A1B6A63B-3DCD-4AC0-B0D2-A66F377DCC6D}">
      <dsp:nvSpPr>
        <dsp:cNvPr id="0" name=""/>
        <dsp:cNvSpPr/>
      </dsp:nvSpPr>
      <dsp:spPr>
        <a:xfrm>
          <a:off x="0" y="2580825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DBFED-BE54-4B0A-9D36-2435267CA518}">
      <dsp:nvSpPr>
        <dsp:cNvPr id="0" name=""/>
        <dsp:cNvSpPr/>
      </dsp:nvSpPr>
      <dsp:spPr>
        <a:xfrm>
          <a:off x="0" y="2580825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Equalities Act 2010</a:t>
          </a:r>
          <a:endParaRPr lang="en-GB" sz="2100" kern="1200" dirty="0"/>
        </a:p>
      </dsp:txBody>
      <dsp:txXfrm>
        <a:off x="0" y="2580825"/>
        <a:ext cx="6266736" cy="429752"/>
      </dsp:txXfrm>
    </dsp:sp>
    <dsp:sp modelId="{7788A52F-C8B9-45E1-91CC-4FEC3AF43F9D}">
      <dsp:nvSpPr>
        <dsp:cNvPr id="0" name=""/>
        <dsp:cNvSpPr/>
      </dsp:nvSpPr>
      <dsp:spPr>
        <a:xfrm>
          <a:off x="0" y="3010578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978BA-0368-4A78-A71E-6A7F6A81D295}">
      <dsp:nvSpPr>
        <dsp:cNvPr id="0" name=""/>
        <dsp:cNvSpPr/>
      </dsp:nvSpPr>
      <dsp:spPr>
        <a:xfrm>
          <a:off x="0" y="3010578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Building Regulations Act 2010</a:t>
          </a:r>
          <a:endParaRPr lang="en-GB" sz="2100" b="1" kern="1200" dirty="0"/>
        </a:p>
      </dsp:txBody>
      <dsp:txXfrm>
        <a:off x="0" y="3010578"/>
        <a:ext cx="6266736" cy="429752"/>
      </dsp:txXfrm>
    </dsp:sp>
    <dsp:sp modelId="{C00FA5A0-6B2A-4D24-9EF6-45138AEF4BE4}">
      <dsp:nvSpPr>
        <dsp:cNvPr id="0" name=""/>
        <dsp:cNvSpPr/>
      </dsp:nvSpPr>
      <dsp:spPr>
        <a:xfrm>
          <a:off x="0" y="3440330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0227B-EEBE-4CEE-8C2E-10CD748B8961}">
      <dsp:nvSpPr>
        <dsp:cNvPr id="0" name=""/>
        <dsp:cNvSpPr/>
      </dsp:nvSpPr>
      <dsp:spPr>
        <a:xfrm>
          <a:off x="0" y="3440330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Public Services (Social Value) Act 2012</a:t>
          </a:r>
          <a:endParaRPr lang="en-GB" sz="2100" kern="1200" dirty="0"/>
        </a:p>
      </dsp:txBody>
      <dsp:txXfrm>
        <a:off x="0" y="3440330"/>
        <a:ext cx="6266736" cy="429752"/>
      </dsp:txXfrm>
    </dsp:sp>
    <dsp:sp modelId="{0064B5F0-461A-48CA-A70F-BC6C84C893F6}">
      <dsp:nvSpPr>
        <dsp:cNvPr id="0" name=""/>
        <dsp:cNvSpPr/>
      </dsp:nvSpPr>
      <dsp:spPr>
        <a:xfrm>
          <a:off x="0" y="3870083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62CBA-E4A0-42F3-AA9B-5D1D93317E09}">
      <dsp:nvSpPr>
        <dsp:cNvPr id="0" name=""/>
        <dsp:cNvSpPr/>
      </dsp:nvSpPr>
      <dsp:spPr>
        <a:xfrm>
          <a:off x="0" y="3870083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Local Audit and Accountability Act 2014</a:t>
          </a:r>
          <a:endParaRPr lang="en-GB" sz="2100" kern="1200" dirty="0"/>
        </a:p>
      </dsp:txBody>
      <dsp:txXfrm>
        <a:off x="0" y="3870083"/>
        <a:ext cx="6266736" cy="429752"/>
      </dsp:txXfrm>
    </dsp:sp>
    <dsp:sp modelId="{EF65B419-EF68-4C8E-B6B0-953A3D7373DC}">
      <dsp:nvSpPr>
        <dsp:cNvPr id="0" name=""/>
        <dsp:cNvSpPr/>
      </dsp:nvSpPr>
      <dsp:spPr>
        <a:xfrm>
          <a:off x="0" y="4299835"/>
          <a:ext cx="6266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7EC26-8FAE-4E1D-94AA-E71AB59416AC}">
      <dsp:nvSpPr>
        <dsp:cNvPr id="0" name=""/>
        <dsp:cNvSpPr/>
      </dsp:nvSpPr>
      <dsp:spPr>
        <a:xfrm>
          <a:off x="0" y="4299835"/>
          <a:ext cx="6266736" cy="42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Health and Safety Acts 1974, 2005, 2015 </a:t>
          </a:r>
          <a:endParaRPr lang="en-GB" sz="2100" b="1" kern="1200" dirty="0"/>
        </a:p>
      </dsp:txBody>
      <dsp:txXfrm>
        <a:off x="0" y="4299835"/>
        <a:ext cx="6266736" cy="429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A56BE-A960-4F0E-8A8B-5B4B78BD4B17}">
      <dsp:nvSpPr>
        <dsp:cNvPr id="0" name=""/>
        <dsp:cNvSpPr/>
      </dsp:nvSpPr>
      <dsp:spPr>
        <a:xfrm>
          <a:off x="1015792" y="316595"/>
          <a:ext cx="5486815" cy="5486815"/>
        </a:xfrm>
        <a:prstGeom prst="circularArrow">
          <a:avLst>
            <a:gd name="adj1" fmla="val 4668"/>
            <a:gd name="adj2" fmla="val 272909"/>
            <a:gd name="adj3" fmla="val 12915195"/>
            <a:gd name="adj4" fmla="val 17973947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C1531-B12A-40FF-89BE-10F51EE59B34}">
      <dsp:nvSpPr>
        <dsp:cNvPr id="0" name=""/>
        <dsp:cNvSpPr/>
      </dsp:nvSpPr>
      <dsp:spPr>
        <a:xfrm>
          <a:off x="1971377" y="443933"/>
          <a:ext cx="3575645" cy="1787822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Improved Governance, Accountability, Transparency, Scrutiny</a:t>
          </a:r>
          <a:endParaRPr lang="en-US" sz="2000" kern="1200" dirty="0"/>
        </a:p>
      </dsp:txBody>
      <dsp:txXfrm>
        <a:off x="2058651" y="531207"/>
        <a:ext cx="3401097" cy="1613274"/>
      </dsp:txXfrm>
    </dsp:sp>
    <dsp:sp modelId="{96318008-1EBB-4A4F-969D-196183D482B2}">
      <dsp:nvSpPr>
        <dsp:cNvPr id="0" name=""/>
        <dsp:cNvSpPr/>
      </dsp:nvSpPr>
      <dsp:spPr>
        <a:xfrm>
          <a:off x="3941508" y="2414064"/>
          <a:ext cx="3575645" cy="1787822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Improved leadership and collaboration across blue light services</a:t>
          </a:r>
          <a:endParaRPr lang="en-US" sz="2000" kern="1200" dirty="0"/>
        </a:p>
      </dsp:txBody>
      <dsp:txXfrm>
        <a:off x="4028782" y="2501338"/>
        <a:ext cx="3401097" cy="1613274"/>
      </dsp:txXfrm>
    </dsp:sp>
    <dsp:sp modelId="{25596D00-F3E1-4CFD-A302-D08A1D669606}">
      <dsp:nvSpPr>
        <dsp:cNvPr id="0" name=""/>
        <dsp:cNvSpPr/>
      </dsp:nvSpPr>
      <dsp:spPr>
        <a:xfrm>
          <a:off x="1971377" y="4384195"/>
          <a:ext cx="3575645" cy="1787822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Improved national and local resilience</a:t>
          </a:r>
          <a:endParaRPr lang="en-US" sz="2000" kern="1200" dirty="0"/>
        </a:p>
      </dsp:txBody>
      <dsp:txXfrm>
        <a:off x="2058651" y="4471469"/>
        <a:ext cx="3401097" cy="1613274"/>
      </dsp:txXfrm>
    </dsp:sp>
    <dsp:sp modelId="{16732E3A-230B-4465-8AA0-B122B2A3B559}">
      <dsp:nvSpPr>
        <dsp:cNvPr id="0" name=""/>
        <dsp:cNvSpPr/>
      </dsp:nvSpPr>
      <dsp:spPr>
        <a:xfrm>
          <a:off x="1246" y="2291196"/>
          <a:ext cx="3575645" cy="2033558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If PCC wishes to change governance arrangements, Act requires an assessment  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GB" sz="1600" kern="1200" dirty="0"/>
            <a:t>is in the interests of economy, efficiency and effectiveness, or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kern="1200" dirty="0"/>
            <a:t>is it in the interests of public safety</a:t>
          </a:r>
          <a:endParaRPr lang="en-US" sz="1600" kern="1200" dirty="0"/>
        </a:p>
      </dsp:txBody>
      <dsp:txXfrm>
        <a:off x="100516" y="2390466"/>
        <a:ext cx="3377105" cy="1835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67DA-8A5E-4E46-8475-CEB3EF6A468F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BAF52-2788-4FA4-8000-F17493BF5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0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GB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endParaRPr lang="en-GB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endParaRPr lang="en-GB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1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note</a:t>
            </a:r>
            <a:r>
              <a:rPr lang="en-GB" baseline="0" dirty="0"/>
              <a:t>d earlier</a:t>
            </a:r>
            <a:r>
              <a:rPr lang="en-GB" dirty="0"/>
              <a:t> Scotland</a:t>
            </a:r>
            <a:r>
              <a:rPr lang="en-GB" baseline="0" dirty="0"/>
              <a:t> moving towards a framework of national performance targets and England has moved towards sector led scrutiny of performance. </a:t>
            </a:r>
          </a:p>
          <a:p>
            <a:r>
              <a:rPr lang="en-GB" baseline="0" dirty="0"/>
              <a:t>Comparing two case settings but most of the data so far has been collected within the Scottish setting. </a:t>
            </a:r>
          </a:p>
          <a:p>
            <a:endParaRPr lang="en-GB" baseline="0" dirty="0"/>
          </a:p>
          <a:p>
            <a:r>
              <a:rPr lang="en-GB" baseline="0" dirty="0"/>
              <a:t>As we wanted to get an understanding of the scrutiny of the service we have focused our interviews at the strategic level of the service and of those scrutinising the service. </a:t>
            </a:r>
          </a:p>
          <a:p>
            <a:endParaRPr lang="en-GB" baseline="0" dirty="0"/>
          </a:p>
          <a:p>
            <a:r>
              <a:rPr lang="en-GB" baseline="0" dirty="0"/>
              <a:t>Interviews included...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8D1E-7223-473B-BE78-C1B71598E93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7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 all business</a:t>
            </a:r>
            <a:r>
              <a:rPr lang="en-GB" baseline="0" dirty="0"/>
              <a:t> cases set out status quo option (North </a:t>
            </a:r>
            <a:r>
              <a:rPr lang="en-GB" baseline="0" dirty="0" err="1"/>
              <a:t>Yorks</a:t>
            </a:r>
            <a:r>
              <a:rPr lang="en-GB" baseline="0" dirty="0"/>
              <a:t> and Essex, after preliminary consultations suggested public appetite for change)</a:t>
            </a:r>
            <a:endParaRPr lang="en-GB" dirty="0"/>
          </a:p>
          <a:p>
            <a:r>
              <a:rPr lang="en-GB" dirty="0"/>
              <a:t>‘Representation’ model means PCC sits on FRA and has voting rights</a:t>
            </a:r>
          </a:p>
          <a:p>
            <a:r>
              <a:rPr lang="en-GB" dirty="0"/>
              <a:t>‘Governance’ means</a:t>
            </a:r>
            <a:r>
              <a:rPr lang="en-GB" baseline="0" dirty="0"/>
              <a:t> PCC takes on the functions of FRA but two separate organisations with separate budgets</a:t>
            </a:r>
          </a:p>
          <a:p>
            <a:r>
              <a:rPr lang="en-GB" baseline="0" dirty="0"/>
              <a:t>‘Single employer’ means PCC takes on responsibilities of FRA and organisations are merged</a:t>
            </a:r>
          </a:p>
          <a:p>
            <a:endParaRPr lang="en-GB" baseline="0" dirty="0"/>
          </a:p>
          <a:p>
            <a:r>
              <a:rPr lang="en-GB" baseline="0" dirty="0"/>
              <a:t>Some also considered ‘ease of delivery/implementation’ as a factor when deciding which model to adopt</a:t>
            </a:r>
          </a:p>
          <a:p>
            <a:endParaRPr lang="en-GB" baseline="0" dirty="0"/>
          </a:p>
          <a:p>
            <a:r>
              <a:rPr lang="en-GB" baseline="0" dirty="0"/>
              <a:t>Essex and Northants uncontroversial because of history of poor performance: one firefighter “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may as well go with you because things cannot get any worse!”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8FBAA-DC27-447C-8929-6AC332CB94E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98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What does this tell us about policymaking and evidence?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8FBAA-DC27-447C-8929-6AC332CB94E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12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Relationship between </a:t>
            </a:r>
            <a:r>
              <a:rPr lang="en-GB" b="0"/>
              <a:t>these narratives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8FBAA-DC27-447C-8929-6AC332CB94E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266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8FBAA-DC27-447C-8929-6AC332CB94E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96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24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08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41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▰"/>
              <a:defRPr/>
            </a:lvl1pPr>
            <a:lvl2pPr marL="1219170" lvl="1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2pPr>
            <a:lvl3pPr marL="1828754" lvl="2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3pPr>
            <a:lvl4pPr marL="2438339" lvl="3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4pPr>
            <a:lvl5pPr marL="3047924" lvl="4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5pPr>
            <a:lvl6pPr marL="3657509" lvl="5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6pPr>
            <a:lvl7pPr marL="4267093" lvl="6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7pPr>
            <a:lvl8pPr marL="4876678" lvl="7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8pPr>
            <a:lvl9pPr marL="5486263" lvl="8" indent="-507987">
              <a:spcBef>
                <a:spcPts val="1333"/>
              </a:spcBef>
              <a:spcAft>
                <a:spcPts val="1333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4976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7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07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65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13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91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7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7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63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B9875C-E6D3-4AC0-BCA0-6AAF518226F2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41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D79A-572D-4B27-968F-6034D38B5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10011831" cy="29296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l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International Research Society for Public Management 2019</a:t>
            </a:r>
            <a:br>
              <a:rPr lang="en-GB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br>
              <a:rPr lang="en-GB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Panel 7 Critical Perspectives in Emergency Services Management</a:t>
            </a:r>
            <a:b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b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GB" sz="31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Changing Governance arrangements for Fire and Rescue Services in the UK</a:t>
            </a:r>
            <a:b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b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School of Government, Victoria University of Wellington</a:t>
            </a:r>
            <a:br>
              <a:rPr lang="en-GB" sz="2800" dirty="0">
                <a:solidFill>
                  <a:srgbClr val="1B1B1B"/>
                </a:solidFill>
              </a:rPr>
            </a:br>
            <a:endParaRPr lang="en-GB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D4F18-CE75-4A41-96DB-A42C51880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843002"/>
            <a:ext cx="6023113" cy="1695821"/>
          </a:xfrm>
        </p:spPr>
        <p:txBody>
          <a:bodyPr anchor="ctr">
            <a:noAutofit/>
          </a:bodyPr>
          <a:lstStyle/>
          <a:p>
            <a:r>
              <a:rPr lang="en-GB" dirty="0">
                <a:solidFill>
                  <a:srgbClr val="1B1B1B"/>
                </a:solidFill>
              </a:rPr>
              <a:t>Russ Glennon, Katarzyna Lakoma, </a:t>
            </a:r>
            <a:r>
              <a:rPr lang="en-GB" sz="1800" dirty="0">
                <a:solidFill>
                  <a:srgbClr val="1B1B1B"/>
                </a:solidFill>
              </a:rPr>
              <a:t>Pete Murphy</a:t>
            </a:r>
            <a:r>
              <a:rPr lang="en-GB" dirty="0">
                <a:solidFill>
                  <a:srgbClr val="1B1B1B"/>
                </a:solidFill>
              </a:rPr>
              <a:t> </a:t>
            </a:r>
            <a:endParaRPr lang="en-GB" sz="1800" dirty="0">
              <a:solidFill>
                <a:srgbClr val="1B1B1B"/>
              </a:solidFill>
            </a:endParaRPr>
          </a:p>
          <a:p>
            <a:r>
              <a:rPr lang="en-GB" dirty="0">
                <a:solidFill>
                  <a:srgbClr val="1B1B1B"/>
                </a:solidFill>
              </a:rPr>
              <a:t>Nottingham Trent University, Nottingham Business School</a:t>
            </a:r>
          </a:p>
          <a:p>
            <a:r>
              <a:rPr lang="en-GB" dirty="0">
                <a:solidFill>
                  <a:srgbClr val="1B1B1B"/>
                </a:solidFill>
              </a:rPr>
              <a:t>17</a:t>
            </a:r>
            <a:r>
              <a:rPr lang="en-GB" sz="1800" baseline="30000" dirty="0">
                <a:solidFill>
                  <a:srgbClr val="1B1B1B"/>
                </a:solidFill>
              </a:rPr>
              <a:t>th</a:t>
            </a:r>
            <a:r>
              <a:rPr lang="en-GB" sz="1800" dirty="0">
                <a:solidFill>
                  <a:srgbClr val="1B1B1B"/>
                </a:solidFill>
              </a:rPr>
              <a:t> April 2019</a:t>
            </a:r>
            <a:endParaRPr lang="en-GB" sz="2400" dirty="0">
              <a:solidFill>
                <a:srgbClr val="1B1B1B"/>
              </a:solidFill>
            </a:endParaRPr>
          </a:p>
          <a:p>
            <a:r>
              <a:rPr lang="en-GB" sz="2400" dirty="0">
                <a:solidFill>
                  <a:srgbClr val="1B1B1B"/>
                </a:solidFill>
              </a:rPr>
              <a:t>@</a:t>
            </a:r>
            <a:r>
              <a:rPr lang="en-GB" sz="2400" dirty="0" err="1">
                <a:solidFill>
                  <a:srgbClr val="1B1B1B"/>
                </a:solidFill>
              </a:rPr>
              <a:t>russglennon</a:t>
            </a:r>
            <a:endParaRPr lang="en-GB" sz="1800" dirty="0">
              <a:solidFill>
                <a:srgbClr val="1B1B1B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056" y="4632960"/>
            <a:ext cx="2125928" cy="212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7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>
                <a:latin typeface="+mj-lt"/>
              </a:rPr>
              <a:t>So if there is limited public support for change, and business cases are unconvincing, why do reform proposals get the go-ahead?</a:t>
            </a:r>
          </a:p>
          <a:p>
            <a:pPr marL="0" indent="0">
              <a:buNone/>
            </a:pPr>
            <a:endParaRPr lang="en-GB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05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was the political narrative/story around potential change?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948797"/>
              </p:ext>
            </p:extLst>
          </p:nvPr>
        </p:nvGraphicFramePr>
        <p:xfrm>
          <a:off x="1024128" y="1965961"/>
          <a:ext cx="10276359" cy="4781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428">
                  <a:extLst>
                    <a:ext uri="{9D8B030D-6E8A-4147-A177-3AD203B41FA5}">
                      <a16:colId xmlns:a16="http://schemas.microsoft.com/office/drawing/2014/main" val="586326850"/>
                    </a:ext>
                  </a:extLst>
                </a:gridCol>
                <a:gridCol w="1231473">
                  <a:extLst>
                    <a:ext uri="{9D8B030D-6E8A-4147-A177-3AD203B41FA5}">
                      <a16:colId xmlns:a16="http://schemas.microsoft.com/office/drawing/2014/main" val="2365832986"/>
                    </a:ext>
                  </a:extLst>
                </a:gridCol>
                <a:gridCol w="1443796">
                  <a:extLst>
                    <a:ext uri="{9D8B030D-6E8A-4147-A177-3AD203B41FA5}">
                      <a16:colId xmlns:a16="http://schemas.microsoft.com/office/drawing/2014/main" val="1917499"/>
                    </a:ext>
                  </a:extLst>
                </a:gridCol>
                <a:gridCol w="1613655">
                  <a:extLst>
                    <a:ext uri="{9D8B030D-6E8A-4147-A177-3AD203B41FA5}">
                      <a16:colId xmlns:a16="http://schemas.microsoft.com/office/drawing/2014/main" val="1769719030"/>
                    </a:ext>
                  </a:extLst>
                </a:gridCol>
                <a:gridCol w="1203164">
                  <a:extLst>
                    <a:ext uri="{9D8B030D-6E8A-4147-A177-3AD203B41FA5}">
                      <a16:colId xmlns:a16="http://schemas.microsoft.com/office/drawing/2014/main" val="1823592282"/>
                    </a:ext>
                  </a:extLst>
                </a:gridCol>
                <a:gridCol w="1528726">
                  <a:extLst>
                    <a:ext uri="{9D8B030D-6E8A-4147-A177-3AD203B41FA5}">
                      <a16:colId xmlns:a16="http://schemas.microsoft.com/office/drawing/2014/main" val="1730128997"/>
                    </a:ext>
                  </a:extLst>
                </a:gridCol>
                <a:gridCol w="1814117">
                  <a:extLst>
                    <a:ext uri="{9D8B030D-6E8A-4147-A177-3AD203B41FA5}">
                      <a16:colId xmlns:a16="http://schemas.microsoft.com/office/drawing/2014/main" val="718273448"/>
                    </a:ext>
                  </a:extLst>
                </a:gridCol>
              </a:tblGrid>
              <a:tr h="2067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</a:rPr>
                        <a:t>In favour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Opposed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16204"/>
                  </a:ext>
                </a:extLst>
              </a:tr>
              <a:tr h="4236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>
                          <a:effectLst/>
                        </a:rPr>
                        <a:t>"Financial" narrative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>
                          <a:effectLst/>
                        </a:rPr>
                        <a:t>"Performance" narrative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>
                          <a:effectLst/>
                        </a:rPr>
                        <a:t>"Accountability" narrative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"Cuts" narrative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"</a:t>
                      </a:r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Ain't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broke" narrative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"Power grab" narrative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66295"/>
                  </a:ext>
                </a:extLst>
              </a:tr>
              <a:tr h="5699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u="none" strike="noStrike" dirty="0">
                          <a:effectLst/>
                        </a:rPr>
                        <a:t>Setting (policy problem)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effectLst/>
                        </a:rPr>
                        <a:t>Insufficient resources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Lack of coordination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effectLst/>
                        </a:rPr>
                        <a:t>Lack of scrutiny and accountability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Insufficient resources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Problem 'invented' by PCC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PCC wants more power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836718"/>
                  </a:ext>
                </a:extLst>
              </a:tr>
              <a:tr h="5699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u="none" strike="noStrike">
                          <a:effectLst/>
                        </a:rPr>
                        <a:t>Villains (cause the problem)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Not specified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Current structural arrangements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Current governance arrangements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Central govt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PCC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PCC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95336"/>
                  </a:ext>
                </a:extLst>
              </a:tr>
              <a:tr h="5699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u="none" strike="noStrike">
                          <a:effectLst/>
                        </a:rPr>
                        <a:t>Victims (harmed by the problem)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The public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The public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The public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The public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The public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The public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032433"/>
                  </a:ext>
                </a:extLst>
              </a:tr>
              <a:tr h="5699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u="none" strike="noStrike">
                          <a:effectLst/>
                        </a:rPr>
                        <a:t>Heroes (potential fixers of the problem)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PCC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effectLst/>
                        </a:rPr>
                        <a:t>PCC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PCC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Front-line public servants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None: there is no problem to fix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Opponents of change to governance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03037"/>
                  </a:ext>
                </a:extLst>
              </a:tr>
              <a:tr h="8435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u="none" strike="noStrike">
                          <a:effectLst/>
                        </a:rPr>
                        <a:t>Plot (process of developing the solution)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Governance model will save money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Governance model will improve joint working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Elected PFCC will make services more accountable 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Better funded public services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Two services distinct</a:t>
                      </a:r>
                      <a:r>
                        <a:rPr lang="en-GB" sz="13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but collaboration can be good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Think about who should be in charge of public services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705597"/>
                  </a:ext>
                </a:extLst>
              </a:tr>
              <a:tr h="9834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u="none" strike="noStrike" dirty="0">
                          <a:effectLst/>
                        </a:rPr>
                        <a:t>Moral (solution to the problem)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effectLst/>
                        </a:rPr>
                        <a:t>PFCC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effectLst/>
                        </a:rPr>
                        <a:t>PFCC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effectLst/>
                        </a:rPr>
                        <a:t>PFCC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>
                          <a:solidFill>
                            <a:schemeClr val="bg1"/>
                          </a:solidFill>
                          <a:effectLst/>
                        </a:rPr>
                        <a:t>Trust your public servants</a:t>
                      </a:r>
                      <a:endParaRPr lang="en-GB" sz="13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More important issues facing fire and police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Many heads are better than one</a:t>
                      </a:r>
                      <a:endParaRPr lang="en-GB" sz="13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575" marR="3575" marT="357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830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36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Apart from Essex and Northamptonshire other force areas were much more controversial, business cases were unconvincing and there was often significant local opposition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Yet only Hertfordshire was abandoned - and at the PCC’s instigation – all others were approved by the Home Office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Thus far, only Conservative PCCs have requested a change of governance. What does this tell us about the politics of PFCCs? Would a Labour PCC find it so easy?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Do the public realise (or care about) this? What are the democratic implications, given the low turnout figures?</a:t>
            </a:r>
          </a:p>
        </p:txBody>
      </p:sp>
    </p:spTree>
    <p:extLst>
      <p:ext uri="{BB962C8B-B14F-4D97-AF65-F5344CB8AC3E}">
        <p14:creationId xmlns:p14="http://schemas.microsoft.com/office/powerpoint/2010/main" val="426036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633E-D17B-43D0-885E-77299C67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r>
              <a:rPr lang="en-GB" sz="4100" b="1" dirty="0">
                <a:solidFill>
                  <a:schemeClr val="bg1"/>
                </a:solidFill>
              </a:rPr>
              <a:t>What have PCCs achieved?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4D4D1-6E2F-4AC4-842A-E0F2351ED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49805"/>
            <a:ext cx="10279598" cy="30053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Focus to-date has been on their individual areas or as spokesperson for particular aspects of the PCC role.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They have not challenged the other system parameters or contributed to Grenfell, </a:t>
            </a:r>
            <a:r>
              <a:rPr lang="en-GB" sz="2200" dirty="0" err="1"/>
              <a:t>Hackitt</a:t>
            </a:r>
            <a:r>
              <a:rPr lang="en-GB" sz="2200" dirty="0"/>
              <a:t>, 2018 National Framework or the new HMICFRS.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Have the contributed to improving elements of:</a:t>
            </a:r>
          </a:p>
          <a:p>
            <a:pPr lvl="1"/>
            <a:r>
              <a:rPr lang="en-GB" sz="2200" dirty="0"/>
              <a:t>Policy development</a:t>
            </a:r>
          </a:p>
          <a:p>
            <a:pPr lvl="1"/>
            <a:r>
              <a:rPr lang="en-GB" sz="2200" dirty="0"/>
              <a:t>Service Delivery</a:t>
            </a:r>
          </a:p>
          <a:p>
            <a:pPr lvl="1"/>
            <a:r>
              <a:rPr lang="en-GB" sz="2200" dirty="0"/>
              <a:t>Public Assurance and Regulation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Have they been a conspicuous voice or provided leadership for a sector badly needing support and leadership? 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498076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clipart&#10;&#10;Description automatically generated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290" y="1477247"/>
            <a:ext cx="2768738" cy="346092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3807" y="2421682"/>
            <a:ext cx="4650524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Contact</a:t>
            </a:r>
          </a:p>
          <a:p>
            <a:pPr marL="0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</a:rPr>
              <a:t>Dr</a:t>
            </a:r>
            <a:r>
              <a:rPr lang="en-US" sz="2000" dirty="0">
                <a:solidFill>
                  <a:srgbClr val="000000"/>
                </a:solidFill>
              </a:rPr>
              <a:t> Russ Glennon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Nottingham Business School,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Nottingham Trent University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Mob: 07799 341181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russ.glennon@ntu.ac.uk  </a:t>
            </a:r>
          </a:p>
        </p:txBody>
      </p:sp>
      <p:pic>
        <p:nvPicPr>
          <p:cNvPr id="1026" name="Picture 2" descr="https://images.springer.com/sgw/books/medium/97833199338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494" y="472004"/>
            <a:ext cx="1904192" cy="269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screenshot of a cell phone&#10;&#10;Description automatically generate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494" y="3449546"/>
            <a:ext cx="1904192" cy="2873287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2263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955072" y="941400"/>
            <a:ext cx="11411100" cy="73064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GB" dirty="0"/>
              <a:t>Background – fire and rescue services in England</a:t>
            </a:r>
            <a:endParaRPr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0919724"/>
              </p:ext>
            </p:extLst>
          </p:nvPr>
        </p:nvGraphicFramePr>
        <p:xfrm>
          <a:off x="1112758" y="1785212"/>
          <a:ext cx="10036175" cy="398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454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Police and Crime Commissioners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394930"/>
              </p:ext>
            </p:extLst>
          </p:nvPr>
        </p:nvGraphicFramePr>
        <p:xfrm>
          <a:off x="916577" y="1978071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126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B562-C843-4284-8B70-46D668CC8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19" y="1693877"/>
            <a:ext cx="4221624" cy="3366953"/>
          </a:xfrm>
        </p:spPr>
        <p:txBody>
          <a:bodyPr>
            <a:normAutofit fontScale="90000"/>
          </a:bodyPr>
          <a:lstStyle/>
          <a:p>
            <a:pPr algn="r"/>
            <a:r>
              <a:rPr lang="en-GB" sz="4100" b="1" dirty="0">
                <a:solidFill>
                  <a:schemeClr val="accent1">
                    <a:lumMod val="75000"/>
                  </a:schemeClr>
                </a:solidFill>
              </a:rPr>
              <a:t>The Policing and Crime Act 2017 and </a:t>
            </a:r>
            <a:br>
              <a:rPr lang="en-GB" sz="4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4100" b="1" dirty="0">
                <a:solidFill>
                  <a:schemeClr val="accent1">
                    <a:lumMod val="75000"/>
                  </a:schemeClr>
                </a:solidFill>
              </a:rPr>
              <a:t>wider legislative framework for Fire &amp; Rescue Services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854625"/>
              </p:ext>
            </p:extLst>
          </p:nvPr>
        </p:nvGraphicFramePr>
        <p:xfrm>
          <a:off x="4976030" y="1137679"/>
          <a:ext cx="6266736" cy="4731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056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E423-E52B-49E3-AD4C-564C2F8E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397" y="322217"/>
            <a:ext cx="3218551" cy="2473235"/>
          </a:xfrm>
        </p:spPr>
        <p:txBody>
          <a:bodyPr>
            <a:normAutofit/>
          </a:bodyPr>
          <a:lstStyle/>
          <a:p>
            <a:r>
              <a:rPr lang="en-GB" sz="3700" b="1" dirty="0">
                <a:solidFill>
                  <a:schemeClr val="accent1">
                    <a:lumMod val="75000"/>
                  </a:schemeClr>
                </a:solidFill>
              </a:rPr>
              <a:t>Government’s ambitions for PFCCs</a:t>
            </a:r>
          </a:p>
        </p:txBody>
      </p:sp>
      <p:graphicFrame>
        <p:nvGraphicFramePr>
          <p:cNvPr id="42" name="Content Placeholder 2">
            <a:extLst>
              <a:ext uri="{FF2B5EF4-FFF2-40B4-BE49-F238E27FC236}">
                <a16:creationId xmlns:a16="http://schemas.microsoft.com/office/drawing/2014/main" id="{129BF9C7-7815-4009-8F65-E67BA0400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496214"/>
              </p:ext>
            </p:extLst>
          </p:nvPr>
        </p:nvGraphicFramePr>
        <p:xfrm>
          <a:off x="4145450" y="146338"/>
          <a:ext cx="7518400" cy="6615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819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5813"/>
            <a:ext cx="5986112" cy="4121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Exploratory Research</a:t>
            </a:r>
          </a:p>
          <a:p>
            <a:pPr marL="0" indent="0">
              <a:buNone/>
            </a:pPr>
            <a:r>
              <a:rPr lang="en-GB" sz="2000" dirty="0"/>
              <a:t>Literature Review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Document Analysis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A series of elite interviews drawn from key stakeholders: </a:t>
            </a:r>
          </a:p>
          <a:p>
            <a:pPr lvl="1">
              <a:lnSpc>
                <a:spcPct val="150000"/>
              </a:lnSpc>
            </a:pPr>
            <a:r>
              <a:rPr lang="en-GB" sz="2000" dirty="0"/>
              <a:t>Chief Fire Officers Association/NFCC</a:t>
            </a:r>
          </a:p>
          <a:p>
            <a:pPr lvl="1"/>
            <a:r>
              <a:rPr lang="en-GB" sz="2000" dirty="0"/>
              <a:t>External Auditors Regulators and Inspectorate</a:t>
            </a:r>
          </a:p>
          <a:p>
            <a:pPr lvl="1"/>
            <a:r>
              <a:rPr lang="en-GB" sz="2000" dirty="0"/>
              <a:t>Central Government </a:t>
            </a:r>
          </a:p>
          <a:p>
            <a:pPr lvl="1"/>
            <a:r>
              <a:rPr lang="en-GB" sz="2000" dirty="0"/>
              <a:t>Local Government</a:t>
            </a:r>
          </a:p>
          <a:p>
            <a:pPr lvl="1"/>
            <a:r>
              <a:rPr lang="en-GB" sz="2000" dirty="0"/>
              <a:t>Improvement Agencies</a:t>
            </a:r>
          </a:p>
          <a:p>
            <a:pPr lvl="1"/>
            <a:r>
              <a:rPr lang="en-GB" sz="2000" dirty="0"/>
              <a:t>National Regulators and Auditors</a:t>
            </a:r>
          </a:p>
          <a:p>
            <a:pPr lvl="1"/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0" r="6246"/>
          <a:stretch/>
        </p:blipFill>
        <p:spPr>
          <a:xfrm>
            <a:off x="8507487" y="1258529"/>
            <a:ext cx="2735071" cy="433020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APPROACH AND METHODS</a:t>
            </a:r>
          </a:p>
        </p:txBody>
      </p:sp>
    </p:spTree>
    <p:extLst>
      <p:ext uri="{BB962C8B-B14F-4D97-AF65-F5344CB8AC3E}">
        <p14:creationId xmlns:p14="http://schemas.microsoft.com/office/powerpoint/2010/main" val="259893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9897" y="2411940"/>
            <a:ext cx="10972800" cy="459870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2000" dirty="0"/>
              <a:t>Analysis of local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community needs</a:t>
            </a:r>
            <a:r>
              <a:rPr lang="en-GB" sz="2000" dirty="0"/>
              <a:t>?</a:t>
            </a:r>
          </a:p>
          <a:p>
            <a:pPr>
              <a:lnSpc>
                <a:spcPct val="110000"/>
              </a:lnSpc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Strategic and operational appraisal </a:t>
            </a:r>
            <a:r>
              <a:rPr lang="en-GB" sz="2000" dirty="0"/>
              <a:t>of current and future deployment of the 3 blue light services</a:t>
            </a:r>
          </a:p>
          <a:p>
            <a:pPr>
              <a:lnSpc>
                <a:spcPct val="110000"/>
              </a:lnSpc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Governance</a:t>
            </a:r>
            <a:r>
              <a:rPr lang="en-GB" sz="2000" dirty="0"/>
              <a:t> – an options appraisal –  ‘status quo’ ‘representation’; ‘governance’; and ‘single employer’ </a:t>
            </a:r>
          </a:p>
          <a:p>
            <a:pPr>
              <a:lnSpc>
                <a:spcPct val="110000"/>
              </a:lnSpc>
            </a:pPr>
            <a:r>
              <a:rPr lang="en-GB" sz="2000" dirty="0"/>
              <a:t>Demonstrable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value for money </a:t>
            </a:r>
            <a:r>
              <a:rPr lang="en-GB" sz="2000" dirty="0"/>
              <a:t>- Cost/benefit analysis; Financial Return on Investment or preferably a Social Return on Investment?</a:t>
            </a:r>
          </a:p>
          <a:p>
            <a:pPr>
              <a:lnSpc>
                <a:spcPct val="110000"/>
              </a:lnSpc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Public</a:t>
            </a:r>
            <a:r>
              <a:rPr lang="en-GB" sz="2000" dirty="0"/>
              <a:t> engagement/consultation</a:t>
            </a:r>
          </a:p>
          <a:p>
            <a:pPr>
              <a:lnSpc>
                <a:spcPct val="110000"/>
              </a:lnSpc>
            </a:pPr>
            <a:r>
              <a:rPr lang="en-GB" sz="2000" dirty="0"/>
              <a:t>Independent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validation</a:t>
            </a:r>
            <a:r>
              <a:rPr lang="en-GB" sz="2000" dirty="0"/>
              <a:t> and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public assurance</a:t>
            </a:r>
            <a:r>
              <a:rPr lang="en-GB" sz="2000" dirty="0"/>
              <a:t>. </a:t>
            </a:r>
          </a:p>
          <a:p>
            <a:pPr>
              <a:lnSpc>
                <a:spcPct val="110000"/>
              </a:lnSpc>
            </a:pP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002" y="452353"/>
            <a:ext cx="2249398" cy="1674439"/>
          </a:xfrm>
          <a:prstGeom prst="rect">
            <a:avLst/>
          </a:prstGeom>
        </p:spPr>
      </p:pic>
      <p:sp>
        <p:nvSpPr>
          <p:cNvPr id="6" name="Title 5"/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SUGGESTED COMPONENTS OF THE LOCAL BUSINESS CASE</a:t>
            </a:r>
          </a:p>
        </p:txBody>
      </p:sp>
    </p:spTree>
    <p:extLst>
      <p:ext uri="{BB962C8B-B14F-4D97-AF65-F5344CB8AC3E}">
        <p14:creationId xmlns:p14="http://schemas.microsoft.com/office/powerpoint/2010/main" val="3360604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493" y="2273300"/>
            <a:ext cx="10425936" cy="4584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Government established a statutory duty to collaborate and provide information</a:t>
            </a:r>
          </a:p>
          <a:p>
            <a:pPr marL="0" indent="0">
              <a:buNone/>
            </a:pPr>
            <a:r>
              <a:rPr lang="en-GB" dirty="0"/>
              <a:t>Each PCC set out a business case supposedly to evaluate different models:</a:t>
            </a:r>
          </a:p>
          <a:p>
            <a:pPr lvl="1"/>
            <a:r>
              <a:rPr lang="en-GB" sz="2000" dirty="0"/>
              <a:t>status quo </a:t>
            </a:r>
          </a:p>
          <a:p>
            <a:pPr lvl="1"/>
            <a:r>
              <a:rPr lang="en-GB" sz="2000" dirty="0"/>
              <a:t>representation </a:t>
            </a:r>
          </a:p>
          <a:p>
            <a:pPr lvl="1"/>
            <a:r>
              <a:rPr lang="en-GB" sz="2000" dirty="0"/>
              <a:t>governance and </a:t>
            </a:r>
          </a:p>
          <a:p>
            <a:pPr lvl="1"/>
            <a:r>
              <a:rPr lang="en-GB" sz="2000" dirty="0"/>
              <a:t>single employer</a:t>
            </a:r>
          </a:p>
          <a:p>
            <a:pPr marL="0" indent="0">
              <a:buNone/>
            </a:pPr>
            <a:r>
              <a:rPr lang="en-GB" dirty="0"/>
              <a:t>Local Consultation </a:t>
            </a:r>
            <a:endParaRPr lang="en-GB" sz="2400" dirty="0"/>
          </a:p>
          <a:p>
            <a:pPr marL="0" indent="0">
              <a:buNone/>
            </a:pPr>
            <a:r>
              <a:rPr lang="en-GB" dirty="0"/>
              <a:t>If PCC wishes to change governance arrangements, the Act requires an assessment of why </a:t>
            </a:r>
          </a:p>
          <a:p>
            <a:pPr lvl="1"/>
            <a:r>
              <a:rPr lang="en-GB" sz="2000" dirty="0"/>
              <a:t>(</a:t>
            </a:r>
            <a:r>
              <a:rPr lang="en-GB" sz="2000" dirty="0" err="1"/>
              <a:t>i</a:t>
            </a:r>
            <a:r>
              <a:rPr lang="en-GB" sz="2000" dirty="0"/>
              <a:t>) it is in the interests of economy, efficiency and effectiveness, 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GB" sz="2000" dirty="0"/>
              <a:t>(ii) it is in the interests of public safety for this to happen. 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The Government actual requirements for local cases</a:t>
            </a:r>
          </a:p>
        </p:txBody>
      </p:sp>
    </p:spTree>
    <p:extLst>
      <p:ext uri="{BB962C8B-B14F-4D97-AF65-F5344CB8AC3E}">
        <p14:creationId xmlns:p14="http://schemas.microsoft.com/office/powerpoint/2010/main" val="172757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CEAD-284D-4360-BAB0-D06C3EC43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862252" cy="2760098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How robust has the PFCC local case process been?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ED5C-21B1-4B1E-A3FA-E6523550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3589" y="854116"/>
            <a:ext cx="6537275" cy="5642477"/>
          </a:xfrm>
        </p:spPr>
        <p:txBody>
          <a:bodyPr anchor="ctr">
            <a:normAutofit/>
          </a:bodyPr>
          <a:lstStyle/>
          <a:p>
            <a:r>
              <a:rPr lang="en-GB" sz="1900" b="1" dirty="0">
                <a:solidFill>
                  <a:srgbClr val="000000"/>
                </a:solidFill>
              </a:rPr>
              <a:t>Essex and Northamptonshire </a:t>
            </a:r>
            <a:r>
              <a:rPr lang="en-GB" sz="1900" dirty="0">
                <a:solidFill>
                  <a:srgbClr val="000000"/>
                </a:solidFill>
              </a:rPr>
              <a:t>- specific local reasons for governance reform, and little local opposition</a:t>
            </a:r>
          </a:p>
          <a:p>
            <a:r>
              <a:rPr lang="en-GB" sz="1900" b="1" dirty="0">
                <a:solidFill>
                  <a:srgbClr val="000000"/>
                </a:solidFill>
              </a:rPr>
              <a:t>Business Case </a:t>
            </a:r>
            <a:r>
              <a:rPr lang="en-GB" sz="1900" dirty="0">
                <a:solidFill>
                  <a:srgbClr val="000000"/>
                </a:solidFill>
              </a:rPr>
              <a:t>– Independent CIPFA analysis - results inconclusive and uninfluential – they couldn’t verify the promised financial savings or judge impact on public safety</a:t>
            </a:r>
          </a:p>
          <a:p>
            <a:r>
              <a:rPr lang="en-GB" sz="1900" b="1" dirty="0">
                <a:solidFill>
                  <a:srgbClr val="000000"/>
                </a:solidFill>
              </a:rPr>
              <a:t>Public Consultation </a:t>
            </a:r>
            <a:r>
              <a:rPr lang="en-GB" sz="1900" dirty="0">
                <a:solidFill>
                  <a:srgbClr val="000000"/>
                </a:solidFill>
              </a:rPr>
              <a:t>was fairly extensive but support was limited</a:t>
            </a:r>
          </a:p>
          <a:p>
            <a:r>
              <a:rPr lang="en-GB" sz="1900" b="1" dirty="0">
                <a:solidFill>
                  <a:srgbClr val="000000"/>
                </a:solidFill>
              </a:rPr>
              <a:t>Democratic accountability and collaboration </a:t>
            </a:r>
            <a:r>
              <a:rPr lang="en-GB" sz="1900" dirty="0">
                <a:solidFill>
                  <a:srgbClr val="000000"/>
                </a:solidFill>
              </a:rPr>
              <a:t>– improved accountability still contested, collaborative improvements asserted rather than evidenced</a:t>
            </a:r>
          </a:p>
          <a:p>
            <a:r>
              <a:rPr lang="en-GB" sz="1900" b="1" dirty="0">
                <a:solidFill>
                  <a:srgbClr val="000000"/>
                </a:solidFill>
              </a:rPr>
              <a:t>Scrutiny </a:t>
            </a:r>
            <a:r>
              <a:rPr lang="en-GB" sz="1900" dirty="0">
                <a:solidFill>
                  <a:srgbClr val="000000"/>
                </a:solidFill>
              </a:rPr>
              <a:t>- FRS experience on police and crime panels – have there been any credible independent FRS expertise added to any panel?</a:t>
            </a:r>
          </a:p>
          <a:p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57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387</TotalTime>
  <Words>1284</Words>
  <Application>Microsoft Office PowerPoint</Application>
  <PresentationFormat>Widescreen</PresentationFormat>
  <Paragraphs>180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Roboto Condensed</vt:lpstr>
      <vt:lpstr>Arial</vt:lpstr>
      <vt:lpstr>Calibri</vt:lpstr>
      <vt:lpstr>Century Gothic</vt:lpstr>
      <vt:lpstr>Tw Cen MT</vt:lpstr>
      <vt:lpstr>Tw Cen MT Condensed</vt:lpstr>
      <vt:lpstr>Wingdings</vt:lpstr>
      <vt:lpstr>Wingdings 3</vt:lpstr>
      <vt:lpstr>Integral</vt:lpstr>
      <vt:lpstr>International Research Society for Public Management 2019  Panel 7 Critical Perspectives in Emergency Services Management  Changing Governance arrangements for Fire and Rescue Services in the UK  School of Government, Victoria University of Wellington </vt:lpstr>
      <vt:lpstr>Background – fire and rescue services in England</vt:lpstr>
      <vt:lpstr>Police and Crime Commissioners </vt:lpstr>
      <vt:lpstr>The Policing and Crime Act 2017 and  wider legislative framework for Fire &amp; Rescue Services</vt:lpstr>
      <vt:lpstr>Government’s ambitions for PFCCs</vt:lpstr>
      <vt:lpstr>RESEARCH APPROACH AND METHODS</vt:lpstr>
      <vt:lpstr>PowerPoint Presentation</vt:lpstr>
      <vt:lpstr>PowerPoint Presentation</vt:lpstr>
      <vt:lpstr>How robust has the PFCC local case process been?</vt:lpstr>
      <vt:lpstr>PowerPoint Presentation</vt:lpstr>
      <vt:lpstr>What was the political narrative/story around potential change?</vt:lpstr>
      <vt:lpstr>Conclusions</vt:lpstr>
      <vt:lpstr>What have PCCs achieved?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Blue Light Services Collaboration: Developing a Shared Vision for Effective Emergency Services  De Vere Grand Connaught Rooms, London   Assessing the Legislative Framework:  Reflecting on the Policing and Crime Act 2017 and exploring the future role of Police Crime Commissioners in governing Fire and Rescue Services</dc:title>
  <dc:creator>Peter Murphy</dc:creator>
  <cp:lastModifiedBy>Gallacher, Jonathan</cp:lastModifiedBy>
  <cp:revision>29</cp:revision>
  <dcterms:created xsi:type="dcterms:W3CDTF">2019-01-15T11:22:22Z</dcterms:created>
  <dcterms:modified xsi:type="dcterms:W3CDTF">2019-05-07T10:05:37Z</dcterms:modified>
</cp:coreProperties>
</file>