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72" r:id="rId4"/>
    <p:sldId id="262" r:id="rId5"/>
    <p:sldId id="270" r:id="rId6"/>
    <p:sldId id="265" r:id="rId7"/>
    <p:sldId id="258" r:id="rId8"/>
    <p:sldId id="268" r:id="rId9"/>
    <p:sldId id="269" r:id="rId10"/>
    <p:sldId id="275" r:id="rId11"/>
    <p:sldId id="260" r:id="rId12"/>
    <p:sldId id="266" r:id="rId13"/>
    <p:sldId id="261" r:id="rId14"/>
    <p:sldId id="267" r:id="rId15"/>
    <p:sldId id="263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4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28A39-859C-4DC9-9949-521FAFED1A81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FDEC07-144D-46A2-8EAC-190E5A55A85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400" b="1" dirty="0"/>
            <a:t>Research Strategy Group</a:t>
          </a:r>
        </a:p>
      </dgm:t>
    </dgm:pt>
    <dgm:pt modelId="{5581E202-8F40-430F-AF01-9502E382FEE0}" type="parTrans" cxnId="{5E4FB18F-BE2B-47D2-9631-50BF1A417D42}">
      <dgm:prSet/>
      <dgm:spPr/>
      <dgm:t>
        <a:bodyPr/>
        <a:lstStyle/>
        <a:p>
          <a:endParaRPr lang="en-GB"/>
        </a:p>
      </dgm:t>
    </dgm:pt>
    <dgm:pt modelId="{CAD57632-4BFF-4F96-8134-C36F39BF84B7}" type="sibTrans" cxnId="{5E4FB18F-BE2B-47D2-9631-50BF1A417D42}">
      <dgm:prSet/>
      <dgm:spPr/>
      <dgm:t>
        <a:bodyPr/>
        <a:lstStyle/>
        <a:p>
          <a:endParaRPr lang="en-GB"/>
        </a:p>
      </dgm:t>
    </dgm:pt>
    <dgm:pt modelId="{6F6FC960-4234-42DC-AF00-F78D9451A8A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900" b="1" dirty="0"/>
            <a:t>Responsible and Sustainable Business Lab</a:t>
          </a:r>
        </a:p>
        <a:p>
          <a:r>
            <a:rPr lang="en-GB" sz="1000" b="0" i="1" dirty="0"/>
            <a:t>Prof. Mollie Painter</a:t>
          </a:r>
        </a:p>
      </dgm:t>
    </dgm:pt>
    <dgm:pt modelId="{23E88811-2A22-4B54-B129-CADB324B1491}" type="parTrans" cxnId="{F7C82050-CF1A-4417-975F-8748F3E48BCF}">
      <dgm:prSet/>
      <dgm:spPr/>
      <dgm:t>
        <a:bodyPr/>
        <a:lstStyle/>
        <a:p>
          <a:endParaRPr lang="en-GB"/>
        </a:p>
      </dgm:t>
    </dgm:pt>
    <dgm:pt modelId="{C3F47A8F-F555-419C-8A6C-75B2978F84D1}" type="sibTrans" cxnId="{F7C82050-CF1A-4417-975F-8748F3E48BCF}">
      <dgm:prSet/>
      <dgm:spPr/>
      <dgm:t>
        <a:bodyPr/>
        <a:lstStyle/>
        <a:p>
          <a:endParaRPr lang="en-GB"/>
        </a:p>
      </dgm:t>
    </dgm:pt>
    <dgm:pt modelId="{4CBD69C5-E019-4C7E-83D1-376977134EB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900" b="1" dirty="0"/>
            <a:t>Centre for People, Work and Organisational Practice</a:t>
          </a:r>
        </a:p>
        <a:p>
          <a:r>
            <a:rPr lang="en-GB" sz="1000" b="0" i="1" dirty="0"/>
            <a:t>Prof. Helen Shipton, Prof. Daniel King</a:t>
          </a:r>
        </a:p>
      </dgm:t>
    </dgm:pt>
    <dgm:pt modelId="{25126A2B-A55D-4F1A-8213-8CC8A8C23AAB}" type="parTrans" cxnId="{7DA2A136-0456-46E0-9180-498834516421}">
      <dgm:prSet/>
      <dgm:spPr/>
      <dgm:t>
        <a:bodyPr/>
        <a:lstStyle/>
        <a:p>
          <a:endParaRPr lang="en-GB"/>
        </a:p>
      </dgm:t>
    </dgm:pt>
    <dgm:pt modelId="{CB4739B9-4AC5-4EC5-A5CE-68A293CDC7ED}" type="sibTrans" cxnId="{7DA2A136-0456-46E0-9180-498834516421}">
      <dgm:prSet/>
      <dgm:spPr/>
      <dgm:t>
        <a:bodyPr/>
        <a:lstStyle/>
        <a:p>
          <a:endParaRPr lang="en-GB"/>
        </a:p>
      </dgm:t>
    </dgm:pt>
    <dgm:pt modelId="{F9A6B42C-52A6-4B48-9121-4F6A22943805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GB" sz="900" b="1" dirty="0"/>
            <a:t>Centre for Economics, Public Policy, and Management</a:t>
          </a:r>
        </a:p>
        <a:p>
          <a:r>
            <a:rPr lang="en-GB" sz="1000" b="0" i="1" dirty="0"/>
            <a:t>Prof. Rob Ackrill</a:t>
          </a:r>
        </a:p>
      </dgm:t>
    </dgm:pt>
    <dgm:pt modelId="{5F011C92-532A-4106-9A10-DF150A911988}" type="parTrans" cxnId="{52FDC4BE-13B4-471C-BC78-532D06B64A6E}">
      <dgm:prSet/>
      <dgm:spPr/>
      <dgm:t>
        <a:bodyPr/>
        <a:lstStyle/>
        <a:p>
          <a:endParaRPr lang="en-GB"/>
        </a:p>
      </dgm:t>
    </dgm:pt>
    <dgm:pt modelId="{1D1D77D2-80DC-46B0-8B0B-7D88D9D90559}" type="sibTrans" cxnId="{52FDC4BE-13B4-471C-BC78-532D06B64A6E}">
      <dgm:prSet/>
      <dgm:spPr/>
      <dgm:t>
        <a:bodyPr/>
        <a:lstStyle/>
        <a:p>
          <a:endParaRPr lang="en-GB"/>
        </a:p>
      </dgm:t>
    </dgm:pt>
    <dgm:pt modelId="{BB549DD8-4461-4477-AAFF-05802A117E6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900" b="1" dirty="0"/>
            <a:t>Innovation, Digitization, Entrepreneurship &amp; Operations</a:t>
          </a:r>
        </a:p>
        <a:p>
          <a:r>
            <a:rPr lang="en-GB" sz="900" b="0" i="1" dirty="0"/>
            <a:t>Prof George Kuk</a:t>
          </a:r>
          <a:endParaRPr lang="en-GB" sz="900" b="1" dirty="0"/>
        </a:p>
      </dgm:t>
    </dgm:pt>
    <dgm:pt modelId="{D97259B0-8D7A-4ED0-A9B5-BC068D4DBFE0}" type="parTrans" cxnId="{EF321DFF-6746-4117-8C7B-61750981B74A}">
      <dgm:prSet/>
      <dgm:spPr/>
      <dgm:t>
        <a:bodyPr/>
        <a:lstStyle/>
        <a:p>
          <a:endParaRPr lang="en-GB"/>
        </a:p>
      </dgm:t>
    </dgm:pt>
    <dgm:pt modelId="{3E0614E2-A610-4026-B7B1-890A401A6167}" type="sibTrans" cxnId="{EF321DFF-6746-4117-8C7B-61750981B74A}">
      <dgm:prSet/>
      <dgm:spPr/>
      <dgm:t>
        <a:bodyPr/>
        <a:lstStyle/>
        <a:p>
          <a:endParaRPr lang="en-GB"/>
        </a:p>
      </dgm:t>
    </dgm:pt>
    <dgm:pt modelId="{A60B09E2-AB3E-4B43-9304-76AB22DE14BD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1000" b="1" dirty="0"/>
            <a:t>Marketing and Consumer Studies</a:t>
          </a:r>
        </a:p>
        <a:p>
          <a:r>
            <a:rPr lang="en-GB" sz="1000" b="0" i="1" dirty="0"/>
            <a:t>Malcolm Sullivan</a:t>
          </a:r>
        </a:p>
      </dgm:t>
    </dgm:pt>
    <dgm:pt modelId="{21D2339C-8060-498E-917F-D6A44F4DF738}" type="parTrans" cxnId="{DC0606BB-E405-450E-865E-5A4459308F42}">
      <dgm:prSet/>
      <dgm:spPr/>
      <dgm:t>
        <a:bodyPr/>
        <a:lstStyle/>
        <a:p>
          <a:endParaRPr lang="en-GB"/>
        </a:p>
      </dgm:t>
    </dgm:pt>
    <dgm:pt modelId="{9777D0A0-8050-46E8-BB24-3C390EA6406D}" type="sibTrans" cxnId="{DC0606BB-E405-450E-865E-5A4459308F42}">
      <dgm:prSet/>
      <dgm:spPr/>
      <dgm:t>
        <a:bodyPr/>
        <a:lstStyle/>
        <a:p>
          <a:endParaRPr lang="en-GB"/>
        </a:p>
      </dgm:t>
    </dgm:pt>
    <dgm:pt modelId="{A2B556F4-84D4-4C99-A2DD-6125CB395F2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000" b="1" dirty="0"/>
            <a:t>Accounting and Finance</a:t>
          </a:r>
        </a:p>
        <a:p>
          <a:r>
            <a:rPr lang="en-GB" sz="1000" b="0" i="1" dirty="0"/>
            <a:t>Dr Martin Jones</a:t>
          </a:r>
        </a:p>
      </dgm:t>
    </dgm:pt>
    <dgm:pt modelId="{A63D8BE0-E435-46A0-8610-A5752A835581}" type="parTrans" cxnId="{CDDFA8B1-EE01-46D5-A0A8-B89AFEE7A808}">
      <dgm:prSet/>
      <dgm:spPr/>
      <dgm:t>
        <a:bodyPr/>
        <a:lstStyle/>
        <a:p>
          <a:endParaRPr lang="en-GB"/>
        </a:p>
      </dgm:t>
    </dgm:pt>
    <dgm:pt modelId="{31F280EA-4602-47A5-B361-55705C86D02E}" type="sibTrans" cxnId="{CDDFA8B1-EE01-46D5-A0A8-B89AFEE7A808}">
      <dgm:prSet/>
      <dgm:spPr/>
      <dgm:t>
        <a:bodyPr/>
        <a:lstStyle/>
        <a:p>
          <a:endParaRPr lang="en-GB"/>
        </a:p>
      </dgm:t>
    </dgm:pt>
    <dgm:pt modelId="{9888DD28-BDB0-48D4-A68D-A76BF3FEB7B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000" dirty="0">
              <a:solidFill>
                <a:schemeClr val="bg1"/>
              </a:solidFill>
            </a:rPr>
            <a:t>Energy and the Environment</a:t>
          </a:r>
        </a:p>
      </dgm:t>
    </dgm:pt>
    <dgm:pt modelId="{82EF0997-5581-4140-B742-9B6808D2D38A}" type="parTrans" cxnId="{85B0724C-F5E3-4495-B625-BDAC2A082467}">
      <dgm:prSet/>
      <dgm:spPr/>
      <dgm:t>
        <a:bodyPr/>
        <a:lstStyle/>
        <a:p>
          <a:endParaRPr lang="en-GB"/>
        </a:p>
      </dgm:t>
    </dgm:pt>
    <dgm:pt modelId="{8DA5C3C0-5B00-4E8E-9E38-F960A4DAE30F}" type="sibTrans" cxnId="{85B0724C-F5E3-4495-B625-BDAC2A082467}">
      <dgm:prSet/>
      <dgm:spPr/>
      <dgm:t>
        <a:bodyPr/>
        <a:lstStyle/>
        <a:p>
          <a:endParaRPr lang="en-GB"/>
        </a:p>
      </dgm:t>
    </dgm:pt>
    <dgm:pt modelId="{21E5DA81-B35A-4196-AA7D-577AFCD0C0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Pedagogy and Talent Management</a:t>
          </a:r>
        </a:p>
      </dgm:t>
    </dgm:pt>
    <dgm:pt modelId="{3B49CF28-FC74-4827-9224-2777996EDA4F}" type="parTrans" cxnId="{89F36583-9254-4F36-B060-4781AC548D38}">
      <dgm:prSet/>
      <dgm:spPr/>
      <dgm:t>
        <a:bodyPr/>
        <a:lstStyle/>
        <a:p>
          <a:endParaRPr lang="en-GB"/>
        </a:p>
      </dgm:t>
    </dgm:pt>
    <dgm:pt modelId="{1ED3C554-9CCD-447F-AE67-9382AC686EBD}" type="sibTrans" cxnId="{89F36583-9254-4F36-B060-4781AC548D38}">
      <dgm:prSet/>
      <dgm:spPr/>
      <dgm:t>
        <a:bodyPr/>
        <a:lstStyle/>
        <a:p>
          <a:endParaRPr lang="en-GB"/>
        </a:p>
      </dgm:t>
    </dgm:pt>
    <dgm:pt modelId="{A23CE1CA-4DCD-4C4E-B639-61E2A3B7C03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900" dirty="0">
              <a:solidFill>
                <a:schemeClr val="tx1"/>
              </a:solidFill>
            </a:rPr>
            <a:t>Ethics, Innovation and Entrepreneurship</a:t>
          </a:r>
        </a:p>
      </dgm:t>
    </dgm:pt>
    <dgm:pt modelId="{8C239D6D-7EFB-4A0C-8949-ADAD3271BE6C}" type="sibTrans" cxnId="{AAADD1BC-F41B-4D0D-B123-C530AF389B9C}">
      <dgm:prSet/>
      <dgm:spPr/>
      <dgm:t>
        <a:bodyPr/>
        <a:lstStyle/>
        <a:p>
          <a:endParaRPr lang="en-GB"/>
        </a:p>
      </dgm:t>
    </dgm:pt>
    <dgm:pt modelId="{78C2A332-2E95-4879-8C9C-A27715B02EE8}" type="parTrans" cxnId="{AAADD1BC-F41B-4D0D-B123-C530AF389B9C}">
      <dgm:prSet/>
      <dgm:spPr/>
      <dgm:t>
        <a:bodyPr/>
        <a:lstStyle/>
        <a:p>
          <a:endParaRPr lang="en-GB"/>
        </a:p>
      </dgm:t>
    </dgm:pt>
    <dgm:pt modelId="{FD5B41DB-30F7-48EE-8E2F-A6608719195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Organising as Practice</a:t>
          </a:r>
        </a:p>
      </dgm:t>
    </dgm:pt>
    <dgm:pt modelId="{29C2F54A-4C8D-4563-A139-27E11F421085}" type="parTrans" cxnId="{90C28D72-7831-4F8A-8ADC-0F145E971FDA}">
      <dgm:prSet/>
      <dgm:spPr/>
      <dgm:t>
        <a:bodyPr/>
        <a:lstStyle/>
        <a:p>
          <a:endParaRPr lang="en-GB"/>
        </a:p>
      </dgm:t>
    </dgm:pt>
    <dgm:pt modelId="{E23429D6-5DFD-4FFC-AC4E-FC59E7BA6181}" type="sibTrans" cxnId="{90C28D72-7831-4F8A-8ADC-0F145E971FDA}">
      <dgm:prSet/>
      <dgm:spPr/>
      <dgm:t>
        <a:bodyPr/>
        <a:lstStyle/>
        <a:p>
          <a:endParaRPr lang="en-GB"/>
        </a:p>
      </dgm:t>
    </dgm:pt>
    <dgm:pt modelId="{41AE97C3-9C8D-42FF-A510-2FC0F18A6A8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People, Innovation and Performance</a:t>
          </a:r>
        </a:p>
      </dgm:t>
    </dgm:pt>
    <dgm:pt modelId="{183C3094-2FD5-40CF-8C8C-7F8CAEE1D283}" type="parTrans" cxnId="{F98FC890-9007-4918-93B5-388FFE52CD04}">
      <dgm:prSet/>
      <dgm:spPr/>
      <dgm:t>
        <a:bodyPr/>
        <a:lstStyle/>
        <a:p>
          <a:endParaRPr lang="en-GB"/>
        </a:p>
      </dgm:t>
    </dgm:pt>
    <dgm:pt modelId="{1253DFAF-D242-4E1F-ACEB-09A640D35145}" type="sibTrans" cxnId="{F98FC890-9007-4918-93B5-388FFE52CD04}">
      <dgm:prSet/>
      <dgm:spPr/>
      <dgm:t>
        <a:bodyPr/>
        <a:lstStyle/>
        <a:p>
          <a:endParaRPr lang="en-GB"/>
        </a:p>
      </dgm:t>
    </dgm:pt>
    <dgm:pt modelId="{2B548F78-FC67-46F2-BF93-0EE873495CC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Work and Employment</a:t>
          </a:r>
        </a:p>
      </dgm:t>
    </dgm:pt>
    <dgm:pt modelId="{8A254895-72A7-4591-81AA-593C023D3925}" type="parTrans" cxnId="{10FA4E06-25F0-4472-8336-A597C780738E}">
      <dgm:prSet/>
      <dgm:spPr/>
      <dgm:t>
        <a:bodyPr/>
        <a:lstStyle/>
        <a:p>
          <a:endParaRPr lang="en-GB"/>
        </a:p>
      </dgm:t>
    </dgm:pt>
    <dgm:pt modelId="{58B1E03F-7B58-40C0-9C2C-563E3703A57C}" type="sibTrans" cxnId="{10FA4E06-25F0-4472-8336-A597C780738E}">
      <dgm:prSet/>
      <dgm:spPr/>
      <dgm:t>
        <a:bodyPr/>
        <a:lstStyle/>
        <a:p>
          <a:endParaRPr lang="en-GB"/>
        </a:p>
      </dgm:t>
    </dgm:pt>
    <dgm:pt modelId="{6E934C7F-12EE-47C7-B9BA-5F6AEA1EDA50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1000" dirty="0"/>
            <a:t>Applied Economic Policy Analysis</a:t>
          </a:r>
        </a:p>
      </dgm:t>
    </dgm:pt>
    <dgm:pt modelId="{D876D3D8-B52C-4B1F-95C2-D757BA6D31C6}" type="parTrans" cxnId="{0C8F091C-713B-42CE-B423-7AB2164A7221}">
      <dgm:prSet/>
      <dgm:spPr/>
      <dgm:t>
        <a:bodyPr/>
        <a:lstStyle/>
        <a:p>
          <a:endParaRPr lang="en-GB"/>
        </a:p>
      </dgm:t>
    </dgm:pt>
    <dgm:pt modelId="{C1A56D97-1A16-4309-838B-290766A2BC42}" type="sibTrans" cxnId="{0C8F091C-713B-42CE-B423-7AB2164A7221}">
      <dgm:prSet/>
      <dgm:spPr/>
      <dgm:t>
        <a:bodyPr/>
        <a:lstStyle/>
        <a:p>
          <a:endParaRPr lang="en-GB"/>
        </a:p>
      </dgm:t>
    </dgm:pt>
    <dgm:pt modelId="{B33D1514-D582-4F53-B1ED-1A656588631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sz="1000" dirty="0"/>
            <a:t>Public Policy and Management</a:t>
          </a:r>
        </a:p>
      </dgm:t>
    </dgm:pt>
    <dgm:pt modelId="{0EDD640D-4ABA-4108-8CF4-50D7714A8F67}" type="parTrans" cxnId="{9E2B6E76-8A11-4462-B80A-FEDB3626AF34}">
      <dgm:prSet/>
      <dgm:spPr/>
      <dgm:t>
        <a:bodyPr/>
        <a:lstStyle/>
        <a:p>
          <a:endParaRPr lang="en-GB"/>
        </a:p>
      </dgm:t>
    </dgm:pt>
    <dgm:pt modelId="{77652FDE-D13D-41FB-92A1-EE8906F94A2D}" type="sibTrans" cxnId="{9E2B6E76-8A11-4462-B80A-FEDB3626AF34}">
      <dgm:prSet/>
      <dgm:spPr/>
      <dgm:t>
        <a:bodyPr/>
        <a:lstStyle/>
        <a:p>
          <a:endParaRPr lang="en-GB"/>
        </a:p>
      </dgm:t>
    </dgm:pt>
    <dgm:pt modelId="{CB9A03AD-B395-41A6-9C04-FF4EF2BCF4E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000" dirty="0"/>
            <a:t>Betting and Forecasting Unit</a:t>
          </a:r>
        </a:p>
      </dgm:t>
    </dgm:pt>
    <dgm:pt modelId="{B76E4796-448A-4005-8402-29AD67523490}" type="parTrans" cxnId="{1CC35110-9F3A-40BA-B914-9F1423B0086D}">
      <dgm:prSet/>
      <dgm:spPr/>
      <dgm:t>
        <a:bodyPr/>
        <a:lstStyle/>
        <a:p>
          <a:endParaRPr lang="en-GB"/>
        </a:p>
      </dgm:t>
    </dgm:pt>
    <dgm:pt modelId="{109E965F-A013-4914-B571-E8B62D641519}" type="sibTrans" cxnId="{1CC35110-9F3A-40BA-B914-9F1423B0086D}">
      <dgm:prSet/>
      <dgm:spPr/>
      <dgm:t>
        <a:bodyPr/>
        <a:lstStyle/>
        <a:p>
          <a:endParaRPr lang="en-GB"/>
        </a:p>
      </dgm:t>
    </dgm:pt>
    <dgm:pt modelId="{07A6A0E2-AE29-4C27-BB05-179383E5375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Digital Innovation</a:t>
          </a:r>
        </a:p>
      </dgm:t>
    </dgm:pt>
    <dgm:pt modelId="{21B5AD5E-8FC6-4902-AD29-1D64045D0EBB}" type="parTrans" cxnId="{8951F2F3-1F52-4727-92D4-22E55CBE4DB2}">
      <dgm:prSet/>
      <dgm:spPr/>
      <dgm:t>
        <a:bodyPr/>
        <a:lstStyle/>
        <a:p>
          <a:endParaRPr lang="en-GB"/>
        </a:p>
      </dgm:t>
    </dgm:pt>
    <dgm:pt modelId="{6C83A2AE-E217-4E4D-AE69-C2C1B5E6AF37}" type="sibTrans" cxnId="{8951F2F3-1F52-4727-92D4-22E55CBE4DB2}">
      <dgm:prSet/>
      <dgm:spPr/>
      <dgm:t>
        <a:bodyPr/>
        <a:lstStyle/>
        <a:p>
          <a:endParaRPr lang="en-GB"/>
        </a:p>
      </dgm:t>
    </dgm:pt>
    <dgm:pt modelId="{2CD7CE5E-9048-4E84-BE65-93234E2F3F4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900" dirty="0">
              <a:solidFill>
                <a:schemeClr val="tx1"/>
              </a:solidFill>
            </a:rPr>
            <a:t>Innovation, Organization and Strategy</a:t>
          </a:r>
        </a:p>
      </dgm:t>
    </dgm:pt>
    <dgm:pt modelId="{6D31CBF0-0125-483C-883F-5459EF8945ED}" type="parTrans" cxnId="{7CB90945-ED64-4AB9-91A2-C208311B649D}">
      <dgm:prSet/>
      <dgm:spPr/>
      <dgm:t>
        <a:bodyPr/>
        <a:lstStyle/>
        <a:p>
          <a:endParaRPr lang="en-GB"/>
        </a:p>
      </dgm:t>
    </dgm:pt>
    <dgm:pt modelId="{44147AB8-04C2-460C-B4C3-ACA5F8780F03}" type="sibTrans" cxnId="{7CB90945-ED64-4AB9-91A2-C208311B649D}">
      <dgm:prSet/>
      <dgm:spPr/>
      <dgm:t>
        <a:bodyPr/>
        <a:lstStyle/>
        <a:p>
          <a:endParaRPr lang="en-GB"/>
        </a:p>
      </dgm:t>
    </dgm:pt>
    <dgm:pt modelId="{49A0A0B2-C82F-4868-A3B2-6C3B7DDE451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900" dirty="0">
              <a:solidFill>
                <a:schemeClr val="tx1"/>
              </a:solidFill>
            </a:rPr>
            <a:t>Operations and Supply Chain Management</a:t>
          </a:r>
        </a:p>
      </dgm:t>
    </dgm:pt>
    <dgm:pt modelId="{FA9B436D-5A54-41A8-855A-AD6D2F5ADB39}" type="parTrans" cxnId="{73CE466A-0095-4B36-83DD-08CA15862135}">
      <dgm:prSet/>
      <dgm:spPr/>
      <dgm:t>
        <a:bodyPr/>
        <a:lstStyle/>
        <a:p>
          <a:endParaRPr lang="en-GB"/>
        </a:p>
      </dgm:t>
    </dgm:pt>
    <dgm:pt modelId="{337C9D54-9B69-44FC-A96C-28D69DC0ADDB}" type="sibTrans" cxnId="{73CE466A-0095-4B36-83DD-08CA15862135}">
      <dgm:prSet/>
      <dgm:spPr/>
      <dgm:t>
        <a:bodyPr/>
        <a:lstStyle/>
        <a:p>
          <a:endParaRPr lang="en-GB"/>
        </a:p>
      </dgm:t>
    </dgm:pt>
    <dgm:pt modelId="{AD42C166-83A0-454E-8B57-4229168FACC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900" dirty="0">
              <a:solidFill>
                <a:schemeClr val="tx1"/>
              </a:solidFill>
            </a:rPr>
            <a:t>Entrepreneurship and Small Business Management</a:t>
          </a:r>
        </a:p>
      </dgm:t>
    </dgm:pt>
    <dgm:pt modelId="{86F9E4EF-B330-4CE2-A085-ACEB9E7365EE}" type="parTrans" cxnId="{92A70D6D-9EB4-4B7A-BB8F-BE2255F34B50}">
      <dgm:prSet/>
      <dgm:spPr/>
      <dgm:t>
        <a:bodyPr/>
        <a:lstStyle/>
        <a:p>
          <a:endParaRPr lang="en-GB"/>
        </a:p>
      </dgm:t>
    </dgm:pt>
    <dgm:pt modelId="{2FE67BC7-E910-4E61-AF8F-04594691265E}" type="sibTrans" cxnId="{92A70D6D-9EB4-4B7A-BB8F-BE2255F34B50}">
      <dgm:prSet/>
      <dgm:spPr/>
      <dgm:t>
        <a:bodyPr/>
        <a:lstStyle/>
        <a:p>
          <a:endParaRPr lang="en-GB"/>
        </a:p>
      </dgm:t>
    </dgm:pt>
    <dgm:pt modelId="{7FED352E-13B2-4327-9078-AB8C4807605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000" dirty="0">
              <a:solidFill>
                <a:schemeClr val="bg1"/>
              </a:solidFill>
            </a:rPr>
            <a:t>Retail</a:t>
          </a:r>
        </a:p>
      </dgm:t>
    </dgm:pt>
    <dgm:pt modelId="{B3BE8867-CCB2-40C2-A19A-FC833F0FA9A9}" type="parTrans" cxnId="{51E12675-95E2-4DDB-B7DE-7138429B55AC}">
      <dgm:prSet/>
      <dgm:spPr/>
      <dgm:t>
        <a:bodyPr/>
        <a:lstStyle/>
        <a:p>
          <a:endParaRPr lang="en-GB"/>
        </a:p>
      </dgm:t>
    </dgm:pt>
    <dgm:pt modelId="{09B5BF88-9D2D-4161-956B-59A33F7AF2FC}" type="sibTrans" cxnId="{51E12675-95E2-4DDB-B7DE-7138429B55AC}">
      <dgm:prSet/>
      <dgm:spPr/>
      <dgm:t>
        <a:bodyPr/>
        <a:lstStyle/>
        <a:p>
          <a:endParaRPr lang="en-GB"/>
        </a:p>
      </dgm:t>
    </dgm:pt>
    <dgm:pt modelId="{BE76C282-75C4-46DD-98D4-3E2C186400B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Education</a:t>
          </a:r>
        </a:p>
      </dgm:t>
    </dgm:pt>
    <dgm:pt modelId="{3487E8DD-F076-4FCD-A621-D24692C5E88F}" type="parTrans" cxnId="{9743D1B7-B7E5-4EFD-A927-02E8D57B2FD1}">
      <dgm:prSet/>
      <dgm:spPr/>
      <dgm:t>
        <a:bodyPr/>
        <a:lstStyle/>
        <a:p>
          <a:endParaRPr lang="en-GB"/>
        </a:p>
      </dgm:t>
    </dgm:pt>
    <dgm:pt modelId="{1A64C6F6-6BE5-40B5-8F8E-2B6DF147BCF0}" type="sibTrans" cxnId="{9743D1B7-B7E5-4EFD-A927-02E8D57B2FD1}">
      <dgm:prSet/>
      <dgm:spPr/>
      <dgm:t>
        <a:bodyPr/>
        <a:lstStyle/>
        <a:p>
          <a:endParaRPr lang="en-GB"/>
        </a:p>
      </dgm:t>
    </dgm:pt>
    <dgm:pt modelId="{F3EB1811-13AF-4D48-8916-999D26C1704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Politics</a:t>
          </a:r>
        </a:p>
      </dgm:t>
    </dgm:pt>
    <dgm:pt modelId="{855D5214-7720-48EA-A4AA-D259F2BADC02}" type="parTrans" cxnId="{C51461B3-D3CE-4FDB-9A8C-A63CB1C3748D}">
      <dgm:prSet/>
      <dgm:spPr/>
      <dgm:t>
        <a:bodyPr/>
        <a:lstStyle/>
        <a:p>
          <a:endParaRPr lang="en-GB"/>
        </a:p>
      </dgm:t>
    </dgm:pt>
    <dgm:pt modelId="{D337B9C9-66B5-4035-BBEE-E2A3FF62F847}" type="sibTrans" cxnId="{C51461B3-D3CE-4FDB-9A8C-A63CB1C3748D}">
      <dgm:prSet/>
      <dgm:spPr/>
      <dgm:t>
        <a:bodyPr/>
        <a:lstStyle/>
        <a:p>
          <a:endParaRPr lang="en-GB"/>
        </a:p>
      </dgm:t>
    </dgm:pt>
    <dgm:pt modelId="{67DC5EF3-E231-4898-924C-F76D2334070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Health and Tourism</a:t>
          </a:r>
        </a:p>
      </dgm:t>
    </dgm:pt>
    <dgm:pt modelId="{F264CE98-115C-4226-A887-6CED604E111D}" type="parTrans" cxnId="{9BFC37AA-B2BC-49F7-9426-C4662AE89CF1}">
      <dgm:prSet/>
      <dgm:spPr/>
      <dgm:t>
        <a:bodyPr/>
        <a:lstStyle/>
        <a:p>
          <a:endParaRPr lang="en-GB"/>
        </a:p>
      </dgm:t>
    </dgm:pt>
    <dgm:pt modelId="{039FDFF8-0C21-4AB2-A887-B7766C798823}" type="sibTrans" cxnId="{9BFC37AA-B2BC-49F7-9426-C4662AE89CF1}">
      <dgm:prSet/>
      <dgm:spPr/>
      <dgm:t>
        <a:bodyPr/>
        <a:lstStyle/>
        <a:p>
          <a:endParaRPr lang="en-GB"/>
        </a:p>
      </dgm:t>
    </dgm:pt>
    <dgm:pt modelId="{86A80429-DDF1-4343-AAE2-484FC6580DA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000" dirty="0">
              <a:solidFill>
                <a:schemeClr val="bg1"/>
              </a:solidFill>
            </a:rPr>
            <a:t>Financial Reporting, Governance &amp; Audit</a:t>
          </a:r>
        </a:p>
      </dgm:t>
    </dgm:pt>
    <dgm:pt modelId="{2F877884-7074-4AD4-A8F6-62ABD19AB1DF}" type="parTrans" cxnId="{C72C6516-F7E6-4C09-96B3-12E51975ED84}">
      <dgm:prSet/>
      <dgm:spPr/>
      <dgm:t>
        <a:bodyPr/>
        <a:lstStyle/>
        <a:p>
          <a:endParaRPr lang="en-GB"/>
        </a:p>
      </dgm:t>
    </dgm:pt>
    <dgm:pt modelId="{7E92BD53-8175-403D-9B45-07EEA929D3A8}" type="sibTrans" cxnId="{C72C6516-F7E6-4C09-96B3-12E51975ED84}">
      <dgm:prSet/>
      <dgm:spPr/>
      <dgm:t>
        <a:bodyPr/>
        <a:lstStyle/>
        <a:p>
          <a:endParaRPr lang="en-GB"/>
        </a:p>
      </dgm:t>
    </dgm:pt>
    <dgm:pt modelId="{9CE45B01-833E-4E66-B552-712E6DD30D9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Management Accounting</a:t>
          </a:r>
        </a:p>
      </dgm:t>
    </dgm:pt>
    <dgm:pt modelId="{9E34797F-B37B-4862-A560-9144EC69CBCE}" type="parTrans" cxnId="{78EB842A-794E-4A45-A016-AD739F244CD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B9BC1D6-8BFB-4FAF-AB05-6DDF6B304CF5}" type="sibTrans" cxnId="{78EB842A-794E-4A45-A016-AD739F244CDE}">
      <dgm:prSet/>
      <dgm:spPr/>
      <dgm:t>
        <a:bodyPr/>
        <a:lstStyle/>
        <a:p>
          <a:endParaRPr lang="en-GB"/>
        </a:p>
      </dgm:t>
    </dgm:pt>
    <dgm:pt modelId="{35156037-0A38-485A-A3B3-DCD402A2EA30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Finance, Investment and Banking</a:t>
          </a:r>
        </a:p>
      </dgm:t>
    </dgm:pt>
    <dgm:pt modelId="{DFDF7A18-FC28-4A06-B58E-710D1407D149}" type="parTrans" cxnId="{72CDB92B-1D1E-4DF9-88B0-3B9EBD7A05BA}">
      <dgm:prSet/>
      <dgm:spPr/>
      <dgm:t>
        <a:bodyPr/>
        <a:lstStyle/>
        <a:p>
          <a:endParaRPr lang="en-GB"/>
        </a:p>
      </dgm:t>
    </dgm:pt>
    <dgm:pt modelId="{6ABB92C2-82A9-4CB1-821E-9A731624F3C4}" type="sibTrans" cxnId="{72CDB92B-1D1E-4DF9-88B0-3B9EBD7A05BA}">
      <dgm:prSet/>
      <dgm:spPr/>
      <dgm:t>
        <a:bodyPr/>
        <a:lstStyle/>
        <a:p>
          <a:endParaRPr lang="en-GB"/>
        </a:p>
      </dgm:t>
    </dgm:pt>
    <dgm:pt modelId="{43DBECC0-D152-4045-B89B-3400F3B5D52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</a:rPr>
            <a:t>Learning, Teaching and Pedagogy</a:t>
          </a:r>
        </a:p>
      </dgm:t>
    </dgm:pt>
    <dgm:pt modelId="{96F88105-FE6D-4C8E-9028-9543300373FC}" type="parTrans" cxnId="{4D0F7E31-57BC-4C80-8301-7B2B339CB322}">
      <dgm:prSet/>
      <dgm:spPr/>
      <dgm:t>
        <a:bodyPr/>
        <a:lstStyle/>
        <a:p>
          <a:endParaRPr lang="en-GB"/>
        </a:p>
      </dgm:t>
    </dgm:pt>
    <dgm:pt modelId="{E3C85458-770B-4A38-BB01-A35B5BE017DB}" type="sibTrans" cxnId="{4D0F7E31-57BC-4C80-8301-7B2B339CB322}">
      <dgm:prSet/>
      <dgm:spPr/>
      <dgm:t>
        <a:bodyPr/>
        <a:lstStyle/>
        <a:p>
          <a:endParaRPr lang="en-GB"/>
        </a:p>
      </dgm:t>
    </dgm:pt>
    <dgm:pt modelId="{80FC335D-9831-4376-8FC2-55A05154D71F}">
      <dgm:prSet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GB" sz="1000" b="1" dirty="0"/>
            <a:t>International Business Strategy and Decisions</a:t>
          </a:r>
        </a:p>
        <a:p>
          <a:r>
            <a:rPr lang="en-GB" sz="1000" i="1" dirty="0"/>
            <a:t>Prof. Ursula F. Ott</a:t>
          </a:r>
        </a:p>
      </dgm:t>
    </dgm:pt>
    <dgm:pt modelId="{8109573A-F9BC-468A-8334-85324080442F}" type="parTrans" cxnId="{1BC482CF-E1EF-4B62-B2FE-28D4CD5D5408}">
      <dgm:prSet/>
      <dgm:spPr/>
      <dgm:t>
        <a:bodyPr/>
        <a:lstStyle/>
        <a:p>
          <a:endParaRPr lang="en-GB"/>
        </a:p>
      </dgm:t>
    </dgm:pt>
    <dgm:pt modelId="{DC73B8C5-0886-4903-AC7C-F3EDD342B5A0}" type="sibTrans" cxnId="{1BC482CF-E1EF-4B62-B2FE-28D4CD5D5408}">
      <dgm:prSet/>
      <dgm:spPr/>
      <dgm:t>
        <a:bodyPr/>
        <a:lstStyle/>
        <a:p>
          <a:endParaRPr lang="en-GB"/>
        </a:p>
      </dgm:t>
    </dgm:pt>
    <dgm:pt modelId="{51E96D13-BFD8-4FBB-9E7C-1E0962CFEE64}">
      <dgm:prSet custT="1"/>
      <dgm:spPr>
        <a:solidFill>
          <a:schemeClr val="tx2"/>
        </a:solidFill>
      </dgm:spPr>
      <dgm:t>
        <a:bodyPr/>
        <a:lstStyle/>
        <a:p>
          <a:r>
            <a:rPr lang="en-GB" sz="1050" b="1" dirty="0">
              <a:solidFill>
                <a:schemeClr val="bg1"/>
              </a:solidFill>
            </a:rPr>
            <a:t>Behavioural Sciences </a:t>
          </a:r>
        </a:p>
        <a:p>
          <a:r>
            <a:rPr lang="en-GB" sz="1000" i="1" dirty="0">
              <a:solidFill>
                <a:schemeClr val="bg1"/>
              </a:solidFill>
            </a:rPr>
            <a:t>Prof. Thorsten Chmura</a:t>
          </a:r>
        </a:p>
      </dgm:t>
    </dgm:pt>
    <dgm:pt modelId="{CE0F86C0-7B00-4832-9186-DDACB57615AF}" type="parTrans" cxnId="{31DD6785-AE91-470C-B129-0C8C58E83726}">
      <dgm:prSet/>
      <dgm:spPr/>
      <dgm:t>
        <a:bodyPr/>
        <a:lstStyle/>
        <a:p>
          <a:endParaRPr lang="en-GB"/>
        </a:p>
      </dgm:t>
    </dgm:pt>
    <dgm:pt modelId="{030E29BD-EEE1-4E58-A4CD-4F258A542820}" type="sibTrans" cxnId="{31DD6785-AE91-470C-B129-0C8C58E83726}">
      <dgm:prSet/>
      <dgm:spPr/>
      <dgm:t>
        <a:bodyPr/>
        <a:lstStyle/>
        <a:p>
          <a:endParaRPr lang="en-GB"/>
        </a:p>
      </dgm:t>
    </dgm:pt>
    <dgm:pt modelId="{6D47431C-A6C7-45B4-A7B7-AB0CB6958FA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MNE’s, SME’s, Entrepreneurs in Emerging Markets</a:t>
          </a:r>
        </a:p>
      </dgm:t>
    </dgm:pt>
    <dgm:pt modelId="{97B6A8A0-CE79-4B8C-A83B-55B47835D338}" type="parTrans" cxnId="{D4FDD1C9-239E-4208-9CF3-24EC63D3D5E2}">
      <dgm:prSet/>
      <dgm:spPr/>
      <dgm:t>
        <a:bodyPr/>
        <a:lstStyle/>
        <a:p>
          <a:endParaRPr lang="en-GB"/>
        </a:p>
      </dgm:t>
    </dgm:pt>
    <dgm:pt modelId="{E9420A01-462B-47EB-A144-CD0AC68F8C8D}" type="sibTrans" cxnId="{D4FDD1C9-239E-4208-9CF3-24EC63D3D5E2}">
      <dgm:prSet/>
      <dgm:spPr/>
      <dgm:t>
        <a:bodyPr/>
        <a:lstStyle/>
        <a:p>
          <a:endParaRPr lang="en-GB"/>
        </a:p>
      </dgm:t>
    </dgm:pt>
    <dgm:pt modelId="{F4C79E84-DE74-4C09-9EE5-B7BE0CCB248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Cultural Values, Adaption and Profiles</a:t>
          </a:r>
        </a:p>
      </dgm:t>
    </dgm:pt>
    <dgm:pt modelId="{8BB9B6BA-CD86-4156-88D4-15B935D00E74}" type="parTrans" cxnId="{4DFC691A-C198-4C75-8447-38972AF6437D}">
      <dgm:prSet/>
      <dgm:spPr/>
      <dgm:t>
        <a:bodyPr/>
        <a:lstStyle/>
        <a:p>
          <a:endParaRPr lang="en-GB"/>
        </a:p>
      </dgm:t>
    </dgm:pt>
    <dgm:pt modelId="{5D7812FD-47BF-4175-84E9-F41ACF0C485F}" type="sibTrans" cxnId="{4DFC691A-C198-4C75-8447-38972AF6437D}">
      <dgm:prSet/>
      <dgm:spPr/>
      <dgm:t>
        <a:bodyPr/>
        <a:lstStyle/>
        <a:p>
          <a:endParaRPr lang="en-GB"/>
        </a:p>
      </dgm:t>
    </dgm:pt>
    <dgm:pt modelId="{83D19DC6-7DC3-4C2B-838C-0B9379D4912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Market Entry Strategies</a:t>
          </a:r>
        </a:p>
      </dgm:t>
    </dgm:pt>
    <dgm:pt modelId="{2FD02AF9-3679-47A0-B350-6860E336DFD7}" type="parTrans" cxnId="{D2869BCC-0E3B-459B-AFF3-D5178C118BC3}">
      <dgm:prSet/>
      <dgm:spPr/>
      <dgm:t>
        <a:bodyPr/>
        <a:lstStyle/>
        <a:p>
          <a:endParaRPr lang="en-GB"/>
        </a:p>
      </dgm:t>
    </dgm:pt>
    <dgm:pt modelId="{6E75514C-D6C8-4981-9EE7-1FA06230EA76}" type="sibTrans" cxnId="{D2869BCC-0E3B-459B-AFF3-D5178C118BC3}">
      <dgm:prSet/>
      <dgm:spPr/>
      <dgm:t>
        <a:bodyPr/>
        <a:lstStyle/>
        <a:p>
          <a:endParaRPr lang="en-GB"/>
        </a:p>
      </dgm:t>
    </dgm:pt>
    <dgm:pt modelId="{9F0507E5-47C6-422D-B180-98D2E0284498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Decision Making </a:t>
          </a:r>
        </a:p>
      </dgm:t>
    </dgm:pt>
    <dgm:pt modelId="{C4CD3D1A-CC54-481C-90BB-981B90DBF2D1}" type="parTrans" cxnId="{B45DCB0C-B940-4FFC-B4C4-CA66286D6D8B}">
      <dgm:prSet/>
      <dgm:spPr/>
      <dgm:t>
        <a:bodyPr/>
        <a:lstStyle/>
        <a:p>
          <a:endParaRPr lang="en-GB"/>
        </a:p>
      </dgm:t>
    </dgm:pt>
    <dgm:pt modelId="{F301C365-E241-46BA-8A43-A806E4C9CFA3}" type="sibTrans" cxnId="{B45DCB0C-B940-4FFC-B4C4-CA66286D6D8B}">
      <dgm:prSet/>
      <dgm:spPr/>
      <dgm:t>
        <a:bodyPr/>
        <a:lstStyle/>
        <a:p>
          <a:endParaRPr lang="en-GB"/>
        </a:p>
      </dgm:t>
    </dgm:pt>
    <dgm:pt modelId="{00DCA988-3FC0-47AA-82F3-0C9642B5BA0C}">
      <dgm:prSet/>
      <dgm:spPr/>
      <dgm:t>
        <a:bodyPr/>
        <a:lstStyle/>
        <a:p>
          <a:r>
            <a:rPr lang="en-GB" dirty="0"/>
            <a:t>Applied Behavioural Methods in Companies, Business  and Institution </a:t>
          </a:r>
        </a:p>
      </dgm:t>
    </dgm:pt>
    <dgm:pt modelId="{ECFDEE63-92DB-41B1-A4C3-0B9640753BDC}" type="parTrans" cxnId="{9A1F9E91-E950-4BB7-85D4-6B067D295A36}">
      <dgm:prSet/>
      <dgm:spPr/>
      <dgm:t>
        <a:bodyPr/>
        <a:lstStyle/>
        <a:p>
          <a:endParaRPr lang="en-GB"/>
        </a:p>
      </dgm:t>
    </dgm:pt>
    <dgm:pt modelId="{2E721B4F-54AF-407C-A4AA-22D7094D54E2}" type="sibTrans" cxnId="{9A1F9E91-E950-4BB7-85D4-6B067D295A36}">
      <dgm:prSet/>
      <dgm:spPr/>
      <dgm:t>
        <a:bodyPr/>
        <a:lstStyle/>
        <a:p>
          <a:endParaRPr lang="en-GB"/>
        </a:p>
      </dgm:t>
    </dgm:pt>
    <dgm:pt modelId="{435095F8-EA2A-4BBA-B51D-9E2CCA0F7557}">
      <dgm:prSet/>
      <dgm:spPr/>
      <dgm:t>
        <a:bodyPr/>
        <a:lstStyle/>
        <a:p>
          <a:r>
            <a:rPr lang="en-GB" dirty="0"/>
            <a:t>Cultural and International Behavioural Insights </a:t>
          </a:r>
        </a:p>
      </dgm:t>
    </dgm:pt>
    <dgm:pt modelId="{FB033E8E-41D0-45FB-9A95-AA4679DCCAAA}" type="parTrans" cxnId="{406D62DE-1CAE-45D5-AA82-A5548F6899B3}">
      <dgm:prSet/>
      <dgm:spPr/>
      <dgm:t>
        <a:bodyPr/>
        <a:lstStyle/>
        <a:p>
          <a:endParaRPr lang="en-GB"/>
        </a:p>
      </dgm:t>
    </dgm:pt>
    <dgm:pt modelId="{B9CA8BE7-E49B-4B36-A444-41E173CCE129}" type="sibTrans" cxnId="{406D62DE-1CAE-45D5-AA82-A5548F6899B3}">
      <dgm:prSet/>
      <dgm:spPr/>
      <dgm:t>
        <a:bodyPr/>
        <a:lstStyle/>
        <a:p>
          <a:endParaRPr lang="en-GB"/>
        </a:p>
      </dgm:t>
    </dgm:pt>
    <dgm:pt modelId="{A5A6030C-6243-48E8-A7A0-8CC8B77F6FC2}">
      <dgm:prSet/>
      <dgm:spPr/>
      <dgm:t>
        <a:bodyPr/>
        <a:lstStyle/>
        <a:p>
          <a:r>
            <a:rPr lang="en-GB" dirty="0"/>
            <a:t>Theory, Decision Making, Laboratory and Field Experiments</a:t>
          </a:r>
        </a:p>
      </dgm:t>
    </dgm:pt>
    <dgm:pt modelId="{BBEEDABC-1B03-4EEE-9D89-D9FEF4761559}" type="parTrans" cxnId="{69332D7E-C7AB-4E91-BC97-823B7AE6A6A0}">
      <dgm:prSet/>
      <dgm:spPr/>
      <dgm:t>
        <a:bodyPr/>
        <a:lstStyle/>
        <a:p>
          <a:endParaRPr lang="en-GB"/>
        </a:p>
      </dgm:t>
    </dgm:pt>
    <dgm:pt modelId="{352DDA47-B0F8-4290-9330-926EDE948656}" type="sibTrans" cxnId="{69332D7E-C7AB-4E91-BC97-823B7AE6A6A0}">
      <dgm:prSet/>
      <dgm:spPr/>
      <dgm:t>
        <a:bodyPr/>
        <a:lstStyle/>
        <a:p>
          <a:endParaRPr lang="en-GB"/>
        </a:p>
      </dgm:t>
    </dgm:pt>
    <dgm:pt modelId="{03C8CB5E-DCC0-40D0-B799-6A7F2EBFB110}">
      <dgm:prSet/>
      <dgm:spPr/>
      <dgm:t>
        <a:bodyPr/>
        <a:lstStyle/>
        <a:p>
          <a:r>
            <a:rPr lang="en-GB" dirty="0"/>
            <a:t>Impact and Intervention Design</a:t>
          </a:r>
        </a:p>
      </dgm:t>
    </dgm:pt>
    <dgm:pt modelId="{1032B4DD-8823-435C-B8BD-150DD998151A}" type="parTrans" cxnId="{6B57C3B7-847B-4FEC-90A6-1E3CE82E56E7}">
      <dgm:prSet/>
      <dgm:spPr/>
      <dgm:t>
        <a:bodyPr/>
        <a:lstStyle/>
        <a:p>
          <a:endParaRPr lang="en-GB"/>
        </a:p>
      </dgm:t>
    </dgm:pt>
    <dgm:pt modelId="{786C6824-45C3-46CC-A0E0-1AFA38334CC6}" type="sibTrans" cxnId="{6B57C3B7-847B-4FEC-90A6-1E3CE82E56E7}">
      <dgm:prSet/>
      <dgm:spPr/>
      <dgm:t>
        <a:bodyPr/>
        <a:lstStyle/>
        <a:p>
          <a:endParaRPr lang="en-GB"/>
        </a:p>
      </dgm:t>
    </dgm:pt>
    <dgm:pt modelId="{B7D27401-E99B-4C3C-B77E-471693B285E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sz="900" dirty="0">
              <a:solidFill>
                <a:schemeClr val="tx1"/>
              </a:solidFill>
            </a:rPr>
            <a:t>CSR and Governance</a:t>
          </a:r>
        </a:p>
      </dgm:t>
    </dgm:pt>
    <dgm:pt modelId="{581BC840-8DC2-463E-B156-1EAB715D7D7F}" type="parTrans" cxnId="{551BD96D-1BF1-4FD1-BBA8-121F43A68837}">
      <dgm:prSet/>
      <dgm:spPr/>
      <dgm:t>
        <a:bodyPr/>
        <a:lstStyle/>
        <a:p>
          <a:endParaRPr lang="en-GB"/>
        </a:p>
      </dgm:t>
    </dgm:pt>
    <dgm:pt modelId="{A0165C2D-D696-4D92-9543-69462E9468EA}" type="sibTrans" cxnId="{551BD96D-1BF1-4FD1-BBA8-121F43A68837}">
      <dgm:prSet/>
      <dgm:spPr/>
      <dgm:t>
        <a:bodyPr/>
        <a:lstStyle/>
        <a:p>
          <a:endParaRPr lang="en-GB"/>
        </a:p>
      </dgm:t>
    </dgm:pt>
    <dgm:pt modelId="{C6B2077E-14C6-4A5F-9025-A4C2A105D399}" type="pres">
      <dgm:prSet presAssocID="{13A28A39-859C-4DC9-9949-521FAFED1A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9BA1B6-DEE3-45F1-8F14-3A04738F2C59}" type="pres">
      <dgm:prSet presAssocID="{23FDEC07-144D-46A2-8EAC-190E5A55A85B}" presName="root1" presStyleCnt="0"/>
      <dgm:spPr/>
    </dgm:pt>
    <dgm:pt modelId="{F26691D0-BEAB-4DCB-B826-4605276172AA}" type="pres">
      <dgm:prSet presAssocID="{23FDEC07-144D-46A2-8EAC-190E5A55A85B}" presName="LevelOneTextNode" presStyleLbl="node0" presStyleIdx="0" presStyleCnt="1" custScaleX="149450" custScaleY="123526" custLinFactNeighborX="13008" custLinFactNeighborY="-26974">
        <dgm:presLayoutVars>
          <dgm:chPref val="3"/>
        </dgm:presLayoutVars>
      </dgm:prSet>
      <dgm:spPr/>
    </dgm:pt>
    <dgm:pt modelId="{5E5D6EEC-01F0-4A18-87E3-FCF89CFFF442}" type="pres">
      <dgm:prSet presAssocID="{23FDEC07-144D-46A2-8EAC-190E5A55A85B}" presName="level2hierChild" presStyleCnt="0"/>
      <dgm:spPr/>
    </dgm:pt>
    <dgm:pt modelId="{76C742AC-1BFB-472C-AE39-4C5D31595671}" type="pres">
      <dgm:prSet presAssocID="{23E88811-2A22-4B54-B129-CADB324B1491}" presName="conn2-1" presStyleLbl="parChTrans1D2" presStyleIdx="0" presStyleCnt="8"/>
      <dgm:spPr/>
    </dgm:pt>
    <dgm:pt modelId="{B88394CE-A696-490B-9D1C-7EB1BD160A47}" type="pres">
      <dgm:prSet presAssocID="{23E88811-2A22-4B54-B129-CADB324B1491}" presName="connTx" presStyleLbl="parChTrans1D2" presStyleIdx="0" presStyleCnt="8"/>
      <dgm:spPr/>
    </dgm:pt>
    <dgm:pt modelId="{E672448F-6315-46A4-9017-3184C89A5D17}" type="pres">
      <dgm:prSet presAssocID="{6F6FC960-4234-42DC-AF00-F78D9451A8A4}" presName="root2" presStyleCnt="0"/>
      <dgm:spPr/>
    </dgm:pt>
    <dgm:pt modelId="{761DBDF0-6F07-43DD-9759-ECC4A9BE5656}" type="pres">
      <dgm:prSet presAssocID="{6F6FC960-4234-42DC-AF00-F78D9451A8A4}" presName="LevelTwoTextNode" presStyleLbl="node2" presStyleIdx="0" presStyleCnt="8" custScaleX="193060" custScaleY="150255">
        <dgm:presLayoutVars>
          <dgm:chPref val="3"/>
        </dgm:presLayoutVars>
      </dgm:prSet>
      <dgm:spPr/>
    </dgm:pt>
    <dgm:pt modelId="{1CFF911B-41F9-4B43-8E81-3118418F7EA6}" type="pres">
      <dgm:prSet presAssocID="{6F6FC960-4234-42DC-AF00-F78D9451A8A4}" presName="level3hierChild" presStyleCnt="0"/>
      <dgm:spPr/>
    </dgm:pt>
    <dgm:pt modelId="{B8F9FA68-5533-48D5-85B8-C8125444908D}" type="pres">
      <dgm:prSet presAssocID="{82EF0997-5581-4140-B742-9B6808D2D38A}" presName="conn2-1" presStyleLbl="parChTrans1D3" presStyleIdx="0" presStyleCnt="8"/>
      <dgm:spPr/>
    </dgm:pt>
    <dgm:pt modelId="{79BCB916-5B27-4C39-9104-3882A64103D0}" type="pres">
      <dgm:prSet presAssocID="{82EF0997-5581-4140-B742-9B6808D2D38A}" presName="connTx" presStyleLbl="parChTrans1D3" presStyleIdx="0" presStyleCnt="8"/>
      <dgm:spPr/>
    </dgm:pt>
    <dgm:pt modelId="{1624ACC0-3AA6-483A-B1CF-22F1731909B3}" type="pres">
      <dgm:prSet presAssocID="{9888DD28-BDB0-48D4-A68D-A76BF3FEB7BB}" presName="root2" presStyleCnt="0"/>
      <dgm:spPr/>
    </dgm:pt>
    <dgm:pt modelId="{2F60EDE4-D9B9-4A87-AE28-8F9E5624538C}" type="pres">
      <dgm:prSet presAssocID="{9888DD28-BDB0-48D4-A68D-A76BF3FEB7BB}" presName="LevelTwoTextNode" presStyleLbl="node3" presStyleIdx="0" presStyleCnt="8" custScaleY="112737">
        <dgm:presLayoutVars>
          <dgm:chPref val="3"/>
        </dgm:presLayoutVars>
      </dgm:prSet>
      <dgm:spPr/>
    </dgm:pt>
    <dgm:pt modelId="{1C48B66D-D43B-43C8-898C-45A76B68EDCB}" type="pres">
      <dgm:prSet presAssocID="{9888DD28-BDB0-48D4-A68D-A76BF3FEB7BB}" presName="level3hierChild" presStyleCnt="0"/>
      <dgm:spPr/>
    </dgm:pt>
    <dgm:pt modelId="{6FBF3C6C-1C8C-44E2-8309-6A68D2DF5C2D}" type="pres">
      <dgm:prSet presAssocID="{3B49CF28-FC74-4827-9224-2777996EDA4F}" presName="conn2-1" presStyleLbl="parChTrans1D4" presStyleIdx="0" presStyleCnt="22"/>
      <dgm:spPr/>
    </dgm:pt>
    <dgm:pt modelId="{1F983381-5148-4B68-86BA-71E2DFFA7980}" type="pres">
      <dgm:prSet presAssocID="{3B49CF28-FC74-4827-9224-2777996EDA4F}" presName="connTx" presStyleLbl="parChTrans1D4" presStyleIdx="0" presStyleCnt="22"/>
      <dgm:spPr/>
    </dgm:pt>
    <dgm:pt modelId="{27224D81-B2B2-4B50-A2A2-AE2EA85A5920}" type="pres">
      <dgm:prSet presAssocID="{21E5DA81-B35A-4196-AA7D-577AFCD0C05F}" presName="root2" presStyleCnt="0"/>
      <dgm:spPr/>
    </dgm:pt>
    <dgm:pt modelId="{9D23DF96-A821-4228-A141-BB7A56D16918}" type="pres">
      <dgm:prSet presAssocID="{21E5DA81-B35A-4196-AA7D-577AFCD0C05F}" presName="LevelTwoTextNode" presStyleLbl="node4" presStyleIdx="0" presStyleCnt="22" custScaleY="112737">
        <dgm:presLayoutVars>
          <dgm:chPref val="3"/>
        </dgm:presLayoutVars>
      </dgm:prSet>
      <dgm:spPr/>
    </dgm:pt>
    <dgm:pt modelId="{8F2EC226-FCE4-4055-A89C-55232A4D5D25}" type="pres">
      <dgm:prSet presAssocID="{21E5DA81-B35A-4196-AA7D-577AFCD0C05F}" presName="level3hierChild" presStyleCnt="0"/>
      <dgm:spPr/>
    </dgm:pt>
    <dgm:pt modelId="{1D94142A-8964-4B18-A9EA-6B45F4FB101C}" type="pres">
      <dgm:prSet presAssocID="{78C2A332-2E95-4879-8C9C-A27715B02EE8}" presName="conn2-1" presStyleLbl="parChTrans1D4" presStyleIdx="1" presStyleCnt="22"/>
      <dgm:spPr/>
    </dgm:pt>
    <dgm:pt modelId="{A2E4F8EA-E5BD-4F21-AE3E-CD8FA37D2395}" type="pres">
      <dgm:prSet presAssocID="{78C2A332-2E95-4879-8C9C-A27715B02EE8}" presName="connTx" presStyleLbl="parChTrans1D4" presStyleIdx="1" presStyleCnt="22"/>
      <dgm:spPr/>
    </dgm:pt>
    <dgm:pt modelId="{8EEAF472-7A90-4939-9C2E-33722272CEDF}" type="pres">
      <dgm:prSet presAssocID="{A23CE1CA-4DCD-4C4E-B639-61E2A3B7C03B}" presName="root2" presStyleCnt="0"/>
      <dgm:spPr/>
    </dgm:pt>
    <dgm:pt modelId="{B0D2C520-8DC3-4AA5-9B19-50DB9378B302}" type="pres">
      <dgm:prSet presAssocID="{A23CE1CA-4DCD-4C4E-B639-61E2A3B7C03B}" presName="LevelTwoTextNode" presStyleLbl="node4" presStyleIdx="1" presStyleCnt="22" custScaleY="112737">
        <dgm:presLayoutVars>
          <dgm:chPref val="3"/>
        </dgm:presLayoutVars>
      </dgm:prSet>
      <dgm:spPr/>
    </dgm:pt>
    <dgm:pt modelId="{7C7CB72D-4A5B-4DA7-A2A9-8F3BC419611E}" type="pres">
      <dgm:prSet presAssocID="{A23CE1CA-4DCD-4C4E-B639-61E2A3B7C03B}" presName="level3hierChild" presStyleCnt="0"/>
      <dgm:spPr/>
    </dgm:pt>
    <dgm:pt modelId="{28E551DB-3188-416D-A028-58FE481D1F1B}" type="pres">
      <dgm:prSet presAssocID="{581BC840-8DC2-463E-B156-1EAB715D7D7F}" presName="conn2-1" presStyleLbl="parChTrans1D4" presStyleIdx="2" presStyleCnt="22"/>
      <dgm:spPr/>
    </dgm:pt>
    <dgm:pt modelId="{B6E38C6D-B132-4A97-B020-0B1E824794CF}" type="pres">
      <dgm:prSet presAssocID="{581BC840-8DC2-463E-B156-1EAB715D7D7F}" presName="connTx" presStyleLbl="parChTrans1D4" presStyleIdx="2" presStyleCnt="22"/>
      <dgm:spPr/>
    </dgm:pt>
    <dgm:pt modelId="{663D98DF-A060-4F9B-A0F4-EEB636B21416}" type="pres">
      <dgm:prSet presAssocID="{B7D27401-E99B-4C3C-B77E-471693B285EC}" presName="root2" presStyleCnt="0"/>
      <dgm:spPr/>
    </dgm:pt>
    <dgm:pt modelId="{A984946B-F999-4664-A4E1-0662EAC343BA}" type="pres">
      <dgm:prSet presAssocID="{B7D27401-E99B-4C3C-B77E-471693B285EC}" presName="LevelTwoTextNode" presStyleLbl="node4" presStyleIdx="2" presStyleCnt="22">
        <dgm:presLayoutVars>
          <dgm:chPref val="3"/>
        </dgm:presLayoutVars>
      </dgm:prSet>
      <dgm:spPr/>
    </dgm:pt>
    <dgm:pt modelId="{264EBD3C-F7AD-48C3-80BE-D5340F9E0413}" type="pres">
      <dgm:prSet presAssocID="{B7D27401-E99B-4C3C-B77E-471693B285EC}" presName="level3hierChild" presStyleCnt="0"/>
      <dgm:spPr/>
    </dgm:pt>
    <dgm:pt modelId="{1F1C01F8-71F2-47DF-9410-D0FC3DEEA953}" type="pres">
      <dgm:prSet presAssocID="{25126A2B-A55D-4F1A-8213-8CC8A8C23AAB}" presName="conn2-1" presStyleLbl="parChTrans1D2" presStyleIdx="1" presStyleCnt="8"/>
      <dgm:spPr/>
    </dgm:pt>
    <dgm:pt modelId="{F764C0E7-BE8D-473E-A0EC-34D73432D174}" type="pres">
      <dgm:prSet presAssocID="{25126A2B-A55D-4F1A-8213-8CC8A8C23AAB}" presName="connTx" presStyleLbl="parChTrans1D2" presStyleIdx="1" presStyleCnt="8"/>
      <dgm:spPr/>
    </dgm:pt>
    <dgm:pt modelId="{C35D3658-CC63-4D7F-8F21-B3A43509DDB5}" type="pres">
      <dgm:prSet presAssocID="{4CBD69C5-E019-4C7E-83D1-376977134EBF}" presName="root2" presStyleCnt="0"/>
      <dgm:spPr/>
    </dgm:pt>
    <dgm:pt modelId="{02A55861-C1B2-4340-8617-F550EA8BCB25}" type="pres">
      <dgm:prSet presAssocID="{4CBD69C5-E019-4C7E-83D1-376977134EBF}" presName="LevelTwoTextNode" presStyleLbl="node2" presStyleIdx="1" presStyleCnt="8" custScaleX="193060" custScaleY="150255">
        <dgm:presLayoutVars>
          <dgm:chPref val="3"/>
        </dgm:presLayoutVars>
      </dgm:prSet>
      <dgm:spPr/>
    </dgm:pt>
    <dgm:pt modelId="{16A5C7B9-590F-4772-A86D-26AA7E6E83C2}" type="pres">
      <dgm:prSet presAssocID="{4CBD69C5-E019-4C7E-83D1-376977134EBF}" presName="level3hierChild" presStyleCnt="0"/>
      <dgm:spPr/>
    </dgm:pt>
    <dgm:pt modelId="{4810AD48-0C44-47FA-A21C-8DDA5F49C44F}" type="pres">
      <dgm:prSet presAssocID="{29C2F54A-4C8D-4563-A139-27E11F421085}" presName="conn2-1" presStyleLbl="parChTrans1D3" presStyleIdx="1" presStyleCnt="8"/>
      <dgm:spPr/>
    </dgm:pt>
    <dgm:pt modelId="{CA3310AD-9BC2-4757-A4F1-F2A2066AEDDD}" type="pres">
      <dgm:prSet presAssocID="{29C2F54A-4C8D-4563-A139-27E11F421085}" presName="connTx" presStyleLbl="parChTrans1D3" presStyleIdx="1" presStyleCnt="8"/>
      <dgm:spPr/>
    </dgm:pt>
    <dgm:pt modelId="{1E5E3831-C0FE-48DA-81F9-9DB1031DE162}" type="pres">
      <dgm:prSet presAssocID="{FD5B41DB-30F7-48EE-8E2F-A66087191953}" presName="root2" presStyleCnt="0"/>
      <dgm:spPr/>
    </dgm:pt>
    <dgm:pt modelId="{E0D4DD8C-64AE-41D6-96EC-FC7B619C7E93}" type="pres">
      <dgm:prSet presAssocID="{FD5B41DB-30F7-48EE-8E2F-A66087191953}" presName="LevelTwoTextNode" presStyleLbl="node3" presStyleIdx="1" presStyleCnt="8" custScaleY="112737">
        <dgm:presLayoutVars>
          <dgm:chPref val="3"/>
        </dgm:presLayoutVars>
      </dgm:prSet>
      <dgm:spPr/>
    </dgm:pt>
    <dgm:pt modelId="{E4091DDF-E335-42CA-B867-2516B5FE3059}" type="pres">
      <dgm:prSet presAssocID="{FD5B41DB-30F7-48EE-8E2F-A66087191953}" presName="level3hierChild" presStyleCnt="0"/>
      <dgm:spPr/>
    </dgm:pt>
    <dgm:pt modelId="{61D4D930-C8CB-4625-80A5-FA240B3D7922}" type="pres">
      <dgm:prSet presAssocID="{183C3094-2FD5-40CF-8C8C-7F8CAEE1D283}" presName="conn2-1" presStyleLbl="parChTrans1D4" presStyleIdx="3" presStyleCnt="22"/>
      <dgm:spPr/>
    </dgm:pt>
    <dgm:pt modelId="{AD0195F1-287F-46A6-839C-98D74A602D3E}" type="pres">
      <dgm:prSet presAssocID="{183C3094-2FD5-40CF-8C8C-7F8CAEE1D283}" presName="connTx" presStyleLbl="parChTrans1D4" presStyleIdx="3" presStyleCnt="22"/>
      <dgm:spPr/>
    </dgm:pt>
    <dgm:pt modelId="{F6E34248-F728-464A-AAFD-D3BBC7C06E43}" type="pres">
      <dgm:prSet presAssocID="{41AE97C3-9C8D-42FF-A510-2FC0F18A6A85}" presName="root2" presStyleCnt="0"/>
      <dgm:spPr/>
    </dgm:pt>
    <dgm:pt modelId="{87373F79-D7E9-4C7B-B906-419A6EE339E1}" type="pres">
      <dgm:prSet presAssocID="{41AE97C3-9C8D-42FF-A510-2FC0F18A6A85}" presName="LevelTwoTextNode" presStyleLbl="node4" presStyleIdx="3" presStyleCnt="22" custScaleY="112737">
        <dgm:presLayoutVars>
          <dgm:chPref val="3"/>
        </dgm:presLayoutVars>
      </dgm:prSet>
      <dgm:spPr/>
    </dgm:pt>
    <dgm:pt modelId="{E5FCA8E3-74C3-48BD-95D6-386801007AFB}" type="pres">
      <dgm:prSet presAssocID="{41AE97C3-9C8D-42FF-A510-2FC0F18A6A85}" presName="level3hierChild" presStyleCnt="0"/>
      <dgm:spPr/>
    </dgm:pt>
    <dgm:pt modelId="{AD17B80B-B070-42E1-800E-6B4934BBDB3B}" type="pres">
      <dgm:prSet presAssocID="{8A254895-72A7-4591-81AA-593C023D3925}" presName="conn2-1" presStyleLbl="parChTrans1D4" presStyleIdx="4" presStyleCnt="22"/>
      <dgm:spPr/>
    </dgm:pt>
    <dgm:pt modelId="{BA2EA07C-8255-4AA7-A387-31899CFA950A}" type="pres">
      <dgm:prSet presAssocID="{8A254895-72A7-4591-81AA-593C023D3925}" presName="connTx" presStyleLbl="parChTrans1D4" presStyleIdx="4" presStyleCnt="22"/>
      <dgm:spPr/>
    </dgm:pt>
    <dgm:pt modelId="{F3F2245F-8177-4D81-B8D6-B54265E3B01D}" type="pres">
      <dgm:prSet presAssocID="{2B548F78-FC67-46F2-BF93-0EE873495CC1}" presName="root2" presStyleCnt="0"/>
      <dgm:spPr/>
    </dgm:pt>
    <dgm:pt modelId="{8B2BF307-2424-4EB0-8C6C-D0CC40027104}" type="pres">
      <dgm:prSet presAssocID="{2B548F78-FC67-46F2-BF93-0EE873495CC1}" presName="LevelTwoTextNode" presStyleLbl="node4" presStyleIdx="4" presStyleCnt="22" custScaleY="112737">
        <dgm:presLayoutVars>
          <dgm:chPref val="3"/>
        </dgm:presLayoutVars>
      </dgm:prSet>
      <dgm:spPr/>
    </dgm:pt>
    <dgm:pt modelId="{E8250912-2EEB-4D97-8BC6-685D9B4D9BC7}" type="pres">
      <dgm:prSet presAssocID="{2B548F78-FC67-46F2-BF93-0EE873495CC1}" presName="level3hierChild" presStyleCnt="0"/>
      <dgm:spPr/>
    </dgm:pt>
    <dgm:pt modelId="{3B449537-D160-4493-A273-9040F4B7E649}" type="pres">
      <dgm:prSet presAssocID="{5F011C92-532A-4106-9A10-DF150A911988}" presName="conn2-1" presStyleLbl="parChTrans1D2" presStyleIdx="2" presStyleCnt="8"/>
      <dgm:spPr/>
    </dgm:pt>
    <dgm:pt modelId="{7ADFB4CA-360B-488D-B88E-69544F85AB2E}" type="pres">
      <dgm:prSet presAssocID="{5F011C92-532A-4106-9A10-DF150A911988}" presName="connTx" presStyleLbl="parChTrans1D2" presStyleIdx="2" presStyleCnt="8"/>
      <dgm:spPr/>
    </dgm:pt>
    <dgm:pt modelId="{88AA8084-4674-4E08-9927-5034598F535E}" type="pres">
      <dgm:prSet presAssocID="{F9A6B42C-52A6-4B48-9121-4F6A22943805}" presName="root2" presStyleCnt="0"/>
      <dgm:spPr/>
    </dgm:pt>
    <dgm:pt modelId="{23D9ACC4-D508-4D8B-962C-00C798695D41}" type="pres">
      <dgm:prSet presAssocID="{F9A6B42C-52A6-4B48-9121-4F6A22943805}" presName="LevelTwoTextNode" presStyleLbl="node2" presStyleIdx="2" presStyleCnt="8" custScaleX="193060" custScaleY="150255">
        <dgm:presLayoutVars>
          <dgm:chPref val="3"/>
        </dgm:presLayoutVars>
      </dgm:prSet>
      <dgm:spPr/>
    </dgm:pt>
    <dgm:pt modelId="{D2DF184F-AC54-46DA-A4CE-1D894F2D4CE2}" type="pres">
      <dgm:prSet presAssocID="{F9A6B42C-52A6-4B48-9121-4F6A22943805}" presName="level3hierChild" presStyleCnt="0"/>
      <dgm:spPr/>
    </dgm:pt>
    <dgm:pt modelId="{BB30169D-0D56-4D6A-BBDB-9715106820B4}" type="pres">
      <dgm:prSet presAssocID="{D876D3D8-B52C-4B1F-95C2-D757BA6D31C6}" presName="conn2-1" presStyleLbl="parChTrans1D3" presStyleIdx="2" presStyleCnt="8"/>
      <dgm:spPr/>
    </dgm:pt>
    <dgm:pt modelId="{4AB5B195-1EE8-46DE-9737-5F0FDD71D929}" type="pres">
      <dgm:prSet presAssocID="{D876D3D8-B52C-4B1F-95C2-D757BA6D31C6}" presName="connTx" presStyleLbl="parChTrans1D3" presStyleIdx="2" presStyleCnt="8"/>
      <dgm:spPr/>
    </dgm:pt>
    <dgm:pt modelId="{1ECEB75A-03EC-455D-B151-5BE966E382F6}" type="pres">
      <dgm:prSet presAssocID="{6E934C7F-12EE-47C7-B9BA-5F6AEA1EDA50}" presName="root2" presStyleCnt="0"/>
      <dgm:spPr/>
    </dgm:pt>
    <dgm:pt modelId="{B60278B0-E4EE-4AB7-82CC-F3B9E0F23A93}" type="pres">
      <dgm:prSet presAssocID="{6E934C7F-12EE-47C7-B9BA-5F6AEA1EDA50}" presName="LevelTwoTextNode" presStyleLbl="node3" presStyleIdx="2" presStyleCnt="8" custScaleY="112737">
        <dgm:presLayoutVars>
          <dgm:chPref val="3"/>
        </dgm:presLayoutVars>
      </dgm:prSet>
      <dgm:spPr/>
    </dgm:pt>
    <dgm:pt modelId="{EE7C0CA8-A49A-40D8-886B-48C617F521CD}" type="pres">
      <dgm:prSet presAssocID="{6E934C7F-12EE-47C7-B9BA-5F6AEA1EDA50}" presName="level3hierChild" presStyleCnt="0"/>
      <dgm:spPr/>
    </dgm:pt>
    <dgm:pt modelId="{9C09987D-74C6-4247-BA1D-A6C3D310F3CD}" type="pres">
      <dgm:prSet presAssocID="{0EDD640D-4ABA-4108-8CF4-50D7714A8F67}" presName="conn2-1" presStyleLbl="parChTrans1D4" presStyleIdx="5" presStyleCnt="22"/>
      <dgm:spPr/>
    </dgm:pt>
    <dgm:pt modelId="{2CCC7DD2-AF31-4244-97CF-8C5B8C69AA17}" type="pres">
      <dgm:prSet presAssocID="{0EDD640D-4ABA-4108-8CF4-50D7714A8F67}" presName="connTx" presStyleLbl="parChTrans1D4" presStyleIdx="5" presStyleCnt="22"/>
      <dgm:spPr/>
    </dgm:pt>
    <dgm:pt modelId="{207645D2-77B8-4077-A04E-4533D7C0C51F}" type="pres">
      <dgm:prSet presAssocID="{B33D1514-D582-4F53-B1ED-1A6565886312}" presName="root2" presStyleCnt="0"/>
      <dgm:spPr/>
    </dgm:pt>
    <dgm:pt modelId="{D4F1E6DC-19B8-4E38-8775-78117462B02F}" type="pres">
      <dgm:prSet presAssocID="{B33D1514-D582-4F53-B1ED-1A6565886312}" presName="LevelTwoTextNode" presStyleLbl="node4" presStyleIdx="5" presStyleCnt="22" custScaleY="112737">
        <dgm:presLayoutVars>
          <dgm:chPref val="3"/>
        </dgm:presLayoutVars>
      </dgm:prSet>
      <dgm:spPr/>
    </dgm:pt>
    <dgm:pt modelId="{E4C091F9-DD48-4C8F-AAAF-481E3909A044}" type="pres">
      <dgm:prSet presAssocID="{B33D1514-D582-4F53-B1ED-1A6565886312}" presName="level3hierChild" presStyleCnt="0"/>
      <dgm:spPr/>
    </dgm:pt>
    <dgm:pt modelId="{5667A347-901D-4A05-B0F5-702728F84AAF}" type="pres">
      <dgm:prSet presAssocID="{B76E4796-448A-4005-8402-29AD67523490}" presName="conn2-1" presStyleLbl="parChTrans1D4" presStyleIdx="6" presStyleCnt="22"/>
      <dgm:spPr/>
    </dgm:pt>
    <dgm:pt modelId="{3F42D772-5A69-40F8-BEDB-62E20E3D4853}" type="pres">
      <dgm:prSet presAssocID="{B76E4796-448A-4005-8402-29AD67523490}" presName="connTx" presStyleLbl="parChTrans1D4" presStyleIdx="6" presStyleCnt="22"/>
      <dgm:spPr/>
    </dgm:pt>
    <dgm:pt modelId="{3C1DE43A-7DFA-4D3C-80CC-61D6B1D02D73}" type="pres">
      <dgm:prSet presAssocID="{CB9A03AD-B395-41A6-9C04-FF4EF2BCF4E8}" presName="root2" presStyleCnt="0"/>
      <dgm:spPr/>
    </dgm:pt>
    <dgm:pt modelId="{C74A6A47-86DA-405B-81C2-75407016CCCC}" type="pres">
      <dgm:prSet presAssocID="{CB9A03AD-B395-41A6-9C04-FF4EF2BCF4E8}" presName="LevelTwoTextNode" presStyleLbl="node4" presStyleIdx="6" presStyleCnt="22" custScaleY="112737">
        <dgm:presLayoutVars>
          <dgm:chPref val="3"/>
        </dgm:presLayoutVars>
      </dgm:prSet>
      <dgm:spPr/>
    </dgm:pt>
    <dgm:pt modelId="{923B28BF-8537-4875-B64B-E36F64F45ECE}" type="pres">
      <dgm:prSet presAssocID="{CB9A03AD-B395-41A6-9C04-FF4EF2BCF4E8}" presName="level3hierChild" presStyleCnt="0"/>
      <dgm:spPr/>
    </dgm:pt>
    <dgm:pt modelId="{30844CE7-EF46-46C5-8AAD-230B4BA018A4}" type="pres">
      <dgm:prSet presAssocID="{D97259B0-8D7A-4ED0-A9B5-BC068D4DBFE0}" presName="conn2-1" presStyleLbl="parChTrans1D2" presStyleIdx="3" presStyleCnt="8"/>
      <dgm:spPr/>
    </dgm:pt>
    <dgm:pt modelId="{23341E43-08D4-4779-8AE7-552E98904E2F}" type="pres">
      <dgm:prSet presAssocID="{D97259B0-8D7A-4ED0-A9B5-BC068D4DBFE0}" presName="connTx" presStyleLbl="parChTrans1D2" presStyleIdx="3" presStyleCnt="8"/>
      <dgm:spPr/>
    </dgm:pt>
    <dgm:pt modelId="{92DC64B3-A9A1-4BE5-B9EF-310717F751A0}" type="pres">
      <dgm:prSet presAssocID="{BB549DD8-4461-4477-AAFF-05802A117E61}" presName="root2" presStyleCnt="0"/>
      <dgm:spPr/>
    </dgm:pt>
    <dgm:pt modelId="{A12A7A5D-4040-4CEA-AE0A-3669529C1036}" type="pres">
      <dgm:prSet presAssocID="{BB549DD8-4461-4477-AAFF-05802A117E61}" presName="LevelTwoTextNode" presStyleLbl="node2" presStyleIdx="3" presStyleCnt="8" custScaleX="193060" custScaleY="150255" custLinFactNeighborY="44804">
        <dgm:presLayoutVars>
          <dgm:chPref val="3"/>
        </dgm:presLayoutVars>
      </dgm:prSet>
      <dgm:spPr/>
    </dgm:pt>
    <dgm:pt modelId="{23DCC42A-D95F-4269-AD27-086832AA4689}" type="pres">
      <dgm:prSet presAssocID="{BB549DD8-4461-4477-AAFF-05802A117E61}" presName="level3hierChild" presStyleCnt="0"/>
      <dgm:spPr/>
    </dgm:pt>
    <dgm:pt modelId="{7C427B3D-2411-45A7-8DB6-A01463BCF526}" type="pres">
      <dgm:prSet presAssocID="{21B5AD5E-8FC6-4902-AD29-1D64045D0EBB}" presName="conn2-1" presStyleLbl="parChTrans1D3" presStyleIdx="3" presStyleCnt="8"/>
      <dgm:spPr/>
    </dgm:pt>
    <dgm:pt modelId="{3003DDE0-9E77-461B-8F4A-B6F5CF0FD027}" type="pres">
      <dgm:prSet presAssocID="{21B5AD5E-8FC6-4902-AD29-1D64045D0EBB}" presName="connTx" presStyleLbl="parChTrans1D3" presStyleIdx="3" presStyleCnt="8"/>
      <dgm:spPr/>
    </dgm:pt>
    <dgm:pt modelId="{3BF6912E-3FB4-402D-96DB-7A3F83200C17}" type="pres">
      <dgm:prSet presAssocID="{07A6A0E2-AE29-4C27-BB05-179383E5375F}" presName="root2" presStyleCnt="0"/>
      <dgm:spPr/>
    </dgm:pt>
    <dgm:pt modelId="{C9F61256-AAD1-46B6-9E8F-8E80F32547DE}" type="pres">
      <dgm:prSet presAssocID="{07A6A0E2-AE29-4C27-BB05-179383E5375F}" presName="LevelTwoTextNode" presStyleLbl="node3" presStyleIdx="3" presStyleCnt="8" custScaleY="112737" custLinFactNeighborY="44804">
        <dgm:presLayoutVars>
          <dgm:chPref val="3"/>
        </dgm:presLayoutVars>
      </dgm:prSet>
      <dgm:spPr/>
    </dgm:pt>
    <dgm:pt modelId="{D3426978-BD52-40A7-ABD6-D4F7791B22B5}" type="pres">
      <dgm:prSet presAssocID="{07A6A0E2-AE29-4C27-BB05-179383E5375F}" presName="level3hierChild" presStyleCnt="0"/>
      <dgm:spPr/>
    </dgm:pt>
    <dgm:pt modelId="{9F331BE5-856A-471A-94FD-8A851B109C3B}" type="pres">
      <dgm:prSet presAssocID="{6D31CBF0-0125-483C-883F-5459EF8945ED}" presName="conn2-1" presStyleLbl="parChTrans1D4" presStyleIdx="7" presStyleCnt="22"/>
      <dgm:spPr/>
    </dgm:pt>
    <dgm:pt modelId="{278B9255-5A3B-4AD8-8A36-A98F41FAEDA1}" type="pres">
      <dgm:prSet presAssocID="{6D31CBF0-0125-483C-883F-5459EF8945ED}" presName="connTx" presStyleLbl="parChTrans1D4" presStyleIdx="7" presStyleCnt="22"/>
      <dgm:spPr/>
    </dgm:pt>
    <dgm:pt modelId="{96FCD3BA-B93D-4830-881E-D9066F87D60C}" type="pres">
      <dgm:prSet presAssocID="{2CD7CE5E-9048-4E84-BE65-93234E2F3F4D}" presName="root2" presStyleCnt="0"/>
      <dgm:spPr/>
    </dgm:pt>
    <dgm:pt modelId="{8D9DE54D-0FCB-4C20-8D4B-5345D49955DD}" type="pres">
      <dgm:prSet presAssocID="{2CD7CE5E-9048-4E84-BE65-93234E2F3F4D}" presName="LevelTwoTextNode" presStyleLbl="node4" presStyleIdx="7" presStyleCnt="22" custScaleY="112737" custLinFactNeighborY="44804">
        <dgm:presLayoutVars>
          <dgm:chPref val="3"/>
        </dgm:presLayoutVars>
      </dgm:prSet>
      <dgm:spPr/>
    </dgm:pt>
    <dgm:pt modelId="{964D3742-6F42-4EAB-82BD-A93CE09848B7}" type="pres">
      <dgm:prSet presAssocID="{2CD7CE5E-9048-4E84-BE65-93234E2F3F4D}" presName="level3hierChild" presStyleCnt="0"/>
      <dgm:spPr/>
    </dgm:pt>
    <dgm:pt modelId="{FB4A4E89-7976-459C-931C-F74A657C6644}" type="pres">
      <dgm:prSet presAssocID="{FA9B436D-5A54-41A8-855A-AD6D2F5ADB39}" presName="conn2-1" presStyleLbl="parChTrans1D4" presStyleIdx="8" presStyleCnt="22"/>
      <dgm:spPr/>
    </dgm:pt>
    <dgm:pt modelId="{AEE48319-0D0F-4E03-A24B-92EE34DDA1CD}" type="pres">
      <dgm:prSet presAssocID="{FA9B436D-5A54-41A8-855A-AD6D2F5ADB39}" presName="connTx" presStyleLbl="parChTrans1D4" presStyleIdx="8" presStyleCnt="22"/>
      <dgm:spPr/>
    </dgm:pt>
    <dgm:pt modelId="{3FDDA0A8-F194-4E6C-9B9C-F786760CD991}" type="pres">
      <dgm:prSet presAssocID="{49A0A0B2-C82F-4868-A3B2-6C3B7DDE4515}" presName="root2" presStyleCnt="0"/>
      <dgm:spPr/>
    </dgm:pt>
    <dgm:pt modelId="{C3CB4DF5-AD61-40F1-95FE-ECF39768FBC1}" type="pres">
      <dgm:prSet presAssocID="{49A0A0B2-C82F-4868-A3B2-6C3B7DDE4515}" presName="LevelTwoTextNode" presStyleLbl="node4" presStyleIdx="8" presStyleCnt="22" custScaleY="112737" custLinFactNeighborY="44804">
        <dgm:presLayoutVars>
          <dgm:chPref val="3"/>
        </dgm:presLayoutVars>
      </dgm:prSet>
      <dgm:spPr/>
    </dgm:pt>
    <dgm:pt modelId="{32263CC7-F953-44BB-9229-0F4F7D18AA97}" type="pres">
      <dgm:prSet presAssocID="{49A0A0B2-C82F-4868-A3B2-6C3B7DDE4515}" presName="level3hierChild" presStyleCnt="0"/>
      <dgm:spPr/>
    </dgm:pt>
    <dgm:pt modelId="{80F49754-6DA1-40FA-9BB5-38BC5B252802}" type="pres">
      <dgm:prSet presAssocID="{86F9E4EF-B330-4CE2-A085-ACEB9E7365EE}" presName="conn2-1" presStyleLbl="parChTrans1D4" presStyleIdx="9" presStyleCnt="22"/>
      <dgm:spPr/>
    </dgm:pt>
    <dgm:pt modelId="{DD2CC250-19E7-41A3-9B62-621884197001}" type="pres">
      <dgm:prSet presAssocID="{86F9E4EF-B330-4CE2-A085-ACEB9E7365EE}" presName="connTx" presStyleLbl="parChTrans1D4" presStyleIdx="9" presStyleCnt="22"/>
      <dgm:spPr/>
    </dgm:pt>
    <dgm:pt modelId="{73522B39-8288-4585-8F54-AB0872380815}" type="pres">
      <dgm:prSet presAssocID="{AD42C166-83A0-454E-8B57-4229168FACC1}" presName="root2" presStyleCnt="0"/>
      <dgm:spPr/>
    </dgm:pt>
    <dgm:pt modelId="{4B2A7026-E748-4B1B-AA51-11E08F6E5EA8}" type="pres">
      <dgm:prSet presAssocID="{AD42C166-83A0-454E-8B57-4229168FACC1}" presName="LevelTwoTextNode" presStyleLbl="node4" presStyleIdx="9" presStyleCnt="22" custScaleY="112737" custLinFactNeighborY="44804">
        <dgm:presLayoutVars>
          <dgm:chPref val="3"/>
        </dgm:presLayoutVars>
      </dgm:prSet>
      <dgm:spPr/>
    </dgm:pt>
    <dgm:pt modelId="{51473C87-F327-44FF-BA53-A479CED077C8}" type="pres">
      <dgm:prSet presAssocID="{AD42C166-83A0-454E-8B57-4229168FACC1}" presName="level3hierChild" presStyleCnt="0"/>
      <dgm:spPr/>
    </dgm:pt>
    <dgm:pt modelId="{37A03256-3CE8-4A62-9BBA-78CE89695591}" type="pres">
      <dgm:prSet presAssocID="{21D2339C-8060-498E-917F-D6A44F4DF738}" presName="conn2-1" presStyleLbl="parChTrans1D2" presStyleIdx="4" presStyleCnt="8"/>
      <dgm:spPr/>
    </dgm:pt>
    <dgm:pt modelId="{2FBB8D30-2D08-4DDB-A35C-1022A2944378}" type="pres">
      <dgm:prSet presAssocID="{21D2339C-8060-498E-917F-D6A44F4DF738}" presName="connTx" presStyleLbl="parChTrans1D2" presStyleIdx="4" presStyleCnt="8"/>
      <dgm:spPr/>
    </dgm:pt>
    <dgm:pt modelId="{3639BA15-3D8A-456B-8289-644A2FCABF8E}" type="pres">
      <dgm:prSet presAssocID="{A60B09E2-AB3E-4B43-9304-76AB22DE14BD}" presName="root2" presStyleCnt="0"/>
      <dgm:spPr/>
    </dgm:pt>
    <dgm:pt modelId="{70BA43DC-61BD-47BF-920B-402A7833F20B}" type="pres">
      <dgm:prSet presAssocID="{A60B09E2-AB3E-4B43-9304-76AB22DE14BD}" presName="LevelTwoTextNode" presStyleLbl="node2" presStyleIdx="4" presStyleCnt="8" custScaleX="193060" custScaleY="150255" custLinFactNeighborY="44804">
        <dgm:presLayoutVars>
          <dgm:chPref val="3"/>
        </dgm:presLayoutVars>
      </dgm:prSet>
      <dgm:spPr/>
    </dgm:pt>
    <dgm:pt modelId="{9442E632-6713-4919-9B09-9BED49DD51C2}" type="pres">
      <dgm:prSet presAssocID="{A60B09E2-AB3E-4B43-9304-76AB22DE14BD}" presName="level3hierChild" presStyleCnt="0"/>
      <dgm:spPr/>
    </dgm:pt>
    <dgm:pt modelId="{82D0D67C-3578-4FAC-B712-05F6D4B211FE}" type="pres">
      <dgm:prSet presAssocID="{B3BE8867-CCB2-40C2-A19A-FC833F0FA9A9}" presName="conn2-1" presStyleLbl="parChTrans1D3" presStyleIdx="4" presStyleCnt="8"/>
      <dgm:spPr/>
    </dgm:pt>
    <dgm:pt modelId="{1846D200-85C2-4475-B83E-C3297C41D2F8}" type="pres">
      <dgm:prSet presAssocID="{B3BE8867-CCB2-40C2-A19A-FC833F0FA9A9}" presName="connTx" presStyleLbl="parChTrans1D3" presStyleIdx="4" presStyleCnt="8"/>
      <dgm:spPr/>
    </dgm:pt>
    <dgm:pt modelId="{7FA28A6D-6B32-4C22-8D5E-FF98A4FF4A82}" type="pres">
      <dgm:prSet presAssocID="{7FED352E-13B2-4327-9078-AB8C4807605E}" presName="root2" presStyleCnt="0"/>
      <dgm:spPr/>
    </dgm:pt>
    <dgm:pt modelId="{23710C4F-E52B-41A5-9A4C-F3422CF0FE29}" type="pres">
      <dgm:prSet presAssocID="{7FED352E-13B2-4327-9078-AB8C4807605E}" presName="LevelTwoTextNode" presStyleLbl="node3" presStyleIdx="4" presStyleCnt="8" custScaleY="112737" custLinFactNeighborY="44804">
        <dgm:presLayoutVars>
          <dgm:chPref val="3"/>
        </dgm:presLayoutVars>
      </dgm:prSet>
      <dgm:spPr/>
    </dgm:pt>
    <dgm:pt modelId="{42596350-57AA-405C-A7C0-0D6989F68C85}" type="pres">
      <dgm:prSet presAssocID="{7FED352E-13B2-4327-9078-AB8C4807605E}" presName="level3hierChild" presStyleCnt="0"/>
      <dgm:spPr/>
    </dgm:pt>
    <dgm:pt modelId="{5666C8F2-1BCD-4A68-92DA-C9B0395DAF40}" type="pres">
      <dgm:prSet presAssocID="{3487E8DD-F076-4FCD-A621-D24692C5E88F}" presName="conn2-1" presStyleLbl="parChTrans1D4" presStyleIdx="10" presStyleCnt="22"/>
      <dgm:spPr/>
    </dgm:pt>
    <dgm:pt modelId="{78AAB8B9-04A6-4403-AA4F-46AC4B12270A}" type="pres">
      <dgm:prSet presAssocID="{3487E8DD-F076-4FCD-A621-D24692C5E88F}" presName="connTx" presStyleLbl="parChTrans1D4" presStyleIdx="10" presStyleCnt="22"/>
      <dgm:spPr/>
    </dgm:pt>
    <dgm:pt modelId="{E4C40685-C04D-494D-AB89-DDD4EEFBDD44}" type="pres">
      <dgm:prSet presAssocID="{BE76C282-75C4-46DD-98D4-3E2C186400BA}" presName="root2" presStyleCnt="0"/>
      <dgm:spPr/>
    </dgm:pt>
    <dgm:pt modelId="{A4199E43-06A5-4A86-B9C3-F5E155A9EEF7}" type="pres">
      <dgm:prSet presAssocID="{BE76C282-75C4-46DD-98D4-3E2C186400BA}" presName="LevelTwoTextNode" presStyleLbl="node4" presStyleIdx="10" presStyleCnt="22" custScaleY="112737" custLinFactNeighborY="44804">
        <dgm:presLayoutVars>
          <dgm:chPref val="3"/>
        </dgm:presLayoutVars>
      </dgm:prSet>
      <dgm:spPr/>
    </dgm:pt>
    <dgm:pt modelId="{90517E2E-889B-42E4-B164-DDC6011323F1}" type="pres">
      <dgm:prSet presAssocID="{BE76C282-75C4-46DD-98D4-3E2C186400BA}" presName="level3hierChild" presStyleCnt="0"/>
      <dgm:spPr/>
    </dgm:pt>
    <dgm:pt modelId="{D808076C-FEC5-4855-B24B-8D7C0A489339}" type="pres">
      <dgm:prSet presAssocID="{855D5214-7720-48EA-A4AA-D259F2BADC02}" presName="conn2-1" presStyleLbl="parChTrans1D4" presStyleIdx="11" presStyleCnt="22"/>
      <dgm:spPr/>
    </dgm:pt>
    <dgm:pt modelId="{60C1F250-32F7-41E4-9D24-98C326DAFA6C}" type="pres">
      <dgm:prSet presAssocID="{855D5214-7720-48EA-A4AA-D259F2BADC02}" presName="connTx" presStyleLbl="parChTrans1D4" presStyleIdx="11" presStyleCnt="22"/>
      <dgm:spPr/>
    </dgm:pt>
    <dgm:pt modelId="{C825DD99-B29B-4BF3-96C3-0BDE08E3DBBA}" type="pres">
      <dgm:prSet presAssocID="{F3EB1811-13AF-4D48-8916-999D26C17044}" presName="root2" presStyleCnt="0"/>
      <dgm:spPr/>
    </dgm:pt>
    <dgm:pt modelId="{4F776C1B-6165-4F77-B2E9-812B6BC3397F}" type="pres">
      <dgm:prSet presAssocID="{F3EB1811-13AF-4D48-8916-999D26C17044}" presName="LevelTwoTextNode" presStyleLbl="node4" presStyleIdx="11" presStyleCnt="22" custScaleY="112737" custLinFactNeighborY="44804">
        <dgm:presLayoutVars>
          <dgm:chPref val="3"/>
        </dgm:presLayoutVars>
      </dgm:prSet>
      <dgm:spPr/>
    </dgm:pt>
    <dgm:pt modelId="{122F10A2-250F-47E0-A780-73937CA19D43}" type="pres">
      <dgm:prSet presAssocID="{F3EB1811-13AF-4D48-8916-999D26C17044}" presName="level3hierChild" presStyleCnt="0"/>
      <dgm:spPr/>
    </dgm:pt>
    <dgm:pt modelId="{30E8755E-4D6E-4B59-97D0-E0E3CF16B4A1}" type="pres">
      <dgm:prSet presAssocID="{F264CE98-115C-4226-A887-6CED604E111D}" presName="conn2-1" presStyleLbl="parChTrans1D4" presStyleIdx="12" presStyleCnt="22"/>
      <dgm:spPr/>
    </dgm:pt>
    <dgm:pt modelId="{034B1E62-2806-425C-B54F-5CBBBE268200}" type="pres">
      <dgm:prSet presAssocID="{F264CE98-115C-4226-A887-6CED604E111D}" presName="connTx" presStyleLbl="parChTrans1D4" presStyleIdx="12" presStyleCnt="22"/>
      <dgm:spPr/>
    </dgm:pt>
    <dgm:pt modelId="{144CE091-7F8B-4B4A-AAD1-FDECEDF63E17}" type="pres">
      <dgm:prSet presAssocID="{67DC5EF3-E231-4898-924C-F76D2334070D}" presName="root2" presStyleCnt="0"/>
      <dgm:spPr/>
    </dgm:pt>
    <dgm:pt modelId="{FFA68CEC-3573-4500-96E5-F14F2C581D37}" type="pres">
      <dgm:prSet presAssocID="{67DC5EF3-E231-4898-924C-F76D2334070D}" presName="LevelTwoTextNode" presStyleLbl="node4" presStyleIdx="12" presStyleCnt="22" custScaleY="112737" custLinFactNeighborY="44804">
        <dgm:presLayoutVars>
          <dgm:chPref val="3"/>
        </dgm:presLayoutVars>
      </dgm:prSet>
      <dgm:spPr/>
    </dgm:pt>
    <dgm:pt modelId="{8ED2312A-226C-4A3D-A137-8B20712B8DF1}" type="pres">
      <dgm:prSet presAssocID="{67DC5EF3-E231-4898-924C-F76D2334070D}" presName="level3hierChild" presStyleCnt="0"/>
      <dgm:spPr/>
    </dgm:pt>
    <dgm:pt modelId="{C9CEB207-CF26-4BB9-B817-8D305E3B41DA}" type="pres">
      <dgm:prSet presAssocID="{A63D8BE0-E435-46A0-8610-A5752A835581}" presName="conn2-1" presStyleLbl="parChTrans1D2" presStyleIdx="5" presStyleCnt="8"/>
      <dgm:spPr/>
    </dgm:pt>
    <dgm:pt modelId="{47F22E59-420A-4E56-98FF-E4FA06801BB0}" type="pres">
      <dgm:prSet presAssocID="{A63D8BE0-E435-46A0-8610-A5752A835581}" presName="connTx" presStyleLbl="parChTrans1D2" presStyleIdx="5" presStyleCnt="8"/>
      <dgm:spPr/>
    </dgm:pt>
    <dgm:pt modelId="{C06A9ADE-2ED7-4B25-B9C0-8695BCC6AB79}" type="pres">
      <dgm:prSet presAssocID="{A2B556F4-84D4-4C99-A2DD-6125CB395F28}" presName="root2" presStyleCnt="0"/>
      <dgm:spPr/>
    </dgm:pt>
    <dgm:pt modelId="{87D149E9-F174-48AF-97AE-FCD491FD0515}" type="pres">
      <dgm:prSet presAssocID="{A2B556F4-84D4-4C99-A2DD-6125CB395F28}" presName="LevelTwoTextNode" presStyleLbl="node2" presStyleIdx="5" presStyleCnt="8" custScaleX="193060" custScaleY="150255" custLinFactNeighborY="44804">
        <dgm:presLayoutVars>
          <dgm:chPref val="3"/>
        </dgm:presLayoutVars>
      </dgm:prSet>
      <dgm:spPr/>
    </dgm:pt>
    <dgm:pt modelId="{6067E5AB-AAD7-4576-994D-1C28ED001901}" type="pres">
      <dgm:prSet presAssocID="{A2B556F4-84D4-4C99-A2DD-6125CB395F28}" presName="level3hierChild" presStyleCnt="0"/>
      <dgm:spPr/>
    </dgm:pt>
    <dgm:pt modelId="{A835FCF8-5C57-42E2-9F50-45D764C08642}" type="pres">
      <dgm:prSet presAssocID="{2F877884-7074-4AD4-A8F6-62ABD19AB1DF}" presName="conn2-1" presStyleLbl="parChTrans1D3" presStyleIdx="5" presStyleCnt="8"/>
      <dgm:spPr/>
    </dgm:pt>
    <dgm:pt modelId="{5B02C0DB-BFBF-46FA-A9B9-AE514FF16A12}" type="pres">
      <dgm:prSet presAssocID="{2F877884-7074-4AD4-A8F6-62ABD19AB1DF}" presName="connTx" presStyleLbl="parChTrans1D3" presStyleIdx="5" presStyleCnt="8"/>
      <dgm:spPr/>
    </dgm:pt>
    <dgm:pt modelId="{31881CD3-2832-4758-B026-23187111B779}" type="pres">
      <dgm:prSet presAssocID="{86A80429-DDF1-4343-AAE2-484FC6580DA1}" presName="root2" presStyleCnt="0"/>
      <dgm:spPr/>
    </dgm:pt>
    <dgm:pt modelId="{E889C3DD-12A9-4871-A81F-89F3E8698CDB}" type="pres">
      <dgm:prSet presAssocID="{86A80429-DDF1-4343-AAE2-484FC6580DA1}" presName="LevelTwoTextNode" presStyleLbl="node3" presStyleIdx="5" presStyleCnt="8" custScaleY="112737" custLinFactNeighborY="44804">
        <dgm:presLayoutVars>
          <dgm:chPref val="3"/>
        </dgm:presLayoutVars>
      </dgm:prSet>
      <dgm:spPr/>
    </dgm:pt>
    <dgm:pt modelId="{C3CAE8E7-7875-4BA7-931E-5376E3BFB2AE}" type="pres">
      <dgm:prSet presAssocID="{86A80429-DDF1-4343-AAE2-484FC6580DA1}" presName="level3hierChild" presStyleCnt="0"/>
      <dgm:spPr/>
    </dgm:pt>
    <dgm:pt modelId="{10CDB840-5F10-47BD-8CDA-BEADA671513B}" type="pres">
      <dgm:prSet presAssocID="{9E34797F-B37B-4862-A560-9144EC69CBCE}" presName="conn2-1" presStyleLbl="parChTrans1D4" presStyleIdx="13" presStyleCnt="22"/>
      <dgm:spPr/>
    </dgm:pt>
    <dgm:pt modelId="{C3855B04-461D-4057-8C5C-C8516D8BA9EE}" type="pres">
      <dgm:prSet presAssocID="{9E34797F-B37B-4862-A560-9144EC69CBCE}" presName="connTx" presStyleLbl="parChTrans1D4" presStyleIdx="13" presStyleCnt="22"/>
      <dgm:spPr/>
    </dgm:pt>
    <dgm:pt modelId="{4E630E1D-7BC7-4A68-A301-A085F3CB4F8B}" type="pres">
      <dgm:prSet presAssocID="{9CE45B01-833E-4E66-B552-712E6DD30D96}" presName="root2" presStyleCnt="0"/>
      <dgm:spPr/>
    </dgm:pt>
    <dgm:pt modelId="{DC22F898-3731-4DC4-90AC-F8238575B24D}" type="pres">
      <dgm:prSet presAssocID="{9CE45B01-833E-4E66-B552-712E6DD30D96}" presName="LevelTwoTextNode" presStyleLbl="node4" presStyleIdx="13" presStyleCnt="22" custScaleY="112737" custLinFactNeighborY="44804">
        <dgm:presLayoutVars>
          <dgm:chPref val="3"/>
        </dgm:presLayoutVars>
      </dgm:prSet>
      <dgm:spPr/>
    </dgm:pt>
    <dgm:pt modelId="{96C1AE4F-3212-4859-B78C-CBAE4AF0E146}" type="pres">
      <dgm:prSet presAssocID="{9CE45B01-833E-4E66-B552-712E6DD30D96}" presName="level3hierChild" presStyleCnt="0"/>
      <dgm:spPr/>
    </dgm:pt>
    <dgm:pt modelId="{7B25E0B4-DDEC-4CAE-8792-4FABC2B8FFA7}" type="pres">
      <dgm:prSet presAssocID="{DFDF7A18-FC28-4A06-B58E-710D1407D149}" presName="conn2-1" presStyleLbl="parChTrans1D4" presStyleIdx="14" presStyleCnt="22"/>
      <dgm:spPr/>
    </dgm:pt>
    <dgm:pt modelId="{FD1A49FC-A7C0-4733-BD28-DAA79C529E2A}" type="pres">
      <dgm:prSet presAssocID="{DFDF7A18-FC28-4A06-B58E-710D1407D149}" presName="connTx" presStyleLbl="parChTrans1D4" presStyleIdx="14" presStyleCnt="22"/>
      <dgm:spPr/>
    </dgm:pt>
    <dgm:pt modelId="{55AB5813-8CFA-4489-8AFC-7AF617EBD621}" type="pres">
      <dgm:prSet presAssocID="{35156037-0A38-485A-A3B3-DCD402A2EA30}" presName="root2" presStyleCnt="0"/>
      <dgm:spPr/>
    </dgm:pt>
    <dgm:pt modelId="{2A98AC76-4ACF-4FA4-8150-BB15C13BAB27}" type="pres">
      <dgm:prSet presAssocID="{35156037-0A38-485A-A3B3-DCD402A2EA30}" presName="LevelTwoTextNode" presStyleLbl="node4" presStyleIdx="14" presStyleCnt="22" custScaleY="112737" custLinFactNeighborY="44804">
        <dgm:presLayoutVars>
          <dgm:chPref val="3"/>
        </dgm:presLayoutVars>
      </dgm:prSet>
      <dgm:spPr/>
    </dgm:pt>
    <dgm:pt modelId="{5465BC8C-0D56-4794-81EB-044F623C6A7B}" type="pres">
      <dgm:prSet presAssocID="{35156037-0A38-485A-A3B3-DCD402A2EA30}" presName="level3hierChild" presStyleCnt="0"/>
      <dgm:spPr/>
    </dgm:pt>
    <dgm:pt modelId="{42F4D43D-A813-42BD-BA66-16C2155857D3}" type="pres">
      <dgm:prSet presAssocID="{96F88105-FE6D-4C8E-9028-9543300373FC}" presName="conn2-1" presStyleLbl="parChTrans1D4" presStyleIdx="15" presStyleCnt="22"/>
      <dgm:spPr/>
    </dgm:pt>
    <dgm:pt modelId="{85D7D74D-A43E-4B11-8166-CD45B785F413}" type="pres">
      <dgm:prSet presAssocID="{96F88105-FE6D-4C8E-9028-9543300373FC}" presName="connTx" presStyleLbl="parChTrans1D4" presStyleIdx="15" presStyleCnt="22"/>
      <dgm:spPr/>
    </dgm:pt>
    <dgm:pt modelId="{B8ED3317-909A-4232-A833-628A52C45F85}" type="pres">
      <dgm:prSet presAssocID="{43DBECC0-D152-4045-B89B-3400F3B5D52C}" presName="root2" presStyleCnt="0"/>
      <dgm:spPr/>
    </dgm:pt>
    <dgm:pt modelId="{1D0B5121-082B-4426-9E88-0B4558335B86}" type="pres">
      <dgm:prSet presAssocID="{43DBECC0-D152-4045-B89B-3400F3B5D52C}" presName="LevelTwoTextNode" presStyleLbl="node4" presStyleIdx="15" presStyleCnt="22" custScaleY="112737" custLinFactNeighborY="44804">
        <dgm:presLayoutVars>
          <dgm:chPref val="3"/>
        </dgm:presLayoutVars>
      </dgm:prSet>
      <dgm:spPr/>
    </dgm:pt>
    <dgm:pt modelId="{50974B36-2A92-4707-92C7-F59B957B649A}" type="pres">
      <dgm:prSet presAssocID="{43DBECC0-D152-4045-B89B-3400F3B5D52C}" presName="level3hierChild" presStyleCnt="0"/>
      <dgm:spPr/>
    </dgm:pt>
    <dgm:pt modelId="{0A7F54D3-BBDD-4DED-BEE2-CD113E813653}" type="pres">
      <dgm:prSet presAssocID="{8109573A-F9BC-468A-8334-85324080442F}" presName="conn2-1" presStyleLbl="parChTrans1D2" presStyleIdx="6" presStyleCnt="8"/>
      <dgm:spPr/>
    </dgm:pt>
    <dgm:pt modelId="{657CEA4B-0A8B-4A41-AC3F-B55B312B61E4}" type="pres">
      <dgm:prSet presAssocID="{8109573A-F9BC-468A-8334-85324080442F}" presName="connTx" presStyleLbl="parChTrans1D2" presStyleIdx="6" presStyleCnt="8"/>
      <dgm:spPr/>
    </dgm:pt>
    <dgm:pt modelId="{6DF2FD31-ADE8-4770-9DA7-703FE64F20E9}" type="pres">
      <dgm:prSet presAssocID="{80FC335D-9831-4376-8FC2-55A05154D71F}" presName="root2" presStyleCnt="0"/>
      <dgm:spPr/>
    </dgm:pt>
    <dgm:pt modelId="{370CC9DC-8126-4200-9D6F-52AEE1801463}" type="pres">
      <dgm:prSet presAssocID="{80FC335D-9831-4376-8FC2-55A05154D71F}" presName="LevelTwoTextNode" presStyleLbl="node2" presStyleIdx="6" presStyleCnt="8" custScaleX="193060" custScaleY="150255" custLinFactNeighborY="44804">
        <dgm:presLayoutVars>
          <dgm:chPref val="3"/>
        </dgm:presLayoutVars>
      </dgm:prSet>
      <dgm:spPr/>
    </dgm:pt>
    <dgm:pt modelId="{B5A537E6-666E-4C35-99DC-5169B4E44BB5}" type="pres">
      <dgm:prSet presAssocID="{80FC335D-9831-4376-8FC2-55A05154D71F}" presName="level3hierChild" presStyleCnt="0"/>
      <dgm:spPr/>
    </dgm:pt>
    <dgm:pt modelId="{5E33F4AD-6BA1-46DD-9DC0-93E2DB56BA53}" type="pres">
      <dgm:prSet presAssocID="{97B6A8A0-CE79-4B8C-A83B-55B47835D338}" presName="conn2-1" presStyleLbl="parChTrans1D3" presStyleIdx="6" presStyleCnt="8"/>
      <dgm:spPr/>
    </dgm:pt>
    <dgm:pt modelId="{9C2AAEDE-D946-4C78-988C-B7DDDE0596F3}" type="pres">
      <dgm:prSet presAssocID="{97B6A8A0-CE79-4B8C-A83B-55B47835D338}" presName="connTx" presStyleLbl="parChTrans1D3" presStyleIdx="6" presStyleCnt="8"/>
      <dgm:spPr/>
    </dgm:pt>
    <dgm:pt modelId="{234D1783-12BA-4940-A3EB-52D53E8212EE}" type="pres">
      <dgm:prSet presAssocID="{6D47431C-A6C7-45B4-A7B7-AB0CB6958FA5}" presName="root2" presStyleCnt="0"/>
      <dgm:spPr/>
    </dgm:pt>
    <dgm:pt modelId="{39FA0B3A-CE7F-496E-8258-6A372AC4E6ED}" type="pres">
      <dgm:prSet presAssocID="{6D47431C-A6C7-45B4-A7B7-AB0CB6958FA5}" presName="LevelTwoTextNode" presStyleLbl="node3" presStyleIdx="6" presStyleCnt="8" custScaleY="112691" custLinFactNeighborX="-255" custLinFactNeighborY="45127">
        <dgm:presLayoutVars>
          <dgm:chPref val="3"/>
        </dgm:presLayoutVars>
      </dgm:prSet>
      <dgm:spPr/>
    </dgm:pt>
    <dgm:pt modelId="{9BD3616E-80A0-4ED2-A52D-F1679F2782E2}" type="pres">
      <dgm:prSet presAssocID="{6D47431C-A6C7-45B4-A7B7-AB0CB6958FA5}" presName="level3hierChild" presStyleCnt="0"/>
      <dgm:spPr/>
    </dgm:pt>
    <dgm:pt modelId="{52C39918-C0E7-48AC-8A38-DEE5CE7CAC34}" type="pres">
      <dgm:prSet presAssocID="{8BB9B6BA-CD86-4156-88D4-15B935D00E74}" presName="conn2-1" presStyleLbl="parChTrans1D4" presStyleIdx="16" presStyleCnt="22"/>
      <dgm:spPr/>
    </dgm:pt>
    <dgm:pt modelId="{E3EC4C9A-2C63-403C-BF8C-B9BA2B8FFC1D}" type="pres">
      <dgm:prSet presAssocID="{8BB9B6BA-CD86-4156-88D4-15B935D00E74}" presName="connTx" presStyleLbl="parChTrans1D4" presStyleIdx="16" presStyleCnt="22"/>
      <dgm:spPr/>
    </dgm:pt>
    <dgm:pt modelId="{139E3F89-1B18-4156-8C9F-4F76745C2AC5}" type="pres">
      <dgm:prSet presAssocID="{F4C79E84-DE74-4C09-9EE5-B7BE0CCB248F}" presName="root2" presStyleCnt="0"/>
      <dgm:spPr/>
    </dgm:pt>
    <dgm:pt modelId="{019BD97D-37C9-44A3-9483-6A1CDBFEB09A}" type="pres">
      <dgm:prSet presAssocID="{F4C79E84-DE74-4C09-9EE5-B7BE0CCB248F}" presName="LevelTwoTextNode" presStyleLbl="node4" presStyleIdx="16" presStyleCnt="22" custScaleY="112691" custLinFactNeighborX="1450" custLinFactNeighborY="45128">
        <dgm:presLayoutVars>
          <dgm:chPref val="3"/>
        </dgm:presLayoutVars>
      </dgm:prSet>
      <dgm:spPr/>
    </dgm:pt>
    <dgm:pt modelId="{474D6173-036F-4E88-A747-9C4DF5953520}" type="pres">
      <dgm:prSet presAssocID="{F4C79E84-DE74-4C09-9EE5-B7BE0CCB248F}" presName="level3hierChild" presStyleCnt="0"/>
      <dgm:spPr/>
    </dgm:pt>
    <dgm:pt modelId="{4411072C-DFCD-44D8-92CF-787F79D52FB4}" type="pres">
      <dgm:prSet presAssocID="{2FD02AF9-3679-47A0-B350-6860E336DFD7}" presName="conn2-1" presStyleLbl="parChTrans1D4" presStyleIdx="17" presStyleCnt="22"/>
      <dgm:spPr/>
    </dgm:pt>
    <dgm:pt modelId="{688AE224-B920-4EB4-A77B-467E575A0A1A}" type="pres">
      <dgm:prSet presAssocID="{2FD02AF9-3679-47A0-B350-6860E336DFD7}" presName="connTx" presStyleLbl="parChTrans1D4" presStyleIdx="17" presStyleCnt="22"/>
      <dgm:spPr/>
    </dgm:pt>
    <dgm:pt modelId="{FB14B3DA-7014-4AD6-8278-3FCCAAA969CA}" type="pres">
      <dgm:prSet presAssocID="{83D19DC6-7DC3-4C2B-838C-0B9379D4912E}" presName="root2" presStyleCnt="0"/>
      <dgm:spPr/>
    </dgm:pt>
    <dgm:pt modelId="{5E3108F4-248D-42EC-91BA-438B554180EA}" type="pres">
      <dgm:prSet presAssocID="{83D19DC6-7DC3-4C2B-838C-0B9379D4912E}" presName="LevelTwoTextNode" presStyleLbl="node4" presStyleIdx="17" presStyleCnt="22" custScaleY="116411" custLinFactNeighborX="-655" custLinFactNeighborY="45127">
        <dgm:presLayoutVars>
          <dgm:chPref val="3"/>
        </dgm:presLayoutVars>
      </dgm:prSet>
      <dgm:spPr/>
    </dgm:pt>
    <dgm:pt modelId="{217BC352-C0D4-40BF-BFD6-11651680B333}" type="pres">
      <dgm:prSet presAssocID="{83D19DC6-7DC3-4C2B-838C-0B9379D4912E}" presName="level3hierChild" presStyleCnt="0"/>
      <dgm:spPr/>
    </dgm:pt>
    <dgm:pt modelId="{0C42DC3A-2C4F-4CB4-B645-766B2F5AC380}" type="pres">
      <dgm:prSet presAssocID="{C4CD3D1A-CC54-481C-90BB-981B90DBF2D1}" presName="conn2-1" presStyleLbl="parChTrans1D4" presStyleIdx="18" presStyleCnt="22"/>
      <dgm:spPr/>
    </dgm:pt>
    <dgm:pt modelId="{1754E197-7567-4A1F-8D5B-BE595354F282}" type="pres">
      <dgm:prSet presAssocID="{C4CD3D1A-CC54-481C-90BB-981B90DBF2D1}" presName="connTx" presStyleLbl="parChTrans1D4" presStyleIdx="18" presStyleCnt="22"/>
      <dgm:spPr/>
    </dgm:pt>
    <dgm:pt modelId="{10EE5694-17C3-49BB-8E20-3ACF1E040468}" type="pres">
      <dgm:prSet presAssocID="{9F0507E5-47C6-422D-B180-98D2E0284498}" presName="root2" presStyleCnt="0"/>
      <dgm:spPr/>
    </dgm:pt>
    <dgm:pt modelId="{14EDD7D4-B155-45A8-B145-CEE978344C20}" type="pres">
      <dgm:prSet presAssocID="{9F0507E5-47C6-422D-B180-98D2E0284498}" presName="LevelTwoTextNode" presStyleLbl="node4" presStyleIdx="18" presStyleCnt="22" custScaleY="112691" custLinFactNeighborX="430" custLinFactNeighborY="45128">
        <dgm:presLayoutVars>
          <dgm:chPref val="3"/>
        </dgm:presLayoutVars>
      </dgm:prSet>
      <dgm:spPr/>
    </dgm:pt>
    <dgm:pt modelId="{933AD74D-97EB-4BE4-9A34-5DEDA2BEF5AF}" type="pres">
      <dgm:prSet presAssocID="{9F0507E5-47C6-422D-B180-98D2E0284498}" presName="level3hierChild" presStyleCnt="0"/>
      <dgm:spPr/>
    </dgm:pt>
    <dgm:pt modelId="{BC525C77-0B86-4385-A7A7-88AF03E127BD}" type="pres">
      <dgm:prSet presAssocID="{CE0F86C0-7B00-4832-9186-DDACB57615AF}" presName="conn2-1" presStyleLbl="parChTrans1D2" presStyleIdx="7" presStyleCnt="8"/>
      <dgm:spPr/>
    </dgm:pt>
    <dgm:pt modelId="{A2B4B29D-06D9-4684-93A3-F8B50A7E8B4B}" type="pres">
      <dgm:prSet presAssocID="{CE0F86C0-7B00-4832-9186-DDACB57615AF}" presName="connTx" presStyleLbl="parChTrans1D2" presStyleIdx="7" presStyleCnt="8"/>
      <dgm:spPr/>
    </dgm:pt>
    <dgm:pt modelId="{324F0482-8009-4116-AE89-C70DA1E29FAF}" type="pres">
      <dgm:prSet presAssocID="{51E96D13-BFD8-4FBB-9E7C-1E0962CFEE64}" presName="root2" presStyleCnt="0"/>
      <dgm:spPr/>
    </dgm:pt>
    <dgm:pt modelId="{9EE1E686-2AF8-4130-ACCF-FB58BCC340D1}" type="pres">
      <dgm:prSet presAssocID="{51E96D13-BFD8-4FBB-9E7C-1E0962CFEE64}" presName="LevelTwoTextNode" presStyleLbl="node2" presStyleIdx="7" presStyleCnt="8" custScaleX="193060" custScaleY="150255" custLinFactNeighborY="39406">
        <dgm:presLayoutVars>
          <dgm:chPref val="3"/>
        </dgm:presLayoutVars>
      </dgm:prSet>
      <dgm:spPr/>
    </dgm:pt>
    <dgm:pt modelId="{CB31ECD7-D293-4BB6-9C53-523CB7E3209E}" type="pres">
      <dgm:prSet presAssocID="{51E96D13-BFD8-4FBB-9E7C-1E0962CFEE64}" presName="level3hierChild" presStyleCnt="0"/>
      <dgm:spPr/>
    </dgm:pt>
    <dgm:pt modelId="{4D0E021B-BF3A-493E-A19F-C7A7D5C13D53}" type="pres">
      <dgm:prSet presAssocID="{ECFDEE63-92DB-41B1-A4C3-0B9640753BDC}" presName="conn2-1" presStyleLbl="parChTrans1D3" presStyleIdx="7" presStyleCnt="8"/>
      <dgm:spPr/>
    </dgm:pt>
    <dgm:pt modelId="{993CB0C5-C1B6-4B26-878D-498730FC976A}" type="pres">
      <dgm:prSet presAssocID="{ECFDEE63-92DB-41B1-A4C3-0B9640753BDC}" presName="connTx" presStyleLbl="parChTrans1D3" presStyleIdx="7" presStyleCnt="8"/>
      <dgm:spPr/>
    </dgm:pt>
    <dgm:pt modelId="{343CAC01-C15D-4EE5-B682-3AD783658EC0}" type="pres">
      <dgm:prSet presAssocID="{00DCA988-3FC0-47AA-82F3-0C9642B5BA0C}" presName="root2" presStyleCnt="0"/>
      <dgm:spPr/>
    </dgm:pt>
    <dgm:pt modelId="{10BF8220-6281-4DBC-B663-0FE9595170B3}" type="pres">
      <dgm:prSet presAssocID="{00DCA988-3FC0-47AA-82F3-0C9642B5BA0C}" presName="LevelTwoTextNode" presStyleLbl="node3" presStyleIdx="7" presStyleCnt="8" custScaleY="112691" custLinFactNeighborY="38682">
        <dgm:presLayoutVars>
          <dgm:chPref val="3"/>
        </dgm:presLayoutVars>
      </dgm:prSet>
      <dgm:spPr/>
    </dgm:pt>
    <dgm:pt modelId="{E840E625-98E7-4DF0-8186-A1C7C4A4C607}" type="pres">
      <dgm:prSet presAssocID="{00DCA988-3FC0-47AA-82F3-0C9642B5BA0C}" presName="level3hierChild" presStyleCnt="0"/>
      <dgm:spPr/>
    </dgm:pt>
    <dgm:pt modelId="{26FC3D52-073A-4EA2-B52D-B10F874CE239}" type="pres">
      <dgm:prSet presAssocID="{FB033E8E-41D0-45FB-9A95-AA4679DCCAAA}" presName="conn2-1" presStyleLbl="parChTrans1D4" presStyleIdx="19" presStyleCnt="22"/>
      <dgm:spPr/>
    </dgm:pt>
    <dgm:pt modelId="{290ADAEC-CBBA-45C7-9363-C84730A6D31F}" type="pres">
      <dgm:prSet presAssocID="{FB033E8E-41D0-45FB-9A95-AA4679DCCAAA}" presName="connTx" presStyleLbl="parChTrans1D4" presStyleIdx="19" presStyleCnt="22"/>
      <dgm:spPr/>
    </dgm:pt>
    <dgm:pt modelId="{3D50F3EA-4814-4BB4-B2D7-96662DCF4937}" type="pres">
      <dgm:prSet presAssocID="{435095F8-EA2A-4BBA-B51D-9E2CCA0F7557}" presName="root2" presStyleCnt="0"/>
      <dgm:spPr/>
    </dgm:pt>
    <dgm:pt modelId="{698BCE4E-5A4E-41E3-8A17-E4A978069DBD}" type="pres">
      <dgm:prSet presAssocID="{435095F8-EA2A-4BBA-B51D-9E2CCA0F7557}" presName="LevelTwoTextNode" presStyleLbl="node4" presStyleIdx="19" presStyleCnt="22" custScaleY="112691" custLinFactNeighborY="38682">
        <dgm:presLayoutVars>
          <dgm:chPref val="3"/>
        </dgm:presLayoutVars>
      </dgm:prSet>
      <dgm:spPr/>
    </dgm:pt>
    <dgm:pt modelId="{E6E5E5CE-9AE9-491B-A705-6038E0281539}" type="pres">
      <dgm:prSet presAssocID="{435095F8-EA2A-4BBA-B51D-9E2CCA0F7557}" presName="level3hierChild" presStyleCnt="0"/>
      <dgm:spPr/>
    </dgm:pt>
    <dgm:pt modelId="{518F8239-B655-4AD0-81A8-606A201A9357}" type="pres">
      <dgm:prSet presAssocID="{BBEEDABC-1B03-4EEE-9D89-D9FEF4761559}" presName="conn2-1" presStyleLbl="parChTrans1D4" presStyleIdx="20" presStyleCnt="22"/>
      <dgm:spPr/>
    </dgm:pt>
    <dgm:pt modelId="{F6A479CE-FAE1-451F-9818-DF18CDB49914}" type="pres">
      <dgm:prSet presAssocID="{BBEEDABC-1B03-4EEE-9D89-D9FEF4761559}" presName="connTx" presStyleLbl="parChTrans1D4" presStyleIdx="20" presStyleCnt="22"/>
      <dgm:spPr/>
    </dgm:pt>
    <dgm:pt modelId="{5F3D0AD7-73BA-4942-80D3-A6421BAAA9B9}" type="pres">
      <dgm:prSet presAssocID="{A5A6030C-6243-48E8-A7A0-8CC8B77F6FC2}" presName="root2" presStyleCnt="0"/>
      <dgm:spPr/>
    </dgm:pt>
    <dgm:pt modelId="{0D8FD6D2-8BDE-4676-B6C4-1EACDFEF81F0}" type="pres">
      <dgm:prSet presAssocID="{A5A6030C-6243-48E8-A7A0-8CC8B77F6FC2}" presName="LevelTwoTextNode" presStyleLbl="node4" presStyleIdx="20" presStyleCnt="22" custScaleY="112691" custLinFactNeighborY="38682">
        <dgm:presLayoutVars>
          <dgm:chPref val="3"/>
        </dgm:presLayoutVars>
      </dgm:prSet>
      <dgm:spPr/>
    </dgm:pt>
    <dgm:pt modelId="{A71671FD-D5E1-4774-8634-814F6A2F6E86}" type="pres">
      <dgm:prSet presAssocID="{A5A6030C-6243-48E8-A7A0-8CC8B77F6FC2}" presName="level3hierChild" presStyleCnt="0"/>
      <dgm:spPr/>
    </dgm:pt>
    <dgm:pt modelId="{DC600FFB-FAAA-4134-9BB2-63929BA83824}" type="pres">
      <dgm:prSet presAssocID="{1032B4DD-8823-435C-B8BD-150DD998151A}" presName="conn2-1" presStyleLbl="parChTrans1D4" presStyleIdx="21" presStyleCnt="22"/>
      <dgm:spPr/>
    </dgm:pt>
    <dgm:pt modelId="{6D6A0C7B-D739-4C28-96C7-AE9FB83BB85E}" type="pres">
      <dgm:prSet presAssocID="{1032B4DD-8823-435C-B8BD-150DD998151A}" presName="connTx" presStyleLbl="parChTrans1D4" presStyleIdx="21" presStyleCnt="22"/>
      <dgm:spPr/>
    </dgm:pt>
    <dgm:pt modelId="{35522519-D880-449A-824F-DE76337866AF}" type="pres">
      <dgm:prSet presAssocID="{03C8CB5E-DCC0-40D0-B799-6A7F2EBFB110}" presName="root2" presStyleCnt="0"/>
      <dgm:spPr/>
    </dgm:pt>
    <dgm:pt modelId="{C08E5844-C3EF-4925-838B-08B9DFCDBFA5}" type="pres">
      <dgm:prSet presAssocID="{03C8CB5E-DCC0-40D0-B799-6A7F2EBFB110}" presName="LevelTwoTextNode" presStyleLbl="node4" presStyleIdx="21" presStyleCnt="22" custScaleY="112691" custLinFactNeighborY="38682">
        <dgm:presLayoutVars>
          <dgm:chPref val="3"/>
        </dgm:presLayoutVars>
      </dgm:prSet>
      <dgm:spPr/>
    </dgm:pt>
    <dgm:pt modelId="{5BDAA843-E6C6-43C8-BAFF-08AE45C533EB}" type="pres">
      <dgm:prSet presAssocID="{03C8CB5E-DCC0-40D0-B799-6A7F2EBFB110}" presName="level3hierChild" presStyleCnt="0"/>
      <dgm:spPr/>
    </dgm:pt>
  </dgm:ptLst>
  <dgm:cxnLst>
    <dgm:cxn modelId="{9966FE01-AC45-4033-B3D9-8BEC8B44846F}" type="presOf" srcId="{1032B4DD-8823-435C-B8BD-150DD998151A}" destId="{6D6A0C7B-D739-4C28-96C7-AE9FB83BB85E}" srcOrd="1" destOrd="0" presId="urn:microsoft.com/office/officeart/2008/layout/HorizontalMultiLevelHierarchy"/>
    <dgm:cxn modelId="{10FA4E06-25F0-4472-8336-A597C780738E}" srcId="{41AE97C3-9C8D-42FF-A510-2FC0F18A6A85}" destId="{2B548F78-FC67-46F2-BF93-0EE873495CC1}" srcOrd="0" destOrd="0" parTransId="{8A254895-72A7-4591-81AA-593C023D3925}" sibTransId="{58B1E03F-7B58-40C0-9C2C-563E3703A57C}"/>
    <dgm:cxn modelId="{750CA108-AE23-4E27-BDAF-A293F84D090B}" type="presOf" srcId="{86F9E4EF-B330-4CE2-A085-ACEB9E7365EE}" destId="{80F49754-6DA1-40FA-9BB5-38BC5B252802}" srcOrd="0" destOrd="0" presId="urn:microsoft.com/office/officeart/2008/layout/HorizontalMultiLevelHierarchy"/>
    <dgm:cxn modelId="{B45DCB0C-B940-4FFC-B4C4-CA66286D6D8B}" srcId="{83D19DC6-7DC3-4C2B-838C-0B9379D4912E}" destId="{9F0507E5-47C6-422D-B180-98D2E0284498}" srcOrd="0" destOrd="0" parTransId="{C4CD3D1A-CC54-481C-90BB-981B90DBF2D1}" sibTransId="{F301C365-E241-46BA-8A43-A806E4C9CFA3}"/>
    <dgm:cxn modelId="{9AE9700D-3819-48C1-B439-9A3E4872466D}" type="presOf" srcId="{8109573A-F9BC-468A-8334-85324080442F}" destId="{0A7F54D3-BBDD-4DED-BEE2-CD113E813653}" srcOrd="0" destOrd="0" presId="urn:microsoft.com/office/officeart/2008/layout/HorizontalMultiLevelHierarchy"/>
    <dgm:cxn modelId="{FFE54E0E-6198-4513-9EF9-93F9B9F78972}" type="presOf" srcId="{3487E8DD-F076-4FCD-A621-D24692C5E88F}" destId="{5666C8F2-1BCD-4A68-92DA-C9B0395DAF40}" srcOrd="0" destOrd="0" presId="urn:microsoft.com/office/officeart/2008/layout/HorizontalMultiLevelHierarchy"/>
    <dgm:cxn modelId="{E94E0010-9FA3-4FB9-9739-E2CF9E6F3F48}" type="presOf" srcId="{A5A6030C-6243-48E8-A7A0-8CC8B77F6FC2}" destId="{0D8FD6D2-8BDE-4676-B6C4-1EACDFEF81F0}" srcOrd="0" destOrd="0" presId="urn:microsoft.com/office/officeart/2008/layout/HorizontalMultiLevelHierarchy"/>
    <dgm:cxn modelId="{1CC35110-9F3A-40BA-B914-9F1423B0086D}" srcId="{B33D1514-D582-4F53-B1ED-1A6565886312}" destId="{CB9A03AD-B395-41A6-9C04-FF4EF2BCF4E8}" srcOrd="0" destOrd="0" parTransId="{B76E4796-448A-4005-8402-29AD67523490}" sibTransId="{109E965F-A013-4914-B571-E8B62D641519}"/>
    <dgm:cxn modelId="{B6170011-743C-4C55-88FE-BE6F0BCFBA39}" type="presOf" srcId="{FA9B436D-5A54-41A8-855A-AD6D2F5ADB39}" destId="{AEE48319-0D0F-4E03-A24B-92EE34DDA1CD}" srcOrd="1" destOrd="0" presId="urn:microsoft.com/office/officeart/2008/layout/HorizontalMultiLevelHierarchy"/>
    <dgm:cxn modelId="{FCB14411-EF2F-4D37-8FDE-2F8CC1C4B857}" type="presOf" srcId="{BB549DD8-4461-4477-AAFF-05802A117E61}" destId="{A12A7A5D-4040-4CEA-AE0A-3669529C1036}" srcOrd="0" destOrd="0" presId="urn:microsoft.com/office/officeart/2008/layout/HorizontalMultiLevelHierarchy"/>
    <dgm:cxn modelId="{C0D20B12-CED6-4962-B8FE-5E1212DD9F53}" type="presOf" srcId="{DFDF7A18-FC28-4A06-B58E-710D1407D149}" destId="{FD1A49FC-A7C0-4733-BD28-DAA79C529E2A}" srcOrd="1" destOrd="0" presId="urn:microsoft.com/office/officeart/2008/layout/HorizontalMultiLevelHierarchy"/>
    <dgm:cxn modelId="{AFAB0113-765F-4EC2-8D43-37151C5C7E64}" type="presOf" srcId="{35156037-0A38-485A-A3B3-DCD402A2EA30}" destId="{2A98AC76-4ACF-4FA4-8150-BB15C13BAB27}" srcOrd="0" destOrd="0" presId="urn:microsoft.com/office/officeart/2008/layout/HorizontalMultiLevelHierarchy"/>
    <dgm:cxn modelId="{C72C6516-F7E6-4C09-96B3-12E51975ED84}" srcId="{A2B556F4-84D4-4C99-A2DD-6125CB395F28}" destId="{86A80429-DDF1-4343-AAE2-484FC6580DA1}" srcOrd="0" destOrd="0" parTransId="{2F877884-7074-4AD4-A8F6-62ABD19AB1DF}" sibTransId="{7E92BD53-8175-403D-9B45-07EEA929D3A8}"/>
    <dgm:cxn modelId="{3D1CC318-038B-4924-B7F7-B5214071128E}" type="presOf" srcId="{2F877884-7074-4AD4-A8F6-62ABD19AB1DF}" destId="{5B02C0DB-BFBF-46FA-A9B9-AE514FF16A12}" srcOrd="1" destOrd="0" presId="urn:microsoft.com/office/officeart/2008/layout/HorizontalMultiLevelHierarchy"/>
    <dgm:cxn modelId="{4DFC691A-C198-4C75-8447-38972AF6437D}" srcId="{6D47431C-A6C7-45B4-A7B7-AB0CB6958FA5}" destId="{F4C79E84-DE74-4C09-9EE5-B7BE0CCB248F}" srcOrd="0" destOrd="0" parTransId="{8BB9B6BA-CD86-4156-88D4-15B935D00E74}" sibTransId="{5D7812FD-47BF-4175-84E9-F41ACF0C485F}"/>
    <dgm:cxn modelId="{938F231B-BC15-4573-9683-ED593B6B1099}" type="presOf" srcId="{25126A2B-A55D-4F1A-8213-8CC8A8C23AAB}" destId="{F764C0E7-BE8D-473E-A0EC-34D73432D174}" srcOrd="1" destOrd="0" presId="urn:microsoft.com/office/officeart/2008/layout/HorizontalMultiLevelHierarchy"/>
    <dgm:cxn modelId="{0C8F091C-713B-42CE-B423-7AB2164A7221}" srcId="{F9A6B42C-52A6-4B48-9121-4F6A22943805}" destId="{6E934C7F-12EE-47C7-B9BA-5F6AEA1EDA50}" srcOrd="0" destOrd="0" parTransId="{D876D3D8-B52C-4B1F-95C2-D757BA6D31C6}" sibTransId="{C1A56D97-1A16-4309-838B-290766A2BC42}"/>
    <dgm:cxn modelId="{7EAE051E-7571-4E80-A94D-EA8462E96AA7}" type="presOf" srcId="{A60B09E2-AB3E-4B43-9304-76AB22DE14BD}" destId="{70BA43DC-61BD-47BF-920B-402A7833F20B}" srcOrd="0" destOrd="0" presId="urn:microsoft.com/office/officeart/2008/layout/HorizontalMultiLevelHierarchy"/>
    <dgm:cxn modelId="{F21CDB1E-49C4-427B-BC2D-16680B26BA6A}" type="presOf" srcId="{ECFDEE63-92DB-41B1-A4C3-0B9640753BDC}" destId="{4D0E021B-BF3A-493E-A19F-C7A7D5C13D53}" srcOrd="0" destOrd="0" presId="urn:microsoft.com/office/officeart/2008/layout/HorizontalMultiLevelHierarchy"/>
    <dgm:cxn modelId="{BB06EB23-8A32-4286-B549-2A6D1E190E10}" type="presOf" srcId="{2B548F78-FC67-46F2-BF93-0EE873495CC1}" destId="{8B2BF307-2424-4EB0-8C6C-D0CC40027104}" srcOrd="0" destOrd="0" presId="urn:microsoft.com/office/officeart/2008/layout/HorizontalMultiLevelHierarchy"/>
    <dgm:cxn modelId="{3C153325-684F-4298-A487-5FD3A8A7D8CC}" type="presOf" srcId="{6D31CBF0-0125-483C-883F-5459EF8945ED}" destId="{278B9255-5A3B-4AD8-8A36-A98F41FAEDA1}" srcOrd="1" destOrd="0" presId="urn:microsoft.com/office/officeart/2008/layout/HorizontalMultiLevelHierarchy"/>
    <dgm:cxn modelId="{9B654325-B956-48C6-8BC3-1127C3A26FE4}" type="presOf" srcId="{2F877884-7074-4AD4-A8F6-62ABD19AB1DF}" destId="{A835FCF8-5C57-42E2-9F50-45D764C08642}" srcOrd="0" destOrd="0" presId="urn:microsoft.com/office/officeart/2008/layout/HorizontalMultiLevelHierarchy"/>
    <dgm:cxn modelId="{6AA33E26-44F5-430A-A9C5-3976C4E24AD5}" type="presOf" srcId="{82EF0997-5581-4140-B742-9B6808D2D38A}" destId="{79BCB916-5B27-4C39-9104-3882A64103D0}" srcOrd="1" destOrd="0" presId="urn:microsoft.com/office/officeart/2008/layout/HorizontalMultiLevelHierarchy"/>
    <dgm:cxn modelId="{D9E26427-2604-42E5-B5C2-F8127E25D780}" type="presOf" srcId="{00DCA988-3FC0-47AA-82F3-0C9642B5BA0C}" destId="{10BF8220-6281-4DBC-B663-0FE9595170B3}" srcOrd="0" destOrd="0" presId="urn:microsoft.com/office/officeart/2008/layout/HorizontalMultiLevelHierarchy"/>
    <dgm:cxn modelId="{A9FAA427-51D8-48CA-8651-90B2576A772E}" type="presOf" srcId="{B3BE8867-CCB2-40C2-A19A-FC833F0FA9A9}" destId="{82D0D67C-3578-4FAC-B712-05F6D4B211FE}" srcOrd="0" destOrd="0" presId="urn:microsoft.com/office/officeart/2008/layout/HorizontalMultiLevelHierarchy"/>
    <dgm:cxn modelId="{B634132A-8702-4ACB-8C75-0D90762ADA56}" type="presOf" srcId="{581BC840-8DC2-463E-B156-1EAB715D7D7F}" destId="{28E551DB-3188-416D-A028-58FE481D1F1B}" srcOrd="0" destOrd="0" presId="urn:microsoft.com/office/officeart/2008/layout/HorizontalMultiLevelHierarchy"/>
    <dgm:cxn modelId="{A2AB192A-51FD-49A5-853F-B2FD39448BE8}" type="presOf" srcId="{23E88811-2A22-4B54-B129-CADB324B1491}" destId="{B88394CE-A696-490B-9D1C-7EB1BD160A47}" srcOrd="1" destOrd="0" presId="urn:microsoft.com/office/officeart/2008/layout/HorizontalMultiLevelHierarchy"/>
    <dgm:cxn modelId="{78EB842A-794E-4A45-A016-AD739F244CDE}" srcId="{86A80429-DDF1-4343-AAE2-484FC6580DA1}" destId="{9CE45B01-833E-4E66-B552-712E6DD30D96}" srcOrd="0" destOrd="0" parTransId="{9E34797F-B37B-4862-A560-9144EC69CBCE}" sibTransId="{AB9BC1D6-8BFB-4FAF-AB05-6DDF6B304CF5}"/>
    <dgm:cxn modelId="{6FF8342B-A958-4A11-87D0-8C0F1636E4B9}" type="presOf" srcId="{8A254895-72A7-4591-81AA-593C023D3925}" destId="{AD17B80B-B070-42E1-800E-6B4934BBDB3B}" srcOrd="0" destOrd="0" presId="urn:microsoft.com/office/officeart/2008/layout/HorizontalMultiLevelHierarchy"/>
    <dgm:cxn modelId="{72CDB92B-1D1E-4DF9-88B0-3B9EBD7A05BA}" srcId="{9CE45B01-833E-4E66-B552-712E6DD30D96}" destId="{35156037-0A38-485A-A3B3-DCD402A2EA30}" srcOrd="0" destOrd="0" parTransId="{DFDF7A18-FC28-4A06-B58E-710D1407D149}" sibTransId="{6ABB92C2-82A9-4CB1-821E-9A731624F3C4}"/>
    <dgm:cxn modelId="{5ACBF72C-4954-4B84-983B-92DE4230B39D}" type="presOf" srcId="{CE0F86C0-7B00-4832-9186-DDACB57615AF}" destId="{A2B4B29D-06D9-4684-93A3-F8B50A7E8B4B}" srcOrd="1" destOrd="0" presId="urn:microsoft.com/office/officeart/2008/layout/HorizontalMultiLevelHierarchy"/>
    <dgm:cxn modelId="{91A4EA2F-DAFA-49E8-8D02-75375140D060}" type="presOf" srcId="{86A80429-DDF1-4343-AAE2-484FC6580DA1}" destId="{E889C3DD-12A9-4871-A81F-89F3E8698CDB}" srcOrd="0" destOrd="0" presId="urn:microsoft.com/office/officeart/2008/layout/HorizontalMultiLevelHierarchy"/>
    <dgm:cxn modelId="{4D0F7E31-57BC-4C80-8301-7B2B339CB322}" srcId="{35156037-0A38-485A-A3B3-DCD402A2EA30}" destId="{43DBECC0-D152-4045-B89B-3400F3B5D52C}" srcOrd="0" destOrd="0" parTransId="{96F88105-FE6D-4C8E-9028-9543300373FC}" sibTransId="{E3C85458-770B-4A38-BB01-A35B5BE017DB}"/>
    <dgm:cxn modelId="{BE90FD32-22BE-415E-ADF0-CB585E756480}" type="presOf" srcId="{BBEEDABC-1B03-4EEE-9D89-D9FEF4761559}" destId="{F6A479CE-FAE1-451F-9818-DF18CDB49914}" srcOrd="1" destOrd="0" presId="urn:microsoft.com/office/officeart/2008/layout/HorizontalMultiLevelHierarchy"/>
    <dgm:cxn modelId="{B4FBC033-E63E-4F27-8EF7-15C1D0C0EEBA}" type="presOf" srcId="{C4CD3D1A-CC54-481C-90BB-981B90DBF2D1}" destId="{0C42DC3A-2C4F-4CB4-B645-766B2F5AC380}" srcOrd="0" destOrd="0" presId="urn:microsoft.com/office/officeart/2008/layout/HorizontalMultiLevelHierarchy"/>
    <dgm:cxn modelId="{C147C833-08E9-4796-9DF4-B5078039F3B9}" type="presOf" srcId="{9888DD28-BDB0-48D4-A68D-A76BF3FEB7BB}" destId="{2F60EDE4-D9B9-4A87-AE28-8F9E5624538C}" srcOrd="0" destOrd="0" presId="urn:microsoft.com/office/officeart/2008/layout/HorizontalMultiLevelHierarchy"/>
    <dgm:cxn modelId="{D1962D35-94CC-4000-813A-854F6B92F9D5}" type="presOf" srcId="{F264CE98-115C-4226-A887-6CED604E111D}" destId="{034B1E62-2806-425C-B54F-5CBBBE268200}" srcOrd="1" destOrd="0" presId="urn:microsoft.com/office/officeart/2008/layout/HorizontalMultiLevelHierarchy"/>
    <dgm:cxn modelId="{7DA2A136-0456-46E0-9180-498834516421}" srcId="{23FDEC07-144D-46A2-8EAC-190E5A55A85B}" destId="{4CBD69C5-E019-4C7E-83D1-376977134EBF}" srcOrd="1" destOrd="0" parTransId="{25126A2B-A55D-4F1A-8213-8CC8A8C23AAB}" sibTransId="{CB4739B9-4AC5-4EC5-A5CE-68A293CDC7ED}"/>
    <dgm:cxn modelId="{C6530439-9B61-49CD-A3E2-950CD473E74A}" type="presOf" srcId="{A63D8BE0-E435-46A0-8610-A5752A835581}" destId="{47F22E59-420A-4E56-98FF-E4FA06801BB0}" srcOrd="1" destOrd="0" presId="urn:microsoft.com/office/officeart/2008/layout/HorizontalMultiLevelHierarchy"/>
    <dgm:cxn modelId="{6E644339-E193-4F96-B245-A41EDBF1BA26}" type="presOf" srcId="{25126A2B-A55D-4F1A-8213-8CC8A8C23AAB}" destId="{1F1C01F8-71F2-47DF-9410-D0FC3DEEA953}" srcOrd="0" destOrd="0" presId="urn:microsoft.com/office/officeart/2008/layout/HorizontalMultiLevelHierarchy"/>
    <dgm:cxn modelId="{36EE353F-8E8F-4EDB-8436-0B0FEB9AA8D3}" type="presOf" srcId="{7FED352E-13B2-4327-9078-AB8C4807605E}" destId="{23710C4F-E52B-41A5-9A4C-F3422CF0FE29}" srcOrd="0" destOrd="0" presId="urn:microsoft.com/office/officeart/2008/layout/HorizontalMultiLevelHierarchy"/>
    <dgm:cxn modelId="{62C8AF5E-3452-4842-968B-5CA43873D8F6}" type="presOf" srcId="{43DBECC0-D152-4045-B89B-3400F3B5D52C}" destId="{1D0B5121-082B-4426-9E88-0B4558335B86}" srcOrd="0" destOrd="0" presId="urn:microsoft.com/office/officeart/2008/layout/HorizontalMultiLevelHierarchy"/>
    <dgm:cxn modelId="{FA8C5161-F839-4C1C-92AF-3D8D97E7D701}" type="presOf" srcId="{D97259B0-8D7A-4ED0-A9B5-BC068D4DBFE0}" destId="{23341E43-08D4-4779-8AE7-552E98904E2F}" srcOrd="1" destOrd="0" presId="urn:microsoft.com/office/officeart/2008/layout/HorizontalMultiLevelHierarchy"/>
    <dgm:cxn modelId="{98199841-C05B-4B62-81FF-7037117AC3E0}" type="presOf" srcId="{96F88105-FE6D-4C8E-9028-9543300373FC}" destId="{42F4D43D-A813-42BD-BA66-16C2155857D3}" srcOrd="0" destOrd="0" presId="urn:microsoft.com/office/officeart/2008/layout/HorizontalMultiLevelHierarchy"/>
    <dgm:cxn modelId="{4447B741-12D4-4A52-A087-9BA41B6D1646}" type="presOf" srcId="{1032B4DD-8823-435C-B8BD-150DD998151A}" destId="{DC600FFB-FAAA-4134-9BB2-63929BA83824}" srcOrd="0" destOrd="0" presId="urn:microsoft.com/office/officeart/2008/layout/HorizontalMultiLevelHierarchy"/>
    <dgm:cxn modelId="{81A1E362-BFC3-4ADE-A3BB-105EAB22A3B5}" type="presOf" srcId="{21B5AD5E-8FC6-4902-AD29-1D64045D0EBB}" destId="{3003DDE0-9E77-461B-8F4A-B6F5CF0FD027}" srcOrd="1" destOrd="0" presId="urn:microsoft.com/office/officeart/2008/layout/HorizontalMultiLevelHierarchy"/>
    <dgm:cxn modelId="{F0C2E464-19B3-4B2C-85A8-6BA2564A5370}" type="presOf" srcId="{49A0A0B2-C82F-4868-A3B2-6C3B7DDE4515}" destId="{C3CB4DF5-AD61-40F1-95FE-ECF39768FBC1}" srcOrd="0" destOrd="0" presId="urn:microsoft.com/office/officeart/2008/layout/HorizontalMultiLevelHierarchy"/>
    <dgm:cxn modelId="{7CB90945-ED64-4AB9-91A2-C208311B649D}" srcId="{07A6A0E2-AE29-4C27-BB05-179383E5375F}" destId="{2CD7CE5E-9048-4E84-BE65-93234E2F3F4D}" srcOrd="0" destOrd="0" parTransId="{6D31CBF0-0125-483C-883F-5459EF8945ED}" sibTransId="{44147AB8-04C2-460C-B4C3-ACA5F8780F03}"/>
    <dgm:cxn modelId="{669F1C45-6D37-4247-A37E-167B2421C5B0}" type="presOf" srcId="{97B6A8A0-CE79-4B8C-A83B-55B47835D338}" destId="{5E33F4AD-6BA1-46DD-9DC0-93E2DB56BA53}" srcOrd="0" destOrd="0" presId="urn:microsoft.com/office/officeart/2008/layout/HorizontalMultiLevelHierarchy"/>
    <dgm:cxn modelId="{E03B2165-624D-4775-82F8-74971FBB30D2}" type="presOf" srcId="{183C3094-2FD5-40CF-8C8C-7F8CAEE1D283}" destId="{AD0195F1-287F-46A6-839C-98D74A602D3E}" srcOrd="1" destOrd="0" presId="urn:microsoft.com/office/officeart/2008/layout/HorizontalMultiLevelHierarchy"/>
    <dgm:cxn modelId="{FFB93748-57EB-43A1-9DCB-A861E2D24D85}" type="presOf" srcId="{96F88105-FE6D-4C8E-9028-9543300373FC}" destId="{85D7D74D-A43E-4B11-8166-CD45B785F413}" srcOrd="1" destOrd="0" presId="urn:microsoft.com/office/officeart/2008/layout/HorizontalMultiLevelHierarchy"/>
    <dgm:cxn modelId="{312CAD68-7D39-46B3-B29D-2E964CF6F586}" type="presOf" srcId="{D97259B0-8D7A-4ED0-A9B5-BC068D4DBFE0}" destId="{30844CE7-EF46-46C5-8AAD-230B4BA018A4}" srcOrd="0" destOrd="0" presId="urn:microsoft.com/office/officeart/2008/layout/HorizontalMultiLevelHierarchy"/>
    <dgm:cxn modelId="{73CE466A-0095-4B36-83DD-08CA15862135}" srcId="{2CD7CE5E-9048-4E84-BE65-93234E2F3F4D}" destId="{49A0A0B2-C82F-4868-A3B2-6C3B7DDE4515}" srcOrd="0" destOrd="0" parTransId="{FA9B436D-5A54-41A8-855A-AD6D2F5ADB39}" sibTransId="{337C9D54-9B69-44FC-A96C-28D69DC0ADDB}"/>
    <dgm:cxn modelId="{BA654C6A-A3C8-4540-AEA6-8FA969C4BF37}" type="presOf" srcId="{13A28A39-859C-4DC9-9949-521FAFED1A81}" destId="{C6B2077E-14C6-4A5F-9025-A4C2A105D399}" srcOrd="0" destOrd="0" presId="urn:microsoft.com/office/officeart/2008/layout/HorizontalMultiLevelHierarchy"/>
    <dgm:cxn modelId="{C7644C6C-9C1E-4B56-907F-708FA80AD470}" type="presOf" srcId="{F3EB1811-13AF-4D48-8916-999D26C17044}" destId="{4F776C1B-6165-4F77-B2E9-812B6BC3397F}" srcOrd="0" destOrd="0" presId="urn:microsoft.com/office/officeart/2008/layout/HorizontalMultiLevelHierarchy"/>
    <dgm:cxn modelId="{85B0724C-F5E3-4495-B625-BDAC2A082467}" srcId="{6F6FC960-4234-42DC-AF00-F78D9451A8A4}" destId="{9888DD28-BDB0-48D4-A68D-A76BF3FEB7BB}" srcOrd="0" destOrd="0" parTransId="{82EF0997-5581-4140-B742-9B6808D2D38A}" sibTransId="{8DA5C3C0-5B00-4E8E-9E38-F960A4DAE30F}"/>
    <dgm:cxn modelId="{92A70D6D-9EB4-4B7A-BB8F-BE2255F34B50}" srcId="{49A0A0B2-C82F-4868-A3B2-6C3B7DDE4515}" destId="{AD42C166-83A0-454E-8B57-4229168FACC1}" srcOrd="0" destOrd="0" parTransId="{86F9E4EF-B330-4CE2-A085-ACEB9E7365EE}" sibTransId="{2FE67BC7-E910-4E61-AF8F-04594691265E}"/>
    <dgm:cxn modelId="{7A447F4D-5996-4609-B7BC-4CED44F0F283}" type="presOf" srcId="{A2B556F4-84D4-4C99-A2DD-6125CB395F28}" destId="{87D149E9-F174-48AF-97AE-FCD491FD0515}" srcOrd="0" destOrd="0" presId="urn:microsoft.com/office/officeart/2008/layout/HorizontalMultiLevelHierarchy"/>
    <dgm:cxn modelId="{551BD96D-1BF1-4FD1-BBA8-121F43A68837}" srcId="{A23CE1CA-4DCD-4C4E-B639-61E2A3B7C03B}" destId="{B7D27401-E99B-4C3C-B77E-471693B285EC}" srcOrd="0" destOrd="0" parTransId="{581BC840-8DC2-463E-B156-1EAB715D7D7F}" sibTransId="{A0165C2D-D696-4D92-9543-69462E9468EA}"/>
    <dgm:cxn modelId="{F7C82050-CF1A-4417-975F-8748F3E48BCF}" srcId="{23FDEC07-144D-46A2-8EAC-190E5A55A85B}" destId="{6F6FC960-4234-42DC-AF00-F78D9451A8A4}" srcOrd="0" destOrd="0" parTransId="{23E88811-2A22-4B54-B129-CADB324B1491}" sibTransId="{C3F47A8F-F555-419C-8A6C-75B2978F84D1}"/>
    <dgm:cxn modelId="{37DC8350-BBF9-4ABA-9455-B659A1B7DB9A}" type="presOf" srcId="{FB033E8E-41D0-45FB-9A95-AA4679DCCAAA}" destId="{290ADAEC-CBBA-45C7-9363-C84730A6D31F}" srcOrd="1" destOrd="0" presId="urn:microsoft.com/office/officeart/2008/layout/HorizontalMultiLevelHierarchy"/>
    <dgm:cxn modelId="{BAFDDE50-2BD2-493F-A5A2-D48D421EBB9F}" type="presOf" srcId="{C4CD3D1A-CC54-481C-90BB-981B90DBF2D1}" destId="{1754E197-7567-4A1F-8D5B-BE595354F282}" srcOrd="1" destOrd="0" presId="urn:microsoft.com/office/officeart/2008/layout/HorizontalMultiLevelHierarchy"/>
    <dgm:cxn modelId="{CE43F970-38D6-46F5-8983-B0757B0B9C11}" type="presOf" srcId="{BE76C282-75C4-46DD-98D4-3E2C186400BA}" destId="{A4199E43-06A5-4A86-B9C3-F5E155A9EEF7}" srcOrd="0" destOrd="0" presId="urn:microsoft.com/office/officeart/2008/layout/HorizontalMultiLevelHierarchy"/>
    <dgm:cxn modelId="{4FA56D71-731D-4ED0-B170-3F70C2910349}" type="presOf" srcId="{07A6A0E2-AE29-4C27-BB05-179383E5375F}" destId="{C9F61256-AAD1-46B6-9E8F-8E80F32547DE}" srcOrd="0" destOrd="0" presId="urn:microsoft.com/office/officeart/2008/layout/HorizontalMultiLevelHierarchy"/>
    <dgm:cxn modelId="{E240F951-EEB3-4B06-8EAE-D553044C3D81}" type="presOf" srcId="{83D19DC6-7DC3-4C2B-838C-0B9379D4912E}" destId="{5E3108F4-248D-42EC-91BA-438B554180EA}" srcOrd="0" destOrd="0" presId="urn:microsoft.com/office/officeart/2008/layout/HorizontalMultiLevelHierarchy"/>
    <dgm:cxn modelId="{90C28D72-7831-4F8A-8ADC-0F145E971FDA}" srcId="{4CBD69C5-E019-4C7E-83D1-376977134EBF}" destId="{FD5B41DB-30F7-48EE-8E2F-A66087191953}" srcOrd="0" destOrd="0" parTransId="{29C2F54A-4C8D-4563-A139-27E11F421085}" sibTransId="{E23429D6-5DFD-4FFC-AC4E-FC59E7BA6181}"/>
    <dgm:cxn modelId="{5B552B73-774E-4478-A9F7-CBDE0E774FDA}" type="presOf" srcId="{97B6A8A0-CE79-4B8C-A83B-55B47835D338}" destId="{9C2AAEDE-D946-4C78-988C-B7DDDE0596F3}" srcOrd="1" destOrd="0" presId="urn:microsoft.com/office/officeart/2008/layout/HorizontalMultiLevelHierarchy"/>
    <dgm:cxn modelId="{FB7FD873-52D0-4CCC-97CB-1A7FD47CBCA1}" type="presOf" srcId="{21E5DA81-B35A-4196-AA7D-577AFCD0C05F}" destId="{9D23DF96-A821-4228-A141-BB7A56D16918}" srcOrd="0" destOrd="0" presId="urn:microsoft.com/office/officeart/2008/layout/HorizontalMultiLevelHierarchy"/>
    <dgm:cxn modelId="{51E12675-95E2-4DDB-B7DE-7138429B55AC}" srcId="{A60B09E2-AB3E-4B43-9304-76AB22DE14BD}" destId="{7FED352E-13B2-4327-9078-AB8C4807605E}" srcOrd="0" destOrd="0" parTransId="{B3BE8867-CCB2-40C2-A19A-FC833F0FA9A9}" sibTransId="{09B5BF88-9D2D-4161-956B-59A33F7AF2FC}"/>
    <dgm:cxn modelId="{9E2B6E76-8A11-4462-B80A-FEDB3626AF34}" srcId="{6E934C7F-12EE-47C7-B9BA-5F6AEA1EDA50}" destId="{B33D1514-D582-4F53-B1ED-1A6565886312}" srcOrd="0" destOrd="0" parTransId="{0EDD640D-4ABA-4108-8CF4-50D7714A8F67}" sibTransId="{77652FDE-D13D-41FB-92A1-EE8906F94A2D}"/>
    <dgm:cxn modelId="{D326CA76-2047-435E-AAE2-E63A40A26ACC}" type="presOf" srcId="{23E88811-2A22-4B54-B129-CADB324B1491}" destId="{76C742AC-1BFB-472C-AE39-4C5D31595671}" srcOrd="0" destOrd="0" presId="urn:microsoft.com/office/officeart/2008/layout/HorizontalMultiLevelHierarchy"/>
    <dgm:cxn modelId="{27CB0877-E347-4236-8519-6697E4ABF737}" type="presOf" srcId="{FD5B41DB-30F7-48EE-8E2F-A66087191953}" destId="{E0D4DD8C-64AE-41D6-96EC-FC7B619C7E93}" srcOrd="0" destOrd="0" presId="urn:microsoft.com/office/officeart/2008/layout/HorizontalMultiLevelHierarchy"/>
    <dgm:cxn modelId="{71A35759-6041-43D0-867F-0D7EFF2B97A0}" type="presOf" srcId="{FA9B436D-5A54-41A8-855A-AD6D2F5ADB39}" destId="{FB4A4E89-7976-459C-931C-F74A657C6644}" srcOrd="0" destOrd="0" presId="urn:microsoft.com/office/officeart/2008/layout/HorizontalMultiLevelHierarchy"/>
    <dgm:cxn modelId="{DFDC5979-5464-4060-A09F-76333728650A}" type="presOf" srcId="{9F0507E5-47C6-422D-B180-98D2E0284498}" destId="{14EDD7D4-B155-45A8-B145-CEE978344C20}" srcOrd="0" destOrd="0" presId="urn:microsoft.com/office/officeart/2008/layout/HorizontalMultiLevelHierarchy"/>
    <dgm:cxn modelId="{FA3EB779-2F03-48A0-A39D-BDF84EA4ECF8}" type="presOf" srcId="{6D47431C-A6C7-45B4-A7B7-AB0CB6958FA5}" destId="{39FA0B3A-CE7F-496E-8258-6A372AC4E6ED}" srcOrd="0" destOrd="0" presId="urn:microsoft.com/office/officeart/2008/layout/HorizontalMultiLevelHierarchy"/>
    <dgm:cxn modelId="{32C9CF79-783F-4780-9DA5-ECED3638FCE2}" type="presOf" srcId="{9E34797F-B37B-4862-A560-9144EC69CBCE}" destId="{10CDB840-5F10-47BD-8CDA-BEADA671513B}" srcOrd="0" destOrd="0" presId="urn:microsoft.com/office/officeart/2008/layout/HorizontalMultiLevelHierarchy"/>
    <dgm:cxn modelId="{A6099A7C-F79D-49F5-B057-6DD52C6E7428}" type="presOf" srcId="{23FDEC07-144D-46A2-8EAC-190E5A55A85B}" destId="{F26691D0-BEAB-4DCB-B826-4605276172AA}" srcOrd="0" destOrd="0" presId="urn:microsoft.com/office/officeart/2008/layout/HorizontalMultiLevelHierarchy"/>
    <dgm:cxn modelId="{69332D7E-C7AB-4E91-BC97-823B7AE6A6A0}" srcId="{435095F8-EA2A-4BBA-B51D-9E2CCA0F7557}" destId="{A5A6030C-6243-48E8-A7A0-8CC8B77F6FC2}" srcOrd="0" destOrd="0" parTransId="{BBEEDABC-1B03-4EEE-9D89-D9FEF4761559}" sibTransId="{352DDA47-B0F8-4290-9330-926EDE948656}"/>
    <dgm:cxn modelId="{9366BD7E-FE86-4AF7-B4B8-957EECA2FC76}" type="presOf" srcId="{D876D3D8-B52C-4B1F-95C2-D757BA6D31C6}" destId="{4AB5B195-1EE8-46DE-9737-5F0FDD71D929}" srcOrd="1" destOrd="0" presId="urn:microsoft.com/office/officeart/2008/layout/HorizontalMultiLevelHierarchy"/>
    <dgm:cxn modelId="{89F36583-9254-4F36-B060-4781AC548D38}" srcId="{9888DD28-BDB0-48D4-A68D-A76BF3FEB7BB}" destId="{21E5DA81-B35A-4196-AA7D-577AFCD0C05F}" srcOrd="0" destOrd="0" parTransId="{3B49CF28-FC74-4827-9224-2777996EDA4F}" sibTransId="{1ED3C554-9CCD-447F-AE67-9382AC686EBD}"/>
    <dgm:cxn modelId="{31DD6785-AE91-470C-B129-0C8C58E83726}" srcId="{23FDEC07-144D-46A2-8EAC-190E5A55A85B}" destId="{51E96D13-BFD8-4FBB-9E7C-1E0962CFEE64}" srcOrd="7" destOrd="0" parTransId="{CE0F86C0-7B00-4832-9186-DDACB57615AF}" sibTransId="{030E29BD-EEE1-4E58-A4CD-4F258A542820}"/>
    <dgm:cxn modelId="{1B79BC86-6895-4DA2-93D1-4B602469800E}" type="presOf" srcId="{F264CE98-115C-4226-A887-6CED604E111D}" destId="{30E8755E-4D6E-4B59-97D0-E0E3CF16B4A1}" srcOrd="0" destOrd="0" presId="urn:microsoft.com/office/officeart/2008/layout/HorizontalMultiLevelHierarchy"/>
    <dgm:cxn modelId="{53EB1887-35B1-4325-B535-927C24E2B6C5}" type="presOf" srcId="{78C2A332-2E95-4879-8C9C-A27715B02EE8}" destId="{1D94142A-8964-4B18-A9EA-6B45F4FB101C}" srcOrd="0" destOrd="0" presId="urn:microsoft.com/office/officeart/2008/layout/HorizontalMultiLevelHierarchy"/>
    <dgm:cxn modelId="{888DF08C-1389-4AEE-BCBF-30A0A76797DD}" type="presOf" srcId="{29C2F54A-4C8D-4563-A139-27E11F421085}" destId="{CA3310AD-9BC2-4757-A4F1-F2A2066AEDDD}" srcOrd="1" destOrd="0" presId="urn:microsoft.com/office/officeart/2008/layout/HorizontalMultiLevelHierarchy"/>
    <dgm:cxn modelId="{5E4FB18F-BE2B-47D2-9631-50BF1A417D42}" srcId="{13A28A39-859C-4DC9-9949-521FAFED1A81}" destId="{23FDEC07-144D-46A2-8EAC-190E5A55A85B}" srcOrd="0" destOrd="0" parTransId="{5581E202-8F40-430F-AF01-9502E382FEE0}" sibTransId="{CAD57632-4BFF-4F96-8134-C36F39BF84B7}"/>
    <dgm:cxn modelId="{F98FC890-9007-4918-93B5-388FFE52CD04}" srcId="{FD5B41DB-30F7-48EE-8E2F-A66087191953}" destId="{41AE97C3-9C8D-42FF-A510-2FC0F18A6A85}" srcOrd="0" destOrd="0" parTransId="{183C3094-2FD5-40CF-8C8C-7F8CAEE1D283}" sibTransId="{1253DFAF-D242-4E1F-ACEB-09A640D35145}"/>
    <dgm:cxn modelId="{9A1F9E91-E950-4BB7-85D4-6B067D295A36}" srcId="{51E96D13-BFD8-4FBB-9E7C-1E0962CFEE64}" destId="{00DCA988-3FC0-47AA-82F3-0C9642B5BA0C}" srcOrd="0" destOrd="0" parTransId="{ECFDEE63-92DB-41B1-A4C3-0B9640753BDC}" sibTransId="{2E721B4F-54AF-407C-A4AA-22D7094D54E2}"/>
    <dgm:cxn modelId="{33FA3692-EE56-4E2E-8CA7-578C713A7546}" type="presOf" srcId="{9E34797F-B37B-4862-A560-9144EC69CBCE}" destId="{C3855B04-461D-4057-8C5C-C8516D8BA9EE}" srcOrd="1" destOrd="0" presId="urn:microsoft.com/office/officeart/2008/layout/HorizontalMultiLevelHierarchy"/>
    <dgm:cxn modelId="{A0838092-4896-4239-B6B6-D2BD7726DE22}" type="presOf" srcId="{2FD02AF9-3679-47A0-B350-6860E336DFD7}" destId="{688AE224-B920-4EB4-A77B-467E575A0A1A}" srcOrd="1" destOrd="0" presId="urn:microsoft.com/office/officeart/2008/layout/HorizontalMultiLevelHierarchy"/>
    <dgm:cxn modelId="{B7F58E92-1E0D-4B53-BC50-257A634269FD}" type="presOf" srcId="{8BB9B6BA-CD86-4156-88D4-15B935D00E74}" destId="{E3EC4C9A-2C63-403C-BF8C-B9BA2B8FFC1D}" srcOrd="1" destOrd="0" presId="urn:microsoft.com/office/officeart/2008/layout/HorizontalMultiLevelHierarchy"/>
    <dgm:cxn modelId="{0A12FF94-269D-4B6E-BDED-4A0E4CD0A4CA}" type="presOf" srcId="{03C8CB5E-DCC0-40D0-B799-6A7F2EBFB110}" destId="{C08E5844-C3EF-4925-838B-08B9DFCDBFA5}" srcOrd="0" destOrd="0" presId="urn:microsoft.com/office/officeart/2008/layout/HorizontalMultiLevelHierarchy"/>
    <dgm:cxn modelId="{B79F1295-CC55-4F75-B444-ED3759360BDD}" type="presOf" srcId="{581BC840-8DC2-463E-B156-1EAB715D7D7F}" destId="{B6E38C6D-B132-4A97-B020-0B1E824794CF}" srcOrd="1" destOrd="0" presId="urn:microsoft.com/office/officeart/2008/layout/HorizontalMultiLevelHierarchy"/>
    <dgm:cxn modelId="{A1D6E898-4988-4E00-B8A5-9182916A582B}" type="presOf" srcId="{21D2339C-8060-498E-917F-D6A44F4DF738}" destId="{2FBB8D30-2D08-4DDB-A35C-1022A2944378}" srcOrd="1" destOrd="0" presId="urn:microsoft.com/office/officeart/2008/layout/HorizontalMultiLevelHierarchy"/>
    <dgm:cxn modelId="{4162E099-72AB-4D14-B69C-3BE561525438}" type="presOf" srcId="{21B5AD5E-8FC6-4902-AD29-1D64045D0EBB}" destId="{7C427B3D-2411-45A7-8DB6-A01463BCF526}" srcOrd="0" destOrd="0" presId="urn:microsoft.com/office/officeart/2008/layout/HorizontalMultiLevelHierarchy"/>
    <dgm:cxn modelId="{F1EE909A-7FFE-404E-BF1B-AE6588067756}" type="presOf" srcId="{2CD7CE5E-9048-4E84-BE65-93234E2F3F4D}" destId="{8D9DE54D-0FCB-4C20-8D4B-5345D49955DD}" srcOrd="0" destOrd="0" presId="urn:microsoft.com/office/officeart/2008/layout/HorizontalMultiLevelHierarchy"/>
    <dgm:cxn modelId="{10172DA4-24D0-4022-B027-3DF2C375D0B7}" type="presOf" srcId="{435095F8-EA2A-4BBA-B51D-9E2CCA0F7557}" destId="{698BCE4E-5A4E-41E3-8A17-E4A978069DBD}" srcOrd="0" destOrd="0" presId="urn:microsoft.com/office/officeart/2008/layout/HorizontalMultiLevelHierarchy"/>
    <dgm:cxn modelId="{9B81C4A5-7BE8-4392-8AAE-F1B3EF3381B6}" type="presOf" srcId="{8A254895-72A7-4591-81AA-593C023D3925}" destId="{BA2EA07C-8255-4AA7-A387-31899CFA950A}" srcOrd="1" destOrd="0" presId="urn:microsoft.com/office/officeart/2008/layout/HorizontalMultiLevelHierarchy"/>
    <dgm:cxn modelId="{A31BD1A5-43FD-4B0B-B469-A225E4D6A569}" type="presOf" srcId="{2FD02AF9-3679-47A0-B350-6860E336DFD7}" destId="{4411072C-DFCD-44D8-92CF-787F79D52FB4}" srcOrd="0" destOrd="0" presId="urn:microsoft.com/office/officeart/2008/layout/HorizontalMultiLevelHierarchy"/>
    <dgm:cxn modelId="{EBCFD4A5-F6E1-472F-A9AB-99CA2B76F7E0}" type="presOf" srcId="{3487E8DD-F076-4FCD-A621-D24692C5E88F}" destId="{78AAB8B9-04A6-4403-AA4F-46AC4B12270A}" srcOrd="1" destOrd="0" presId="urn:microsoft.com/office/officeart/2008/layout/HorizontalMultiLevelHierarchy"/>
    <dgm:cxn modelId="{DDBAA2A6-E078-4567-94DA-C16E8B439F30}" type="presOf" srcId="{5F011C92-532A-4106-9A10-DF150A911988}" destId="{7ADFB4CA-360B-488D-B88E-69544F85AB2E}" srcOrd="1" destOrd="0" presId="urn:microsoft.com/office/officeart/2008/layout/HorizontalMultiLevelHierarchy"/>
    <dgm:cxn modelId="{1C1B37A8-58AD-4270-95AB-4C837E6952AB}" type="presOf" srcId="{0EDD640D-4ABA-4108-8CF4-50D7714A8F67}" destId="{9C09987D-74C6-4247-BA1D-A6C3D310F3CD}" srcOrd="0" destOrd="0" presId="urn:microsoft.com/office/officeart/2008/layout/HorizontalMultiLevelHierarchy"/>
    <dgm:cxn modelId="{91D711A9-1A77-449D-817A-09E9FFC44C28}" type="presOf" srcId="{855D5214-7720-48EA-A4AA-D259F2BADC02}" destId="{D808076C-FEC5-4855-B24B-8D7C0A489339}" srcOrd="0" destOrd="0" presId="urn:microsoft.com/office/officeart/2008/layout/HorizontalMultiLevelHierarchy"/>
    <dgm:cxn modelId="{9BFC37AA-B2BC-49F7-9426-C4662AE89CF1}" srcId="{F3EB1811-13AF-4D48-8916-999D26C17044}" destId="{67DC5EF3-E231-4898-924C-F76D2334070D}" srcOrd="0" destOrd="0" parTransId="{F264CE98-115C-4226-A887-6CED604E111D}" sibTransId="{039FDFF8-0C21-4AB2-A887-B7766C798823}"/>
    <dgm:cxn modelId="{391EC4AD-6073-400D-94BE-CE11E5FBF9A0}" type="presOf" srcId="{5F011C92-532A-4106-9A10-DF150A911988}" destId="{3B449537-D160-4493-A273-9040F4B7E649}" srcOrd="0" destOrd="0" presId="urn:microsoft.com/office/officeart/2008/layout/HorizontalMultiLevelHierarchy"/>
    <dgm:cxn modelId="{659156B0-DB0D-4938-8E18-89F24F7B1968}" type="presOf" srcId="{6E934C7F-12EE-47C7-B9BA-5F6AEA1EDA50}" destId="{B60278B0-E4EE-4AB7-82CC-F3B9E0F23A93}" srcOrd="0" destOrd="0" presId="urn:microsoft.com/office/officeart/2008/layout/HorizontalMultiLevelHierarchy"/>
    <dgm:cxn modelId="{CDDFA8B1-EE01-46D5-A0A8-B89AFEE7A808}" srcId="{23FDEC07-144D-46A2-8EAC-190E5A55A85B}" destId="{A2B556F4-84D4-4C99-A2DD-6125CB395F28}" srcOrd="5" destOrd="0" parTransId="{A63D8BE0-E435-46A0-8610-A5752A835581}" sibTransId="{31F280EA-4602-47A5-B361-55705C86D02E}"/>
    <dgm:cxn modelId="{C51461B3-D3CE-4FDB-9A8C-A63CB1C3748D}" srcId="{BE76C282-75C4-46DD-98D4-3E2C186400BA}" destId="{F3EB1811-13AF-4D48-8916-999D26C17044}" srcOrd="0" destOrd="0" parTransId="{855D5214-7720-48EA-A4AA-D259F2BADC02}" sibTransId="{D337B9C9-66B5-4035-BBEE-E2A3FF62F847}"/>
    <dgm:cxn modelId="{BB1AB2B3-0086-4FD9-8BD6-A4B7DEE87275}" type="presOf" srcId="{B76E4796-448A-4005-8402-29AD67523490}" destId="{3F42D772-5A69-40F8-BEDB-62E20E3D4853}" srcOrd="1" destOrd="0" presId="urn:microsoft.com/office/officeart/2008/layout/HorizontalMultiLevelHierarchy"/>
    <dgm:cxn modelId="{4FBD44B6-55DD-4A2F-BCCD-AD8B29E6454F}" type="presOf" srcId="{CE0F86C0-7B00-4832-9186-DDACB57615AF}" destId="{BC525C77-0B86-4385-A7A7-88AF03E127BD}" srcOrd="0" destOrd="0" presId="urn:microsoft.com/office/officeart/2008/layout/HorizontalMultiLevelHierarchy"/>
    <dgm:cxn modelId="{6B57C3B7-847B-4FEC-90A6-1E3CE82E56E7}" srcId="{A5A6030C-6243-48E8-A7A0-8CC8B77F6FC2}" destId="{03C8CB5E-DCC0-40D0-B799-6A7F2EBFB110}" srcOrd="0" destOrd="0" parTransId="{1032B4DD-8823-435C-B8BD-150DD998151A}" sibTransId="{786C6824-45C3-46CC-A0E0-1AFA38334CC6}"/>
    <dgm:cxn modelId="{9743D1B7-B7E5-4EFD-A927-02E8D57B2FD1}" srcId="{7FED352E-13B2-4327-9078-AB8C4807605E}" destId="{BE76C282-75C4-46DD-98D4-3E2C186400BA}" srcOrd="0" destOrd="0" parTransId="{3487E8DD-F076-4FCD-A621-D24692C5E88F}" sibTransId="{1A64C6F6-6BE5-40B5-8F8E-2B6DF147BCF0}"/>
    <dgm:cxn modelId="{450CF6B7-50F1-427D-A3E5-4A0A3E7D46A6}" type="presOf" srcId="{B7D27401-E99B-4C3C-B77E-471693B285EC}" destId="{A984946B-F999-4664-A4E1-0662EAC343BA}" srcOrd="0" destOrd="0" presId="urn:microsoft.com/office/officeart/2008/layout/HorizontalMultiLevelHierarchy"/>
    <dgm:cxn modelId="{3378C9B8-8CFF-43CC-8B9F-72AAD3EAA6B4}" type="presOf" srcId="{DFDF7A18-FC28-4A06-B58E-710D1407D149}" destId="{7B25E0B4-DDEC-4CAE-8792-4FABC2B8FFA7}" srcOrd="0" destOrd="0" presId="urn:microsoft.com/office/officeart/2008/layout/HorizontalMultiLevelHierarchy"/>
    <dgm:cxn modelId="{DBCB1AB9-CA86-48DD-991C-E533F40FA746}" type="presOf" srcId="{B3BE8867-CCB2-40C2-A19A-FC833F0FA9A9}" destId="{1846D200-85C2-4475-B83E-C3297C41D2F8}" srcOrd="1" destOrd="0" presId="urn:microsoft.com/office/officeart/2008/layout/HorizontalMultiLevelHierarchy"/>
    <dgm:cxn modelId="{DC0606BB-E405-450E-865E-5A4459308F42}" srcId="{23FDEC07-144D-46A2-8EAC-190E5A55A85B}" destId="{A60B09E2-AB3E-4B43-9304-76AB22DE14BD}" srcOrd="4" destOrd="0" parTransId="{21D2339C-8060-498E-917F-D6A44F4DF738}" sibTransId="{9777D0A0-8050-46E8-BB24-3C390EA6406D}"/>
    <dgm:cxn modelId="{07A463BB-0849-4E50-A870-F91D40FBE282}" type="presOf" srcId="{8BB9B6BA-CD86-4156-88D4-15B935D00E74}" destId="{52C39918-C0E7-48AC-8A38-DEE5CE7CAC34}" srcOrd="0" destOrd="0" presId="urn:microsoft.com/office/officeart/2008/layout/HorizontalMultiLevelHierarchy"/>
    <dgm:cxn modelId="{AAADD1BC-F41B-4D0D-B123-C530AF389B9C}" srcId="{21E5DA81-B35A-4196-AA7D-577AFCD0C05F}" destId="{A23CE1CA-4DCD-4C4E-B639-61E2A3B7C03B}" srcOrd="0" destOrd="0" parTransId="{78C2A332-2E95-4879-8C9C-A27715B02EE8}" sibTransId="{8C239D6D-7EFB-4A0C-8949-ADAD3271BE6C}"/>
    <dgm:cxn modelId="{32AC7ABD-9D28-4A92-90C1-32F5BD296972}" type="presOf" srcId="{CB9A03AD-B395-41A6-9C04-FF4EF2BCF4E8}" destId="{C74A6A47-86DA-405B-81C2-75407016CCCC}" srcOrd="0" destOrd="0" presId="urn:microsoft.com/office/officeart/2008/layout/HorizontalMultiLevelHierarchy"/>
    <dgm:cxn modelId="{52FDC4BE-13B4-471C-BC78-532D06B64A6E}" srcId="{23FDEC07-144D-46A2-8EAC-190E5A55A85B}" destId="{F9A6B42C-52A6-4B48-9121-4F6A22943805}" srcOrd="2" destOrd="0" parTransId="{5F011C92-532A-4106-9A10-DF150A911988}" sibTransId="{1D1D77D2-80DC-46B0-8B0B-7D88D9D90559}"/>
    <dgm:cxn modelId="{FD22B7BF-1FF9-4413-9C6E-A1DB0B9D8A11}" type="presOf" srcId="{86F9E4EF-B330-4CE2-A085-ACEB9E7365EE}" destId="{DD2CC250-19E7-41A3-9B62-621884197001}" srcOrd="1" destOrd="0" presId="urn:microsoft.com/office/officeart/2008/layout/HorizontalMultiLevelHierarchy"/>
    <dgm:cxn modelId="{934BAAC1-74F3-4F86-A8CF-79B928339063}" type="presOf" srcId="{A23CE1CA-4DCD-4C4E-B639-61E2A3B7C03B}" destId="{B0D2C520-8DC3-4AA5-9B19-50DB9378B302}" srcOrd="0" destOrd="0" presId="urn:microsoft.com/office/officeart/2008/layout/HorizontalMultiLevelHierarchy"/>
    <dgm:cxn modelId="{CCA322C4-3C69-49C2-ADBF-481BDADFB4FB}" type="presOf" srcId="{9CE45B01-833E-4E66-B552-712E6DD30D96}" destId="{DC22F898-3731-4DC4-90AC-F8238575B24D}" srcOrd="0" destOrd="0" presId="urn:microsoft.com/office/officeart/2008/layout/HorizontalMultiLevelHierarchy"/>
    <dgm:cxn modelId="{E67079C4-086B-48F9-96AD-847F84ABD2A1}" type="presOf" srcId="{183C3094-2FD5-40CF-8C8C-7F8CAEE1D283}" destId="{61D4D930-C8CB-4625-80A5-FA240B3D7922}" srcOrd="0" destOrd="0" presId="urn:microsoft.com/office/officeart/2008/layout/HorizontalMultiLevelHierarchy"/>
    <dgm:cxn modelId="{547460C6-513B-4554-AF4E-401743F50454}" type="presOf" srcId="{6D31CBF0-0125-483C-883F-5459EF8945ED}" destId="{9F331BE5-856A-471A-94FD-8A851B109C3B}" srcOrd="0" destOrd="0" presId="urn:microsoft.com/office/officeart/2008/layout/HorizontalMultiLevelHierarchy"/>
    <dgm:cxn modelId="{B0C903C9-B9FA-48D7-AD13-1599E53F8D94}" type="presOf" srcId="{3B49CF28-FC74-4827-9224-2777996EDA4F}" destId="{6FBF3C6C-1C8C-44E2-8309-6A68D2DF5C2D}" srcOrd="0" destOrd="0" presId="urn:microsoft.com/office/officeart/2008/layout/HorizontalMultiLevelHierarchy"/>
    <dgm:cxn modelId="{D4FDD1C9-239E-4208-9CF3-24EC63D3D5E2}" srcId="{80FC335D-9831-4376-8FC2-55A05154D71F}" destId="{6D47431C-A6C7-45B4-A7B7-AB0CB6958FA5}" srcOrd="0" destOrd="0" parTransId="{97B6A8A0-CE79-4B8C-A83B-55B47835D338}" sibTransId="{E9420A01-462B-47EB-A144-CD0AC68F8C8D}"/>
    <dgm:cxn modelId="{75CC54CB-E466-4A00-961D-2AA3E1E7D807}" type="presOf" srcId="{B33D1514-D582-4F53-B1ED-1A6565886312}" destId="{D4F1E6DC-19B8-4E38-8775-78117462B02F}" srcOrd="0" destOrd="0" presId="urn:microsoft.com/office/officeart/2008/layout/HorizontalMultiLevelHierarchy"/>
    <dgm:cxn modelId="{FD14F4CB-E402-4436-ADAD-0066D61E0AE0}" type="presOf" srcId="{29C2F54A-4C8D-4563-A139-27E11F421085}" destId="{4810AD48-0C44-47FA-A21C-8DDA5F49C44F}" srcOrd="0" destOrd="0" presId="urn:microsoft.com/office/officeart/2008/layout/HorizontalMultiLevelHierarchy"/>
    <dgm:cxn modelId="{D2869BCC-0E3B-459B-AFF3-D5178C118BC3}" srcId="{F4C79E84-DE74-4C09-9EE5-B7BE0CCB248F}" destId="{83D19DC6-7DC3-4C2B-838C-0B9379D4912E}" srcOrd="0" destOrd="0" parTransId="{2FD02AF9-3679-47A0-B350-6860E336DFD7}" sibTransId="{6E75514C-D6C8-4981-9EE7-1FA06230EA76}"/>
    <dgm:cxn modelId="{5EE8CACD-76BA-4316-90EC-79AB5B70EA61}" type="presOf" srcId="{41AE97C3-9C8D-42FF-A510-2FC0F18A6A85}" destId="{87373F79-D7E9-4C7B-B906-419A6EE339E1}" srcOrd="0" destOrd="0" presId="urn:microsoft.com/office/officeart/2008/layout/HorizontalMultiLevelHierarchy"/>
    <dgm:cxn modelId="{449B0DCF-80E2-4D3F-9E23-190AADD1F8C8}" type="presOf" srcId="{D876D3D8-B52C-4B1F-95C2-D757BA6D31C6}" destId="{BB30169D-0D56-4D6A-BBDB-9715106820B4}" srcOrd="0" destOrd="0" presId="urn:microsoft.com/office/officeart/2008/layout/HorizontalMultiLevelHierarchy"/>
    <dgm:cxn modelId="{1BC482CF-E1EF-4B62-B2FE-28D4CD5D5408}" srcId="{23FDEC07-144D-46A2-8EAC-190E5A55A85B}" destId="{80FC335D-9831-4376-8FC2-55A05154D71F}" srcOrd="6" destOrd="0" parTransId="{8109573A-F9BC-468A-8334-85324080442F}" sibTransId="{DC73B8C5-0886-4903-AC7C-F3EDD342B5A0}"/>
    <dgm:cxn modelId="{8DDA11D3-EFE9-4817-A495-653F0B72343B}" type="presOf" srcId="{4CBD69C5-E019-4C7E-83D1-376977134EBF}" destId="{02A55861-C1B2-4340-8617-F550EA8BCB25}" srcOrd="0" destOrd="0" presId="urn:microsoft.com/office/officeart/2008/layout/HorizontalMultiLevelHierarchy"/>
    <dgm:cxn modelId="{ADC7D9D5-112F-46B3-9DEC-D17E0EE89E00}" type="presOf" srcId="{3B49CF28-FC74-4827-9224-2777996EDA4F}" destId="{1F983381-5148-4B68-86BA-71E2DFFA7980}" srcOrd="1" destOrd="0" presId="urn:microsoft.com/office/officeart/2008/layout/HorizontalMultiLevelHierarchy"/>
    <dgm:cxn modelId="{A70142D8-9493-4701-A75A-8F5C836C5F84}" type="presOf" srcId="{855D5214-7720-48EA-A4AA-D259F2BADC02}" destId="{60C1F250-32F7-41E4-9D24-98C326DAFA6C}" srcOrd="1" destOrd="0" presId="urn:microsoft.com/office/officeart/2008/layout/HorizontalMultiLevelHierarchy"/>
    <dgm:cxn modelId="{F77A78DA-7036-48EB-87AB-663BDD2248FC}" type="presOf" srcId="{ECFDEE63-92DB-41B1-A4C3-0B9640753BDC}" destId="{993CB0C5-C1B6-4B26-878D-498730FC976A}" srcOrd="1" destOrd="0" presId="urn:microsoft.com/office/officeart/2008/layout/HorizontalMultiLevelHierarchy"/>
    <dgm:cxn modelId="{0B6E9CDB-E018-4A99-A828-DF1613EF87DF}" type="presOf" srcId="{0EDD640D-4ABA-4108-8CF4-50D7714A8F67}" destId="{2CCC7DD2-AF31-4244-97CF-8C5B8C69AA17}" srcOrd="1" destOrd="0" presId="urn:microsoft.com/office/officeart/2008/layout/HorizontalMultiLevelHierarchy"/>
    <dgm:cxn modelId="{198BF3DD-A050-4012-AE37-A334B51BB0F8}" type="presOf" srcId="{67DC5EF3-E231-4898-924C-F76D2334070D}" destId="{FFA68CEC-3573-4500-96E5-F14F2C581D37}" srcOrd="0" destOrd="0" presId="urn:microsoft.com/office/officeart/2008/layout/HorizontalMultiLevelHierarchy"/>
    <dgm:cxn modelId="{406D62DE-1CAE-45D5-AA82-A5548F6899B3}" srcId="{00DCA988-3FC0-47AA-82F3-0C9642B5BA0C}" destId="{435095F8-EA2A-4BBA-B51D-9E2CCA0F7557}" srcOrd="0" destOrd="0" parTransId="{FB033E8E-41D0-45FB-9A95-AA4679DCCAAA}" sibTransId="{B9CA8BE7-E49B-4B36-A444-41E173CCE129}"/>
    <dgm:cxn modelId="{664599DE-4DF2-46B0-AE66-362F43894D84}" type="presOf" srcId="{AD42C166-83A0-454E-8B57-4229168FACC1}" destId="{4B2A7026-E748-4B1B-AA51-11E08F6E5EA8}" srcOrd="0" destOrd="0" presId="urn:microsoft.com/office/officeart/2008/layout/HorizontalMultiLevelHierarchy"/>
    <dgm:cxn modelId="{925B20E1-7775-43D7-8CC5-68A4E0C695C3}" type="presOf" srcId="{82EF0997-5581-4140-B742-9B6808D2D38A}" destId="{B8F9FA68-5533-48D5-85B8-C8125444908D}" srcOrd="0" destOrd="0" presId="urn:microsoft.com/office/officeart/2008/layout/HorizontalMultiLevelHierarchy"/>
    <dgm:cxn modelId="{E06B68E3-587D-4B66-9DD4-B6198AF7C53D}" type="presOf" srcId="{80FC335D-9831-4376-8FC2-55A05154D71F}" destId="{370CC9DC-8126-4200-9D6F-52AEE1801463}" srcOrd="0" destOrd="0" presId="urn:microsoft.com/office/officeart/2008/layout/HorizontalMultiLevelHierarchy"/>
    <dgm:cxn modelId="{36FB55E3-6C00-4551-9E52-1249DFDC23BC}" type="presOf" srcId="{6F6FC960-4234-42DC-AF00-F78D9451A8A4}" destId="{761DBDF0-6F07-43DD-9759-ECC4A9BE5656}" srcOrd="0" destOrd="0" presId="urn:microsoft.com/office/officeart/2008/layout/HorizontalMultiLevelHierarchy"/>
    <dgm:cxn modelId="{0B71C2E3-447C-4D12-9148-8E8D82EC792B}" type="presOf" srcId="{78C2A332-2E95-4879-8C9C-A27715B02EE8}" destId="{A2E4F8EA-E5BD-4F21-AE3E-CD8FA37D2395}" srcOrd="1" destOrd="0" presId="urn:microsoft.com/office/officeart/2008/layout/HorizontalMultiLevelHierarchy"/>
    <dgm:cxn modelId="{83C4EFE3-D7AD-4249-B4B8-93CE81F93553}" type="presOf" srcId="{51E96D13-BFD8-4FBB-9E7C-1E0962CFEE64}" destId="{9EE1E686-2AF8-4130-ACCF-FB58BCC340D1}" srcOrd="0" destOrd="0" presId="urn:microsoft.com/office/officeart/2008/layout/HorizontalMultiLevelHierarchy"/>
    <dgm:cxn modelId="{48D98BE9-AAE6-4EA7-935B-F79D07F319FC}" type="presOf" srcId="{BBEEDABC-1B03-4EEE-9D89-D9FEF4761559}" destId="{518F8239-B655-4AD0-81A8-606A201A9357}" srcOrd="0" destOrd="0" presId="urn:microsoft.com/office/officeart/2008/layout/HorizontalMultiLevelHierarchy"/>
    <dgm:cxn modelId="{564C43EA-1820-44AB-B422-EACD908CFEA7}" type="presOf" srcId="{21D2339C-8060-498E-917F-D6A44F4DF738}" destId="{37A03256-3CE8-4A62-9BBA-78CE89695591}" srcOrd="0" destOrd="0" presId="urn:microsoft.com/office/officeart/2008/layout/HorizontalMultiLevelHierarchy"/>
    <dgm:cxn modelId="{86C169F1-4886-4C29-AABA-64F838A7D410}" type="presOf" srcId="{F4C79E84-DE74-4C09-9EE5-B7BE0CCB248F}" destId="{019BD97D-37C9-44A3-9483-6A1CDBFEB09A}" srcOrd="0" destOrd="0" presId="urn:microsoft.com/office/officeart/2008/layout/HorizontalMultiLevelHierarchy"/>
    <dgm:cxn modelId="{36B249F2-82F7-4A6B-BD41-4CD6BC8DDCF5}" type="presOf" srcId="{B76E4796-448A-4005-8402-29AD67523490}" destId="{5667A347-901D-4A05-B0F5-702728F84AAF}" srcOrd="0" destOrd="0" presId="urn:microsoft.com/office/officeart/2008/layout/HorizontalMultiLevelHierarchy"/>
    <dgm:cxn modelId="{7AD09FF2-D04A-4BDA-A7CC-1FC0D2950168}" type="presOf" srcId="{FB033E8E-41D0-45FB-9A95-AA4679DCCAAA}" destId="{26FC3D52-073A-4EA2-B52D-B10F874CE239}" srcOrd="0" destOrd="0" presId="urn:microsoft.com/office/officeart/2008/layout/HorizontalMultiLevelHierarchy"/>
    <dgm:cxn modelId="{8951F2F3-1F52-4727-92D4-22E55CBE4DB2}" srcId="{BB549DD8-4461-4477-AAFF-05802A117E61}" destId="{07A6A0E2-AE29-4C27-BB05-179383E5375F}" srcOrd="0" destOrd="0" parTransId="{21B5AD5E-8FC6-4902-AD29-1D64045D0EBB}" sibTransId="{6C83A2AE-E217-4E4D-AE69-C2C1B5E6AF37}"/>
    <dgm:cxn modelId="{6735FFF5-DC7B-4C20-AA76-A9AFC0ED01A9}" type="presOf" srcId="{A63D8BE0-E435-46A0-8610-A5752A835581}" destId="{C9CEB207-CF26-4BB9-B817-8D305E3B41DA}" srcOrd="0" destOrd="0" presId="urn:microsoft.com/office/officeart/2008/layout/HorizontalMultiLevelHierarchy"/>
    <dgm:cxn modelId="{124D27FD-83B0-4043-B6E3-63DD1C82FED6}" type="presOf" srcId="{8109573A-F9BC-468A-8334-85324080442F}" destId="{657CEA4B-0A8B-4A41-AC3F-B55B312B61E4}" srcOrd="1" destOrd="0" presId="urn:microsoft.com/office/officeart/2008/layout/HorizontalMultiLevelHierarchy"/>
    <dgm:cxn modelId="{2E4356FE-0A7F-4E79-A206-FD6E94D5DE5C}" type="presOf" srcId="{F9A6B42C-52A6-4B48-9121-4F6A22943805}" destId="{23D9ACC4-D508-4D8B-962C-00C798695D41}" srcOrd="0" destOrd="0" presId="urn:microsoft.com/office/officeart/2008/layout/HorizontalMultiLevelHierarchy"/>
    <dgm:cxn modelId="{EF321DFF-6746-4117-8C7B-61750981B74A}" srcId="{23FDEC07-144D-46A2-8EAC-190E5A55A85B}" destId="{BB549DD8-4461-4477-AAFF-05802A117E61}" srcOrd="3" destOrd="0" parTransId="{D97259B0-8D7A-4ED0-A9B5-BC068D4DBFE0}" sibTransId="{3E0614E2-A610-4026-B7B1-890A401A6167}"/>
    <dgm:cxn modelId="{0EC699BF-C552-465A-AB58-92ADC38D93E7}" type="presParOf" srcId="{C6B2077E-14C6-4A5F-9025-A4C2A105D399}" destId="{8A9BA1B6-DEE3-45F1-8F14-3A04738F2C59}" srcOrd="0" destOrd="0" presId="urn:microsoft.com/office/officeart/2008/layout/HorizontalMultiLevelHierarchy"/>
    <dgm:cxn modelId="{4B626676-F746-4E32-9905-5125AB192ACA}" type="presParOf" srcId="{8A9BA1B6-DEE3-45F1-8F14-3A04738F2C59}" destId="{F26691D0-BEAB-4DCB-B826-4605276172AA}" srcOrd="0" destOrd="0" presId="urn:microsoft.com/office/officeart/2008/layout/HorizontalMultiLevelHierarchy"/>
    <dgm:cxn modelId="{8209F966-938E-4372-BAC8-7302FC4C1E4D}" type="presParOf" srcId="{8A9BA1B6-DEE3-45F1-8F14-3A04738F2C59}" destId="{5E5D6EEC-01F0-4A18-87E3-FCF89CFFF442}" srcOrd="1" destOrd="0" presId="urn:microsoft.com/office/officeart/2008/layout/HorizontalMultiLevelHierarchy"/>
    <dgm:cxn modelId="{44411FDA-50A3-4B99-BF40-428B7F52533C}" type="presParOf" srcId="{5E5D6EEC-01F0-4A18-87E3-FCF89CFFF442}" destId="{76C742AC-1BFB-472C-AE39-4C5D31595671}" srcOrd="0" destOrd="0" presId="urn:microsoft.com/office/officeart/2008/layout/HorizontalMultiLevelHierarchy"/>
    <dgm:cxn modelId="{324BAACD-C5DD-449B-8CDA-F86F69038BAA}" type="presParOf" srcId="{76C742AC-1BFB-472C-AE39-4C5D31595671}" destId="{B88394CE-A696-490B-9D1C-7EB1BD160A47}" srcOrd="0" destOrd="0" presId="urn:microsoft.com/office/officeart/2008/layout/HorizontalMultiLevelHierarchy"/>
    <dgm:cxn modelId="{8F8E994B-73E6-4DB0-A998-7BF341EAE21D}" type="presParOf" srcId="{5E5D6EEC-01F0-4A18-87E3-FCF89CFFF442}" destId="{E672448F-6315-46A4-9017-3184C89A5D17}" srcOrd="1" destOrd="0" presId="urn:microsoft.com/office/officeart/2008/layout/HorizontalMultiLevelHierarchy"/>
    <dgm:cxn modelId="{EACD1408-7C34-48D1-BD17-8D0191A74A70}" type="presParOf" srcId="{E672448F-6315-46A4-9017-3184C89A5D17}" destId="{761DBDF0-6F07-43DD-9759-ECC4A9BE5656}" srcOrd="0" destOrd="0" presId="urn:microsoft.com/office/officeart/2008/layout/HorizontalMultiLevelHierarchy"/>
    <dgm:cxn modelId="{CBF818F9-ED40-4D2D-9E18-364BC0B99FBB}" type="presParOf" srcId="{E672448F-6315-46A4-9017-3184C89A5D17}" destId="{1CFF911B-41F9-4B43-8E81-3118418F7EA6}" srcOrd="1" destOrd="0" presId="urn:microsoft.com/office/officeart/2008/layout/HorizontalMultiLevelHierarchy"/>
    <dgm:cxn modelId="{E91F4F26-7E2A-402C-885B-9B64997D1CC6}" type="presParOf" srcId="{1CFF911B-41F9-4B43-8E81-3118418F7EA6}" destId="{B8F9FA68-5533-48D5-85B8-C8125444908D}" srcOrd="0" destOrd="0" presId="urn:microsoft.com/office/officeart/2008/layout/HorizontalMultiLevelHierarchy"/>
    <dgm:cxn modelId="{34FFF9A8-EBD2-4DF5-8D44-C8167E4B9C82}" type="presParOf" srcId="{B8F9FA68-5533-48D5-85B8-C8125444908D}" destId="{79BCB916-5B27-4C39-9104-3882A64103D0}" srcOrd="0" destOrd="0" presId="urn:microsoft.com/office/officeart/2008/layout/HorizontalMultiLevelHierarchy"/>
    <dgm:cxn modelId="{BE6C6657-7097-4916-9B23-15B566C017E2}" type="presParOf" srcId="{1CFF911B-41F9-4B43-8E81-3118418F7EA6}" destId="{1624ACC0-3AA6-483A-B1CF-22F1731909B3}" srcOrd="1" destOrd="0" presId="urn:microsoft.com/office/officeart/2008/layout/HorizontalMultiLevelHierarchy"/>
    <dgm:cxn modelId="{8F2C80E5-1DD6-47AA-ACA5-AEB4CA14274B}" type="presParOf" srcId="{1624ACC0-3AA6-483A-B1CF-22F1731909B3}" destId="{2F60EDE4-D9B9-4A87-AE28-8F9E5624538C}" srcOrd="0" destOrd="0" presId="urn:microsoft.com/office/officeart/2008/layout/HorizontalMultiLevelHierarchy"/>
    <dgm:cxn modelId="{A77FA71A-B72D-4376-97CD-6C975B04C0B7}" type="presParOf" srcId="{1624ACC0-3AA6-483A-B1CF-22F1731909B3}" destId="{1C48B66D-D43B-43C8-898C-45A76B68EDCB}" srcOrd="1" destOrd="0" presId="urn:microsoft.com/office/officeart/2008/layout/HorizontalMultiLevelHierarchy"/>
    <dgm:cxn modelId="{F62B6C7F-6E44-4728-B331-69EDAEF8440D}" type="presParOf" srcId="{1C48B66D-D43B-43C8-898C-45A76B68EDCB}" destId="{6FBF3C6C-1C8C-44E2-8309-6A68D2DF5C2D}" srcOrd="0" destOrd="0" presId="urn:microsoft.com/office/officeart/2008/layout/HorizontalMultiLevelHierarchy"/>
    <dgm:cxn modelId="{AAE099E9-1995-4050-9A59-1D2EDF74B67E}" type="presParOf" srcId="{6FBF3C6C-1C8C-44E2-8309-6A68D2DF5C2D}" destId="{1F983381-5148-4B68-86BA-71E2DFFA7980}" srcOrd="0" destOrd="0" presId="urn:microsoft.com/office/officeart/2008/layout/HorizontalMultiLevelHierarchy"/>
    <dgm:cxn modelId="{19EC11E5-C8EB-42E0-98F1-34E64DD22DF2}" type="presParOf" srcId="{1C48B66D-D43B-43C8-898C-45A76B68EDCB}" destId="{27224D81-B2B2-4B50-A2A2-AE2EA85A5920}" srcOrd="1" destOrd="0" presId="urn:microsoft.com/office/officeart/2008/layout/HorizontalMultiLevelHierarchy"/>
    <dgm:cxn modelId="{8FE7F963-BA87-4944-BAD2-B8EE30C80ACE}" type="presParOf" srcId="{27224D81-B2B2-4B50-A2A2-AE2EA85A5920}" destId="{9D23DF96-A821-4228-A141-BB7A56D16918}" srcOrd="0" destOrd="0" presId="urn:microsoft.com/office/officeart/2008/layout/HorizontalMultiLevelHierarchy"/>
    <dgm:cxn modelId="{E8BA8261-397D-49A7-BB0A-3CAF12996628}" type="presParOf" srcId="{27224D81-B2B2-4B50-A2A2-AE2EA85A5920}" destId="{8F2EC226-FCE4-4055-A89C-55232A4D5D25}" srcOrd="1" destOrd="0" presId="urn:microsoft.com/office/officeart/2008/layout/HorizontalMultiLevelHierarchy"/>
    <dgm:cxn modelId="{934B74C6-9D11-4BCA-AF60-5D8C35A2EC53}" type="presParOf" srcId="{8F2EC226-FCE4-4055-A89C-55232A4D5D25}" destId="{1D94142A-8964-4B18-A9EA-6B45F4FB101C}" srcOrd="0" destOrd="0" presId="urn:microsoft.com/office/officeart/2008/layout/HorizontalMultiLevelHierarchy"/>
    <dgm:cxn modelId="{DBED5439-9C2B-46E7-B658-902E57F327C3}" type="presParOf" srcId="{1D94142A-8964-4B18-A9EA-6B45F4FB101C}" destId="{A2E4F8EA-E5BD-4F21-AE3E-CD8FA37D2395}" srcOrd="0" destOrd="0" presId="urn:microsoft.com/office/officeart/2008/layout/HorizontalMultiLevelHierarchy"/>
    <dgm:cxn modelId="{41AA6FC8-F69C-44EA-9374-F4AB55ADFC96}" type="presParOf" srcId="{8F2EC226-FCE4-4055-A89C-55232A4D5D25}" destId="{8EEAF472-7A90-4939-9C2E-33722272CEDF}" srcOrd="1" destOrd="0" presId="urn:microsoft.com/office/officeart/2008/layout/HorizontalMultiLevelHierarchy"/>
    <dgm:cxn modelId="{58888511-CEB1-4A3A-AC19-9CD676B224DD}" type="presParOf" srcId="{8EEAF472-7A90-4939-9C2E-33722272CEDF}" destId="{B0D2C520-8DC3-4AA5-9B19-50DB9378B302}" srcOrd="0" destOrd="0" presId="urn:microsoft.com/office/officeart/2008/layout/HorizontalMultiLevelHierarchy"/>
    <dgm:cxn modelId="{31E831DF-22CA-4A7B-BD10-D8DEBAF35AF1}" type="presParOf" srcId="{8EEAF472-7A90-4939-9C2E-33722272CEDF}" destId="{7C7CB72D-4A5B-4DA7-A2A9-8F3BC419611E}" srcOrd="1" destOrd="0" presId="urn:microsoft.com/office/officeart/2008/layout/HorizontalMultiLevelHierarchy"/>
    <dgm:cxn modelId="{4F9C6518-35F4-414F-B4E1-14796A44F8B1}" type="presParOf" srcId="{7C7CB72D-4A5B-4DA7-A2A9-8F3BC419611E}" destId="{28E551DB-3188-416D-A028-58FE481D1F1B}" srcOrd="0" destOrd="0" presId="urn:microsoft.com/office/officeart/2008/layout/HorizontalMultiLevelHierarchy"/>
    <dgm:cxn modelId="{22A86BAB-CC91-4B2C-A809-11BA3EF2AFB3}" type="presParOf" srcId="{28E551DB-3188-416D-A028-58FE481D1F1B}" destId="{B6E38C6D-B132-4A97-B020-0B1E824794CF}" srcOrd="0" destOrd="0" presId="urn:microsoft.com/office/officeart/2008/layout/HorizontalMultiLevelHierarchy"/>
    <dgm:cxn modelId="{A92B1E85-EC5E-490D-B187-294436A19F99}" type="presParOf" srcId="{7C7CB72D-4A5B-4DA7-A2A9-8F3BC419611E}" destId="{663D98DF-A060-4F9B-A0F4-EEB636B21416}" srcOrd="1" destOrd="0" presId="urn:microsoft.com/office/officeart/2008/layout/HorizontalMultiLevelHierarchy"/>
    <dgm:cxn modelId="{8A0C623B-5965-4CC5-B193-BA31542092BA}" type="presParOf" srcId="{663D98DF-A060-4F9B-A0F4-EEB636B21416}" destId="{A984946B-F999-4664-A4E1-0662EAC343BA}" srcOrd="0" destOrd="0" presId="urn:microsoft.com/office/officeart/2008/layout/HorizontalMultiLevelHierarchy"/>
    <dgm:cxn modelId="{348E7169-43BD-4F28-B0EA-3B9B5DFB4EA1}" type="presParOf" srcId="{663D98DF-A060-4F9B-A0F4-EEB636B21416}" destId="{264EBD3C-F7AD-48C3-80BE-D5340F9E0413}" srcOrd="1" destOrd="0" presId="urn:microsoft.com/office/officeart/2008/layout/HorizontalMultiLevelHierarchy"/>
    <dgm:cxn modelId="{6C6172BC-F2FB-4FCD-971F-EFAB231FB113}" type="presParOf" srcId="{5E5D6EEC-01F0-4A18-87E3-FCF89CFFF442}" destId="{1F1C01F8-71F2-47DF-9410-D0FC3DEEA953}" srcOrd="2" destOrd="0" presId="urn:microsoft.com/office/officeart/2008/layout/HorizontalMultiLevelHierarchy"/>
    <dgm:cxn modelId="{4872D58D-96F6-4F2B-B198-F965772BB8B1}" type="presParOf" srcId="{1F1C01F8-71F2-47DF-9410-D0FC3DEEA953}" destId="{F764C0E7-BE8D-473E-A0EC-34D73432D174}" srcOrd="0" destOrd="0" presId="urn:microsoft.com/office/officeart/2008/layout/HorizontalMultiLevelHierarchy"/>
    <dgm:cxn modelId="{361CAFA9-FD04-49C1-BC92-3873828D06D1}" type="presParOf" srcId="{5E5D6EEC-01F0-4A18-87E3-FCF89CFFF442}" destId="{C35D3658-CC63-4D7F-8F21-B3A43509DDB5}" srcOrd="3" destOrd="0" presId="urn:microsoft.com/office/officeart/2008/layout/HorizontalMultiLevelHierarchy"/>
    <dgm:cxn modelId="{EE064B60-E856-4BBE-88C4-816DCA79019D}" type="presParOf" srcId="{C35D3658-CC63-4D7F-8F21-B3A43509DDB5}" destId="{02A55861-C1B2-4340-8617-F550EA8BCB25}" srcOrd="0" destOrd="0" presId="urn:microsoft.com/office/officeart/2008/layout/HorizontalMultiLevelHierarchy"/>
    <dgm:cxn modelId="{1293A15F-2FA2-452C-9970-8DFB6BB9A8CB}" type="presParOf" srcId="{C35D3658-CC63-4D7F-8F21-B3A43509DDB5}" destId="{16A5C7B9-590F-4772-A86D-26AA7E6E83C2}" srcOrd="1" destOrd="0" presId="urn:microsoft.com/office/officeart/2008/layout/HorizontalMultiLevelHierarchy"/>
    <dgm:cxn modelId="{3A3E49C1-C12B-4D59-9B25-C440F96410BF}" type="presParOf" srcId="{16A5C7B9-590F-4772-A86D-26AA7E6E83C2}" destId="{4810AD48-0C44-47FA-A21C-8DDA5F49C44F}" srcOrd="0" destOrd="0" presId="urn:microsoft.com/office/officeart/2008/layout/HorizontalMultiLevelHierarchy"/>
    <dgm:cxn modelId="{C6E544A2-FAE4-4855-92AF-392A115335DC}" type="presParOf" srcId="{4810AD48-0C44-47FA-A21C-8DDA5F49C44F}" destId="{CA3310AD-9BC2-4757-A4F1-F2A2066AEDDD}" srcOrd="0" destOrd="0" presId="urn:microsoft.com/office/officeart/2008/layout/HorizontalMultiLevelHierarchy"/>
    <dgm:cxn modelId="{66B67025-720F-49B3-B861-D24EC76C4E9D}" type="presParOf" srcId="{16A5C7B9-590F-4772-A86D-26AA7E6E83C2}" destId="{1E5E3831-C0FE-48DA-81F9-9DB1031DE162}" srcOrd="1" destOrd="0" presId="urn:microsoft.com/office/officeart/2008/layout/HorizontalMultiLevelHierarchy"/>
    <dgm:cxn modelId="{CF6F04F3-C54B-4294-8ACA-A1AF6E03F149}" type="presParOf" srcId="{1E5E3831-C0FE-48DA-81F9-9DB1031DE162}" destId="{E0D4DD8C-64AE-41D6-96EC-FC7B619C7E93}" srcOrd="0" destOrd="0" presId="urn:microsoft.com/office/officeart/2008/layout/HorizontalMultiLevelHierarchy"/>
    <dgm:cxn modelId="{6EC0E16B-82A8-4FCC-88E9-0987709DCF51}" type="presParOf" srcId="{1E5E3831-C0FE-48DA-81F9-9DB1031DE162}" destId="{E4091DDF-E335-42CA-B867-2516B5FE3059}" srcOrd="1" destOrd="0" presId="urn:microsoft.com/office/officeart/2008/layout/HorizontalMultiLevelHierarchy"/>
    <dgm:cxn modelId="{80404C99-DEF6-4913-B0E7-B44A32450C77}" type="presParOf" srcId="{E4091DDF-E335-42CA-B867-2516B5FE3059}" destId="{61D4D930-C8CB-4625-80A5-FA240B3D7922}" srcOrd="0" destOrd="0" presId="urn:microsoft.com/office/officeart/2008/layout/HorizontalMultiLevelHierarchy"/>
    <dgm:cxn modelId="{A82A6C49-10AC-42E2-9BA6-4A862D3B4804}" type="presParOf" srcId="{61D4D930-C8CB-4625-80A5-FA240B3D7922}" destId="{AD0195F1-287F-46A6-839C-98D74A602D3E}" srcOrd="0" destOrd="0" presId="urn:microsoft.com/office/officeart/2008/layout/HorizontalMultiLevelHierarchy"/>
    <dgm:cxn modelId="{003C80C2-1C0F-4707-9428-613788FD12BC}" type="presParOf" srcId="{E4091DDF-E335-42CA-B867-2516B5FE3059}" destId="{F6E34248-F728-464A-AAFD-D3BBC7C06E43}" srcOrd="1" destOrd="0" presId="urn:microsoft.com/office/officeart/2008/layout/HorizontalMultiLevelHierarchy"/>
    <dgm:cxn modelId="{D8A99B71-6D2D-45DA-9303-8B14AF3EA872}" type="presParOf" srcId="{F6E34248-F728-464A-AAFD-D3BBC7C06E43}" destId="{87373F79-D7E9-4C7B-B906-419A6EE339E1}" srcOrd="0" destOrd="0" presId="urn:microsoft.com/office/officeart/2008/layout/HorizontalMultiLevelHierarchy"/>
    <dgm:cxn modelId="{8BEDE7FF-4C0D-423D-A28F-69F583D3C612}" type="presParOf" srcId="{F6E34248-F728-464A-AAFD-D3BBC7C06E43}" destId="{E5FCA8E3-74C3-48BD-95D6-386801007AFB}" srcOrd="1" destOrd="0" presId="urn:microsoft.com/office/officeart/2008/layout/HorizontalMultiLevelHierarchy"/>
    <dgm:cxn modelId="{1A5FA551-0EA3-4130-A82A-735D796DC328}" type="presParOf" srcId="{E5FCA8E3-74C3-48BD-95D6-386801007AFB}" destId="{AD17B80B-B070-42E1-800E-6B4934BBDB3B}" srcOrd="0" destOrd="0" presId="urn:microsoft.com/office/officeart/2008/layout/HorizontalMultiLevelHierarchy"/>
    <dgm:cxn modelId="{8159213A-A72C-40AA-AD19-D13B27709CDE}" type="presParOf" srcId="{AD17B80B-B070-42E1-800E-6B4934BBDB3B}" destId="{BA2EA07C-8255-4AA7-A387-31899CFA950A}" srcOrd="0" destOrd="0" presId="urn:microsoft.com/office/officeart/2008/layout/HorizontalMultiLevelHierarchy"/>
    <dgm:cxn modelId="{25FE90DA-D049-4E16-A488-0CAB2A9E0440}" type="presParOf" srcId="{E5FCA8E3-74C3-48BD-95D6-386801007AFB}" destId="{F3F2245F-8177-4D81-B8D6-B54265E3B01D}" srcOrd="1" destOrd="0" presId="urn:microsoft.com/office/officeart/2008/layout/HorizontalMultiLevelHierarchy"/>
    <dgm:cxn modelId="{3C11C8D3-3609-4ED4-BBC7-204A8A3D41FD}" type="presParOf" srcId="{F3F2245F-8177-4D81-B8D6-B54265E3B01D}" destId="{8B2BF307-2424-4EB0-8C6C-D0CC40027104}" srcOrd="0" destOrd="0" presId="urn:microsoft.com/office/officeart/2008/layout/HorizontalMultiLevelHierarchy"/>
    <dgm:cxn modelId="{B5940317-4B41-49E9-922F-9240298EAB99}" type="presParOf" srcId="{F3F2245F-8177-4D81-B8D6-B54265E3B01D}" destId="{E8250912-2EEB-4D97-8BC6-685D9B4D9BC7}" srcOrd="1" destOrd="0" presId="urn:microsoft.com/office/officeart/2008/layout/HorizontalMultiLevelHierarchy"/>
    <dgm:cxn modelId="{C76EBB54-12C8-436B-AB81-9C8815D8EA70}" type="presParOf" srcId="{5E5D6EEC-01F0-4A18-87E3-FCF89CFFF442}" destId="{3B449537-D160-4493-A273-9040F4B7E649}" srcOrd="4" destOrd="0" presId="urn:microsoft.com/office/officeart/2008/layout/HorizontalMultiLevelHierarchy"/>
    <dgm:cxn modelId="{686339AA-4CCD-4512-A9B4-933F6FD76FF9}" type="presParOf" srcId="{3B449537-D160-4493-A273-9040F4B7E649}" destId="{7ADFB4CA-360B-488D-B88E-69544F85AB2E}" srcOrd="0" destOrd="0" presId="urn:microsoft.com/office/officeart/2008/layout/HorizontalMultiLevelHierarchy"/>
    <dgm:cxn modelId="{033713B5-A176-43B2-885D-7A863085D0B5}" type="presParOf" srcId="{5E5D6EEC-01F0-4A18-87E3-FCF89CFFF442}" destId="{88AA8084-4674-4E08-9927-5034598F535E}" srcOrd="5" destOrd="0" presId="urn:microsoft.com/office/officeart/2008/layout/HorizontalMultiLevelHierarchy"/>
    <dgm:cxn modelId="{66D7D4F3-1F58-40D4-9247-38D1275844C0}" type="presParOf" srcId="{88AA8084-4674-4E08-9927-5034598F535E}" destId="{23D9ACC4-D508-4D8B-962C-00C798695D41}" srcOrd="0" destOrd="0" presId="urn:microsoft.com/office/officeart/2008/layout/HorizontalMultiLevelHierarchy"/>
    <dgm:cxn modelId="{740A47A1-729B-4967-8EB5-866EFFF7B895}" type="presParOf" srcId="{88AA8084-4674-4E08-9927-5034598F535E}" destId="{D2DF184F-AC54-46DA-A4CE-1D894F2D4CE2}" srcOrd="1" destOrd="0" presId="urn:microsoft.com/office/officeart/2008/layout/HorizontalMultiLevelHierarchy"/>
    <dgm:cxn modelId="{0E926DF7-277C-41F4-A8AC-6054DA9AD774}" type="presParOf" srcId="{D2DF184F-AC54-46DA-A4CE-1D894F2D4CE2}" destId="{BB30169D-0D56-4D6A-BBDB-9715106820B4}" srcOrd="0" destOrd="0" presId="urn:microsoft.com/office/officeart/2008/layout/HorizontalMultiLevelHierarchy"/>
    <dgm:cxn modelId="{6E6B975C-1BF7-42F6-B2A9-3C1FEB991FF1}" type="presParOf" srcId="{BB30169D-0D56-4D6A-BBDB-9715106820B4}" destId="{4AB5B195-1EE8-46DE-9737-5F0FDD71D929}" srcOrd="0" destOrd="0" presId="urn:microsoft.com/office/officeart/2008/layout/HorizontalMultiLevelHierarchy"/>
    <dgm:cxn modelId="{12ABFD12-3F3A-411D-ABB8-49E79C184A28}" type="presParOf" srcId="{D2DF184F-AC54-46DA-A4CE-1D894F2D4CE2}" destId="{1ECEB75A-03EC-455D-B151-5BE966E382F6}" srcOrd="1" destOrd="0" presId="urn:microsoft.com/office/officeart/2008/layout/HorizontalMultiLevelHierarchy"/>
    <dgm:cxn modelId="{F7930F21-D455-434C-8BC7-20649C44FFA2}" type="presParOf" srcId="{1ECEB75A-03EC-455D-B151-5BE966E382F6}" destId="{B60278B0-E4EE-4AB7-82CC-F3B9E0F23A93}" srcOrd="0" destOrd="0" presId="urn:microsoft.com/office/officeart/2008/layout/HorizontalMultiLevelHierarchy"/>
    <dgm:cxn modelId="{83131D86-6F79-4BF2-991F-A4BD033E4044}" type="presParOf" srcId="{1ECEB75A-03EC-455D-B151-5BE966E382F6}" destId="{EE7C0CA8-A49A-40D8-886B-48C617F521CD}" srcOrd="1" destOrd="0" presId="urn:microsoft.com/office/officeart/2008/layout/HorizontalMultiLevelHierarchy"/>
    <dgm:cxn modelId="{D6913D04-3F9A-44CC-977A-47EABA8A8243}" type="presParOf" srcId="{EE7C0CA8-A49A-40D8-886B-48C617F521CD}" destId="{9C09987D-74C6-4247-BA1D-A6C3D310F3CD}" srcOrd="0" destOrd="0" presId="urn:microsoft.com/office/officeart/2008/layout/HorizontalMultiLevelHierarchy"/>
    <dgm:cxn modelId="{74810F9D-A8B5-4E0F-91FE-37120A20E64A}" type="presParOf" srcId="{9C09987D-74C6-4247-BA1D-A6C3D310F3CD}" destId="{2CCC7DD2-AF31-4244-97CF-8C5B8C69AA17}" srcOrd="0" destOrd="0" presId="urn:microsoft.com/office/officeart/2008/layout/HorizontalMultiLevelHierarchy"/>
    <dgm:cxn modelId="{35D05C5E-A895-4AB4-9178-FF688515B2A6}" type="presParOf" srcId="{EE7C0CA8-A49A-40D8-886B-48C617F521CD}" destId="{207645D2-77B8-4077-A04E-4533D7C0C51F}" srcOrd="1" destOrd="0" presId="urn:microsoft.com/office/officeart/2008/layout/HorizontalMultiLevelHierarchy"/>
    <dgm:cxn modelId="{E41945AA-635F-49D0-B79B-8552AB0BF6CD}" type="presParOf" srcId="{207645D2-77B8-4077-A04E-4533D7C0C51F}" destId="{D4F1E6DC-19B8-4E38-8775-78117462B02F}" srcOrd="0" destOrd="0" presId="urn:microsoft.com/office/officeart/2008/layout/HorizontalMultiLevelHierarchy"/>
    <dgm:cxn modelId="{FAF4D998-E4E1-4211-8C05-92350B1F373F}" type="presParOf" srcId="{207645D2-77B8-4077-A04E-4533D7C0C51F}" destId="{E4C091F9-DD48-4C8F-AAAF-481E3909A044}" srcOrd="1" destOrd="0" presId="urn:microsoft.com/office/officeart/2008/layout/HorizontalMultiLevelHierarchy"/>
    <dgm:cxn modelId="{32128FED-E566-46FA-9952-9455C24C0255}" type="presParOf" srcId="{E4C091F9-DD48-4C8F-AAAF-481E3909A044}" destId="{5667A347-901D-4A05-B0F5-702728F84AAF}" srcOrd="0" destOrd="0" presId="urn:microsoft.com/office/officeart/2008/layout/HorizontalMultiLevelHierarchy"/>
    <dgm:cxn modelId="{0BAC0576-CE9D-4892-9D57-C347FE5930F2}" type="presParOf" srcId="{5667A347-901D-4A05-B0F5-702728F84AAF}" destId="{3F42D772-5A69-40F8-BEDB-62E20E3D4853}" srcOrd="0" destOrd="0" presId="urn:microsoft.com/office/officeart/2008/layout/HorizontalMultiLevelHierarchy"/>
    <dgm:cxn modelId="{4330AEA5-0235-43F8-A4A4-2FD0655A3477}" type="presParOf" srcId="{E4C091F9-DD48-4C8F-AAAF-481E3909A044}" destId="{3C1DE43A-7DFA-4D3C-80CC-61D6B1D02D73}" srcOrd="1" destOrd="0" presId="urn:microsoft.com/office/officeart/2008/layout/HorizontalMultiLevelHierarchy"/>
    <dgm:cxn modelId="{538AF627-BD75-424D-AC6D-E806EEAFEA96}" type="presParOf" srcId="{3C1DE43A-7DFA-4D3C-80CC-61D6B1D02D73}" destId="{C74A6A47-86DA-405B-81C2-75407016CCCC}" srcOrd="0" destOrd="0" presId="urn:microsoft.com/office/officeart/2008/layout/HorizontalMultiLevelHierarchy"/>
    <dgm:cxn modelId="{D7E4402E-F0C5-4EAA-A8F1-5443F24D7453}" type="presParOf" srcId="{3C1DE43A-7DFA-4D3C-80CC-61D6B1D02D73}" destId="{923B28BF-8537-4875-B64B-E36F64F45ECE}" srcOrd="1" destOrd="0" presId="urn:microsoft.com/office/officeart/2008/layout/HorizontalMultiLevelHierarchy"/>
    <dgm:cxn modelId="{444604A2-670C-4F6F-9285-578B953B6422}" type="presParOf" srcId="{5E5D6EEC-01F0-4A18-87E3-FCF89CFFF442}" destId="{30844CE7-EF46-46C5-8AAD-230B4BA018A4}" srcOrd="6" destOrd="0" presId="urn:microsoft.com/office/officeart/2008/layout/HorizontalMultiLevelHierarchy"/>
    <dgm:cxn modelId="{6873E339-81E2-4B5A-9B91-6E714A82E0B9}" type="presParOf" srcId="{30844CE7-EF46-46C5-8AAD-230B4BA018A4}" destId="{23341E43-08D4-4779-8AE7-552E98904E2F}" srcOrd="0" destOrd="0" presId="urn:microsoft.com/office/officeart/2008/layout/HorizontalMultiLevelHierarchy"/>
    <dgm:cxn modelId="{5B5DCF8A-3F54-4870-8ACC-648A021528E0}" type="presParOf" srcId="{5E5D6EEC-01F0-4A18-87E3-FCF89CFFF442}" destId="{92DC64B3-A9A1-4BE5-B9EF-310717F751A0}" srcOrd="7" destOrd="0" presId="urn:microsoft.com/office/officeart/2008/layout/HorizontalMultiLevelHierarchy"/>
    <dgm:cxn modelId="{6D0CDC87-F06E-4CFE-81C7-55D0C3511F1D}" type="presParOf" srcId="{92DC64B3-A9A1-4BE5-B9EF-310717F751A0}" destId="{A12A7A5D-4040-4CEA-AE0A-3669529C1036}" srcOrd="0" destOrd="0" presId="urn:microsoft.com/office/officeart/2008/layout/HorizontalMultiLevelHierarchy"/>
    <dgm:cxn modelId="{D6B82C46-5B3E-4B67-8910-7086088936F6}" type="presParOf" srcId="{92DC64B3-A9A1-4BE5-B9EF-310717F751A0}" destId="{23DCC42A-D95F-4269-AD27-086832AA4689}" srcOrd="1" destOrd="0" presId="urn:microsoft.com/office/officeart/2008/layout/HorizontalMultiLevelHierarchy"/>
    <dgm:cxn modelId="{DD94B5DE-6CC3-47F2-8A28-DAD74FAEA491}" type="presParOf" srcId="{23DCC42A-D95F-4269-AD27-086832AA4689}" destId="{7C427B3D-2411-45A7-8DB6-A01463BCF526}" srcOrd="0" destOrd="0" presId="urn:microsoft.com/office/officeart/2008/layout/HorizontalMultiLevelHierarchy"/>
    <dgm:cxn modelId="{B4C674E9-6805-4F15-944F-EDCD7C23E6D6}" type="presParOf" srcId="{7C427B3D-2411-45A7-8DB6-A01463BCF526}" destId="{3003DDE0-9E77-461B-8F4A-B6F5CF0FD027}" srcOrd="0" destOrd="0" presId="urn:microsoft.com/office/officeart/2008/layout/HorizontalMultiLevelHierarchy"/>
    <dgm:cxn modelId="{5BDA0273-9F8F-4761-8817-2135B92B5B6C}" type="presParOf" srcId="{23DCC42A-D95F-4269-AD27-086832AA4689}" destId="{3BF6912E-3FB4-402D-96DB-7A3F83200C17}" srcOrd="1" destOrd="0" presId="urn:microsoft.com/office/officeart/2008/layout/HorizontalMultiLevelHierarchy"/>
    <dgm:cxn modelId="{1F79132B-2047-4CEF-8D74-2D93BE94E1BF}" type="presParOf" srcId="{3BF6912E-3FB4-402D-96DB-7A3F83200C17}" destId="{C9F61256-AAD1-46B6-9E8F-8E80F32547DE}" srcOrd="0" destOrd="0" presId="urn:microsoft.com/office/officeart/2008/layout/HorizontalMultiLevelHierarchy"/>
    <dgm:cxn modelId="{BE595B0B-BE4C-4664-852C-F8B73039BB40}" type="presParOf" srcId="{3BF6912E-3FB4-402D-96DB-7A3F83200C17}" destId="{D3426978-BD52-40A7-ABD6-D4F7791B22B5}" srcOrd="1" destOrd="0" presId="urn:microsoft.com/office/officeart/2008/layout/HorizontalMultiLevelHierarchy"/>
    <dgm:cxn modelId="{78B70633-9149-4FEC-B7ED-F6ABC419B6A5}" type="presParOf" srcId="{D3426978-BD52-40A7-ABD6-D4F7791B22B5}" destId="{9F331BE5-856A-471A-94FD-8A851B109C3B}" srcOrd="0" destOrd="0" presId="urn:microsoft.com/office/officeart/2008/layout/HorizontalMultiLevelHierarchy"/>
    <dgm:cxn modelId="{22BF2626-AE11-400C-A526-4BCCB8227225}" type="presParOf" srcId="{9F331BE5-856A-471A-94FD-8A851B109C3B}" destId="{278B9255-5A3B-4AD8-8A36-A98F41FAEDA1}" srcOrd="0" destOrd="0" presId="urn:microsoft.com/office/officeart/2008/layout/HorizontalMultiLevelHierarchy"/>
    <dgm:cxn modelId="{34E9DA5D-0ABA-4E05-B600-170D8CF935A6}" type="presParOf" srcId="{D3426978-BD52-40A7-ABD6-D4F7791B22B5}" destId="{96FCD3BA-B93D-4830-881E-D9066F87D60C}" srcOrd="1" destOrd="0" presId="urn:microsoft.com/office/officeart/2008/layout/HorizontalMultiLevelHierarchy"/>
    <dgm:cxn modelId="{3FE6A264-37EA-4247-9384-7560B4C90D0E}" type="presParOf" srcId="{96FCD3BA-B93D-4830-881E-D9066F87D60C}" destId="{8D9DE54D-0FCB-4C20-8D4B-5345D49955DD}" srcOrd="0" destOrd="0" presId="urn:microsoft.com/office/officeart/2008/layout/HorizontalMultiLevelHierarchy"/>
    <dgm:cxn modelId="{ACDF660D-B411-4B98-8DAD-188D652842D8}" type="presParOf" srcId="{96FCD3BA-B93D-4830-881E-D9066F87D60C}" destId="{964D3742-6F42-4EAB-82BD-A93CE09848B7}" srcOrd="1" destOrd="0" presId="urn:microsoft.com/office/officeart/2008/layout/HorizontalMultiLevelHierarchy"/>
    <dgm:cxn modelId="{338B5A1B-2F67-4D49-9F0A-7FA0E3272B1B}" type="presParOf" srcId="{964D3742-6F42-4EAB-82BD-A93CE09848B7}" destId="{FB4A4E89-7976-459C-931C-F74A657C6644}" srcOrd="0" destOrd="0" presId="urn:microsoft.com/office/officeart/2008/layout/HorizontalMultiLevelHierarchy"/>
    <dgm:cxn modelId="{162F2AAE-12A3-48E2-A0B4-5600AA7C5CA2}" type="presParOf" srcId="{FB4A4E89-7976-459C-931C-F74A657C6644}" destId="{AEE48319-0D0F-4E03-A24B-92EE34DDA1CD}" srcOrd="0" destOrd="0" presId="urn:microsoft.com/office/officeart/2008/layout/HorizontalMultiLevelHierarchy"/>
    <dgm:cxn modelId="{8FB7FDCB-35DA-4BE6-86E6-1CA6579D43C2}" type="presParOf" srcId="{964D3742-6F42-4EAB-82BD-A93CE09848B7}" destId="{3FDDA0A8-F194-4E6C-9B9C-F786760CD991}" srcOrd="1" destOrd="0" presId="urn:microsoft.com/office/officeart/2008/layout/HorizontalMultiLevelHierarchy"/>
    <dgm:cxn modelId="{8740D78F-53D1-444C-8D87-DE9DC5522B0D}" type="presParOf" srcId="{3FDDA0A8-F194-4E6C-9B9C-F786760CD991}" destId="{C3CB4DF5-AD61-40F1-95FE-ECF39768FBC1}" srcOrd="0" destOrd="0" presId="urn:microsoft.com/office/officeart/2008/layout/HorizontalMultiLevelHierarchy"/>
    <dgm:cxn modelId="{9FE88CA7-4F6F-4357-A829-5784C894F090}" type="presParOf" srcId="{3FDDA0A8-F194-4E6C-9B9C-F786760CD991}" destId="{32263CC7-F953-44BB-9229-0F4F7D18AA97}" srcOrd="1" destOrd="0" presId="urn:microsoft.com/office/officeart/2008/layout/HorizontalMultiLevelHierarchy"/>
    <dgm:cxn modelId="{58FE5D66-049A-4542-BD69-DD5E62421C0D}" type="presParOf" srcId="{32263CC7-F953-44BB-9229-0F4F7D18AA97}" destId="{80F49754-6DA1-40FA-9BB5-38BC5B252802}" srcOrd="0" destOrd="0" presId="urn:microsoft.com/office/officeart/2008/layout/HorizontalMultiLevelHierarchy"/>
    <dgm:cxn modelId="{42745290-DF6F-4DE6-8449-9BD123783CE4}" type="presParOf" srcId="{80F49754-6DA1-40FA-9BB5-38BC5B252802}" destId="{DD2CC250-19E7-41A3-9B62-621884197001}" srcOrd="0" destOrd="0" presId="urn:microsoft.com/office/officeart/2008/layout/HorizontalMultiLevelHierarchy"/>
    <dgm:cxn modelId="{DA782161-9AF0-4852-AB76-1AD3E8E27D03}" type="presParOf" srcId="{32263CC7-F953-44BB-9229-0F4F7D18AA97}" destId="{73522B39-8288-4585-8F54-AB0872380815}" srcOrd="1" destOrd="0" presId="urn:microsoft.com/office/officeart/2008/layout/HorizontalMultiLevelHierarchy"/>
    <dgm:cxn modelId="{7C3801D7-48AE-4C64-818F-D40B6531EB95}" type="presParOf" srcId="{73522B39-8288-4585-8F54-AB0872380815}" destId="{4B2A7026-E748-4B1B-AA51-11E08F6E5EA8}" srcOrd="0" destOrd="0" presId="urn:microsoft.com/office/officeart/2008/layout/HorizontalMultiLevelHierarchy"/>
    <dgm:cxn modelId="{31009424-1E1E-4782-840E-9CE817257EC1}" type="presParOf" srcId="{73522B39-8288-4585-8F54-AB0872380815}" destId="{51473C87-F327-44FF-BA53-A479CED077C8}" srcOrd="1" destOrd="0" presId="urn:microsoft.com/office/officeart/2008/layout/HorizontalMultiLevelHierarchy"/>
    <dgm:cxn modelId="{61F9F388-6B0C-42D0-90A2-E143F2F42A58}" type="presParOf" srcId="{5E5D6EEC-01F0-4A18-87E3-FCF89CFFF442}" destId="{37A03256-3CE8-4A62-9BBA-78CE89695591}" srcOrd="8" destOrd="0" presId="urn:microsoft.com/office/officeart/2008/layout/HorizontalMultiLevelHierarchy"/>
    <dgm:cxn modelId="{89B80896-50B9-468A-AAA7-9FD325030FA7}" type="presParOf" srcId="{37A03256-3CE8-4A62-9BBA-78CE89695591}" destId="{2FBB8D30-2D08-4DDB-A35C-1022A2944378}" srcOrd="0" destOrd="0" presId="urn:microsoft.com/office/officeart/2008/layout/HorizontalMultiLevelHierarchy"/>
    <dgm:cxn modelId="{84302F77-48E4-482B-86B2-986D74324A65}" type="presParOf" srcId="{5E5D6EEC-01F0-4A18-87E3-FCF89CFFF442}" destId="{3639BA15-3D8A-456B-8289-644A2FCABF8E}" srcOrd="9" destOrd="0" presId="urn:microsoft.com/office/officeart/2008/layout/HorizontalMultiLevelHierarchy"/>
    <dgm:cxn modelId="{C24011A1-17E3-489A-8E51-A29F46D3D668}" type="presParOf" srcId="{3639BA15-3D8A-456B-8289-644A2FCABF8E}" destId="{70BA43DC-61BD-47BF-920B-402A7833F20B}" srcOrd="0" destOrd="0" presId="urn:microsoft.com/office/officeart/2008/layout/HorizontalMultiLevelHierarchy"/>
    <dgm:cxn modelId="{E5C1967E-BB36-4675-84A0-212CFF73B891}" type="presParOf" srcId="{3639BA15-3D8A-456B-8289-644A2FCABF8E}" destId="{9442E632-6713-4919-9B09-9BED49DD51C2}" srcOrd="1" destOrd="0" presId="urn:microsoft.com/office/officeart/2008/layout/HorizontalMultiLevelHierarchy"/>
    <dgm:cxn modelId="{86AC7676-BA4F-49D7-A61C-DA6820A95499}" type="presParOf" srcId="{9442E632-6713-4919-9B09-9BED49DD51C2}" destId="{82D0D67C-3578-4FAC-B712-05F6D4B211FE}" srcOrd="0" destOrd="0" presId="urn:microsoft.com/office/officeart/2008/layout/HorizontalMultiLevelHierarchy"/>
    <dgm:cxn modelId="{01AD8D6C-F7B3-4BE2-82C0-447BDEBFF182}" type="presParOf" srcId="{82D0D67C-3578-4FAC-B712-05F6D4B211FE}" destId="{1846D200-85C2-4475-B83E-C3297C41D2F8}" srcOrd="0" destOrd="0" presId="urn:microsoft.com/office/officeart/2008/layout/HorizontalMultiLevelHierarchy"/>
    <dgm:cxn modelId="{71A98178-12AB-4509-9EA2-A742FDFC45A3}" type="presParOf" srcId="{9442E632-6713-4919-9B09-9BED49DD51C2}" destId="{7FA28A6D-6B32-4C22-8D5E-FF98A4FF4A82}" srcOrd="1" destOrd="0" presId="urn:microsoft.com/office/officeart/2008/layout/HorizontalMultiLevelHierarchy"/>
    <dgm:cxn modelId="{28B06DE8-21CB-45F2-BE1A-68EEDB28043F}" type="presParOf" srcId="{7FA28A6D-6B32-4C22-8D5E-FF98A4FF4A82}" destId="{23710C4F-E52B-41A5-9A4C-F3422CF0FE29}" srcOrd="0" destOrd="0" presId="urn:microsoft.com/office/officeart/2008/layout/HorizontalMultiLevelHierarchy"/>
    <dgm:cxn modelId="{D5E7D99C-7FAD-4860-9A38-63A9A5B8F42F}" type="presParOf" srcId="{7FA28A6D-6B32-4C22-8D5E-FF98A4FF4A82}" destId="{42596350-57AA-405C-A7C0-0D6989F68C85}" srcOrd="1" destOrd="0" presId="urn:microsoft.com/office/officeart/2008/layout/HorizontalMultiLevelHierarchy"/>
    <dgm:cxn modelId="{77C35213-4508-41B4-A48B-EF0F3396EC28}" type="presParOf" srcId="{42596350-57AA-405C-A7C0-0D6989F68C85}" destId="{5666C8F2-1BCD-4A68-92DA-C9B0395DAF40}" srcOrd="0" destOrd="0" presId="urn:microsoft.com/office/officeart/2008/layout/HorizontalMultiLevelHierarchy"/>
    <dgm:cxn modelId="{2F83F2D6-AA1E-49B9-ACAB-B1BDC79BC2D8}" type="presParOf" srcId="{5666C8F2-1BCD-4A68-92DA-C9B0395DAF40}" destId="{78AAB8B9-04A6-4403-AA4F-46AC4B12270A}" srcOrd="0" destOrd="0" presId="urn:microsoft.com/office/officeart/2008/layout/HorizontalMultiLevelHierarchy"/>
    <dgm:cxn modelId="{F1464388-4D36-43B3-A94F-90E80CAC80CA}" type="presParOf" srcId="{42596350-57AA-405C-A7C0-0D6989F68C85}" destId="{E4C40685-C04D-494D-AB89-DDD4EEFBDD44}" srcOrd="1" destOrd="0" presId="urn:microsoft.com/office/officeart/2008/layout/HorizontalMultiLevelHierarchy"/>
    <dgm:cxn modelId="{00FD9C23-E0BA-416D-BABB-D4F6E3CFE0DC}" type="presParOf" srcId="{E4C40685-C04D-494D-AB89-DDD4EEFBDD44}" destId="{A4199E43-06A5-4A86-B9C3-F5E155A9EEF7}" srcOrd="0" destOrd="0" presId="urn:microsoft.com/office/officeart/2008/layout/HorizontalMultiLevelHierarchy"/>
    <dgm:cxn modelId="{C96E4AE1-5E37-4A51-AD4C-045081C1F3EF}" type="presParOf" srcId="{E4C40685-C04D-494D-AB89-DDD4EEFBDD44}" destId="{90517E2E-889B-42E4-B164-DDC6011323F1}" srcOrd="1" destOrd="0" presId="urn:microsoft.com/office/officeart/2008/layout/HorizontalMultiLevelHierarchy"/>
    <dgm:cxn modelId="{7224953E-AEE6-48C3-ACFF-052574B872A7}" type="presParOf" srcId="{90517E2E-889B-42E4-B164-DDC6011323F1}" destId="{D808076C-FEC5-4855-B24B-8D7C0A489339}" srcOrd="0" destOrd="0" presId="urn:microsoft.com/office/officeart/2008/layout/HorizontalMultiLevelHierarchy"/>
    <dgm:cxn modelId="{C43BF92F-5E52-410D-B0D9-9253F7BA0845}" type="presParOf" srcId="{D808076C-FEC5-4855-B24B-8D7C0A489339}" destId="{60C1F250-32F7-41E4-9D24-98C326DAFA6C}" srcOrd="0" destOrd="0" presId="urn:microsoft.com/office/officeart/2008/layout/HorizontalMultiLevelHierarchy"/>
    <dgm:cxn modelId="{D0DEF621-5CE5-43B4-B879-B3A0AA8AC152}" type="presParOf" srcId="{90517E2E-889B-42E4-B164-DDC6011323F1}" destId="{C825DD99-B29B-4BF3-96C3-0BDE08E3DBBA}" srcOrd="1" destOrd="0" presId="urn:microsoft.com/office/officeart/2008/layout/HorizontalMultiLevelHierarchy"/>
    <dgm:cxn modelId="{1D6B6B69-65FA-4290-9B6D-AC9519E56DCB}" type="presParOf" srcId="{C825DD99-B29B-4BF3-96C3-0BDE08E3DBBA}" destId="{4F776C1B-6165-4F77-B2E9-812B6BC3397F}" srcOrd="0" destOrd="0" presId="urn:microsoft.com/office/officeart/2008/layout/HorizontalMultiLevelHierarchy"/>
    <dgm:cxn modelId="{7E4F950B-0B96-42A2-9239-CC8C5CE5B2F7}" type="presParOf" srcId="{C825DD99-B29B-4BF3-96C3-0BDE08E3DBBA}" destId="{122F10A2-250F-47E0-A780-73937CA19D43}" srcOrd="1" destOrd="0" presId="urn:microsoft.com/office/officeart/2008/layout/HorizontalMultiLevelHierarchy"/>
    <dgm:cxn modelId="{156B862B-9EAB-41CB-AC03-8923FD906983}" type="presParOf" srcId="{122F10A2-250F-47E0-A780-73937CA19D43}" destId="{30E8755E-4D6E-4B59-97D0-E0E3CF16B4A1}" srcOrd="0" destOrd="0" presId="urn:microsoft.com/office/officeart/2008/layout/HorizontalMultiLevelHierarchy"/>
    <dgm:cxn modelId="{A51D51D8-9C8A-4291-A402-937520C361D2}" type="presParOf" srcId="{30E8755E-4D6E-4B59-97D0-E0E3CF16B4A1}" destId="{034B1E62-2806-425C-B54F-5CBBBE268200}" srcOrd="0" destOrd="0" presId="urn:microsoft.com/office/officeart/2008/layout/HorizontalMultiLevelHierarchy"/>
    <dgm:cxn modelId="{71DD8107-5C13-40DC-B186-9CBFEA5B05A5}" type="presParOf" srcId="{122F10A2-250F-47E0-A780-73937CA19D43}" destId="{144CE091-7F8B-4B4A-AAD1-FDECEDF63E17}" srcOrd="1" destOrd="0" presId="urn:microsoft.com/office/officeart/2008/layout/HorizontalMultiLevelHierarchy"/>
    <dgm:cxn modelId="{4BEBFB1A-37FA-4297-AE83-530FE7F187E8}" type="presParOf" srcId="{144CE091-7F8B-4B4A-AAD1-FDECEDF63E17}" destId="{FFA68CEC-3573-4500-96E5-F14F2C581D37}" srcOrd="0" destOrd="0" presId="urn:microsoft.com/office/officeart/2008/layout/HorizontalMultiLevelHierarchy"/>
    <dgm:cxn modelId="{5297584D-29E2-4355-BA8F-BA91EC048045}" type="presParOf" srcId="{144CE091-7F8B-4B4A-AAD1-FDECEDF63E17}" destId="{8ED2312A-226C-4A3D-A137-8B20712B8DF1}" srcOrd="1" destOrd="0" presId="urn:microsoft.com/office/officeart/2008/layout/HorizontalMultiLevelHierarchy"/>
    <dgm:cxn modelId="{ED12CA2B-CF91-4757-A52F-F16F9505B687}" type="presParOf" srcId="{5E5D6EEC-01F0-4A18-87E3-FCF89CFFF442}" destId="{C9CEB207-CF26-4BB9-B817-8D305E3B41DA}" srcOrd="10" destOrd="0" presId="urn:microsoft.com/office/officeart/2008/layout/HorizontalMultiLevelHierarchy"/>
    <dgm:cxn modelId="{CD9608BC-9CA8-4D8C-8132-7A78DAF71D7B}" type="presParOf" srcId="{C9CEB207-CF26-4BB9-B817-8D305E3B41DA}" destId="{47F22E59-420A-4E56-98FF-E4FA06801BB0}" srcOrd="0" destOrd="0" presId="urn:microsoft.com/office/officeart/2008/layout/HorizontalMultiLevelHierarchy"/>
    <dgm:cxn modelId="{02A70791-05D9-44F0-9877-B55D355E651E}" type="presParOf" srcId="{5E5D6EEC-01F0-4A18-87E3-FCF89CFFF442}" destId="{C06A9ADE-2ED7-4B25-B9C0-8695BCC6AB79}" srcOrd="11" destOrd="0" presId="urn:microsoft.com/office/officeart/2008/layout/HorizontalMultiLevelHierarchy"/>
    <dgm:cxn modelId="{F58E80FC-AF8C-4C29-AB3C-A14F1576BA8B}" type="presParOf" srcId="{C06A9ADE-2ED7-4B25-B9C0-8695BCC6AB79}" destId="{87D149E9-F174-48AF-97AE-FCD491FD0515}" srcOrd="0" destOrd="0" presId="urn:microsoft.com/office/officeart/2008/layout/HorizontalMultiLevelHierarchy"/>
    <dgm:cxn modelId="{9677A500-2DD9-4B0B-AD52-F373BFF9800C}" type="presParOf" srcId="{C06A9ADE-2ED7-4B25-B9C0-8695BCC6AB79}" destId="{6067E5AB-AAD7-4576-994D-1C28ED001901}" srcOrd="1" destOrd="0" presId="urn:microsoft.com/office/officeart/2008/layout/HorizontalMultiLevelHierarchy"/>
    <dgm:cxn modelId="{394F16FE-51CF-4884-B266-324CD872931A}" type="presParOf" srcId="{6067E5AB-AAD7-4576-994D-1C28ED001901}" destId="{A835FCF8-5C57-42E2-9F50-45D764C08642}" srcOrd="0" destOrd="0" presId="urn:microsoft.com/office/officeart/2008/layout/HorizontalMultiLevelHierarchy"/>
    <dgm:cxn modelId="{9A4D2AB6-961E-4945-B041-F0AFA4BC254F}" type="presParOf" srcId="{A835FCF8-5C57-42E2-9F50-45D764C08642}" destId="{5B02C0DB-BFBF-46FA-A9B9-AE514FF16A12}" srcOrd="0" destOrd="0" presId="urn:microsoft.com/office/officeart/2008/layout/HorizontalMultiLevelHierarchy"/>
    <dgm:cxn modelId="{EE59F729-AAFA-4148-8A64-641A473552C6}" type="presParOf" srcId="{6067E5AB-AAD7-4576-994D-1C28ED001901}" destId="{31881CD3-2832-4758-B026-23187111B779}" srcOrd="1" destOrd="0" presId="urn:microsoft.com/office/officeart/2008/layout/HorizontalMultiLevelHierarchy"/>
    <dgm:cxn modelId="{8C497229-94CB-40CF-B023-5C8728B0CF9E}" type="presParOf" srcId="{31881CD3-2832-4758-B026-23187111B779}" destId="{E889C3DD-12A9-4871-A81F-89F3E8698CDB}" srcOrd="0" destOrd="0" presId="urn:microsoft.com/office/officeart/2008/layout/HorizontalMultiLevelHierarchy"/>
    <dgm:cxn modelId="{8477F2F0-B7DB-4FD8-9BB3-300F9C92E737}" type="presParOf" srcId="{31881CD3-2832-4758-B026-23187111B779}" destId="{C3CAE8E7-7875-4BA7-931E-5376E3BFB2AE}" srcOrd="1" destOrd="0" presId="urn:microsoft.com/office/officeart/2008/layout/HorizontalMultiLevelHierarchy"/>
    <dgm:cxn modelId="{474EE4B8-0D46-4F5A-AEF8-AFE55FE3EBC6}" type="presParOf" srcId="{C3CAE8E7-7875-4BA7-931E-5376E3BFB2AE}" destId="{10CDB840-5F10-47BD-8CDA-BEADA671513B}" srcOrd="0" destOrd="0" presId="urn:microsoft.com/office/officeart/2008/layout/HorizontalMultiLevelHierarchy"/>
    <dgm:cxn modelId="{D6A73283-86EE-4AB9-B7C7-B80A44B2B3A1}" type="presParOf" srcId="{10CDB840-5F10-47BD-8CDA-BEADA671513B}" destId="{C3855B04-461D-4057-8C5C-C8516D8BA9EE}" srcOrd="0" destOrd="0" presId="urn:microsoft.com/office/officeart/2008/layout/HorizontalMultiLevelHierarchy"/>
    <dgm:cxn modelId="{63B2D63C-47CF-4C16-9081-0410E8AF854C}" type="presParOf" srcId="{C3CAE8E7-7875-4BA7-931E-5376E3BFB2AE}" destId="{4E630E1D-7BC7-4A68-A301-A085F3CB4F8B}" srcOrd="1" destOrd="0" presId="urn:microsoft.com/office/officeart/2008/layout/HorizontalMultiLevelHierarchy"/>
    <dgm:cxn modelId="{7473DEFF-EA03-49F0-9F0D-38E961CB9B56}" type="presParOf" srcId="{4E630E1D-7BC7-4A68-A301-A085F3CB4F8B}" destId="{DC22F898-3731-4DC4-90AC-F8238575B24D}" srcOrd="0" destOrd="0" presId="urn:microsoft.com/office/officeart/2008/layout/HorizontalMultiLevelHierarchy"/>
    <dgm:cxn modelId="{7E5EF82F-B10B-4DAD-B2B1-AFE6018BC481}" type="presParOf" srcId="{4E630E1D-7BC7-4A68-A301-A085F3CB4F8B}" destId="{96C1AE4F-3212-4859-B78C-CBAE4AF0E146}" srcOrd="1" destOrd="0" presId="urn:microsoft.com/office/officeart/2008/layout/HorizontalMultiLevelHierarchy"/>
    <dgm:cxn modelId="{9E7C6ADB-B5F5-47B5-9453-9880BA5D7275}" type="presParOf" srcId="{96C1AE4F-3212-4859-B78C-CBAE4AF0E146}" destId="{7B25E0B4-DDEC-4CAE-8792-4FABC2B8FFA7}" srcOrd="0" destOrd="0" presId="urn:microsoft.com/office/officeart/2008/layout/HorizontalMultiLevelHierarchy"/>
    <dgm:cxn modelId="{D1FE0988-3333-488F-8103-38877F6A5620}" type="presParOf" srcId="{7B25E0B4-DDEC-4CAE-8792-4FABC2B8FFA7}" destId="{FD1A49FC-A7C0-4733-BD28-DAA79C529E2A}" srcOrd="0" destOrd="0" presId="urn:microsoft.com/office/officeart/2008/layout/HorizontalMultiLevelHierarchy"/>
    <dgm:cxn modelId="{56DD71C0-5564-4EFB-BDDC-F1300F44160C}" type="presParOf" srcId="{96C1AE4F-3212-4859-B78C-CBAE4AF0E146}" destId="{55AB5813-8CFA-4489-8AFC-7AF617EBD621}" srcOrd="1" destOrd="0" presId="urn:microsoft.com/office/officeart/2008/layout/HorizontalMultiLevelHierarchy"/>
    <dgm:cxn modelId="{2F0C8B8A-6D99-4D52-A567-2D1172DDE786}" type="presParOf" srcId="{55AB5813-8CFA-4489-8AFC-7AF617EBD621}" destId="{2A98AC76-4ACF-4FA4-8150-BB15C13BAB27}" srcOrd="0" destOrd="0" presId="urn:microsoft.com/office/officeart/2008/layout/HorizontalMultiLevelHierarchy"/>
    <dgm:cxn modelId="{04092618-67F7-486E-BF26-F4FF15EF9BB7}" type="presParOf" srcId="{55AB5813-8CFA-4489-8AFC-7AF617EBD621}" destId="{5465BC8C-0D56-4794-81EB-044F623C6A7B}" srcOrd="1" destOrd="0" presId="urn:microsoft.com/office/officeart/2008/layout/HorizontalMultiLevelHierarchy"/>
    <dgm:cxn modelId="{8E119ADF-6C48-455B-8847-4B7B10F03C1B}" type="presParOf" srcId="{5465BC8C-0D56-4794-81EB-044F623C6A7B}" destId="{42F4D43D-A813-42BD-BA66-16C2155857D3}" srcOrd="0" destOrd="0" presId="urn:microsoft.com/office/officeart/2008/layout/HorizontalMultiLevelHierarchy"/>
    <dgm:cxn modelId="{DAD96212-71D3-42C1-9D7F-422E9E3E19E8}" type="presParOf" srcId="{42F4D43D-A813-42BD-BA66-16C2155857D3}" destId="{85D7D74D-A43E-4B11-8166-CD45B785F413}" srcOrd="0" destOrd="0" presId="urn:microsoft.com/office/officeart/2008/layout/HorizontalMultiLevelHierarchy"/>
    <dgm:cxn modelId="{3BF49EB2-E087-4235-9798-31AF74D611C8}" type="presParOf" srcId="{5465BC8C-0D56-4794-81EB-044F623C6A7B}" destId="{B8ED3317-909A-4232-A833-628A52C45F85}" srcOrd="1" destOrd="0" presId="urn:microsoft.com/office/officeart/2008/layout/HorizontalMultiLevelHierarchy"/>
    <dgm:cxn modelId="{B3FBBEC8-DC52-4B39-A889-5447BDD2E9A2}" type="presParOf" srcId="{B8ED3317-909A-4232-A833-628A52C45F85}" destId="{1D0B5121-082B-4426-9E88-0B4558335B86}" srcOrd="0" destOrd="0" presId="urn:microsoft.com/office/officeart/2008/layout/HorizontalMultiLevelHierarchy"/>
    <dgm:cxn modelId="{DA3C4608-FC55-4EC2-B5FE-6B3D2C8563AA}" type="presParOf" srcId="{B8ED3317-909A-4232-A833-628A52C45F85}" destId="{50974B36-2A92-4707-92C7-F59B957B649A}" srcOrd="1" destOrd="0" presId="urn:microsoft.com/office/officeart/2008/layout/HorizontalMultiLevelHierarchy"/>
    <dgm:cxn modelId="{7F417844-5AAF-426C-AA5F-FD597EA0CFD2}" type="presParOf" srcId="{5E5D6EEC-01F0-4A18-87E3-FCF89CFFF442}" destId="{0A7F54D3-BBDD-4DED-BEE2-CD113E813653}" srcOrd="12" destOrd="0" presId="urn:microsoft.com/office/officeart/2008/layout/HorizontalMultiLevelHierarchy"/>
    <dgm:cxn modelId="{4EA51BD6-83D8-4374-AA3D-AE0ED17CED37}" type="presParOf" srcId="{0A7F54D3-BBDD-4DED-BEE2-CD113E813653}" destId="{657CEA4B-0A8B-4A41-AC3F-B55B312B61E4}" srcOrd="0" destOrd="0" presId="urn:microsoft.com/office/officeart/2008/layout/HorizontalMultiLevelHierarchy"/>
    <dgm:cxn modelId="{90DA558A-B628-495D-B162-210317D8D228}" type="presParOf" srcId="{5E5D6EEC-01F0-4A18-87E3-FCF89CFFF442}" destId="{6DF2FD31-ADE8-4770-9DA7-703FE64F20E9}" srcOrd="13" destOrd="0" presId="urn:microsoft.com/office/officeart/2008/layout/HorizontalMultiLevelHierarchy"/>
    <dgm:cxn modelId="{C6492B5F-0060-4BCB-96C8-FEB7CF949889}" type="presParOf" srcId="{6DF2FD31-ADE8-4770-9DA7-703FE64F20E9}" destId="{370CC9DC-8126-4200-9D6F-52AEE1801463}" srcOrd="0" destOrd="0" presId="urn:microsoft.com/office/officeart/2008/layout/HorizontalMultiLevelHierarchy"/>
    <dgm:cxn modelId="{EE4DE480-C0F8-4733-A4E8-5983F64AA9C1}" type="presParOf" srcId="{6DF2FD31-ADE8-4770-9DA7-703FE64F20E9}" destId="{B5A537E6-666E-4C35-99DC-5169B4E44BB5}" srcOrd="1" destOrd="0" presId="urn:microsoft.com/office/officeart/2008/layout/HorizontalMultiLevelHierarchy"/>
    <dgm:cxn modelId="{4AD97898-E023-4126-B910-6AACDD4758EC}" type="presParOf" srcId="{B5A537E6-666E-4C35-99DC-5169B4E44BB5}" destId="{5E33F4AD-6BA1-46DD-9DC0-93E2DB56BA53}" srcOrd="0" destOrd="0" presId="urn:microsoft.com/office/officeart/2008/layout/HorizontalMultiLevelHierarchy"/>
    <dgm:cxn modelId="{1E05D961-4389-40D9-A7E6-6C4C650AFADD}" type="presParOf" srcId="{5E33F4AD-6BA1-46DD-9DC0-93E2DB56BA53}" destId="{9C2AAEDE-D946-4C78-988C-B7DDDE0596F3}" srcOrd="0" destOrd="0" presId="urn:microsoft.com/office/officeart/2008/layout/HorizontalMultiLevelHierarchy"/>
    <dgm:cxn modelId="{8FE302B3-879D-4CDF-90D1-F1C3B9BDE519}" type="presParOf" srcId="{B5A537E6-666E-4C35-99DC-5169B4E44BB5}" destId="{234D1783-12BA-4940-A3EB-52D53E8212EE}" srcOrd="1" destOrd="0" presId="urn:microsoft.com/office/officeart/2008/layout/HorizontalMultiLevelHierarchy"/>
    <dgm:cxn modelId="{717FE4B2-6A71-463F-894E-15DDE5A5FD3A}" type="presParOf" srcId="{234D1783-12BA-4940-A3EB-52D53E8212EE}" destId="{39FA0B3A-CE7F-496E-8258-6A372AC4E6ED}" srcOrd="0" destOrd="0" presId="urn:microsoft.com/office/officeart/2008/layout/HorizontalMultiLevelHierarchy"/>
    <dgm:cxn modelId="{C4032790-A346-4C81-ABD5-DCF052714ECF}" type="presParOf" srcId="{234D1783-12BA-4940-A3EB-52D53E8212EE}" destId="{9BD3616E-80A0-4ED2-A52D-F1679F2782E2}" srcOrd="1" destOrd="0" presId="urn:microsoft.com/office/officeart/2008/layout/HorizontalMultiLevelHierarchy"/>
    <dgm:cxn modelId="{433F6C72-2B6C-424A-B012-FFDF1E2AEDA7}" type="presParOf" srcId="{9BD3616E-80A0-4ED2-A52D-F1679F2782E2}" destId="{52C39918-C0E7-48AC-8A38-DEE5CE7CAC34}" srcOrd="0" destOrd="0" presId="urn:microsoft.com/office/officeart/2008/layout/HorizontalMultiLevelHierarchy"/>
    <dgm:cxn modelId="{ECDC1275-B9A5-4480-A533-6815B4431635}" type="presParOf" srcId="{52C39918-C0E7-48AC-8A38-DEE5CE7CAC34}" destId="{E3EC4C9A-2C63-403C-BF8C-B9BA2B8FFC1D}" srcOrd="0" destOrd="0" presId="urn:microsoft.com/office/officeart/2008/layout/HorizontalMultiLevelHierarchy"/>
    <dgm:cxn modelId="{F12BCF00-F6BC-473E-898A-A6EE7A9CE270}" type="presParOf" srcId="{9BD3616E-80A0-4ED2-A52D-F1679F2782E2}" destId="{139E3F89-1B18-4156-8C9F-4F76745C2AC5}" srcOrd="1" destOrd="0" presId="urn:microsoft.com/office/officeart/2008/layout/HorizontalMultiLevelHierarchy"/>
    <dgm:cxn modelId="{6EFDFD7C-569C-4C17-BF5C-AA1F26FE8988}" type="presParOf" srcId="{139E3F89-1B18-4156-8C9F-4F76745C2AC5}" destId="{019BD97D-37C9-44A3-9483-6A1CDBFEB09A}" srcOrd="0" destOrd="0" presId="urn:microsoft.com/office/officeart/2008/layout/HorizontalMultiLevelHierarchy"/>
    <dgm:cxn modelId="{8027AF23-EEC3-407A-ABC7-ECC68DD6B467}" type="presParOf" srcId="{139E3F89-1B18-4156-8C9F-4F76745C2AC5}" destId="{474D6173-036F-4E88-A747-9C4DF5953520}" srcOrd="1" destOrd="0" presId="urn:microsoft.com/office/officeart/2008/layout/HorizontalMultiLevelHierarchy"/>
    <dgm:cxn modelId="{D04465D3-4AB7-49B5-82D2-178203C99ABC}" type="presParOf" srcId="{474D6173-036F-4E88-A747-9C4DF5953520}" destId="{4411072C-DFCD-44D8-92CF-787F79D52FB4}" srcOrd="0" destOrd="0" presId="urn:microsoft.com/office/officeart/2008/layout/HorizontalMultiLevelHierarchy"/>
    <dgm:cxn modelId="{6AAAA957-B2F3-4620-B1C3-F827CA831CCF}" type="presParOf" srcId="{4411072C-DFCD-44D8-92CF-787F79D52FB4}" destId="{688AE224-B920-4EB4-A77B-467E575A0A1A}" srcOrd="0" destOrd="0" presId="urn:microsoft.com/office/officeart/2008/layout/HorizontalMultiLevelHierarchy"/>
    <dgm:cxn modelId="{A4D12FC1-5959-4CE2-B137-CD729DB201AC}" type="presParOf" srcId="{474D6173-036F-4E88-A747-9C4DF5953520}" destId="{FB14B3DA-7014-4AD6-8278-3FCCAAA969CA}" srcOrd="1" destOrd="0" presId="urn:microsoft.com/office/officeart/2008/layout/HorizontalMultiLevelHierarchy"/>
    <dgm:cxn modelId="{E6A72A7B-F1AB-4B5F-84AC-A8036D096C63}" type="presParOf" srcId="{FB14B3DA-7014-4AD6-8278-3FCCAAA969CA}" destId="{5E3108F4-248D-42EC-91BA-438B554180EA}" srcOrd="0" destOrd="0" presId="urn:microsoft.com/office/officeart/2008/layout/HorizontalMultiLevelHierarchy"/>
    <dgm:cxn modelId="{93468BFD-2E4E-4BAE-AF43-02CF92A08C88}" type="presParOf" srcId="{FB14B3DA-7014-4AD6-8278-3FCCAAA969CA}" destId="{217BC352-C0D4-40BF-BFD6-11651680B333}" srcOrd="1" destOrd="0" presId="urn:microsoft.com/office/officeart/2008/layout/HorizontalMultiLevelHierarchy"/>
    <dgm:cxn modelId="{463AFDC2-B5BA-4054-8FD2-740D421B7E94}" type="presParOf" srcId="{217BC352-C0D4-40BF-BFD6-11651680B333}" destId="{0C42DC3A-2C4F-4CB4-B645-766B2F5AC380}" srcOrd="0" destOrd="0" presId="urn:microsoft.com/office/officeart/2008/layout/HorizontalMultiLevelHierarchy"/>
    <dgm:cxn modelId="{1BE864F4-2287-4688-B329-67F8D2B037DE}" type="presParOf" srcId="{0C42DC3A-2C4F-4CB4-B645-766B2F5AC380}" destId="{1754E197-7567-4A1F-8D5B-BE595354F282}" srcOrd="0" destOrd="0" presId="urn:microsoft.com/office/officeart/2008/layout/HorizontalMultiLevelHierarchy"/>
    <dgm:cxn modelId="{D1A4678B-6DAC-4A9C-8D51-7C65D6164A39}" type="presParOf" srcId="{217BC352-C0D4-40BF-BFD6-11651680B333}" destId="{10EE5694-17C3-49BB-8E20-3ACF1E040468}" srcOrd="1" destOrd="0" presId="urn:microsoft.com/office/officeart/2008/layout/HorizontalMultiLevelHierarchy"/>
    <dgm:cxn modelId="{D711948F-5CFE-4F4D-B828-576C1AE40EB3}" type="presParOf" srcId="{10EE5694-17C3-49BB-8E20-3ACF1E040468}" destId="{14EDD7D4-B155-45A8-B145-CEE978344C20}" srcOrd="0" destOrd="0" presId="urn:microsoft.com/office/officeart/2008/layout/HorizontalMultiLevelHierarchy"/>
    <dgm:cxn modelId="{32172A38-2B24-43E8-946A-8D0378E757A2}" type="presParOf" srcId="{10EE5694-17C3-49BB-8E20-3ACF1E040468}" destId="{933AD74D-97EB-4BE4-9A34-5DEDA2BEF5AF}" srcOrd="1" destOrd="0" presId="urn:microsoft.com/office/officeart/2008/layout/HorizontalMultiLevelHierarchy"/>
    <dgm:cxn modelId="{89A5D291-0E74-43EA-8C8B-EBD3A384A261}" type="presParOf" srcId="{5E5D6EEC-01F0-4A18-87E3-FCF89CFFF442}" destId="{BC525C77-0B86-4385-A7A7-88AF03E127BD}" srcOrd="14" destOrd="0" presId="urn:microsoft.com/office/officeart/2008/layout/HorizontalMultiLevelHierarchy"/>
    <dgm:cxn modelId="{009FCA54-0E6C-4F9F-8B90-902934EB9588}" type="presParOf" srcId="{BC525C77-0B86-4385-A7A7-88AF03E127BD}" destId="{A2B4B29D-06D9-4684-93A3-F8B50A7E8B4B}" srcOrd="0" destOrd="0" presId="urn:microsoft.com/office/officeart/2008/layout/HorizontalMultiLevelHierarchy"/>
    <dgm:cxn modelId="{8B6B74C0-170A-46BE-8636-A2782C9F2B2C}" type="presParOf" srcId="{5E5D6EEC-01F0-4A18-87E3-FCF89CFFF442}" destId="{324F0482-8009-4116-AE89-C70DA1E29FAF}" srcOrd="15" destOrd="0" presId="urn:microsoft.com/office/officeart/2008/layout/HorizontalMultiLevelHierarchy"/>
    <dgm:cxn modelId="{806A5574-18FD-4261-8DB1-6BA1E47DBD17}" type="presParOf" srcId="{324F0482-8009-4116-AE89-C70DA1E29FAF}" destId="{9EE1E686-2AF8-4130-ACCF-FB58BCC340D1}" srcOrd="0" destOrd="0" presId="urn:microsoft.com/office/officeart/2008/layout/HorizontalMultiLevelHierarchy"/>
    <dgm:cxn modelId="{BE42A3F4-52AB-4635-9BC9-5A998C791611}" type="presParOf" srcId="{324F0482-8009-4116-AE89-C70DA1E29FAF}" destId="{CB31ECD7-D293-4BB6-9C53-523CB7E3209E}" srcOrd="1" destOrd="0" presId="urn:microsoft.com/office/officeart/2008/layout/HorizontalMultiLevelHierarchy"/>
    <dgm:cxn modelId="{3E78857A-3F4D-4D69-B320-5F82FCE113F2}" type="presParOf" srcId="{CB31ECD7-D293-4BB6-9C53-523CB7E3209E}" destId="{4D0E021B-BF3A-493E-A19F-C7A7D5C13D53}" srcOrd="0" destOrd="0" presId="urn:microsoft.com/office/officeart/2008/layout/HorizontalMultiLevelHierarchy"/>
    <dgm:cxn modelId="{563C9E20-7BE1-4F1A-9F39-8B17BEF65A6E}" type="presParOf" srcId="{4D0E021B-BF3A-493E-A19F-C7A7D5C13D53}" destId="{993CB0C5-C1B6-4B26-878D-498730FC976A}" srcOrd="0" destOrd="0" presId="urn:microsoft.com/office/officeart/2008/layout/HorizontalMultiLevelHierarchy"/>
    <dgm:cxn modelId="{9B21DE39-7F26-4323-B0E7-A3184AD979A7}" type="presParOf" srcId="{CB31ECD7-D293-4BB6-9C53-523CB7E3209E}" destId="{343CAC01-C15D-4EE5-B682-3AD783658EC0}" srcOrd="1" destOrd="0" presId="urn:microsoft.com/office/officeart/2008/layout/HorizontalMultiLevelHierarchy"/>
    <dgm:cxn modelId="{2F7B15EA-05DA-44B0-8BFF-D9A1C869C285}" type="presParOf" srcId="{343CAC01-C15D-4EE5-B682-3AD783658EC0}" destId="{10BF8220-6281-4DBC-B663-0FE9595170B3}" srcOrd="0" destOrd="0" presId="urn:microsoft.com/office/officeart/2008/layout/HorizontalMultiLevelHierarchy"/>
    <dgm:cxn modelId="{24C164E3-E0FA-4742-B7EB-5F545F3D55E3}" type="presParOf" srcId="{343CAC01-C15D-4EE5-B682-3AD783658EC0}" destId="{E840E625-98E7-4DF0-8186-A1C7C4A4C607}" srcOrd="1" destOrd="0" presId="urn:microsoft.com/office/officeart/2008/layout/HorizontalMultiLevelHierarchy"/>
    <dgm:cxn modelId="{D1868196-7E26-4E29-A5B6-7DE6CAA90948}" type="presParOf" srcId="{E840E625-98E7-4DF0-8186-A1C7C4A4C607}" destId="{26FC3D52-073A-4EA2-B52D-B10F874CE239}" srcOrd="0" destOrd="0" presId="urn:microsoft.com/office/officeart/2008/layout/HorizontalMultiLevelHierarchy"/>
    <dgm:cxn modelId="{D62EACEF-A761-4FDD-B489-7C294B90AACC}" type="presParOf" srcId="{26FC3D52-073A-4EA2-B52D-B10F874CE239}" destId="{290ADAEC-CBBA-45C7-9363-C84730A6D31F}" srcOrd="0" destOrd="0" presId="urn:microsoft.com/office/officeart/2008/layout/HorizontalMultiLevelHierarchy"/>
    <dgm:cxn modelId="{E7C6241C-47A8-4733-BF36-8FEE04295CF7}" type="presParOf" srcId="{E840E625-98E7-4DF0-8186-A1C7C4A4C607}" destId="{3D50F3EA-4814-4BB4-B2D7-96662DCF4937}" srcOrd="1" destOrd="0" presId="urn:microsoft.com/office/officeart/2008/layout/HorizontalMultiLevelHierarchy"/>
    <dgm:cxn modelId="{88730924-AA0F-4645-9461-B6ABAABD287F}" type="presParOf" srcId="{3D50F3EA-4814-4BB4-B2D7-96662DCF4937}" destId="{698BCE4E-5A4E-41E3-8A17-E4A978069DBD}" srcOrd="0" destOrd="0" presId="urn:microsoft.com/office/officeart/2008/layout/HorizontalMultiLevelHierarchy"/>
    <dgm:cxn modelId="{FD664189-9FCD-4F09-8B8E-756944DCC43C}" type="presParOf" srcId="{3D50F3EA-4814-4BB4-B2D7-96662DCF4937}" destId="{E6E5E5CE-9AE9-491B-A705-6038E0281539}" srcOrd="1" destOrd="0" presId="urn:microsoft.com/office/officeart/2008/layout/HorizontalMultiLevelHierarchy"/>
    <dgm:cxn modelId="{B0ECD12C-1784-4648-ABB1-F7D17F703320}" type="presParOf" srcId="{E6E5E5CE-9AE9-491B-A705-6038E0281539}" destId="{518F8239-B655-4AD0-81A8-606A201A9357}" srcOrd="0" destOrd="0" presId="urn:microsoft.com/office/officeart/2008/layout/HorizontalMultiLevelHierarchy"/>
    <dgm:cxn modelId="{241878B1-6323-4486-A07F-B2ED022B85EF}" type="presParOf" srcId="{518F8239-B655-4AD0-81A8-606A201A9357}" destId="{F6A479CE-FAE1-451F-9818-DF18CDB49914}" srcOrd="0" destOrd="0" presId="urn:microsoft.com/office/officeart/2008/layout/HorizontalMultiLevelHierarchy"/>
    <dgm:cxn modelId="{53807704-23C2-480E-972E-359166A42939}" type="presParOf" srcId="{E6E5E5CE-9AE9-491B-A705-6038E0281539}" destId="{5F3D0AD7-73BA-4942-80D3-A6421BAAA9B9}" srcOrd="1" destOrd="0" presId="urn:microsoft.com/office/officeart/2008/layout/HorizontalMultiLevelHierarchy"/>
    <dgm:cxn modelId="{7751B4F6-3BFC-4DB7-A569-4CADBA68A9DC}" type="presParOf" srcId="{5F3D0AD7-73BA-4942-80D3-A6421BAAA9B9}" destId="{0D8FD6D2-8BDE-4676-B6C4-1EACDFEF81F0}" srcOrd="0" destOrd="0" presId="urn:microsoft.com/office/officeart/2008/layout/HorizontalMultiLevelHierarchy"/>
    <dgm:cxn modelId="{3FB513E1-BEDA-4BED-A184-A16425977E5F}" type="presParOf" srcId="{5F3D0AD7-73BA-4942-80D3-A6421BAAA9B9}" destId="{A71671FD-D5E1-4774-8634-814F6A2F6E86}" srcOrd="1" destOrd="0" presId="urn:microsoft.com/office/officeart/2008/layout/HorizontalMultiLevelHierarchy"/>
    <dgm:cxn modelId="{E14A52EF-339F-4578-BF3E-FB33D3212898}" type="presParOf" srcId="{A71671FD-D5E1-4774-8634-814F6A2F6E86}" destId="{DC600FFB-FAAA-4134-9BB2-63929BA83824}" srcOrd="0" destOrd="0" presId="urn:microsoft.com/office/officeart/2008/layout/HorizontalMultiLevelHierarchy"/>
    <dgm:cxn modelId="{43252CB9-4F9A-46F1-A009-E23126C250C1}" type="presParOf" srcId="{DC600FFB-FAAA-4134-9BB2-63929BA83824}" destId="{6D6A0C7B-D739-4C28-96C7-AE9FB83BB85E}" srcOrd="0" destOrd="0" presId="urn:microsoft.com/office/officeart/2008/layout/HorizontalMultiLevelHierarchy"/>
    <dgm:cxn modelId="{C74BED1B-FA39-4B26-BC45-BEDA98C92DDA}" type="presParOf" srcId="{A71671FD-D5E1-4774-8634-814F6A2F6E86}" destId="{35522519-D880-449A-824F-DE76337866AF}" srcOrd="1" destOrd="0" presId="urn:microsoft.com/office/officeart/2008/layout/HorizontalMultiLevelHierarchy"/>
    <dgm:cxn modelId="{FFC725FC-394D-43D5-9141-9599E6E1AEB2}" type="presParOf" srcId="{35522519-D880-449A-824F-DE76337866AF}" destId="{C08E5844-C3EF-4925-838B-08B9DFCDBFA5}" srcOrd="0" destOrd="0" presId="urn:microsoft.com/office/officeart/2008/layout/HorizontalMultiLevelHierarchy"/>
    <dgm:cxn modelId="{7E9E41DB-A840-42A9-8D11-EA2363516CC1}" type="presParOf" srcId="{35522519-D880-449A-824F-DE76337866AF}" destId="{5BDAA843-E6C6-43C8-BAFF-08AE45C533E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882ED-DBE2-4AC2-8102-DF7899AAE87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F188DD-30BB-43D9-B462-F854880513C1}">
      <dgm:prSet phldrT="[Text]"/>
      <dgm:spPr/>
      <dgm:t>
        <a:bodyPr/>
        <a:lstStyle/>
        <a:p>
          <a:r>
            <a:rPr lang="en-GB" dirty="0"/>
            <a:t>Unit of Assessment Team</a:t>
          </a:r>
        </a:p>
      </dgm:t>
    </dgm:pt>
    <dgm:pt modelId="{30E35D8B-567B-4FA3-944A-2DD154C767F4}" type="parTrans" cxnId="{36E87A25-4DD4-47AC-872A-60B98F355FDD}">
      <dgm:prSet/>
      <dgm:spPr/>
      <dgm:t>
        <a:bodyPr/>
        <a:lstStyle/>
        <a:p>
          <a:endParaRPr lang="en-GB"/>
        </a:p>
      </dgm:t>
    </dgm:pt>
    <dgm:pt modelId="{3CFB2DD6-460E-4EFF-9A9A-7E4DAA2ADDC4}" type="sibTrans" cxnId="{36E87A25-4DD4-47AC-872A-60B98F355FDD}">
      <dgm:prSet/>
      <dgm:spPr/>
      <dgm:t>
        <a:bodyPr/>
        <a:lstStyle/>
        <a:p>
          <a:endParaRPr lang="en-GB"/>
        </a:p>
      </dgm:t>
    </dgm:pt>
    <dgm:pt modelId="{7FD37B72-E7E0-4A0B-B121-7450AAC5B618}">
      <dgm:prSet phldrT="[Text]"/>
      <dgm:spPr/>
      <dgm:t>
        <a:bodyPr/>
        <a:lstStyle/>
        <a:p>
          <a:r>
            <a:rPr lang="en-GB" dirty="0"/>
            <a:t>Code of Practice</a:t>
          </a:r>
        </a:p>
      </dgm:t>
    </dgm:pt>
    <dgm:pt modelId="{9E08F70E-04A4-46A1-BAC2-9D8A81FC3D45}" type="parTrans" cxnId="{3BE4AE4B-EC78-4EEA-9355-25C695DAD13D}">
      <dgm:prSet/>
      <dgm:spPr/>
      <dgm:t>
        <a:bodyPr/>
        <a:lstStyle/>
        <a:p>
          <a:endParaRPr lang="en-GB"/>
        </a:p>
      </dgm:t>
    </dgm:pt>
    <dgm:pt modelId="{C9C499D0-CFAC-406D-8346-1D8B32A0FFB3}" type="sibTrans" cxnId="{3BE4AE4B-EC78-4EEA-9355-25C695DAD13D}">
      <dgm:prSet/>
      <dgm:spPr/>
      <dgm:t>
        <a:bodyPr/>
        <a:lstStyle/>
        <a:p>
          <a:endParaRPr lang="en-GB"/>
        </a:p>
      </dgm:t>
    </dgm:pt>
    <dgm:pt modelId="{02661ECA-7859-43ED-A55D-F6E244A91C60}">
      <dgm:prSet phldrT="[Text]"/>
      <dgm:spPr/>
      <dgm:t>
        <a:bodyPr/>
        <a:lstStyle/>
        <a:p>
          <a:r>
            <a:rPr lang="en-GB" dirty="0"/>
            <a:t>Impact Case Studies</a:t>
          </a:r>
        </a:p>
      </dgm:t>
    </dgm:pt>
    <dgm:pt modelId="{252C46D3-F6ED-4279-A334-AB098F49F199}" type="parTrans" cxnId="{2C66C2C1-9297-4188-8CBA-919E39A2C58A}">
      <dgm:prSet/>
      <dgm:spPr/>
      <dgm:t>
        <a:bodyPr/>
        <a:lstStyle/>
        <a:p>
          <a:endParaRPr lang="en-GB"/>
        </a:p>
      </dgm:t>
    </dgm:pt>
    <dgm:pt modelId="{7AD31FE8-5367-489D-A4AC-3975A8C40A90}" type="sibTrans" cxnId="{2C66C2C1-9297-4188-8CBA-919E39A2C58A}">
      <dgm:prSet/>
      <dgm:spPr/>
      <dgm:t>
        <a:bodyPr/>
        <a:lstStyle/>
        <a:p>
          <a:endParaRPr lang="en-GB"/>
        </a:p>
      </dgm:t>
    </dgm:pt>
    <dgm:pt modelId="{3CBA809D-B723-4B02-BAEC-8E6506FDD275}">
      <dgm:prSet/>
      <dgm:spPr/>
      <dgm:t>
        <a:bodyPr/>
        <a:lstStyle/>
        <a:p>
          <a:r>
            <a:rPr lang="en-GB" dirty="0"/>
            <a:t>Individual Outputs</a:t>
          </a:r>
        </a:p>
      </dgm:t>
    </dgm:pt>
    <dgm:pt modelId="{2DE45226-D0BC-4523-9717-008557F9B9C3}" type="parTrans" cxnId="{EEFB9F6D-2DD8-4E75-A327-D681260292E0}">
      <dgm:prSet/>
      <dgm:spPr/>
      <dgm:t>
        <a:bodyPr/>
        <a:lstStyle/>
        <a:p>
          <a:endParaRPr lang="en-GB"/>
        </a:p>
      </dgm:t>
    </dgm:pt>
    <dgm:pt modelId="{6DA2B5E1-0A83-4190-B4A5-E8D53D2FEF45}" type="sibTrans" cxnId="{EEFB9F6D-2DD8-4E75-A327-D681260292E0}">
      <dgm:prSet/>
      <dgm:spPr/>
      <dgm:t>
        <a:bodyPr/>
        <a:lstStyle/>
        <a:p>
          <a:endParaRPr lang="en-GB"/>
        </a:p>
      </dgm:t>
    </dgm:pt>
    <dgm:pt modelId="{7AE8220D-2678-4B17-930A-8C7F7F43EA21}">
      <dgm:prSet phldrT="[Text]"/>
      <dgm:spPr/>
      <dgm:t>
        <a:bodyPr/>
        <a:lstStyle/>
        <a:p>
          <a:r>
            <a:rPr lang="en-GB" dirty="0"/>
            <a:t>Environmental Statement</a:t>
          </a:r>
        </a:p>
      </dgm:t>
    </dgm:pt>
    <dgm:pt modelId="{370C63D8-D569-4FB9-9998-CEB33BE16395}" type="parTrans" cxnId="{9BF380B9-6780-4DC6-9C86-A29823986E10}">
      <dgm:prSet/>
      <dgm:spPr/>
      <dgm:t>
        <a:bodyPr/>
        <a:lstStyle/>
        <a:p>
          <a:endParaRPr lang="en-GB"/>
        </a:p>
      </dgm:t>
    </dgm:pt>
    <dgm:pt modelId="{CDE984A3-BE90-4930-8173-1ADA9ECCAF0B}" type="sibTrans" cxnId="{9BF380B9-6780-4DC6-9C86-A29823986E10}">
      <dgm:prSet/>
      <dgm:spPr/>
      <dgm:t>
        <a:bodyPr/>
        <a:lstStyle/>
        <a:p>
          <a:endParaRPr lang="en-GB"/>
        </a:p>
      </dgm:t>
    </dgm:pt>
    <dgm:pt modelId="{C5E03542-11FE-4412-B00B-2F283A02A328}" type="pres">
      <dgm:prSet presAssocID="{DC6882ED-DBE2-4AC2-8102-DF7899AAE8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20022C-AE65-4D59-BA8B-EC05F350D085}" type="pres">
      <dgm:prSet presAssocID="{C5F188DD-30BB-43D9-B462-F854880513C1}" presName="hierRoot1" presStyleCnt="0">
        <dgm:presLayoutVars>
          <dgm:hierBranch val="init"/>
        </dgm:presLayoutVars>
      </dgm:prSet>
      <dgm:spPr/>
    </dgm:pt>
    <dgm:pt modelId="{166A750F-0233-4322-9932-16D5ECC7D8ED}" type="pres">
      <dgm:prSet presAssocID="{C5F188DD-30BB-43D9-B462-F854880513C1}" presName="rootComposite1" presStyleCnt="0"/>
      <dgm:spPr/>
    </dgm:pt>
    <dgm:pt modelId="{A3E1680C-3801-41BA-9D1E-F47795F4063E}" type="pres">
      <dgm:prSet presAssocID="{C5F188DD-30BB-43D9-B462-F854880513C1}" presName="rootText1" presStyleLbl="node0" presStyleIdx="0" presStyleCnt="1" custScaleX="143528" custScaleY="122911">
        <dgm:presLayoutVars>
          <dgm:chPref val="3"/>
        </dgm:presLayoutVars>
      </dgm:prSet>
      <dgm:spPr/>
    </dgm:pt>
    <dgm:pt modelId="{209094EB-835A-4CD0-9194-0AB1BE8AA01F}" type="pres">
      <dgm:prSet presAssocID="{C5F188DD-30BB-43D9-B462-F854880513C1}" presName="rootConnector1" presStyleLbl="node1" presStyleIdx="0" presStyleCnt="0"/>
      <dgm:spPr/>
    </dgm:pt>
    <dgm:pt modelId="{255EB771-9209-4E80-962F-95A66179A8EA}" type="pres">
      <dgm:prSet presAssocID="{C5F188DD-30BB-43D9-B462-F854880513C1}" presName="hierChild2" presStyleCnt="0"/>
      <dgm:spPr/>
    </dgm:pt>
    <dgm:pt modelId="{214FADF1-C095-462D-ACB9-849EACE72540}" type="pres">
      <dgm:prSet presAssocID="{9E08F70E-04A4-46A1-BAC2-9D8A81FC3D45}" presName="Name37" presStyleLbl="parChTrans1D2" presStyleIdx="0" presStyleCnt="4"/>
      <dgm:spPr/>
    </dgm:pt>
    <dgm:pt modelId="{8C92205A-0705-4CFD-BDC6-1F412B321996}" type="pres">
      <dgm:prSet presAssocID="{7FD37B72-E7E0-4A0B-B121-7450AAC5B618}" presName="hierRoot2" presStyleCnt="0">
        <dgm:presLayoutVars>
          <dgm:hierBranch val="init"/>
        </dgm:presLayoutVars>
      </dgm:prSet>
      <dgm:spPr/>
    </dgm:pt>
    <dgm:pt modelId="{5243D72D-3F79-48FA-A832-D737BF52D158}" type="pres">
      <dgm:prSet presAssocID="{7FD37B72-E7E0-4A0B-B121-7450AAC5B618}" presName="rootComposite" presStyleCnt="0"/>
      <dgm:spPr/>
    </dgm:pt>
    <dgm:pt modelId="{8B426A23-AF5D-4529-9DEC-8F570E37DB99}" type="pres">
      <dgm:prSet presAssocID="{7FD37B72-E7E0-4A0B-B121-7450AAC5B618}" presName="rootText" presStyleLbl="node2" presStyleIdx="0" presStyleCnt="4">
        <dgm:presLayoutVars>
          <dgm:chPref val="3"/>
        </dgm:presLayoutVars>
      </dgm:prSet>
      <dgm:spPr/>
    </dgm:pt>
    <dgm:pt modelId="{E3A291FB-3F2B-4BFE-9CB7-1A431581C31A}" type="pres">
      <dgm:prSet presAssocID="{7FD37B72-E7E0-4A0B-B121-7450AAC5B618}" presName="rootConnector" presStyleLbl="node2" presStyleIdx="0" presStyleCnt="4"/>
      <dgm:spPr/>
    </dgm:pt>
    <dgm:pt modelId="{ADACDA1A-DC0B-465F-9871-891C3E4615BF}" type="pres">
      <dgm:prSet presAssocID="{7FD37B72-E7E0-4A0B-B121-7450AAC5B618}" presName="hierChild4" presStyleCnt="0"/>
      <dgm:spPr/>
    </dgm:pt>
    <dgm:pt modelId="{364465E1-81DB-4965-B073-E92A75CBA360}" type="pres">
      <dgm:prSet presAssocID="{7FD37B72-E7E0-4A0B-B121-7450AAC5B618}" presName="hierChild5" presStyleCnt="0"/>
      <dgm:spPr/>
    </dgm:pt>
    <dgm:pt modelId="{07085F57-4B79-4DCF-AF18-88DD432E7D3B}" type="pres">
      <dgm:prSet presAssocID="{2DE45226-D0BC-4523-9717-008557F9B9C3}" presName="Name37" presStyleLbl="parChTrans1D2" presStyleIdx="1" presStyleCnt="4"/>
      <dgm:spPr/>
    </dgm:pt>
    <dgm:pt modelId="{72EF801F-4FF8-4DB8-856A-51980B4CA804}" type="pres">
      <dgm:prSet presAssocID="{3CBA809D-B723-4B02-BAEC-8E6506FDD275}" presName="hierRoot2" presStyleCnt="0">
        <dgm:presLayoutVars>
          <dgm:hierBranch val="init"/>
        </dgm:presLayoutVars>
      </dgm:prSet>
      <dgm:spPr/>
    </dgm:pt>
    <dgm:pt modelId="{6C308D36-741E-48F5-BE7B-DF01391AF338}" type="pres">
      <dgm:prSet presAssocID="{3CBA809D-B723-4B02-BAEC-8E6506FDD275}" presName="rootComposite" presStyleCnt="0"/>
      <dgm:spPr/>
    </dgm:pt>
    <dgm:pt modelId="{070C0120-6905-4429-B98A-7CBCD9DAC39F}" type="pres">
      <dgm:prSet presAssocID="{3CBA809D-B723-4B02-BAEC-8E6506FDD275}" presName="rootText" presStyleLbl="node2" presStyleIdx="1" presStyleCnt="4">
        <dgm:presLayoutVars>
          <dgm:chPref val="3"/>
        </dgm:presLayoutVars>
      </dgm:prSet>
      <dgm:spPr/>
    </dgm:pt>
    <dgm:pt modelId="{099E745F-6CBB-4E5A-9E84-953B5ABB91EE}" type="pres">
      <dgm:prSet presAssocID="{3CBA809D-B723-4B02-BAEC-8E6506FDD275}" presName="rootConnector" presStyleLbl="node2" presStyleIdx="1" presStyleCnt="4"/>
      <dgm:spPr/>
    </dgm:pt>
    <dgm:pt modelId="{1AC564C1-C1E2-47B4-9630-B962F0924141}" type="pres">
      <dgm:prSet presAssocID="{3CBA809D-B723-4B02-BAEC-8E6506FDD275}" presName="hierChild4" presStyleCnt="0"/>
      <dgm:spPr/>
    </dgm:pt>
    <dgm:pt modelId="{CD791AA1-09A5-4393-8FA5-140CC892C31A}" type="pres">
      <dgm:prSet presAssocID="{3CBA809D-B723-4B02-BAEC-8E6506FDD275}" presName="hierChild5" presStyleCnt="0"/>
      <dgm:spPr/>
    </dgm:pt>
    <dgm:pt modelId="{7D7D58D3-E865-4403-9121-36CD3162E103}" type="pres">
      <dgm:prSet presAssocID="{252C46D3-F6ED-4279-A334-AB098F49F199}" presName="Name37" presStyleLbl="parChTrans1D2" presStyleIdx="2" presStyleCnt="4"/>
      <dgm:spPr/>
    </dgm:pt>
    <dgm:pt modelId="{B6B7FB31-75F8-47E3-AC79-16935C195149}" type="pres">
      <dgm:prSet presAssocID="{02661ECA-7859-43ED-A55D-F6E244A91C60}" presName="hierRoot2" presStyleCnt="0">
        <dgm:presLayoutVars>
          <dgm:hierBranch val="init"/>
        </dgm:presLayoutVars>
      </dgm:prSet>
      <dgm:spPr/>
    </dgm:pt>
    <dgm:pt modelId="{7312696E-879B-4927-94F4-2C4C39403439}" type="pres">
      <dgm:prSet presAssocID="{02661ECA-7859-43ED-A55D-F6E244A91C60}" presName="rootComposite" presStyleCnt="0"/>
      <dgm:spPr/>
    </dgm:pt>
    <dgm:pt modelId="{81AC22AC-A5E1-4DB3-89EF-2636C3B55CE4}" type="pres">
      <dgm:prSet presAssocID="{02661ECA-7859-43ED-A55D-F6E244A91C60}" presName="rootText" presStyleLbl="node2" presStyleIdx="2" presStyleCnt="4">
        <dgm:presLayoutVars>
          <dgm:chPref val="3"/>
        </dgm:presLayoutVars>
      </dgm:prSet>
      <dgm:spPr/>
    </dgm:pt>
    <dgm:pt modelId="{66C5A133-25E8-4368-9843-2C0708F1214D}" type="pres">
      <dgm:prSet presAssocID="{02661ECA-7859-43ED-A55D-F6E244A91C60}" presName="rootConnector" presStyleLbl="node2" presStyleIdx="2" presStyleCnt="4"/>
      <dgm:spPr/>
    </dgm:pt>
    <dgm:pt modelId="{ED6E3700-F2C6-4DDB-8C5A-BFF248CD6698}" type="pres">
      <dgm:prSet presAssocID="{02661ECA-7859-43ED-A55D-F6E244A91C60}" presName="hierChild4" presStyleCnt="0"/>
      <dgm:spPr/>
    </dgm:pt>
    <dgm:pt modelId="{5A0889BE-25FE-47DE-A4E3-61A33DDA3D67}" type="pres">
      <dgm:prSet presAssocID="{02661ECA-7859-43ED-A55D-F6E244A91C60}" presName="hierChild5" presStyleCnt="0"/>
      <dgm:spPr/>
    </dgm:pt>
    <dgm:pt modelId="{908526B6-856E-46EF-8220-9FAC585C828F}" type="pres">
      <dgm:prSet presAssocID="{370C63D8-D569-4FB9-9998-CEB33BE16395}" presName="Name37" presStyleLbl="parChTrans1D2" presStyleIdx="3" presStyleCnt="4"/>
      <dgm:spPr/>
    </dgm:pt>
    <dgm:pt modelId="{D1164044-0C79-48E7-997C-75FB47B8E105}" type="pres">
      <dgm:prSet presAssocID="{7AE8220D-2678-4B17-930A-8C7F7F43EA21}" presName="hierRoot2" presStyleCnt="0">
        <dgm:presLayoutVars>
          <dgm:hierBranch val="init"/>
        </dgm:presLayoutVars>
      </dgm:prSet>
      <dgm:spPr/>
    </dgm:pt>
    <dgm:pt modelId="{365F564E-37B8-4931-B242-8461BB538111}" type="pres">
      <dgm:prSet presAssocID="{7AE8220D-2678-4B17-930A-8C7F7F43EA21}" presName="rootComposite" presStyleCnt="0"/>
      <dgm:spPr/>
    </dgm:pt>
    <dgm:pt modelId="{E730901A-3A03-473F-AF10-F01550923D4D}" type="pres">
      <dgm:prSet presAssocID="{7AE8220D-2678-4B17-930A-8C7F7F43EA21}" presName="rootText" presStyleLbl="node2" presStyleIdx="3" presStyleCnt="4">
        <dgm:presLayoutVars>
          <dgm:chPref val="3"/>
        </dgm:presLayoutVars>
      </dgm:prSet>
      <dgm:spPr/>
    </dgm:pt>
    <dgm:pt modelId="{8170618F-9409-4B67-B88A-0E870C1ABC7B}" type="pres">
      <dgm:prSet presAssocID="{7AE8220D-2678-4B17-930A-8C7F7F43EA21}" presName="rootConnector" presStyleLbl="node2" presStyleIdx="3" presStyleCnt="4"/>
      <dgm:spPr/>
    </dgm:pt>
    <dgm:pt modelId="{75E118B8-446E-4E27-A12F-3A27F1A721EE}" type="pres">
      <dgm:prSet presAssocID="{7AE8220D-2678-4B17-930A-8C7F7F43EA21}" presName="hierChild4" presStyleCnt="0"/>
      <dgm:spPr/>
    </dgm:pt>
    <dgm:pt modelId="{839DFC39-0504-49A9-8AB5-403DB6A8CF46}" type="pres">
      <dgm:prSet presAssocID="{7AE8220D-2678-4B17-930A-8C7F7F43EA21}" presName="hierChild5" presStyleCnt="0"/>
      <dgm:spPr/>
    </dgm:pt>
    <dgm:pt modelId="{96BCA0A1-7FF8-42DA-A0BC-A45C68018C57}" type="pres">
      <dgm:prSet presAssocID="{C5F188DD-30BB-43D9-B462-F854880513C1}" presName="hierChild3" presStyleCnt="0"/>
      <dgm:spPr/>
    </dgm:pt>
  </dgm:ptLst>
  <dgm:cxnLst>
    <dgm:cxn modelId="{67266A15-DD11-4548-A81F-D2A5548EEFB8}" type="presOf" srcId="{3CBA809D-B723-4B02-BAEC-8E6506FDD275}" destId="{099E745F-6CBB-4E5A-9E84-953B5ABB91EE}" srcOrd="1" destOrd="0" presId="urn:microsoft.com/office/officeart/2005/8/layout/orgChart1"/>
    <dgm:cxn modelId="{36E87A25-4DD4-47AC-872A-60B98F355FDD}" srcId="{DC6882ED-DBE2-4AC2-8102-DF7899AAE87C}" destId="{C5F188DD-30BB-43D9-B462-F854880513C1}" srcOrd="0" destOrd="0" parTransId="{30E35D8B-567B-4FA3-944A-2DD154C767F4}" sibTransId="{3CFB2DD6-460E-4EFF-9A9A-7E4DAA2ADDC4}"/>
    <dgm:cxn modelId="{5D7CB638-DF56-45F0-9BF9-F7833154C570}" type="presOf" srcId="{7FD37B72-E7E0-4A0B-B121-7450AAC5B618}" destId="{E3A291FB-3F2B-4BFE-9CB7-1A431581C31A}" srcOrd="1" destOrd="0" presId="urn:microsoft.com/office/officeart/2005/8/layout/orgChart1"/>
    <dgm:cxn modelId="{F759EA5E-6DE8-4091-B3BE-CB644FD76C78}" type="presOf" srcId="{7AE8220D-2678-4B17-930A-8C7F7F43EA21}" destId="{8170618F-9409-4B67-B88A-0E870C1ABC7B}" srcOrd="1" destOrd="0" presId="urn:microsoft.com/office/officeart/2005/8/layout/orgChart1"/>
    <dgm:cxn modelId="{AB104867-3552-4E38-9143-85CD18063ECC}" type="presOf" srcId="{252C46D3-F6ED-4279-A334-AB098F49F199}" destId="{7D7D58D3-E865-4403-9121-36CD3162E103}" srcOrd="0" destOrd="0" presId="urn:microsoft.com/office/officeart/2005/8/layout/orgChart1"/>
    <dgm:cxn modelId="{3BE4AE4B-EC78-4EEA-9355-25C695DAD13D}" srcId="{C5F188DD-30BB-43D9-B462-F854880513C1}" destId="{7FD37B72-E7E0-4A0B-B121-7450AAC5B618}" srcOrd="0" destOrd="0" parTransId="{9E08F70E-04A4-46A1-BAC2-9D8A81FC3D45}" sibTransId="{C9C499D0-CFAC-406D-8346-1D8B32A0FFB3}"/>
    <dgm:cxn modelId="{EEFB9F6D-2DD8-4E75-A327-D681260292E0}" srcId="{C5F188DD-30BB-43D9-B462-F854880513C1}" destId="{3CBA809D-B723-4B02-BAEC-8E6506FDD275}" srcOrd="1" destOrd="0" parTransId="{2DE45226-D0BC-4523-9717-008557F9B9C3}" sibTransId="{6DA2B5E1-0A83-4190-B4A5-E8D53D2FEF45}"/>
    <dgm:cxn modelId="{392DA68B-1DA2-42A7-BEF5-8FD84D523558}" type="presOf" srcId="{370C63D8-D569-4FB9-9998-CEB33BE16395}" destId="{908526B6-856E-46EF-8220-9FAC585C828F}" srcOrd="0" destOrd="0" presId="urn:microsoft.com/office/officeart/2005/8/layout/orgChart1"/>
    <dgm:cxn modelId="{3085379B-5B14-4710-B99E-67E860288143}" type="presOf" srcId="{3CBA809D-B723-4B02-BAEC-8E6506FDD275}" destId="{070C0120-6905-4429-B98A-7CBCD9DAC39F}" srcOrd="0" destOrd="0" presId="urn:microsoft.com/office/officeart/2005/8/layout/orgChart1"/>
    <dgm:cxn modelId="{969BE9A7-6EB6-411B-94EE-9A71A09BE2FF}" type="presOf" srcId="{9E08F70E-04A4-46A1-BAC2-9D8A81FC3D45}" destId="{214FADF1-C095-462D-ACB9-849EACE72540}" srcOrd="0" destOrd="0" presId="urn:microsoft.com/office/officeart/2005/8/layout/orgChart1"/>
    <dgm:cxn modelId="{9BF380B9-6780-4DC6-9C86-A29823986E10}" srcId="{C5F188DD-30BB-43D9-B462-F854880513C1}" destId="{7AE8220D-2678-4B17-930A-8C7F7F43EA21}" srcOrd="3" destOrd="0" parTransId="{370C63D8-D569-4FB9-9998-CEB33BE16395}" sibTransId="{CDE984A3-BE90-4930-8173-1ADA9ECCAF0B}"/>
    <dgm:cxn modelId="{EE49BDBB-2B98-4D44-8E35-1737748ADA41}" type="presOf" srcId="{7FD37B72-E7E0-4A0B-B121-7450AAC5B618}" destId="{8B426A23-AF5D-4529-9DEC-8F570E37DB99}" srcOrd="0" destOrd="0" presId="urn:microsoft.com/office/officeart/2005/8/layout/orgChart1"/>
    <dgm:cxn modelId="{CD060EBE-7348-48D5-A515-032DC1460690}" type="presOf" srcId="{02661ECA-7859-43ED-A55D-F6E244A91C60}" destId="{66C5A133-25E8-4368-9843-2C0708F1214D}" srcOrd="1" destOrd="0" presId="urn:microsoft.com/office/officeart/2005/8/layout/orgChart1"/>
    <dgm:cxn modelId="{2C66C2C1-9297-4188-8CBA-919E39A2C58A}" srcId="{C5F188DD-30BB-43D9-B462-F854880513C1}" destId="{02661ECA-7859-43ED-A55D-F6E244A91C60}" srcOrd="2" destOrd="0" parTransId="{252C46D3-F6ED-4279-A334-AB098F49F199}" sibTransId="{7AD31FE8-5367-489D-A4AC-3975A8C40A90}"/>
    <dgm:cxn modelId="{E25AB7CE-F064-43F9-93FA-18F9EC56EB93}" type="presOf" srcId="{C5F188DD-30BB-43D9-B462-F854880513C1}" destId="{A3E1680C-3801-41BA-9D1E-F47795F4063E}" srcOrd="0" destOrd="0" presId="urn:microsoft.com/office/officeart/2005/8/layout/orgChart1"/>
    <dgm:cxn modelId="{BBB69FD4-219E-455D-BF8E-D9D5B4ECEEAF}" type="presOf" srcId="{C5F188DD-30BB-43D9-B462-F854880513C1}" destId="{209094EB-835A-4CD0-9194-0AB1BE8AA01F}" srcOrd="1" destOrd="0" presId="urn:microsoft.com/office/officeart/2005/8/layout/orgChart1"/>
    <dgm:cxn modelId="{644983DF-04EE-488B-B008-721FA9BC7F4D}" type="presOf" srcId="{2DE45226-D0BC-4523-9717-008557F9B9C3}" destId="{07085F57-4B79-4DCF-AF18-88DD432E7D3B}" srcOrd="0" destOrd="0" presId="urn:microsoft.com/office/officeart/2005/8/layout/orgChart1"/>
    <dgm:cxn modelId="{D4A739E2-FE77-42F7-880C-9EAEB80EDBC2}" type="presOf" srcId="{02661ECA-7859-43ED-A55D-F6E244A91C60}" destId="{81AC22AC-A5E1-4DB3-89EF-2636C3B55CE4}" srcOrd="0" destOrd="0" presId="urn:microsoft.com/office/officeart/2005/8/layout/orgChart1"/>
    <dgm:cxn modelId="{EDCC45E2-9B46-4EA9-9213-B2EDC8C51CEE}" type="presOf" srcId="{7AE8220D-2678-4B17-930A-8C7F7F43EA21}" destId="{E730901A-3A03-473F-AF10-F01550923D4D}" srcOrd="0" destOrd="0" presId="urn:microsoft.com/office/officeart/2005/8/layout/orgChart1"/>
    <dgm:cxn modelId="{D8B0CFF5-6D75-4995-9E51-E141240A14EB}" type="presOf" srcId="{DC6882ED-DBE2-4AC2-8102-DF7899AAE87C}" destId="{C5E03542-11FE-4412-B00B-2F283A02A328}" srcOrd="0" destOrd="0" presId="urn:microsoft.com/office/officeart/2005/8/layout/orgChart1"/>
    <dgm:cxn modelId="{05B36F4B-8D4F-48D7-B3B6-43FDF8D62CAA}" type="presParOf" srcId="{C5E03542-11FE-4412-B00B-2F283A02A328}" destId="{4E20022C-AE65-4D59-BA8B-EC05F350D085}" srcOrd="0" destOrd="0" presId="urn:microsoft.com/office/officeart/2005/8/layout/orgChart1"/>
    <dgm:cxn modelId="{23876744-8D81-4189-A711-C93D3401C62F}" type="presParOf" srcId="{4E20022C-AE65-4D59-BA8B-EC05F350D085}" destId="{166A750F-0233-4322-9932-16D5ECC7D8ED}" srcOrd="0" destOrd="0" presId="urn:microsoft.com/office/officeart/2005/8/layout/orgChart1"/>
    <dgm:cxn modelId="{658D6E9D-7D79-4656-8BC7-6811C6C24DA7}" type="presParOf" srcId="{166A750F-0233-4322-9932-16D5ECC7D8ED}" destId="{A3E1680C-3801-41BA-9D1E-F47795F4063E}" srcOrd="0" destOrd="0" presId="urn:microsoft.com/office/officeart/2005/8/layout/orgChart1"/>
    <dgm:cxn modelId="{E2FD121F-462F-418D-B2CF-E4F701468FD6}" type="presParOf" srcId="{166A750F-0233-4322-9932-16D5ECC7D8ED}" destId="{209094EB-835A-4CD0-9194-0AB1BE8AA01F}" srcOrd="1" destOrd="0" presId="urn:microsoft.com/office/officeart/2005/8/layout/orgChart1"/>
    <dgm:cxn modelId="{C599D128-68CE-4579-8D04-F7E61CDEB815}" type="presParOf" srcId="{4E20022C-AE65-4D59-BA8B-EC05F350D085}" destId="{255EB771-9209-4E80-962F-95A66179A8EA}" srcOrd="1" destOrd="0" presId="urn:microsoft.com/office/officeart/2005/8/layout/orgChart1"/>
    <dgm:cxn modelId="{9658C0E9-ED35-4397-A716-6310676463D4}" type="presParOf" srcId="{255EB771-9209-4E80-962F-95A66179A8EA}" destId="{214FADF1-C095-462D-ACB9-849EACE72540}" srcOrd="0" destOrd="0" presId="urn:microsoft.com/office/officeart/2005/8/layout/orgChart1"/>
    <dgm:cxn modelId="{C96D04C1-61DB-4603-9D85-3BE63AB21AA2}" type="presParOf" srcId="{255EB771-9209-4E80-962F-95A66179A8EA}" destId="{8C92205A-0705-4CFD-BDC6-1F412B321996}" srcOrd="1" destOrd="0" presId="urn:microsoft.com/office/officeart/2005/8/layout/orgChart1"/>
    <dgm:cxn modelId="{DD47FB06-5BD5-4EF7-8E47-DF8B71C746EA}" type="presParOf" srcId="{8C92205A-0705-4CFD-BDC6-1F412B321996}" destId="{5243D72D-3F79-48FA-A832-D737BF52D158}" srcOrd="0" destOrd="0" presId="urn:microsoft.com/office/officeart/2005/8/layout/orgChart1"/>
    <dgm:cxn modelId="{5EB36978-A6E4-4E30-A4D3-B63E3EEBC3DC}" type="presParOf" srcId="{5243D72D-3F79-48FA-A832-D737BF52D158}" destId="{8B426A23-AF5D-4529-9DEC-8F570E37DB99}" srcOrd="0" destOrd="0" presId="urn:microsoft.com/office/officeart/2005/8/layout/orgChart1"/>
    <dgm:cxn modelId="{CA6709D6-FC55-4A52-83BB-06A07CA92F44}" type="presParOf" srcId="{5243D72D-3F79-48FA-A832-D737BF52D158}" destId="{E3A291FB-3F2B-4BFE-9CB7-1A431581C31A}" srcOrd="1" destOrd="0" presId="urn:microsoft.com/office/officeart/2005/8/layout/orgChart1"/>
    <dgm:cxn modelId="{FB70D868-D4F5-4E14-9B52-2B5181386DF8}" type="presParOf" srcId="{8C92205A-0705-4CFD-BDC6-1F412B321996}" destId="{ADACDA1A-DC0B-465F-9871-891C3E4615BF}" srcOrd="1" destOrd="0" presId="urn:microsoft.com/office/officeart/2005/8/layout/orgChart1"/>
    <dgm:cxn modelId="{BE49050A-B8C5-4CA2-B7CD-503CF3854663}" type="presParOf" srcId="{8C92205A-0705-4CFD-BDC6-1F412B321996}" destId="{364465E1-81DB-4965-B073-E92A75CBA360}" srcOrd="2" destOrd="0" presId="urn:microsoft.com/office/officeart/2005/8/layout/orgChart1"/>
    <dgm:cxn modelId="{1E77B8D9-CD23-430D-848D-F8A3B3CD4251}" type="presParOf" srcId="{255EB771-9209-4E80-962F-95A66179A8EA}" destId="{07085F57-4B79-4DCF-AF18-88DD432E7D3B}" srcOrd="2" destOrd="0" presId="urn:microsoft.com/office/officeart/2005/8/layout/orgChart1"/>
    <dgm:cxn modelId="{60FF995F-3F0F-44F2-875A-68A58947360D}" type="presParOf" srcId="{255EB771-9209-4E80-962F-95A66179A8EA}" destId="{72EF801F-4FF8-4DB8-856A-51980B4CA804}" srcOrd="3" destOrd="0" presId="urn:microsoft.com/office/officeart/2005/8/layout/orgChart1"/>
    <dgm:cxn modelId="{1568574E-756A-40BC-954E-759711673237}" type="presParOf" srcId="{72EF801F-4FF8-4DB8-856A-51980B4CA804}" destId="{6C308D36-741E-48F5-BE7B-DF01391AF338}" srcOrd="0" destOrd="0" presId="urn:microsoft.com/office/officeart/2005/8/layout/orgChart1"/>
    <dgm:cxn modelId="{EA4B3E45-A335-450A-889F-D0E573C72D5D}" type="presParOf" srcId="{6C308D36-741E-48F5-BE7B-DF01391AF338}" destId="{070C0120-6905-4429-B98A-7CBCD9DAC39F}" srcOrd="0" destOrd="0" presId="urn:microsoft.com/office/officeart/2005/8/layout/orgChart1"/>
    <dgm:cxn modelId="{7C5AFFDE-88CA-42AA-85BA-0B1FA6C48448}" type="presParOf" srcId="{6C308D36-741E-48F5-BE7B-DF01391AF338}" destId="{099E745F-6CBB-4E5A-9E84-953B5ABB91EE}" srcOrd="1" destOrd="0" presId="urn:microsoft.com/office/officeart/2005/8/layout/orgChart1"/>
    <dgm:cxn modelId="{2FDD4B20-4FA3-4289-A6F5-B4FCD081FCD5}" type="presParOf" srcId="{72EF801F-4FF8-4DB8-856A-51980B4CA804}" destId="{1AC564C1-C1E2-47B4-9630-B962F0924141}" srcOrd="1" destOrd="0" presId="urn:microsoft.com/office/officeart/2005/8/layout/orgChart1"/>
    <dgm:cxn modelId="{A4D12123-2E6B-430D-9D8D-90A71A4B429F}" type="presParOf" srcId="{72EF801F-4FF8-4DB8-856A-51980B4CA804}" destId="{CD791AA1-09A5-4393-8FA5-140CC892C31A}" srcOrd="2" destOrd="0" presId="urn:microsoft.com/office/officeart/2005/8/layout/orgChart1"/>
    <dgm:cxn modelId="{E7FC1CEF-EE37-452A-A6B4-3AEB70102D39}" type="presParOf" srcId="{255EB771-9209-4E80-962F-95A66179A8EA}" destId="{7D7D58D3-E865-4403-9121-36CD3162E103}" srcOrd="4" destOrd="0" presId="urn:microsoft.com/office/officeart/2005/8/layout/orgChart1"/>
    <dgm:cxn modelId="{DCCE64C9-DD5B-4107-9FFA-E280B07AF92A}" type="presParOf" srcId="{255EB771-9209-4E80-962F-95A66179A8EA}" destId="{B6B7FB31-75F8-47E3-AC79-16935C195149}" srcOrd="5" destOrd="0" presId="urn:microsoft.com/office/officeart/2005/8/layout/orgChart1"/>
    <dgm:cxn modelId="{AC826DDB-ED3B-4BCE-AABC-192CE36713A3}" type="presParOf" srcId="{B6B7FB31-75F8-47E3-AC79-16935C195149}" destId="{7312696E-879B-4927-94F4-2C4C39403439}" srcOrd="0" destOrd="0" presId="urn:microsoft.com/office/officeart/2005/8/layout/orgChart1"/>
    <dgm:cxn modelId="{F2A9786D-CCED-4DAE-B766-8E2A74C1D80E}" type="presParOf" srcId="{7312696E-879B-4927-94F4-2C4C39403439}" destId="{81AC22AC-A5E1-4DB3-89EF-2636C3B55CE4}" srcOrd="0" destOrd="0" presId="urn:microsoft.com/office/officeart/2005/8/layout/orgChart1"/>
    <dgm:cxn modelId="{EF783A1E-E8E4-4C65-AFEB-BCA2DE7EBAF0}" type="presParOf" srcId="{7312696E-879B-4927-94F4-2C4C39403439}" destId="{66C5A133-25E8-4368-9843-2C0708F1214D}" srcOrd="1" destOrd="0" presId="urn:microsoft.com/office/officeart/2005/8/layout/orgChart1"/>
    <dgm:cxn modelId="{4B596834-1ACD-41EA-BBD1-13B923A33139}" type="presParOf" srcId="{B6B7FB31-75F8-47E3-AC79-16935C195149}" destId="{ED6E3700-F2C6-4DDB-8C5A-BFF248CD6698}" srcOrd="1" destOrd="0" presId="urn:microsoft.com/office/officeart/2005/8/layout/orgChart1"/>
    <dgm:cxn modelId="{FBDE8DD2-24D6-4D45-9734-36974612F1BE}" type="presParOf" srcId="{B6B7FB31-75F8-47E3-AC79-16935C195149}" destId="{5A0889BE-25FE-47DE-A4E3-61A33DDA3D67}" srcOrd="2" destOrd="0" presId="urn:microsoft.com/office/officeart/2005/8/layout/orgChart1"/>
    <dgm:cxn modelId="{F5D7A62B-F441-49EB-82C1-EC9882BE0A41}" type="presParOf" srcId="{255EB771-9209-4E80-962F-95A66179A8EA}" destId="{908526B6-856E-46EF-8220-9FAC585C828F}" srcOrd="6" destOrd="0" presId="urn:microsoft.com/office/officeart/2005/8/layout/orgChart1"/>
    <dgm:cxn modelId="{26FA6343-FBB5-4867-8625-153CD8D53668}" type="presParOf" srcId="{255EB771-9209-4E80-962F-95A66179A8EA}" destId="{D1164044-0C79-48E7-997C-75FB47B8E105}" srcOrd="7" destOrd="0" presId="urn:microsoft.com/office/officeart/2005/8/layout/orgChart1"/>
    <dgm:cxn modelId="{E5F3870C-1EEF-4870-8F4E-79906E83BD53}" type="presParOf" srcId="{D1164044-0C79-48E7-997C-75FB47B8E105}" destId="{365F564E-37B8-4931-B242-8461BB538111}" srcOrd="0" destOrd="0" presId="urn:microsoft.com/office/officeart/2005/8/layout/orgChart1"/>
    <dgm:cxn modelId="{A48A4922-E172-49C1-93FE-F888ABA86488}" type="presParOf" srcId="{365F564E-37B8-4931-B242-8461BB538111}" destId="{E730901A-3A03-473F-AF10-F01550923D4D}" srcOrd="0" destOrd="0" presId="urn:microsoft.com/office/officeart/2005/8/layout/orgChart1"/>
    <dgm:cxn modelId="{F02F232F-A7B2-4368-B149-612B80A31994}" type="presParOf" srcId="{365F564E-37B8-4931-B242-8461BB538111}" destId="{8170618F-9409-4B67-B88A-0E870C1ABC7B}" srcOrd="1" destOrd="0" presId="urn:microsoft.com/office/officeart/2005/8/layout/orgChart1"/>
    <dgm:cxn modelId="{E354F688-ABD6-4760-BA7B-38F5BD14C654}" type="presParOf" srcId="{D1164044-0C79-48E7-997C-75FB47B8E105}" destId="{75E118B8-446E-4E27-A12F-3A27F1A721EE}" srcOrd="1" destOrd="0" presId="urn:microsoft.com/office/officeart/2005/8/layout/orgChart1"/>
    <dgm:cxn modelId="{C8DA4EE6-E279-43F0-A42A-018C6B538F8A}" type="presParOf" srcId="{D1164044-0C79-48E7-997C-75FB47B8E105}" destId="{839DFC39-0504-49A9-8AB5-403DB6A8CF46}" srcOrd="2" destOrd="0" presId="urn:microsoft.com/office/officeart/2005/8/layout/orgChart1"/>
    <dgm:cxn modelId="{856050EA-58B1-43A3-BBB1-D5F314A48DD1}" type="presParOf" srcId="{4E20022C-AE65-4D59-BA8B-EC05F350D085}" destId="{96BCA0A1-7FF8-42DA-A0BC-A45C68018C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00FFB-FAAA-4134-9BB2-63929BA83824}">
      <dsp:nvSpPr>
        <dsp:cNvPr id="0" name=""/>
        <dsp:cNvSpPr/>
      </dsp:nvSpPr>
      <dsp:spPr>
        <a:xfrm>
          <a:off x="6803865" y="5395859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08267" y="5436084"/>
        <a:ext cx="10989" cy="10989"/>
      </dsp:txXfrm>
    </dsp:sp>
    <dsp:sp modelId="{518F8239-B655-4AD0-81A8-606A201A9357}">
      <dsp:nvSpPr>
        <dsp:cNvPr id="0" name=""/>
        <dsp:cNvSpPr/>
      </dsp:nvSpPr>
      <dsp:spPr>
        <a:xfrm>
          <a:off x="5485100" y="5395859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89503" y="5436084"/>
        <a:ext cx="10989" cy="10989"/>
      </dsp:txXfrm>
    </dsp:sp>
    <dsp:sp modelId="{26FC3D52-073A-4EA2-B52D-B10F874CE239}">
      <dsp:nvSpPr>
        <dsp:cNvPr id="0" name=""/>
        <dsp:cNvSpPr/>
      </dsp:nvSpPr>
      <dsp:spPr>
        <a:xfrm>
          <a:off x="4166336" y="5395859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0738" y="5436084"/>
        <a:ext cx="10989" cy="10989"/>
      </dsp:txXfrm>
    </dsp:sp>
    <dsp:sp modelId="{4D0E021B-BF3A-493E-A19F-C7A7D5C13D53}">
      <dsp:nvSpPr>
        <dsp:cNvPr id="0" name=""/>
        <dsp:cNvSpPr/>
      </dsp:nvSpPr>
      <dsp:spPr>
        <a:xfrm>
          <a:off x="2847571" y="5395859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145"/>
              </a:moveTo>
              <a:lnTo>
                <a:pt x="109897" y="48145"/>
              </a:lnTo>
              <a:lnTo>
                <a:pt x="109897" y="45720"/>
              </a:ln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51973" y="5436084"/>
        <a:ext cx="10990" cy="10990"/>
      </dsp:txXfrm>
    </dsp:sp>
    <dsp:sp modelId="{BC525C77-0B86-4385-A7A7-88AF03E127BD}">
      <dsp:nvSpPr>
        <dsp:cNvPr id="0" name=""/>
        <dsp:cNvSpPr/>
      </dsp:nvSpPr>
      <dsp:spPr>
        <a:xfrm>
          <a:off x="549688" y="2781122"/>
          <a:ext cx="176210" cy="2662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05" y="0"/>
              </a:lnTo>
              <a:lnTo>
                <a:pt x="88105" y="2662882"/>
              </a:lnTo>
              <a:lnTo>
                <a:pt x="176210" y="266288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571076" y="4045846"/>
        <a:ext cx="133435" cy="133435"/>
      </dsp:txXfrm>
    </dsp:sp>
    <dsp:sp modelId="{0C42DC3A-2C4F-4CB4-B645-766B2F5AC380}">
      <dsp:nvSpPr>
        <dsp:cNvPr id="0" name=""/>
        <dsp:cNvSpPr/>
      </dsp:nvSpPr>
      <dsp:spPr>
        <a:xfrm>
          <a:off x="6796667" y="4830258"/>
          <a:ext cx="231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858" y="45720"/>
              </a:lnTo>
              <a:lnTo>
                <a:pt x="115858" y="45723"/>
              </a:lnTo>
              <a:lnTo>
                <a:pt x="231717" y="4572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06733" y="4870185"/>
        <a:ext cx="11585" cy="11585"/>
      </dsp:txXfrm>
    </dsp:sp>
    <dsp:sp modelId="{4411072C-DFCD-44D8-92CF-787F79D52FB4}">
      <dsp:nvSpPr>
        <dsp:cNvPr id="0" name=""/>
        <dsp:cNvSpPr/>
      </dsp:nvSpPr>
      <dsp:spPr>
        <a:xfrm>
          <a:off x="5501035" y="4830258"/>
          <a:ext cx="19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3"/>
              </a:moveTo>
              <a:lnTo>
                <a:pt x="98330" y="45723"/>
              </a:lnTo>
              <a:lnTo>
                <a:pt x="98330" y="45720"/>
              </a:lnTo>
              <a:lnTo>
                <a:pt x="196660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94449" y="4871061"/>
        <a:ext cx="9833" cy="9833"/>
      </dsp:txXfrm>
    </dsp:sp>
    <dsp:sp modelId="{52C39918-C0E7-48AC-8A38-DEE5CE7CAC34}">
      <dsp:nvSpPr>
        <dsp:cNvPr id="0" name=""/>
        <dsp:cNvSpPr/>
      </dsp:nvSpPr>
      <dsp:spPr>
        <a:xfrm>
          <a:off x="4163533" y="4830258"/>
          <a:ext cx="238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9265" y="45720"/>
              </a:lnTo>
              <a:lnTo>
                <a:pt x="119265" y="45723"/>
              </a:lnTo>
              <a:lnTo>
                <a:pt x="238531" y="4572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6836" y="4870015"/>
        <a:ext cx="11926" cy="11926"/>
      </dsp:txXfrm>
    </dsp:sp>
    <dsp:sp modelId="{5E33F4AD-6BA1-46DD-9DC0-93E2DB56BA53}">
      <dsp:nvSpPr>
        <dsp:cNvPr id="0" name=""/>
        <dsp:cNvSpPr/>
      </dsp:nvSpPr>
      <dsp:spPr>
        <a:xfrm>
          <a:off x="2847571" y="4829176"/>
          <a:ext cx="216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8495" y="45720"/>
              </a:lnTo>
              <a:lnTo>
                <a:pt x="108495" y="46802"/>
              </a:lnTo>
              <a:lnTo>
                <a:pt x="216991" y="468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50642" y="4869471"/>
        <a:ext cx="10849" cy="10849"/>
      </dsp:txXfrm>
    </dsp:sp>
    <dsp:sp modelId="{0A7F54D3-BBDD-4DED-BEE2-CD113E813653}">
      <dsp:nvSpPr>
        <dsp:cNvPr id="0" name=""/>
        <dsp:cNvSpPr/>
      </dsp:nvSpPr>
      <dsp:spPr>
        <a:xfrm>
          <a:off x="549688" y="2781122"/>
          <a:ext cx="176210" cy="20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05" y="0"/>
              </a:lnTo>
              <a:lnTo>
                <a:pt x="88105" y="2093773"/>
              </a:lnTo>
              <a:lnTo>
                <a:pt x="176210" y="20937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585264" y="3775480"/>
        <a:ext cx="105058" cy="105058"/>
      </dsp:txXfrm>
    </dsp:sp>
    <dsp:sp modelId="{42F4D43D-A813-42BD-BA66-16C2155857D3}">
      <dsp:nvSpPr>
        <dsp:cNvPr id="0" name=""/>
        <dsp:cNvSpPr/>
      </dsp:nvSpPr>
      <dsp:spPr>
        <a:xfrm>
          <a:off x="6803865" y="4241980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08267" y="4282205"/>
        <a:ext cx="10989" cy="10989"/>
      </dsp:txXfrm>
    </dsp:sp>
    <dsp:sp modelId="{7B25E0B4-DDEC-4CAE-8792-4FABC2B8FFA7}">
      <dsp:nvSpPr>
        <dsp:cNvPr id="0" name=""/>
        <dsp:cNvSpPr/>
      </dsp:nvSpPr>
      <dsp:spPr>
        <a:xfrm>
          <a:off x="5485100" y="4241980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89503" y="4282205"/>
        <a:ext cx="10989" cy="10989"/>
      </dsp:txXfrm>
    </dsp:sp>
    <dsp:sp modelId="{10CDB840-5F10-47BD-8CDA-BEADA671513B}">
      <dsp:nvSpPr>
        <dsp:cNvPr id="0" name=""/>
        <dsp:cNvSpPr/>
      </dsp:nvSpPr>
      <dsp:spPr>
        <a:xfrm>
          <a:off x="4166336" y="4241980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tx1"/>
            </a:solidFill>
          </a:endParaRPr>
        </a:p>
      </dsp:txBody>
      <dsp:txXfrm>
        <a:off x="4270738" y="4282205"/>
        <a:ext cx="10989" cy="10989"/>
      </dsp:txXfrm>
    </dsp:sp>
    <dsp:sp modelId="{A835FCF8-5C57-42E2-9F50-45D764C08642}">
      <dsp:nvSpPr>
        <dsp:cNvPr id="0" name=""/>
        <dsp:cNvSpPr/>
      </dsp:nvSpPr>
      <dsp:spPr>
        <a:xfrm>
          <a:off x="2847571" y="4241980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51973" y="4282205"/>
        <a:ext cx="10989" cy="10989"/>
      </dsp:txXfrm>
    </dsp:sp>
    <dsp:sp modelId="{C9CEB207-CF26-4BB9-B817-8D305E3B41DA}">
      <dsp:nvSpPr>
        <dsp:cNvPr id="0" name=""/>
        <dsp:cNvSpPr/>
      </dsp:nvSpPr>
      <dsp:spPr>
        <a:xfrm>
          <a:off x="549688" y="2781122"/>
          <a:ext cx="176210" cy="1506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05" y="0"/>
              </a:lnTo>
              <a:lnTo>
                <a:pt x="88105" y="1506577"/>
              </a:lnTo>
              <a:lnTo>
                <a:pt x="176210" y="150657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99872" y="3496490"/>
        <a:ext cx="75842" cy="75842"/>
      </dsp:txXfrm>
    </dsp:sp>
    <dsp:sp modelId="{30E8755E-4D6E-4B59-97D0-E0E3CF16B4A1}">
      <dsp:nvSpPr>
        <dsp:cNvPr id="0" name=""/>
        <dsp:cNvSpPr/>
      </dsp:nvSpPr>
      <dsp:spPr>
        <a:xfrm>
          <a:off x="6803865" y="3654785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08267" y="3695010"/>
        <a:ext cx="10989" cy="10989"/>
      </dsp:txXfrm>
    </dsp:sp>
    <dsp:sp modelId="{D808076C-FEC5-4855-B24B-8D7C0A489339}">
      <dsp:nvSpPr>
        <dsp:cNvPr id="0" name=""/>
        <dsp:cNvSpPr/>
      </dsp:nvSpPr>
      <dsp:spPr>
        <a:xfrm>
          <a:off x="5485100" y="3654785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89503" y="3695010"/>
        <a:ext cx="10989" cy="10989"/>
      </dsp:txXfrm>
    </dsp:sp>
    <dsp:sp modelId="{5666C8F2-1BCD-4A68-92DA-C9B0395DAF40}">
      <dsp:nvSpPr>
        <dsp:cNvPr id="0" name=""/>
        <dsp:cNvSpPr/>
      </dsp:nvSpPr>
      <dsp:spPr>
        <a:xfrm>
          <a:off x="4166336" y="3654785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0738" y="3695010"/>
        <a:ext cx="10989" cy="10989"/>
      </dsp:txXfrm>
    </dsp:sp>
    <dsp:sp modelId="{82D0D67C-3578-4FAC-B712-05F6D4B211FE}">
      <dsp:nvSpPr>
        <dsp:cNvPr id="0" name=""/>
        <dsp:cNvSpPr/>
      </dsp:nvSpPr>
      <dsp:spPr>
        <a:xfrm>
          <a:off x="2847571" y="3654785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51973" y="3695010"/>
        <a:ext cx="10989" cy="10989"/>
      </dsp:txXfrm>
    </dsp:sp>
    <dsp:sp modelId="{37A03256-3CE8-4A62-9BBA-78CE89695591}">
      <dsp:nvSpPr>
        <dsp:cNvPr id="0" name=""/>
        <dsp:cNvSpPr/>
      </dsp:nvSpPr>
      <dsp:spPr>
        <a:xfrm>
          <a:off x="549688" y="2781122"/>
          <a:ext cx="176210" cy="919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05" y="0"/>
              </a:lnTo>
              <a:lnTo>
                <a:pt x="88105" y="919382"/>
              </a:lnTo>
              <a:lnTo>
                <a:pt x="176210" y="91938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4391" y="3217411"/>
        <a:ext cx="46805" cy="46805"/>
      </dsp:txXfrm>
    </dsp:sp>
    <dsp:sp modelId="{80F49754-6DA1-40FA-9BB5-38BC5B252802}">
      <dsp:nvSpPr>
        <dsp:cNvPr id="0" name=""/>
        <dsp:cNvSpPr/>
      </dsp:nvSpPr>
      <dsp:spPr>
        <a:xfrm>
          <a:off x="6803865" y="3067590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08267" y="3107815"/>
        <a:ext cx="10989" cy="10989"/>
      </dsp:txXfrm>
    </dsp:sp>
    <dsp:sp modelId="{FB4A4E89-7976-459C-931C-F74A657C6644}">
      <dsp:nvSpPr>
        <dsp:cNvPr id="0" name=""/>
        <dsp:cNvSpPr/>
      </dsp:nvSpPr>
      <dsp:spPr>
        <a:xfrm>
          <a:off x="5485100" y="3067590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89503" y="3107815"/>
        <a:ext cx="10989" cy="10989"/>
      </dsp:txXfrm>
    </dsp:sp>
    <dsp:sp modelId="{9F331BE5-856A-471A-94FD-8A851B109C3B}">
      <dsp:nvSpPr>
        <dsp:cNvPr id="0" name=""/>
        <dsp:cNvSpPr/>
      </dsp:nvSpPr>
      <dsp:spPr>
        <a:xfrm>
          <a:off x="4166336" y="3067590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0738" y="3107815"/>
        <a:ext cx="10989" cy="10989"/>
      </dsp:txXfrm>
    </dsp:sp>
    <dsp:sp modelId="{7C427B3D-2411-45A7-8DB6-A01463BCF526}">
      <dsp:nvSpPr>
        <dsp:cNvPr id="0" name=""/>
        <dsp:cNvSpPr/>
      </dsp:nvSpPr>
      <dsp:spPr>
        <a:xfrm>
          <a:off x="2847571" y="3067590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51973" y="3107815"/>
        <a:ext cx="10989" cy="10989"/>
      </dsp:txXfrm>
    </dsp:sp>
    <dsp:sp modelId="{30844CE7-EF46-46C5-8AAD-230B4BA018A4}">
      <dsp:nvSpPr>
        <dsp:cNvPr id="0" name=""/>
        <dsp:cNvSpPr/>
      </dsp:nvSpPr>
      <dsp:spPr>
        <a:xfrm>
          <a:off x="549688" y="2781122"/>
          <a:ext cx="176210" cy="332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05" y="0"/>
              </a:lnTo>
              <a:lnTo>
                <a:pt x="88105" y="332187"/>
              </a:lnTo>
              <a:lnTo>
                <a:pt x="176210" y="33218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28393" y="2937815"/>
        <a:ext cx="18801" cy="18801"/>
      </dsp:txXfrm>
    </dsp:sp>
    <dsp:sp modelId="{5667A347-901D-4A05-B0F5-702728F84AAF}">
      <dsp:nvSpPr>
        <dsp:cNvPr id="0" name=""/>
        <dsp:cNvSpPr/>
      </dsp:nvSpPr>
      <dsp:spPr>
        <a:xfrm>
          <a:off x="5485100" y="2330277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89503" y="2370503"/>
        <a:ext cx="10989" cy="10989"/>
      </dsp:txXfrm>
    </dsp:sp>
    <dsp:sp modelId="{9C09987D-74C6-4247-BA1D-A6C3D310F3CD}">
      <dsp:nvSpPr>
        <dsp:cNvPr id="0" name=""/>
        <dsp:cNvSpPr/>
      </dsp:nvSpPr>
      <dsp:spPr>
        <a:xfrm>
          <a:off x="4166336" y="2330277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0738" y="2370503"/>
        <a:ext cx="10989" cy="10989"/>
      </dsp:txXfrm>
    </dsp:sp>
    <dsp:sp modelId="{BB30169D-0D56-4D6A-BBDB-9715106820B4}">
      <dsp:nvSpPr>
        <dsp:cNvPr id="0" name=""/>
        <dsp:cNvSpPr/>
      </dsp:nvSpPr>
      <dsp:spPr>
        <a:xfrm>
          <a:off x="2847571" y="2330277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51973" y="2370503"/>
        <a:ext cx="10989" cy="10989"/>
      </dsp:txXfrm>
    </dsp:sp>
    <dsp:sp modelId="{3B449537-D160-4493-A273-9040F4B7E649}">
      <dsp:nvSpPr>
        <dsp:cNvPr id="0" name=""/>
        <dsp:cNvSpPr/>
      </dsp:nvSpPr>
      <dsp:spPr>
        <a:xfrm>
          <a:off x="549688" y="2375997"/>
          <a:ext cx="176210" cy="405125"/>
        </a:xfrm>
        <a:custGeom>
          <a:avLst/>
          <a:gdLst/>
          <a:ahLst/>
          <a:cxnLst/>
          <a:rect l="0" t="0" r="0" b="0"/>
          <a:pathLst>
            <a:path>
              <a:moveTo>
                <a:pt x="0" y="405125"/>
              </a:moveTo>
              <a:lnTo>
                <a:pt x="88105" y="405125"/>
              </a:lnTo>
              <a:lnTo>
                <a:pt x="88105" y="0"/>
              </a:lnTo>
              <a:lnTo>
                <a:pt x="176210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26749" y="2567515"/>
        <a:ext cx="22089" cy="22089"/>
      </dsp:txXfrm>
    </dsp:sp>
    <dsp:sp modelId="{AD17B80B-B070-42E1-800E-6B4934BBDB3B}">
      <dsp:nvSpPr>
        <dsp:cNvPr id="0" name=""/>
        <dsp:cNvSpPr/>
      </dsp:nvSpPr>
      <dsp:spPr>
        <a:xfrm>
          <a:off x="5485100" y="1743082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89503" y="1783307"/>
        <a:ext cx="10989" cy="10989"/>
      </dsp:txXfrm>
    </dsp:sp>
    <dsp:sp modelId="{61D4D930-C8CB-4625-80A5-FA240B3D7922}">
      <dsp:nvSpPr>
        <dsp:cNvPr id="0" name=""/>
        <dsp:cNvSpPr/>
      </dsp:nvSpPr>
      <dsp:spPr>
        <a:xfrm>
          <a:off x="4166336" y="1743082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0738" y="1783307"/>
        <a:ext cx="10989" cy="10989"/>
      </dsp:txXfrm>
    </dsp:sp>
    <dsp:sp modelId="{4810AD48-0C44-47FA-A21C-8DDA5F49C44F}">
      <dsp:nvSpPr>
        <dsp:cNvPr id="0" name=""/>
        <dsp:cNvSpPr/>
      </dsp:nvSpPr>
      <dsp:spPr>
        <a:xfrm>
          <a:off x="2847571" y="1743082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51973" y="1783307"/>
        <a:ext cx="10989" cy="10989"/>
      </dsp:txXfrm>
    </dsp:sp>
    <dsp:sp modelId="{1F1C01F8-71F2-47DF-9410-D0FC3DEEA953}">
      <dsp:nvSpPr>
        <dsp:cNvPr id="0" name=""/>
        <dsp:cNvSpPr/>
      </dsp:nvSpPr>
      <dsp:spPr>
        <a:xfrm>
          <a:off x="549688" y="1788802"/>
          <a:ext cx="176210" cy="992320"/>
        </a:xfrm>
        <a:custGeom>
          <a:avLst/>
          <a:gdLst/>
          <a:ahLst/>
          <a:cxnLst/>
          <a:rect l="0" t="0" r="0" b="0"/>
          <a:pathLst>
            <a:path>
              <a:moveTo>
                <a:pt x="0" y="992320"/>
              </a:moveTo>
              <a:lnTo>
                <a:pt x="88105" y="992320"/>
              </a:lnTo>
              <a:lnTo>
                <a:pt x="88105" y="0"/>
              </a:lnTo>
              <a:lnTo>
                <a:pt x="176210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2597" y="2259766"/>
        <a:ext cx="50392" cy="50392"/>
      </dsp:txXfrm>
    </dsp:sp>
    <dsp:sp modelId="{28E551DB-3188-416D-A028-58FE481D1F1B}">
      <dsp:nvSpPr>
        <dsp:cNvPr id="0" name=""/>
        <dsp:cNvSpPr/>
      </dsp:nvSpPr>
      <dsp:spPr>
        <a:xfrm>
          <a:off x="6803865" y="1155887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908267" y="1196112"/>
        <a:ext cx="10989" cy="10989"/>
      </dsp:txXfrm>
    </dsp:sp>
    <dsp:sp modelId="{1D94142A-8964-4B18-A9EA-6B45F4FB101C}">
      <dsp:nvSpPr>
        <dsp:cNvPr id="0" name=""/>
        <dsp:cNvSpPr/>
      </dsp:nvSpPr>
      <dsp:spPr>
        <a:xfrm>
          <a:off x="5485100" y="1155887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589503" y="1196112"/>
        <a:ext cx="10989" cy="10989"/>
      </dsp:txXfrm>
    </dsp:sp>
    <dsp:sp modelId="{6FBF3C6C-1C8C-44E2-8309-6A68D2DF5C2D}">
      <dsp:nvSpPr>
        <dsp:cNvPr id="0" name=""/>
        <dsp:cNvSpPr/>
      </dsp:nvSpPr>
      <dsp:spPr>
        <a:xfrm>
          <a:off x="4166336" y="1155887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0738" y="1196112"/>
        <a:ext cx="10989" cy="10989"/>
      </dsp:txXfrm>
    </dsp:sp>
    <dsp:sp modelId="{B8F9FA68-5533-48D5-85B8-C8125444908D}">
      <dsp:nvSpPr>
        <dsp:cNvPr id="0" name=""/>
        <dsp:cNvSpPr/>
      </dsp:nvSpPr>
      <dsp:spPr>
        <a:xfrm>
          <a:off x="2847571" y="1155887"/>
          <a:ext cx="219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9794" y="4572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51973" y="1196112"/>
        <a:ext cx="10989" cy="10989"/>
      </dsp:txXfrm>
    </dsp:sp>
    <dsp:sp modelId="{76C742AC-1BFB-472C-AE39-4C5D31595671}">
      <dsp:nvSpPr>
        <dsp:cNvPr id="0" name=""/>
        <dsp:cNvSpPr/>
      </dsp:nvSpPr>
      <dsp:spPr>
        <a:xfrm>
          <a:off x="549688" y="1201607"/>
          <a:ext cx="176210" cy="1579515"/>
        </a:xfrm>
        <a:custGeom>
          <a:avLst/>
          <a:gdLst/>
          <a:ahLst/>
          <a:cxnLst/>
          <a:rect l="0" t="0" r="0" b="0"/>
          <a:pathLst>
            <a:path>
              <a:moveTo>
                <a:pt x="0" y="1579515"/>
              </a:moveTo>
              <a:lnTo>
                <a:pt x="88105" y="1579515"/>
              </a:lnTo>
              <a:lnTo>
                <a:pt x="88105" y="0"/>
              </a:lnTo>
              <a:lnTo>
                <a:pt x="176210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98061" y="1951632"/>
        <a:ext cx="79465" cy="79465"/>
      </dsp:txXfrm>
    </dsp:sp>
    <dsp:sp modelId="{F26691D0-BEAB-4DCB-B826-4605276172AA}">
      <dsp:nvSpPr>
        <dsp:cNvPr id="0" name=""/>
        <dsp:cNvSpPr/>
      </dsp:nvSpPr>
      <dsp:spPr>
        <a:xfrm rot="16200000">
          <a:off x="-789827" y="2530755"/>
          <a:ext cx="2178296" cy="500735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Research Strategy Group</a:t>
          </a:r>
        </a:p>
      </dsp:txBody>
      <dsp:txXfrm>
        <a:off x="-789827" y="2530755"/>
        <a:ext cx="2178296" cy="500735"/>
      </dsp:txXfrm>
    </dsp:sp>
    <dsp:sp modelId="{761DBDF0-6F07-43DD-9759-ECC4A9BE5656}">
      <dsp:nvSpPr>
        <dsp:cNvPr id="0" name=""/>
        <dsp:cNvSpPr/>
      </dsp:nvSpPr>
      <dsp:spPr>
        <a:xfrm>
          <a:off x="725899" y="949891"/>
          <a:ext cx="2121672" cy="503432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Responsible and Sustainable Business Lab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1" kern="1200" dirty="0"/>
            <a:t>Prof. Mollie Painter</a:t>
          </a:r>
        </a:p>
      </dsp:txBody>
      <dsp:txXfrm>
        <a:off x="725899" y="949891"/>
        <a:ext cx="2121672" cy="503432"/>
      </dsp:txXfrm>
    </dsp:sp>
    <dsp:sp modelId="{2F60EDE4-D9B9-4A87-AE28-8F9E5624538C}">
      <dsp:nvSpPr>
        <dsp:cNvPr id="0" name=""/>
        <dsp:cNvSpPr/>
      </dsp:nvSpPr>
      <dsp:spPr>
        <a:xfrm>
          <a:off x="3067365" y="1012743"/>
          <a:ext cx="1098970" cy="3777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Energy and the Environment</a:t>
          </a:r>
        </a:p>
      </dsp:txBody>
      <dsp:txXfrm>
        <a:off x="3067365" y="1012743"/>
        <a:ext cx="1098970" cy="377727"/>
      </dsp:txXfrm>
    </dsp:sp>
    <dsp:sp modelId="{9D23DF96-A821-4228-A141-BB7A56D16918}">
      <dsp:nvSpPr>
        <dsp:cNvPr id="0" name=""/>
        <dsp:cNvSpPr/>
      </dsp:nvSpPr>
      <dsp:spPr>
        <a:xfrm>
          <a:off x="4386130" y="1012743"/>
          <a:ext cx="1098970" cy="37772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Pedagogy and Talent Management</a:t>
          </a:r>
        </a:p>
      </dsp:txBody>
      <dsp:txXfrm>
        <a:off x="4386130" y="1012743"/>
        <a:ext cx="1098970" cy="377727"/>
      </dsp:txXfrm>
    </dsp:sp>
    <dsp:sp modelId="{B0D2C520-8DC3-4AA5-9B19-50DB9378B302}">
      <dsp:nvSpPr>
        <dsp:cNvPr id="0" name=""/>
        <dsp:cNvSpPr/>
      </dsp:nvSpPr>
      <dsp:spPr>
        <a:xfrm>
          <a:off x="5704894" y="1012743"/>
          <a:ext cx="1098970" cy="37772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Ethics, Innovation and Entrepreneurship</a:t>
          </a:r>
        </a:p>
      </dsp:txBody>
      <dsp:txXfrm>
        <a:off x="5704894" y="1012743"/>
        <a:ext cx="1098970" cy="377727"/>
      </dsp:txXfrm>
    </dsp:sp>
    <dsp:sp modelId="{A984946B-F999-4664-A4E1-0662EAC343BA}">
      <dsp:nvSpPr>
        <dsp:cNvPr id="0" name=""/>
        <dsp:cNvSpPr/>
      </dsp:nvSpPr>
      <dsp:spPr>
        <a:xfrm>
          <a:off x="7023659" y="1034081"/>
          <a:ext cx="1098970" cy="33505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CSR and Governance</a:t>
          </a:r>
        </a:p>
      </dsp:txBody>
      <dsp:txXfrm>
        <a:off x="7023659" y="1034081"/>
        <a:ext cx="1098970" cy="335051"/>
      </dsp:txXfrm>
    </dsp:sp>
    <dsp:sp modelId="{02A55861-C1B2-4340-8617-F550EA8BCB25}">
      <dsp:nvSpPr>
        <dsp:cNvPr id="0" name=""/>
        <dsp:cNvSpPr/>
      </dsp:nvSpPr>
      <dsp:spPr>
        <a:xfrm>
          <a:off x="725899" y="1537086"/>
          <a:ext cx="2121672" cy="50343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Centre for People, Work and Organisational Practice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1" kern="1200" dirty="0"/>
            <a:t>Prof. Helen Shipton, Prof. Daniel King</a:t>
          </a:r>
        </a:p>
      </dsp:txBody>
      <dsp:txXfrm>
        <a:off x="725899" y="1537086"/>
        <a:ext cx="2121672" cy="503432"/>
      </dsp:txXfrm>
    </dsp:sp>
    <dsp:sp modelId="{E0D4DD8C-64AE-41D6-96EC-FC7B619C7E93}">
      <dsp:nvSpPr>
        <dsp:cNvPr id="0" name=""/>
        <dsp:cNvSpPr/>
      </dsp:nvSpPr>
      <dsp:spPr>
        <a:xfrm>
          <a:off x="3067365" y="1599938"/>
          <a:ext cx="1098970" cy="37772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Organising as Practice</a:t>
          </a:r>
        </a:p>
      </dsp:txBody>
      <dsp:txXfrm>
        <a:off x="3067365" y="1599938"/>
        <a:ext cx="1098970" cy="377727"/>
      </dsp:txXfrm>
    </dsp:sp>
    <dsp:sp modelId="{87373F79-D7E9-4C7B-B906-419A6EE339E1}">
      <dsp:nvSpPr>
        <dsp:cNvPr id="0" name=""/>
        <dsp:cNvSpPr/>
      </dsp:nvSpPr>
      <dsp:spPr>
        <a:xfrm>
          <a:off x="4386130" y="1599938"/>
          <a:ext cx="1098970" cy="3777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People, Innovation and Performance</a:t>
          </a:r>
        </a:p>
      </dsp:txBody>
      <dsp:txXfrm>
        <a:off x="4386130" y="1599938"/>
        <a:ext cx="1098970" cy="377727"/>
      </dsp:txXfrm>
    </dsp:sp>
    <dsp:sp modelId="{8B2BF307-2424-4EB0-8C6C-D0CC40027104}">
      <dsp:nvSpPr>
        <dsp:cNvPr id="0" name=""/>
        <dsp:cNvSpPr/>
      </dsp:nvSpPr>
      <dsp:spPr>
        <a:xfrm>
          <a:off x="5704894" y="1599938"/>
          <a:ext cx="1098970" cy="37772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Work and Employment</a:t>
          </a:r>
        </a:p>
      </dsp:txBody>
      <dsp:txXfrm>
        <a:off x="5704894" y="1599938"/>
        <a:ext cx="1098970" cy="377727"/>
      </dsp:txXfrm>
    </dsp:sp>
    <dsp:sp modelId="{23D9ACC4-D508-4D8B-962C-00C798695D41}">
      <dsp:nvSpPr>
        <dsp:cNvPr id="0" name=""/>
        <dsp:cNvSpPr/>
      </dsp:nvSpPr>
      <dsp:spPr>
        <a:xfrm>
          <a:off x="725899" y="2124281"/>
          <a:ext cx="2121672" cy="503432"/>
        </a:xfrm>
        <a:prstGeom prst="rect">
          <a:avLst/>
        </a:prstGeom>
        <a:solidFill>
          <a:schemeClr val="bg2">
            <a:lumMod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Centre for Economics, Public Policy, and Management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1" kern="1200" dirty="0"/>
            <a:t>Prof. Rob Ackrill</a:t>
          </a:r>
        </a:p>
      </dsp:txBody>
      <dsp:txXfrm>
        <a:off x="725899" y="2124281"/>
        <a:ext cx="2121672" cy="503432"/>
      </dsp:txXfrm>
    </dsp:sp>
    <dsp:sp modelId="{B60278B0-E4EE-4AB7-82CC-F3B9E0F23A93}">
      <dsp:nvSpPr>
        <dsp:cNvPr id="0" name=""/>
        <dsp:cNvSpPr/>
      </dsp:nvSpPr>
      <dsp:spPr>
        <a:xfrm>
          <a:off x="3067365" y="2187134"/>
          <a:ext cx="1098970" cy="377727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Applied Economic Policy Analysis</a:t>
          </a:r>
        </a:p>
      </dsp:txBody>
      <dsp:txXfrm>
        <a:off x="3067365" y="2187134"/>
        <a:ext cx="1098970" cy="377727"/>
      </dsp:txXfrm>
    </dsp:sp>
    <dsp:sp modelId="{D4F1E6DC-19B8-4E38-8775-78117462B02F}">
      <dsp:nvSpPr>
        <dsp:cNvPr id="0" name=""/>
        <dsp:cNvSpPr/>
      </dsp:nvSpPr>
      <dsp:spPr>
        <a:xfrm>
          <a:off x="4386130" y="2187134"/>
          <a:ext cx="1098970" cy="377727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Public Policy and Management</a:t>
          </a:r>
        </a:p>
      </dsp:txBody>
      <dsp:txXfrm>
        <a:off x="4386130" y="2187134"/>
        <a:ext cx="1098970" cy="377727"/>
      </dsp:txXfrm>
    </dsp:sp>
    <dsp:sp modelId="{C74A6A47-86DA-405B-81C2-75407016CCCC}">
      <dsp:nvSpPr>
        <dsp:cNvPr id="0" name=""/>
        <dsp:cNvSpPr/>
      </dsp:nvSpPr>
      <dsp:spPr>
        <a:xfrm>
          <a:off x="5704894" y="2187134"/>
          <a:ext cx="1098970" cy="37772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Betting and Forecasting Unit</a:t>
          </a:r>
        </a:p>
      </dsp:txBody>
      <dsp:txXfrm>
        <a:off x="5704894" y="2187134"/>
        <a:ext cx="1098970" cy="377727"/>
      </dsp:txXfrm>
    </dsp:sp>
    <dsp:sp modelId="{A12A7A5D-4040-4CEA-AE0A-3669529C1036}">
      <dsp:nvSpPr>
        <dsp:cNvPr id="0" name=""/>
        <dsp:cNvSpPr/>
      </dsp:nvSpPr>
      <dsp:spPr>
        <a:xfrm>
          <a:off x="725899" y="2861593"/>
          <a:ext cx="2121672" cy="503432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Innovation, Digitization, Entrepreneurship &amp; Operations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1" kern="1200" dirty="0"/>
            <a:t>Prof George Kuk</a:t>
          </a:r>
          <a:endParaRPr lang="en-GB" sz="900" b="1" kern="1200" dirty="0"/>
        </a:p>
      </dsp:txBody>
      <dsp:txXfrm>
        <a:off x="725899" y="2861593"/>
        <a:ext cx="2121672" cy="503432"/>
      </dsp:txXfrm>
    </dsp:sp>
    <dsp:sp modelId="{C9F61256-AAD1-46B6-9E8F-8E80F32547DE}">
      <dsp:nvSpPr>
        <dsp:cNvPr id="0" name=""/>
        <dsp:cNvSpPr/>
      </dsp:nvSpPr>
      <dsp:spPr>
        <a:xfrm>
          <a:off x="3067365" y="2924446"/>
          <a:ext cx="1098970" cy="37772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Digital Innovation</a:t>
          </a:r>
        </a:p>
      </dsp:txBody>
      <dsp:txXfrm>
        <a:off x="3067365" y="2924446"/>
        <a:ext cx="1098970" cy="377727"/>
      </dsp:txXfrm>
    </dsp:sp>
    <dsp:sp modelId="{8D9DE54D-0FCB-4C20-8D4B-5345D49955DD}">
      <dsp:nvSpPr>
        <dsp:cNvPr id="0" name=""/>
        <dsp:cNvSpPr/>
      </dsp:nvSpPr>
      <dsp:spPr>
        <a:xfrm>
          <a:off x="4386130" y="2924446"/>
          <a:ext cx="1098970" cy="3777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Innovation, Organization and Strategy</a:t>
          </a:r>
        </a:p>
      </dsp:txBody>
      <dsp:txXfrm>
        <a:off x="4386130" y="2924446"/>
        <a:ext cx="1098970" cy="377727"/>
      </dsp:txXfrm>
    </dsp:sp>
    <dsp:sp modelId="{C3CB4DF5-AD61-40F1-95FE-ECF39768FBC1}">
      <dsp:nvSpPr>
        <dsp:cNvPr id="0" name=""/>
        <dsp:cNvSpPr/>
      </dsp:nvSpPr>
      <dsp:spPr>
        <a:xfrm>
          <a:off x="5704894" y="2924446"/>
          <a:ext cx="1098970" cy="37772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Operations and Supply Chain Management</a:t>
          </a:r>
        </a:p>
      </dsp:txBody>
      <dsp:txXfrm>
        <a:off x="5704894" y="2924446"/>
        <a:ext cx="1098970" cy="377727"/>
      </dsp:txXfrm>
    </dsp:sp>
    <dsp:sp modelId="{4B2A7026-E748-4B1B-AA51-11E08F6E5EA8}">
      <dsp:nvSpPr>
        <dsp:cNvPr id="0" name=""/>
        <dsp:cNvSpPr/>
      </dsp:nvSpPr>
      <dsp:spPr>
        <a:xfrm>
          <a:off x="7023659" y="2924446"/>
          <a:ext cx="1098970" cy="37772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Entrepreneurship and Small Business Management</a:t>
          </a:r>
        </a:p>
      </dsp:txBody>
      <dsp:txXfrm>
        <a:off x="7023659" y="2924446"/>
        <a:ext cx="1098970" cy="377727"/>
      </dsp:txXfrm>
    </dsp:sp>
    <dsp:sp modelId="{70BA43DC-61BD-47BF-920B-402A7833F20B}">
      <dsp:nvSpPr>
        <dsp:cNvPr id="0" name=""/>
        <dsp:cNvSpPr/>
      </dsp:nvSpPr>
      <dsp:spPr>
        <a:xfrm>
          <a:off x="725899" y="3448789"/>
          <a:ext cx="2121672" cy="503432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Marketing and Consumer Studies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1" kern="1200" dirty="0"/>
            <a:t>Malcolm Sullivan</a:t>
          </a:r>
        </a:p>
      </dsp:txBody>
      <dsp:txXfrm>
        <a:off x="725899" y="3448789"/>
        <a:ext cx="2121672" cy="503432"/>
      </dsp:txXfrm>
    </dsp:sp>
    <dsp:sp modelId="{23710C4F-E52B-41A5-9A4C-F3422CF0FE29}">
      <dsp:nvSpPr>
        <dsp:cNvPr id="0" name=""/>
        <dsp:cNvSpPr/>
      </dsp:nvSpPr>
      <dsp:spPr>
        <a:xfrm>
          <a:off x="3067365" y="3511641"/>
          <a:ext cx="1098970" cy="37772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Retail</a:t>
          </a:r>
        </a:p>
      </dsp:txBody>
      <dsp:txXfrm>
        <a:off x="3067365" y="3511641"/>
        <a:ext cx="1098970" cy="377727"/>
      </dsp:txXfrm>
    </dsp:sp>
    <dsp:sp modelId="{A4199E43-06A5-4A86-B9C3-F5E155A9EEF7}">
      <dsp:nvSpPr>
        <dsp:cNvPr id="0" name=""/>
        <dsp:cNvSpPr/>
      </dsp:nvSpPr>
      <dsp:spPr>
        <a:xfrm>
          <a:off x="4386130" y="3511641"/>
          <a:ext cx="1098970" cy="37772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Education</a:t>
          </a:r>
        </a:p>
      </dsp:txBody>
      <dsp:txXfrm>
        <a:off x="4386130" y="3511641"/>
        <a:ext cx="1098970" cy="377727"/>
      </dsp:txXfrm>
    </dsp:sp>
    <dsp:sp modelId="{4F776C1B-6165-4F77-B2E9-812B6BC3397F}">
      <dsp:nvSpPr>
        <dsp:cNvPr id="0" name=""/>
        <dsp:cNvSpPr/>
      </dsp:nvSpPr>
      <dsp:spPr>
        <a:xfrm>
          <a:off x="5704894" y="3511641"/>
          <a:ext cx="1098970" cy="37772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Politics</a:t>
          </a:r>
        </a:p>
      </dsp:txBody>
      <dsp:txXfrm>
        <a:off x="5704894" y="3511641"/>
        <a:ext cx="1098970" cy="377727"/>
      </dsp:txXfrm>
    </dsp:sp>
    <dsp:sp modelId="{FFA68CEC-3573-4500-96E5-F14F2C581D37}">
      <dsp:nvSpPr>
        <dsp:cNvPr id="0" name=""/>
        <dsp:cNvSpPr/>
      </dsp:nvSpPr>
      <dsp:spPr>
        <a:xfrm>
          <a:off x="7023659" y="3511641"/>
          <a:ext cx="1098970" cy="37772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Health and Tourism</a:t>
          </a:r>
        </a:p>
      </dsp:txBody>
      <dsp:txXfrm>
        <a:off x="7023659" y="3511641"/>
        <a:ext cx="1098970" cy="377727"/>
      </dsp:txXfrm>
    </dsp:sp>
    <dsp:sp modelId="{87D149E9-F174-48AF-97AE-FCD491FD0515}">
      <dsp:nvSpPr>
        <dsp:cNvPr id="0" name=""/>
        <dsp:cNvSpPr/>
      </dsp:nvSpPr>
      <dsp:spPr>
        <a:xfrm>
          <a:off x="725899" y="4035984"/>
          <a:ext cx="2121672" cy="5034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Accounting and Finance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1" kern="1200" dirty="0"/>
            <a:t>Dr Martin Jones</a:t>
          </a:r>
        </a:p>
      </dsp:txBody>
      <dsp:txXfrm>
        <a:off x="725899" y="4035984"/>
        <a:ext cx="2121672" cy="503432"/>
      </dsp:txXfrm>
    </dsp:sp>
    <dsp:sp modelId="{E889C3DD-12A9-4871-A81F-89F3E8698CDB}">
      <dsp:nvSpPr>
        <dsp:cNvPr id="0" name=""/>
        <dsp:cNvSpPr/>
      </dsp:nvSpPr>
      <dsp:spPr>
        <a:xfrm>
          <a:off x="3067365" y="4098836"/>
          <a:ext cx="1098970" cy="37772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Financial Reporting, Governance &amp; Audit</a:t>
          </a:r>
        </a:p>
      </dsp:txBody>
      <dsp:txXfrm>
        <a:off x="3067365" y="4098836"/>
        <a:ext cx="1098970" cy="377727"/>
      </dsp:txXfrm>
    </dsp:sp>
    <dsp:sp modelId="{DC22F898-3731-4DC4-90AC-F8238575B24D}">
      <dsp:nvSpPr>
        <dsp:cNvPr id="0" name=""/>
        <dsp:cNvSpPr/>
      </dsp:nvSpPr>
      <dsp:spPr>
        <a:xfrm>
          <a:off x="4386130" y="4098836"/>
          <a:ext cx="1098970" cy="3777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Management Accounting</a:t>
          </a:r>
        </a:p>
      </dsp:txBody>
      <dsp:txXfrm>
        <a:off x="4386130" y="4098836"/>
        <a:ext cx="1098970" cy="377727"/>
      </dsp:txXfrm>
    </dsp:sp>
    <dsp:sp modelId="{2A98AC76-4ACF-4FA4-8150-BB15C13BAB27}">
      <dsp:nvSpPr>
        <dsp:cNvPr id="0" name=""/>
        <dsp:cNvSpPr/>
      </dsp:nvSpPr>
      <dsp:spPr>
        <a:xfrm>
          <a:off x="5704894" y="4098836"/>
          <a:ext cx="1098970" cy="37772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Finance, Investment and Banking</a:t>
          </a:r>
        </a:p>
      </dsp:txBody>
      <dsp:txXfrm>
        <a:off x="5704894" y="4098836"/>
        <a:ext cx="1098970" cy="377727"/>
      </dsp:txXfrm>
    </dsp:sp>
    <dsp:sp modelId="{1D0B5121-082B-4426-9E88-0B4558335B86}">
      <dsp:nvSpPr>
        <dsp:cNvPr id="0" name=""/>
        <dsp:cNvSpPr/>
      </dsp:nvSpPr>
      <dsp:spPr>
        <a:xfrm>
          <a:off x="7023659" y="4098836"/>
          <a:ext cx="1098970" cy="37772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Learning, Teaching and Pedagogy</a:t>
          </a:r>
        </a:p>
      </dsp:txBody>
      <dsp:txXfrm>
        <a:off x="7023659" y="4098836"/>
        <a:ext cx="1098970" cy="377727"/>
      </dsp:txXfrm>
    </dsp:sp>
    <dsp:sp modelId="{370CC9DC-8126-4200-9D6F-52AEE1801463}">
      <dsp:nvSpPr>
        <dsp:cNvPr id="0" name=""/>
        <dsp:cNvSpPr/>
      </dsp:nvSpPr>
      <dsp:spPr>
        <a:xfrm>
          <a:off x="725899" y="4623179"/>
          <a:ext cx="2121672" cy="50343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International Business Strategy and Decisions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/>
            <a:t>Prof. Ursula F. Ott</a:t>
          </a:r>
        </a:p>
      </dsp:txBody>
      <dsp:txXfrm>
        <a:off x="725899" y="4623179"/>
        <a:ext cx="2121672" cy="503432"/>
      </dsp:txXfrm>
    </dsp:sp>
    <dsp:sp modelId="{39FA0B3A-CE7F-496E-8258-6A372AC4E6ED}">
      <dsp:nvSpPr>
        <dsp:cNvPr id="0" name=""/>
        <dsp:cNvSpPr/>
      </dsp:nvSpPr>
      <dsp:spPr>
        <a:xfrm>
          <a:off x="3064563" y="4687191"/>
          <a:ext cx="1098970" cy="37757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MNE’s, SME’s, Entrepreneurs in Emerging Markets</a:t>
          </a:r>
        </a:p>
      </dsp:txBody>
      <dsp:txXfrm>
        <a:off x="3064563" y="4687191"/>
        <a:ext cx="1098970" cy="377573"/>
      </dsp:txXfrm>
    </dsp:sp>
    <dsp:sp modelId="{019BD97D-37C9-44A3-9483-6A1CDBFEB09A}">
      <dsp:nvSpPr>
        <dsp:cNvPr id="0" name=""/>
        <dsp:cNvSpPr/>
      </dsp:nvSpPr>
      <dsp:spPr>
        <a:xfrm>
          <a:off x="4402065" y="4687194"/>
          <a:ext cx="1098970" cy="37757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Cultural Values, Adaption and Profiles</a:t>
          </a:r>
        </a:p>
      </dsp:txBody>
      <dsp:txXfrm>
        <a:off x="4402065" y="4687194"/>
        <a:ext cx="1098970" cy="377573"/>
      </dsp:txXfrm>
    </dsp:sp>
    <dsp:sp modelId="{5E3108F4-248D-42EC-91BA-438B554180EA}">
      <dsp:nvSpPr>
        <dsp:cNvPr id="0" name=""/>
        <dsp:cNvSpPr/>
      </dsp:nvSpPr>
      <dsp:spPr>
        <a:xfrm>
          <a:off x="5697696" y="4680959"/>
          <a:ext cx="1098970" cy="39003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chemeClr val="tx1"/>
              </a:solidFill>
            </a:rPr>
            <a:t>Market Entry Strategies</a:t>
          </a:r>
        </a:p>
      </dsp:txBody>
      <dsp:txXfrm>
        <a:off x="5697696" y="4680959"/>
        <a:ext cx="1098970" cy="390037"/>
      </dsp:txXfrm>
    </dsp:sp>
    <dsp:sp modelId="{14EDD7D4-B155-45A8-B145-CEE978344C20}">
      <dsp:nvSpPr>
        <dsp:cNvPr id="0" name=""/>
        <dsp:cNvSpPr/>
      </dsp:nvSpPr>
      <dsp:spPr>
        <a:xfrm>
          <a:off x="7028385" y="4687194"/>
          <a:ext cx="1098970" cy="37757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chemeClr val="tx1"/>
              </a:solidFill>
            </a:rPr>
            <a:t>Decision Making </a:t>
          </a:r>
        </a:p>
      </dsp:txBody>
      <dsp:txXfrm>
        <a:off x="7028385" y="4687194"/>
        <a:ext cx="1098970" cy="377573"/>
      </dsp:txXfrm>
    </dsp:sp>
    <dsp:sp modelId="{9EE1E686-2AF8-4130-ACCF-FB58BCC340D1}">
      <dsp:nvSpPr>
        <dsp:cNvPr id="0" name=""/>
        <dsp:cNvSpPr/>
      </dsp:nvSpPr>
      <dsp:spPr>
        <a:xfrm>
          <a:off x="725899" y="5192289"/>
          <a:ext cx="2121672" cy="503432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chemeClr val="bg1"/>
              </a:solidFill>
            </a:rPr>
            <a:t>Behavioural Sciences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>
              <a:solidFill>
                <a:schemeClr val="bg1"/>
              </a:solidFill>
            </a:rPr>
            <a:t>Prof. Thorsten Chmura</a:t>
          </a:r>
        </a:p>
      </dsp:txBody>
      <dsp:txXfrm>
        <a:off x="725899" y="5192289"/>
        <a:ext cx="2121672" cy="503432"/>
      </dsp:txXfrm>
    </dsp:sp>
    <dsp:sp modelId="{10BF8220-6281-4DBC-B663-0FE9595170B3}">
      <dsp:nvSpPr>
        <dsp:cNvPr id="0" name=""/>
        <dsp:cNvSpPr/>
      </dsp:nvSpPr>
      <dsp:spPr>
        <a:xfrm>
          <a:off x="3067365" y="5252792"/>
          <a:ext cx="1098970" cy="377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Applied Behavioural Methods in Companies, Business  and Institution </a:t>
          </a:r>
        </a:p>
      </dsp:txBody>
      <dsp:txXfrm>
        <a:off x="3067365" y="5252792"/>
        <a:ext cx="1098970" cy="377573"/>
      </dsp:txXfrm>
    </dsp:sp>
    <dsp:sp modelId="{698BCE4E-5A4E-41E3-8A17-E4A978069DBD}">
      <dsp:nvSpPr>
        <dsp:cNvPr id="0" name=""/>
        <dsp:cNvSpPr/>
      </dsp:nvSpPr>
      <dsp:spPr>
        <a:xfrm>
          <a:off x="4386130" y="5252792"/>
          <a:ext cx="1098970" cy="377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Cultural and International Behavioural Insights </a:t>
          </a:r>
        </a:p>
      </dsp:txBody>
      <dsp:txXfrm>
        <a:off x="4386130" y="5252792"/>
        <a:ext cx="1098970" cy="377573"/>
      </dsp:txXfrm>
    </dsp:sp>
    <dsp:sp modelId="{0D8FD6D2-8BDE-4676-B6C4-1EACDFEF81F0}">
      <dsp:nvSpPr>
        <dsp:cNvPr id="0" name=""/>
        <dsp:cNvSpPr/>
      </dsp:nvSpPr>
      <dsp:spPr>
        <a:xfrm>
          <a:off x="5704894" y="5252792"/>
          <a:ext cx="1098970" cy="377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Theory, Decision Making, Laboratory and Field Experiments</a:t>
          </a:r>
        </a:p>
      </dsp:txBody>
      <dsp:txXfrm>
        <a:off x="5704894" y="5252792"/>
        <a:ext cx="1098970" cy="377573"/>
      </dsp:txXfrm>
    </dsp:sp>
    <dsp:sp modelId="{C08E5844-C3EF-4925-838B-08B9DFCDBFA5}">
      <dsp:nvSpPr>
        <dsp:cNvPr id="0" name=""/>
        <dsp:cNvSpPr/>
      </dsp:nvSpPr>
      <dsp:spPr>
        <a:xfrm>
          <a:off x="7023659" y="5252792"/>
          <a:ext cx="1098970" cy="377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Impact and Intervention Design</a:t>
          </a:r>
        </a:p>
      </dsp:txBody>
      <dsp:txXfrm>
        <a:off x="7023659" y="5252792"/>
        <a:ext cx="1098970" cy="377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526B6-856E-46EF-8220-9FAC585C828F}">
      <dsp:nvSpPr>
        <dsp:cNvPr id="0" name=""/>
        <dsp:cNvSpPr/>
      </dsp:nvSpPr>
      <dsp:spPr>
        <a:xfrm>
          <a:off x="2291895" y="1579877"/>
          <a:ext cx="1795027" cy="207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44"/>
              </a:lnTo>
              <a:lnTo>
                <a:pt x="1795027" y="103844"/>
              </a:lnTo>
              <a:lnTo>
                <a:pt x="1795027" y="207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D58D3-E865-4403-9121-36CD3162E103}">
      <dsp:nvSpPr>
        <dsp:cNvPr id="0" name=""/>
        <dsp:cNvSpPr/>
      </dsp:nvSpPr>
      <dsp:spPr>
        <a:xfrm>
          <a:off x="2291895" y="1579877"/>
          <a:ext cx="598342" cy="207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44"/>
              </a:lnTo>
              <a:lnTo>
                <a:pt x="598342" y="103844"/>
              </a:lnTo>
              <a:lnTo>
                <a:pt x="598342" y="207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85F57-4B79-4DCF-AF18-88DD432E7D3B}">
      <dsp:nvSpPr>
        <dsp:cNvPr id="0" name=""/>
        <dsp:cNvSpPr/>
      </dsp:nvSpPr>
      <dsp:spPr>
        <a:xfrm>
          <a:off x="1693553" y="1579877"/>
          <a:ext cx="598342" cy="207689"/>
        </a:xfrm>
        <a:custGeom>
          <a:avLst/>
          <a:gdLst/>
          <a:ahLst/>
          <a:cxnLst/>
          <a:rect l="0" t="0" r="0" b="0"/>
          <a:pathLst>
            <a:path>
              <a:moveTo>
                <a:pt x="598342" y="0"/>
              </a:moveTo>
              <a:lnTo>
                <a:pt x="598342" y="103844"/>
              </a:lnTo>
              <a:lnTo>
                <a:pt x="0" y="103844"/>
              </a:lnTo>
              <a:lnTo>
                <a:pt x="0" y="207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FADF1-C095-462D-ACB9-849EACE72540}">
      <dsp:nvSpPr>
        <dsp:cNvPr id="0" name=""/>
        <dsp:cNvSpPr/>
      </dsp:nvSpPr>
      <dsp:spPr>
        <a:xfrm>
          <a:off x="496868" y="1579877"/>
          <a:ext cx="1795027" cy="207689"/>
        </a:xfrm>
        <a:custGeom>
          <a:avLst/>
          <a:gdLst/>
          <a:ahLst/>
          <a:cxnLst/>
          <a:rect l="0" t="0" r="0" b="0"/>
          <a:pathLst>
            <a:path>
              <a:moveTo>
                <a:pt x="1795027" y="0"/>
              </a:moveTo>
              <a:lnTo>
                <a:pt x="1795027" y="103844"/>
              </a:lnTo>
              <a:lnTo>
                <a:pt x="0" y="103844"/>
              </a:lnTo>
              <a:lnTo>
                <a:pt x="0" y="207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1680C-3801-41BA-9D1E-F47795F4063E}">
      <dsp:nvSpPr>
        <dsp:cNvPr id="0" name=""/>
        <dsp:cNvSpPr/>
      </dsp:nvSpPr>
      <dsp:spPr>
        <a:xfrm>
          <a:off x="1582153" y="972085"/>
          <a:ext cx="1419485" cy="607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Unit of Assessment Team</a:t>
          </a:r>
        </a:p>
      </dsp:txBody>
      <dsp:txXfrm>
        <a:off x="1582153" y="972085"/>
        <a:ext cx="1419485" cy="607792"/>
      </dsp:txXfrm>
    </dsp:sp>
    <dsp:sp modelId="{8B426A23-AF5D-4529-9DEC-8F570E37DB99}">
      <dsp:nvSpPr>
        <dsp:cNvPr id="0" name=""/>
        <dsp:cNvSpPr/>
      </dsp:nvSpPr>
      <dsp:spPr>
        <a:xfrm>
          <a:off x="2371" y="1787566"/>
          <a:ext cx="988995" cy="49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Code of Practice</a:t>
          </a:r>
        </a:p>
      </dsp:txBody>
      <dsp:txXfrm>
        <a:off x="2371" y="1787566"/>
        <a:ext cx="988995" cy="494497"/>
      </dsp:txXfrm>
    </dsp:sp>
    <dsp:sp modelId="{070C0120-6905-4429-B98A-7CBCD9DAC39F}">
      <dsp:nvSpPr>
        <dsp:cNvPr id="0" name=""/>
        <dsp:cNvSpPr/>
      </dsp:nvSpPr>
      <dsp:spPr>
        <a:xfrm>
          <a:off x="1199055" y="1787566"/>
          <a:ext cx="988995" cy="49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Individual Outputs</a:t>
          </a:r>
        </a:p>
      </dsp:txBody>
      <dsp:txXfrm>
        <a:off x="1199055" y="1787566"/>
        <a:ext cx="988995" cy="494497"/>
      </dsp:txXfrm>
    </dsp:sp>
    <dsp:sp modelId="{81AC22AC-A5E1-4DB3-89EF-2636C3B55CE4}">
      <dsp:nvSpPr>
        <dsp:cNvPr id="0" name=""/>
        <dsp:cNvSpPr/>
      </dsp:nvSpPr>
      <dsp:spPr>
        <a:xfrm>
          <a:off x="2395740" y="1787566"/>
          <a:ext cx="988995" cy="49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Impact Case Studies</a:t>
          </a:r>
        </a:p>
      </dsp:txBody>
      <dsp:txXfrm>
        <a:off x="2395740" y="1787566"/>
        <a:ext cx="988995" cy="494497"/>
      </dsp:txXfrm>
    </dsp:sp>
    <dsp:sp modelId="{E730901A-3A03-473F-AF10-F01550923D4D}">
      <dsp:nvSpPr>
        <dsp:cNvPr id="0" name=""/>
        <dsp:cNvSpPr/>
      </dsp:nvSpPr>
      <dsp:spPr>
        <a:xfrm>
          <a:off x="3592425" y="1787566"/>
          <a:ext cx="988995" cy="49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Environmental Statement</a:t>
          </a:r>
        </a:p>
      </dsp:txBody>
      <dsp:txXfrm>
        <a:off x="3592425" y="1787566"/>
        <a:ext cx="988995" cy="494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C5FB-6D33-466B-BDCF-F9B06972A4B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175B5-3378-4A5C-A678-4207ADFA0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2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We have made major strides</a:t>
            </a: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AC9E9E-AC4E-43CA-A696-1F89DB20D357}" type="slidenum">
              <a:rPr lang="en-GB" altLang="en-US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GB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0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This is the outcome of 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1- putting ”value for our customers/students” at the heart of everything we do.   And having:</a:t>
            </a:r>
          </a:p>
          <a:p>
            <a:r>
              <a:rPr lang="en-GB" altLang="en-US">
                <a:latin typeface="Arial" panose="020B0604020202020204" pitchFamily="34" charset="0"/>
              </a:rPr>
              <a:t>2- A strong philosophy built on the DNA of NTU:   Our mission to combine academic excellence with impact upon business and society </a:t>
            </a:r>
          </a:p>
          <a:p>
            <a:r>
              <a:rPr lang="en-GB" altLang="en-US">
                <a:latin typeface="Arial" panose="020B0604020202020204" pitchFamily="34" charset="0"/>
              </a:rPr>
              <a:t>3- Benchmarking and learning from the best in the world; </a:t>
            </a:r>
          </a:p>
          <a:p>
            <a:r>
              <a:rPr lang="en-GB" altLang="en-US">
                <a:latin typeface="Arial" panose="020B0604020202020204" pitchFamily="34" charset="0"/>
              </a:rPr>
              <a:t>4- Having a long term vision and the leadership team and operational frame work to deliver</a:t>
            </a:r>
          </a:p>
          <a:p>
            <a:r>
              <a:rPr lang="en-GB" altLang="en-US">
                <a:latin typeface="Arial" panose="020B0604020202020204" pitchFamily="34" charset="0"/>
              </a:rPr>
              <a:t>5- Having a mind-set that: We can achieve anything we set as a challenge for our selves and our students.</a:t>
            </a:r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2229D3-A70F-4EA8-928D-5F93C8FFF1CB}" type="slidenum">
              <a:rPr lang="en-GB" altLang="en-US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GB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3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50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3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1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9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4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0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6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9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4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6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FA0D-A578-442C-954A-A277ACB1233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9F78-26F6-4ED0-A851-C437A2329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0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mailto:Peter.murphy@ntu.ac.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7385" y="4885757"/>
            <a:ext cx="7071627" cy="1592045"/>
          </a:xfrm>
        </p:spPr>
        <p:txBody>
          <a:bodyPr>
            <a:normAutofit fontScale="25000" lnSpcReduction="20000"/>
          </a:bodyPr>
          <a:lstStyle/>
          <a:p>
            <a:endParaRPr lang="en-GB" sz="4800" b="1" dirty="0">
              <a:ln w="635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GB" sz="12800" b="1" dirty="0">
                <a:ln w="63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</a:rPr>
              <a:t>Contemporary Dilemmas in Business</a:t>
            </a:r>
          </a:p>
          <a:p>
            <a:r>
              <a:rPr lang="en-GB" sz="12800" b="1" dirty="0">
                <a:ln w="63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</a:rPr>
              <a:t> and Management Research</a:t>
            </a:r>
          </a:p>
          <a:p>
            <a:endParaRPr lang="en-GB" sz="8000" b="1" dirty="0">
              <a:ln w="3175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GB" sz="8000" b="1" dirty="0">
                <a:ln w="31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</a:rPr>
              <a:t>Pete Murphy - May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3416" y="258891"/>
            <a:ext cx="86338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Napier University Edinburgh</a:t>
            </a:r>
            <a:br>
              <a:rPr lang="en-GB" sz="2800" dirty="0"/>
            </a:br>
            <a:r>
              <a:rPr lang="en-GB" sz="2800" b="1" dirty="0"/>
              <a:t>Business School Research Conference</a:t>
            </a: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8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31366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800" dirty="0">
              <a:latin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4941" y="223668"/>
            <a:ext cx="7123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Full Time Research Staff - Dilemmas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307" y="5524959"/>
            <a:ext cx="5695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PhD DBA or PhD by publications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Balancing your research with assisting others research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6258" y="54960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 term career pathways - T&amp;P, T&amp;S, T&amp;R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Grant applications and  the challenge of sustainable funding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7967" y="1009700"/>
            <a:ext cx="11749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Who? Technicians, Research Assistants, Research Associates, Research Fellows, Senior Research Fellows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4" y="2060898"/>
            <a:ext cx="11772900" cy="283720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12968" y="1496856"/>
            <a:ext cx="3166060" cy="493616"/>
            <a:chOff x="2366" y="1788981"/>
            <a:chExt cx="987233" cy="493616"/>
          </a:xfrm>
        </p:grpSpPr>
        <p:sp>
          <p:nvSpPr>
            <p:cNvPr id="14" name="Rectangle 13"/>
            <p:cNvSpPr/>
            <p:nvPr/>
          </p:nvSpPr>
          <p:spPr>
            <a:xfrm>
              <a:off x="2366" y="1788981"/>
              <a:ext cx="987233" cy="4936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366" y="1788981"/>
              <a:ext cx="987233" cy="493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/>
                <a:t>NTU Academics Career Pathways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71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Associate Dean Research - Dilemmas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410"/>
            <a:ext cx="6330043" cy="4934403"/>
          </a:xfrm>
        </p:spPr>
        <p:txBody>
          <a:bodyPr>
            <a:normAutofit/>
          </a:bodyPr>
          <a:lstStyle/>
          <a:p>
            <a:r>
              <a:rPr lang="en-GB" sz="2400" dirty="0"/>
              <a:t>Research planning - Central and school targets (Quality, quantity and financial)</a:t>
            </a:r>
          </a:p>
          <a:p>
            <a:pPr marL="0" indent="0">
              <a:buNone/>
            </a:pPr>
            <a:endParaRPr lang="en-GB" sz="1050" dirty="0"/>
          </a:p>
          <a:p>
            <a:r>
              <a:rPr lang="en-GB" sz="2400" dirty="0"/>
              <a:t>Balance Short term and long term interests of staff students and school and institution</a:t>
            </a:r>
          </a:p>
          <a:p>
            <a:pPr marL="0" indent="0">
              <a:buNone/>
            </a:pPr>
            <a:endParaRPr lang="en-GB" sz="1050" dirty="0"/>
          </a:p>
          <a:p>
            <a:r>
              <a:rPr lang="en-GB" sz="2400" dirty="0"/>
              <a:t>Future proofing the development of research and building research infrastructure</a:t>
            </a:r>
          </a:p>
          <a:p>
            <a:pPr marL="0" indent="0">
              <a:buNone/>
            </a:pPr>
            <a:endParaRPr lang="en-GB" sz="1050" dirty="0"/>
          </a:p>
          <a:p>
            <a:r>
              <a:rPr lang="en-GB" sz="2400" dirty="0"/>
              <a:t>School Research Committee/Research Strategy Group/Research time in workload planning</a:t>
            </a:r>
          </a:p>
          <a:p>
            <a:pPr marL="0" indent="0">
              <a:buNone/>
            </a:pPr>
            <a:endParaRPr lang="en-GB" sz="1050" dirty="0"/>
          </a:p>
          <a:p>
            <a:r>
              <a:rPr lang="en-GB" sz="2400" dirty="0"/>
              <a:t>Mavericks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24" y="0"/>
            <a:ext cx="5294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0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/>
          </p:nvPr>
        </p:nvGraphicFramePr>
        <p:xfrm>
          <a:off x="1666547" y="207699"/>
          <a:ext cx="8128000" cy="651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 rot="5400000">
            <a:off x="9390533" y="1698081"/>
            <a:ext cx="1461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Research Centres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9157262" y="4343007"/>
            <a:ext cx="193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Research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643" y="332062"/>
            <a:ext cx="352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NBS Research Map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73643" y="1021492"/>
            <a:ext cx="7693715" cy="1933962"/>
          </a:xfrm>
          <a:prstGeom prst="roundRect">
            <a:avLst>
              <a:gd name="adj" fmla="val 1097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273643" y="2955454"/>
            <a:ext cx="7693715" cy="3082882"/>
          </a:xfrm>
          <a:prstGeom prst="roundRect">
            <a:avLst>
              <a:gd name="adj" fmla="val 898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/>
          <p:cNvSpPr/>
          <p:nvPr/>
        </p:nvSpPr>
        <p:spPr>
          <a:xfrm rot="16200000">
            <a:off x="7246045" y="3890120"/>
            <a:ext cx="143267" cy="4552238"/>
          </a:xfrm>
          <a:prstGeom prst="leftBrace">
            <a:avLst>
              <a:gd name="adj1" fmla="val 8333"/>
              <a:gd name="adj2" fmla="val 48936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745501" y="6237873"/>
            <a:ext cx="175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Sub-groups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43944" y="393193"/>
            <a:ext cx="3031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Associate Dean Research </a:t>
            </a:r>
            <a:r>
              <a:rPr lang="en-GB" sz="1000" dirty="0"/>
              <a:t>– Prof. Alistair Bruce</a:t>
            </a:r>
          </a:p>
          <a:p>
            <a:r>
              <a:rPr lang="en-GB" sz="1000" b="1" dirty="0"/>
              <a:t>Head of Research - </a:t>
            </a:r>
            <a:r>
              <a:rPr lang="en-GB" sz="1000" dirty="0"/>
              <a:t>Prof. Peter Murphy</a:t>
            </a:r>
          </a:p>
          <a:p>
            <a:r>
              <a:rPr lang="en-GB" sz="1000" b="1" dirty="0"/>
              <a:t>Research Officer </a:t>
            </a:r>
            <a:r>
              <a:rPr lang="en-GB" sz="1000" dirty="0"/>
              <a:t>– Ashley Purcell</a:t>
            </a:r>
          </a:p>
        </p:txBody>
      </p:sp>
    </p:spTree>
    <p:extLst>
      <p:ext uri="{BB962C8B-B14F-4D97-AF65-F5344CB8AC3E}">
        <p14:creationId xmlns:p14="http://schemas.microsoft.com/office/powerpoint/2010/main" val="365853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57" y="365125"/>
            <a:ext cx="5225143" cy="1325563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+mn-lt"/>
              </a:rPr>
              <a:t>C17 REF Unit of Assessment 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Co-ordination Team’s Dilemmas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06" y="1543276"/>
            <a:ext cx="4933950" cy="4351338"/>
          </a:xfrm>
        </p:spPr>
        <p:txBody>
          <a:bodyPr>
            <a:noAutofit/>
          </a:bodyPr>
          <a:lstStyle/>
          <a:p>
            <a:r>
              <a:rPr lang="en-GB" sz="2200" dirty="0"/>
              <a:t>How can they maintain their personal research profiles and career  momentum – Dispersed Leadership</a:t>
            </a:r>
          </a:p>
          <a:p>
            <a:r>
              <a:rPr lang="en-GB" sz="2200" dirty="0"/>
              <a:t>Balance preparations for REF 2021 and Ref 2026/2027 REF 2021 – Stern and Brexit!</a:t>
            </a:r>
          </a:p>
          <a:p>
            <a:r>
              <a:rPr lang="en-GB" sz="2200" dirty="0"/>
              <a:t>The internal and external quality assurance process </a:t>
            </a:r>
          </a:p>
          <a:p>
            <a:r>
              <a:rPr lang="en-GB" sz="2200" dirty="0"/>
              <a:t>Individual outputs, impact case studies, and the  environmental statement</a:t>
            </a:r>
          </a:p>
          <a:p>
            <a:r>
              <a:rPr lang="en-GB" sz="2200" dirty="0"/>
              <a:t>Setting school and/or university benchmarks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9825365"/>
              </p:ext>
            </p:extLst>
          </p:nvPr>
        </p:nvGraphicFramePr>
        <p:xfrm>
          <a:off x="6441167" y="400563"/>
          <a:ext cx="4583792" cy="325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239447" y="3029955"/>
            <a:ext cx="987233" cy="493616"/>
            <a:chOff x="1196919" y="1732435"/>
            <a:chExt cx="987233" cy="493616"/>
          </a:xfrm>
        </p:grpSpPr>
        <p:sp>
          <p:nvSpPr>
            <p:cNvPr id="6" name="Rectangle 5"/>
            <p:cNvSpPr/>
            <p:nvPr/>
          </p:nvSpPr>
          <p:spPr>
            <a:xfrm>
              <a:off x="1196919" y="1732435"/>
              <a:ext cx="987233" cy="4936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196919" y="1732435"/>
              <a:ext cx="987233" cy="493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/>
                <a:t>REF 2021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39447" y="3990457"/>
            <a:ext cx="987233" cy="493616"/>
            <a:chOff x="1196919" y="1732435"/>
            <a:chExt cx="987233" cy="493616"/>
          </a:xfrm>
        </p:grpSpPr>
        <p:sp>
          <p:nvSpPr>
            <p:cNvPr id="9" name="Rectangle 8"/>
            <p:cNvSpPr/>
            <p:nvPr/>
          </p:nvSpPr>
          <p:spPr>
            <a:xfrm>
              <a:off x="1196919" y="1732435"/>
              <a:ext cx="987233" cy="4936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196919" y="1732435"/>
              <a:ext cx="987233" cy="493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/>
                <a:t>REF 2027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 rot="10800000">
            <a:off x="6467797" y="3150219"/>
            <a:ext cx="1771649" cy="22123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9226680" y="3149426"/>
            <a:ext cx="1771649" cy="22123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0800000">
            <a:off x="6467797" y="4109927"/>
            <a:ext cx="1771649" cy="22123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9226680" y="4109928"/>
            <a:ext cx="1771649" cy="22123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6200000">
            <a:off x="6444864" y="4812041"/>
            <a:ext cx="612321" cy="29871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16200000">
            <a:off x="7674431" y="4812041"/>
            <a:ext cx="612321" cy="29871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16200000">
            <a:off x="8903998" y="4812042"/>
            <a:ext cx="612321" cy="29871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6200000">
            <a:off x="10133564" y="4812042"/>
            <a:ext cx="612321" cy="29871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253843" y="1142999"/>
            <a:ext cx="4898571" cy="475161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6351815" y="5226509"/>
            <a:ext cx="4575627" cy="534667"/>
            <a:chOff x="1196919" y="1732435"/>
            <a:chExt cx="987233" cy="493616"/>
          </a:xfrm>
        </p:grpSpPr>
        <p:sp>
          <p:nvSpPr>
            <p:cNvPr id="20" name="Rectangle 19"/>
            <p:cNvSpPr/>
            <p:nvPr/>
          </p:nvSpPr>
          <p:spPr>
            <a:xfrm>
              <a:off x="1196919" y="1732435"/>
              <a:ext cx="987233" cy="4936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196919" y="1732435"/>
              <a:ext cx="987233" cy="493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/>
                <a:t>Quality Assurance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80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19" y="2195997"/>
            <a:ext cx="5694947" cy="4137427"/>
          </a:xfrm>
          <a:prstGeom prst="rect">
            <a:avLst/>
          </a:prstGeom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0" y="80212"/>
            <a:ext cx="5040798" cy="16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533" y="240632"/>
            <a:ext cx="5154007" cy="6617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3450" y="240632"/>
            <a:ext cx="5467149" cy="139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0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Thorston Chm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41" y="5075508"/>
            <a:ext cx="1740142" cy="10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The Research Group Leader - Dilemmas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310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What are my resources - Have I got the right balance of mature researchers,  ECRs, core and associate team member – internal and external collaborators </a:t>
            </a:r>
          </a:p>
          <a:p>
            <a:r>
              <a:rPr lang="en-GB" sz="2400" dirty="0"/>
              <a:t>What is our purpose and interest – what type of research are the team interested in  - Pure and/or applied research single disciplinary or Inter-disciplinary, trans-disciplinary and multi-disciplinary</a:t>
            </a:r>
          </a:p>
          <a:p>
            <a:r>
              <a:rPr lang="en-GB" sz="2400" dirty="0"/>
              <a:t>Journal articles; monographs; case studies; chapters research reports for external clients; editorial boards; conference/seminar/symposium organising</a:t>
            </a:r>
          </a:p>
          <a:p>
            <a:r>
              <a:rPr lang="en-GB" sz="2400" dirty="0"/>
              <a:t>Post-</a:t>
            </a:r>
            <a:r>
              <a:rPr lang="en-GB" sz="2400" dirty="0" err="1"/>
              <a:t>Brexit</a:t>
            </a:r>
            <a:r>
              <a:rPr lang="en-GB" sz="2400" dirty="0"/>
              <a:t> research funding and cooperation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 descr="Mollie Painter Mor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92" y="5075506"/>
            <a:ext cx="1686614" cy="1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ob Ackr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28" y="5068274"/>
            <a:ext cx="1726837" cy="10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elen Shipt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" y="5067651"/>
            <a:ext cx="1719865" cy="10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artin Jo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38" y="5075414"/>
            <a:ext cx="1730546" cy="10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rofessor Ursula F. Ot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44" y="5075507"/>
            <a:ext cx="1767274" cy="10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Malcolm Sulliv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18" y="5075506"/>
            <a:ext cx="1746371" cy="10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eorge Ku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409" y="5075507"/>
            <a:ext cx="1796591" cy="10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4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Advice to </a:t>
            </a:r>
            <a:r>
              <a:rPr lang="en-GB" b="1" u="sng" dirty="0">
                <a:latin typeface="+mn-lt"/>
              </a:rPr>
              <a:t>all</a:t>
            </a:r>
            <a:r>
              <a:rPr lang="en-GB" b="1" dirty="0">
                <a:latin typeface="+mn-lt"/>
              </a:rPr>
              <a:t> researchers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0726" cy="4351338"/>
          </a:xfrm>
        </p:spPr>
        <p:txBody>
          <a:bodyPr>
            <a:normAutofit/>
          </a:bodyPr>
          <a:lstStyle/>
          <a:p>
            <a:r>
              <a:rPr lang="en-GB" dirty="0"/>
              <a:t>Find good collaborators</a:t>
            </a:r>
          </a:p>
          <a:p>
            <a:r>
              <a:rPr lang="en-GB" dirty="0"/>
              <a:t>Find a theme that you’re interested in….. and that appears sustainable</a:t>
            </a:r>
          </a:p>
          <a:p>
            <a:r>
              <a:rPr lang="en-GB" dirty="0"/>
              <a:t>Get out more!</a:t>
            </a:r>
          </a:p>
          <a:p>
            <a:r>
              <a:rPr lang="en-GB" dirty="0"/>
              <a:t>Broaden your audience </a:t>
            </a:r>
          </a:p>
          <a:p>
            <a:r>
              <a:rPr lang="en-GB" dirty="0"/>
              <a:t>Forget REF (!), take your time to do your best work, choose your journals carefully, write for them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170" name="Picture 2" descr="Image result for adv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6" y="1927584"/>
            <a:ext cx="5487214" cy="3473651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7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35696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C3300"/>
                </a:solidFill>
                <a:latin typeface="+mn-lt"/>
              </a:rPr>
              <a:t>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78000" y="1825625"/>
            <a:ext cx="4241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Contact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Pete Murphy</a:t>
            </a:r>
          </a:p>
          <a:p>
            <a:pPr marL="0" indent="0">
              <a:buNone/>
            </a:pPr>
            <a:r>
              <a:rPr lang="en-GB" sz="2400" dirty="0"/>
              <a:t>Nottingham Business School, </a:t>
            </a:r>
          </a:p>
          <a:p>
            <a:pPr marL="0" indent="0">
              <a:buNone/>
            </a:pPr>
            <a:r>
              <a:rPr lang="en-GB" sz="2400" dirty="0"/>
              <a:t>Nottingham Trent University</a:t>
            </a:r>
          </a:p>
          <a:p>
            <a:pPr marL="0" indent="0">
              <a:buNone/>
            </a:pPr>
            <a:r>
              <a:rPr lang="en-GB" sz="2400" dirty="0"/>
              <a:t>Mob: 07775 877949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Peter.murphy@ntu.ac.uk</a:t>
            </a:r>
            <a:r>
              <a:rPr lang="en-GB" sz="2400" dirty="0"/>
              <a:t>  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59" y="1238484"/>
            <a:ext cx="4351338" cy="4351338"/>
          </a:xfrm>
          <a:ln w="15875">
            <a:solidFill>
              <a:srgbClr val="420042"/>
            </a:solidFill>
          </a:ln>
        </p:spPr>
      </p:pic>
    </p:spTree>
    <p:extLst>
      <p:ext uri="{BB962C8B-B14F-4D97-AF65-F5344CB8AC3E}">
        <p14:creationId xmlns:p14="http://schemas.microsoft.com/office/powerpoint/2010/main" val="16570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29774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Research Dilemmas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690688"/>
            <a:ext cx="5595257" cy="4351338"/>
          </a:xfrm>
        </p:spPr>
        <p:txBody>
          <a:bodyPr>
            <a:normAutofit/>
          </a:bodyPr>
          <a:lstStyle/>
          <a:p>
            <a:r>
              <a:rPr lang="en-GB" dirty="0"/>
              <a:t>Ontological and epistemological positions</a:t>
            </a:r>
          </a:p>
          <a:p>
            <a:r>
              <a:rPr lang="en-GB" dirty="0"/>
              <a:t>Positivism v Interpretivism</a:t>
            </a:r>
          </a:p>
          <a:p>
            <a:r>
              <a:rPr lang="en-GB" dirty="0"/>
              <a:t>Qualitative v </a:t>
            </a:r>
            <a:r>
              <a:rPr lang="en-GB" dirty="0" err="1"/>
              <a:t>Quantative</a:t>
            </a:r>
            <a:r>
              <a:rPr lang="en-GB" dirty="0"/>
              <a:t> methods</a:t>
            </a:r>
          </a:p>
          <a:p>
            <a:r>
              <a:rPr lang="en-GB" dirty="0"/>
              <a:t>Induction v Deduction</a:t>
            </a:r>
          </a:p>
          <a:p>
            <a:r>
              <a:rPr lang="en-GB" dirty="0"/>
              <a:t>Ethical dilemmas</a:t>
            </a:r>
          </a:p>
          <a:p>
            <a:r>
              <a:rPr lang="en-GB" dirty="0"/>
              <a:t>Long-term Action research in a short term publishing-orientated world!</a:t>
            </a:r>
          </a:p>
          <a:p>
            <a:endParaRPr lang="en-GB" dirty="0"/>
          </a:p>
        </p:txBody>
      </p:sp>
      <p:pic>
        <p:nvPicPr>
          <p:cNvPr id="1028" name="Picture 4" descr="Image result for research onion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3311"/>
            <a:ext cx="5771696" cy="4328772"/>
          </a:xfrm>
          <a:prstGeom prst="rect">
            <a:avLst/>
          </a:prstGeom>
          <a:noFill/>
          <a:ln w="222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500743" y="442762"/>
            <a:ext cx="10866693" cy="587141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62653" y="362093"/>
            <a:ext cx="10866693" cy="5871411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87" y="10560508"/>
            <a:ext cx="5025520" cy="91214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                  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Research – a life stage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-488498" y="232006"/>
            <a:ext cx="728118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GB" b="1" dirty="0"/>
            </a:br>
            <a:r>
              <a:rPr lang="en-GB" sz="3600" b="1" dirty="0"/>
              <a:t>Leisure </a:t>
            </a:r>
            <a:br>
              <a:rPr lang="en-GB" sz="2800" dirty="0"/>
            </a:br>
            <a:endParaRPr lang="en-GB" sz="2800" i="1" dirty="0"/>
          </a:p>
          <a:p>
            <a:pPr algn="ctr"/>
            <a:r>
              <a:rPr lang="en-GB" sz="2800" i="1" dirty="0"/>
              <a:t>What is this life if full of care</a:t>
            </a:r>
          </a:p>
          <a:p>
            <a:pPr algn="ctr"/>
            <a:r>
              <a:rPr lang="en-GB" sz="2800" i="1" dirty="0"/>
              <a:t>We have no time to stand and stare…</a:t>
            </a:r>
          </a:p>
          <a:p>
            <a:pPr algn="ctr"/>
            <a:endParaRPr lang="en-GB" sz="2800" dirty="0"/>
          </a:p>
          <a:p>
            <a:pPr algn="r"/>
            <a:r>
              <a:rPr lang="en-GB" sz="2800" dirty="0"/>
              <a:t>-William Henry Davies 1871-1940</a:t>
            </a:r>
          </a:p>
          <a:p>
            <a:pPr algn="ctr"/>
            <a:endParaRPr lang="en-GB" dirty="0"/>
          </a:p>
        </p:txBody>
      </p:sp>
      <p:pic>
        <p:nvPicPr>
          <p:cNvPr id="2050" name="Picture 2" descr="Image result for william henry da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01" y="109898"/>
            <a:ext cx="5154812" cy="38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4190" y="4482192"/>
            <a:ext cx="7010804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7030A0"/>
                </a:solidFill>
              </a:rPr>
              <a:t>Research Dilemmas</a:t>
            </a:r>
          </a:p>
          <a:p>
            <a:pPr algn="ctr"/>
            <a:r>
              <a:rPr lang="en-GB" sz="4800" b="1" dirty="0">
                <a:solidFill>
                  <a:srgbClr val="C00000"/>
                </a:solidFill>
              </a:rPr>
              <a:t>A Life Stage Approach </a:t>
            </a:r>
          </a:p>
        </p:txBody>
      </p:sp>
    </p:spTree>
    <p:extLst>
      <p:ext uri="{BB962C8B-B14F-4D97-AF65-F5344CB8AC3E}">
        <p14:creationId xmlns:p14="http://schemas.microsoft.com/office/powerpoint/2010/main" val="10578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6091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Early Researchers Dilemmas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60" y="4054904"/>
            <a:ext cx="3641950" cy="27071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79671" y="1616529"/>
            <a:ext cx="5717722" cy="2308324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Pure, applied, single researcher, team, short or long-term research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Thinking about internal and external research collaborators or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Mentoring and guidance?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9" y="1616530"/>
            <a:ext cx="5472477" cy="2308324"/>
          </a:xfrm>
          <a:ln w="1905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en-GB" sz="2400" dirty="0"/>
              <a:t>Just finished the publications out of a PhD</a:t>
            </a:r>
          </a:p>
          <a:p>
            <a:r>
              <a:rPr lang="en-GB" sz="2400" dirty="0"/>
              <a:t>Return from career break/or from teaching</a:t>
            </a:r>
          </a:p>
          <a:p>
            <a:r>
              <a:rPr lang="en-GB" sz="2400" dirty="0"/>
              <a:t>Want to change to the Teaching &amp; Research pathway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5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9C5D-FEC2-4C0A-AD56-D50BD88B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A few tips 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DEE3-4D20-4325-ABAB-E992C4FA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2005965"/>
            <a:ext cx="7853413" cy="4852035"/>
          </a:xfrm>
        </p:spPr>
        <p:txBody>
          <a:bodyPr>
            <a:normAutofit/>
          </a:bodyPr>
          <a:lstStyle/>
          <a:p>
            <a:r>
              <a:rPr lang="en-GB" dirty="0"/>
              <a:t>Find good collaborators</a:t>
            </a:r>
          </a:p>
          <a:p>
            <a:r>
              <a:rPr lang="en-GB" dirty="0"/>
              <a:t>Find a theme that you’re interested in                     ….. and that appears sustainable</a:t>
            </a:r>
          </a:p>
          <a:p>
            <a:r>
              <a:rPr lang="en-GB" dirty="0"/>
              <a:t>Get out more!</a:t>
            </a:r>
          </a:p>
          <a:p>
            <a:r>
              <a:rPr lang="en-GB" dirty="0"/>
              <a:t>Broaden your audience </a:t>
            </a:r>
          </a:p>
          <a:p>
            <a:r>
              <a:rPr lang="en-GB" dirty="0"/>
              <a:t>Forget REF (!), take your time to do your best work, </a:t>
            </a:r>
          </a:p>
          <a:p>
            <a:r>
              <a:rPr lang="en-GB" dirty="0"/>
              <a:t>choose your journals carefully, write </a:t>
            </a:r>
            <a:r>
              <a:rPr lang="en-GB" i="1" dirty="0"/>
              <a:t>for </a:t>
            </a:r>
            <a:r>
              <a:rPr lang="en-GB" dirty="0"/>
              <a:t>them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6" name="Picture 6" descr="Image result for pg tips m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49" y="911416"/>
            <a:ext cx="3550151" cy="35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3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7" b="6352"/>
          <a:stretch/>
        </p:blipFill>
        <p:spPr>
          <a:xfrm>
            <a:off x="5149516" y="-96253"/>
            <a:ext cx="7061735" cy="6307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255" y="284556"/>
            <a:ext cx="4794112" cy="2062103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spc="-150" dirty="0"/>
              <a:t>Professor Baback Yazdani</a:t>
            </a:r>
          </a:p>
          <a:p>
            <a:endParaRPr lang="en-GB" sz="3200" spc="-150" dirty="0"/>
          </a:p>
          <a:p>
            <a:pPr algn="ctr"/>
            <a:r>
              <a:rPr lang="en-GB" sz="3200" spc="-150" dirty="0"/>
              <a:t>Dean of Nottingham Business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9" y="2760258"/>
            <a:ext cx="2728763" cy="3654593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68766" y="6211669"/>
            <a:ext cx="7023234" cy="646331"/>
          </a:xfrm>
          <a:prstGeom prst="rect">
            <a:avLst/>
          </a:prstGeom>
          <a:solidFill>
            <a:schemeClr val="tx1"/>
          </a:solidFill>
          <a:ln w="412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Dean’s Dilemmas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77" y="77003"/>
            <a:ext cx="4985886" cy="6689558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6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252" y="307373"/>
            <a:ext cx="5070912" cy="95353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Deans Dilemmas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926" y="1780674"/>
            <a:ext cx="4918510" cy="3773103"/>
          </a:xfrm>
          <a:ln w="22225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GB" sz="1600" dirty="0"/>
              <a:t>Are we able to manage the ‘competing’ demands of teaching (executive, postgraduate, undergraduate)  research, wider scholarship, practice and external impact 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sz="1600" dirty="0"/>
              <a:t>Is it possible to REF, TEF and KEF in a mutually supportive organisational environment so we don’t burn out our most important resource – which is our staff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sz="1600" dirty="0"/>
              <a:t>The VC and the University Executive ambitions</a:t>
            </a:r>
          </a:p>
          <a:p>
            <a:endParaRPr lang="en-GB" sz="900" dirty="0"/>
          </a:p>
          <a:p>
            <a:r>
              <a:rPr lang="en-GB" sz="1600" dirty="0"/>
              <a:t>What about the business schools’ strategic positioning in an overcrowded international market</a:t>
            </a:r>
          </a:p>
        </p:txBody>
      </p:sp>
      <p:pic>
        <p:nvPicPr>
          <p:cNvPr id="3074" name="Picture 2" descr="Image result for baback yazd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2" y="1780674"/>
            <a:ext cx="5640354" cy="37731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74" y="1676020"/>
            <a:ext cx="2013222" cy="4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88" y="1315585"/>
            <a:ext cx="2132971" cy="119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Image result for equis accredite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3" y="1293361"/>
            <a:ext cx="1569791" cy="11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1" t="3877" r="26204" b="5663"/>
          <a:stretch>
            <a:fillRect/>
          </a:stretch>
        </p:blipFill>
        <p:spPr bwMode="auto">
          <a:xfrm>
            <a:off x="4954209" y="2696760"/>
            <a:ext cx="1008983" cy="12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Image result for times higher winner university of the year 2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50" y="4993009"/>
            <a:ext cx="2563360" cy="128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48" y="3147562"/>
            <a:ext cx="3417023" cy="48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847826" y="172502"/>
            <a:ext cx="10452233" cy="854611"/>
          </a:xfrm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en-US" sz="2800" b="1" dirty="0">
                <a:latin typeface="+mn-lt"/>
              </a:rPr>
              <a:t>Chasing Gongs</a:t>
            </a: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39" y="2696760"/>
            <a:ext cx="2773218" cy="64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30" y="3485549"/>
            <a:ext cx="3228506" cy="53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48" y="3988935"/>
            <a:ext cx="3000862" cy="6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09" y="4347782"/>
            <a:ext cx="5145012" cy="25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951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7"/>
          <p:cNvSpPr>
            <a:spLocks noChangeArrowheads="1"/>
          </p:cNvSpPr>
          <p:nvPr/>
        </p:nvSpPr>
        <p:spPr bwMode="auto">
          <a:xfrm>
            <a:off x="1524000" y="1066800"/>
            <a:ext cx="9144000" cy="578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415926" y="-58376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b="1" dirty="0">
                <a:latin typeface="+mn-lt"/>
              </a:rPr>
              <a:t>Building International &amp; Professional Recognition  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684339"/>
            <a:ext cx="666750" cy="528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9531" r="12271" b="16382"/>
          <a:stretch>
            <a:fillRect/>
          </a:stretch>
        </p:blipFill>
        <p:spPr bwMode="auto">
          <a:xfrm>
            <a:off x="1703389" y="5156201"/>
            <a:ext cx="892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568700"/>
            <a:ext cx="938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4518025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030664"/>
            <a:ext cx="8699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108326"/>
            <a:ext cx="8112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3082926" y="2717800"/>
            <a:ext cx="1401763" cy="287338"/>
          </a:xfrm>
          <a:prstGeom prst="rect">
            <a:avLst/>
          </a:prstGeom>
          <a:solidFill>
            <a:srgbClr val="942093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5131" name="Rectangle 16"/>
          <p:cNvSpPr>
            <a:spLocks noChangeArrowheads="1"/>
          </p:cNvSpPr>
          <p:nvPr/>
        </p:nvSpPr>
        <p:spPr bwMode="auto">
          <a:xfrm>
            <a:off x="4614863" y="2717800"/>
            <a:ext cx="1401762" cy="287338"/>
          </a:xfrm>
          <a:prstGeom prst="rect">
            <a:avLst/>
          </a:prstGeom>
          <a:solidFill>
            <a:srgbClr val="942093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>
            <a:off x="6146801" y="2717800"/>
            <a:ext cx="1400175" cy="287338"/>
          </a:xfrm>
          <a:prstGeom prst="rect">
            <a:avLst/>
          </a:prstGeom>
          <a:solidFill>
            <a:srgbClr val="942093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5133" name="Rectangle 18"/>
          <p:cNvSpPr>
            <a:spLocks noChangeArrowheads="1"/>
          </p:cNvSpPr>
          <p:nvPr/>
        </p:nvSpPr>
        <p:spPr bwMode="auto">
          <a:xfrm>
            <a:off x="7670801" y="2717800"/>
            <a:ext cx="1400175" cy="287338"/>
          </a:xfrm>
          <a:prstGeom prst="rect">
            <a:avLst/>
          </a:prstGeom>
          <a:solidFill>
            <a:srgbClr val="942093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5134" name="Rectangle 23"/>
          <p:cNvSpPr>
            <a:spLocks noChangeArrowheads="1"/>
          </p:cNvSpPr>
          <p:nvPr/>
        </p:nvSpPr>
        <p:spPr bwMode="auto">
          <a:xfrm>
            <a:off x="9231313" y="2717800"/>
            <a:ext cx="1401762" cy="287338"/>
          </a:xfrm>
          <a:prstGeom prst="rect">
            <a:avLst/>
          </a:prstGeom>
          <a:solidFill>
            <a:srgbClr val="942093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5135" name="Rectangle 24"/>
          <p:cNvSpPr>
            <a:spLocks noChangeArrowheads="1"/>
          </p:cNvSpPr>
          <p:nvPr/>
        </p:nvSpPr>
        <p:spPr bwMode="auto">
          <a:xfrm>
            <a:off x="1601788" y="2725739"/>
            <a:ext cx="1401762" cy="287337"/>
          </a:xfrm>
          <a:prstGeom prst="rect">
            <a:avLst/>
          </a:prstGeom>
          <a:solidFill>
            <a:srgbClr val="942093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</a:rPr>
              <a:t>2012</a:t>
            </a:r>
          </a:p>
        </p:txBody>
      </p:sp>
      <p:grpSp>
        <p:nvGrpSpPr>
          <p:cNvPr id="5136" name="Group 25"/>
          <p:cNvGrpSpPr>
            <a:grpSpLocks/>
          </p:cNvGrpSpPr>
          <p:nvPr/>
        </p:nvGrpSpPr>
        <p:grpSpPr bwMode="auto">
          <a:xfrm>
            <a:off x="1706563" y="5629275"/>
            <a:ext cx="1447800" cy="1162050"/>
            <a:chOff x="110119" y="3275851"/>
            <a:chExt cx="1448993" cy="1161261"/>
          </a:xfrm>
        </p:grpSpPr>
        <p:pic>
          <p:nvPicPr>
            <p:cNvPr id="5202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60" y="3965611"/>
              <a:ext cx="570798" cy="35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3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918093"/>
              <a:ext cx="703441" cy="51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4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06" y="3275851"/>
              <a:ext cx="964606" cy="585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5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313391"/>
              <a:ext cx="580876" cy="58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9531" r="12271" b="16382"/>
          <a:stretch>
            <a:fillRect/>
          </a:stretch>
        </p:blipFill>
        <p:spPr bwMode="auto">
          <a:xfrm>
            <a:off x="3141664" y="5156201"/>
            <a:ext cx="890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518025"/>
            <a:ext cx="5651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9" name="Group 28"/>
          <p:cNvGrpSpPr>
            <a:grpSpLocks/>
          </p:cNvGrpSpPr>
          <p:nvPr/>
        </p:nvGrpSpPr>
        <p:grpSpPr bwMode="auto">
          <a:xfrm>
            <a:off x="3143250" y="5629275"/>
            <a:ext cx="1449388" cy="1162050"/>
            <a:chOff x="110119" y="3275851"/>
            <a:chExt cx="1448993" cy="1161261"/>
          </a:xfrm>
        </p:grpSpPr>
        <p:pic>
          <p:nvPicPr>
            <p:cNvPr id="5198" name="Picture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60" y="3965611"/>
              <a:ext cx="570798" cy="35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9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918093"/>
              <a:ext cx="703441" cy="51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0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06" y="3275851"/>
              <a:ext cx="964606" cy="585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1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313391"/>
              <a:ext cx="580876" cy="58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140" name="Straight Connector 34"/>
          <p:cNvCxnSpPr>
            <a:cxnSpLocks noChangeShapeType="1"/>
          </p:cNvCxnSpPr>
          <p:nvPr/>
        </p:nvCxnSpPr>
        <p:spPr bwMode="auto">
          <a:xfrm flipH="1">
            <a:off x="3003550" y="1066800"/>
            <a:ext cx="50800" cy="57912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Straight Connector 38"/>
          <p:cNvCxnSpPr>
            <a:cxnSpLocks noChangeShapeType="1"/>
          </p:cNvCxnSpPr>
          <p:nvPr/>
        </p:nvCxnSpPr>
        <p:spPr bwMode="auto">
          <a:xfrm flipH="1">
            <a:off x="4513263" y="1066800"/>
            <a:ext cx="50800" cy="57912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42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9531" r="12271" b="16382"/>
          <a:stretch>
            <a:fillRect/>
          </a:stretch>
        </p:blipFill>
        <p:spPr bwMode="auto">
          <a:xfrm>
            <a:off x="4657726" y="5156201"/>
            <a:ext cx="892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51802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4" name="Group 41"/>
          <p:cNvGrpSpPr>
            <a:grpSpLocks/>
          </p:cNvGrpSpPr>
          <p:nvPr/>
        </p:nvGrpSpPr>
        <p:grpSpPr bwMode="auto">
          <a:xfrm>
            <a:off x="4660900" y="5629275"/>
            <a:ext cx="1447800" cy="1162050"/>
            <a:chOff x="110119" y="3275851"/>
            <a:chExt cx="1448993" cy="1161261"/>
          </a:xfrm>
        </p:grpSpPr>
        <p:pic>
          <p:nvPicPr>
            <p:cNvPr id="5194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60" y="3965611"/>
              <a:ext cx="570798" cy="35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5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918093"/>
              <a:ext cx="703441" cy="51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6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06" y="3275851"/>
              <a:ext cx="964606" cy="585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7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313391"/>
              <a:ext cx="580876" cy="58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45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4030664"/>
            <a:ext cx="8699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46" name="Straight Connector 47"/>
          <p:cNvCxnSpPr>
            <a:cxnSpLocks noChangeShapeType="1"/>
          </p:cNvCxnSpPr>
          <p:nvPr/>
        </p:nvCxnSpPr>
        <p:spPr bwMode="auto">
          <a:xfrm flipH="1">
            <a:off x="6049963" y="1055688"/>
            <a:ext cx="50800" cy="57912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47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9531" r="12271" b="16382"/>
          <a:stretch>
            <a:fillRect/>
          </a:stretch>
        </p:blipFill>
        <p:spPr bwMode="auto">
          <a:xfrm>
            <a:off x="6196014" y="5156201"/>
            <a:ext cx="892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518025"/>
            <a:ext cx="5651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9" name="Group 50"/>
          <p:cNvGrpSpPr>
            <a:grpSpLocks/>
          </p:cNvGrpSpPr>
          <p:nvPr/>
        </p:nvGrpSpPr>
        <p:grpSpPr bwMode="auto">
          <a:xfrm>
            <a:off x="6199188" y="5629275"/>
            <a:ext cx="1447800" cy="1162050"/>
            <a:chOff x="110119" y="3275851"/>
            <a:chExt cx="1448993" cy="1161261"/>
          </a:xfrm>
        </p:grpSpPr>
        <p:pic>
          <p:nvPicPr>
            <p:cNvPr id="5190" name="Pictur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60" y="3965611"/>
              <a:ext cx="570798" cy="35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1" name="Picture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918093"/>
              <a:ext cx="703441" cy="51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2" name="Picture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06" y="3275851"/>
              <a:ext cx="964606" cy="585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3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313391"/>
              <a:ext cx="580876" cy="58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50" name="Pictur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3581401"/>
            <a:ext cx="9382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4" y="3119438"/>
            <a:ext cx="809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4043363"/>
            <a:ext cx="869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53" name="Straight Connector 58"/>
          <p:cNvCxnSpPr>
            <a:cxnSpLocks noChangeShapeType="1"/>
          </p:cNvCxnSpPr>
          <p:nvPr/>
        </p:nvCxnSpPr>
        <p:spPr bwMode="auto">
          <a:xfrm flipH="1">
            <a:off x="7578725" y="1066800"/>
            <a:ext cx="52388" cy="57912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54" name="Picture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9531" r="12271" b="16382"/>
          <a:stretch>
            <a:fillRect/>
          </a:stretch>
        </p:blipFill>
        <p:spPr bwMode="auto">
          <a:xfrm>
            <a:off x="7726364" y="5168901"/>
            <a:ext cx="890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530725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6" name="Group 61"/>
          <p:cNvGrpSpPr>
            <a:grpSpLocks/>
          </p:cNvGrpSpPr>
          <p:nvPr/>
        </p:nvGrpSpPr>
        <p:grpSpPr bwMode="auto">
          <a:xfrm>
            <a:off x="7727950" y="5641976"/>
            <a:ext cx="1449388" cy="1160463"/>
            <a:chOff x="110119" y="3275851"/>
            <a:chExt cx="1448993" cy="1161261"/>
          </a:xfrm>
        </p:grpSpPr>
        <p:pic>
          <p:nvPicPr>
            <p:cNvPr id="5186" name="Picture 6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60" y="3965611"/>
              <a:ext cx="570798" cy="35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7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918093"/>
              <a:ext cx="703441" cy="51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8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06" y="3275851"/>
              <a:ext cx="964606" cy="585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9" name="Picture 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313391"/>
              <a:ext cx="580876" cy="58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57" name="Picture 6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1" y="3581401"/>
            <a:ext cx="9382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1" y="3119438"/>
            <a:ext cx="8112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4043363"/>
            <a:ext cx="869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60" name="Straight Connector 69"/>
          <p:cNvCxnSpPr>
            <a:cxnSpLocks noChangeShapeType="1"/>
          </p:cNvCxnSpPr>
          <p:nvPr/>
        </p:nvCxnSpPr>
        <p:spPr bwMode="auto">
          <a:xfrm flipH="1">
            <a:off x="9080500" y="1066800"/>
            <a:ext cx="50800" cy="57912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6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9531" r="12271" b="16382"/>
          <a:stretch>
            <a:fillRect/>
          </a:stretch>
        </p:blipFill>
        <p:spPr bwMode="auto">
          <a:xfrm>
            <a:off x="9226551" y="5168901"/>
            <a:ext cx="892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4530725"/>
            <a:ext cx="566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63" name="Group 72"/>
          <p:cNvGrpSpPr>
            <a:grpSpLocks/>
          </p:cNvGrpSpPr>
          <p:nvPr/>
        </p:nvGrpSpPr>
        <p:grpSpPr bwMode="auto">
          <a:xfrm>
            <a:off x="9229725" y="5641976"/>
            <a:ext cx="1447800" cy="1160463"/>
            <a:chOff x="110119" y="3275851"/>
            <a:chExt cx="1448993" cy="1161261"/>
          </a:xfrm>
        </p:grpSpPr>
        <p:pic>
          <p:nvPicPr>
            <p:cNvPr id="5182" name="Picture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60" y="3965611"/>
              <a:ext cx="570798" cy="35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3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918093"/>
              <a:ext cx="703441" cy="51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4" name="Picture 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06" y="3275851"/>
              <a:ext cx="964606" cy="585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5" name="Picture 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9" y="3313391"/>
              <a:ext cx="580876" cy="58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64" name="Picture 8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6" y="2278064"/>
            <a:ext cx="671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Picture 8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9" y="2278063"/>
            <a:ext cx="7318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81163"/>
            <a:ext cx="666750" cy="52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665288"/>
            <a:ext cx="666750" cy="52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660525"/>
            <a:ext cx="666750" cy="528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Picture 8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268539"/>
            <a:ext cx="671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8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6" y="2268539"/>
            <a:ext cx="7334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" name="Picture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222500"/>
            <a:ext cx="731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2" name="Picture 8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2246313"/>
            <a:ext cx="6540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3" name="Picture 9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4" y="2246313"/>
            <a:ext cx="733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4" name="Picture 9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5" y="2247901"/>
            <a:ext cx="6540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5" name="Picture 9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095375"/>
            <a:ext cx="762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6" name="Picture 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155700"/>
            <a:ext cx="12128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7" name="Picture 8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3" y="1685926"/>
            <a:ext cx="1212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8" name="Rectangle 3"/>
          <p:cNvSpPr>
            <a:spLocks noChangeArrowheads="1"/>
          </p:cNvSpPr>
          <p:nvPr/>
        </p:nvSpPr>
        <p:spPr bwMode="auto">
          <a:xfrm>
            <a:off x="9115426" y="0"/>
            <a:ext cx="1541463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517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9" y="536575"/>
            <a:ext cx="10493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0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6" y="3054350"/>
            <a:ext cx="4540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139700"/>
            <a:ext cx="17875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788844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963</Words>
  <Application>Microsoft Office PowerPoint</Application>
  <PresentationFormat>Widescreen</PresentationFormat>
  <Paragraphs>174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Research Dilemmas</vt:lpstr>
      <vt:lpstr>PowerPoint Presentation</vt:lpstr>
      <vt:lpstr>Early Researchers Dilemmas</vt:lpstr>
      <vt:lpstr>A few tips …….</vt:lpstr>
      <vt:lpstr>PowerPoint Presentation</vt:lpstr>
      <vt:lpstr>Deans Dilemmas</vt:lpstr>
      <vt:lpstr>Chasing Gongs</vt:lpstr>
      <vt:lpstr>Building International &amp; Professional Recognition  </vt:lpstr>
      <vt:lpstr>PowerPoint Presentation</vt:lpstr>
      <vt:lpstr>Associate Dean Research - Dilemmas </vt:lpstr>
      <vt:lpstr>PowerPoint Presentation</vt:lpstr>
      <vt:lpstr>C17 REF Unit of Assessment  Co-ordination Team’s Dilemmas</vt:lpstr>
      <vt:lpstr>PowerPoint Presentation</vt:lpstr>
      <vt:lpstr>The Research Group Leader - Dilemmas </vt:lpstr>
      <vt:lpstr>Advice to all researchers</vt:lpstr>
      <vt:lpstr>QUESTIONS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Napier University Edinburgh  Business School Research Conference</dc:title>
  <dc:creator>Murphy, Peter</dc:creator>
  <cp:lastModifiedBy>Sullivan, Linda</cp:lastModifiedBy>
  <cp:revision>48</cp:revision>
  <dcterms:created xsi:type="dcterms:W3CDTF">2019-04-24T14:05:06Z</dcterms:created>
  <dcterms:modified xsi:type="dcterms:W3CDTF">2019-05-15T13:27:03Z</dcterms:modified>
</cp:coreProperties>
</file>