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ABD59-1B63-415C-9008-69FBA750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50374"/>
            <a:ext cx="9448800" cy="2478127"/>
          </a:xfrm>
        </p:spPr>
        <p:txBody>
          <a:bodyPr>
            <a:normAutofit fontScale="90000"/>
          </a:bodyPr>
          <a:lstStyle/>
          <a:p>
            <a:r>
              <a:rPr lang="en-GB" sz="4400" b="1" dirty="0"/>
              <a:t>The Impact of Covid-19 on places and spaces</a:t>
            </a:r>
            <a:br>
              <a:rPr lang="en-GB" sz="4400" b="1" dirty="0"/>
            </a:br>
            <a:br>
              <a:rPr lang="en-GB" sz="4400" b="1" dirty="0"/>
            </a:br>
            <a:endParaRPr lang="en-GB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C7AB4-6974-4B93-BAE9-3B214932FA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Peter Murphy</a:t>
            </a:r>
          </a:p>
        </p:txBody>
      </p:sp>
    </p:spTree>
    <p:extLst>
      <p:ext uri="{BB962C8B-B14F-4D97-AF65-F5344CB8AC3E}">
        <p14:creationId xmlns:p14="http://schemas.microsoft.com/office/powerpoint/2010/main" val="317917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743B-EA45-46F1-8336-898FDB49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The Future of Spaces and 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C4D44-7355-4622-AC6E-BEC4603B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Planning White Paper as national policy</a:t>
            </a:r>
          </a:p>
          <a:p>
            <a:r>
              <a:rPr lang="en-GB" dirty="0"/>
              <a:t>Climate change, sustainability and carbon neutrality</a:t>
            </a:r>
          </a:p>
          <a:p>
            <a:r>
              <a:rPr lang="en-GB" dirty="0"/>
              <a:t>Brexit – and its impact on the other means of production (labour capital and enterprise)</a:t>
            </a:r>
          </a:p>
          <a:p>
            <a:endParaRPr lang="en-GB" dirty="0"/>
          </a:p>
          <a:p>
            <a:r>
              <a:rPr lang="en-GB" dirty="0"/>
              <a:t>Reforms are populist and localist but are they realistic</a:t>
            </a:r>
          </a:p>
          <a:p>
            <a:r>
              <a:rPr lang="en-GB" dirty="0"/>
              <a:t>All the post-covid-19 analysis and speculation suggests sector impacts going to be very difference are Post Brexit re-adjustments going to be as important as Covid-19 readjustments?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03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0B9AF-23AE-495D-B082-237C1A48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UK planning is predominantly Supply side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D93C-0E86-4E0D-991A-8AEADADB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Density of Population</a:t>
            </a:r>
          </a:p>
          <a:p>
            <a:r>
              <a:rPr lang="en-GB" dirty="0"/>
              <a:t>Value of Land</a:t>
            </a:r>
          </a:p>
          <a:p>
            <a:r>
              <a:rPr lang="en-GB" dirty="0"/>
              <a:t>Access and Transportation</a:t>
            </a:r>
          </a:p>
          <a:p>
            <a:r>
              <a:rPr lang="en-GB" dirty="0"/>
              <a:t>Space within buildings </a:t>
            </a:r>
          </a:p>
          <a:p>
            <a:r>
              <a:rPr lang="en-GB" dirty="0"/>
              <a:t>Space around buildings – particularly dwelling</a:t>
            </a:r>
          </a:p>
          <a:p>
            <a:endParaRPr lang="en-GB" dirty="0"/>
          </a:p>
          <a:p>
            <a:r>
              <a:rPr lang="en-GB" dirty="0"/>
              <a:t>The Planning reforms are much clearer about what they want to achieve the how they are going to achieve it </a:t>
            </a:r>
          </a:p>
          <a:p>
            <a:r>
              <a:rPr lang="en-GB" dirty="0"/>
              <a:t>No significant demand side proposals or controls</a:t>
            </a:r>
          </a:p>
          <a:p>
            <a:r>
              <a:rPr lang="en-GB" dirty="0"/>
              <a:t>It ‘wills’ the ends and is vague on the means</a:t>
            </a:r>
          </a:p>
        </p:txBody>
      </p:sp>
    </p:spTree>
    <p:extLst>
      <p:ext uri="{BB962C8B-B14F-4D97-AF65-F5344CB8AC3E}">
        <p14:creationId xmlns:p14="http://schemas.microsoft.com/office/powerpoint/2010/main" val="124323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AC67-2E47-4EBA-92BA-849E7BD4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The New planning 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D6D20-2409-44DD-B149-95E9373D1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95948"/>
            <a:ext cx="10820400" cy="42227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Value is to be captured from land values not collected from general citizens – does this weaken the moral authority to control land use</a:t>
            </a:r>
          </a:p>
          <a:p>
            <a:endParaRPr lang="en-GB" sz="800" dirty="0"/>
          </a:p>
          <a:p>
            <a:r>
              <a:rPr lang="en-GB" dirty="0"/>
              <a:t>Landowners will increase power and influence – not individuals the public or their representatives (the LPA)</a:t>
            </a:r>
          </a:p>
          <a:p>
            <a:endParaRPr lang="en-GB" sz="800" dirty="0"/>
          </a:p>
          <a:p>
            <a:r>
              <a:rPr lang="en-GB" dirty="0"/>
              <a:t>A further move towards the smaller state LPA resources will continue to decline – </a:t>
            </a:r>
            <a:r>
              <a:rPr lang="en-GB" dirty="0" err="1"/>
              <a:t>e.g</a:t>
            </a:r>
            <a:r>
              <a:rPr lang="en-GB" dirty="0"/>
              <a:t> greater enforcement will from redirected resources</a:t>
            </a:r>
            <a:endParaRPr lang="en-GB" sz="800" dirty="0"/>
          </a:p>
          <a:p>
            <a:endParaRPr lang="en-GB" sz="900" dirty="0"/>
          </a:p>
          <a:p>
            <a:r>
              <a:rPr lang="en-GB" dirty="0"/>
              <a:t>Quality and quantity of independent scrutiny</a:t>
            </a:r>
          </a:p>
          <a:p>
            <a:endParaRPr lang="en-GB" sz="900" dirty="0"/>
          </a:p>
          <a:p>
            <a:r>
              <a:rPr lang="en-GB" dirty="0"/>
              <a:t>Will it increase inequality and postcode lotteries</a:t>
            </a:r>
          </a:p>
          <a:p>
            <a:endParaRPr lang="en-GB" sz="900" dirty="0"/>
          </a:p>
          <a:p>
            <a:r>
              <a:rPr lang="en-GB" dirty="0"/>
              <a:t>Will it be coherent and joined up with other complementary national policy (retail, housing, economic development etc)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64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8556-A315-418F-8B71-89E7C79B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Environmental Sustainability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AC7BD-EE03-4397-BE1F-FCC03E6AF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Sustainability is at the heart of our system – what is your priority</a:t>
            </a:r>
          </a:p>
          <a:p>
            <a:pPr lvl="1"/>
            <a:r>
              <a:rPr lang="en-GB" dirty="0"/>
              <a:t>Less reliance on cars</a:t>
            </a:r>
          </a:p>
          <a:p>
            <a:pPr lvl="1"/>
            <a:r>
              <a:rPr lang="en-GB" dirty="0"/>
              <a:t>More green and open spaces</a:t>
            </a:r>
          </a:p>
          <a:p>
            <a:pPr lvl="1"/>
            <a:r>
              <a:rPr lang="en-GB" dirty="0"/>
              <a:t>Energy efficiency of new development</a:t>
            </a:r>
          </a:p>
          <a:p>
            <a:pPr lvl="1"/>
            <a:r>
              <a:rPr lang="en-GB" dirty="0"/>
              <a:t>More trees</a:t>
            </a:r>
          </a:p>
          <a:p>
            <a:r>
              <a:rPr lang="en-GB" dirty="0"/>
              <a:t>Whole life carbon neutrality of development?</a:t>
            </a:r>
          </a:p>
          <a:p>
            <a:endParaRPr lang="en-GB" dirty="0"/>
          </a:p>
          <a:p>
            <a:r>
              <a:rPr lang="en-GB" dirty="0"/>
              <a:t>Change of Use appears once saying reforms have supported delivery of 50,000 dwellings</a:t>
            </a:r>
          </a:p>
          <a:p>
            <a:r>
              <a:rPr lang="en-GB" dirty="0"/>
              <a:t>Quality of dwellings created by new permitted development rights</a:t>
            </a:r>
          </a:p>
        </p:txBody>
      </p:sp>
    </p:spTree>
    <p:extLst>
      <p:ext uri="{BB962C8B-B14F-4D97-AF65-F5344CB8AC3E}">
        <p14:creationId xmlns:p14="http://schemas.microsoft.com/office/powerpoint/2010/main" val="296363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162A62-E2BF-4DDF-830B-F997502E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A12E-67D1-4397-A06D-EF56D62C8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Unashamedly neighbourhood planning (lauds the abolition of Reginal Planning); but are the two levels irreconcilable? </a:t>
            </a:r>
          </a:p>
          <a:p>
            <a:endParaRPr lang="en-GB" sz="800" dirty="0"/>
          </a:p>
          <a:p>
            <a:r>
              <a:rPr lang="en-GB" dirty="0"/>
              <a:t>Sub-regional agenda does not appear – other than as powers for Mayors and Combined Authorities</a:t>
            </a:r>
          </a:p>
          <a:p>
            <a:endParaRPr lang="en-GB" sz="800" dirty="0"/>
          </a:p>
          <a:p>
            <a:r>
              <a:rPr lang="en-GB" dirty="0"/>
              <a:t>Infrastructure – Green, National, Strategic and Local – Infrastructure Levy (IL) and LA borrowing against future IL to be used to subsidise Affordable Housing</a:t>
            </a:r>
          </a:p>
          <a:p>
            <a:endParaRPr lang="en-GB" sz="800" dirty="0"/>
          </a:p>
          <a:p>
            <a:r>
              <a:rPr lang="en-GB" dirty="0"/>
              <a:t>New relationship between development control and building regulations – are building regulations fit </a:t>
            </a:r>
            <a:r>
              <a:rPr lang="en-GB" dirty="0" err="1"/>
              <a:t>fo</a:t>
            </a:r>
            <a:r>
              <a:rPr lang="en-GB" dirty="0"/>
              <a:t> this future purpose?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26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61FE-6DB0-42CD-BB51-92C038B7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D99B6-EEAC-4910-A2F1-342FA68C1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Prime Ministers breezy optimism in the foreword</a:t>
            </a:r>
          </a:p>
          <a:p>
            <a:r>
              <a:rPr lang="en-GB" dirty="0"/>
              <a:t>Attractive slogan ‘building beautiful building better’</a:t>
            </a:r>
          </a:p>
          <a:p>
            <a:r>
              <a:rPr lang="en-GB" dirty="0"/>
              <a:t>Emphasis on the ‘what’ without to much detail on the ‘how’</a:t>
            </a:r>
          </a:p>
          <a:p>
            <a:r>
              <a:rPr lang="en-GB" dirty="0"/>
              <a:t>Secretary of State actions undermining the message </a:t>
            </a:r>
          </a:p>
          <a:p>
            <a:endParaRPr lang="en-GB" dirty="0"/>
          </a:p>
          <a:p>
            <a:r>
              <a:rPr lang="en-GB" dirty="0"/>
              <a:t>Whatever this approach looked like Pre-Covid</a:t>
            </a:r>
          </a:p>
          <a:p>
            <a:r>
              <a:rPr lang="en-GB" dirty="0"/>
              <a:t>Doesn’t seem quite so convincing Post-Covid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506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4CF2-57CC-4E54-BDE3-47541C68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78353-28A8-4CF7-9506-1FC39B887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Health and Wellbeing begin at home – Social Determinants of Health</a:t>
            </a:r>
          </a:p>
          <a:p>
            <a:endParaRPr lang="en-GB" sz="800" dirty="0"/>
          </a:p>
          <a:p>
            <a:r>
              <a:rPr lang="en-GB" dirty="0"/>
              <a:t>Will it provide housing for all types of households?</a:t>
            </a:r>
          </a:p>
          <a:p>
            <a:endParaRPr lang="en-GB" sz="800" dirty="0"/>
          </a:p>
          <a:p>
            <a:r>
              <a:rPr lang="en-GB" dirty="0"/>
              <a:t>Will it shift from current norms of user requirements for stereotypical housing to a more pluralist approach to match the growing diversity of household </a:t>
            </a:r>
            <a:r>
              <a:rPr lang="en-GB"/>
              <a:t>types?</a:t>
            </a:r>
          </a:p>
          <a:p>
            <a:endParaRPr lang="en-GB" sz="800" dirty="0"/>
          </a:p>
          <a:p>
            <a:r>
              <a:rPr lang="en-GB" dirty="0"/>
              <a:t>Will it rectify the mismatch between what volume builders provide and what people want and need? (Reforms assume SME increasing niche housing)</a:t>
            </a:r>
          </a:p>
        </p:txBody>
      </p:sp>
    </p:spTree>
    <p:extLst>
      <p:ext uri="{BB962C8B-B14F-4D97-AF65-F5344CB8AC3E}">
        <p14:creationId xmlns:p14="http://schemas.microsoft.com/office/powerpoint/2010/main" val="40770840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513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The Impact of Covid-19 on places and spaces  </vt:lpstr>
      <vt:lpstr>The Future of Spaces and  Places</vt:lpstr>
      <vt:lpstr>UK planning is predominantly Supply side planning</vt:lpstr>
      <vt:lpstr>The New planning  system</vt:lpstr>
      <vt:lpstr>Environmental Sustainability </vt:lpstr>
      <vt:lpstr>PowerPoint Presentation</vt:lpstr>
      <vt:lpstr>Summary</vt:lpstr>
      <vt:lpstr>HOUSING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Covid-19 on places and spaces</dc:title>
  <dc:creator>Peter Murphy</dc:creator>
  <cp:lastModifiedBy>Tomkinson, Jill</cp:lastModifiedBy>
  <cp:revision>12</cp:revision>
  <dcterms:created xsi:type="dcterms:W3CDTF">2020-08-23T15:52:42Z</dcterms:created>
  <dcterms:modified xsi:type="dcterms:W3CDTF">2020-08-25T13:34:14Z</dcterms:modified>
</cp:coreProperties>
</file>