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337" autoAdjust="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B910DF-B555-4D30-B35E-2297D59E32D0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54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113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10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548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08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020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D1D79F-E600-4AC1-A639-0B9FB8286C3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90F5D60-A842-4D08-9D7D-A7A57AB501A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6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32DFD30-2122-4F4A-97B4-D0A849E36C5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5500-05BC-48F0-A169-21191AF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665" y="3732691"/>
            <a:ext cx="3589311" cy="19762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Mhairi Bowe, Juliet R.H. Wakefield, Blerina Kellezi, Clifford Stevenson, Niamh McNamara, Bethany A. Jones, Alex Sumich, &amp; Nadja Heym (2021)</a:t>
            </a:r>
            <a:br>
              <a:rPr lang="en-US" sz="1400" dirty="0"/>
            </a:br>
            <a:br>
              <a:rPr lang="en-US" sz="1400" dirty="0"/>
            </a:br>
            <a:r>
              <a:rPr lang="en-US" sz="1400" i="1" dirty="0"/>
              <a:t>Journal of Community and Applied Social Psychology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97A83-6583-4E9D-8E22-67B170D4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664" y="1425675"/>
            <a:ext cx="3318723" cy="2307015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200" b="1" dirty="0"/>
              <a:t>The mental health benefits of community helping during crisis: Coordinated helping, community identification, and sense of unity during the COVID-19 pandemic</a:t>
            </a:r>
            <a:br>
              <a:rPr lang="en-US" sz="1000" dirty="0"/>
            </a:br>
            <a:endParaRPr lang="en-US" sz="10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EB4EA9-599C-4B88-A744-6FA1FFFA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2" y="1113062"/>
            <a:ext cx="6470908" cy="4628759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6256E-007A-4076-AF15-77159CDC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45" y="1274844"/>
            <a:ext cx="2760401" cy="207030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6CAA2-047C-4B23-8167-CB8E98D3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88" y="3546270"/>
            <a:ext cx="2983692" cy="199161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53DE5-50DB-4148-928F-E4E69243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41" y="1277653"/>
            <a:ext cx="2869966" cy="4299576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59972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7CA-85E2-4BC0-B712-9DF5A59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Statement of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2AB9-3916-43CD-921E-5F5039EDD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2603499"/>
            <a:ext cx="10767526" cy="38719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The study presented in this article reveals </a:t>
            </a:r>
            <a:r>
              <a:rPr lang="en-GB" b="1" u="sng" dirty="0">
                <a:solidFill>
                  <a:schemeClr val="tx2"/>
                </a:solidFill>
              </a:rPr>
              <a:t>the relationships between engagement in organised community helping, increased well-being, and reduced depression and anxiety during the COVID-19 pandemic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>
                <a:solidFill>
                  <a:schemeClr val="tx1"/>
                </a:solidFill>
              </a:rPr>
              <a:t>The study uses the </a:t>
            </a:r>
            <a:r>
              <a:rPr lang="en-GB" u="sng" dirty="0">
                <a:solidFill>
                  <a:schemeClr val="tx2"/>
                </a:solidFill>
              </a:rPr>
              <a:t>Social Identity Approach to Health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illustrate how the sense of social connection resulting from helping other community members during the pandemic is related 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u="sng" dirty="0">
                <a:solidFill>
                  <a:schemeClr val="tx2"/>
                </a:solidFill>
              </a:rPr>
              <a:t>increased community connection in the form of increased identification with the community and a sense of unity with others</a:t>
            </a:r>
            <a:r>
              <a:rPr lang="en-GB" dirty="0">
                <a:solidFill>
                  <a:schemeClr val="tx2"/>
                </a:solidFill>
              </a:rPr>
              <a:t>.  </a:t>
            </a:r>
            <a:r>
              <a:rPr lang="en-GB" dirty="0">
                <a:solidFill>
                  <a:schemeClr val="tx1"/>
                </a:solidFill>
              </a:rPr>
              <a:t>In turn, these increases in psychological connection are linked with </a:t>
            </a:r>
            <a:r>
              <a:rPr lang="en-GB" u="sng" dirty="0">
                <a:solidFill>
                  <a:schemeClr val="tx2"/>
                </a:solidFill>
              </a:rPr>
              <a:t>positive mental health outcomes</a:t>
            </a:r>
            <a:r>
              <a:rPr lang="en-GB" dirty="0">
                <a:solidFill>
                  <a:schemeClr val="tx1"/>
                </a:solidFill>
              </a:rPr>
              <a:t>.  These findings suggest taking part in coordinated community helping not only helps vulnerable community members, but can also help community volunteers by providing valuable social connection during a period of crisis characterised by physical separation.</a:t>
            </a:r>
            <a:endParaRPr lang="en-GB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0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7A4B-DC83-414E-84CE-DD2A435E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Volunteering and Mental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AC6A0-94E2-4526-B9A1-5ABC667A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2603500"/>
            <a:ext cx="11183815" cy="39751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are well-established links between volunteering, increased well-being, and reductions in mental ill-health, but existing research has typically understood volunteering and its outcomes in individualistic terms, e.g., relating to personality predictors or personal motives.</a:t>
            </a:r>
          </a:p>
          <a:p>
            <a:r>
              <a:rPr lang="en-GB" dirty="0"/>
              <a:t>Our recent research shows that volunteering can be motivated by existing commitment to the community but it can also help build and strengthen a sense of ‘identification’ with one’s community: a sense of belonging to the community and psychological connection with other community members.</a:t>
            </a:r>
          </a:p>
          <a:p>
            <a:r>
              <a:rPr lang="en-GB" dirty="0"/>
              <a:t>The Social Identity Approach to Health or ‘Social Cure’ Theory argues that identification with meaningful groups can improve health by unlocking valuable psychological resources such as perceived support. </a:t>
            </a:r>
          </a:p>
          <a:p>
            <a:r>
              <a:rPr lang="en-GB" dirty="0"/>
              <a:t>In line with this, our previous research shows that community volunteering that operates in relation to shared group identities (communities or voluntary organisations) is connected with better well-being and intentions to remain a volunteer in the future.</a:t>
            </a:r>
          </a:p>
          <a:p>
            <a:r>
              <a:rPr lang="en-GB" dirty="0"/>
              <a:t>This study explored whether these processes can occur during the unique circumstances resulting from the COVID-19 pandemic, to respond to calls for research to promote the health and well-being of community members during lockdown and to guide sustainable aid delivery solutions.</a:t>
            </a:r>
          </a:p>
        </p:txBody>
      </p:sp>
    </p:spTree>
    <p:extLst>
      <p:ext uri="{BB962C8B-B14F-4D97-AF65-F5344CB8AC3E}">
        <p14:creationId xmlns:p14="http://schemas.microsoft.com/office/powerpoint/2010/main" val="31981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78BC-533D-44C2-A54A-F230FF2D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Our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E5F7E-16E8-4147-BB4A-3F0A5BBD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1" y="2331216"/>
            <a:ext cx="4873450" cy="4230358"/>
          </a:xfrm>
        </p:spPr>
        <p:txBody>
          <a:bodyPr anchor="ctr">
            <a:normAutofit lnSpcReduction="10000"/>
          </a:bodyPr>
          <a:lstStyle/>
          <a:p>
            <a:r>
              <a:rPr lang="en-US" sz="1600" dirty="0"/>
              <a:t>A survey of community members conducted in the UK in June 2020 showed that</a:t>
            </a:r>
            <a:r>
              <a:rPr lang="en-US" sz="1600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Taking part in pandemic-related, coordinated community helping was linked with a greater </a:t>
            </a:r>
            <a:r>
              <a:rPr lang="en-US" sz="1600" b="1" dirty="0">
                <a:solidFill>
                  <a:schemeClr val="tx2"/>
                </a:solidFill>
              </a:rPr>
              <a:t>sense of identification </a:t>
            </a:r>
            <a:r>
              <a:rPr lang="en-US" sz="1600" dirty="0">
                <a:solidFill>
                  <a:schemeClr val="tx2"/>
                </a:solidFill>
              </a:rPr>
              <a:t>(belonging and connection) with the participants’ community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This sense of community identification was linked with an increased </a:t>
            </a:r>
            <a:r>
              <a:rPr lang="en-US" sz="1600" b="1" dirty="0">
                <a:solidFill>
                  <a:schemeClr val="tx2"/>
                </a:solidFill>
              </a:rPr>
              <a:t>sense of unity </a:t>
            </a:r>
            <a:r>
              <a:rPr lang="en-US" sz="1600" dirty="0">
                <a:solidFill>
                  <a:schemeClr val="tx2"/>
                </a:solidFill>
              </a:rPr>
              <a:t>during the pandemic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The expected connection between voluntary helping during the pandemic and </a:t>
            </a:r>
            <a:r>
              <a:rPr lang="en-US" sz="1600" b="1" dirty="0">
                <a:solidFill>
                  <a:schemeClr val="tx2"/>
                </a:solidFill>
              </a:rPr>
              <a:t>increased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well-being, reduced depression and reduced anxiety </a:t>
            </a:r>
            <a:r>
              <a:rPr lang="en-US" sz="1600" dirty="0">
                <a:solidFill>
                  <a:schemeClr val="tx2"/>
                </a:solidFill>
              </a:rPr>
              <a:t>was fully explained by increases in these feelings of community social connection and 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30769-C6E1-45A6-AA1D-55179E8C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793" y="3293330"/>
            <a:ext cx="6158802" cy="20324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0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347F-0CA1-46C8-95E4-51C0123A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>
                <a:solidFill>
                  <a:srgbClr val="EBEBEB"/>
                </a:solidFill>
              </a:rPr>
              <a:t>Implications for communities and voluntary responses to crisis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FDE47A-EFAB-4B80-8F91-F35DAA15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8" y="2795699"/>
            <a:ext cx="3031901" cy="303190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194B763-9109-4D2B-939B-05AF196B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00" y="2640781"/>
            <a:ext cx="7447652" cy="389037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Community-based volunteering activities bond individuals with fellow volunteers and community members benefiting their health and well-being, as well as providing a resource to aid those in need within the community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These coordinated community responses are vital to management of crises such as the COVID-19 pandemic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They are also critical for maintaining supportive and resilient communities beyond the pandemic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Community members should therefore be supported to take part in volunteering and made aware of the potential benefits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Local and national government bodies should work to support and resource existing community volunteering organisations and novel groups, e.g., mutual aid groups, and work in collaborative partnerships with them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Volunteering groups and organisations should work towards fostering a sense of belonging and shared group membership between volunteers to enhance the rewards of taking part and encourage sustained and satisfying volunteering behaviours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42030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654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Mhairi Bowe, Juliet R.H. Wakefield, Blerina Kellezi, Clifford Stevenson, Niamh McNamara, Bethany A. Jones, Alex Sumich, &amp; Nadja Heym (2021)  Journal of Community and Applied Social Psychology </vt:lpstr>
      <vt:lpstr>Statement of Relevance</vt:lpstr>
      <vt:lpstr>Community Volunteering and Mental Health</vt:lpstr>
      <vt:lpstr>Our results</vt:lpstr>
      <vt:lpstr>Implications for communities and voluntary responses to crisis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Mhairi Bowe, Juliet R.H. Wakefield, Blerina Kellezi, Clifford Stevenson, Niamh McNamara, Bethany A. Jones, Alex Sumich, &amp; Nadja Heym (2021)  Journal of Community and Applied Social Psychology </dc:title>
  <dc:creator>Mhairi Bowe Bowe</dc:creator>
  <cp:lastModifiedBy>Mhairi Bowe Bowe</cp:lastModifiedBy>
  <cp:revision>5</cp:revision>
  <dcterms:created xsi:type="dcterms:W3CDTF">2021-03-11T17:41:36Z</dcterms:created>
  <dcterms:modified xsi:type="dcterms:W3CDTF">2021-03-17T14:08:58Z</dcterms:modified>
</cp:coreProperties>
</file>