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7" r:id="rId5"/>
    <p:sldMasterId id="2147483741" r:id="rId6"/>
    <p:sldMasterId id="2147483747" r:id="rId7"/>
    <p:sldMasterId id="2147483766" r:id="rId8"/>
  </p:sldMasterIdLst>
  <p:notesMasterIdLst>
    <p:notesMasterId r:id="rId36"/>
  </p:notesMasterIdLst>
  <p:sldIdLst>
    <p:sldId id="1574" r:id="rId9"/>
    <p:sldId id="256" r:id="rId10"/>
    <p:sldId id="1546" r:id="rId11"/>
    <p:sldId id="404" r:id="rId12"/>
    <p:sldId id="405" r:id="rId13"/>
    <p:sldId id="1570" r:id="rId14"/>
    <p:sldId id="1556" r:id="rId15"/>
    <p:sldId id="306" r:id="rId16"/>
    <p:sldId id="307" r:id="rId17"/>
    <p:sldId id="330" r:id="rId18"/>
    <p:sldId id="1557" r:id="rId19"/>
    <p:sldId id="1552" r:id="rId20"/>
    <p:sldId id="1572" r:id="rId21"/>
    <p:sldId id="1536" r:id="rId22"/>
    <p:sldId id="1539" r:id="rId23"/>
    <p:sldId id="1554" r:id="rId24"/>
    <p:sldId id="1540" r:id="rId25"/>
    <p:sldId id="283" r:id="rId26"/>
    <p:sldId id="1558" r:id="rId27"/>
    <p:sldId id="1569" r:id="rId28"/>
    <p:sldId id="1559" r:id="rId29"/>
    <p:sldId id="1563" r:id="rId30"/>
    <p:sldId id="1561" r:id="rId31"/>
    <p:sldId id="1555" r:id="rId32"/>
    <p:sldId id="1568" r:id="rId33"/>
    <p:sldId id="1573" r:id="rId34"/>
    <p:sldId id="156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1E69"/>
    <a:srgbClr val="C7017F"/>
    <a:srgbClr val="D1BCDC"/>
    <a:srgbClr val="6F6258"/>
    <a:srgbClr val="9E043D"/>
    <a:srgbClr val="E5E5E5"/>
    <a:srgbClr val="E6005B"/>
    <a:srgbClr val="BB3F07"/>
    <a:srgbClr val="C7D533"/>
    <a:srgbClr val="F07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18" autoAdjust="0"/>
    <p:restoredTop sz="82831" autoAdjust="0"/>
  </p:normalViewPr>
  <p:slideViewPr>
    <p:cSldViewPr snapToGrid="0" snapToObjects="1">
      <p:cViewPr varScale="1">
        <p:scale>
          <a:sx n="45" d="100"/>
          <a:sy n="45" d="100"/>
        </p:scale>
        <p:origin x="917" y="43"/>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diagrams/_rels/data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 Id="rId4" Type="http://schemas.openxmlformats.org/officeDocument/2006/relationships/image" Target="../media/image47.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 Id="rId4" Type="http://schemas.openxmlformats.org/officeDocument/2006/relationships/image" Target="../media/image4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E5563D-A390-4C49-A4DB-1D796F964B9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NL"/>
        </a:p>
      </dgm:t>
    </dgm:pt>
    <dgm:pt modelId="{BF0BE499-53BA-4BD4-9601-751292FB15C5}">
      <dgm:prSet phldrT="[Text]"/>
      <dgm:spPr>
        <a:solidFill>
          <a:schemeClr val="accent1"/>
        </a:solidFill>
      </dgm:spPr>
      <dgm:t>
        <a:bodyPr/>
        <a:lstStyle/>
        <a:p>
          <a:r>
            <a:rPr lang="en-GB" dirty="0"/>
            <a:t>Knowledge and understanding of a broad range of scientific concepts and processes related to climate change (e.g. climate, deforestation, habitat loss, water cycle, soil erosion, air pollution), its causes and its consequences, ecologically, socially, economically and politically.</a:t>
          </a:r>
          <a:endParaRPr lang="en-NL" dirty="0"/>
        </a:p>
      </dgm:t>
    </dgm:pt>
    <dgm:pt modelId="{7B74AADB-0B16-4187-9E3E-9B714F8348E0}" type="parTrans" cxnId="{2E172D6B-C645-4660-ADCD-3EB08F26D5B6}">
      <dgm:prSet/>
      <dgm:spPr/>
      <dgm:t>
        <a:bodyPr/>
        <a:lstStyle/>
        <a:p>
          <a:endParaRPr lang="en-NL"/>
        </a:p>
      </dgm:t>
    </dgm:pt>
    <dgm:pt modelId="{D71C903B-C6DD-4F16-A2CE-17B0ADD0CB05}" type="sibTrans" cxnId="{2E172D6B-C645-4660-ADCD-3EB08F26D5B6}">
      <dgm:prSet/>
      <dgm:spPr/>
      <dgm:t>
        <a:bodyPr/>
        <a:lstStyle/>
        <a:p>
          <a:endParaRPr lang="en-NL"/>
        </a:p>
      </dgm:t>
    </dgm:pt>
    <dgm:pt modelId="{356CF1A2-466A-46FB-AD4B-4142E2B100C5}">
      <dgm:prSet phldrT="[Text]"/>
      <dgm:spPr>
        <a:solidFill>
          <a:schemeClr val="accent1"/>
        </a:solidFill>
      </dgm:spPr>
      <dgm:t>
        <a:bodyPr/>
        <a:lstStyle/>
        <a:p>
          <a:r>
            <a:rPr lang="en-GB" dirty="0"/>
            <a:t>Knowledge and understanding of the dynamics of climate change impact across time and space (e.g. delayed consequences, reducing the quality of life, security and development options of future generations).</a:t>
          </a:r>
          <a:endParaRPr lang="en-NL" dirty="0"/>
        </a:p>
      </dgm:t>
    </dgm:pt>
    <dgm:pt modelId="{1EAE4B19-2FFE-4C6D-93B8-37E4D9C99063}" type="parTrans" cxnId="{0739BB9D-7EBD-43E0-8024-2FCEAD416737}">
      <dgm:prSet/>
      <dgm:spPr/>
      <dgm:t>
        <a:bodyPr/>
        <a:lstStyle/>
        <a:p>
          <a:endParaRPr lang="en-NL"/>
        </a:p>
      </dgm:t>
    </dgm:pt>
    <dgm:pt modelId="{0378E214-5ED1-40CA-B3F1-0C37E1DAA206}" type="sibTrans" cxnId="{0739BB9D-7EBD-43E0-8024-2FCEAD416737}">
      <dgm:prSet/>
      <dgm:spPr/>
      <dgm:t>
        <a:bodyPr/>
        <a:lstStyle/>
        <a:p>
          <a:endParaRPr lang="en-NL"/>
        </a:p>
      </dgm:t>
    </dgm:pt>
    <dgm:pt modelId="{414CD3AB-4B2C-438E-AD45-816CE67D17DE}">
      <dgm:prSet/>
      <dgm:spPr/>
      <dgm:t>
        <a:bodyPr/>
        <a:lstStyle/>
        <a:p>
          <a:r>
            <a:rPr lang="en-GB" dirty="0"/>
            <a:t>Awareness of strategies and technologies to address the negative impacts of climate change (e.g., reducing carbon consumption, encouraging low-carbon development, reducing deforestation through sustainable forest management, improving water and waste management).</a:t>
          </a:r>
          <a:endParaRPr lang="en-NL" dirty="0"/>
        </a:p>
      </dgm:t>
    </dgm:pt>
    <dgm:pt modelId="{93DAF140-3C13-428B-8F00-1343DA86E5AF}" type="parTrans" cxnId="{9F0AFE39-BB51-4BE7-80CE-3A5DCC32EE4A}">
      <dgm:prSet/>
      <dgm:spPr/>
      <dgm:t>
        <a:bodyPr/>
        <a:lstStyle/>
        <a:p>
          <a:endParaRPr lang="en-NL"/>
        </a:p>
      </dgm:t>
    </dgm:pt>
    <dgm:pt modelId="{BBEB9CAD-E86E-4612-A610-5CD59EFC87A3}" type="sibTrans" cxnId="{9F0AFE39-BB51-4BE7-80CE-3A5DCC32EE4A}">
      <dgm:prSet/>
      <dgm:spPr/>
      <dgm:t>
        <a:bodyPr/>
        <a:lstStyle/>
        <a:p>
          <a:endParaRPr lang="en-NL"/>
        </a:p>
      </dgm:t>
    </dgm:pt>
    <dgm:pt modelId="{1F4A34D8-6C5E-411A-956D-7A512C63441B}">
      <dgm:prSet phldrT="[Text]"/>
      <dgm:spPr>
        <a:solidFill>
          <a:schemeClr val="accent1"/>
        </a:solidFill>
      </dgm:spPr>
      <dgm:t>
        <a:bodyPr/>
        <a:lstStyle/>
        <a:p>
          <a:r>
            <a:rPr lang="en-GB" dirty="0"/>
            <a:t>Ability to distinguish critically between certainties, uncertainties, projections and risks associated with climate change, and evaluate messages about and public interpretations of climate change science.</a:t>
          </a:r>
          <a:endParaRPr lang="en-NL" dirty="0"/>
        </a:p>
      </dgm:t>
    </dgm:pt>
    <dgm:pt modelId="{0DCBDF4F-DDE1-4CAF-B91D-74DD337F7692}" type="parTrans" cxnId="{C9AC57B8-EEB8-418B-B3FE-C73DB6976772}">
      <dgm:prSet/>
      <dgm:spPr/>
      <dgm:t>
        <a:bodyPr/>
        <a:lstStyle/>
        <a:p>
          <a:endParaRPr lang="en-NL"/>
        </a:p>
      </dgm:t>
    </dgm:pt>
    <dgm:pt modelId="{767854EA-FE80-47DE-8D27-D45150A04D67}" type="sibTrans" cxnId="{C9AC57B8-EEB8-418B-B3FE-C73DB6976772}">
      <dgm:prSet/>
      <dgm:spPr/>
      <dgm:t>
        <a:bodyPr/>
        <a:lstStyle/>
        <a:p>
          <a:endParaRPr lang="en-NL"/>
        </a:p>
      </dgm:t>
    </dgm:pt>
    <dgm:pt modelId="{D7529F2F-78BA-4BA6-AFF6-59E39FBB8536}" type="pres">
      <dgm:prSet presAssocID="{CEE5563D-A390-4C49-A4DB-1D796F964B95}" presName="linear" presStyleCnt="0">
        <dgm:presLayoutVars>
          <dgm:animLvl val="lvl"/>
          <dgm:resizeHandles val="exact"/>
        </dgm:presLayoutVars>
      </dgm:prSet>
      <dgm:spPr/>
    </dgm:pt>
    <dgm:pt modelId="{70240DFD-9C90-4185-A583-6E33B86868F1}" type="pres">
      <dgm:prSet presAssocID="{BF0BE499-53BA-4BD4-9601-751292FB15C5}" presName="parentText" presStyleLbl="node1" presStyleIdx="0" presStyleCnt="4">
        <dgm:presLayoutVars>
          <dgm:chMax val="0"/>
          <dgm:bulletEnabled val="1"/>
        </dgm:presLayoutVars>
      </dgm:prSet>
      <dgm:spPr/>
    </dgm:pt>
    <dgm:pt modelId="{1F88F9F6-5C1E-4792-88B1-B9B083CDE615}" type="pres">
      <dgm:prSet presAssocID="{D71C903B-C6DD-4F16-A2CE-17B0ADD0CB05}" presName="spacer" presStyleCnt="0"/>
      <dgm:spPr/>
    </dgm:pt>
    <dgm:pt modelId="{896DA917-1B18-4943-8322-70A1F7480905}" type="pres">
      <dgm:prSet presAssocID="{356CF1A2-466A-46FB-AD4B-4142E2B100C5}" presName="parentText" presStyleLbl="node1" presStyleIdx="1" presStyleCnt="4" custScaleY="109935">
        <dgm:presLayoutVars>
          <dgm:chMax val="0"/>
          <dgm:bulletEnabled val="1"/>
        </dgm:presLayoutVars>
      </dgm:prSet>
      <dgm:spPr/>
    </dgm:pt>
    <dgm:pt modelId="{822203E1-88CD-4E65-ABE8-F68C4671B1CD}" type="pres">
      <dgm:prSet presAssocID="{0378E214-5ED1-40CA-B3F1-0C37E1DAA206}" presName="spacer" presStyleCnt="0"/>
      <dgm:spPr/>
    </dgm:pt>
    <dgm:pt modelId="{9DBA6994-991B-4D4C-8160-00B015034BE5}" type="pres">
      <dgm:prSet presAssocID="{1F4A34D8-6C5E-411A-956D-7A512C63441B}" presName="parentText" presStyleLbl="node1" presStyleIdx="2" presStyleCnt="4">
        <dgm:presLayoutVars>
          <dgm:chMax val="0"/>
          <dgm:bulletEnabled val="1"/>
        </dgm:presLayoutVars>
      </dgm:prSet>
      <dgm:spPr/>
    </dgm:pt>
    <dgm:pt modelId="{0CD042FE-F10D-49D6-84E1-63F3B5600D2C}" type="pres">
      <dgm:prSet presAssocID="{767854EA-FE80-47DE-8D27-D45150A04D67}" presName="spacer" presStyleCnt="0"/>
      <dgm:spPr/>
    </dgm:pt>
    <dgm:pt modelId="{61D2AFC6-783B-4B00-84D3-33790E2E59C8}" type="pres">
      <dgm:prSet presAssocID="{414CD3AB-4B2C-438E-AD45-816CE67D17DE}" presName="parentText" presStyleLbl="node1" presStyleIdx="3" presStyleCnt="4">
        <dgm:presLayoutVars>
          <dgm:chMax val="0"/>
          <dgm:bulletEnabled val="1"/>
        </dgm:presLayoutVars>
      </dgm:prSet>
      <dgm:spPr/>
    </dgm:pt>
  </dgm:ptLst>
  <dgm:cxnLst>
    <dgm:cxn modelId="{DFAB6828-7954-4C8F-B264-F2E3244AF0C4}" type="presOf" srcId="{356CF1A2-466A-46FB-AD4B-4142E2B100C5}" destId="{896DA917-1B18-4943-8322-70A1F7480905}" srcOrd="0" destOrd="0" presId="urn:microsoft.com/office/officeart/2005/8/layout/vList2"/>
    <dgm:cxn modelId="{010F9C36-24A2-414F-BB51-F82CC48AB64D}" type="presOf" srcId="{1F4A34D8-6C5E-411A-956D-7A512C63441B}" destId="{9DBA6994-991B-4D4C-8160-00B015034BE5}" srcOrd="0" destOrd="0" presId="urn:microsoft.com/office/officeart/2005/8/layout/vList2"/>
    <dgm:cxn modelId="{9F0AFE39-BB51-4BE7-80CE-3A5DCC32EE4A}" srcId="{CEE5563D-A390-4C49-A4DB-1D796F964B95}" destId="{414CD3AB-4B2C-438E-AD45-816CE67D17DE}" srcOrd="3" destOrd="0" parTransId="{93DAF140-3C13-428B-8F00-1343DA86E5AF}" sibTransId="{BBEB9CAD-E86E-4612-A610-5CD59EFC87A3}"/>
    <dgm:cxn modelId="{2E172D6B-C645-4660-ADCD-3EB08F26D5B6}" srcId="{CEE5563D-A390-4C49-A4DB-1D796F964B95}" destId="{BF0BE499-53BA-4BD4-9601-751292FB15C5}" srcOrd="0" destOrd="0" parTransId="{7B74AADB-0B16-4187-9E3E-9B714F8348E0}" sibTransId="{D71C903B-C6DD-4F16-A2CE-17B0ADD0CB05}"/>
    <dgm:cxn modelId="{00622D8C-3B8C-4FD2-AD92-9038F97016EA}" type="presOf" srcId="{BF0BE499-53BA-4BD4-9601-751292FB15C5}" destId="{70240DFD-9C90-4185-A583-6E33B86868F1}" srcOrd="0" destOrd="0" presId="urn:microsoft.com/office/officeart/2005/8/layout/vList2"/>
    <dgm:cxn modelId="{0739BB9D-7EBD-43E0-8024-2FCEAD416737}" srcId="{CEE5563D-A390-4C49-A4DB-1D796F964B95}" destId="{356CF1A2-466A-46FB-AD4B-4142E2B100C5}" srcOrd="1" destOrd="0" parTransId="{1EAE4B19-2FFE-4C6D-93B8-37E4D9C99063}" sibTransId="{0378E214-5ED1-40CA-B3F1-0C37E1DAA206}"/>
    <dgm:cxn modelId="{C9AC57B8-EEB8-418B-B3FE-C73DB6976772}" srcId="{CEE5563D-A390-4C49-A4DB-1D796F964B95}" destId="{1F4A34D8-6C5E-411A-956D-7A512C63441B}" srcOrd="2" destOrd="0" parTransId="{0DCBDF4F-DDE1-4CAF-B91D-74DD337F7692}" sibTransId="{767854EA-FE80-47DE-8D27-D45150A04D67}"/>
    <dgm:cxn modelId="{EC675DFF-B493-4BAD-AA86-313058C757DB}" type="presOf" srcId="{CEE5563D-A390-4C49-A4DB-1D796F964B95}" destId="{D7529F2F-78BA-4BA6-AFF6-59E39FBB8536}" srcOrd="0" destOrd="0" presId="urn:microsoft.com/office/officeart/2005/8/layout/vList2"/>
    <dgm:cxn modelId="{707BBBFF-9E8C-4342-9B69-1F1FF36239EE}" type="presOf" srcId="{414CD3AB-4B2C-438E-AD45-816CE67D17DE}" destId="{61D2AFC6-783B-4B00-84D3-33790E2E59C8}" srcOrd="0" destOrd="0" presId="urn:microsoft.com/office/officeart/2005/8/layout/vList2"/>
    <dgm:cxn modelId="{C97FCEB0-16FF-4FDC-92D3-6A6F9F791345}" type="presParOf" srcId="{D7529F2F-78BA-4BA6-AFF6-59E39FBB8536}" destId="{70240DFD-9C90-4185-A583-6E33B86868F1}" srcOrd="0" destOrd="0" presId="urn:microsoft.com/office/officeart/2005/8/layout/vList2"/>
    <dgm:cxn modelId="{CECF4202-9CC8-4B6F-993A-A6C6C8DBA430}" type="presParOf" srcId="{D7529F2F-78BA-4BA6-AFF6-59E39FBB8536}" destId="{1F88F9F6-5C1E-4792-88B1-B9B083CDE615}" srcOrd="1" destOrd="0" presId="urn:microsoft.com/office/officeart/2005/8/layout/vList2"/>
    <dgm:cxn modelId="{BB49C501-5C68-4415-BC1B-4358582AEEEF}" type="presParOf" srcId="{D7529F2F-78BA-4BA6-AFF6-59E39FBB8536}" destId="{896DA917-1B18-4943-8322-70A1F7480905}" srcOrd="2" destOrd="0" presId="urn:microsoft.com/office/officeart/2005/8/layout/vList2"/>
    <dgm:cxn modelId="{3C243271-AB0E-461C-BA79-BD58F472D2F7}" type="presParOf" srcId="{D7529F2F-78BA-4BA6-AFF6-59E39FBB8536}" destId="{822203E1-88CD-4E65-ABE8-F68C4671B1CD}" srcOrd="3" destOrd="0" presId="urn:microsoft.com/office/officeart/2005/8/layout/vList2"/>
    <dgm:cxn modelId="{448EF641-B5B2-46ED-B77E-04150D68FB14}" type="presParOf" srcId="{D7529F2F-78BA-4BA6-AFF6-59E39FBB8536}" destId="{9DBA6994-991B-4D4C-8160-00B015034BE5}" srcOrd="4" destOrd="0" presId="urn:microsoft.com/office/officeart/2005/8/layout/vList2"/>
    <dgm:cxn modelId="{1FFBEFD5-DDB2-4740-8E29-3956F1C22BF2}" type="presParOf" srcId="{D7529F2F-78BA-4BA6-AFF6-59E39FBB8536}" destId="{0CD042FE-F10D-49D6-84E1-63F3B5600D2C}" srcOrd="5" destOrd="0" presId="urn:microsoft.com/office/officeart/2005/8/layout/vList2"/>
    <dgm:cxn modelId="{28CC4512-0ED7-4364-8BDD-EBEB43813AFC}" type="presParOf" srcId="{D7529F2F-78BA-4BA6-AFF6-59E39FBB8536}" destId="{61D2AFC6-783B-4B00-84D3-33790E2E59C8}"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E5563D-A390-4C49-A4DB-1D796F964B9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NL"/>
        </a:p>
      </dgm:t>
    </dgm:pt>
    <dgm:pt modelId="{BF0BE499-53BA-4BD4-9601-751292FB15C5}">
      <dgm:prSet phldrT="[Text]"/>
      <dgm:spPr>
        <a:solidFill>
          <a:schemeClr val="accent1"/>
        </a:solidFill>
      </dgm:spPr>
      <dgm:t>
        <a:bodyPr/>
        <a:lstStyle/>
        <a:p>
          <a:r>
            <a:rPr lang="en-GB" dirty="0"/>
            <a:t>Developing values, knowledge and skills required to make choices and decisions that minimize the use of natural resources, emissions, waste and pollution; while contributing to the development of new solutions to the climate crisis (e.g., rethinking the way we live, buy and consume, how our daily lives are organized, how we socialize, exchange, share, educate and build identities).</a:t>
          </a:r>
          <a:endParaRPr lang="en-NL" dirty="0"/>
        </a:p>
      </dgm:t>
    </dgm:pt>
    <dgm:pt modelId="{7B74AADB-0B16-4187-9E3E-9B714F8348E0}" type="parTrans" cxnId="{2E172D6B-C645-4660-ADCD-3EB08F26D5B6}">
      <dgm:prSet/>
      <dgm:spPr/>
      <dgm:t>
        <a:bodyPr/>
        <a:lstStyle/>
        <a:p>
          <a:endParaRPr lang="en-NL"/>
        </a:p>
      </dgm:t>
    </dgm:pt>
    <dgm:pt modelId="{D71C903B-C6DD-4F16-A2CE-17B0ADD0CB05}" type="sibTrans" cxnId="{2E172D6B-C645-4660-ADCD-3EB08F26D5B6}">
      <dgm:prSet/>
      <dgm:spPr/>
      <dgm:t>
        <a:bodyPr/>
        <a:lstStyle/>
        <a:p>
          <a:endParaRPr lang="en-NL"/>
        </a:p>
      </dgm:t>
    </dgm:pt>
    <dgm:pt modelId="{E61A7ED8-A56B-4551-8802-43EB69E1FEAD}">
      <dgm:prSet/>
      <dgm:spPr>
        <a:solidFill>
          <a:schemeClr val="accent1"/>
        </a:solidFill>
      </dgm:spPr>
      <dgm:t>
        <a:bodyPr/>
        <a:lstStyle/>
        <a:p>
          <a:r>
            <a:rPr lang="en-GB" dirty="0"/>
            <a:t>Taking individual and/or collective action with the potential to have immediate, direct impact (e.g., reducing energy consumption, using non-polluting and renewable energy sources, environmental conservation, re-forestation and re-greening). </a:t>
          </a:r>
          <a:endParaRPr lang="en-NL" dirty="0"/>
        </a:p>
      </dgm:t>
    </dgm:pt>
    <dgm:pt modelId="{47F75F9E-59C9-48A5-9D41-F2F937D26112}" type="parTrans" cxnId="{9B98E53F-EA3D-4C19-97C7-FC45A22C8421}">
      <dgm:prSet/>
      <dgm:spPr/>
      <dgm:t>
        <a:bodyPr/>
        <a:lstStyle/>
        <a:p>
          <a:endParaRPr lang="en-NL"/>
        </a:p>
      </dgm:t>
    </dgm:pt>
    <dgm:pt modelId="{C5E1C23E-EADB-41C7-8A62-A253B964919D}" type="sibTrans" cxnId="{9B98E53F-EA3D-4C19-97C7-FC45A22C8421}">
      <dgm:prSet/>
      <dgm:spPr/>
      <dgm:t>
        <a:bodyPr/>
        <a:lstStyle/>
        <a:p>
          <a:endParaRPr lang="en-NL"/>
        </a:p>
      </dgm:t>
    </dgm:pt>
    <dgm:pt modelId="{CEB19BAB-4487-40C4-BF32-76075AF1F385}">
      <dgm:prSet/>
      <dgm:spPr>
        <a:solidFill>
          <a:schemeClr val="accent1"/>
        </a:solidFill>
      </dgm:spPr>
      <dgm:t>
        <a:bodyPr/>
        <a:lstStyle/>
        <a:p>
          <a:r>
            <a:rPr lang="en-GB" dirty="0"/>
            <a:t>Contributing to policy development with long-term positive impact on societal behaviour by examining economic systems, social structures, cultural patterns, lifestyle expectations, consumerism, wealth distribution, aspirations and value systems and their underlying responsibility for excessive greenhouse gas production.</a:t>
          </a:r>
          <a:endParaRPr lang="en-NL" dirty="0"/>
        </a:p>
      </dgm:t>
    </dgm:pt>
    <dgm:pt modelId="{58E0EA66-2472-4B6A-A27B-C121C5AA7611}" type="parTrans" cxnId="{D30DE669-1050-4936-ADDB-7CD7DD193F25}">
      <dgm:prSet/>
      <dgm:spPr/>
      <dgm:t>
        <a:bodyPr/>
        <a:lstStyle/>
        <a:p>
          <a:endParaRPr lang="en-NL"/>
        </a:p>
      </dgm:t>
    </dgm:pt>
    <dgm:pt modelId="{6FF1B02C-546F-423F-9A85-9C53A0C14D86}" type="sibTrans" cxnId="{D30DE669-1050-4936-ADDB-7CD7DD193F25}">
      <dgm:prSet/>
      <dgm:spPr/>
      <dgm:t>
        <a:bodyPr/>
        <a:lstStyle/>
        <a:p>
          <a:endParaRPr lang="en-NL"/>
        </a:p>
      </dgm:t>
    </dgm:pt>
    <dgm:pt modelId="{D7529F2F-78BA-4BA6-AFF6-59E39FBB8536}" type="pres">
      <dgm:prSet presAssocID="{CEE5563D-A390-4C49-A4DB-1D796F964B95}" presName="linear" presStyleCnt="0">
        <dgm:presLayoutVars>
          <dgm:animLvl val="lvl"/>
          <dgm:resizeHandles val="exact"/>
        </dgm:presLayoutVars>
      </dgm:prSet>
      <dgm:spPr/>
    </dgm:pt>
    <dgm:pt modelId="{70240DFD-9C90-4185-A583-6E33B86868F1}" type="pres">
      <dgm:prSet presAssocID="{BF0BE499-53BA-4BD4-9601-751292FB15C5}" presName="parentText" presStyleLbl="node1" presStyleIdx="0" presStyleCnt="3">
        <dgm:presLayoutVars>
          <dgm:chMax val="0"/>
          <dgm:bulletEnabled val="1"/>
        </dgm:presLayoutVars>
      </dgm:prSet>
      <dgm:spPr/>
    </dgm:pt>
    <dgm:pt modelId="{1F88F9F6-5C1E-4792-88B1-B9B083CDE615}" type="pres">
      <dgm:prSet presAssocID="{D71C903B-C6DD-4F16-A2CE-17B0ADD0CB05}" presName="spacer" presStyleCnt="0"/>
      <dgm:spPr/>
    </dgm:pt>
    <dgm:pt modelId="{443C1692-2A9C-4941-B34B-5F9CCEA5CC65}" type="pres">
      <dgm:prSet presAssocID="{E61A7ED8-A56B-4551-8802-43EB69E1FEAD}" presName="parentText" presStyleLbl="node1" presStyleIdx="1" presStyleCnt="3">
        <dgm:presLayoutVars>
          <dgm:chMax val="0"/>
          <dgm:bulletEnabled val="1"/>
        </dgm:presLayoutVars>
      </dgm:prSet>
      <dgm:spPr/>
    </dgm:pt>
    <dgm:pt modelId="{ABF7FC8D-C674-473E-8240-1EBA54CC6768}" type="pres">
      <dgm:prSet presAssocID="{C5E1C23E-EADB-41C7-8A62-A253B964919D}" presName="spacer" presStyleCnt="0"/>
      <dgm:spPr/>
    </dgm:pt>
    <dgm:pt modelId="{1CBCF9C5-F202-4995-9634-4C82753ADD33}" type="pres">
      <dgm:prSet presAssocID="{CEB19BAB-4487-40C4-BF32-76075AF1F385}" presName="parentText" presStyleLbl="node1" presStyleIdx="2" presStyleCnt="3">
        <dgm:presLayoutVars>
          <dgm:chMax val="0"/>
          <dgm:bulletEnabled val="1"/>
        </dgm:presLayoutVars>
      </dgm:prSet>
      <dgm:spPr/>
    </dgm:pt>
  </dgm:ptLst>
  <dgm:cxnLst>
    <dgm:cxn modelId="{66A7D600-2BDF-4754-A3C7-3450AAF83953}" type="presOf" srcId="{E61A7ED8-A56B-4551-8802-43EB69E1FEAD}" destId="{443C1692-2A9C-4941-B34B-5F9CCEA5CC65}" srcOrd="0" destOrd="0" presId="urn:microsoft.com/office/officeart/2005/8/layout/vList2"/>
    <dgm:cxn modelId="{9B98E53F-EA3D-4C19-97C7-FC45A22C8421}" srcId="{CEE5563D-A390-4C49-A4DB-1D796F964B95}" destId="{E61A7ED8-A56B-4551-8802-43EB69E1FEAD}" srcOrd="1" destOrd="0" parTransId="{47F75F9E-59C9-48A5-9D41-F2F937D26112}" sibTransId="{C5E1C23E-EADB-41C7-8A62-A253B964919D}"/>
    <dgm:cxn modelId="{D30DE669-1050-4936-ADDB-7CD7DD193F25}" srcId="{CEE5563D-A390-4C49-A4DB-1D796F964B95}" destId="{CEB19BAB-4487-40C4-BF32-76075AF1F385}" srcOrd="2" destOrd="0" parTransId="{58E0EA66-2472-4B6A-A27B-C121C5AA7611}" sibTransId="{6FF1B02C-546F-423F-9A85-9C53A0C14D86}"/>
    <dgm:cxn modelId="{2E172D6B-C645-4660-ADCD-3EB08F26D5B6}" srcId="{CEE5563D-A390-4C49-A4DB-1D796F964B95}" destId="{BF0BE499-53BA-4BD4-9601-751292FB15C5}" srcOrd="0" destOrd="0" parTransId="{7B74AADB-0B16-4187-9E3E-9B714F8348E0}" sibTransId="{D71C903B-C6DD-4F16-A2CE-17B0ADD0CB05}"/>
    <dgm:cxn modelId="{00622D8C-3B8C-4FD2-AD92-9038F97016EA}" type="presOf" srcId="{BF0BE499-53BA-4BD4-9601-751292FB15C5}" destId="{70240DFD-9C90-4185-A583-6E33B86868F1}" srcOrd="0" destOrd="0" presId="urn:microsoft.com/office/officeart/2005/8/layout/vList2"/>
    <dgm:cxn modelId="{59D573D8-28C1-4E9F-93ED-62A3B3F288E2}" type="presOf" srcId="{CEB19BAB-4487-40C4-BF32-76075AF1F385}" destId="{1CBCF9C5-F202-4995-9634-4C82753ADD33}" srcOrd="0" destOrd="0" presId="urn:microsoft.com/office/officeart/2005/8/layout/vList2"/>
    <dgm:cxn modelId="{EC675DFF-B493-4BAD-AA86-313058C757DB}" type="presOf" srcId="{CEE5563D-A390-4C49-A4DB-1D796F964B95}" destId="{D7529F2F-78BA-4BA6-AFF6-59E39FBB8536}" srcOrd="0" destOrd="0" presId="urn:microsoft.com/office/officeart/2005/8/layout/vList2"/>
    <dgm:cxn modelId="{C97FCEB0-16FF-4FDC-92D3-6A6F9F791345}" type="presParOf" srcId="{D7529F2F-78BA-4BA6-AFF6-59E39FBB8536}" destId="{70240DFD-9C90-4185-A583-6E33B86868F1}" srcOrd="0" destOrd="0" presId="urn:microsoft.com/office/officeart/2005/8/layout/vList2"/>
    <dgm:cxn modelId="{CECF4202-9CC8-4B6F-993A-A6C6C8DBA430}" type="presParOf" srcId="{D7529F2F-78BA-4BA6-AFF6-59E39FBB8536}" destId="{1F88F9F6-5C1E-4792-88B1-B9B083CDE615}" srcOrd="1" destOrd="0" presId="urn:microsoft.com/office/officeart/2005/8/layout/vList2"/>
    <dgm:cxn modelId="{3CA3F2C0-A672-4AF2-8A5D-670FAFBC3CF4}" type="presParOf" srcId="{D7529F2F-78BA-4BA6-AFF6-59E39FBB8536}" destId="{443C1692-2A9C-4941-B34B-5F9CCEA5CC65}" srcOrd="2" destOrd="0" presId="urn:microsoft.com/office/officeart/2005/8/layout/vList2"/>
    <dgm:cxn modelId="{872FFAE0-457A-4DAC-AD86-21F645F3C8B1}" type="presParOf" srcId="{D7529F2F-78BA-4BA6-AFF6-59E39FBB8536}" destId="{ABF7FC8D-C674-473E-8240-1EBA54CC6768}" srcOrd="3" destOrd="0" presId="urn:microsoft.com/office/officeart/2005/8/layout/vList2"/>
    <dgm:cxn modelId="{8B5C7490-AE11-41B3-9172-96E1429E3276}" type="presParOf" srcId="{D7529F2F-78BA-4BA6-AFF6-59E39FBB8536}" destId="{1CBCF9C5-F202-4995-9634-4C82753ADD3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E5563D-A390-4C49-A4DB-1D796F964B9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NL"/>
        </a:p>
      </dgm:t>
    </dgm:pt>
    <dgm:pt modelId="{CEB19BAB-4487-40C4-BF32-76075AF1F385}">
      <dgm:prSet custT="1"/>
      <dgm:spPr>
        <a:solidFill>
          <a:schemeClr val="accent1"/>
        </a:solidFill>
      </dgm:spPr>
      <dgm:t>
        <a:bodyPr/>
        <a:lstStyle/>
        <a:p>
          <a:r>
            <a:rPr lang="en-GB" sz="2000" dirty="0"/>
            <a:t>Building capacity to apply these strategies in future situations, when the delayed impacts of climate change make themselves felt. </a:t>
          </a:r>
          <a:endParaRPr lang="en-NL" sz="2000" dirty="0"/>
        </a:p>
      </dgm:t>
    </dgm:pt>
    <dgm:pt modelId="{58E0EA66-2472-4B6A-A27B-C121C5AA7611}" type="parTrans" cxnId="{D30DE669-1050-4936-ADDB-7CD7DD193F25}">
      <dgm:prSet/>
      <dgm:spPr/>
      <dgm:t>
        <a:bodyPr/>
        <a:lstStyle/>
        <a:p>
          <a:endParaRPr lang="en-NL"/>
        </a:p>
      </dgm:t>
    </dgm:pt>
    <dgm:pt modelId="{6FF1B02C-546F-423F-9A85-9C53A0C14D86}" type="sibTrans" cxnId="{D30DE669-1050-4936-ADDB-7CD7DD193F25}">
      <dgm:prSet/>
      <dgm:spPr/>
      <dgm:t>
        <a:bodyPr/>
        <a:lstStyle/>
        <a:p>
          <a:endParaRPr lang="en-NL"/>
        </a:p>
      </dgm:t>
    </dgm:pt>
    <dgm:pt modelId="{B1A18024-0CCF-4768-8A86-0BC6C742CF0D}">
      <dgm:prSet custT="1"/>
      <dgm:spPr>
        <a:solidFill>
          <a:schemeClr val="accent1"/>
        </a:solidFill>
      </dgm:spPr>
      <dgm:t>
        <a:bodyPr/>
        <a:lstStyle/>
        <a:p>
          <a:r>
            <a:rPr lang="en-GB" sz="2000" dirty="0"/>
            <a:t>Knowledge and understanding of tools and methodologies to respond promptly and effectively in areas that have been negatively impacted by climate change, including Disaster Risk Reduction (DRR) strategies such as community disaster committees, community evacuation and rescue plans, and local first-aid training.</a:t>
          </a:r>
          <a:endParaRPr lang="en-NL" sz="2000" dirty="0"/>
        </a:p>
      </dgm:t>
    </dgm:pt>
    <dgm:pt modelId="{71B45B79-7DE5-4477-A84A-69A92E5FAE13}" type="parTrans" cxnId="{DA98D76A-57DC-4B15-A99C-9B95D1479E73}">
      <dgm:prSet/>
      <dgm:spPr/>
      <dgm:t>
        <a:bodyPr/>
        <a:lstStyle/>
        <a:p>
          <a:endParaRPr lang="en-NL"/>
        </a:p>
      </dgm:t>
    </dgm:pt>
    <dgm:pt modelId="{85B17085-F7B7-4E9A-9EC6-35EB5B255BC5}" type="sibTrans" cxnId="{DA98D76A-57DC-4B15-A99C-9B95D1479E73}">
      <dgm:prSet/>
      <dgm:spPr/>
      <dgm:t>
        <a:bodyPr/>
        <a:lstStyle/>
        <a:p>
          <a:endParaRPr lang="en-NL"/>
        </a:p>
      </dgm:t>
    </dgm:pt>
    <dgm:pt modelId="{6DB1CFCF-845E-4B05-90D9-3393F32A2633}">
      <dgm:prSet custT="1"/>
      <dgm:spPr/>
      <dgm:t>
        <a:bodyPr/>
        <a:lstStyle/>
        <a:p>
          <a:r>
            <a:rPr lang="en-GB" sz="2000" dirty="0"/>
            <a:t>Knowledge and understanding of tools and methodologies to rebuild and restore areas that have been negatively impacted by climate change (e.g., seashores, flood prevention measures).</a:t>
          </a:r>
          <a:endParaRPr lang="en-NL" sz="2000" dirty="0"/>
        </a:p>
      </dgm:t>
    </dgm:pt>
    <dgm:pt modelId="{44249E4E-6EE4-4C6D-BAA1-150415A82CB0}" type="parTrans" cxnId="{1DEC4335-799B-4B04-B477-79C51A81FE01}">
      <dgm:prSet/>
      <dgm:spPr/>
      <dgm:t>
        <a:bodyPr/>
        <a:lstStyle/>
        <a:p>
          <a:endParaRPr lang="en-NL"/>
        </a:p>
      </dgm:t>
    </dgm:pt>
    <dgm:pt modelId="{15D59517-AAE2-452C-93C4-5BDFB2DAC80C}" type="sibTrans" cxnId="{1DEC4335-799B-4B04-B477-79C51A81FE01}">
      <dgm:prSet/>
      <dgm:spPr/>
      <dgm:t>
        <a:bodyPr/>
        <a:lstStyle/>
        <a:p>
          <a:endParaRPr lang="en-NL"/>
        </a:p>
      </dgm:t>
    </dgm:pt>
    <dgm:pt modelId="{4CF24DA0-DB86-4EBD-BA8F-F8F343D5C9E5}">
      <dgm:prSet custT="1"/>
      <dgm:spPr/>
      <dgm:t>
        <a:bodyPr/>
        <a:lstStyle/>
        <a:p>
          <a:r>
            <a:rPr lang="en-GB" sz="2000" dirty="0"/>
            <a:t>Implementing measures that reduce the vulnerability of natural and human systems to the impacts of climate change. </a:t>
          </a:r>
          <a:endParaRPr lang="en-NL" sz="2000" dirty="0"/>
        </a:p>
      </dgm:t>
    </dgm:pt>
    <dgm:pt modelId="{3E9EB4C9-41C3-4A16-8B66-44D7419091BD}" type="parTrans" cxnId="{050CCD70-D75E-419B-BF0E-9E9D19A2A2E5}">
      <dgm:prSet/>
      <dgm:spPr/>
      <dgm:t>
        <a:bodyPr/>
        <a:lstStyle/>
        <a:p>
          <a:endParaRPr lang="en-NL"/>
        </a:p>
      </dgm:t>
    </dgm:pt>
    <dgm:pt modelId="{192072DF-53BF-4A69-A123-6A6D617A1217}" type="sibTrans" cxnId="{050CCD70-D75E-419B-BF0E-9E9D19A2A2E5}">
      <dgm:prSet/>
      <dgm:spPr/>
      <dgm:t>
        <a:bodyPr/>
        <a:lstStyle/>
        <a:p>
          <a:endParaRPr lang="en-NL"/>
        </a:p>
      </dgm:t>
    </dgm:pt>
    <dgm:pt modelId="{BD2F9D35-9310-4103-879B-DE28D7AA1C01}">
      <dgm:prSet custT="1"/>
      <dgm:spPr/>
      <dgm:t>
        <a:bodyPr/>
        <a:lstStyle/>
        <a:p>
          <a:r>
            <a:rPr lang="en-GB" sz="2000" dirty="0"/>
            <a:t>Advocating for appropriate channelling of resources at a global level to protect negatively affected natural and human systems in a just and equitable way.</a:t>
          </a:r>
          <a:endParaRPr lang="en-NL" sz="2000" dirty="0"/>
        </a:p>
      </dgm:t>
    </dgm:pt>
    <dgm:pt modelId="{DBA4E89A-A464-465E-8FED-AE6FE25C9CA4}" type="parTrans" cxnId="{F23D9E8C-6CA0-42F3-9FC5-C29C85F58BF8}">
      <dgm:prSet/>
      <dgm:spPr/>
      <dgm:t>
        <a:bodyPr/>
        <a:lstStyle/>
        <a:p>
          <a:endParaRPr lang="en-NL"/>
        </a:p>
      </dgm:t>
    </dgm:pt>
    <dgm:pt modelId="{C0444816-C0FE-486C-B0A2-30F4BB709DD1}" type="sibTrans" cxnId="{F23D9E8C-6CA0-42F3-9FC5-C29C85F58BF8}">
      <dgm:prSet/>
      <dgm:spPr/>
      <dgm:t>
        <a:bodyPr/>
        <a:lstStyle/>
        <a:p>
          <a:endParaRPr lang="en-NL"/>
        </a:p>
      </dgm:t>
    </dgm:pt>
    <dgm:pt modelId="{D7529F2F-78BA-4BA6-AFF6-59E39FBB8536}" type="pres">
      <dgm:prSet presAssocID="{CEE5563D-A390-4C49-A4DB-1D796F964B95}" presName="linear" presStyleCnt="0">
        <dgm:presLayoutVars>
          <dgm:animLvl val="lvl"/>
          <dgm:resizeHandles val="exact"/>
        </dgm:presLayoutVars>
      </dgm:prSet>
      <dgm:spPr/>
    </dgm:pt>
    <dgm:pt modelId="{CAE83A76-FBF8-49E3-B62E-0079A019A608}" type="pres">
      <dgm:prSet presAssocID="{B1A18024-0CCF-4768-8A86-0BC6C742CF0D}" presName="parentText" presStyleLbl="node1" presStyleIdx="0" presStyleCnt="5" custScaleY="141486">
        <dgm:presLayoutVars>
          <dgm:chMax val="0"/>
          <dgm:bulletEnabled val="1"/>
        </dgm:presLayoutVars>
      </dgm:prSet>
      <dgm:spPr/>
    </dgm:pt>
    <dgm:pt modelId="{0EAE8136-23BC-438D-B18A-DEFE4B294FEF}" type="pres">
      <dgm:prSet presAssocID="{85B17085-F7B7-4E9A-9EC6-35EB5B255BC5}" presName="spacer" presStyleCnt="0"/>
      <dgm:spPr/>
    </dgm:pt>
    <dgm:pt modelId="{5EC8B9A6-5F77-445E-8BDB-E6C1E2105213}" type="pres">
      <dgm:prSet presAssocID="{6DB1CFCF-845E-4B05-90D9-3393F32A2633}" presName="parentText" presStyleLbl="node1" presStyleIdx="1" presStyleCnt="5">
        <dgm:presLayoutVars>
          <dgm:chMax val="0"/>
          <dgm:bulletEnabled val="1"/>
        </dgm:presLayoutVars>
      </dgm:prSet>
      <dgm:spPr/>
    </dgm:pt>
    <dgm:pt modelId="{68E09965-BDAD-4B98-9939-F1D13C1ACF75}" type="pres">
      <dgm:prSet presAssocID="{15D59517-AAE2-452C-93C4-5BDFB2DAC80C}" presName="spacer" presStyleCnt="0"/>
      <dgm:spPr/>
    </dgm:pt>
    <dgm:pt modelId="{28955ACD-53B4-499F-89BB-254F16A898CF}" type="pres">
      <dgm:prSet presAssocID="{4CF24DA0-DB86-4EBD-BA8F-F8F343D5C9E5}" presName="parentText" presStyleLbl="node1" presStyleIdx="2" presStyleCnt="5">
        <dgm:presLayoutVars>
          <dgm:chMax val="0"/>
          <dgm:bulletEnabled val="1"/>
        </dgm:presLayoutVars>
      </dgm:prSet>
      <dgm:spPr/>
    </dgm:pt>
    <dgm:pt modelId="{7EE0F2CA-2849-45D7-BAFE-908C3113EF42}" type="pres">
      <dgm:prSet presAssocID="{192072DF-53BF-4A69-A123-6A6D617A1217}" presName="spacer" presStyleCnt="0"/>
      <dgm:spPr/>
    </dgm:pt>
    <dgm:pt modelId="{1CBCF9C5-F202-4995-9634-4C82753ADD33}" type="pres">
      <dgm:prSet presAssocID="{CEB19BAB-4487-40C4-BF32-76075AF1F385}" presName="parentText" presStyleLbl="node1" presStyleIdx="3" presStyleCnt="5">
        <dgm:presLayoutVars>
          <dgm:chMax val="0"/>
          <dgm:bulletEnabled val="1"/>
        </dgm:presLayoutVars>
      </dgm:prSet>
      <dgm:spPr/>
    </dgm:pt>
    <dgm:pt modelId="{0E3D8964-B13C-4018-972D-D352A647FF70}" type="pres">
      <dgm:prSet presAssocID="{6FF1B02C-546F-423F-9A85-9C53A0C14D86}" presName="spacer" presStyleCnt="0"/>
      <dgm:spPr/>
    </dgm:pt>
    <dgm:pt modelId="{569EEFCE-F1FB-4C9C-B800-7076A67F68FB}" type="pres">
      <dgm:prSet presAssocID="{BD2F9D35-9310-4103-879B-DE28D7AA1C01}" presName="parentText" presStyleLbl="node1" presStyleIdx="4" presStyleCnt="5" custScaleY="108367">
        <dgm:presLayoutVars>
          <dgm:chMax val="0"/>
          <dgm:bulletEnabled val="1"/>
        </dgm:presLayoutVars>
      </dgm:prSet>
      <dgm:spPr/>
    </dgm:pt>
  </dgm:ptLst>
  <dgm:cxnLst>
    <dgm:cxn modelId="{1DEC4335-799B-4B04-B477-79C51A81FE01}" srcId="{CEE5563D-A390-4C49-A4DB-1D796F964B95}" destId="{6DB1CFCF-845E-4B05-90D9-3393F32A2633}" srcOrd="1" destOrd="0" parTransId="{44249E4E-6EE4-4C6D-BAA1-150415A82CB0}" sibTransId="{15D59517-AAE2-452C-93C4-5BDFB2DAC80C}"/>
    <dgm:cxn modelId="{D30DE669-1050-4936-ADDB-7CD7DD193F25}" srcId="{CEE5563D-A390-4C49-A4DB-1D796F964B95}" destId="{CEB19BAB-4487-40C4-BF32-76075AF1F385}" srcOrd="3" destOrd="0" parTransId="{58E0EA66-2472-4B6A-A27B-C121C5AA7611}" sibTransId="{6FF1B02C-546F-423F-9A85-9C53A0C14D86}"/>
    <dgm:cxn modelId="{1BDD276A-4648-4336-9409-C5A4AD31D51A}" type="presOf" srcId="{BD2F9D35-9310-4103-879B-DE28D7AA1C01}" destId="{569EEFCE-F1FB-4C9C-B800-7076A67F68FB}" srcOrd="0" destOrd="0" presId="urn:microsoft.com/office/officeart/2005/8/layout/vList2"/>
    <dgm:cxn modelId="{DA98D76A-57DC-4B15-A99C-9B95D1479E73}" srcId="{CEE5563D-A390-4C49-A4DB-1D796F964B95}" destId="{B1A18024-0CCF-4768-8A86-0BC6C742CF0D}" srcOrd="0" destOrd="0" parTransId="{71B45B79-7DE5-4477-A84A-69A92E5FAE13}" sibTransId="{85B17085-F7B7-4E9A-9EC6-35EB5B255BC5}"/>
    <dgm:cxn modelId="{050CCD70-D75E-419B-BF0E-9E9D19A2A2E5}" srcId="{CEE5563D-A390-4C49-A4DB-1D796F964B95}" destId="{4CF24DA0-DB86-4EBD-BA8F-F8F343D5C9E5}" srcOrd="2" destOrd="0" parTransId="{3E9EB4C9-41C3-4A16-8B66-44D7419091BD}" sibTransId="{192072DF-53BF-4A69-A123-6A6D617A1217}"/>
    <dgm:cxn modelId="{F23D9E8C-6CA0-42F3-9FC5-C29C85F58BF8}" srcId="{CEE5563D-A390-4C49-A4DB-1D796F964B95}" destId="{BD2F9D35-9310-4103-879B-DE28D7AA1C01}" srcOrd="4" destOrd="0" parTransId="{DBA4E89A-A464-465E-8FED-AE6FE25C9CA4}" sibTransId="{C0444816-C0FE-486C-B0A2-30F4BB709DD1}"/>
    <dgm:cxn modelId="{FDDDF4AB-5F8F-4773-829E-7A30B9FB75D4}" type="presOf" srcId="{6DB1CFCF-845E-4B05-90D9-3393F32A2633}" destId="{5EC8B9A6-5F77-445E-8BDB-E6C1E2105213}" srcOrd="0" destOrd="0" presId="urn:microsoft.com/office/officeart/2005/8/layout/vList2"/>
    <dgm:cxn modelId="{B9EB45C8-91B1-499F-8558-C2ACC63D323A}" type="presOf" srcId="{B1A18024-0CCF-4768-8A86-0BC6C742CF0D}" destId="{CAE83A76-FBF8-49E3-B62E-0079A019A608}" srcOrd="0" destOrd="0" presId="urn:microsoft.com/office/officeart/2005/8/layout/vList2"/>
    <dgm:cxn modelId="{59D573D8-28C1-4E9F-93ED-62A3B3F288E2}" type="presOf" srcId="{CEB19BAB-4487-40C4-BF32-76075AF1F385}" destId="{1CBCF9C5-F202-4995-9634-4C82753ADD33}" srcOrd="0" destOrd="0" presId="urn:microsoft.com/office/officeart/2005/8/layout/vList2"/>
    <dgm:cxn modelId="{042B59D8-9194-46C3-80C7-8B6D7EEE494A}" type="presOf" srcId="{4CF24DA0-DB86-4EBD-BA8F-F8F343D5C9E5}" destId="{28955ACD-53B4-499F-89BB-254F16A898CF}" srcOrd="0" destOrd="0" presId="urn:microsoft.com/office/officeart/2005/8/layout/vList2"/>
    <dgm:cxn modelId="{EC675DFF-B493-4BAD-AA86-313058C757DB}" type="presOf" srcId="{CEE5563D-A390-4C49-A4DB-1D796F964B95}" destId="{D7529F2F-78BA-4BA6-AFF6-59E39FBB8536}" srcOrd="0" destOrd="0" presId="urn:microsoft.com/office/officeart/2005/8/layout/vList2"/>
    <dgm:cxn modelId="{CAD76BA0-FF4C-4F89-8636-1DCF534747AC}" type="presParOf" srcId="{D7529F2F-78BA-4BA6-AFF6-59E39FBB8536}" destId="{CAE83A76-FBF8-49E3-B62E-0079A019A608}" srcOrd="0" destOrd="0" presId="urn:microsoft.com/office/officeart/2005/8/layout/vList2"/>
    <dgm:cxn modelId="{BDCDE38C-92AA-48A6-A915-B2E287C65320}" type="presParOf" srcId="{D7529F2F-78BA-4BA6-AFF6-59E39FBB8536}" destId="{0EAE8136-23BC-438D-B18A-DEFE4B294FEF}" srcOrd="1" destOrd="0" presId="urn:microsoft.com/office/officeart/2005/8/layout/vList2"/>
    <dgm:cxn modelId="{6A5C8C68-CA82-4B64-9A67-0C39AF717B06}" type="presParOf" srcId="{D7529F2F-78BA-4BA6-AFF6-59E39FBB8536}" destId="{5EC8B9A6-5F77-445E-8BDB-E6C1E2105213}" srcOrd="2" destOrd="0" presId="urn:microsoft.com/office/officeart/2005/8/layout/vList2"/>
    <dgm:cxn modelId="{EA75FCCC-FB78-4C80-BB0A-ABB9EA8A36DA}" type="presParOf" srcId="{D7529F2F-78BA-4BA6-AFF6-59E39FBB8536}" destId="{68E09965-BDAD-4B98-9939-F1D13C1ACF75}" srcOrd="3" destOrd="0" presId="urn:microsoft.com/office/officeart/2005/8/layout/vList2"/>
    <dgm:cxn modelId="{2163413E-814B-410C-9365-3C7BF9D51D07}" type="presParOf" srcId="{D7529F2F-78BA-4BA6-AFF6-59E39FBB8536}" destId="{28955ACD-53B4-499F-89BB-254F16A898CF}" srcOrd="4" destOrd="0" presId="urn:microsoft.com/office/officeart/2005/8/layout/vList2"/>
    <dgm:cxn modelId="{160C801F-D735-4DFE-B7A8-2EE0BB586ADA}" type="presParOf" srcId="{D7529F2F-78BA-4BA6-AFF6-59E39FBB8536}" destId="{7EE0F2CA-2849-45D7-BAFE-908C3113EF42}" srcOrd="5" destOrd="0" presId="urn:microsoft.com/office/officeart/2005/8/layout/vList2"/>
    <dgm:cxn modelId="{8B5C7490-AE11-41B3-9172-96E1429E3276}" type="presParOf" srcId="{D7529F2F-78BA-4BA6-AFF6-59E39FBB8536}" destId="{1CBCF9C5-F202-4995-9634-4C82753ADD33}" srcOrd="6" destOrd="0" presId="urn:microsoft.com/office/officeart/2005/8/layout/vList2"/>
    <dgm:cxn modelId="{772057C2-E9DA-44FD-A624-C01122B04EA8}" type="presParOf" srcId="{D7529F2F-78BA-4BA6-AFF6-59E39FBB8536}" destId="{0E3D8964-B13C-4018-972D-D352A647FF70}" srcOrd="7" destOrd="0" presId="urn:microsoft.com/office/officeart/2005/8/layout/vList2"/>
    <dgm:cxn modelId="{9951EF82-299A-4B8C-8346-4D4D881A8446}" type="presParOf" srcId="{D7529F2F-78BA-4BA6-AFF6-59E39FBB8536}" destId="{569EEFCE-F1FB-4C9C-B800-7076A67F68F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EC9D00-7D4D-4724-8FD8-FD2C6C4E492A}"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NL"/>
        </a:p>
      </dgm:t>
    </dgm:pt>
    <dgm:pt modelId="{288CA17F-010F-47C8-82E8-CDB1F0BD8907}">
      <dgm:prSet phldrT="[Text]"/>
      <dgm:spPr/>
      <dgm:t>
        <a:bodyPr/>
        <a:lstStyle/>
        <a:p>
          <a:pPr algn="ctr"/>
          <a:r>
            <a:rPr lang="en-GB" dirty="0">
              <a:solidFill>
                <a:schemeClr val="tx1"/>
              </a:solidFill>
            </a:rPr>
            <a:t>Climate change mitigation focused on solutions</a:t>
          </a:r>
          <a:endParaRPr lang="en-NL" dirty="0"/>
        </a:p>
      </dgm:t>
    </dgm:pt>
    <dgm:pt modelId="{6C1D7178-DE3F-4DC4-96C7-58A871042227}" type="parTrans" cxnId="{6C26FC64-702E-440D-BBFF-AD6F174E9BD0}">
      <dgm:prSet/>
      <dgm:spPr/>
      <dgm:t>
        <a:bodyPr/>
        <a:lstStyle/>
        <a:p>
          <a:pPr algn="ctr"/>
          <a:endParaRPr lang="en-NL"/>
        </a:p>
      </dgm:t>
    </dgm:pt>
    <dgm:pt modelId="{B8DAD99D-2EBA-454E-B39F-0F0B84B7C56F}" type="sibTrans" cxnId="{6C26FC64-702E-440D-BBFF-AD6F174E9BD0}">
      <dgm:prSet/>
      <dgm:spPr/>
      <dgm:t>
        <a:bodyPr/>
        <a:lstStyle/>
        <a:p>
          <a:pPr algn="ctr"/>
          <a:endParaRPr lang="en-NL"/>
        </a:p>
      </dgm:t>
    </dgm:pt>
    <dgm:pt modelId="{EAAB7796-74AE-4689-8B04-9053AFD29681}">
      <dgm:prSet phldrT="[Text]"/>
      <dgm:spPr/>
      <dgm:t>
        <a:bodyPr/>
        <a:lstStyle/>
        <a:p>
          <a:pPr algn="ctr"/>
          <a:r>
            <a:rPr lang="en-GB" dirty="0"/>
            <a:t>Interactive teaching material</a:t>
          </a:r>
          <a:endParaRPr lang="en-NL" dirty="0"/>
        </a:p>
      </dgm:t>
    </dgm:pt>
    <dgm:pt modelId="{460FDE6B-C990-4567-A97D-8CE92DF5C9F2}" type="parTrans" cxnId="{2625F2E7-DF7E-4A06-9702-070DED043143}">
      <dgm:prSet/>
      <dgm:spPr/>
      <dgm:t>
        <a:bodyPr/>
        <a:lstStyle/>
        <a:p>
          <a:pPr algn="ctr"/>
          <a:endParaRPr lang="en-NL"/>
        </a:p>
      </dgm:t>
    </dgm:pt>
    <dgm:pt modelId="{DBDA2ACF-7408-4288-A40D-2DE9427DF32E}" type="sibTrans" cxnId="{2625F2E7-DF7E-4A06-9702-070DED043143}">
      <dgm:prSet/>
      <dgm:spPr/>
      <dgm:t>
        <a:bodyPr/>
        <a:lstStyle/>
        <a:p>
          <a:pPr algn="ctr"/>
          <a:endParaRPr lang="en-NL"/>
        </a:p>
      </dgm:t>
    </dgm:pt>
    <dgm:pt modelId="{E9A84F13-52FC-45F9-9914-98752192E741}">
      <dgm:prSet phldrT="[Text]"/>
      <dgm:spPr/>
      <dgm:t>
        <a:bodyPr/>
        <a:lstStyle/>
        <a:p>
          <a:pPr algn="ctr"/>
          <a:r>
            <a:rPr lang="en-GB" dirty="0"/>
            <a:t>MIT Sloan &amp; Climate Interactive Simulation tool </a:t>
          </a:r>
          <a:endParaRPr lang="en-NL" dirty="0"/>
        </a:p>
      </dgm:t>
    </dgm:pt>
    <dgm:pt modelId="{AE41392D-7902-40C5-8641-A2A61F1AF4D6}" type="parTrans" cxnId="{01DA5A4C-589D-4FA9-8A25-12B4A766B5DF}">
      <dgm:prSet/>
      <dgm:spPr/>
      <dgm:t>
        <a:bodyPr/>
        <a:lstStyle/>
        <a:p>
          <a:pPr algn="ctr"/>
          <a:endParaRPr lang="en-NL"/>
        </a:p>
      </dgm:t>
    </dgm:pt>
    <dgm:pt modelId="{5451EB49-B932-4DDA-8764-16538FDD296B}" type="sibTrans" cxnId="{01DA5A4C-589D-4FA9-8A25-12B4A766B5DF}">
      <dgm:prSet/>
      <dgm:spPr/>
      <dgm:t>
        <a:bodyPr/>
        <a:lstStyle/>
        <a:p>
          <a:pPr algn="ctr"/>
          <a:endParaRPr lang="en-NL"/>
        </a:p>
      </dgm:t>
    </dgm:pt>
    <dgm:pt modelId="{693AB9D4-59AB-4AE9-A0ED-EEC538033421}">
      <dgm:prSet/>
      <dgm:spPr/>
      <dgm:t>
        <a:bodyPr/>
        <a:lstStyle/>
        <a:p>
          <a:pPr algn="ctr"/>
          <a:r>
            <a:rPr lang="en-GB" dirty="0"/>
            <a:t>Certificates for you and your students</a:t>
          </a:r>
          <a:endParaRPr lang="en-NL" dirty="0"/>
        </a:p>
      </dgm:t>
    </dgm:pt>
    <dgm:pt modelId="{CBA92C69-736A-4B07-BB73-1E2A9B937B26}" type="parTrans" cxnId="{7A796FD2-326F-4B5A-9A70-587DFC35559D}">
      <dgm:prSet/>
      <dgm:spPr/>
      <dgm:t>
        <a:bodyPr/>
        <a:lstStyle/>
        <a:p>
          <a:pPr algn="ctr"/>
          <a:endParaRPr lang="en-NL"/>
        </a:p>
      </dgm:t>
    </dgm:pt>
    <dgm:pt modelId="{1272EF4D-94B3-4F95-BC95-B1B64D49CE2C}" type="sibTrans" cxnId="{7A796FD2-326F-4B5A-9A70-587DFC35559D}">
      <dgm:prSet/>
      <dgm:spPr/>
      <dgm:t>
        <a:bodyPr/>
        <a:lstStyle/>
        <a:p>
          <a:pPr algn="ctr"/>
          <a:endParaRPr lang="en-NL"/>
        </a:p>
      </dgm:t>
    </dgm:pt>
    <dgm:pt modelId="{D1703DA8-CB43-4CE2-89F3-0AE2985318B0}" type="pres">
      <dgm:prSet presAssocID="{89EC9D00-7D4D-4724-8FD8-FD2C6C4E492A}" presName="Name0" presStyleCnt="0">
        <dgm:presLayoutVars>
          <dgm:dir/>
          <dgm:resizeHandles val="exact"/>
        </dgm:presLayoutVars>
      </dgm:prSet>
      <dgm:spPr/>
    </dgm:pt>
    <dgm:pt modelId="{DBBD1058-A32C-4A27-BDD0-E5B4ECE68118}" type="pres">
      <dgm:prSet presAssocID="{288CA17F-010F-47C8-82E8-CDB1F0BD8907}" presName="compNode" presStyleCnt="0"/>
      <dgm:spPr/>
    </dgm:pt>
    <dgm:pt modelId="{CD6A562E-7197-486F-BE97-DFBC2CFF3D7E}" type="pres">
      <dgm:prSet presAssocID="{288CA17F-010F-47C8-82E8-CDB1F0BD8907}" presName="pictRect" presStyleLbl="node1" presStyleIdx="0" presStyleCnt="4"/>
      <dgm:spPr>
        <a:blipFill rotWithShape="1">
          <a:blip xmlns:r="http://schemas.openxmlformats.org/officeDocument/2006/relationships" r:embed="rId1"/>
          <a:srcRect/>
          <a:stretch>
            <a:fillRect l="-2000" r="-2000"/>
          </a:stretch>
        </a:blipFill>
      </dgm:spPr>
    </dgm:pt>
    <dgm:pt modelId="{4D876F06-6DDD-4D83-890F-4D029BA745C5}" type="pres">
      <dgm:prSet presAssocID="{288CA17F-010F-47C8-82E8-CDB1F0BD8907}" presName="textRect" presStyleLbl="revTx" presStyleIdx="0" presStyleCnt="4">
        <dgm:presLayoutVars>
          <dgm:bulletEnabled val="1"/>
        </dgm:presLayoutVars>
      </dgm:prSet>
      <dgm:spPr/>
    </dgm:pt>
    <dgm:pt modelId="{2341538B-5564-45EE-8A9A-9A7D47930EEA}" type="pres">
      <dgm:prSet presAssocID="{B8DAD99D-2EBA-454E-B39F-0F0B84B7C56F}" presName="sibTrans" presStyleLbl="sibTrans2D1" presStyleIdx="0" presStyleCnt="0"/>
      <dgm:spPr/>
    </dgm:pt>
    <dgm:pt modelId="{055E91EC-143C-40DC-A478-6FEF82A389E8}" type="pres">
      <dgm:prSet presAssocID="{EAAB7796-74AE-4689-8B04-9053AFD29681}" presName="compNode" presStyleCnt="0"/>
      <dgm:spPr/>
    </dgm:pt>
    <dgm:pt modelId="{D09A07F7-6B08-419A-929B-35B77FEFD7CC}" type="pres">
      <dgm:prSet presAssocID="{EAAB7796-74AE-4689-8B04-9053AFD29681}" presName="pictRect" presStyleLbl="node1" presStyleIdx="1" presStyleCnt="4"/>
      <dgm:spPr>
        <a:blipFill rotWithShape="1">
          <a:blip xmlns:r="http://schemas.openxmlformats.org/officeDocument/2006/relationships" r:embed="rId2"/>
          <a:srcRect/>
          <a:stretch>
            <a:fillRect l="-2000" r="-2000"/>
          </a:stretch>
        </a:blipFill>
      </dgm:spPr>
    </dgm:pt>
    <dgm:pt modelId="{8C75DDDE-D4AF-4EFE-93CD-C3BF02253519}" type="pres">
      <dgm:prSet presAssocID="{EAAB7796-74AE-4689-8B04-9053AFD29681}" presName="textRect" presStyleLbl="revTx" presStyleIdx="1" presStyleCnt="4">
        <dgm:presLayoutVars>
          <dgm:bulletEnabled val="1"/>
        </dgm:presLayoutVars>
      </dgm:prSet>
      <dgm:spPr/>
    </dgm:pt>
    <dgm:pt modelId="{9BE3FF69-2864-47E9-A5DB-307E08D44A81}" type="pres">
      <dgm:prSet presAssocID="{DBDA2ACF-7408-4288-A40D-2DE9427DF32E}" presName="sibTrans" presStyleLbl="sibTrans2D1" presStyleIdx="0" presStyleCnt="0"/>
      <dgm:spPr/>
    </dgm:pt>
    <dgm:pt modelId="{64AB5C60-0E12-4DD7-8279-C03B5B5B1594}" type="pres">
      <dgm:prSet presAssocID="{E9A84F13-52FC-45F9-9914-98752192E741}" presName="compNode" presStyleCnt="0"/>
      <dgm:spPr/>
    </dgm:pt>
    <dgm:pt modelId="{ADD7C7E1-30A0-4713-8F27-30F74E1E2C57}" type="pres">
      <dgm:prSet presAssocID="{E9A84F13-52FC-45F9-9914-98752192E741}" presName="pictRect" presStyleLbl="node1" presStyleIdx="2" presStyleCnt="4"/>
      <dgm:spPr>
        <a:blipFill rotWithShape="1">
          <a:blip xmlns:r="http://schemas.openxmlformats.org/officeDocument/2006/relationships" r:embed="rId3"/>
          <a:srcRect/>
          <a:stretch>
            <a:fillRect l="-2000" r="-2000"/>
          </a:stretch>
        </a:blipFill>
      </dgm:spPr>
    </dgm:pt>
    <dgm:pt modelId="{1EE91406-2FB8-46B7-B726-80C89895A895}" type="pres">
      <dgm:prSet presAssocID="{E9A84F13-52FC-45F9-9914-98752192E741}" presName="textRect" presStyleLbl="revTx" presStyleIdx="2" presStyleCnt="4">
        <dgm:presLayoutVars>
          <dgm:bulletEnabled val="1"/>
        </dgm:presLayoutVars>
      </dgm:prSet>
      <dgm:spPr/>
    </dgm:pt>
    <dgm:pt modelId="{77A89643-6148-4D94-B862-61DA29EBBEA4}" type="pres">
      <dgm:prSet presAssocID="{5451EB49-B932-4DDA-8764-16538FDD296B}" presName="sibTrans" presStyleLbl="sibTrans2D1" presStyleIdx="0" presStyleCnt="0"/>
      <dgm:spPr/>
    </dgm:pt>
    <dgm:pt modelId="{51B9BC2B-9E44-4DAC-B6D8-83A4E93968FA}" type="pres">
      <dgm:prSet presAssocID="{693AB9D4-59AB-4AE9-A0ED-EEC538033421}" presName="compNode" presStyleCnt="0"/>
      <dgm:spPr/>
    </dgm:pt>
    <dgm:pt modelId="{DC7A39B0-3FAA-4438-BBA8-BFC9CE9EFD63}" type="pres">
      <dgm:prSet presAssocID="{693AB9D4-59AB-4AE9-A0ED-EEC538033421}" presName="pictRect" presStyleLbl="node1" presStyleIdx="3" presStyleCnt="4"/>
      <dgm:spPr>
        <a:blipFill rotWithShape="1">
          <a:blip xmlns:r="http://schemas.openxmlformats.org/officeDocument/2006/relationships" r:embed="rId4"/>
          <a:srcRect/>
          <a:stretch>
            <a:fillRect l="-2000" r="-2000"/>
          </a:stretch>
        </a:blipFill>
      </dgm:spPr>
    </dgm:pt>
    <dgm:pt modelId="{F86DC537-E8D6-4C90-8AF1-A480E8A5DDFD}" type="pres">
      <dgm:prSet presAssocID="{693AB9D4-59AB-4AE9-A0ED-EEC538033421}" presName="textRect" presStyleLbl="revTx" presStyleIdx="3" presStyleCnt="4">
        <dgm:presLayoutVars>
          <dgm:bulletEnabled val="1"/>
        </dgm:presLayoutVars>
      </dgm:prSet>
      <dgm:spPr/>
    </dgm:pt>
  </dgm:ptLst>
  <dgm:cxnLst>
    <dgm:cxn modelId="{5BC9EC00-265A-4EE5-B4A1-BE8DB93E13D0}" type="presOf" srcId="{E9A84F13-52FC-45F9-9914-98752192E741}" destId="{1EE91406-2FB8-46B7-B726-80C89895A895}" srcOrd="0" destOrd="0" presId="urn:microsoft.com/office/officeart/2005/8/layout/pList1"/>
    <dgm:cxn modelId="{6C26FC64-702E-440D-BBFF-AD6F174E9BD0}" srcId="{89EC9D00-7D4D-4724-8FD8-FD2C6C4E492A}" destId="{288CA17F-010F-47C8-82E8-CDB1F0BD8907}" srcOrd="0" destOrd="0" parTransId="{6C1D7178-DE3F-4DC4-96C7-58A871042227}" sibTransId="{B8DAD99D-2EBA-454E-B39F-0F0B84B7C56F}"/>
    <dgm:cxn modelId="{01DA5A4C-589D-4FA9-8A25-12B4A766B5DF}" srcId="{89EC9D00-7D4D-4724-8FD8-FD2C6C4E492A}" destId="{E9A84F13-52FC-45F9-9914-98752192E741}" srcOrd="2" destOrd="0" parTransId="{AE41392D-7902-40C5-8641-A2A61F1AF4D6}" sibTransId="{5451EB49-B932-4DDA-8764-16538FDD296B}"/>
    <dgm:cxn modelId="{A1F9DF4C-9394-4F5A-91A4-65F35562868F}" type="presOf" srcId="{89EC9D00-7D4D-4724-8FD8-FD2C6C4E492A}" destId="{D1703DA8-CB43-4CE2-89F3-0AE2985318B0}" srcOrd="0" destOrd="0" presId="urn:microsoft.com/office/officeart/2005/8/layout/pList1"/>
    <dgm:cxn modelId="{C34BB36E-BABC-430F-8E35-DCC78B01A95A}" type="presOf" srcId="{693AB9D4-59AB-4AE9-A0ED-EEC538033421}" destId="{F86DC537-E8D6-4C90-8AF1-A480E8A5DDFD}" srcOrd="0" destOrd="0" presId="urn:microsoft.com/office/officeart/2005/8/layout/pList1"/>
    <dgm:cxn modelId="{97278E5A-B5DB-4AC9-B442-AD29BF48F343}" type="presOf" srcId="{5451EB49-B932-4DDA-8764-16538FDD296B}" destId="{77A89643-6148-4D94-B862-61DA29EBBEA4}" srcOrd="0" destOrd="0" presId="urn:microsoft.com/office/officeart/2005/8/layout/pList1"/>
    <dgm:cxn modelId="{BA5D7096-9F1A-4428-93D6-AD35A46B89A2}" type="presOf" srcId="{288CA17F-010F-47C8-82E8-CDB1F0BD8907}" destId="{4D876F06-6DDD-4D83-890F-4D029BA745C5}" srcOrd="0" destOrd="0" presId="urn:microsoft.com/office/officeart/2005/8/layout/pList1"/>
    <dgm:cxn modelId="{1FBEF496-4043-4D1B-8B89-4F17E31B47B5}" type="presOf" srcId="{B8DAD99D-2EBA-454E-B39F-0F0B84B7C56F}" destId="{2341538B-5564-45EE-8A9A-9A7D47930EEA}" srcOrd="0" destOrd="0" presId="urn:microsoft.com/office/officeart/2005/8/layout/pList1"/>
    <dgm:cxn modelId="{2CF004B5-C468-4331-A155-FBAC324E236D}" type="presOf" srcId="{DBDA2ACF-7408-4288-A40D-2DE9427DF32E}" destId="{9BE3FF69-2864-47E9-A5DB-307E08D44A81}" srcOrd="0" destOrd="0" presId="urn:microsoft.com/office/officeart/2005/8/layout/pList1"/>
    <dgm:cxn modelId="{7A796FD2-326F-4B5A-9A70-587DFC35559D}" srcId="{89EC9D00-7D4D-4724-8FD8-FD2C6C4E492A}" destId="{693AB9D4-59AB-4AE9-A0ED-EEC538033421}" srcOrd="3" destOrd="0" parTransId="{CBA92C69-736A-4B07-BB73-1E2A9B937B26}" sibTransId="{1272EF4D-94B3-4F95-BC95-B1B64D49CE2C}"/>
    <dgm:cxn modelId="{7CF6C5DD-A01C-4907-8886-36CE551489EF}" type="presOf" srcId="{EAAB7796-74AE-4689-8B04-9053AFD29681}" destId="{8C75DDDE-D4AF-4EFE-93CD-C3BF02253519}" srcOrd="0" destOrd="0" presId="urn:microsoft.com/office/officeart/2005/8/layout/pList1"/>
    <dgm:cxn modelId="{2625F2E7-DF7E-4A06-9702-070DED043143}" srcId="{89EC9D00-7D4D-4724-8FD8-FD2C6C4E492A}" destId="{EAAB7796-74AE-4689-8B04-9053AFD29681}" srcOrd="1" destOrd="0" parTransId="{460FDE6B-C990-4567-A97D-8CE92DF5C9F2}" sibTransId="{DBDA2ACF-7408-4288-A40D-2DE9427DF32E}"/>
    <dgm:cxn modelId="{59BB8E91-0AE8-4B43-AA35-20F14AF14E7B}" type="presParOf" srcId="{D1703DA8-CB43-4CE2-89F3-0AE2985318B0}" destId="{DBBD1058-A32C-4A27-BDD0-E5B4ECE68118}" srcOrd="0" destOrd="0" presId="urn:microsoft.com/office/officeart/2005/8/layout/pList1"/>
    <dgm:cxn modelId="{352BB9B4-114B-490D-9B5C-0F432CFA979E}" type="presParOf" srcId="{DBBD1058-A32C-4A27-BDD0-E5B4ECE68118}" destId="{CD6A562E-7197-486F-BE97-DFBC2CFF3D7E}" srcOrd="0" destOrd="0" presId="urn:microsoft.com/office/officeart/2005/8/layout/pList1"/>
    <dgm:cxn modelId="{31886932-6B2A-48DF-BA1C-D8E709450A41}" type="presParOf" srcId="{DBBD1058-A32C-4A27-BDD0-E5B4ECE68118}" destId="{4D876F06-6DDD-4D83-890F-4D029BA745C5}" srcOrd="1" destOrd="0" presId="urn:microsoft.com/office/officeart/2005/8/layout/pList1"/>
    <dgm:cxn modelId="{A118CBF0-B876-42DC-8C3F-891B63A32DBB}" type="presParOf" srcId="{D1703DA8-CB43-4CE2-89F3-0AE2985318B0}" destId="{2341538B-5564-45EE-8A9A-9A7D47930EEA}" srcOrd="1" destOrd="0" presId="urn:microsoft.com/office/officeart/2005/8/layout/pList1"/>
    <dgm:cxn modelId="{1E483674-394D-4F4C-B8DB-6D82F23D2E0A}" type="presParOf" srcId="{D1703DA8-CB43-4CE2-89F3-0AE2985318B0}" destId="{055E91EC-143C-40DC-A478-6FEF82A389E8}" srcOrd="2" destOrd="0" presId="urn:microsoft.com/office/officeart/2005/8/layout/pList1"/>
    <dgm:cxn modelId="{0E3040B1-FAC5-4ADA-AD0F-46BF0B094617}" type="presParOf" srcId="{055E91EC-143C-40DC-A478-6FEF82A389E8}" destId="{D09A07F7-6B08-419A-929B-35B77FEFD7CC}" srcOrd="0" destOrd="0" presId="urn:microsoft.com/office/officeart/2005/8/layout/pList1"/>
    <dgm:cxn modelId="{ED5E1A46-E5E8-4967-A13B-DF5B2039FDDC}" type="presParOf" srcId="{055E91EC-143C-40DC-A478-6FEF82A389E8}" destId="{8C75DDDE-D4AF-4EFE-93CD-C3BF02253519}" srcOrd="1" destOrd="0" presId="urn:microsoft.com/office/officeart/2005/8/layout/pList1"/>
    <dgm:cxn modelId="{3B5FBB14-4CF8-4046-8770-A660726CAD2B}" type="presParOf" srcId="{D1703DA8-CB43-4CE2-89F3-0AE2985318B0}" destId="{9BE3FF69-2864-47E9-A5DB-307E08D44A81}" srcOrd="3" destOrd="0" presId="urn:microsoft.com/office/officeart/2005/8/layout/pList1"/>
    <dgm:cxn modelId="{E307ED5A-57E3-487B-AEC4-011EED55CAC2}" type="presParOf" srcId="{D1703DA8-CB43-4CE2-89F3-0AE2985318B0}" destId="{64AB5C60-0E12-4DD7-8279-C03B5B5B1594}" srcOrd="4" destOrd="0" presId="urn:microsoft.com/office/officeart/2005/8/layout/pList1"/>
    <dgm:cxn modelId="{75C785E1-F70F-4967-91F2-00F7F440255B}" type="presParOf" srcId="{64AB5C60-0E12-4DD7-8279-C03B5B5B1594}" destId="{ADD7C7E1-30A0-4713-8F27-30F74E1E2C57}" srcOrd="0" destOrd="0" presId="urn:microsoft.com/office/officeart/2005/8/layout/pList1"/>
    <dgm:cxn modelId="{9EC28D38-304C-4EF8-8092-4E00D1DF222E}" type="presParOf" srcId="{64AB5C60-0E12-4DD7-8279-C03B5B5B1594}" destId="{1EE91406-2FB8-46B7-B726-80C89895A895}" srcOrd="1" destOrd="0" presId="urn:microsoft.com/office/officeart/2005/8/layout/pList1"/>
    <dgm:cxn modelId="{60AB03A2-3CE5-4356-82E4-2238E63FB00F}" type="presParOf" srcId="{D1703DA8-CB43-4CE2-89F3-0AE2985318B0}" destId="{77A89643-6148-4D94-B862-61DA29EBBEA4}" srcOrd="5" destOrd="0" presId="urn:microsoft.com/office/officeart/2005/8/layout/pList1"/>
    <dgm:cxn modelId="{F8DC47A9-1BA5-41EB-A84C-AC78EF65C300}" type="presParOf" srcId="{D1703DA8-CB43-4CE2-89F3-0AE2985318B0}" destId="{51B9BC2B-9E44-4DAC-B6D8-83A4E93968FA}" srcOrd="6" destOrd="0" presId="urn:microsoft.com/office/officeart/2005/8/layout/pList1"/>
    <dgm:cxn modelId="{DBE0D16E-33C1-465D-AD4B-C2FA276ECF1E}" type="presParOf" srcId="{51B9BC2B-9E44-4DAC-B6D8-83A4E93968FA}" destId="{DC7A39B0-3FAA-4438-BBA8-BFC9CE9EFD63}" srcOrd="0" destOrd="0" presId="urn:microsoft.com/office/officeart/2005/8/layout/pList1"/>
    <dgm:cxn modelId="{9250AF9A-373D-457C-B222-B67668528087}" type="presParOf" srcId="{51B9BC2B-9E44-4DAC-B6D8-83A4E93968FA}" destId="{F86DC537-E8D6-4C90-8AF1-A480E8A5DDFD}"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240DFD-9C90-4185-A583-6E33B86868F1}">
      <dsp:nvSpPr>
        <dsp:cNvPr id="0" name=""/>
        <dsp:cNvSpPr/>
      </dsp:nvSpPr>
      <dsp:spPr>
        <a:xfrm>
          <a:off x="0" y="401292"/>
          <a:ext cx="11520000" cy="10530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Knowledge and understanding of a broad range of scientific concepts and processes related to climate change (e.g. climate, deforestation, habitat loss, water cycle, soil erosion, air pollution), its causes and its consequences, ecologically, socially, economically and politically.</a:t>
          </a:r>
          <a:endParaRPr lang="en-NL" sz="2000" kern="1200" dirty="0"/>
        </a:p>
      </dsp:txBody>
      <dsp:txXfrm>
        <a:off x="51403" y="452695"/>
        <a:ext cx="11417194" cy="950194"/>
      </dsp:txXfrm>
    </dsp:sp>
    <dsp:sp modelId="{896DA917-1B18-4943-8322-70A1F7480905}">
      <dsp:nvSpPr>
        <dsp:cNvPr id="0" name=""/>
        <dsp:cNvSpPr/>
      </dsp:nvSpPr>
      <dsp:spPr>
        <a:xfrm>
          <a:off x="0" y="1511892"/>
          <a:ext cx="11520000" cy="1157615"/>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Knowledge and understanding of the dynamics of climate change impact across time and space (e.g. delayed consequences, reducing the quality of life, security and development options of future generations).</a:t>
          </a:r>
          <a:endParaRPr lang="en-NL" sz="2000" kern="1200" dirty="0"/>
        </a:p>
      </dsp:txBody>
      <dsp:txXfrm>
        <a:off x="56510" y="1568402"/>
        <a:ext cx="11406980" cy="1044595"/>
      </dsp:txXfrm>
    </dsp:sp>
    <dsp:sp modelId="{9DBA6994-991B-4D4C-8160-00B015034BE5}">
      <dsp:nvSpPr>
        <dsp:cNvPr id="0" name=""/>
        <dsp:cNvSpPr/>
      </dsp:nvSpPr>
      <dsp:spPr>
        <a:xfrm>
          <a:off x="0" y="2727107"/>
          <a:ext cx="11520000" cy="10530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Ability to distinguish critically between certainties, uncertainties, projections and risks associated with climate change, and evaluate messages about and public interpretations of climate change science.</a:t>
          </a:r>
          <a:endParaRPr lang="en-NL" sz="2000" kern="1200" dirty="0"/>
        </a:p>
      </dsp:txBody>
      <dsp:txXfrm>
        <a:off x="51403" y="2778510"/>
        <a:ext cx="11417194" cy="950194"/>
      </dsp:txXfrm>
    </dsp:sp>
    <dsp:sp modelId="{61D2AFC6-783B-4B00-84D3-33790E2E59C8}">
      <dsp:nvSpPr>
        <dsp:cNvPr id="0" name=""/>
        <dsp:cNvSpPr/>
      </dsp:nvSpPr>
      <dsp:spPr>
        <a:xfrm>
          <a:off x="0" y="3837707"/>
          <a:ext cx="11520000" cy="1053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Awareness of strategies and technologies to address the negative impacts of climate change (e.g., reducing carbon consumption, encouraging low-carbon development, reducing deforestation through sustainable forest management, improving water and waste management).</a:t>
          </a:r>
          <a:endParaRPr lang="en-NL" sz="2000" kern="1200" dirty="0"/>
        </a:p>
      </dsp:txBody>
      <dsp:txXfrm>
        <a:off x="51403" y="3889110"/>
        <a:ext cx="11417194" cy="9501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240DFD-9C90-4185-A583-6E33B86868F1}">
      <dsp:nvSpPr>
        <dsp:cNvPr id="0" name=""/>
        <dsp:cNvSpPr/>
      </dsp:nvSpPr>
      <dsp:spPr>
        <a:xfrm>
          <a:off x="0" y="5669"/>
          <a:ext cx="11520000" cy="17199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Developing values, knowledge and skills required to make choices and decisions that minimize the use of natural resources, emissions, waste and pollution; while contributing to the development of new solutions to the climate crisis (e.g., rethinking the way we live, buy and consume, how our daily lives are organized, how we socialize, exchange, share, educate and build identities).</a:t>
          </a:r>
          <a:endParaRPr lang="en-NL" sz="2100" kern="1200" dirty="0"/>
        </a:p>
      </dsp:txBody>
      <dsp:txXfrm>
        <a:off x="83959" y="89628"/>
        <a:ext cx="11352082" cy="1551982"/>
      </dsp:txXfrm>
    </dsp:sp>
    <dsp:sp modelId="{443C1692-2A9C-4941-B34B-5F9CCEA5CC65}">
      <dsp:nvSpPr>
        <dsp:cNvPr id="0" name=""/>
        <dsp:cNvSpPr/>
      </dsp:nvSpPr>
      <dsp:spPr>
        <a:xfrm>
          <a:off x="0" y="1786050"/>
          <a:ext cx="11520000" cy="17199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Taking individual and/or collective action with the potential to have immediate, direct impact (e.g., reducing energy consumption, using non-polluting and renewable energy sources, environmental conservation, re-forestation and re-greening). </a:t>
          </a:r>
          <a:endParaRPr lang="en-NL" sz="2100" kern="1200" dirty="0"/>
        </a:p>
      </dsp:txBody>
      <dsp:txXfrm>
        <a:off x="83959" y="1870009"/>
        <a:ext cx="11352082" cy="1551982"/>
      </dsp:txXfrm>
    </dsp:sp>
    <dsp:sp modelId="{1CBCF9C5-F202-4995-9634-4C82753ADD33}">
      <dsp:nvSpPr>
        <dsp:cNvPr id="0" name=""/>
        <dsp:cNvSpPr/>
      </dsp:nvSpPr>
      <dsp:spPr>
        <a:xfrm>
          <a:off x="0" y="3566430"/>
          <a:ext cx="11520000" cy="17199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Contributing to policy development with long-term positive impact on societal behaviour by examining economic systems, social structures, cultural patterns, lifestyle expectations, consumerism, wealth distribution, aspirations and value systems and their underlying responsibility for excessive greenhouse gas production.</a:t>
          </a:r>
          <a:endParaRPr lang="en-NL" sz="2100" kern="1200" dirty="0"/>
        </a:p>
      </dsp:txBody>
      <dsp:txXfrm>
        <a:off x="83959" y="3650389"/>
        <a:ext cx="11352082" cy="15519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E83A76-FBF8-49E3-B62E-0079A019A608}">
      <dsp:nvSpPr>
        <dsp:cNvPr id="0" name=""/>
        <dsp:cNvSpPr/>
      </dsp:nvSpPr>
      <dsp:spPr>
        <a:xfrm>
          <a:off x="0" y="208930"/>
          <a:ext cx="11520000" cy="1280536"/>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Knowledge and understanding of tools and methodologies to respond promptly and effectively in areas that have been negatively impacted by climate change, including Disaster Risk Reduction (DRR) strategies such as community disaster committees, community evacuation and rescue plans, and local first-aid training.</a:t>
          </a:r>
          <a:endParaRPr lang="en-NL" sz="2000" kern="1200" dirty="0"/>
        </a:p>
      </dsp:txBody>
      <dsp:txXfrm>
        <a:off x="62511" y="271441"/>
        <a:ext cx="11394978" cy="1155514"/>
      </dsp:txXfrm>
    </dsp:sp>
    <dsp:sp modelId="{5EC8B9A6-5F77-445E-8BDB-E6C1E2105213}">
      <dsp:nvSpPr>
        <dsp:cNvPr id="0" name=""/>
        <dsp:cNvSpPr/>
      </dsp:nvSpPr>
      <dsp:spPr>
        <a:xfrm>
          <a:off x="0" y="1499873"/>
          <a:ext cx="11520000" cy="9050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Knowledge and understanding of tools and methodologies to rebuild and restore areas that have been negatively impacted by climate change (e.g., seashores, flood prevention measures).</a:t>
          </a:r>
          <a:endParaRPr lang="en-NL" sz="2000" kern="1200" dirty="0"/>
        </a:p>
      </dsp:txBody>
      <dsp:txXfrm>
        <a:off x="44181" y="1544054"/>
        <a:ext cx="11431638" cy="816700"/>
      </dsp:txXfrm>
    </dsp:sp>
    <dsp:sp modelId="{28955ACD-53B4-499F-89BB-254F16A898CF}">
      <dsp:nvSpPr>
        <dsp:cNvPr id="0" name=""/>
        <dsp:cNvSpPr/>
      </dsp:nvSpPr>
      <dsp:spPr>
        <a:xfrm>
          <a:off x="0" y="2415342"/>
          <a:ext cx="11520000" cy="9050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Implementing measures that reduce the vulnerability of natural and human systems to the impacts of climate change. </a:t>
          </a:r>
          <a:endParaRPr lang="en-NL" sz="2000" kern="1200" dirty="0"/>
        </a:p>
      </dsp:txBody>
      <dsp:txXfrm>
        <a:off x="44181" y="2459523"/>
        <a:ext cx="11431638" cy="816700"/>
      </dsp:txXfrm>
    </dsp:sp>
    <dsp:sp modelId="{1CBCF9C5-F202-4995-9634-4C82753ADD33}">
      <dsp:nvSpPr>
        <dsp:cNvPr id="0" name=""/>
        <dsp:cNvSpPr/>
      </dsp:nvSpPr>
      <dsp:spPr>
        <a:xfrm>
          <a:off x="0" y="3330811"/>
          <a:ext cx="11520000" cy="905062"/>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Building capacity to apply these strategies in future situations, when the delayed impacts of climate change make themselves felt. </a:t>
          </a:r>
          <a:endParaRPr lang="en-NL" sz="2000" kern="1200" dirty="0"/>
        </a:p>
      </dsp:txBody>
      <dsp:txXfrm>
        <a:off x="44181" y="3374992"/>
        <a:ext cx="11431638" cy="816700"/>
      </dsp:txXfrm>
    </dsp:sp>
    <dsp:sp modelId="{569EEFCE-F1FB-4C9C-B800-7076A67F68FB}">
      <dsp:nvSpPr>
        <dsp:cNvPr id="0" name=""/>
        <dsp:cNvSpPr/>
      </dsp:nvSpPr>
      <dsp:spPr>
        <a:xfrm>
          <a:off x="0" y="4246280"/>
          <a:ext cx="11520000" cy="9807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Advocating for appropriate channelling of resources at a global level to protect negatively affected natural and human systems in a just and equitable way.</a:t>
          </a:r>
          <a:endParaRPr lang="en-NL" sz="2000" kern="1200" dirty="0"/>
        </a:p>
      </dsp:txBody>
      <dsp:txXfrm>
        <a:off x="47878" y="4294158"/>
        <a:ext cx="11424244" cy="8850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6A562E-7197-486F-BE97-DFBC2CFF3D7E}">
      <dsp:nvSpPr>
        <dsp:cNvPr id="0" name=""/>
        <dsp:cNvSpPr/>
      </dsp:nvSpPr>
      <dsp:spPr>
        <a:xfrm>
          <a:off x="5679" y="605477"/>
          <a:ext cx="2702552" cy="1862058"/>
        </a:xfrm>
        <a:prstGeom prst="roundRect">
          <a:avLst/>
        </a:prstGeom>
        <a:blipFill rotWithShape="1">
          <a:blip xmlns:r="http://schemas.openxmlformats.org/officeDocument/2006/relationships" r:embed="rId1"/>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876F06-6DDD-4D83-890F-4D029BA745C5}">
      <dsp:nvSpPr>
        <dsp:cNvPr id="0" name=""/>
        <dsp:cNvSpPr/>
      </dsp:nvSpPr>
      <dsp:spPr>
        <a:xfrm>
          <a:off x="5679" y="2467536"/>
          <a:ext cx="2702552" cy="1002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solidFill>
                <a:schemeClr val="tx1"/>
              </a:solidFill>
            </a:rPr>
            <a:t>Climate change mitigation focused on solutions</a:t>
          </a:r>
          <a:endParaRPr lang="en-NL" sz="2100" kern="1200" dirty="0"/>
        </a:p>
      </dsp:txBody>
      <dsp:txXfrm>
        <a:off x="5679" y="2467536"/>
        <a:ext cx="2702552" cy="1002647"/>
      </dsp:txXfrm>
    </dsp:sp>
    <dsp:sp modelId="{D09A07F7-6B08-419A-929B-35B77FEFD7CC}">
      <dsp:nvSpPr>
        <dsp:cNvPr id="0" name=""/>
        <dsp:cNvSpPr/>
      </dsp:nvSpPr>
      <dsp:spPr>
        <a:xfrm>
          <a:off x="2978600" y="605477"/>
          <a:ext cx="2702552" cy="1862058"/>
        </a:xfrm>
        <a:prstGeom prst="roundRect">
          <a:avLst/>
        </a:prstGeom>
        <a:blipFill rotWithShape="1">
          <a:blip xmlns:r="http://schemas.openxmlformats.org/officeDocument/2006/relationships" r:embed="rId2"/>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75DDDE-D4AF-4EFE-93CD-C3BF02253519}">
      <dsp:nvSpPr>
        <dsp:cNvPr id="0" name=""/>
        <dsp:cNvSpPr/>
      </dsp:nvSpPr>
      <dsp:spPr>
        <a:xfrm>
          <a:off x="2978600" y="2467536"/>
          <a:ext cx="2702552" cy="1002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t>Interactive teaching material</a:t>
          </a:r>
          <a:endParaRPr lang="en-NL" sz="2100" kern="1200" dirty="0"/>
        </a:p>
      </dsp:txBody>
      <dsp:txXfrm>
        <a:off x="2978600" y="2467536"/>
        <a:ext cx="2702552" cy="1002647"/>
      </dsp:txXfrm>
    </dsp:sp>
    <dsp:sp modelId="{ADD7C7E1-30A0-4713-8F27-30F74E1E2C57}">
      <dsp:nvSpPr>
        <dsp:cNvPr id="0" name=""/>
        <dsp:cNvSpPr/>
      </dsp:nvSpPr>
      <dsp:spPr>
        <a:xfrm>
          <a:off x="5951522" y="605477"/>
          <a:ext cx="2702552" cy="1862058"/>
        </a:xfrm>
        <a:prstGeom prst="roundRect">
          <a:avLst/>
        </a:prstGeom>
        <a:blipFill rotWithShape="1">
          <a:blip xmlns:r="http://schemas.openxmlformats.org/officeDocument/2006/relationships" r:embed="rId3"/>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E91406-2FB8-46B7-B726-80C89895A895}">
      <dsp:nvSpPr>
        <dsp:cNvPr id="0" name=""/>
        <dsp:cNvSpPr/>
      </dsp:nvSpPr>
      <dsp:spPr>
        <a:xfrm>
          <a:off x="5951522" y="2467536"/>
          <a:ext cx="2702552" cy="1002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t>MIT Sloan &amp; Climate Interactive Simulation tool </a:t>
          </a:r>
          <a:endParaRPr lang="en-NL" sz="2100" kern="1200" dirty="0"/>
        </a:p>
      </dsp:txBody>
      <dsp:txXfrm>
        <a:off x="5951522" y="2467536"/>
        <a:ext cx="2702552" cy="1002647"/>
      </dsp:txXfrm>
    </dsp:sp>
    <dsp:sp modelId="{DC7A39B0-3FAA-4438-BBA8-BFC9CE9EFD63}">
      <dsp:nvSpPr>
        <dsp:cNvPr id="0" name=""/>
        <dsp:cNvSpPr/>
      </dsp:nvSpPr>
      <dsp:spPr>
        <a:xfrm>
          <a:off x="8924444" y="605477"/>
          <a:ext cx="2702552" cy="1862058"/>
        </a:xfrm>
        <a:prstGeom prst="roundRect">
          <a:avLst/>
        </a:prstGeom>
        <a:blipFill rotWithShape="1">
          <a:blip xmlns:r="http://schemas.openxmlformats.org/officeDocument/2006/relationships" r:embed="rId4"/>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6DC537-E8D6-4C90-8AF1-A480E8A5DDFD}">
      <dsp:nvSpPr>
        <dsp:cNvPr id="0" name=""/>
        <dsp:cNvSpPr/>
      </dsp:nvSpPr>
      <dsp:spPr>
        <a:xfrm>
          <a:off x="8924444" y="2467536"/>
          <a:ext cx="2702552" cy="1002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t>Certificates for you and your students</a:t>
          </a:r>
          <a:endParaRPr lang="en-NL" sz="2100" kern="1200" dirty="0"/>
        </a:p>
      </dsp:txBody>
      <dsp:txXfrm>
        <a:off x="8924444" y="2467536"/>
        <a:ext cx="2702552" cy="100264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181D7C-81F1-BA48-B0CF-02C398C91972}" type="datetimeFigureOut">
              <a:rPr lang="en-US" smtClean="0"/>
              <a:t>11/12/2021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F88987-9C11-FC43-B2CE-3A9A6A29209B}" type="slidenum">
              <a:rPr lang="en-US" smtClean="0"/>
              <a:t>‹#›</a:t>
            </a:fld>
            <a:endParaRPr lang="en-US"/>
          </a:p>
        </p:txBody>
      </p:sp>
    </p:spTree>
    <p:extLst>
      <p:ext uri="{BB962C8B-B14F-4D97-AF65-F5344CB8AC3E}">
        <p14:creationId xmlns:p14="http://schemas.microsoft.com/office/powerpoint/2010/main" val="1950018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indent="0">
              <a:buFontTx/>
              <a:buNone/>
            </a:pPr>
            <a:endParaRPr lang="en-US" dirty="0">
              <a:latin typeface="Century Gothic" panose="020B0502020202090204" pitchFamily="34" charset="0"/>
            </a:endParaRPr>
          </a:p>
          <a:p>
            <a:pPr marL="0" indent="0">
              <a:buFontTx/>
              <a:buNone/>
            </a:pPr>
            <a:r>
              <a:rPr lang="en-US" dirty="0">
                <a:latin typeface="Century Gothic" panose="020B0502020202090204" pitchFamily="34" charset="0"/>
              </a:rPr>
              <a:t>This is our current situation as demonstrated by </a:t>
            </a:r>
            <a:r>
              <a:rPr lang="en-US" dirty="0" err="1">
                <a:latin typeface="Century Gothic" panose="020B0502020202090204" pitchFamily="34" charset="0"/>
              </a:rPr>
              <a:t>En</a:t>
            </a:r>
            <a:r>
              <a:rPr lang="en-US" dirty="0">
                <a:latin typeface="Century Gothic" panose="020B0502020202090204" pitchFamily="34" charset="0"/>
              </a:rPr>
              <a:t>-ROADS which was developed by MIT Climate Interactive so that everyone can understand the high impact solutions and which impact they would have.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9ACC1A-9FD5-BC4C-8833-BF4A1ED2CF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547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many countries Graduates need to learn how to adapt to climate change now, however in the UK and other high emitting countries the focus should be on mitigation: Is it not better to mitigate against the flooding of London so that major floods will not happen in the near future than to build higher flood defences now?</a:t>
            </a:r>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88987-9C11-FC43-B2CE-3A9A6A292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092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if you are interested in the wider perspective on how to get everyone in the </a:t>
            </a:r>
            <a:r>
              <a:rPr lang="en-GB" b="1" dirty="0"/>
              <a:t>university</a:t>
            </a:r>
            <a:r>
              <a:rPr lang="en-GB" dirty="0"/>
              <a:t> carbon literate, NTU has made one of the two open-source tool kits for all staff and students at universities.</a:t>
            </a:r>
          </a:p>
        </p:txBody>
      </p:sp>
      <p:sp>
        <p:nvSpPr>
          <p:cNvPr id="4" name="Slide Number Placeholder 3"/>
          <p:cNvSpPr>
            <a:spLocks noGrp="1"/>
          </p:cNvSpPr>
          <p:nvPr>
            <p:ph type="sldNum" sz="quarter" idx="5"/>
          </p:nvPr>
        </p:nvSpPr>
        <p:spPr/>
        <p:txBody>
          <a:bodyPr/>
          <a:lstStyle/>
          <a:p>
            <a:fld id="{D7F88987-9C11-FC43-B2CE-3A9A6A29209B}" type="slidenum">
              <a:rPr lang="en-US" smtClean="0"/>
              <a:t>18</a:t>
            </a:fld>
            <a:endParaRPr lang="en-US"/>
          </a:p>
        </p:txBody>
      </p:sp>
    </p:spTree>
    <p:extLst>
      <p:ext uri="{BB962C8B-B14F-4D97-AF65-F5344CB8AC3E}">
        <p14:creationId xmlns:p14="http://schemas.microsoft.com/office/powerpoint/2010/main" val="1616808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if you are interested in the wider perspective on how to get everyone in the </a:t>
            </a:r>
            <a:r>
              <a:rPr lang="en-GB" b="1" dirty="0"/>
              <a:t>university</a:t>
            </a:r>
            <a:r>
              <a:rPr lang="en-GB" dirty="0"/>
              <a:t> carbon literate, NTU has made one of the two open-source tool kits for all staff and students at universities.  Lots of information about the resources via https://carbonliteracy.com/toolkits/universities-colleges/.  Email education@carbonliteracy.com to request </a:t>
            </a:r>
            <a:r>
              <a:rPr lang="en-GB"/>
              <a:t>the toolkit.  </a:t>
            </a:r>
            <a:endParaRPr lang="en-GB" dirty="0"/>
          </a:p>
        </p:txBody>
      </p:sp>
      <p:sp>
        <p:nvSpPr>
          <p:cNvPr id="4" name="Slide Number Placeholder 3"/>
          <p:cNvSpPr>
            <a:spLocks noGrp="1"/>
          </p:cNvSpPr>
          <p:nvPr>
            <p:ph type="sldNum" sz="quarter" idx="5"/>
          </p:nvPr>
        </p:nvSpPr>
        <p:spPr/>
        <p:txBody>
          <a:bodyPr/>
          <a:lstStyle/>
          <a:p>
            <a:fld id="{D7F88987-9C11-FC43-B2CE-3A9A6A29209B}" type="slidenum">
              <a:rPr lang="en-US" smtClean="0"/>
              <a:t>19</a:t>
            </a:fld>
            <a:endParaRPr lang="en-US"/>
          </a:p>
        </p:txBody>
      </p:sp>
    </p:spTree>
    <p:extLst>
      <p:ext uri="{BB962C8B-B14F-4D97-AF65-F5344CB8AC3E}">
        <p14:creationId xmlns:p14="http://schemas.microsoft.com/office/powerpoint/2010/main" val="3615580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7F88987-9C11-FC43-B2CE-3A9A6A29209B}" type="slidenum">
              <a:rPr lang="en-US" smtClean="0"/>
              <a:t>21</a:t>
            </a:fld>
            <a:endParaRPr lang="en-US"/>
          </a:p>
        </p:txBody>
      </p:sp>
    </p:spTree>
    <p:extLst>
      <p:ext uri="{BB962C8B-B14F-4D97-AF65-F5344CB8AC3E}">
        <p14:creationId xmlns:p14="http://schemas.microsoft.com/office/powerpoint/2010/main" val="3463755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F88987-9C11-FC43-B2CE-3A9A6A29209B}" type="slidenum">
              <a:rPr lang="en-US" smtClean="0"/>
              <a:t>22</a:t>
            </a:fld>
            <a:endParaRPr lang="en-US"/>
          </a:p>
        </p:txBody>
      </p:sp>
    </p:spTree>
    <p:extLst>
      <p:ext uri="{BB962C8B-B14F-4D97-AF65-F5344CB8AC3E}">
        <p14:creationId xmlns:p14="http://schemas.microsoft.com/office/powerpoint/2010/main" val="1732690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F88987-9C11-FC43-B2CE-3A9A6A29209B}" type="slidenum">
              <a:rPr lang="en-US" smtClean="0"/>
              <a:t>23</a:t>
            </a:fld>
            <a:endParaRPr lang="en-US"/>
          </a:p>
        </p:txBody>
      </p:sp>
    </p:spTree>
    <p:extLst>
      <p:ext uri="{BB962C8B-B14F-4D97-AF65-F5344CB8AC3E}">
        <p14:creationId xmlns:p14="http://schemas.microsoft.com/office/powerpoint/2010/main" val="1398828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Knowing these climate change mitigation tools and strategies will allow them to judge, whether Bill Gates is suggesting good solutions in his new book or whether Mark Carney got it right.</a:t>
            </a:r>
          </a:p>
        </p:txBody>
      </p:sp>
      <p:sp>
        <p:nvSpPr>
          <p:cNvPr id="4" name="Slide Number Placeholder 3"/>
          <p:cNvSpPr>
            <a:spLocks noGrp="1"/>
          </p:cNvSpPr>
          <p:nvPr>
            <p:ph type="sldNum" sz="quarter" idx="5"/>
          </p:nvPr>
        </p:nvSpPr>
        <p:spPr/>
        <p:txBody>
          <a:bodyPr/>
          <a:lstStyle/>
          <a:p>
            <a:fld id="{D7F88987-9C11-FC43-B2CE-3A9A6A29209B}" type="slidenum">
              <a:rPr lang="en-US" smtClean="0"/>
              <a:t>7</a:t>
            </a:fld>
            <a:endParaRPr lang="en-US"/>
          </a:p>
        </p:txBody>
      </p:sp>
    </p:spTree>
    <p:extLst>
      <p:ext uri="{BB962C8B-B14F-4D97-AF65-F5344CB8AC3E}">
        <p14:creationId xmlns:p14="http://schemas.microsoft.com/office/powerpoint/2010/main" val="989164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 y="755650"/>
            <a:ext cx="6734175" cy="3789363"/>
          </a:xfrm>
        </p:spPr>
      </p:sp>
      <p:sp>
        <p:nvSpPr>
          <p:cNvPr id="3" name="Notes Placeholder 2"/>
          <p:cNvSpPr>
            <a:spLocks noGrp="1"/>
          </p:cNvSpPr>
          <p:nvPr>
            <p:ph type="body" idx="1"/>
          </p:nvPr>
        </p:nvSpPr>
        <p:spPr/>
        <p:txBody>
          <a:bodyPr/>
          <a:lstStyle/>
          <a:p>
            <a:endParaRPr lang="en-GB" dirty="0"/>
          </a:p>
          <a:p>
            <a:r>
              <a:rPr lang="en-GB" dirty="0"/>
              <a:t>Carbon</a:t>
            </a:r>
            <a:r>
              <a:rPr lang="en-GB" baseline="0" dirty="0"/>
              <a:t> Dioxide equivalent gives us a level playing field to understand the effects of various activities</a:t>
            </a:r>
            <a:endParaRPr lang="en-GB" dirty="0"/>
          </a:p>
        </p:txBody>
      </p:sp>
      <p:sp>
        <p:nvSpPr>
          <p:cNvPr id="4" name="Slide Number Placeholder 3"/>
          <p:cNvSpPr>
            <a:spLocks noGrp="1"/>
          </p:cNvSpPr>
          <p:nvPr>
            <p:ph type="sldNum" sz="quarter" idx="10"/>
          </p:nvPr>
        </p:nvSpPr>
        <p:spPr/>
        <p:txBody>
          <a:bodyPr/>
          <a:lstStyle/>
          <a:p>
            <a:pPr marL="0" marR="0" lvl="0" indent="0" algn="r" defTabSz="969640" rtl="0" eaLnBrk="1" fontAlgn="base" latinLnBrk="0" hangingPunct="1">
              <a:lnSpc>
                <a:spcPct val="100000"/>
              </a:lnSpc>
              <a:spcBef>
                <a:spcPct val="0"/>
              </a:spcBef>
              <a:spcAft>
                <a:spcPct val="0"/>
              </a:spcAft>
              <a:buClrTx/>
              <a:buSzTx/>
              <a:buFontTx/>
              <a:buNone/>
              <a:tabLst/>
              <a:defRPr/>
            </a:pPr>
            <a:fld id="{7D47DF55-C671-4298-9C7F-633AC4BE7646}" type="slidenum">
              <a:rPr kumimoji="0" lang="en-GB"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9640" rtl="0" eaLnBrk="1" fontAlgn="base" latinLnBrk="0" hangingPunct="1">
                <a:lnSpc>
                  <a:spcPct val="100000"/>
                </a:lnSpc>
                <a:spcBef>
                  <a:spcPct val="0"/>
                </a:spcBef>
                <a:spcAft>
                  <a:spcPct val="0"/>
                </a:spcAft>
                <a:buClrTx/>
                <a:buSzTx/>
                <a:buFontTx/>
                <a:buNone/>
                <a:tabLst/>
                <a:defRPr/>
              </a:pPr>
              <a:t>8</a:t>
            </a:fld>
            <a:endParaRPr kumimoji="0" lang="en-GB"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17092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 y="755650"/>
            <a:ext cx="6734175" cy="3789363"/>
          </a:xfrm>
        </p:spPr>
      </p:sp>
      <p:sp>
        <p:nvSpPr>
          <p:cNvPr id="3" name="Notes Placeholder 2"/>
          <p:cNvSpPr>
            <a:spLocks noGrp="1"/>
          </p:cNvSpPr>
          <p:nvPr>
            <p:ph type="body" idx="1"/>
          </p:nvPr>
        </p:nvSpPr>
        <p:spPr/>
        <p:txBody>
          <a:bodyPr/>
          <a:lstStyle/>
          <a:p>
            <a:endParaRPr lang="en-GB" dirty="0"/>
          </a:p>
          <a:p>
            <a:r>
              <a:rPr lang="en-GB" dirty="0"/>
              <a:t>We can talk about climate</a:t>
            </a:r>
            <a:r>
              <a:rPr lang="en-GB" baseline="0" dirty="0"/>
              <a:t> change in human terms by using CO2e as a benchmark</a:t>
            </a:r>
            <a:endParaRPr lang="en-GB" dirty="0"/>
          </a:p>
        </p:txBody>
      </p:sp>
      <p:sp>
        <p:nvSpPr>
          <p:cNvPr id="4" name="Slide Number Placeholder 3"/>
          <p:cNvSpPr>
            <a:spLocks noGrp="1"/>
          </p:cNvSpPr>
          <p:nvPr>
            <p:ph type="sldNum" sz="quarter" idx="10"/>
          </p:nvPr>
        </p:nvSpPr>
        <p:spPr/>
        <p:txBody>
          <a:bodyPr/>
          <a:lstStyle/>
          <a:p>
            <a:pPr marL="0" marR="0" lvl="0" indent="0" algn="r" defTabSz="969640" rtl="0" eaLnBrk="1" fontAlgn="base" latinLnBrk="0" hangingPunct="1">
              <a:lnSpc>
                <a:spcPct val="100000"/>
              </a:lnSpc>
              <a:spcBef>
                <a:spcPct val="0"/>
              </a:spcBef>
              <a:spcAft>
                <a:spcPct val="0"/>
              </a:spcAft>
              <a:buClrTx/>
              <a:buSzTx/>
              <a:buFontTx/>
              <a:buNone/>
              <a:tabLst/>
              <a:defRPr/>
            </a:pPr>
            <a:fld id="{7D47DF55-C671-4298-9C7F-633AC4BE7646}" type="slidenum">
              <a:rPr kumimoji="0" lang="en-GB"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9640" rtl="0" eaLnBrk="1" fontAlgn="base" latinLnBrk="0" hangingPunct="1">
                <a:lnSpc>
                  <a:spcPct val="100000"/>
                </a:lnSpc>
                <a:spcBef>
                  <a:spcPct val="0"/>
                </a:spcBef>
                <a:spcAft>
                  <a:spcPct val="0"/>
                </a:spcAft>
                <a:buClrTx/>
                <a:buSzTx/>
                <a:buFontTx/>
                <a:buNone/>
                <a:tabLst/>
                <a:defRPr/>
              </a:pPr>
              <a:t>9</a:t>
            </a:fld>
            <a:endParaRPr kumimoji="0" lang="en-GB"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17092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 y="755650"/>
            <a:ext cx="6734175" cy="3789363"/>
          </a:xfrm>
        </p:spPr>
      </p:sp>
      <p:sp>
        <p:nvSpPr>
          <p:cNvPr id="3" name="Notes Placeholder 2"/>
          <p:cNvSpPr>
            <a:spLocks noGrp="1"/>
          </p:cNvSpPr>
          <p:nvPr>
            <p:ph type="body" idx="1"/>
          </p:nvPr>
        </p:nvSpPr>
        <p:spPr/>
        <p:txBody>
          <a:bodyPr/>
          <a:lstStyle/>
          <a:p>
            <a:r>
              <a:rPr lang="en-GB" dirty="0"/>
              <a:t>Past generations</a:t>
            </a:r>
            <a:r>
              <a:rPr lang="en-GB" baseline="0" dirty="0"/>
              <a:t> are responsible for getting us to where we are now</a:t>
            </a:r>
          </a:p>
          <a:p>
            <a:r>
              <a:rPr lang="en-GB" baseline="0" dirty="0"/>
              <a:t>Present leaders are undecided and divided </a:t>
            </a:r>
            <a:r>
              <a:rPr lang="mr-IN" baseline="0" dirty="0"/>
              <a:t>–</a:t>
            </a:r>
            <a:r>
              <a:rPr lang="en-GB" baseline="0" dirty="0"/>
              <a:t> Trump reneging on Paris Climate deal</a:t>
            </a:r>
          </a:p>
          <a:p>
            <a:r>
              <a:rPr lang="en-GB" baseline="0" dirty="0"/>
              <a:t>You are the future leaders </a:t>
            </a:r>
            <a:r>
              <a:rPr lang="mr-IN" baseline="0" dirty="0"/>
              <a:t>–</a:t>
            </a:r>
            <a:r>
              <a:rPr lang="en-GB" baseline="0" dirty="0"/>
              <a:t> what will you do?</a:t>
            </a:r>
            <a:endParaRPr lang="en-GB" dirty="0"/>
          </a:p>
        </p:txBody>
      </p:sp>
      <p:sp>
        <p:nvSpPr>
          <p:cNvPr id="4" name="Slide Number Placeholder 3"/>
          <p:cNvSpPr>
            <a:spLocks noGrp="1"/>
          </p:cNvSpPr>
          <p:nvPr>
            <p:ph type="sldNum" sz="quarter" idx="10"/>
          </p:nvPr>
        </p:nvSpPr>
        <p:spPr/>
        <p:txBody>
          <a:bodyPr/>
          <a:lstStyle/>
          <a:p>
            <a:pPr marL="0" marR="0" lvl="0" indent="0" algn="r" defTabSz="969640" rtl="0" eaLnBrk="1" fontAlgn="base" latinLnBrk="0" hangingPunct="1">
              <a:lnSpc>
                <a:spcPct val="100000"/>
              </a:lnSpc>
              <a:spcBef>
                <a:spcPct val="0"/>
              </a:spcBef>
              <a:spcAft>
                <a:spcPct val="0"/>
              </a:spcAft>
              <a:buClrTx/>
              <a:buSzTx/>
              <a:buFontTx/>
              <a:buNone/>
              <a:tabLst/>
              <a:defRPr/>
            </a:pPr>
            <a:fld id="{7D47DF55-C671-4298-9C7F-633AC4BE7646}" type="slidenum">
              <a:rPr kumimoji="0" lang="en-GB"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9640" rtl="0" eaLnBrk="1" fontAlgn="base" latinLnBrk="0" hangingPunct="1">
                <a:lnSpc>
                  <a:spcPct val="100000"/>
                </a:lnSpc>
                <a:spcBef>
                  <a:spcPct val="0"/>
                </a:spcBef>
                <a:spcAft>
                  <a:spcPct val="0"/>
                </a:spcAft>
                <a:buClrTx/>
                <a:buSzTx/>
                <a:buFontTx/>
                <a:buNone/>
                <a:tabLst/>
                <a:defRPr/>
              </a:pPr>
              <a:t>10</a:t>
            </a:fld>
            <a:endParaRPr kumimoji="0" lang="en-GB"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17092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our Carbon Literacy Training for Business Schools we have a strong focus on these high impact solutions so that everyone in a business school, whether in teaching, research or operations would know the best actions to take.</a:t>
            </a:r>
          </a:p>
        </p:txBody>
      </p:sp>
      <p:sp>
        <p:nvSpPr>
          <p:cNvPr id="4" name="Slide Number Placeholder 3"/>
          <p:cNvSpPr>
            <a:spLocks noGrp="1"/>
          </p:cNvSpPr>
          <p:nvPr>
            <p:ph type="sldNum" sz="quarter" idx="5"/>
          </p:nvPr>
        </p:nvSpPr>
        <p:spPr/>
        <p:txBody>
          <a:bodyPr/>
          <a:lstStyle/>
          <a:p>
            <a:fld id="{D7F88987-9C11-FC43-B2CE-3A9A6A29209B}" type="slidenum">
              <a:rPr lang="en-US" smtClean="0"/>
              <a:t>12</a:t>
            </a:fld>
            <a:endParaRPr lang="en-US"/>
          </a:p>
        </p:txBody>
      </p:sp>
    </p:spTree>
    <p:extLst>
      <p:ext uri="{BB962C8B-B14F-4D97-AF65-F5344CB8AC3E}">
        <p14:creationId xmlns:p14="http://schemas.microsoft.com/office/powerpoint/2010/main" val="3570891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need to distinguish between three areas of climate change education, the first one is the science: Every Graduate need to understand the climate change science enough to make informed decisions and integrate high impact solutions into their life and work. This basic understanding is also necessary for anyone studying business.</a:t>
            </a:r>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88987-9C11-FC43-B2CE-3A9A6A292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900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second one is Climate Change Mitigation Education: Every Graduate needs to know how to best mitigate climate change- what are the best strategies and tools in operations, supply chain management, economics, investment to reduce carbon emissions?</a:t>
            </a:r>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88987-9C11-FC43-B2CE-3A9A6A292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4801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Knowing these climate change mitigation tools and strategies will allow them to judge, whether Bill Gates is suggesting good solutions in his new book or whether Mark Carney got it right.</a:t>
            </a:r>
          </a:p>
        </p:txBody>
      </p:sp>
      <p:sp>
        <p:nvSpPr>
          <p:cNvPr id="4" name="Slide Number Placeholder 3"/>
          <p:cNvSpPr>
            <a:spLocks noGrp="1"/>
          </p:cNvSpPr>
          <p:nvPr>
            <p:ph type="sldNum" sz="quarter" idx="5"/>
          </p:nvPr>
        </p:nvSpPr>
        <p:spPr/>
        <p:txBody>
          <a:bodyPr/>
          <a:lstStyle/>
          <a:p>
            <a:fld id="{D7F88987-9C11-FC43-B2CE-3A9A6A29209B}" type="slidenum">
              <a:rPr lang="en-US" smtClean="0"/>
              <a:t>16</a:t>
            </a:fld>
            <a:endParaRPr lang="en-US"/>
          </a:p>
        </p:txBody>
      </p:sp>
    </p:spTree>
    <p:extLst>
      <p:ext uri="{BB962C8B-B14F-4D97-AF65-F5344CB8AC3E}">
        <p14:creationId xmlns:p14="http://schemas.microsoft.com/office/powerpoint/2010/main" val="8150520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rgbClr val="821E69"/>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4" y="4015578"/>
            <a:ext cx="11306174" cy="1155172"/>
          </a:xfrm>
          <a:prstGeom prst="rect">
            <a:avLst/>
          </a:prstGeom>
        </p:spPr>
        <p:txBody>
          <a:bodyPr lIns="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8" name="Date Placeholder 3">
            <a:extLst>
              <a:ext uri="{FF2B5EF4-FFF2-40B4-BE49-F238E27FC236}">
                <a16:creationId xmlns:a16="http://schemas.microsoft.com/office/drawing/2014/main" id="{2E139847-7864-EB4B-975A-CCF5B80F082F}"/>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tx1"/>
                </a:solidFill>
                <a:latin typeface="Arial" panose="020B0604020202020204" pitchFamily="34" charset="0"/>
                <a:cs typeface="Arial" panose="020B0604020202020204" pitchFamily="34" charset="0"/>
              </a:defRPr>
            </a:lvl1pPr>
          </a:lstStyle>
          <a:p>
            <a:fld id="{197342E9-89D0-D246-B0E5-635614E13D75}" type="datetime1">
              <a:rPr lang="en-GB" smtClean="0"/>
              <a:pPr/>
              <a:t>12/11/2021</a:t>
            </a:fld>
            <a:endParaRPr lang="en-US" dirty="0"/>
          </a:p>
        </p:txBody>
      </p:sp>
      <p:pic>
        <p:nvPicPr>
          <p:cNvPr id="9" name="Picture 8">
            <a:extLst>
              <a:ext uri="{FF2B5EF4-FFF2-40B4-BE49-F238E27FC236}">
                <a16:creationId xmlns:a16="http://schemas.microsoft.com/office/drawing/2014/main" id="{DFF11451-0260-374E-A4F5-FD6B016EFC15}"/>
              </a:ext>
            </a:extLst>
          </p:cNvPr>
          <p:cNvPicPr>
            <a:picLocks noChangeAspect="1"/>
          </p:cNvPicPr>
          <p:nvPr userDrawn="1"/>
        </p:nvPicPr>
        <p:blipFill>
          <a:blip r:embed="rId2"/>
          <a:stretch>
            <a:fillRect/>
          </a:stretch>
        </p:blipFill>
        <p:spPr>
          <a:xfrm>
            <a:off x="232012" y="5641648"/>
            <a:ext cx="11517074" cy="1189056"/>
          </a:xfrm>
          <a:prstGeom prst="rect">
            <a:avLst/>
          </a:prstGeom>
        </p:spPr>
      </p:pic>
      <p:pic>
        <p:nvPicPr>
          <p:cNvPr id="4" name="Picture 3">
            <a:extLst>
              <a:ext uri="{FF2B5EF4-FFF2-40B4-BE49-F238E27FC236}">
                <a16:creationId xmlns:a16="http://schemas.microsoft.com/office/drawing/2014/main" id="{F48E08D6-5C4B-B44F-AAEE-F9DADB668EF3}"/>
              </a:ext>
            </a:extLst>
          </p:cNvPr>
          <p:cNvPicPr>
            <a:picLocks noChangeAspect="1"/>
          </p:cNvPicPr>
          <p:nvPr userDrawn="1"/>
        </p:nvPicPr>
        <p:blipFill>
          <a:blip r:embed="rId3"/>
          <a:stretch>
            <a:fillRect/>
          </a:stretch>
        </p:blipFill>
        <p:spPr>
          <a:xfrm>
            <a:off x="442912" y="821854"/>
            <a:ext cx="3427412" cy="969268"/>
          </a:xfrm>
          <a:prstGeom prst="rect">
            <a:avLst/>
          </a:prstGeom>
        </p:spPr>
      </p:pic>
    </p:spTree>
    <p:extLst>
      <p:ext uri="{BB962C8B-B14F-4D97-AF65-F5344CB8AC3E}">
        <p14:creationId xmlns:p14="http://schemas.microsoft.com/office/powerpoint/2010/main" val="144564443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Unsymetr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itle 1">
            <a:extLst>
              <a:ext uri="{FF2B5EF4-FFF2-40B4-BE49-F238E27FC236}">
                <a16:creationId xmlns:a16="http://schemas.microsoft.com/office/drawing/2014/main" id="{FB21EC89-DA5A-2B4B-B94A-FD5D13BA4A1F}"/>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0" name="Rectangle 9">
            <a:extLst>
              <a:ext uri="{FF2B5EF4-FFF2-40B4-BE49-F238E27FC236}">
                <a16:creationId xmlns:a16="http://schemas.microsoft.com/office/drawing/2014/main" id="{9FDB936F-20FE-4F4E-A381-0A8F2F0932BF}"/>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B239072-54E3-D840-94FF-59B5A3DB67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A23C9158-08AC-B445-9748-F78BD906B11E}"/>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299783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Unsymetrical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3" y="2813048"/>
            <a:ext cx="3529012"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itle 1">
            <a:extLst>
              <a:ext uri="{FF2B5EF4-FFF2-40B4-BE49-F238E27FC236}">
                <a16:creationId xmlns:a16="http://schemas.microsoft.com/office/drawing/2014/main" id="{62BBD38C-D5E6-E14C-82D7-CDA28865EBF1}"/>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7" name="Text Placeholder 2">
            <a:extLst>
              <a:ext uri="{FF2B5EF4-FFF2-40B4-BE49-F238E27FC236}">
                <a16:creationId xmlns:a16="http://schemas.microsoft.com/office/drawing/2014/main" id="{14952491-1CB4-104F-95DC-3C7A95C113BA}"/>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0" name="Rectangle 9">
            <a:extLst>
              <a:ext uri="{FF2B5EF4-FFF2-40B4-BE49-F238E27FC236}">
                <a16:creationId xmlns:a16="http://schemas.microsoft.com/office/drawing/2014/main" id="{665613FF-87B6-1242-9B4A-D1C3901D261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0A7B3E-714F-AB48-A595-128A6711E7C4}"/>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4" name="Straight Connector 13">
            <a:extLst>
              <a:ext uri="{FF2B5EF4-FFF2-40B4-BE49-F238E27FC236}">
                <a16:creationId xmlns:a16="http://schemas.microsoft.com/office/drawing/2014/main" id="{14258EC2-13AA-864B-A386-3B584B311812}"/>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55D7BAC-0665-5645-9AC1-ACF78E923F54}"/>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154937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A2572A3E-7061-AE46-B81E-7EEEF4B2F2AD}"/>
              </a:ext>
            </a:extLst>
          </p:cNvPr>
          <p:cNvSpPr>
            <a:spLocks noGrp="1"/>
          </p:cNvSpPr>
          <p:nvPr>
            <p:ph idx="13"/>
          </p:nvPr>
        </p:nvSpPr>
        <p:spPr>
          <a:xfrm>
            <a:off x="8221664" y="1989138"/>
            <a:ext cx="352742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itle 1">
            <a:extLst>
              <a:ext uri="{FF2B5EF4-FFF2-40B4-BE49-F238E27FC236}">
                <a16:creationId xmlns:a16="http://schemas.microsoft.com/office/drawing/2014/main" id="{1C9432BC-F7ED-AD44-955D-1B98B2278695}"/>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1" name="Rectangle 10">
            <a:extLst>
              <a:ext uri="{FF2B5EF4-FFF2-40B4-BE49-F238E27FC236}">
                <a16:creationId xmlns:a16="http://schemas.microsoft.com/office/drawing/2014/main" id="{7510C95B-C793-6442-96A7-72C4D9B9D63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F2A406-933C-EA4D-8AD9-6DEDE6DC43F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3" name="Picture 12">
            <a:extLst>
              <a:ext uri="{FF2B5EF4-FFF2-40B4-BE49-F238E27FC236}">
                <a16:creationId xmlns:a16="http://schemas.microsoft.com/office/drawing/2014/main" id="{4C36DCE0-4DF3-CF4A-B791-AC31918D58F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478821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3" name="Rectangle 12">
            <a:extLst>
              <a:ext uri="{FF2B5EF4-FFF2-40B4-BE49-F238E27FC236}">
                <a16:creationId xmlns:a16="http://schemas.microsoft.com/office/drawing/2014/main" id="{11F7FF29-B1B6-8442-A145-D12AFF86234C}"/>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E3B686C-EC9C-6344-8FB9-64E983AEE4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3" name="Straight Connector 2">
            <a:extLst>
              <a:ext uri="{FF2B5EF4-FFF2-40B4-BE49-F238E27FC236}">
                <a16:creationId xmlns:a16="http://schemas.microsoft.com/office/drawing/2014/main" id="{27A7AEBA-DE94-3649-9F85-41B7E46DB459}"/>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79F11EA-2779-8A40-A867-5D192DAD1113}"/>
              </a:ext>
            </a:extLst>
          </p:cNvPr>
          <p:cNvCxnSpPr>
            <a:cxnSpLocks/>
          </p:cNvCxnSpPr>
          <p:nvPr userDrawn="1"/>
        </p:nvCxnSpPr>
        <p:spPr>
          <a:xfrm>
            <a:off x="43291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4BEB1C0-51C1-1B40-A5C2-522368FD1EA0}"/>
              </a:ext>
            </a:extLst>
          </p:cNvPr>
          <p:cNvCxnSpPr>
            <a:cxnSpLocks/>
          </p:cNvCxnSpPr>
          <p:nvPr userDrawn="1"/>
        </p:nvCxnSpPr>
        <p:spPr>
          <a:xfrm>
            <a:off x="8220075" y="2708543"/>
            <a:ext cx="35115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3B1E477-135A-B24A-9425-32ABD7C434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335327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B048F09A-B384-8C49-9343-9C78BE372438}"/>
              </a:ext>
            </a:extLst>
          </p:cNvPr>
          <p:cNvSpPr>
            <a:spLocks noGrp="1"/>
          </p:cNvSpPr>
          <p:nvPr>
            <p:ph type="ctrTitle"/>
          </p:nvPr>
        </p:nvSpPr>
        <p:spPr>
          <a:xfrm>
            <a:off x="1406632" y="1989138"/>
            <a:ext cx="9378733" cy="2372252"/>
          </a:xfrm>
          <a:prstGeom prst="rect">
            <a:avLst/>
          </a:prstGeom>
        </p:spPr>
        <p:txBody>
          <a:bodyPr lIns="0" rIns="90000" anchor="ctr" anchorCtr="0">
            <a:normAutofit/>
          </a:bodyPr>
          <a:lstStyle>
            <a:lvl1pPr algn="l">
              <a:defRPr sz="4500" b="1">
                <a:solidFill>
                  <a:srgbClr val="821E69"/>
                </a:solidFill>
              </a:defRPr>
            </a:lvl1pPr>
          </a:lstStyle>
          <a:p>
            <a:r>
              <a:rPr lang="en-GB" dirty="0"/>
              <a:t>Click to edit Master title style</a:t>
            </a:r>
            <a:endParaRPr lang="en-US" dirty="0"/>
          </a:p>
        </p:txBody>
      </p:sp>
      <p:sp>
        <p:nvSpPr>
          <p:cNvPr id="24" name="Subtitle 2">
            <a:extLst>
              <a:ext uri="{FF2B5EF4-FFF2-40B4-BE49-F238E27FC236}">
                <a16:creationId xmlns:a16="http://schemas.microsoft.com/office/drawing/2014/main" id="{338F5E73-6BFD-7748-BFD6-93FCF46A77EB}"/>
              </a:ext>
            </a:extLst>
          </p:cNvPr>
          <p:cNvSpPr>
            <a:spLocks noGrp="1"/>
          </p:cNvSpPr>
          <p:nvPr>
            <p:ph type="subTitle" idx="1"/>
          </p:nvPr>
        </p:nvSpPr>
        <p:spPr>
          <a:xfrm>
            <a:off x="1406632" y="4542366"/>
            <a:ext cx="9378733" cy="1155172"/>
          </a:xfrm>
          <a:prstGeom prst="rect">
            <a:avLst/>
          </a:prstGeom>
        </p:spPr>
        <p:txBody>
          <a:bodyPr lIns="0" anchor="ctr" anchorCtr="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4" name="Rectangle 13">
            <a:extLst>
              <a:ext uri="{FF2B5EF4-FFF2-40B4-BE49-F238E27FC236}">
                <a16:creationId xmlns:a16="http://schemas.microsoft.com/office/drawing/2014/main" id="{DA445871-F22C-8149-89B5-7B905A45C8BB}"/>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492D590-6370-9248-A87D-7C043CEB1B9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2" name="Picture 1">
            <a:extLst>
              <a:ext uri="{FF2B5EF4-FFF2-40B4-BE49-F238E27FC236}">
                <a16:creationId xmlns:a16="http://schemas.microsoft.com/office/drawing/2014/main" id="{D3F8CF18-CDBA-A947-85C6-770E2EC78F8A}"/>
              </a:ext>
            </a:extLst>
          </p:cNvPr>
          <p:cNvPicPr>
            <a:picLocks noChangeAspect="1"/>
          </p:cNvPicPr>
          <p:nvPr userDrawn="1"/>
        </p:nvPicPr>
        <p:blipFill>
          <a:blip r:embed="rId2"/>
          <a:stretch>
            <a:fillRect/>
          </a:stretch>
        </p:blipFill>
        <p:spPr>
          <a:xfrm>
            <a:off x="442913" y="1010601"/>
            <a:ext cx="977432" cy="797562"/>
          </a:xfrm>
          <a:prstGeom prst="rect">
            <a:avLst/>
          </a:prstGeom>
        </p:spPr>
      </p:pic>
      <p:pic>
        <p:nvPicPr>
          <p:cNvPr id="17" name="Picture 16">
            <a:extLst>
              <a:ext uri="{FF2B5EF4-FFF2-40B4-BE49-F238E27FC236}">
                <a16:creationId xmlns:a16="http://schemas.microsoft.com/office/drawing/2014/main" id="{4F2125AF-5301-C24E-AF5E-52CD0605CD59}"/>
              </a:ext>
            </a:extLst>
          </p:cNvPr>
          <p:cNvPicPr>
            <a:picLocks noChangeAspect="1"/>
          </p:cNvPicPr>
          <p:nvPr userDrawn="1"/>
        </p:nvPicPr>
        <p:blipFill>
          <a:blip r:embed="rId2"/>
          <a:stretch>
            <a:fillRect/>
          </a:stretch>
        </p:blipFill>
        <p:spPr>
          <a:xfrm rot="10800000">
            <a:off x="10771654" y="4899976"/>
            <a:ext cx="977432" cy="797562"/>
          </a:xfrm>
          <a:prstGeom prst="rect">
            <a:avLst/>
          </a:prstGeom>
        </p:spPr>
      </p:pic>
      <p:pic>
        <p:nvPicPr>
          <p:cNvPr id="9" name="Picture 8">
            <a:extLst>
              <a:ext uri="{FF2B5EF4-FFF2-40B4-BE49-F238E27FC236}">
                <a16:creationId xmlns:a16="http://schemas.microsoft.com/office/drawing/2014/main" id="{C01AF797-BDF0-9649-8ED0-B1A94DB760A2}"/>
              </a:ext>
            </a:extLst>
          </p:cNvPr>
          <p:cNvPicPr>
            <a:picLocks noChangeAspect="1"/>
          </p:cNvPicPr>
          <p:nvPr userDrawn="1"/>
        </p:nvPicPr>
        <p:blipFill>
          <a:blip r:embed="rId3"/>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978120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tle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821E6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946D80A-BB91-1241-848B-6B912282049B}"/>
              </a:ext>
            </a:extLst>
          </p:cNvPr>
          <p:cNvSpPr/>
          <p:nvPr userDrawn="1"/>
        </p:nvSpPr>
        <p:spPr>
          <a:xfrm>
            <a:off x="0" y="6742113"/>
            <a:ext cx="12191999" cy="125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846EAD9-019B-7E48-B955-761A2E21FBB3}"/>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3710472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rmal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01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Rectangle 10">
            <a:extLst>
              <a:ext uri="{FF2B5EF4-FFF2-40B4-BE49-F238E27FC236}">
                <a16:creationId xmlns:a16="http://schemas.microsoft.com/office/drawing/2014/main" id="{B669F709-E7C3-C149-A260-3C4BD44CD5DB}"/>
              </a:ext>
            </a:extLst>
          </p:cNvPr>
          <p:cNvSpPr/>
          <p:nvPr userDrawn="1"/>
        </p:nvSpPr>
        <p:spPr>
          <a:xfrm>
            <a:off x="0" y="1"/>
            <a:ext cx="12192000" cy="4526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9635ED3-5E00-7F4E-9AE5-AF4B24A44CF5}"/>
              </a:ext>
            </a:extLst>
          </p:cNvPr>
          <p:cNvSpPr/>
          <p:nvPr userDrawn="1"/>
        </p:nvSpPr>
        <p:spPr>
          <a:xfrm>
            <a:off x="0" y="6742113"/>
            <a:ext cx="12191999" cy="125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pic>
        <p:nvPicPr>
          <p:cNvPr id="12" name="Picture 11">
            <a:extLst>
              <a:ext uri="{FF2B5EF4-FFF2-40B4-BE49-F238E27FC236}">
                <a16:creationId xmlns:a16="http://schemas.microsoft.com/office/drawing/2014/main" id="{B0644EBE-7026-5544-BDC9-6245FED4C978}"/>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2342468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esentation End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5F40A0-24CE-1A4E-BEAA-839D1ED1AA27}"/>
              </a:ext>
            </a:extLst>
          </p:cNvPr>
          <p:cNvSpPr/>
          <p:nvPr userDrawn="1"/>
        </p:nvSpPr>
        <p:spPr>
          <a:xfrm>
            <a:off x="0" y="441326"/>
            <a:ext cx="12191999" cy="6300786"/>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extBox 1">
            <a:extLst>
              <a:ext uri="{FF2B5EF4-FFF2-40B4-BE49-F238E27FC236}">
                <a16:creationId xmlns:a16="http://schemas.microsoft.com/office/drawing/2014/main" id="{DEE1A0BD-8134-9B4A-AE3E-E7C0EECCD029}"/>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chemeClr val="bg1"/>
                </a:solidFill>
              </a:rPr>
              <a:t>Thank you</a:t>
            </a:r>
          </a:p>
        </p:txBody>
      </p:sp>
      <p:pic>
        <p:nvPicPr>
          <p:cNvPr id="7" name="Picture 6">
            <a:extLst>
              <a:ext uri="{FF2B5EF4-FFF2-40B4-BE49-F238E27FC236}">
                <a16:creationId xmlns:a16="http://schemas.microsoft.com/office/drawing/2014/main" id="{F6987525-B118-1D42-AD55-2D98CDF5D50D}"/>
              </a:ext>
            </a:extLst>
          </p:cNvPr>
          <p:cNvPicPr>
            <a:picLocks noChangeAspect="1"/>
          </p:cNvPicPr>
          <p:nvPr userDrawn="1"/>
        </p:nvPicPr>
        <p:blipFill>
          <a:blip r:embed="rId2"/>
          <a:srcRect/>
          <a:stretch/>
        </p:blipFill>
        <p:spPr>
          <a:xfrm>
            <a:off x="442913" y="821854"/>
            <a:ext cx="3427412" cy="966450"/>
          </a:xfrm>
          <a:prstGeom prst="rect">
            <a:avLst/>
          </a:prstGeom>
        </p:spPr>
      </p:pic>
    </p:spTree>
    <p:extLst>
      <p:ext uri="{BB962C8B-B14F-4D97-AF65-F5344CB8AC3E}">
        <p14:creationId xmlns:p14="http://schemas.microsoft.com/office/powerpoint/2010/main" val="287245452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pic>
        <p:nvPicPr>
          <p:cNvPr id="13" name="Picture 12">
            <a:extLst>
              <a:ext uri="{FF2B5EF4-FFF2-40B4-BE49-F238E27FC236}">
                <a16:creationId xmlns:a16="http://schemas.microsoft.com/office/drawing/2014/main" id="{87BB0FE4-66FF-0E42-841A-3EC5F7C7E6A2}"/>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1CDF1BA5-471A-8044-BDBA-890115BBFFD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27242962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7D5C41AB-1925-C846-A884-6B4D4880A28C}"/>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3" name="Text Placeholder 11">
            <a:extLst>
              <a:ext uri="{FF2B5EF4-FFF2-40B4-BE49-F238E27FC236}">
                <a16:creationId xmlns:a16="http://schemas.microsoft.com/office/drawing/2014/main" id="{6E146BB0-D198-0847-B8BF-82032479A2C6}"/>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4" name="Rectangle 13">
            <a:extLst>
              <a:ext uri="{FF2B5EF4-FFF2-40B4-BE49-F238E27FC236}">
                <a16:creationId xmlns:a16="http://schemas.microsoft.com/office/drawing/2014/main" id="{5DD38791-8F3B-A640-A6FC-8EC532732508}"/>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D63AD13-8CBA-8648-88F4-6142126E9F9A}"/>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7158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6"/>
            <a:ext cx="12191999" cy="5256212"/>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2" y="4015578"/>
            <a:ext cx="11306175" cy="1155172"/>
          </a:xfrm>
          <a:prstGeom prst="rect">
            <a:avLst/>
          </a:prstGeom>
        </p:spPr>
        <p:txBody>
          <a:bodyPr lIns="0">
            <a:normAutofit/>
          </a:bodyPr>
          <a:lstStyle>
            <a:lvl1pPr marL="0" indent="0" algn="l">
              <a:buNone/>
              <a:defRPr sz="3000" b="1">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4" name="Picture 3">
            <a:extLst>
              <a:ext uri="{FF2B5EF4-FFF2-40B4-BE49-F238E27FC236}">
                <a16:creationId xmlns:a16="http://schemas.microsoft.com/office/drawing/2014/main" id="{EE19FAFA-C3E1-0844-82DB-27D43E467A6B}"/>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3B4F1C1A-7877-C445-BF44-4797CDCC7B07}"/>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12/11/2021</a:t>
            </a:fld>
            <a:endParaRPr lang="en-US" dirty="0"/>
          </a:p>
        </p:txBody>
      </p:sp>
      <p:pic>
        <p:nvPicPr>
          <p:cNvPr id="10" name="Picture 9">
            <a:extLst>
              <a:ext uri="{FF2B5EF4-FFF2-40B4-BE49-F238E27FC236}">
                <a16:creationId xmlns:a16="http://schemas.microsoft.com/office/drawing/2014/main" id="{671E6C26-54D1-EE48-806E-6E0CE27CCF6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3347986713"/>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a:extLst>
              <a:ext uri="{FF2B5EF4-FFF2-40B4-BE49-F238E27FC236}">
                <a16:creationId xmlns:a16="http://schemas.microsoft.com/office/drawing/2014/main" id="{CE2A91DF-79A7-914F-947D-CF72742487D7}"/>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8" name="Text Placeholder 11">
            <a:extLst>
              <a:ext uri="{FF2B5EF4-FFF2-40B4-BE49-F238E27FC236}">
                <a16:creationId xmlns:a16="http://schemas.microsoft.com/office/drawing/2014/main" id="{EF264802-11B4-5941-991C-96BAD56284CF}"/>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2" name="Rectangle 21">
            <a:extLst>
              <a:ext uri="{FF2B5EF4-FFF2-40B4-BE49-F238E27FC236}">
                <a16:creationId xmlns:a16="http://schemas.microsoft.com/office/drawing/2014/main" id="{EAD682C8-053C-4942-93C0-CDCB02169B50}"/>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2EA856-078C-B74C-87C6-AC58462CB29C}"/>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71457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6300787"/>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rgbClr val="E6005B"/>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4" y="4015578"/>
            <a:ext cx="11306174" cy="1155172"/>
          </a:xfrm>
          <a:prstGeom prst="rect">
            <a:avLst/>
          </a:prstGeom>
        </p:spPr>
        <p:txBody>
          <a:bodyPr lIns="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0" name="Picture 9">
            <a:extLst>
              <a:ext uri="{FF2B5EF4-FFF2-40B4-BE49-F238E27FC236}">
                <a16:creationId xmlns:a16="http://schemas.microsoft.com/office/drawing/2014/main" id="{99B026E5-3198-8D4C-956B-0E8532CD5782}"/>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13" name="Date Placeholder 3">
            <a:extLst>
              <a:ext uri="{FF2B5EF4-FFF2-40B4-BE49-F238E27FC236}">
                <a16:creationId xmlns:a16="http://schemas.microsoft.com/office/drawing/2014/main" id="{8B58F904-7080-FE43-A777-0CCCA7DE6BAB}"/>
              </a:ext>
            </a:extLst>
          </p:cNvPr>
          <p:cNvSpPr>
            <a:spLocks noGrp="1"/>
          </p:cNvSpPr>
          <p:nvPr>
            <p:ph type="dt" sz="half" idx="10"/>
          </p:nvPr>
        </p:nvSpPr>
        <p:spPr>
          <a:xfrm>
            <a:off x="6275386" y="6057900"/>
            <a:ext cx="5473701" cy="358774"/>
          </a:xfrm>
          <a:prstGeom prst="rect">
            <a:avLst/>
          </a:prstGeom>
        </p:spPr>
        <p:txBody>
          <a:bodyPr lIns="0" tIns="0" rIns="0" bIns="0" anchor="b" anchorCtr="0"/>
          <a:lstStyle>
            <a:lvl1pPr algn="r">
              <a:defRPr>
                <a:solidFill>
                  <a:schemeClr val="tx1"/>
                </a:solidFill>
                <a:latin typeface="Arial" panose="020B0604020202020204" pitchFamily="34" charset="0"/>
                <a:cs typeface="Arial" panose="020B0604020202020204" pitchFamily="34" charset="0"/>
              </a:defRPr>
            </a:lvl1pPr>
          </a:lstStyle>
          <a:p>
            <a:fld id="{197342E9-89D0-D246-B0E5-635614E13D75}" type="datetime1">
              <a:rPr lang="en-GB" smtClean="0"/>
              <a:pPr/>
              <a:t>12/11/2021</a:t>
            </a:fld>
            <a:endParaRPr lang="en-US" dirty="0"/>
          </a:p>
        </p:txBody>
      </p:sp>
    </p:spTree>
    <p:extLst>
      <p:ext uri="{BB962C8B-B14F-4D97-AF65-F5344CB8AC3E}">
        <p14:creationId xmlns:p14="http://schemas.microsoft.com/office/powerpoint/2010/main" val="303082472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6"/>
            <a:ext cx="12191999" cy="6300786"/>
          </a:xfrm>
          <a:prstGeom prst="rect">
            <a:avLst/>
          </a:prstGeom>
          <a:solidFill>
            <a:srgbClr val="E6005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2" y="4015578"/>
            <a:ext cx="11306175" cy="1155172"/>
          </a:xfrm>
          <a:prstGeom prst="rect">
            <a:avLst/>
          </a:prstGeom>
        </p:spPr>
        <p:txBody>
          <a:bodyPr lIns="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4" name="Picture 3">
            <a:extLst>
              <a:ext uri="{FF2B5EF4-FFF2-40B4-BE49-F238E27FC236}">
                <a16:creationId xmlns:a16="http://schemas.microsoft.com/office/drawing/2014/main" id="{EE19FAFA-C3E1-0844-82DB-27D43E467A6B}"/>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15" name="Date Placeholder 3">
            <a:extLst>
              <a:ext uri="{FF2B5EF4-FFF2-40B4-BE49-F238E27FC236}">
                <a16:creationId xmlns:a16="http://schemas.microsoft.com/office/drawing/2014/main" id="{F86CB3D1-E135-FD4F-A056-483535DECE88}"/>
              </a:ext>
            </a:extLst>
          </p:cNvPr>
          <p:cNvSpPr>
            <a:spLocks noGrp="1"/>
          </p:cNvSpPr>
          <p:nvPr>
            <p:ph type="dt" sz="half" idx="10"/>
          </p:nvPr>
        </p:nvSpPr>
        <p:spPr>
          <a:xfrm>
            <a:off x="6275386" y="6057899"/>
            <a:ext cx="5473701" cy="358775"/>
          </a:xfrm>
          <a:prstGeom prst="rect">
            <a:avLst/>
          </a:prstGeom>
        </p:spPr>
        <p:txBody>
          <a:bodyPr lIns="0" tIns="0" rIns="0" bIns="0" anchor="b" anchorCtr="0"/>
          <a:lstStyle>
            <a:lvl1pPr algn="r">
              <a:defRPr>
                <a:solidFill>
                  <a:srgbClr val="9E043D"/>
                </a:solidFill>
                <a:latin typeface="Arial" panose="020B0604020202020204" pitchFamily="34" charset="0"/>
                <a:cs typeface="Arial" panose="020B0604020202020204" pitchFamily="34" charset="0"/>
              </a:defRPr>
            </a:lvl1pPr>
          </a:lstStyle>
          <a:p>
            <a:fld id="{197342E9-89D0-D246-B0E5-635614E13D75}" type="datetime1">
              <a:rPr lang="en-GB" smtClean="0"/>
              <a:pPr/>
              <a:t>12/11/2021</a:t>
            </a:fld>
            <a:endParaRPr lang="en-US" dirty="0"/>
          </a:p>
        </p:txBody>
      </p:sp>
    </p:spTree>
    <p:extLst>
      <p:ext uri="{BB962C8B-B14F-4D97-AF65-F5344CB8AC3E}">
        <p14:creationId xmlns:p14="http://schemas.microsoft.com/office/powerpoint/2010/main" val="353615844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6300787"/>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Date Placeholder 3">
            <a:extLst>
              <a:ext uri="{FF2B5EF4-FFF2-40B4-BE49-F238E27FC236}">
                <a16:creationId xmlns:a16="http://schemas.microsoft.com/office/drawing/2014/main" id="{407DCF46-D938-064E-964C-1B90111009F0}"/>
              </a:ext>
            </a:extLst>
          </p:cNvPr>
          <p:cNvSpPr>
            <a:spLocks noGrp="1"/>
          </p:cNvSpPr>
          <p:nvPr>
            <p:ph type="dt" sz="half" idx="10"/>
          </p:nvPr>
        </p:nvSpPr>
        <p:spPr>
          <a:xfrm>
            <a:off x="6275388" y="6057899"/>
            <a:ext cx="5473699"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12/11/2021</a:t>
            </a:fld>
            <a:endParaRPr lang="en-US" dirty="0"/>
          </a:p>
        </p:txBody>
      </p:sp>
      <p:pic>
        <p:nvPicPr>
          <p:cNvPr id="15" name="Picture 14">
            <a:extLst>
              <a:ext uri="{FF2B5EF4-FFF2-40B4-BE49-F238E27FC236}">
                <a16:creationId xmlns:a16="http://schemas.microsoft.com/office/drawing/2014/main" id="{2BEE9E80-8FF0-8441-B362-4623AB9E8A1D}"/>
              </a:ext>
            </a:extLst>
          </p:cNvPr>
          <p:cNvPicPr>
            <a:picLocks noChangeAspect="1"/>
          </p:cNvPicPr>
          <p:nvPr userDrawn="1"/>
        </p:nvPicPr>
        <p:blipFill>
          <a:blip r:embed="rId2"/>
          <a:stretch>
            <a:fillRect/>
          </a:stretch>
        </p:blipFill>
        <p:spPr>
          <a:xfrm>
            <a:off x="442913" y="800100"/>
            <a:ext cx="3427412" cy="1009958"/>
          </a:xfrm>
          <a:prstGeom prst="rect">
            <a:avLst/>
          </a:prstGeom>
        </p:spPr>
      </p:pic>
    </p:spTree>
    <p:extLst>
      <p:ext uri="{BB962C8B-B14F-4D97-AF65-F5344CB8AC3E}">
        <p14:creationId xmlns:p14="http://schemas.microsoft.com/office/powerpoint/2010/main" val="202992810"/>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pic>
        <p:nvPicPr>
          <p:cNvPr id="13" name="Picture 12">
            <a:extLst>
              <a:ext uri="{FF2B5EF4-FFF2-40B4-BE49-F238E27FC236}">
                <a16:creationId xmlns:a16="http://schemas.microsoft.com/office/drawing/2014/main" id="{87BB0FE4-66FF-0E42-841A-3EC5F7C7E6A2}"/>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1CDF1BA5-471A-8044-BDBA-890115BBFFD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8304506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e Column Secondar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A204BD-F3EB-5842-9319-7B613DC2539E}"/>
              </a:ext>
            </a:extLst>
          </p:cNvPr>
          <p:cNvSpPr>
            <a:spLocks noGrp="1"/>
          </p:cNvSpPr>
          <p:nvPr>
            <p:ph type="body" idx="1"/>
          </p:nvPr>
        </p:nvSpPr>
        <p:spPr>
          <a:xfrm>
            <a:off x="442912" y="1989138"/>
            <a:ext cx="11306176"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4" y="2813048"/>
            <a:ext cx="11306174"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pic>
        <p:nvPicPr>
          <p:cNvPr id="7" name="Picture 6">
            <a:extLst>
              <a:ext uri="{FF2B5EF4-FFF2-40B4-BE49-F238E27FC236}">
                <a16:creationId xmlns:a16="http://schemas.microsoft.com/office/drawing/2014/main" id="{0E8EB9E1-DFB3-5C47-B4B9-9B8765B8640B}"/>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4" name="Text Placeholder 11">
            <a:extLst>
              <a:ext uri="{FF2B5EF4-FFF2-40B4-BE49-F238E27FC236}">
                <a16:creationId xmlns:a16="http://schemas.microsoft.com/office/drawing/2014/main" id="{6AAEC381-AE42-7E44-9B48-79580631F97C}"/>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1" name="Rectangle 10">
            <a:extLst>
              <a:ext uri="{FF2B5EF4-FFF2-40B4-BE49-F238E27FC236}">
                <a16:creationId xmlns:a16="http://schemas.microsoft.com/office/drawing/2014/main" id="{2EF2C38B-13DA-064A-AF49-AA97B43EDAB3}"/>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91A03B6-F236-5D46-B133-E912BE6844F9}"/>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24720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Fill Option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115887"/>
            <a:ext cx="12191999" cy="6626226"/>
          </a:xfrm>
          <a:prstGeom prst="rect">
            <a:avLst/>
          </a:prstGeom>
        </p:spPr>
        <p:txBody>
          <a:bodyPr/>
          <a:lstStyle/>
          <a:p>
            <a:endParaRPr lang="en-US" dirty="0"/>
          </a:p>
        </p:txBody>
      </p:sp>
      <p:sp>
        <p:nvSpPr>
          <p:cNvPr id="5" name="Rectangle 4">
            <a:extLst>
              <a:ext uri="{FF2B5EF4-FFF2-40B4-BE49-F238E27FC236}">
                <a16:creationId xmlns:a16="http://schemas.microsoft.com/office/drawing/2014/main" id="{83CF8FDB-11E0-114D-9049-11851FC6CA6B}"/>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92543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Fill Option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0"/>
            <a:ext cx="12191999" cy="6857999"/>
          </a:xfrm>
          <a:prstGeom prst="rect">
            <a:avLst/>
          </a:prstGeom>
        </p:spPr>
        <p:txBody>
          <a:bodyPr/>
          <a:lstStyle/>
          <a:p>
            <a:endParaRPr lang="en-US" dirty="0"/>
          </a:p>
        </p:txBody>
      </p:sp>
    </p:spTree>
    <p:extLst>
      <p:ext uri="{BB962C8B-B14F-4D97-AF65-F5344CB8AC3E}">
        <p14:creationId xmlns:p14="http://schemas.microsoft.com/office/powerpoint/2010/main" val="28979584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7D5C41AB-1925-C846-A884-6B4D4880A28C}"/>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3" name="Text Placeholder 11">
            <a:extLst>
              <a:ext uri="{FF2B5EF4-FFF2-40B4-BE49-F238E27FC236}">
                <a16:creationId xmlns:a16="http://schemas.microsoft.com/office/drawing/2014/main" id="{6E146BB0-D198-0847-B8BF-82032479A2C6}"/>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4" name="Rectangle 13">
            <a:extLst>
              <a:ext uri="{FF2B5EF4-FFF2-40B4-BE49-F238E27FC236}">
                <a16:creationId xmlns:a16="http://schemas.microsoft.com/office/drawing/2014/main" id="{5DD38791-8F3B-A640-A6FC-8EC532732508}"/>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D63AD13-8CBA-8648-88F4-6142126E9F9A}"/>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08572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0" y="2813047"/>
            <a:ext cx="5473701"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6291894" y="2813047"/>
            <a:ext cx="5457193"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pic>
        <p:nvPicPr>
          <p:cNvPr id="9" name="Picture 8">
            <a:extLst>
              <a:ext uri="{FF2B5EF4-FFF2-40B4-BE49-F238E27FC236}">
                <a16:creationId xmlns:a16="http://schemas.microsoft.com/office/drawing/2014/main" id="{68C387D1-CCDB-AA42-911D-99DAFBC81375}"/>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6" name="Text Placeholder 11">
            <a:extLst>
              <a:ext uri="{FF2B5EF4-FFF2-40B4-BE49-F238E27FC236}">
                <a16:creationId xmlns:a16="http://schemas.microsoft.com/office/drawing/2014/main" id="{44B35524-0F00-1A4F-8D8A-436C8810069B}"/>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22" name="Text Placeholder 2">
            <a:extLst>
              <a:ext uri="{FF2B5EF4-FFF2-40B4-BE49-F238E27FC236}">
                <a16:creationId xmlns:a16="http://schemas.microsoft.com/office/drawing/2014/main" id="{245CF166-1A2B-F24F-9192-1EE62922C0E7}"/>
              </a:ext>
            </a:extLst>
          </p:cNvPr>
          <p:cNvSpPr>
            <a:spLocks noGrp="1"/>
          </p:cNvSpPr>
          <p:nvPr>
            <p:ph type="body" idx="1"/>
          </p:nvPr>
        </p:nvSpPr>
        <p:spPr>
          <a:xfrm>
            <a:off x="442912" y="1989138"/>
            <a:ext cx="5473701"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3" name="Text Placeholder 2">
            <a:extLst>
              <a:ext uri="{FF2B5EF4-FFF2-40B4-BE49-F238E27FC236}">
                <a16:creationId xmlns:a16="http://schemas.microsoft.com/office/drawing/2014/main" id="{FA1D5975-B545-F54E-B266-2A4DDDC8C4C9}"/>
              </a:ext>
            </a:extLst>
          </p:cNvPr>
          <p:cNvSpPr>
            <a:spLocks noGrp="1"/>
          </p:cNvSpPr>
          <p:nvPr>
            <p:ph type="body" idx="11"/>
          </p:nvPr>
        </p:nvSpPr>
        <p:spPr>
          <a:xfrm>
            <a:off x="6291895" y="1989139"/>
            <a:ext cx="5457193" cy="636854"/>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2" name="Rectangle 11">
            <a:extLst>
              <a:ext uri="{FF2B5EF4-FFF2-40B4-BE49-F238E27FC236}">
                <a16:creationId xmlns:a16="http://schemas.microsoft.com/office/drawing/2014/main" id="{30F691ED-EF65-C446-B3BD-FB970876AB4D}"/>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AC6DAE-40C2-FC4C-9C8A-8F55F3ECD49F}"/>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2046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5" name="Picture 14">
            <a:extLst>
              <a:ext uri="{FF2B5EF4-FFF2-40B4-BE49-F238E27FC236}">
                <a16:creationId xmlns:a16="http://schemas.microsoft.com/office/drawing/2014/main" id="{2BEE9E80-8FF0-8441-B362-4623AB9E8A1D}"/>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F375CC9E-091D-0E4F-954D-CF34653BBC3A}"/>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12/11/2021</a:t>
            </a:fld>
            <a:endParaRPr lang="en-US" dirty="0"/>
          </a:p>
        </p:txBody>
      </p:sp>
      <p:pic>
        <p:nvPicPr>
          <p:cNvPr id="10" name="Picture 9">
            <a:extLst>
              <a:ext uri="{FF2B5EF4-FFF2-40B4-BE49-F238E27FC236}">
                <a16:creationId xmlns:a16="http://schemas.microsoft.com/office/drawing/2014/main" id="{01EC8BDD-6EBD-EF41-845B-ABEC7F11897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33674208"/>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Unsymetr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66D5397D-FD76-2E4F-8BFA-B5599B1CF4C8}"/>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3" name="Text Placeholder 11">
            <a:extLst>
              <a:ext uri="{FF2B5EF4-FFF2-40B4-BE49-F238E27FC236}">
                <a16:creationId xmlns:a16="http://schemas.microsoft.com/office/drawing/2014/main" id="{07B00AC3-9B1E-2E4B-BC7B-406D8A38D125}"/>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4" name="Title 1">
            <a:extLst>
              <a:ext uri="{FF2B5EF4-FFF2-40B4-BE49-F238E27FC236}">
                <a16:creationId xmlns:a16="http://schemas.microsoft.com/office/drawing/2014/main" id="{FB21EC89-DA5A-2B4B-B94A-FD5D13BA4A1F}"/>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5" name="Rectangle 14">
            <a:extLst>
              <a:ext uri="{FF2B5EF4-FFF2-40B4-BE49-F238E27FC236}">
                <a16:creationId xmlns:a16="http://schemas.microsoft.com/office/drawing/2014/main" id="{25FEA125-D139-1A4D-A206-2BABBEE26DC4}"/>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64871E7-C776-E845-B38B-91971ED53532}"/>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66178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Unsymetrical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3" y="2813048"/>
            <a:ext cx="3529012"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8" name="Picture 7">
            <a:extLst>
              <a:ext uri="{FF2B5EF4-FFF2-40B4-BE49-F238E27FC236}">
                <a16:creationId xmlns:a16="http://schemas.microsoft.com/office/drawing/2014/main" id="{375C663E-9DDC-5B49-A342-3EE51697074B}"/>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5" name="Text Placeholder 11">
            <a:extLst>
              <a:ext uri="{FF2B5EF4-FFF2-40B4-BE49-F238E27FC236}">
                <a16:creationId xmlns:a16="http://schemas.microsoft.com/office/drawing/2014/main" id="{B5743288-93C1-B747-B6D2-E62ECB66A2B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6" name="Title 1">
            <a:extLst>
              <a:ext uri="{FF2B5EF4-FFF2-40B4-BE49-F238E27FC236}">
                <a16:creationId xmlns:a16="http://schemas.microsoft.com/office/drawing/2014/main" id="{62BBD38C-D5E6-E14C-82D7-CDA28865EBF1}"/>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7" name="Text Placeholder 2">
            <a:extLst>
              <a:ext uri="{FF2B5EF4-FFF2-40B4-BE49-F238E27FC236}">
                <a16:creationId xmlns:a16="http://schemas.microsoft.com/office/drawing/2014/main" id="{14952491-1CB4-104F-95DC-3C7A95C113BA}"/>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1" name="Rectangle 10">
            <a:extLst>
              <a:ext uri="{FF2B5EF4-FFF2-40B4-BE49-F238E27FC236}">
                <a16:creationId xmlns:a16="http://schemas.microsoft.com/office/drawing/2014/main" id="{8DE6B900-0CAE-6B4C-B741-178AD460BD32}"/>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1A1B2DE-F07F-8147-AD48-234D917280D2}"/>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27477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A2572A3E-7061-AE46-B81E-7EEEF4B2F2AD}"/>
              </a:ext>
            </a:extLst>
          </p:cNvPr>
          <p:cNvSpPr>
            <a:spLocks noGrp="1"/>
          </p:cNvSpPr>
          <p:nvPr>
            <p:ph idx="13"/>
          </p:nvPr>
        </p:nvSpPr>
        <p:spPr>
          <a:xfrm>
            <a:off x="8221664" y="1989138"/>
            <a:ext cx="352742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0" name="Picture 9">
            <a:extLst>
              <a:ext uri="{FF2B5EF4-FFF2-40B4-BE49-F238E27FC236}">
                <a16:creationId xmlns:a16="http://schemas.microsoft.com/office/drawing/2014/main" id="{3F5E1427-DD3F-9240-BD4A-0CC21218DF6A}"/>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4" name="Text Placeholder 11">
            <a:extLst>
              <a:ext uri="{FF2B5EF4-FFF2-40B4-BE49-F238E27FC236}">
                <a16:creationId xmlns:a16="http://schemas.microsoft.com/office/drawing/2014/main" id="{6DC3E782-E2DF-224A-8EC7-F432750D92B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5" name="Title 1">
            <a:extLst>
              <a:ext uri="{FF2B5EF4-FFF2-40B4-BE49-F238E27FC236}">
                <a16:creationId xmlns:a16="http://schemas.microsoft.com/office/drawing/2014/main" id="{1C9432BC-F7ED-AD44-955D-1B98B2278695}"/>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6" name="Rectangle 15">
            <a:extLst>
              <a:ext uri="{FF2B5EF4-FFF2-40B4-BE49-F238E27FC236}">
                <a16:creationId xmlns:a16="http://schemas.microsoft.com/office/drawing/2014/main" id="{D618504C-E8A7-EA43-8DA0-0CE9310D674A}"/>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6BB3217-4ECB-9C4E-B129-4CD1A7606E4D}"/>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96286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a:extLst>
              <a:ext uri="{FF2B5EF4-FFF2-40B4-BE49-F238E27FC236}">
                <a16:creationId xmlns:a16="http://schemas.microsoft.com/office/drawing/2014/main" id="{CE2A91DF-79A7-914F-947D-CF72742487D7}"/>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8" name="Text Placeholder 11">
            <a:extLst>
              <a:ext uri="{FF2B5EF4-FFF2-40B4-BE49-F238E27FC236}">
                <a16:creationId xmlns:a16="http://schemas.microsoft.com/office/drawing/2014/main" id="{EF264802-11B4-5941-991C-96BAD56284CF}"/>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2" name="Rectangle 21">
            <a:extLst>
              <a:ext uri="{FF2B5EF4-FFF2-40B4-BE49-F238E27FC236}">
                <a16:creationId xmlns:a16="http://schemas.microsoft.com/office/drawing/2014/main" id="{EAD682C8-053C-4942-93C0-CDCB02169B50}"/>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2EA856-078C-B74C-87C6-AC58462CB29C}"/>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16644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1855C3A-3FE6-774C-8B42-DE78E4C581EA}"/>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20" name="Text Placeholder 11">
            <a:extLst>
              <a:ext uri="{FF2B5EF4-FFF2-40B4-BE49-F238E27FC236}">
                <a16:creationId xmlns:a16="http://schemas.microsoft.com/office/drawing/2014/main" id="{3EFCAB50-6370-994D-BF7A-C505E83CFC1D}"/>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23" name="Title 1">
            <a:extLst>
              <a:ext uri="{FF2B5EF4-FFF2-40B4-BE49-F238E27FC236}">
                <a16:creationId xmlns:a16="http://schemas.microsoft.com/office/drawing/2014/main" id="{B048F09A-B384-8C49-9343-9C78BE372438}"/>
              </a:ext>
            </a:extLst>
          </p:cNvPr>
          <p:cNvSpPr>
            <a:spLocks noGrp="1"/>
          </p:cNvSpPr>
          <p:nvPr>
            <p:ph type="ctrTitle"/>
          </p:nvPr>
        </p:nvSpPr>
        <p:spPr>
          <a:xfrm>
            <a:off x="1406632" y="1989138"/>
            <a:ext cx="9378733" cy="2372252"/>
          </a:xfrm>
          <a:prstGeom prst="rect">
            <a:avLst/>
          </a:prstGeom>
        </p:spPr>
        <p:txBody>
          <a:bodyPr lIns="0" rIns="90000" anchor="ctr" anchorCtr="0">
            <a:normAutofit/>
          </a:bodyPr>
          <a:lstStyle>
            <a:lvl1pPr algn="l">
              <a:defRPr sz="4500" b="1">
                <a:solidFill>
                  <a:srgbClr val="E6005B"/>
                </a:solidFill>
              </a:defRPr>
            </a:lvl1pPr>
          </a:lstStyle>
          <a:p>
            <a:r>
              <a:rPr lang="en-GB" dirty="0"/>
              <a:t>Click to edit Master title style</a:t>
            </a:r>
            <a:endParaRPr lang="en-US" dirty="0"/>
          </a:p>
        </p:txBody>
      </p:sp>
      <p:sp>
        <p:nvSpPr>
          <p:cNvPr id="24" name="Subtitle 2">
            <a:extLst>
              <a:ext uri="{FF2B5EF4-FFF2-40B4-BE49-F238E27FC236}">
                <a16:creationId xmlns:a16="http://schemas.microsoft.com/office/drawing/2014/main" id="{338F5E73-6BFD-7748-BFD6-93FCF46A77EB}"/>
              </a:ext>
            </a:extLst>
          </p:cNvPr>
          <p:cNvSpPr>
            <a:spLocks noGrp="1"/>
          </p:cNvSpPr>
          <p:nvPr>
            <p:ph type="subTitle" idx="1"/>
          </p:nvPr>
        </p:nvSpPr>
        <p:spPr>
          <a:xfrm>
            <a:off x="1406632" y="4542366"/>
            <a:ext cx="9378733" cy="1155172"/>
          </a:xfrm>
          <a:prstGeom prst="rect">
            <a:avLst/>
          </a:prstGeom>
        </p:spPr>
        <p:txBody>
          <a:bodyPr lIns="0" anchor="ctr" anchorCtr="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3" name="Picture 2">
            <a:extLst>
              <a:ext uri="{FF2B5EF4-FFF2-40B4-BE49-F238E27FC236}">
                <a16:creationId xmlns:a16="http://schemas.microsoft.com/office/drawing/2014/main" id="{A3650F2B-C9D3-F54A-91EC-BEDF952B03AE}"/>
              </a:ext>
            </a:extLst>
          </p:cNvPr>
          <p:cNvPicPr>
            <a:picLocks noChangeAspect="1"/>
          </p:cNvPicPr>
          <p:nvPr userDrawn="1"/>
        </p:nvPicPr>
        <p:blipFill>
          <a:blip r:embed="rId3"/>
          <a:stretch>
            <a:fillRect/>
          </a:stretch>
        </p:blipFill>
        <p:spPr>
          <a:xfrm>
            <a:off x="442913" y="1010601"/>
            <a:ext cx="963720" cy="797561"/>
          </a:xfrm>
          <a:prstGeom prst="rect">
            <a:avLst/>
          </a:prstGeom>
        </p:spPr>
      </p:pic>
      <p:pic>
        <p:nvPicPr>
          <p:cNvPr id="26" name="Picture 25">
            <a:extLst>
              <a:ext uri="{FF2B5EF4-FFF2-40B4-BE49-F238E27FC236}">
                <a16:creationId xmlns:a16="http://schemas.microsoft.com/office/drawing/2014/main" id="{6AAD6DD1-3573-E54F-8768-B0CFC8AFB67A}"/>
              </a:ext>
            </a:extLst>
          </p:cNvPr>
          <p:cNvPicPr>
            <a:picLocks noChangeAspect="1"/>
          </p:cNvPicPr>
          <p:nvPr userDrawn="1"/>
        </p:nvPicPr>
        <p:blipFill>
          <a:blip r:embed="rId3"/>
          <a:stretch>
            <a:fillRect/>
          </a:stretch>
        </p:blipFill>
        <p:spPr>
          <a:xfrm rot="10800000">
            <a:off x="10785366" y="4899977"/>
            <a:ext cx="963720" cy="797561"/>
          </a:xfrm>
          <a:prstGeom prst="rect">
            <a:avLst/>
          </a:prstGeom>
        </p:spPr>
      </p:pic>
      <p:sp>
        <p:nvSpPr>
          <p:cNvPr id="11" name="Rectangle 10">
            <a:extLst>
              <a:ext uri="{FF2B5EF4-FFF2-40B4-BE49-F238E27FC236}">
                <a16:creationId xmlns:a16="http://schemas.microsoft.com/office/drawing/2014/main" id="{694A2B9C-4747-EB44-AD6F-788273471394}"/>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DE4C44A-5626-1B42-B24C-44A8F39FB460}"/>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57934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ubtle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FBD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5" cy="1848949"/>
          </a:xfrm>
          <a:prstGeom prst="rect">
            <a:avLst/>
          </a:prstGeom>
        </p:spPr>
        <p:txBody>
          <a:bodyPr lIns="0" rIns="90000" anchor="b"/>
          <a:lstStyle>
            <a:lvl1pPr algn="l">
              <a:defRPr sz="6000" b="1">
                <a:solidFill>
                  <a:srgbClr val="F07D00"/>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F07D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2" name="Picture 11">
            <a:extLst>
              <a:ext uri="{FF2B5EF4-FFF2-40B4-BE49-F238E27FC236}">
                <a16:creationId xmlns:a16="http://schemas.microsoft.com/office/drawing/2014/main" id="{2EC1597D-B745-8C47-9BCA-19CC45F98067}"/>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946D80A-BB91-1241-848B-6B912282049B}"/>
              </a:ext>
            </a:extLst>
          </p:cNvPr>
          <p:cNvSpPr/>
          <p:nvPr userDrawn="1"/>
        </p:nvSpPr>
        <p:spPr>
          <a:xfrm>
            <a:off x="0" y="6742113"/>
            <a:ext cx="12191999" cy="125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1">
            <a:extLst>
              <a:ext uri="{FF2B5EF4-FFF2-40B4-BE49-F238E27FC236}">
                <a16:creationId xmlns:a16="http://schemas.microsoft.com/office/drawing/2014/main" id="{DB81DC7A-6B12-7D4A-B479-9DCA38495772}"/>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F07D00"/>
                </a:solidFill>
              </a:defRPr>
            </a:lvl1pPr>
          </a:lstStyle>
          <a:p>
            <a:pPr lvl="0"/>
            <a:r>
              <a:rPr lang="en-GB" dirty="0"/>
              <a:t>Click to edit Master text styles</a:t>
            </a:r>
          </a:p>
        </p:txBody>
      </p:sp>
    </p:spTree>
    <p:extLst>
      <p:ext uri="{BB962C8B-B14F-4D97-AF65-F5344CB8AC3E}">
        <p14:creationId xmlns:p14="http://schemas.microsoft.com/office/powerpoint/2010/main" val="25155791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ubtle Blu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BCE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12688"/>
            <a:ext cx="11306173" cy="1825399"/>
          </a:xfrm>
          <a:prstGeom prst="rect">
            <a:avLst/>
          </a:prstGeom>
        </p:spPr>
        <p:txBody>
          <a:bodyPr lIns="0" rIns="90000" anchor="b"/>
          <a:lstStyle>
            <a:lvl1pPr algn="l">
              <a:defRPr sz="6000" b="1">
                <a:solidFill>
                  <a:srgbClr val="00A6E2"/>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00A6E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65D9431-5C22-DF40-B12F-3B430B2D2AE1}"/>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9" name="Rectangle 8">
            <a:extLst>
              <a:ext uri="{FF2B5EF4-FFF2-40B4-BE49-F238E27FC236}">
                <a16:creationId xmlns:a16="http://schemas.microsoft.com/office/drawing/2014/main" id="{397678BD-869E-C64D-BBB5-DB38A6A8CF00}"/>
              </a:ext>
            </a:extLst>
          </p:cNvPr>
          <p:cNvSpPr/>
          <p:nvPr userDrawn="1"/>
        </p:nvSpPr>
        <p:spPr>
          <a:xfrm>
            <a:off x="0" y="6742113"/>
            <a:ext cx="12191999" cy="1259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1">
            <a:extLst>
              <a:ext uri="{FF2B5EF4-FFF2-40B4-BE49-F238E27FC236}">
                <a16:creationId xmlns:a16="http://schemas.microsoft.com/office/drawing/2014/main" id="{EFAD923B-E667-FD45-B41A-12791D221D10}"/>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00A6E2"/>
                </a:solidFill>
              </a:defRPr>
            </a:lvl1pPr>
          </a:lstStyle>
          <a:p>
            <a:pPr lvl="0"/>
            <a:r>
              <a:rPr lang="en-GB" dirty="0"/>
              <a:t>Click to edit Master text styles</a:t>
            </a:r>
          </a:p>
        </p:txBody>
      </p:sp>
    </p:spTree>
    <p:extLst>
      <p:ext uri="{BB962C8B-B14F-4D97-AF65-F5344CB8AC3E}">
        <p14:creationId xmlns:p14="http://schemas.microsoft.com/office/powerpoint/2010/main" val="14196385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rmal Blu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005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00A6E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1"/>
            <a:ext cx="12192000" cy="4526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20B24E7D-7F6A-0541-9FC9-D284AAA24340}"/>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6" name="Rectangle 15">
            <a:extLst>
              <a:ext uri="{FF2B5EF4-FFF2-40B4-BE49-F238E27FC236}">
                <a16:creationId xmlns:a16="http://schemas.microsoft.com/office/drawing/2014/main" id="{81441CAE-3F74-A749-B92B-BA7301BD3CC4}"/>
              </a:ext>
            </a:extLst>
          </p:cNvPr>
          <p:cNvSpPr/>
          <p:nvPr userDrawn="1"/>
        </p:nvSpPr>
        <p:spPr>
          <a:xfrm>
            <a:off x="0" y="6742113"/>
            <a:ext cx="12191999" cy="1259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7" name="Text Placeholder 11">
            <a:extLst>
              <a:ext uri="{FF2B5EF4-FFF2-40B4-BE49-F238E27FC236}">
                <a16:creationId xmlns:a16="http://schemas.microsoft.com/office/drawing/2014/main" id="{3986C3D8-75F2-AF4D-852E-617DA34AB6C7}"/>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00A6E2"/>
                </a:solidFill>
              </a:defRPr>
            </a:lvl1pPr>
          </a:lstStyle>
          <a:p>
            <a:pPr lvl="0"/>
            <a:r>
              <a:rPr lang="en-GB" dirty="0"/>
              <a:t>Click to edit Master text styles</a:t>
            </a:r>
          </a:p>
        </p:txBody>
      </p:sp>
    </p:spTree>
    <p:extLst>
      <p:ext uri="{BB962C8B-B14F-4D97-AF65-F5344CB8AC3E}">
        <p14:creationId xmlns:p14="http://schemas.microsoft.com/office/powerpoint/2010/main" val="6771360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rmal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01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Rectangle 10">
            <a:extLst>
              <a:ext uri="{FF2B5EF4-FFF2-40B4-BE49-F238E27FC236}">
                <a16:creationId xmlns:a16="http://schemas.microsoft.com/office/drawing/2014/main" id="{B669F709-E7C3-C149-A260-3C4BD44CD5DB}"/>
              </a:ext>
            </a:extLst>
          </p:cNvPr>
          <p:cNvSpPr/>
          <p:nvPr userDrawn="1"/>
        </p:nvSpPr>
        <p:spPr>
          <a:xfrm>
            <a:off x="0" y="1"/>
            <a:ext cx="12192000" cy="4526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49C6C068-799F-5647-86FD-975D93E27D3F}"/>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7" name="Rectangle 16">
            <a:extLst>
              <a:ext uri="{FF2B5EF4-FFF2-40B4-BE49-F238E27FC236}">
                <a16:creationId xmlns:a16="http://schemas.microsoft.com/office/drawing/2014/main" id="{A9635ED3-5E00-7F4E-9AE5-AF4B24A44CF5}"/>
              </a:ext>
            </a:extLst>
          </p:cNvPr>
          <p:cNvSpPr/>
          <p:nvPr userDrawn="1"/>
        </p:nvSpPr>
        <p:spPr>
          <a:xfrm>
            <a:off x="0" y="6742113"/>
            <a:ext cx="12191999" cy="125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8" name="Text Placeholder 11">
            <a:extLst>
              <a:ext uri="{FF2B5EF4-FFF2-40B4-BE49-F238E27FC236}">
                <a16:creationId xmlns:a16="http://schemas.microsoft.com/office/drawing/2014/main" id="{77A12D8D-2172-A24B-A568-26FC3B4B283B}"/>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C7017F"/>
                </a:solidFill>
              </a:defRPr>
            </a:lvl1pPr>
          </a:lstStyle>
          <a:p>
            <a:pPr lvl="0"/>
            <a:r>
              <a:rPr lang="en-GB" dirty="0"/>
              <a:t>Click to edit Master text styles</a:t>
            </a:r>
          </a:p>
        </p:txBody>
      </p:sp>
    </p:spTree>
    <p:extLst>
      <p:ext uri="{BB962C8B-B14F-4D97-AF65-F5344CB8AC3E}">
        <p14:creationId xmlns:p14="http://schemas.microsoft.com/office/powerpoint/2010/main" val="20095799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old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3"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F07D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3D2627D-3696-4F4C-8BC6-79103D22C236}"/>
              </a:ext>
            </a:extLst>
          </p:cNvPr>
          <p:cNvSpPr/>
          <p:nvPr userDrawn="1"/>
        </p:nvSpPr>
        <p:spPr>
          <a:xfrm>
            <a:off x="0" y="1"/>
            <a:ext cx="12192000" cy="4526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5871FCE-6DA7-5549-92C6-554D5232A266}"/>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240039B7-FA62-F24C-BCFF-BA21679AD8B7}"/>
              </a:ext>
            </a:extLst>
          </p:cNvPr>
          <p:cNvSpPr/>
          <p:nvPr userDrawn="1"/>
        </p:nvSpPr>
        <p:spPr>
          <a:xfrm>
            <a:off x="0" y="6742113"/>
            <a:ext cx="12191999" cy="125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E8DC3CBE-2843-1642-BD7A-5C7A9BC16E2C}"/>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F07D00"/>
                </a:solidFill>
              </a:defRPr>
            </a:lvl1pPr>
          </a:lstStyle>
          <a:p>
            <a:pPr lvl="0"/>
            <a:r>
              <a:rPr lang="en-GB" dirty="0"/>
              <a:t>Click to edit Master text styles</a:t>
            </a:r>
          </a:p>
        </p:txBody>
      </p:sp>
    </p:spTree>
    <p:extLst>
      <p:ext uri="{BB962C8B-B14F-4D97-AF65-F5344CB8AC3E}">
        <p14:creationId xmlns:p14="http://schemas.microsoft.com/office/powerpoint/2010/main" val="2278455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7" name="Picture 6">
            <a:extLst>
              <a:ext uri="{FF2B5EF4-FFF2-40B4-BE49-F238E27FC236}">
                <a16:creationId xmlns:a16="http://schemas.microsoft.com/office/drawing/2014/main" id="{7A66DDF7-4161-A944-9D57-C417AF7C281B}"/>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834517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old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821E6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66867788-B905-9E45-B992-B2C5D2894330}"/>
              </a:ext>
            </a:extLst>
          </p:cNvPr>
          <p:cNvSpPr/>
          <p:nvPr userDrawn="1"/>
        </p:nvSpPr>
        <p:spPr>
          <a:xfrm>
            <a:off x="0" y="1"/>
            <a:ext cx="12192000" cy="4526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6651983-37A2-2345-917B-4559D70F4392}"/>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89B5E4C-2015-A748-95FB-CF22799B0CD6}"/>
              </a:ext>
            </a:extLst>
          </p:cNvPr>
          <p:cNvSpPr/>
          <p:nvPr userDrawn="1"/>
        </p:nvSpPr>
        <p:spPr>
          <a:xfrm>
            <a:off x="0" y="6742113"/>
            <a:ext cx="12191999" cy="125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946CC34B-1499-F541-84B4-B09C59E3E203}"/>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821E69"/>
                </a:solidFill>
              </a:defRPr>
            </a:lvl1pPr>
          </a:lstStyle>
          <a:p>
            <a:pPr lvl="0"/>
            <a:r>
              <a:rPr lang="en-GB" dirty="0"/>
              <a:t>Click to edit Master text styles</a:t>
            </a:r>
          </a:p>
        </p:txBody>
      </p:sp>
    </p:spTree>
    <p:extLst>
      <p:ext uri="{BB962C8B-B14F-4D97-AF65-F5344CB8AC3E}">
        <p14:creationId xmlns:p14="http://schemas.microsoft.com/office/powerpoint/2010/main" val="19495268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asual Green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6D9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D5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BF3AFFF2-502D-054E-B5DC-66A77A6B8A6E}"/>
              </a:ext>
            </a:extLst>
          </p:cNvPr>
          <p:cNvSpPr/>
          <p:nvPr userDrawn="1"/>
        </p:nvSpPr>
        <p:spPr>
          <a:xfrm>
            <a:off x="0" y="1"/>
            <a:ext cx="12192000" cy="452699"/>
          </a:xfrm>
          <a:prstGeom prst="rect">
            <a:avLst/>
          </a:prstGeom>
          <a:solidFill>
            <a:srgbClr val="C7D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3E73C732-A419-E840-970E-326B7FDD4684}"/>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84D91E44-21DE-A842-8B5E-6AD38E86E746}"/>
              </a:ext>
            </a:extLst>
          </p:cNvPr>
          <p:cNvSpPr/>
          <p:nvPr userDrawn="1"/>
        </p:nvSpPr>
        <p:spPr>
          <a:xfrm>
            <a:off x="0" y="6742113"/>
            <a:ext cx="12191999" cy="125999"/>
          </a:xfrm>
          <a:prstGeom prst="rect">
            <a:avLst/>
          </a:prstGeom>
          <a:solidFill>
            <a:srgbClr val="C7D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69BF5122-5B53-AF4A-BB6D-678ABD2D40EF}"/>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C7D533"/>
                </a:solidFill>
              </a:defRPr>
            </a:lvl1pPr>
          </a:lstStyle>
          <a:p>
            <a:pPr lvl="0"/>
            <a:r>
              <a:rPr lang="en-GB" dirty="0"/>
              <a:t>Click to edit Master text styles</a:t>
            </a:r>
          </a:p>
        </p:txBody>
      </p:sp>
    </p:spTree>
    <p:extLst>
      <p:ext uri="{BB962C8B-B14F-4D97-AF65-F5344CB8AC3E}">
        <p14:creationId xmlns:p14="http://schemas.microsoft.com/office/powerpoint/2010/main" val="24657553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BB3F0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BB3F07"/>
                </a:solidFill>
              </a:defRPr>
            </a:lvl1pPr>
          </a:lstStyle>
          <a:p>
            <a:pPr lvl="0"/>
            <a:r>
              <a:rPr lang="en-GB" dirty="0"/>
              <a:t>Click to edit Master text styles</a:t>
            </a:r>
          </a:p>
        </p:txBody>
      </p:sp>
    </p:spTree>
    <p:extLst>
      <p:ext uri="{BB962C8B-B14F-4D97-AF65-F5344CB8AC3E}">
        <p14:creationId xmlns:p14="http://schemas.microsoft.com/office/powerpoint/2010/main" val="7179024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E600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5027203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EC6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E600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1776335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B5B0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B5B0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B5B0AC"/>
                </a:solidFill>
              </a:defRPr>
            </a:lvl1pPr>
          </a:lstStyle>
          <a:p>
            <a:pPr lvl="0"/>
            <a:r>
              <a:rPr lang="en-GB" dirty="0"/>
              <a:t>Click to edit Master text styles</a:t>
            </a:r>
          </a:p>
        </p:txBody>
      </p:sp>
    </p:spTree>
    <p:extLst>
      <p:ext uri="{BB962C8B-B14F-4D97-AF65-F5344CB8AC3E}">
        <p14:creationId xmlns:p14="http://schemas.microsoft.com/office/powerpoint/2010/main" val="38309570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B90F54-2FD9-B744-B972-C1D92C843C23}"/>
              </a:ext>
            </a:extLst>
          </p:cNvPr>
          <p:cNvSpPr/>
          <p:nvPr userDrawn="1"/>
        </p:nvSpPr>
        <p:spPr>
          <a:xfrm>
            <a:off x="1" y="431386"/>
            <a:ext cx="12191999" cy="6300787"/>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04446B3-A205-CB44-8165-EDDF1073E3F0}"/>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6" name="TextBox 5">
            <a:extLst>
              <a:ext uri="{FF2B5EF4-FFF2-40B4-BE49-F238E27FC236}">
                <a16:creationId xmlns:a16="http://schemas.microsoft.com/office/drawing/2014/main" id="{7D96A658-0183-444F-91C4-2F380978AAE1}"/>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rgbClr val="E6005B"/>
                </a:solidFill>
              </a:rPr>
              <a:t>Thank you</a:t>
            </a:r>
          </a:p>
        </p:txBody>
      </p:sp>
    </p:spTree>
    <p:extLst>
      <p:ext uri="{BB962C8B-B14F-4D97-AF65-F5344CB8AC3E}">
        <p14:creationId xmlns:p14="http://schemas.microsoft.com/office/powerpoint/2010/main" val="13837804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resentation End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D73252D-FA87-8946-98E6-F10F7EFB191B}"/>
              </a:ext>
            </a:extLst>
          </p:cNvPr>
          <p:cNvSpPr/>
          <p:nvPr userDrawn="1"/>
        </p:nvSpPr>
        <p:spPr>
          <a:xfrm>
            <a:off x="0" y="441326"/>
            <a:ext cx="12191999" cy="6300786"/>
          </a:xfrm>
          <a:prstGeom prst="rect">
            <a:avLst/>
          </a:prstGeom>
          <a:solidFill>
            <a:srgbClr val="E6005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pic>
        <p:nvPicPr>
          <p:cNvPr id="10" name="Picture 9">
            <a:extLst>
              <a:ext uri="{FF2B5EF4-FFF2-40B4-BE49-F238E27FC236}">
                <a16:creationId xmlns:a16="http://schemas.microsoft.com/office/drawing/2014/main" id="{146BD13E-6F12-BA45-881A-F273DAED034A}"/>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2" name="TextBox 1">
            <a:extLst>
              <a:ext uri="{FF2B5EF4-FFF2-40B4-BE49-F238E27FC236}">
                <a16:creationId xmlns:a16="http://schemas.microsoft.com/office/drawing/2014/main" id="{DEE1A0BD-8134-9B4A-AE3E-E7C0EECCD029}"/>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rgbClr val="9E043D"/>
                </a:solidFill>
              </a:rPr>
              <a:t>Thank you</a:t>
            </a:r>
          </a:p>
        </p:txBody>
      </p:sp>
    </p:spTree>
    <p:extLst>
      <p:ext uri="{BB962C8B-B14F-4D97-AF65-F5344CB8AC3E}">
        <p14:creationId xmlns:p14="http://schemas.microsoft.com/office/powerpoint/2010/main" val="3485161728"/>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818EEC-D27C-9844-8F9A-431793B5929C}"/>
              </a:ext>
            </a:extLst>
          </p:cNvPr>
          <p:cNvSpPr/>
          <p:nvPr userDrawn="1"/>
        </p:nvSpPr>
        <p:spPr>
          <a:xfrm>
            <a:off x="0" y="441325"/>
            <a:ext cx="12191999" cy="6300787"/>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FE3E8BC-7439-0742-A9FC-77BBB38EF7AF}"/>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9" name="TextBox 8">
            <a:extLst>
              <a:ext uri="{FF2B5EF4-FFF2-40B4-BE49-F238E27FC236}">
                <a16:creationId xmlns:a16="http://schemas.microsoft.com/office/drawing/2014/main" id="{C3E62ECB-71C5-2342-A1AF-B7DAA1E1B964}"/>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chemeClr val="bg1"/>
                </a:solidFill>
              </a:rPr>
              <a:t>Thank you</a:t>
            </a:r>
          </a:p>
        </p:txBody>
      </p:sp>
    </p:spTree>
    <p:extLst>
      <p:ext uri="{BB962C8B-B14F-4D97-AF65-F5344CB8AC3E}">
        <p14:creationId xmlns:p14="http://schemas.microsoft.com/office/powerpoint/2010/main" val="25950683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Dark Background w Text">
    <p:bg>
      <p:bgPr>
        <a:solidFill>
          <a:srgbClr val="114C8A"/>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219200" y="685800"/>
            <a:ext cx="9855200" cy="5105400"/>
          </a:xfrm>
        </p:spPr>
        <p:txBody>
          <a:bodyPr/>
          <a:lstStyle>
            <a:lvl1pPr>
              <a:defRPr>
                <a:solidFill>
                  <a:schemeClr val="bg1"/>
                </a:solidFill>
              </a:defRPr>
            </a:lvl1pPr>
            <a:lvl2pPr>
              <a:defRPr>
                <a:solidFill>
                  <a:schemeClr val="bg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208645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Secondar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A204BD-F3EB-5842-9319-7B613DC2539E}"/>
              </a:ext>
            </a:extLst>
          </p:cNvPr>
          <p:cNvSpPr>
            <a:spLocks noGrp="1"/>
          </p:cNvSpPr>
          <p:nvPr>
            <p:ph type="body" idx="1"/>
          </p:nvPr>
        </p:nvSpPr>
        <p:spPr>
          <a:xfrm>
            <a:off x="442912" y="1989138"/>
            <a:ext cx="11306176"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4" y="2813048"/>
            <a:ext cx="11306174"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12" name="Rectangle 11">
            <a:extLst>
              <a:ext uri="{FF2B5EF4-FFF2-40B4-BE49-F238E27FC236}">
                <a16:creationId xmlns:a16="http://schemas.microsoft.com/office/drawing/2014/main" id="{E4921C33-6950-6040-8168-5F1571CA2A12}"/>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52FA08-35BE-6043-869D-5D40E768132C}"/>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7" name="Straight Connector 16">
            <a:extLst>
              <a:ext uri="{FF2B5EF4-FFF2-40B4-BE49-F238E27FC236}">
                <a16:creationId xmlns:a16="http://schemas.microsoft.com/office/drawing/2014/main" id="{E05FD160-A44D-564F-9B8D-3DFF640F27C2}"/>
              </a:ext>
            </a:extLst>
          </p:cNvPr>
          <p:cNvCxnSpPr>
            <a:cxnSpLocks/>
          </p:cNvCxnSpPr>
          <p:nvPr userDrawn="1"/>
        </p:nvCxnSpPr>
        <p:spPr>
          <a:xfrm>
            <a:off x="442912" y="2708543"/>
            <a:ext cx="113061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11AB16C-D080-A743-B11C-7043F05172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3303030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Large Text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C37C626-95FC-4E18-9A6A-1F175BEF1635}"/>
              </a:ext>
            </a:extLst>
          </p:cNvPr>
          <p:cNvSpPr>
            <a:spLocks noGrp="1"/>
          </p:cNvSpPr>
          <p:nvPr>
            <p:ph type="ftr" sz="quarter" idx="11"/>
          </p:nvPr>
        </p:nvSpPr>
        <p:spPr>
          <a:xfrm>
            <a:off x="2193925" y="6436800"/>
            <a:ext cx="3528000" cy="216000"/>
          </a:xfrm>
          <a:prstGeom prst="rect">
            <a:avLst/>
          </a:prstGeom>
        </p:spPr>
        <p:txBody>
          <a:bodyPr/>
          <a:lstStyle/>
          <a:p>
            <a:r>
              <a:rPr lang="en-GB"/>
              <a:t>Presentation title</a:t>
            </a:r>
          </a:p>
        </p:txBody>
      </p:sp>
      <p:sp>
        <p:nvSpPr>
          <p:cNvPr id="6" name="Slide Number Placeholder 5">
            <a:extLst>
              <a:ext uri="{FF2B5EF4-FFF2-40B4-BE49-F238E27FC236}">
                <a16:creationId xmlns:a16="http://schemas.microsoft.com/office/drawing/2014/main" id="{DBD98D44-00D1-4452-B4E2-F6A30C8B70B1}"/>
              </a:ext>
            </a:extLst>
          </p:cNvPr>
          <p:cNvSpPr>
            <a:spLocks noGrp="1"/>
          </p:cNvSpPr>
          <p:nvPr>
            <p:ph type="sldNum" sz="quarter" idx="12"/>
          </p:nvPr>
        </p:nvSpPr>
        <p:spPr/>
        <p:txBody>
          <a:bodyPr/>
          <a:lstStyle/>
          <a:p>
            <a:fld id="{2987031C-9901-4EF0-9F2F-2A2E1AE069F5}" type="slidenum">
              <a:rPr lang="en-GB" smtClean="0"/>
              <a:t>‹#›</a:t>
            </a:fld>
            <a:endParaRPr lang="en-GB"/>
          </a:p>
        </p:txBody>
      </p:sp>
      <p:sp>
        <p:nvSpPr>
          <p:cNvPr id="8" name="Text Placeholder 7">
            <a:extLst>
              <a:ext uri="{FF2B5EF4-FFF2-40B4-BE49-F238E27FC236}">
                <a16:creationId xmlns:a16="http://schemas.microsoft.com/office/drawing/2014/main" id="{14E34C90-5B76-634C-9EA9-F3936B09497B}"/>
              </a:ext>
            </a:extLst>
          </p:cNvPr>
          <p:cNvSpPr>
            <a:spLocks noGrp="1"/>
          </p:cNvSpPr>
          <p:nvPr>
            <p:ph type="body" sz="quarter" idx="13"/>
          </p:nvPr>
        </p:nvSpPr>
        <p:spPr>
          <a:xfrm>
            <a:off x="324000" y="1223999"/>
            <a:ext cx="7596000" cy="4860000"/>
          </a:xfrm>
        </p:spPr>
        <p:txBody>
          <a:bodyPr numCol="1" spcCol="288000"/>
          <a:lstStyle>
            <a:lvl1pPr marL="288000" indent="-288000">
              <a:spcBef>
                <a:spcPts val="500"/>
              </a:spcBef>
              <a:spcAft>
                <a:spcPts val="1000"/>
              </a:spcAft>
              <a:defRPr sz="3000"/>
            </a:lvl1pPr>
            <a:lvl4pPr marL="180000" indent="-180000">
              <a:spcBef>
                <a:spcPts val="0"/>
              </a:spcBef>
              <a:spcAft>
                <a:spcPts val="500"/>
              </a:spcAft>
              <a:defRPr sz="2000"/>
            </a:lvl4pPr>
            <a:lvl5pPr marL="180000" indent="-180000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TextBox 6">
            <a:extLst>
              <a:ext uri="{FF2B5EF4-FFF2-40B4-BE49-F238E27FC236}">
                <a16:creationId xmlns:a16="http://schemas.microsoft.com/office/drawing/2014/main" id="{4DD44D8D-8ECB-7A4C-A709-836F52699E2E}"/>
              </a:ext>
            </a:extLst>
          </p:cNvPr>
          <p:cNvSpPr txBox="1"/>
          <p:nvPr userDrawn="1"/>
        </p:nvSpPr>
        <p:spPr>
          <a:xfrm>
            <a:off x="322800" y="6436800"/>
            <a:ext cx="1836000" cy="216000"/>
          </a:xfrm>
          <a:prstGeom prst="rect">
            <a:avLst/>
          </a:prstGeom>
          <a:noFill/>
        </p:spPr>
        <p:txBody>
          <a:bodyPr wrap="square" lIns="0" tIns="0" rIns="0" bIns="0" rtlCol="0">
            <a:noAutofit/>
          </a:bodyPr>
          <a:lstStyle/>
          <a:p>
            <a:pPr algn="l"/>
            <a:r>
              <a:rPr lang="en-GB" sz="1000" b="1" dirty="0">
                <a:solidFill>
                  <a:schemeClr val="tx1"/>
                </a:solidFill>
              </a:rPr>
              <a:t>Nottingham Trent University </a:t>
            </a:r>
            <a:r>
              <a:rPr lang="en-GB" sz="1000" b="0" dirty="0">
                <a:solidFill>
                  <a:schemeClr val="tx1"/>
                </a:solidFill>
              </a:rPr>
              <a:t> |  </a:t>
            </a:r>
          </a:p>
        </p:txBody>
      </p:sp>
    </p:spTree>
    <p:extLst>
      <p:ext uri="{BB962C8B-B14F-4D97-AF65-F5344CB8AC3E}">
        <p14:creationId xmlns:p14="http://schemas.microsoft.com/office/powerpoint/2010/main" val="37268909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a:prstGeom prst="rect">
            <a:avLst/>
          </a:prstGeom>
        </p:spPr>
        <p:txBody>
          <a:bodyPr/>
          <a:lstStyle>
            <a:lvl1pPr algn="l">
              <a:defRPr sz="4000" b="1" cap="all">
                <a:solidFill>
                  <a:schemeClr val="tx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963084" y="3976016"/>
            <a:ext cx="10363200" cy="4308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68747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CD4B30D-B216-DB48-A016-619AFACC1416}"/>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8824" t="28824"/>
          <a:stretch/>
        </p:blipFill>
        <p:spPr>
          <a:xfrm>
            <a:off x="0" y="0"/>
            <a:ext cx="12192000" cy="6858000"/>
          </a:xfrm>
          <a:prstGeom prst="rect">
            <a:avLst/>
          </a:prstGeom>
        </p:spPr>
      </p:pic>
      <p:sp>
        <p:nvSpPr>
          <p:cNvPr id="13" name="Title 1">
            <a:extLst>
              <a:ext uri="{FF2B5EF4-FFF2-40B4-BE49-F238E27FC236}">
                <a16:creationId xmlns:a16="http://schemas.microsoft.com/office/drawing/2014/main" id="{0083FBCF-329E-8F47-90E0-26592D51F560}"/>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A71AB9BF-D5D3-B34C-89E4-72465B5D0FE0}"/>
              </a:ext>
            </a:extLst>
          </p:cNvPr>
          <p:cNvSpPr>
            <a:spLocks noGrp="1"/>
          </p:cNvSpPr>
          <p:nvPr>
            <p:ph idx="1"/>
          </p:nvPr>
        </p:nvSpPr>
        <p:spPr>
          <a:xfrm>
            <a:off x="466722" y="1416846"/>
            <a:ext cx="11261452" cy="4606924"/>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23090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7" name="Picture 6">
            <a:extLst>
              <a:ext uri="{FF2B5EF4-FFF2-40B4-BE49-F238E27FC236}">
                <a16:creationId xmlns:a16="http://schemas.microsoft.com/office/drawing/2014/main" id="{7A66DDF7-4161-A944-9D57-C417AF7C281B}"/>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3396968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66800"/>
          </a:xfrm>
          <a:prstGeom prst="rect">
            <a:avLst/>
          </a:prstGeom>
          <a:solidFill>
            <a:srgbClr val="6F2C91"/>
          </a:solidFill>
        </p:spPr>
        <p:txBody>
          <a:bodyPr anchor="ct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558800" y="1447801"/>
            <a:ext cx="11074400" cy="1465263"/>
          </a:xfrm>
        </p:spPr>
        <p:txBody>
          <a:bodyPr/>
          <a:lstStyle>
            <a:lvl1pPr>
              <a:defRPr>
                <a:solidFill>
                  <a:srgbClr val="053663"/>
                </a:solidFill>
              </a:defRPr>
            </a:lvl1pPr>
            <a:lvl2pPr>
              <a:defRPr>
                <a:solidFill>
                  <a:srgbClr val="053663"/>
                </a:solidFill>
              </a:defRPr>
            </a:lvl2pPr>
            <a:lvl3pPr>
              <a:defRPr>
                <a:solidFill>
                  <a:srgbClr val="053663"/>
                </a:solidFill>
              </a:defRPr>
            </a:lvl3pPr>
            <a:lvl4pPr>
              <a:defRPr>
                <a:solidFill>
                  <a:srgbClr val="053663"/>
                </a:solidFill>
              </a:defRPr>
            </a:lvl4pPr>
            <a:lvl5pPr>
              <a:defRPr>
                <a:solidFill>
                  <a:srgbClr val="05366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336018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chemeClr val="bg1"/>
                </a:solidFill>
              </a:defRPr>
            </a:lvl1pPr>
          </a:lstStyle>
          <a:p>
            <a:fld id="{09AB7D12-A524-4A37-822E-86680631D2B1}" type="slidenum">
              <a:rPr lang="en-GB" smtClean="0"/>
              <a:pPr/>
              <a:t>‹#›</a:t>
            </a:fld>
            <a:endParaRPr lang="en-GB"/>
          </a:p>
        </p:txBody>
      </p:sp>
      <p:sp>
        <p:nvSpPr>
          <p:cNvPr id="5" name="Title 1"/>
          <p:cNvSpPr>
            <a:spLocks noGrp="1"/>
          </p:cNvSpPr>
          <p:nvPr>
            <p:ph type="ctrTitle"/>
          </p:nvPr>
        </p:nvSpPr>
        <p:spPr>
          <a:xfrm>
            <a:off x="5619750" y="828675"/>
            <a:ext cx="5505450" cy="5186292"/>
          </a:xfrm>
        </p:spPr>
        <p:txBody>
          <a:bodyPr anchor="ctr"/>
          <a:lstStyle>
            <a:lvl1pPr algn="ctr">
              <a:defRPr sz="6000"/>
            </a:lvl1pPr>
          </a:lstStyle>
          <a:p>
            <a:r>
              <a:rPr lang="en-US"/>
              <a:t>Click to edit Master title style</a:t>
            </a:r>
            <a:endParaRPr lang="en-GB"/>
          </a:p>
        </p:txBody>
      </p:sp>
      <p:pic>
        <p:nvPicPr>
          <p:cNvPr id="6" name="Picture 5">
            <a:extLst>
              <a:ext uri="{FF2B5EF4-FFF2-40B4-BE49-F238E27FC236}">
                <a16:creationId xmlns:a16="http://schemas.microsoft.com/office/drawing/2014/main" id="{966FD595-5923-4CD2-8CB5-0A66B9351C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4769" y="2515548"/>
            <a:ext cx="4659709" cy="1826904"/>
          </a:xfrm>
          <a:prstGeom prst="rect">
            <a:avLst/>
          </a:prstGeom>
        </p:spPr>
      </p:pic>
      <p:pic>
        <p:nvPicPr>
          <p:cNvPr id="8" name="Picture 7">
            <a:extLst>
              <a:ext uri="{FF2B5EF4-FFF2-40B4-BE49-F238E27FC236}">
                <a16:creationId xmlns:a16="http://schemas.microsoft.com/office/drawing/2014/main" id="{C57BD1C0-1B2D-4196-BB30-215FEB5626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17644" y="306284"/>
            <a:ext cx="1800000" cy="688312"/>
          </a:xfrm>
          <a:prstGeom prst="rect">
            <a:avLst/>
          </a:prstGeom>
        </p:spPr>
      </p:pic>
    </p:spTree>
    <p:extLst>
      <p:ext uri="{BB962C8B-B14F-4D97-AF65-F5344CB8AC3E}">
        <p14:creationId xmlns:p14="http://schemas.microsoft.com/office/powerpoint/2010/main" val="31589337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chemeClr val="bg1"/>
                </a:solidFill>
              </a:defRPr>
            </a:lvl1pPr>
          </a:lstStyle>
          <a:p>
            <a:fld id="{09AB7D12-A524-4A37-822E-86680631D2B1}" type="slidenum">
              <a:rPr lang="en-GB" smtClean="0"/>
              <a:pPr/>
              <a:t>‹#›</a:t>
            </a:fld>
            <a:endParaRPr lang="en-GB"/>
          </a:p>
        </p:txBody>
      </p:sp>
      <p:sp>
        <p:nvSpPr>
          <p:cNvPr id="5" name="Title 1"/>
          <p:cNvSpPr>
            <a:spLocks noGrp="1"/>
          </p:cNvSpPr>
          <p:nvPr>
            <p:ph type="ctrTitle"/>
          </p:nvPr>
        </p:nvSpPr>
        <p:spPr>
          <a:xfrm>
            <a:off x="1085850" y="3714750"/>
            <a:ext cx="10039349" cy="2233542"/>
          </a:xfrm>
        </p:spPr>
        <p:txBody>
          <a:bodyPr anchor="ctr"/>
          <a:lstStyle>
            <a:lvl1pPr algn="ctr">
              <a:defRPr sz="6000"/>
            </a:lvl1pPr>
          </a:lstStyle>
          <a:p>
            <a:r>
              <a:rPr lang="en-US"/>
              <a:t>Click to edit Master title style</a:t>
            </a:r>
            <a:endParaRPr lang="en-GB"/>
          </a:p>
        </p:txBody>
      </p:sp>
      <p:pic>
        <p:nvPicPr>
          <p:cNvPr id="6" name="Picture 5">
            <a:extLst>
              <a:ext uri="{FF2B5EF4-FFF2-40B4-BE49-F238E27FC236}">
                <a16:creationId xmlns:a16="http://schemas.microsoft.com/office/drawing/2014/main" id="{DA9A7782-9BC8-4FD3-A0CD-BC4D0AAE2E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5898" y="1420908"/>
            <a:ext cx="3856511" cy="1511999"/>
          </a:xfrm>
          <a:prstGeom prst="rect">
            <a:avLst/>
          </a:prstGeom>
        </p:spPr>
      </p:pic>
      <p:pic>
        <p:nvPicPr>
          <p:cNvPr id="8" name="Picture 7">
            <a:extLst>
              <a:ext uri="{FF2B5EF4-FFF2-40B4-BE49-F238E27FC236}">
                <a16:creationId xmlns:a16="http://schemas.microsoft.com/office/drawing/2014/main" id="{1EB95AC9-216C-4C9A-A5A7-5FB3837A1C7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09592" y="1420908"/>
            <a:ext cx="3954018" cy="1511999"/>
          </a:xfrm>
          <a:prstGeom prst="rect">
            <a:avLst/>
          </a:prstGeom>
        </p:spPr>
      </p:pic>
    </p:spTree>
    <p:extLst>
      <p:ext uri="{BB962C8B-B14F-4D97-AF65-F5344CB8AC3E}">
        <p14:creationId xmlns:p14="http://schemas.microsoft.com/office/powerpoint/2010/main" val="14100020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838200" y="1458000"/>
            <a:ext cx="10515600" cy="5034875"/>
          </a:xfrm>
        </p:spPr>
        <p:txBody>
          <a:bodyPr/>
          <a:lstStyle/>
          <a:p>
            <a:pPr lvl="0"/>
            <a:r>
              <a:rPr lang="en-US"/>
              <a:t>Edit Master text styles</a:t>
            </a:r>
          </a:p>
          <a:p>
            <a:pPr lvl="1"/>
            <a:r>
              <a:rPr lang="en-US"/>
              <a:t>Second level</a:t>
            </a:r>
          </a:p>
        </p:txBody>
      </p:sp>
      <p:sp>
        <p:nvSpPr>
          <p:cNvPr id="6"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rgbClr val="C3C114"/>
                </a:solidFill>
              </a:defRPr>
            </a:lvl1pPr>
          </a:lstStyle>
          <a:p>
            <a:fld id="{09AB7D12-A524-4A37-822E-86680631D2B1}" type="slidenum">
              <a:rPr lang="en-GB" smtClean="0"/>
              <a:pPr/>
              <a:t>‹#›</a:t>
            </a:fld>
            <a:endParaRPr lang="en-GB"/>
          </a:p>
        </p:txBody>
      </p:sp>
      <p:pic>
        <p:nvPicPr>
          <p:cNvPr id="9" name="Picture 8">
            <a:extLst>
              <a:ext uri="{FF2B5EF4-FFF2-40B4-BE49-F238E27FC236}">
                <a16:creationId xmlns:a16="http://schemas.microsoft.com/office/drawing/2014/main" id="{247A0F1E-92EE-405F-B6F2-865432ADF7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52540" y="198000"/>
            <a:ext cx="2073279" cy="812858"/>
          </a:xfrm>
          <a:prstGeom prst="rect">
            <a:avLst/>
          </a:prstGeom>
        </p:spPr>
      </p:pic>
    </p:spTree>
    <p:extLst>
      <p:ext uri="{BB962C8B-B14F-4D97-AF65-F5344CB8AC3E}">
        <p14:creationId xmlns:p14="http://schemas.microsoft.com/office/powerpoint/2010/main" val="2851198542"/>
      </p:ext>
    </p:extLst>
  </p:cSld>
  <p:clrMapOvr>
    <a:masterClrMapping/>
  </p:clrMapOvr>
  <p:extLst>
    <p:ext uri="{DCECCB84-F9BA-43D5-87BE-67443E8EF086}">
      <p15:sldGuideLst xmlns:p15="http://schemas.microsoft.com/office/powerpoint/2012/main">
        <p15:guide id="1" orient="horz" pos="913">
          <p15:clr>
            <a:srgbClr val="FBAE40"/>
          </p15:clr>
        </p15:guide>
        <p15:guide id="2" pos="3840">
          <p15:clr>
            <a:srgbClr val="FBAE40"/>
          </p15:clr>
        </p15:guide>
        <p15:guide id="3" orient="horz" pos="408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rgbClr val="C3C114"/>
                </a:solidFill>
              </a:defRPr>
            </a:lvl1pPr>
          </a:lstStyle>
          <a:p>
            <a:fld id="{09AB7D12-A524-4A37-822E-86680631D2B1}" type="slidenum">
              <a:rPr lang="en-GB" smtClean="0"/>
              <a:pPr/>
              <a:t>‹#›</a:t>
            </a:fld>
            <a:endParaRPr lang="en-GB"/>
          </a:p>
        </p:txBody>
      </p:sp>
      <p:pic>
        <p:nvPicPr>
          <p:cNvPr id="8" name="Picture 7">
            <a:extLst>
              <a:ext uri="{FF2B5EF4-FFF2-40B4-BE49-F238E27FC236}">
                <a16:creationId xmlns:a16="http://schemas.microsoft.com/office/drawing/2014/main" id="{173704A9-62D5-44C5-8F5F-6BCB50D5A7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52540" y="198000"/>
            <a:ext cx="2073279" cy="812858"/>
          </a:xfrm>
          <a:prstGeom prst="rect">
            <a:avLst/>
          </a:prstGeom>
        </p:spPr>
      </p:pic>
    </p:spTree>
    <p:extLst>
      <p:ext uri="{BB962C8B-B14F-4D97-AF65-F5344CB8AC3E}">
        <p14:creationId xmlns:p14="http://schemas.microsoft.com/office/powerpoint/2010/main" val="13387203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0" y="0"/>
            <a:ext cx="12193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userDrawn="1"/>
        </p:nvSpPr>
        <p:spPr>
          <a:xfrm>
            <a:off x="144000" y="144000"/>
            <a:ext cx="11905200" cy="65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8918" y="6429266"/>
            <a:ext cx="1118618" cy="256033"/>
          </a:xfrm>
          <a:prstGeom prst="rect">
            <a:avLst/>
          </a:prstGeom>
        </p:spPr>
      </p:pic>
    </p:spTree>
    <p:extLst>
      <p:ext uri="{BB962C8B-B14F-4D97-AF65-F5344CB8AC3E}">
        <p14:creationId xmlns:p14="http://schemas.microsoft.com/office/powerpoint/2010/main" val="3302662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Fill Option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115887"/>
            <a:ext cx="12191999" cy="6626226"/>
          </a:xfrm>
          <a:prstGeom prst="rect">
            <a:avLst/>
          </a:prstGeom>
        </p:spPr>
        <p:txBody>
          <a:bodyPr/>
          <a:lstStyle/>
          <a:p>
            <a:endParaRPr lang="en-US" dirty="0"/>
          </a:p>
        </p:txBody>
      </p:sp>
      <p:sp>
        <p:nvSpPr>
          <p:cNvPr id="6" name="Rectangle 5">
            <a:extLst>
              <a:ext uri="{FF2B5EF4-FFF2-40B4-BE49-F238E27FC236}">
                <a16:creationId xmlns:a16="http://schemas.microsoft.com/office/drawing/2014/main" id="{D8E04121-C066-3A40-876B-1CA0C26BE5A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spTree>
    <p:extLst>
      <p:ext uri="{BB962C8B-B14F-4D97-AF65-F5344CB8AC3E}">
        <p14:creationId xmlns:p14="http://schemas.microsoft.com/office/powerpoint/2010/main" val="35828164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rgbClr val="821E69"/>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4" y="4015578"/>
            <a:ext cx="11306174" cy="1155172"/>
          </a:xfrm>
          <a:prstGeom prst="rect">
            <a:avLst/>
          </a:prstGeom>
        </p:spPr>
        <p:txBody>
          <a:bodyPr lIns="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8" name="Date Placeholder 3">
            <a:extLst>
              <a:ext uri="{FF2B5EF4-FFF2-40B4-BE49-F238E27FC236}">
                <a16:creationId xmlns:a16="http://schemas.microsoft.com/office/drawing/2014/main" id="{2E139847-7864-EB4B-975A-CCF5B80F082F}"/>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tx1"/>
                </a:solidFill>
                <a:latin typeface="Arial" panose="020B0604020202020204" pitchFamily="34" charset="0"/>
                <a:cs typeface="Arial" panose="020B0604020202020204" pitchFamily="34" charset="0"/>
              </a:defRPr>
            </a:lvl1pPr>
          </a:lstStyle>
          <a:p>
            <a:fld id="{197342E9-89D0-D246-B0E5-635614E13D75}" type="datetime1">
              <a:rPr lang="en-GB" smtClean="0"/>
              <a:pPr/>
              <a:t>12/11/2021</a:t>
            </a:fld>
            <a:endParaRPr lang="en-US" dirty="0"/>
          </a:p>
        </p:txBody>
      </p:sp>
      <p:pic>
        <p:nvPicPr>
          <p:cNvPr id="9" name="Picture 8">
            <a:extLst>
              <a:ext uri="{FF2B5EF4-FFF2-40B4-BE49-F238E27FC236}">
                <a16:creationId xmlns:a16="http://schemas.microsoft.com/office/drawing/2014/main" id="{DFF11451-0260-374E-A4F5-FD6B016EFC15}"/>
              </a:ext>
            </a:extLst>
          </p:cNvPr>
          <p:cNvPicPr>
            <a:picLocks noChangeAspect="1"/>
          </p:cNvPicPr>
          <p:nvPr userDrawn="1"/>
        </p:nvPicPr>
        <p:blipFill>
          <a:blip r:embed="rId2"/>
          <a:stretch>
            <a:fillRect/>
          </a:stretch>
        </p:blipFill>
        <p:spPr>
          <a:xfrm>
            <a:off x="232012" y="5641648"/>
            <a:ext cx="11517074" cy="1189056"/>
          </a:xfrm>
          <a:prstGeom prst="rect">
            <a:avLst/>
          </a:prstGeom>
        </p:spPr>
      </p:pic>
      <p:pic>
        <p:nvPicPr>
          <p:cNvPr id="4" name="Picture 3">
            <a:extLst>
              <a:ext uri="{FF2B5EF4-FFF2-40B4-BE49-F238E27FC236}">
                <a16:creationId xmlns:a16="http://schemas.microsoft.com/office/drawing/2014/main" id="{F48E08D6-5C4B-B44F-AAEE-F9DADB668EF3}"/>
              </a:ext>
            </a:extLst>
          </p:cNvPr>
          <p:cNvPicPr>
            <a:picLocks noChangeAspect="1"/>
          </p:cNvPicPr>
          <p:nvPr userDrawn="1"/>
        </p:nvPicPr>
        <p:blipFill>
          <a:blip r:embed="rId3"/>
          <a:stretch>
            <a:fillRect/>
          </a:stretch>
        </p:blipFill>
        <p:spPr>
          <a:xfrm>
            <a:off x="442912" y="821854"/>
            <a:ext cx="3427412" cy="969268"/>
          </a:xfrm>
          <a:prstGeom prst="rect">
            <a:avLst/>
          </a:prstGeom>
        </p:spPr>
      </p:pic>
    </p:spTree>
    <p:extLst>
      <p:ext uri="{BB962C8B-B14F-4D97-AF65-F5344CB8AC3E}">
        <p14:creationId xmlns:p14="http://schemas.microsoft.com/office/powerpoint/2010/main" val="1406010487"/>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6"/>
            <a:ext cx="12191999" cy="5256212"/>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2" y="4015578"/>
            <a:ext cx="11306175" cy="1155172"/>
          </a:xfrm>
          <a:prstGeom prst="rect">
            <a:avLst/>
          </a:prstGeom>
        </p:spPr>
        <p:txBody>
          <a:bodyPr lIns="0">
            <a:normAutofit/>
          </a:bodyPr>
          <a:lstStyle>
            <a:lvl1pPr marL="0" indent="0" algn="l">
              <a:buNone/>
              <a:defRPr sz="3000" b="1">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4" name="Picture 3">
            <a:extLst>
              <a:ext uri="{FF2B5EF4-FFF2-40B4-BE49-F238E27FC236}">
                <a16:creationId xmlns:a16="http://schemas.microsoft.com/office/drawing/2014/main" id="{EE19FAFA-C3E1-0844-82DB-27D43E467A6B}"/>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3B4F1C1A-7877-C445-BF44-4797CDCC7B07}"/>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12/11/2021</a:t>
            </a:fld>
            <a:endParaRPr lang="en-US" dirty="0"/>
          </a:p>
        </p:txBody>
      </p:sp>
      <p:pic>
        <p:nvPicPr>
          <p:cNvPr id="10" name="Picture 9">
            <a:extLst>
              <a:ext uri="{FF2B5EF4-FFF2-40B4-BE49-F238E27FC236}">
                <a16:creationId xmlns:a16="http://schemas.microsoft.com/office/drawing/2014/main" id="{671E6C26-54D1-EE48-806E-6E0CE27CCF6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2954674908"/>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5" name="Picture 14">
            <a:extLst>
              <a:ext uri="{FF2B5EF4-FFF2-40B4-BE49-F238E27FC236}">
                <a16:creationId xmlns:a16="http://schemas.microsoft.com/office/drawing/2014/main" id="{2BEE9E80-8FF0-8441-B362-4623AB9E8A1D}"/>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F375CC9E-091D-0E4F-954D-CF34653BBC3A}"/>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12/11/2021</a:t>
            </a:fld>
            <a:endParaRPr lang="en-US" dirty="0"/>
          </a:p>
        </p:txBody>
      </p:sp>
      <p:pic>
        <p:nvPicPr>
          <p:cNvPr id="10" name="Picture 9">
            <a:extLst>
              <a:ext uri="{FF2B5EF4-FFF2-40B4-BE49-F238E27FC236}">
                <a16:creationId xmlns:a16="http://schemas.microsoft.com/office/drawing/2014/main" id="{01EC8BDD-6EBD-EF41-845B-ABEC7F11897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111982225"/>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7" name="Picture 6">
            <a:extLst>
              <a:ext uri="{FF2B5EF4-FFF2-40B4-BE49-F238E27FC236}">
                <a16:creationId xmlns:a16="http://schemas.microsoft.com/office/drawing/2014/main" id="{7A66DDF7-4161-A944-9D57-C417AF7C281B}"/>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6593198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ne Column Secondar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A204BD-F3EB-5842-9319-7B613DC2539E}"/>
              </a:ext>
            </a:extLst>
          </p:cNvPr>
          <p:cNvSpPr>
            <a:spLocks noGrp="1"/>
          </p:cNvSpPr>
          <p:nvPr>
            <p:ph type="body" idx="1"/>
          </p:nvPr>
        </p:nvSpPr>
        <p:spPr>
          <a:xfrm>
            <a:off x="442912" y="1989138"/>
            <a:ext cx="11306176"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4" y="2813048"/>
            <a:ext cx="11306174"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12" name="Rectangle 11">
            <a:extLst>
              <a:ext uri="{FF2B5EF4-FFF2-40B4-BE49-F238E27FC236}">
                <a16:creationId xmlns:a16="http://schemas.microsoft.com/office/drawing/2014/main" id="{E4921C33-6950-6040-8168-5F1571CA2A12}"/>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52FA08-35BE-6043-869D-5D40E768132C}"/>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9" name="Picture 8">
            <a:extLst>
              <a:ext uri="{FF2B5EF4-FFF2-40B4-BE49-F238E27FC236}">
                <a16:creationId xmlns:a16="http://schemas.microsoft.com/office/drawing/2014/main" id="{711AB16C-D080-A743-B11C-7043F05172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0664856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 Fill Option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115887"/>
            <a:ext cx="12191999" cy="6626226"/>
          </a:xfrm>
          <a:prstGeom prst="rect">
            <a:avLst/>
          </a:prstGeom>
        </p:spPr>
        <p:txBody>
          <a:bodyPr/>
          <a:lstStyle/>
          <a:p>
            <a:endParaRPr lang="en-US" dirty="0"/>
          </a:p>
        </p:txBody>
      </p:sp>
      <p:sp>
        <p:nvSpPr>
          <p:cNvPr id="6" name="Rectangle 5">
            <a:extLst>
              <a:ext uri="{FF2B5EF4-FFF2-40B4-BE49-F238E27FC236}">
                <a16:creationId xmlns:a16="http://schemas.microsoft.com/office/drawing/2014/main" id="{D8E04121-C066-3A40-876B-1CA0C26BE5A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spTree>
    <p:extLst>
      <p:ext uri="{BB962C8B-B14F-4D97-AF65-F5344CB8AC3E}">
        <p14:creationId xmlns:p14="http://schemas.microsoft.com/office/powerpoint/2010/main" val="9475047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Fill Option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0"/>
            <a:ext cx="12191999" cy="6857999"/>
          </a:xfrm>
          <a:prstGeom prst="rect">
            <a:avLst/>
          </a:prstGeom>
        </p:spPr>
        <p:txBody>
          <a:bodyPr/>
          <a:lstStyle/>
          <a:p>
            <a:endParaRPr lang="en-US" dirty="0"/>
          </a:p>
        </p:txBody>
      </p:sp>
    </p:spTree>
    <p:extLst>
      <p:ext uri="{BB962C8B-B14F-4D97-AF65-F5344CB8AC3E}">
        <p14:creationId xmlns:p14="http://schemas.microsoft.com/office/powerpoint/2010/main" val="24470608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Rectangle 9">
            <a:extLst>
              <a:ext uri="{FF2B5EF4-FFF2-40B4-BE49-F238E27FC236}">
                <a16:creationId xmlns:a16="http://schemas.microsoft.com/office/drawing/2014/main" id="{90920C73-37A6-4942-A69E-C78ECC18A0C3}"/>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8D3B3AF-D3BA-1045-BAB2-3557246A2F38}"/>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E06F3833-A1D3-0C45-9C27-8F07FBE3CC1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6050034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0" y="2813047"/>
            <a:ext cx="5473701"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6291894" y="2813047"/>
            <a:ext cx="5457193"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22" name="Text Placeholder 2">
            <a:extLst>
              <a:ext uri="{FF2B5EF4-FFF2-40B4-BE49-F238E27FC236}">
                <a16:creationId xmlns:a16="http://schemas.microsoft.com/office/drawing/2014/main" id="{245CF166-1A2B-F24F-9192-1EE62922C0E7}"/>
              </a:ext>
            </a:extLst>
          </p:cNvPr>
          <p:cNvSpPr>
            <a:spLocks noGrp="1"/>
          </p:cNvSpPr>
          <p:nvPr>
            <p:ph type="body" idx="1"/>
          </p:nvPr>
        </p:nvSpPr>
        <p:spPr>
          <a:xfrm>
            <a:off x="442912" y="1989138"/>
            <a:ext cx="5473701"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3" name="Text Placeholder 2">
            <a:extLst>
              <a:ext uri="{FF2B5EF4-FFF2-40B4-BE49-F238E27FC236}">
                <a16:creationId xmlns:a16="http://schemas.microsoft.com/office/drawing/2014/main" id="{FA1D5975-B545-F54E-B266-2A4DDDC8C4C9}"/>
              </a:ext>
            </a:extLst>
          </p:cNvPr>
          <p:cNvSpPr>
            <a:spLocks noGrp="1"/>
          </p:cNvSpPr>
          <p:nvPr>
            <p:ph type="body" idx="11"/>
          </p:nvPr>
        </p:nvSpPr>
        <p:spPr>
          <a:xfrm>
            <a:off x="6291895" y="1989139"/>
            <a:ext cx="5457193" cy="636854"/>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1" name="Rectangle 10">
            <a:extLst>
              <a:ext uri="{FF2B5EF4-FFF2-40B4-BE49-F238E27FC236}">
                <a16:creationId xmlns:a16="http://schemas.microsoft.com/office/drawing/2014/main" id="{E7DD8EBF-04FD-2C40-9C05-F789D32FBBF8}"/>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1481C1D-AD50-8541-B164-831252BE29B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5" name="Straight Connector 14">
            <a:extLst>
              <a:ext uri="{FF2B5EF4-FFF2-40B4-BE49-F238E27FC236}">
                <a16:creationId xmlns:a16="http://schemas.microsoft.com/office/drawing/2014/main" id="{01E716D2-90D9-BC49-B315-2712825D6D38}"/>
              </a:ext>
            </a:extLst>
          </p:cNvPr>
          <p:cNvCxnSpPr>
            <a:cxnSpLocks/>
          </p:cNvCxnSpPr>
          <p:nvPr userDrawn="1"/>
        </p:nvCxnSpPr>
        <p:spPr>
          <a:xfrm>
            <a:off x="442913"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AFA18F-ECF5-BE46-96FF-AC96629C4817}"/>
              </a:ext>
            </a:extLst>
          </p:cNvPr>
          <p:cNvCxnSpPr>
            <a:cxnSpLocks/>
          </p:cNvCxnSpPr>
          <p:nvPr userDrawn="1"/>
        </p:nvCxnSpPr>
        <p:spPr>
          <a:xfrm>
            <a:off x="6279194"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059B8AE-40F3-FF48-9A28-B9E6935B7B2D}"/>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635372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Unsymetr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itle 1">
            <a:extLst>
              <a:ext uri="{FF2B5EF4-FFF2-40B4-BE49-F238E27FC236}">
                <a16:creationId xmlns:a16="http://schemas.microsoft.com/office/drawing/2014/main" id="{FB21EC89-DA5A-2B4B-B94A-FD5D13BA4A1F}"/>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0" name="Rectangle 9">
            <a:extLst>
              <a:ext uri="{FF2B5EF4-FFF2-40B4-BE49-F238E27FC236}">
                <a16:creationId xmlns:a16="http://schemas.microsoft.com/office/drawing/2014/main" id="{9FDB936F-20FE-4F4E-A381-0A8F2F0932BF}"/>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B239072-54E3-D840-94FF-59B5A3DB67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A23C9158-08AC-B445-9748-F78BD906B11E}"/>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845867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Fill Option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0"/>
            <a:ext cx="12191999" cy="6857999"/>
          </a:xfrm>
          <a:prstGeom prst="rect">
            <a:avLst/>
          </a:prstGeom>
        </p:spPr>
        <p:txBody>
          <a:bodyPr/>
          <a:lstStyle/>
          <a:p>
            <a:endParaRPr lang="en-US" dirty="0"/>
          </a:p>
        </p:txBody>
      </p:sp>
    </p:spTree>
    <p:extLst>
      <p:ext uri="{BB962C8B-B14F-4D97-AF65-F5344CB8AC3E}">
        <p14:creationId xmlns:p14="http://schemas.microsoft.com/office/powerpoint/2010/main" val="38929249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Unsymetrical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3" y="2813048"/>
            <a:ext cx="3529012"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itle 1">
            <a:extLst>
              <a:ext uri="{FF2B5EF4-FFF2-40B4-BE49-F238E27FC236}">
                <a16:creationId xmlns:a16="http://schemas.microsoft.com/office/drawing/2014/main" id="{62BBD38C-D5E6-E14C-82D7-CDA28865EBF1}"/>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7" name="Text Placeholder 2">
            <a:extLst>
              <a:ext uri="{FF2B5EF4-FFF2-40B4-BE49-F238E27FC236}">
                <a16:creationId xmlns:a16="http://schemas.microsoft.com/office/drawing/2014/main" id="{14952491-1CB4-104F-95DC-3C7A95C113BA}"/>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0" name="Rectangle 9">
            <a:extLst>
              <a:ext uri="{FF2B5EF4-FFF2-40B4-BE49-F238E27FC236}">
                <a16:creationId xmlns:a16="http://schemas.microsoft.com/office/drawing/2014/main" id="{665613FF-87B6-1242-9B4A-D1C3901D261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0A7B3E-714F-AB48-A595-128A6711E7C4}"/>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4" name="Straight Connector 13">
            <a:extLst>
              <a:ext uri="{FF2B5EF4-FFF2-40B4-BE49-F238E27FC236}">
                <a16:creationId xmlns:a16="http://schemas.microsoft.com/office/drawing/2014/main" id="{14258EC2-13AA-864B-A386-3B584B311812}"/>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55D7BAC-0665-5645-9AC1-ACF78E923F54}"/>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9275323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A2572A3E-7061-AE46-B81E-7EEEF4B2F2AD}"/>
              </a:ext>
            </a:extLst>
          </p:cNvPr>
          <p:cNvSpPr>
            <a:spLocks noGrp="1"/>
          </p:cNvSpPr>
          <p:nvPr>
            <p:ph idx="13"/>
          </p:nvPr>
        </p:nvSpPr>
        <p:spPr>
          <a:xfrm>
            <a:off x="8221664" y="1989138"/>
            <a:ext cx="352742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itle 1">
            <a:extLst>
              <a:ext uri="{FF2B5EF4-FFF2-40B4-BE49-F238E27FC236}">
                <a16:creationId xmlns:a16="http://schemas.microsoft.com/office/drawing/2014/main" id="{1C9432BC-F7ED-AD44-955D-1B98B2278695}"/>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1" name="Rectangle 10">
            <a:extLst>
              <a:ext uri="{FF2B5EF4-FFF2-40B4-BE49-F238E27FC236}">
                <a16:creationId xmlns:a16="http://schemas.microsoft.com/office/drawing/2014/main" id="{7510C95B-C793-6442-96A7-72C4D9B9D63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F2A406-933C-EA4D-8AD9-6DEDE6DC43F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3" name="Picture 12">
            <a:extLst>
              <a:ext uri="{FF2B5EF4-FFF2-40B4-BE49-F238E27FC236}">
                <a16:creationId xmlns:a16="http://schemas.microsoft.com/office/drawing/2014/main" id="{4C36DCE0-4DF3-CF4A-B791-AC31918D58F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9428734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3" name="Rectangle 12">
            <a:extLst>
              <a:ext uri="{FF2B5EF4-FFF2-40B4-BE49-F238E27FC236}">
                <a16:creationId xmlns:a16="http://schemas.microsoft.com/office/drawing/2014/main" id="{11F7FF29-B1B6-8442-A145-D12AFF86234C}"/>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E3B686C-EC9C-6344-8FB9-64E983AEE4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3" name="Straight Connector 2">
            <a:extLst>
              <a:ext uri="{FF2B5EF4-FFF2-40B4-BE49-F238E27FC236}">
                <a16:creationId xmlns:a16="http://schemas.microsoft.com/office/drawing/2014/main" id="{27A7AEBA-DE94-3649-9F85-41B7E46DB459}"/>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79F11EA-2779-8A40-A867-5D192DAD1113}"/>
              </a:ext>
            </a:extLst>
          </p:cNvPr>
          <p:cNvCxnSpPr>
            <a:cxnSpLocks/>
          </p:cNvCxnSpPr>
          <p:nvPr userDrawn="1"/>
        </p:nvCxnSpPr>
        <p:spPr>
          <a:xfrm>
            <a:off x="43291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4BEB1C0-51C1-1B40-A5C2-522368FD1EA0}"/>
              </a:ext>
            </a:extLst>
          </p:cNvPr>
          <p:cNvCxnSpPr>
            <a:cxnSpLocks/>
          </p:cNvCxnSpPr>
          <p:nvPr userDrawn="1"/>
        </p:nvCxnSpPr>
        <p:spPr>
          <a:xfrm>
            <a:off x="8220075" y="2708543"/>
            <a:ext cx="35115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3B1E477-135A-B24A-9425-32ABD7C434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4452852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B048F09A-B384-8C49-9343-9C78BE372438}"/>
              </a:ext>
            </a:extLst>
          </p:cNvPr>
          <p:cNvSpPr>
            <a:spLocks noGrp="1"/>
          </p:cNvSpPr>
          <p:nvPr>
            <p:ph type="ctrTitle"/>
          </p:nvPr>
        </p:nvSpPr>
        <p:spPr>
          <a:xfrm>
            <a:off x="1406632" y="1989138"/>
            <a:ext cx="9378733" cy="2372252"/>
          </a:xfrm>
          <a:prstGeom prst="rect">
            <a:avLst/>
          </a:prstGeom>
        </p:spPr>
        <p:txBody>
          <a:bodyPr lIns="0" rIns="90000" anchor="ctr" anchorCtr="0">
            <a:normAutofit/>
          </a:bodyPr>
          <a:lstStyle>
            <a:lvl1pPr algn="l">
              <a:defRPr sz="4500" b="1">
                <a:solidFill>
                  <a:srgbClr val="821E69"/>
                </a:solidFill>
              </a:defRPr>
            </a:lvl1pPr>
          </a:lstStyle>
          <a:p>
            <a:r>
              <a:rPr lang="en-GB" dirty="0"/>
              <a:t>Click to edit Master title style</a:t>
            </a:r>
            <a:endParaRPr lang="en-US" dirty="0"/>
          </a:p>
        </p:txBody>
      </p:sp>
      <p:sp>
        <p:nvSpPr>
          <p:cNvPr id="24" name="Subtitle 2">
            <a:extLst>
              <a:ext uri="{FF2B5EF4-FFF2-40B4-BE49-F238E27FC236}">
                <a16:creationId xmlns:a16="http://schemas.microsoft.com/office/drawing/2014/main" id="{338F5E73-6BFD-7748-BFD6-93FCF46A77EB}"/>
              </a:ext>
            </a:extLst>
          </p:cNvPr>
          <p:cNvSpPr>
            <a:spLocks noGrp="1"/>
          </p:cNvSpPr>
          <p:nvPr>
            <p:ph type="subTitle" idx="1"/>
          </p:nvPr>
        </p:nvSpPr>
        <p:spPr>
          <a:xfrm>
            <a:off x="1406632" y="4542366"/>
            <a:ext cx="9378733" cy="1155172"/>
          </a:xfrm>
          <a:prstGeom prst="rect">
            <a:avLst/>
          </a:prstGeom>
        </p:spPr>
        <p:txBody>
          <a:bodyPr lIns="0" anchor="ctr" anchorCtr="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4" name="Rectangle 13">
            <a:extLst>
              <a:ext uri="{FF2B5EF4-FFF2-40B4-BE49-F238E27FC236}">
                <a16:creationId xmlns:a16="http://schemas.microsoft.com/office/drawing/2014/main" id="{DA445871-F22C-8149-89B5-7B905A45C8BB}"/>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492D590-6370-9248-A87D-7C043CEB1B9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2" name="Picture 1">
            <a:extLst>
              <a:ext uri="{FF2B5EF4-FFF2-40B4-BE49-F238E27FC236}">
                <a16:creationId xmlns:a16="http://schemas.microsoft.com/office/drawing/2014/main" id="{D3F8CF18-CDBA-A947-85C6-770E2EC78F8A}"/>
              </a:ext>
            </a:extLst>
          </p:cNvPr>
          <p:cNvPicPr>
            <a:picLocks noChangeAspect="1"/>
          </p:cNvPicPr>
          <p:nvPr userDrawn="1"/>
        </p:nvPicPr>
        <p:blipFill>
          <a:blip r:embed="rId2"/>
          <a:stretch>
            <a:fillRect/>
          </a:stretch>
        </p:blipFill>
        <p:spPr>
          <a:xfrm>
            <a:off x="442913" y="1010601"/>
            <a:ext cx="977432" cy="797562"/>
          </a:xfrm>
          <a:prstGeom prst="rect">
            <a:avLst/>
          </a:prstGeom>
        </p:spPr>
      </p:pic>
      <p:pic>
        <p:nvPicPr>
          <p:cNvPr id="17" name="Picture 16">
            <a:extLst>
              <a:ext uri="{FF2B5EF4-FFF2-40B4-BE49-F238E27FC236}">
                <a16:creationId xmlns:a16="http://schemas.microsoft.com/office/drawing/2014/main" id="{4F2125AF-5301-C24E-AF5E-52CD0605CD59}"/>
              </a:ext>
            </a:extLst>
          </p:cNvPr>
          <p:cNvPicPr>
            <a:picLocks noChangeAspect="1"/>
          </p:cNvPicPr>
          <p:nvPr userDrawn="1"/>
        </p:nvPicPr>
        <p:blipFill>
          <a:blip r:embed="rId2"/>
          <a:stretch>
            <a:fillRect/>
          </a:stretch>
        </p:blipFill>
        <p:spPr>
          <a:xfrm rot="10800000">
            <a:off x="10771654" y="4899976"/>
            <a:ext cx="977432" cy="797562"/>
          </a:xfrm>
          <a:prstGeom prst="rect">
            <a:avLst/>
          </a:prstGeom>
        </p:spPr>
      </p:pic>
      <p:pic>
        <p:nvPicPr>
          <p:cNvPr id="9" name="Picture 8">
            <a:extLst>
              <a:ext uri="{FF2B5EF4-FFF2-40B4-BE49-F238E27FC236}">
                <a16:creationId xmlns:a16="http://schemas.microsoft.com/office/drawing/2014/main" id="{C01AF797-BDF0-9649-8ED0-B1A94DB760A2}"/>
              </a:ext>
            </a:extLst>
          </p:cNvPr>
          <p:cNvPicPr>
            <a:picLocks noChangeAspect="1"/>
          </p:cNvPicPr>
          <p:nvPr userDrawn="1"/>
        </p:nvPicPr>
        <p:blipFill>
          <a:blip r:embed="rId3"/>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6641352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ubtle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821E6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946D80A-BB91-1241-848B-6B912282049B}"/>
              </a:ext>
            </a:extLst>
          </p:cNvPr>
          <p:cNvSpPr/>
          <p:nvPr userDrawn="1"/>
        </p:nvSpPr>
        <p:spPr>
          <a:xfrm>
            <a:off x="0" y="6742113"/>
            <a:ext cx="12191999" cy="125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846EAD9-019B-7E48-B955-761A2E21FBB3}"/>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8279101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ormal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01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Rectangle 10">
            <a:extLst>
              <a:ext uri="{FF2B5EF4-FFF2-40B4-BE49-F238E27FC236}">
                <a16:creationId xmlns:a16="http://schemas.microsoft.com/office/drawing/2014/main" id="{B669F709-E7C3-C149-A260-3C4BD44CD5DB}"/>
              </a:ext>
            </a:extLst>
          </p:cNvPr>
          <p:cNvSpPr/>
          <p:nvPr userDrawn="1"/>
        </p:nvSpPr>
        <p:spPr>
          <a:xfrm>
            <a:off x="0" y="1"/>
            <a:ext cx="12192000" cy="4526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9635ED3-5E00-7F4E-9AE5-AF4B24A44CF5}"/>
              </a:ext>
            </a:extLst>
          </p:cNvPr>
          <p:cNvSpPr/>
          <p:nvPr userDrawn="1"/>
        </p:nvSpPr>
        <p:spPr>
          <a:xfrm>
            <a:off x="0" y="6742113"/>
            <a:ext cx="12191999" cy="125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pic>
        <p:nvPicPr>
          <p:cNvPr id="12" name="Picture 11">
            <a:extLst>
              <a:ext uri="{FF2B5EF4-FFF2-40B4-BE49-F238E27FC236}">
                <a16:creationId xmlns:a16="http://schemas.microsoft.com/office/drawing/2014/main" id="{B0644EBE-7026-5544-BDC9-6245FED4C978}"/>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39901398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resentation End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5F40A0-24CE-1A4E-BEAA-839D1ED1AA27}"/>
              </a:ext>
            </a:extLst>
          </p:cNvPr>
          <p:cNvSpPr/>
          <p:nvPr userDrawn="1"/>
        </p:nvSpPr>
        <p:spPr>
          <a:xfrm>
            <a:off x="0" y="441326"/>
            <a:ext cx="12191999" cy="6300786"/>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extBox 1">
            <a:extLst>
              <a:ext uri="{FF2B5EF4-FFF2-40B4-BE49-F238E27FC236}">
                <a16:creationId xmlns:a16="http://schemas.microsoft.com/office/drawing/2014/main" id="{DEE1A0BD-8134-9B4A-AE3E-E7C0EECCD029}"/>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chemeClr val="bg1"/>
                </a:solidFill>
              </a:rPr>
              <a:t>Thank you</a:t>
            </a:r>
          </a:p>
        </p:txBody>
      </p:sp>
      <p:pic>
        <p:nvPicPr>
          <p:cNvPr id="7" name="Picture 6">
            <a:extLst>
              <a:ext uri="{FF2B5EF4-FFF2-40B4-BE49-F238E27FC236}">
                <a16:creationId xmlns:a16="http://schemas.microsoft.com/office/drawing/2014/main" id="{F6987525-B118-1D42-AD55-2D98CDF5D50D}"/>
              </a:ext>
            </a:extLst>
          </p:cNvPr>
          <p:cNvPicPr>
            <a:picLocks noChangeAspect="1"/>
          </p:cNvPicPr>
          <p:nvPr userDrawn="1"/>
        </p:nvPicPr>
        <p:blipFill>
          <a:blip r:embed="rId2"/>
          <a:srcRect/>
          <a:stretch/>
        </p:blipFill>
        <p:spPr>
          <a:xfrm>
            <a:off x="442913" y="821854"/>
            <a:ext cx="3427412" cy="966450"/>
          </a:xfrm>
          <a:prstGeom prst="rect">
            <a:avLst/>
          </a:prstGeom>
        </p:spPr>
      </p:pic>
    </p:spTree>
    <p:extLst>
      <p:ext uri="{BB962C8B-B14F-4D97-AF65-F5344CB8AC3E}">
        <p14:creationId xmlns:p14="http://schemas.microsoft.com/office/powerpoint/2010/main" val="2948725509"/>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203200" y="1143000"/>
            <a:ext cx="11785600" cy="5562600"/>
          </a:xfrm>
          <a:prstGeom prst="rect">
            <a:avLst/>
          </a:prstGeom>
          <a:solidFill>
            <a:srgbClr val="6F2C91"/>
          </a:solidFill>
          <a:ln>
            <a:noFill/>
          </a:ln>
          <a:effectLst/>
        </p:spPr>
        <p:txBody>
          <a:bodyPr wrap="none" anchor="ctr"/>
          <a:lstStyle>
            <a:lvl1pPr>
              <a:defRPr sz="2800">
                <a:solidFill>
                  <a:srgbClr val="004D75"/>
                </a:solidFill>
                <a:latin typeface="Verdana" panose="020B0604030504040204" pitchFamily="34" charset="0"/>
                <a:cs typeface="Arial" panose="020B0604020202020204" pitchFamily="34" charset="0"/>
              </a:defRPr>
            </a:lvl1pPr>
            <a:lvl2pPr marL="742950" indent="-285750">
              <a:defRPr sz="2800">
                <a:solidFill>
                  <a:srgbClr val="004D75"/>
                </a:solidFill>
                <a:latin typeface="Verdana" panose="020B0604030504040204" pitchFamily="34" charset="0"/>
                <a:cs typeface="Arial" panose="020B0604020202020204" pitchFamily="34" charset="0"/>
              </a:defRPr>
            </a:lvl2pPr>
            <a:lvl3pPr marL="1143000" indent="-228600">
              <a:defRPr sz="2800">
                <a:solidFill>
                  <a:srgbClr val="004D75"/>
                </a:solidFill>
                <a:latin typeface="Verdana" panose="020B0604030504040204" pitchFamily="34" charset="0"/>
                <a:cs typeface="Arial" panose="020B0604020202020204" pitchFamily="34" charset="0"/>
              </a:defRPr>
            </a:lvl3pPr>
            <a:lvl4pPr marL="1600200" indent="-228600">
              <a:defRPr sz="2800">
                <a:solidFill>
                  <a:srgbClr val="004D75"/>
                </a:solidFill>
                <a:latin typeface="Verdana" panose="020B0604030504040204" pitchFamily="34" charset="0"/>
                <a:cs typeface="Arial" panose="020B0604020202020204" pitchFamily="34" charset="0"/>
              </a:defRPr>
            </a:lvl4pPr>
            <a:lvl5pPr marL="2057400" indent="-228600">
              <a:defRPr sz="2800">
                <a:solidFill>
                  <a:srgbClr val="004D75"/>
                </a:solidFill>
                <a:latin typeface="Verdana" panose="020B0604030504040204" pitchFamily="34" charset="0"/>
                <a:cs typeface="Arial" panose="020B0604020202020204" pitchFamily="34" charset="0"/>
              </a:defRPr>
            </a:lvl5pPr>
            <a:lvl6pPr marL="25146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pPr algn="ctr">
              <a:defRPr/>
            </a:pPr>
            <a:endParaRPr lang="en-US" altLang="en-US" sz="2400">
              <a:solidFill>
                <a:schemeClr val="tx1"/>
              </a:solidFill>
              <a:latin typeface="Times" panose="02020603050405020304" pitchFamily="18" charset="0"/>
            </a:endParaRPr>
          </a:p>
        </p:txBody>
      </p:sp>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l="7915" t="13541" r="6219" b="10622"/>
          <a:stretch>
            <a:fillRect/>
          </a:stretch>
        </p:blipFill>
        <p:spPr bwMode="auto">
          <a:xfrm>
            <a:off x="9584267" y="230189"/>
            <a:ext cx="2404533"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187" name="Rectangle 3"/>
          <p:cNvSpPr>
            <a:spLocks noGrp="1" noChangeArrowheads="1"/>
          </p:cNvSpPr>
          <p:nvPr>
            <p:ph type="ctrTitle"/>
          </p:nvPr>
        </p:nvSpPr>
        <p:spPr>
          <a:xfrm>
            <a:off x="914400" y="2286000"/>
            <a:ext cx="10363200" cy="990600"/>
          </a:xfrm>
          <a:prstGeom prst="rect">
            <a:avLst/>
          </a:prstGeom>
        </p:spPr>
        <p:txBody>
          <a:bodyPr/>
          <a:lstStyle>
            <a:lvl1pPr>
              <a:defRPr sz="2400" b="1">
                <a:solidFill>
                  <a:schemeClr val="bg1"/>
                </a:solidFill>
              </a:defRPr>
            </a:lvl1pPr>
          </a:lstStyle>
          <a:p>
            <a:pPr lvl="0"/>
            <a:r>
              <a:rPr lang="en-GB" noProof="0" dirty="0"/>
              <a:t>Click to edit Master title style</a:t>
            </a:r>
          </a:p>
        </p:txBody>
      </p:sp>
      <p:sp>
        <p:nvSpPr>
          <p:cNvPr id="349188" name="Rectangle 4"/>
          <p:cNvSpPr>
            <a:spLocks noGrp="1" noChangeArrowheads="1"/>
          </p:cNvSpPr>
          <p:nvPr>
            <p:ph type="subTitle" idx="1"/>
          </p:nvPr>
        </p:nvSpPr>
        <p:spPr>
          <a:xfrm>
            <a:off x="914400" y="3276600"/>
            <a:ext cx="10363200" cy="381771"/>
          </a:xfrm>
        </p:spPr>
        <p:txBody>
          <a:bodyPr/>
          <a:lstStyle>
            <a:lvl1pPr marL="0" indent="0">
              <a:buFontTx/>
              <a:buNone/>
              <a:defRPr>
                <a:solidFill>
                  <a:schemeClr val="bg1"/>
                </a:solidFill>
              </a:defRPr>
            </a:lvl1pPr>
          </a:lstStyle>
          <a:p>
            <a:pPr lvl="0"/>
            <a:r>
              <a:rPr lang="en-GB" noProof="0" dirty="0"/>
              <a:t>Click to edit Master subtitle style</a:t>
            </a:r>
          </a:p>
        </p:txBody>
      </p:sp>
    </p:spTree>
    <p:extLst>
      <p:ext uri="{BB962C8B-B14F-4D97-AF65-F5344CB8AC3E}">
        <p14:creationId xmlns:p14="http://schemas.microsoft.com/office/powerpoint/2010/main" val="31192660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66800"/>
          </a:xfrm>
          <a:prstGeom prst="rect">
            <a:avLst/>
          </a:prstGeom>
          <a:solidFill>
            <a:srgbClr val="6F2C91"/>
          </a:solidFill>
        </p:spPr>
        <p:txBody>
          <a:bodyPr anchor="ct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558800" y="1447801"/>
            <a:ext cx="11074400" cy="1465263"/>
          </a:xfrm>
        </p:spPr>
        <p:txBody>
          <a:bodyPr/>
          <a:lstStyle>
            <a:lvl1pPr>
              <a:defRPr>
                <a:solidFill>
                  <a:srgbClr val="053663"/>
                </a:solidFill>
              </a:defRPr>
            </a:lvl1pPr>
            <a:lvl2pPr>
              <a:defRPr>
                <a:solidFill>
                  <a:srgbClr val="053663"/>
                </a:solidFill>
              </a:defRPr>
            </a:lvl2pPr>
            <a:lvl3pPr>
              <a:defRPr>
                <a:solidFill>
                  <a:srgbClr val="053663"/>
                </a:solidFill>
              </a:defRPr>
            </a:lvl3pPr>
            <a:lvl4pPr>
              <a:defRPr>
                <a:solidFill>
                  <a:srgbClr val="053663"/>
                </a:solidFill>
              </a:defRPr>
            </a:lvl4pPr>
            <a:lvl5pPr>
              <a:defRPr>
                <a:solidFill>
                  <a:srgbClr val="05366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612582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lstStyle>
            <a:lvl1pPr algn="l">
              <a:defRPr sz="4000" b="1" cap="all">
                <a:solidFill>
                  <a:srgbClr val="053663"/>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963084" y="3992941"/>
            <a:ext cx="10363200" cy="413959"/>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0715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Rectangle 9">
            <a:extLst>
              <a:ext uri="{FF2B5EF4-FFF2-40B4-BE49-F238E27FC236}">
                <a16:creationId xmlns:a16="http://schemas.microsoft.com/office/drawing/2014/main" id="{90920C73-37A6-4942-A69E-C78ECC18A0C3}"/>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8D3B3AF-D3BA-1045-BAB2-3557246A2F38}"/>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E06F3833-A1D3-0C45-9C27-8F07FBE3CC1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1473180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8000" y="1447801"/>
            <a:ext cx="5435600" cy="216059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46800" y="1447800"/>
            <a:ext cx="5435600" cy="2160591"/>
          </a:xfrm>
        </p:spPr>
        <p:txBody>
          <a:bodyPr/>
          <a:lstStyle>
            <a:lvl1pPr>
              <a:defRPr sz="2800">
                <a:solidFill>
                  <a:srgbClr val="053663"/>
                </a:solidFill>
              </a:defRPr>
            </a:lvl1pPr>
            <a:lvl2pPr>
              <a:defRPr sz="2400">
                <a:solidFill>
                  <a:srgbClr val="053663"/>
                </a:solidFill>
              </a:defRPr>
            </a:lvl2pPr>
            <a:lvl3pPr>
              <a:defRPr sz="2000">
                <a:solidFill>
                  <a:srgbClr val="053663"/>
                </a:solidFill>
              </a:defRPr>
            </a:lvl3pPr>
            <a:lvl4pPr>
              <a:defRPr sz="1800">
                <a:solidFill>
                  <a:srgbClr val="053663"/>
                </a:solidFill>
              </a:defRPr>
            </a:lvl4pPr>
            <a:lvl5pPr>
              <a:defRPr sz="1800">
                <a:solidFill>
                  <a:srgbClr val="053663"/>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812892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96603"/>
            <a:ext cx="5386917" cy="47827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189282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696603"/>
            <a:ext cx="5389033" cy="47827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189282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07534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30496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85434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114823"/>
            <a:ext cx="4011084" cy="1162050"/>
          </a:xfrm>
          <a:prstGeom prst="rect">
            <a:avLst/>
          </a:prstGeom>
        </p:spPr>
        <p:txBody>
          <a:bodyPr anchor="b"/>
          <a:lstStyle>
            <a:lvl1pPr algn="l">
              <a:defRPr sz="2000" b="1">
                <a:solidFill>
                  <a:schemeClr val="tx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766733" y="1114823"/>
            <a:ext cx="6815667" cy="24683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609599" y="2276874"/>
            <a:ext cx="4011084" cy="31745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211042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solidFill>
                  <a:schemeClr val="tx1"/>
                </a:solidFill>
              </a:defRPr>
            </a:lvl1pPr>
          </a:lstStyle>
          <a:p>
            <a:r>
              <a:rPr lang="en-US" dirty="0"/>
              <a:t>Click to edit Master title style</a:t>
            </a:r>
            <a:endParaRPr lang="en-GB" dirty="0"/>
          </a:p>
        </p:txBody>
      </p:sp>
      <p:sp>
        <p:nvSpPr>
          <p:cNvPr id="3" name="Picture Placeholder 2"/>
          <p:cNvSpPr>
            <a:spLocks noGrp="1"/>
          </p:cNvSpPr>
          <p:nvPr>
            <p:ph type="pic" idx="1"/>
          </p:nvPr>
        </p:nvSpPr>
        <p:spPr>
          <a:xfrm>
            <a:off x="2389717" y="1252538"/>
            <a:ext cx="7315200" cy="60696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2389717" y="5367338"/>
            <a:ext cx="7315200" cy="31745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8761940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10077373" y="1447800"/>
            <a:ext cx="1505027" cy="4357464"/>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1175678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84299" y="1307432"/>
            <a:ext cx="2768600" cy="2532063"/>
          </a:xfrm>
          <a:prstGeom prst="rect">
            <a:avLst/>
          </a:prstGeom>
        </p:spPr>
        <p:txBody>
          <a:bodyPr vert="eaVert"/>
          <a:lstStyle/>
          <a:p>
            <a:r>
              <a:rPr lang="en-US" dirty="0"/>
              <a:t>Click to edit Master title style</a:t>
            </a:r>
            <a:endParaRPr lang="en-GB" dirty="0"/>
          </a:p>
        </p:txBody>
      </p:sp>
      <p:sp>
        <p:nvSpPr>
          <p:cNvPr id="3" name="Vertical Text Placeholder 2"/>
          <p:cNvSpPr>
            <a:spLocks noGrp="1"/>
          </p:cNvSpPr>
          <p:nvPr>
            <p:ph type="body" orient="vert" idx="1"/>
          </p:nvPr>
        </p:nvSpPr>
        <p:spPr>
          <a:xfrm>
            <a:off x="6724245" y="1340769"/>
            <a:ext cx="1809726" cy="253206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619849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Free Text with Title">
    <p:spTree>
      <p:nvGrpSpPr>
        <p:cNvPr id="1" name=""/>
        <p:cNvGrpSpPr/>
        <p:nvPr/>
      </p:nvGrpSpPr>
      <p:grpSpPr>
        <a:xfrm>
          <a:off x="0" y="0"/>
          <a:ext cx="0" cy="0"/>
          <a:chOff x="0" y="0"/>
          <a:chExt cx="0" cy="0"/>
        </a:xfrm>
      </p:grpSpPr>
      <p:sp>
        <p:nvSpPr>
          <p:cNvPr id="8" name="Subtitle 2"/>
          <p:cNvSpPr>
            <a:spLocks noGrp="1"/>
          </p:cNvSpPr>
          <p:nvPr>
            <p:ph type="subTitle" idx="1"/>
          </p:nvPr>
        </p:nvSpPr>
        <p:spPr>
          <a:xfrm>
            <a:off x="914400" y="763778"/>
            <a:ext cx="10363200" cy="5330444"/>
          </a:xfrm>
        </p:spPr>
        <p:txBody>
          <a:bodyPr>
            <a:normAutofit/>
          </a:bodyPr>
          <a:lstStyle>
            <a:lvl1pPr marL="0" indent="0" algn="l">
              <a:lnSpc>
                <a:spcPct val="100000"/>
              </a:lnSpc>
              <a:buNone/>
              <a:defRPr sz="1800">
                <a:solidFill>
                  <a:srgbClr val="0C4E8B"/>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10" name="Title 1"/>
          <p:cNvSpPr>
            <a:spLocks noGrp="1"/>
          </p:cNvSpPr>
          <p:nvPr>
            <p:ph type="ctrTitle"/>
          </p:nvPr>
        </p:nvSpPr>
        <p:spPr>
          <a:xfrm>
            <a:off x="134112" y="54864"/>
            <a:ext cx="8339328" cy="356616"/>
          </a:xfrm>
          <a:prstGeom prst="rect">
            <a:avLst/>
          </a:prstGeom>
        </p:spPr>
        <p:txBody>
          <a:bodyPr anchor="b">
            <a:noAutofit/>
          </a:bodyPr>
          <a:lstStyle>
            <a:lvl1pPr algn="l">
              <a:defRPr sz="2000" b="1">
                <a:solidFill>
                  <a:srgbClr val="FFFFFF"/>
                </a:solidFill>
                <a:latin typeface="Century Gothic"/>
                <a:cs typeface="Century Gothic"/>
              </a:defRPr>
            </a:lvl1pPr>
          </a:lstStyle>
          <a:p>
            <a:r>
              <a:rPr lang="en-US"/>
              <a:t>Click to edit Master title style</a:t>
            </a:r>
            <a:endParaRPr lang="en-US" dirty="0"/>
          </a:p>
        </p:txBody>
      </p:sp>
    </p:spTree>
    <p:extLst>
      <p:ext uri="{BB962C8B-B14F-4D97-AF65-F5344CB8AC3E}">
        <p14:creationId xmlns:p14="http://schemas.microsoft.com/office/powerpoint/2010/main" val="340637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0" y="2813047"/>
            <a:ext cx="5473701"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6291894" y="2813047"/>
            <a:ext cx="5457193"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22" name="Text Placeholder 2">
            <a:extLst>
              <a:ext uri="{FF2B5EF4-FFF2-40B4-BE49-F238E27FC236}">
                <a16:creationId xmlns:a16="http://schemas.microsoft.com/office/drawing/2014/main" id="{245CF166-1A2B-F24F-9192-1EE62922C0E7}"/>
              </a:ext>
            </a:extLst>
          </p:cNvPr>
          <p:cNvSpPr>
            <a:spLocks noGrp="1"/>
          </p:cNvSpPr>
          <p:nvPr>
            <p:ph type="body" idx="1"/>
          </p:nvPr>
        </p:nvSpPr>
        <p:spPr>
          <a:xfrm>
            <a:off x="442912" y="1989138"/>
            <a:ext cx="5473701"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3" name="Text Placeholder 2">
            <a:extLst>
              <a:ext uri="{FF2B5EF4-FFF2-40B4-BE49-F238E27FC236}">
                <a16:creationId xmlns:a16="http://schemas.microsoft.com/office/drawing/2014/main" id="{FA1D5975-B545-F54E-B266-2A4DDDC8C4C9}"/>
              </a:ext>
            </a:extLst>
          </p:cNvPr>
          <p:cNvSpPr>
            <a:spLocks noGrp="1"/>
          </p:cNvSpPr>
          <p:nvPr>
            <p:ph type="body" idx="11"/>
          </p:nvPr>
        </p:nvSpPr>
        <p:spPr>
          <a:xfrm>
            <a:off x="6291895" y="1989139"/>
            <a:ext cx="5457193" cy="636854"/>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1" name="Rectangle 10">
            <a:extLst>
              <a:ext uri="{FF2B5EF4-FFF2-40B4-BE49-F238E27FC236}">
                <a16:creationId xmlns:a16="http://schemas.microsoft.com/office/drawing/2014/main" id="{E7DD8EBF-04FD-2C40-9C05-F789D32FBBF8}"/>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1481C1D-AD50-8541-B164-831252BE29B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5" name="Straight Connector 14">
            <a:extLst>
              <a:ext uri="{FF2B5EF4-FFF2-40B4-BE49-F238E27FC236}">
                <a16:creationId xmlns:a16="http://schemas.microsoft.com/office/drawing/2014/main" id="{01E716D2-90D9-BC49-B315-2712825D6D38}"/>
              </a:ext>
            </a:extLst>
          </p:cNvPr>
          <p:cNvCxnSpPr>
            <a:cxnSpLocks/>
          </p:cNvCxnSpPr>
          <p:nvPr userDrawn="1"/>
        </p:nvCxnSpPr>
        <p:spPr>
          <a:xfrm>
            <a:off x="442913"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AFA18F-ECF5-BE46-96FF-AC96629C4817}"/>
              </a:ext>
            </a:extLst>
          </p:cNvPr>
          <p:cNvCxnSpPr>
            <a:cxnSpLocks/>
          </p:cNvCxnSpPr>
          <p:nvPr userDrawn="1"/>
        </p:nvCxnSpPr>
        <p:spPr>
          <a:xfrm>
            <a:off x="6279194"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059B8AE-40F3-FF48-9A28-B9E6935B7B2D}"/>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417170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34" Type="http://schemas.openxmlformats.org/officeDocument/2006/relationships/slideLayout" Target="../slideLayouts/slideLayout54.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slideLayout" Target="../slideLayouts/slideLayout53.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slideLayout" Target="../slideLayouts/slideLayout49.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31" Type="http://schemas.openxmlformats.org/officeDocument/2006/relationships/slideLayout" Target="../slideLayouts/slideLayout51.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35"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3.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theme" Target="../theme/theme4.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5.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image" Target="../media/image17.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8E3CDC0-E15C-3D43-A94A-65D5EBAC0EC4}"/>
              </a:ext>
            </a:extLst>
          </p:cNvPr>
          <p:cNvSpPr>
            <a:spLocks noGrp="1"/>
          </p:cNvSpPr>
          <p:nvPr>
            <p:ph type="body" idx="1"/>
          </p:nvPr>
        </p:nvSpPr>
        <p:spPr>
          <a:xfrm>
            <a:off x="442912" y="1989139"/>
            <a:ext cx="11306175" cy="4068762"/>
          </a:xfrm>
          <a:prstGeom prst="rect">
            <a:avLst/>
          </a:prstGeom>
        </p:spPr>
        <p:txBody>
          <a:bodyPr vert="horz" lIns="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10">
            <a:extLst>
              <a:ext uri="{FF2B5EF4-FFF2-40B4-BE49-F238E27FC236}">
                <a16:creationId xmlns:a16="http://schemas.microsoft.com/office/drawing/2014/main" id="{CB133162-9D93-054D-BEB3-A08241D4C88C}"/>
              </a:ext>
            </a:extLst>
          </p:cNvPr>
          <p:cNvSpPr>
            <a:spLocks noGrp="1"/>
          </p:cNvSpPr>
          <p:nvPr>
            <p:ph type="title"/>
          </p:nvPr>
        </p:nvSpPr>
        <p:spPr>
          <a:xfrm>
            <a:off x="442912" y="800100"/>
            <a:ext cx="11306175" cy="1001714"/>
          </a:xfrm>
          <a:prstGeom prst="rect">
            <a:avLst/>
          </a:prstGeom>
        </p:spPr>
        <p:txBody>
          <a:bodyPr vert="horz" lIns="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4195769896"/>
      </p:ext>
    </p:extLst>
  </p:cSld>
  <p:clrMap bg1="lt1" tx1="dk1" bg2="lt2" tx2="dk2" accent1="accent1" accent2="accent2" accent3="accent3" accent4="accent4" accent5="accent5" accent6="accent6" hlink="hlink" folHlink="folHlink"/>
  <p:sldLayoutIdLst>
    <p:sldLayoutId id="2147483649" r:id="rId1"/>
    <p:sldLayoutId id="2147483681" r:id="rId2"/>
    <p:sldLayoutId id="2147483682" r:id="rId3"/>
    <p:sldLayoutId id="2147483652" r:id="rId4"/>
    <p:sldLayoutId id="2147483676" r:id="rId5"/>
    <p:sldLayoutId id="2147483670" r:id="rId6"/>
    <p:sldLayoutId id="2147483684" r:id="rId7"/>
    <p:sldLayoutId id="2147483659" r:id="rId8"/>
    <p:sldLayoutId id="2147483653" r:id="rId9"/>
    <p:sldLayoutId id="2147483679" r:id="rId10"/>
    <p:sldLayoutId id="2147483680" r:id="rId11"/>
    <p:sldLayoutId id="2147483677" r:id="rId12"/>
    <p:sldLayoutId id="2147483678" r:id="rId13"/>
    <p:sldLayoutId id="2147483683" r:id="rId14"/>
    <p:sldLayoutId id="2147483651" r:id="rId15"/>
    <p:sldLayoutId id="2147483667" r:id="rId16"/>
    <p:sldLayoutId id="2147483658" r:id="rId17"/>
    <p:sldLayoutId id="2147483685" r:id="rId18"/>
    <p:sldLayoutId id="2147483723" r:id="rId19"/>
    <p:sldLayoutId id="2147483724" r:id="rId20"/>
  </p:sldLayoutIdLst>
  <p:hf sldNum="0" hdr="0"/>
  <p:txStyles>
    <p:titleStyle>
      <a:lvl1pPr algn="l" defTabSz="914400" rtl="0" eaLnBrk="1" latinLnBrk="0" hangingPunct="1">
        <a:lnSpc>
          <a:spcPct val="100000"/>
        </a:lnSpc>
        <a:spcBef>
          <a:spcPct val="0"/>
        </a:spcBef>
        <a:buNone/>
        <a:defRPr sz="4400" b="1" kern="1200">
          <a:solidFill>
            <a:srgbClr val="821E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821E69"/>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821E69"/>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821E69"/>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821E69"/>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821E69"/>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userDrawn="1">
          <p15:clr>
            <a:srgbClr val="A4A3A4"/>
          </p15:clr>
        </p15:guide>
        <p15:guide id="2" orient="horz" pos="278" userDrawn="1">
          <p15:clr>
            <a:srgbClr val="A4A3A4"/>
          </p15:clr>
        </p15:guide>
        <p15:guide id="3" pos="2502" userDrawn="1">
          <p15:clr>
            <a:srgbClr val="A4A3A4"/>
          </p15:clr>
        </p15:guide>
        <p15:guide id="4" pos="2729" userDrawn="1">
          <p15:clr>
            <a:srgbClr val="A4A3A4"/>
          </p15:clr>
        </p15:guide>
        <p15:guide id="5" pos="4951" userDrawn="1">
          <p15:clr>
            <a:srgbClr val="A4A3A4"/>
          </p15:clr>
        </p15:guide>
        <p15:guide id="6" pos="5178" userDrawn="1">
          <p15:clr>
            <a:srgbClr val="A4A3A4"/>
          </p15:clr>
        </p15:guide>
        <p15:guide id="7" pos="7401" userDrawn="1">
          <p15:clr>
            <a:srgbClr val="A4A3A4"/>
          </p15:clr>
        </p15:guide>
        <p15:guide id="8" orient="horz" pos="504" userDrawn="1">
          <p15:clr>
            <a:srgbClr val="A4A3A4"/>
          </p15:clr>
        </p15:guide>
        <p15:guide id="9" orient="horz" pos="3816" userDrawn="1">
          <p15:clr>
            <a:srgbClr val="A4A3A4"/>
          </p15:clr>
        </p15:guide>
        <p15:guide id="10" orient="horz" pos="4042" userDrawn="1">
          <p15:clr>
            <a:srgbClr val="A4A3A4"/>
          </p15:clr>
        </p15:guide>
        <p15:guide id="11" pos="3727" userDrawn="1">
          <p15:clr>
            <a:srgbClr val="A4A3A4"/>
          </p15:clr>
        </p15:guide>
        <p15:guide id="12" pos="3953" userDrawn="1">
          <p15:clr>
            <a:srgbClr val="A4A3A4"/>
          </p15:clr>
        </p15:guide>
        <p15:guide id="13" orient="horz" pos="3589" userDrawn="1">
          <p15:clr>
            <a:srgbClr val="A4A3A4"/>
          </p15:clr>
        </p15:guide>
        <p15:guide id="14" orient="horz" pos="1139" userDrawn="1">
          <p15:clr>
            <a:srgbClr val="A4A3A4"/>
          </p15:clr>
        </p15:guide>
        <p15:guide id="15" orient="horz" pos="1253"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8E3CDC0-E15C-3D43-A94A-65D5EBAC0EC4}"/>
              </a:ext>
            </a:extLst>
          </p:cNvPr>
          <p:cNvSpPr>
            <a:spLocks noGrp="1"/>
          </p:cNvSpPr>
          <p:nvPr>
            <p:ph type="body" idx="1"/>
          </p:nvPr>
        </p:nvSpPr>
        <p:spPr>
          <a:xfrm>
            <a:off x="442912" y="1989139"/>
            <a:ext cx="11306175" cy="4068762"/>
          </a:xfrm>
          <a:prstGeom prst="rect">
            <a:avLst/>
          </a:prstGeom>
        </p:spPr>
        <p:txBody>
          <a:bodyPr vert="horz" lIns="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10">
            <a:extLst>
              <a:ext uri="{FF2B5EF4-FFF2-40B4-BE49-F238E27FC236}">
                <a16:creationId xmlns:a16="http://schemas.microsoft.com/office/drawing/2014/main" id="{CB133162-9D93-054D-BEB3-A08241D4C88C}"/>
              </a:ext>
            </a:extLst>
          </p:cNvPr>
          <p:cNvSpPr>
            <a:spLocks noGrp="1"/>
          </p:cNvSpPr>
          <p:nvPr>
            <p:ph type="title"/>
          </p:nvPr>
        </p:nvSpPr>
        <p:spPr>
          <a:xfrm>
            <a:off x="442912" y="800100"/>
            <a:ext cx="11306175" cy="1001714"/>
          </a:xfrm>
          <a:prstGeom prst="rect">
            <a:avLst/>
          </a:prstGeom>
        </p:spPr>
        <p:txBody>
          <a:bodyPr vert="horz" lIns="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85749960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8" r:id="rId29"/>
    <p:sldLayoutId id="2147483719" r:id="rId30"/>
    <p:sldLayoutId id="2147483720" r:id="rId31"/>
    <p:sldLayoutId id="2147483721" r:id="rId32"/>
    <p:sldLayoutId id="2147483726" r:id="rId33"/>
    <p:sldLayoutId id="2147483765" r:id="rId34"/>
  </p:sldLayoutIdLst>
  <p:hf sldNum="0" hdr="0"/>
  <p:txStyles>
    <p:titleStyle>
      <a:lvl1pPr algn="l" defTabSz="914400" rtl="0" eaLnBrk="1" latinLnBrk="0" hangingPunct="1">
        <a:lnSpc>
          <a:spcPct val="100000"/>
        </a:lnSpc>
        <a:spcBef>
          <a:spcPct val="0"/>
        </a:spcBef>
        <a:buNone/>
        <a:defRPr sz="4400" b="1" kern="1200">
          <a:solidFill>
            <a:srgbClr val="E6005B"/>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E6005B"/>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E6005B"/>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E6005B"/>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E6005B"/>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E6005B"/>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A4A3A4"/>
          </p15:clr>
        </p15:guide>
        <p15:guide id="2" orient="horz" pos="278">
          <p15:clr>
            <a:srgbClr val="A4A3A4"/>
          </p15:clr>
        </p15:guide>
        <p15:guide id="3" pos="2502">
          <p15:clr>
            <a:srgbClr val="A4A3A4"/>
          </p15:clr>
        </p15:guide>
        <p15:guide id="4" pos="2729">
          <p15:clr>
            <a:srgbClr val="A4A3A4"/>
          </p15:clr>
        </p15:guide>
        <p15:guide id="5" pos="4951">
          <p15:clr>
            <a:srgbClr val="A4A3A4"/>
          </p15:clr>
        </p15:guide>
        <p15:guide id="6" pos="5178">
          <p15:clr>
            <a:srgbClr val="A4A3A4"/>
          </p15:clr>
        </p15:guide>
        <p15:guide id="7" pos="7401">
          <p15:clr>
            <a:srgbClr val="A4A3A4"/>
          </p15:clr>
        </p15:guide>
        <p15:guide id="8" orient="horz" pos="504">
          <p15:clr>
            <a:srgbClr val="A4A3A4"/>
          </p15:clr>
        </p15:guide>
        <p15:guide id="9" orient="horz" pos="3816">
          <p15:clr>
            <a:srgbClr val="A4A3A4"/>
          </p15:clr>
        </p15:guide>
        <p15:guide id="10" orient="horz" pos="4042">
          <p15:clr>
            <a:srgbClr val="A4A3A4"/>
          </p15:clr>
        </p15:guide>
        <p15:guide id="11" pos="3727">
          <p15:clr>
            <a:srgbClr val="A4A3A4"/>
          </p15:clr>
        </p15:guide>
        <p15:guide id="12" pos="3953">
          <p15:clr>
            <a:srgbClr val="A4A3A4"/>
          </p15:clr>
        </p15:guide>
        <p15:guide id="13" orient="horz" pos="3589">
          <p15:clr>
            <a:srgbClr val="A4A3A4"/>
          </p15:clr>
        </p15:guide>
        <p15:guide id="14" orient="horz" pos="1139">
          <p15:clr>
            <a:srgbClr val="A4A3A4"/>
          </p15:clr>
        </p15:guide>
        <p15:guide id="15" orient="horz" pos="1253">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458000"/>
            <a:ext cx="10515600" cy="4718963"/>
          </a:xfrm>
          <a:prstGeom prst="rect">
            <a:avLst/>
          </a:prstGeom>
        </p:spPr>
        <p:txBody>
          <a:bodyPr vert="horz" lIns="91440" tIns="45720" rIns="91440" bIns="45720" rtlCol="0">
            <a:normAutofit/>
          </a:bodyPr>
          <a:lstStyle/>
          <a:p>
            <a:pPr lvl="0"/>
            <a:r>
              <a:rPr lang="en-US"/>
              <a:t>Edit Master text styles</a:t>
            </a:r>
          </a:p>
          <a:p>
            <a:pPr lvl="1"/>
            <a:r>
              <a:rPr lang="en-US"/>
              <a:t>Second level</a:t>
            </a:r>
          </a:p>
        </p:txBody>
      </p:sp>
      <p:sp>
        <p:nvSpPr>
          <p:cNvPr id="7" name="Rectangle 6"/>
          <p:cNvSpPr/>
          <p:nvPr userDrawn="1"/>
        </p:nvSpPr>
        <p:spPr>
          <a:xfrm>
            <a:off x="0" y="0"/>
            <a:ext cx="12192000" cy="12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solidFill>
                <a:schemeClr val="bg1"/>
              </a:solidFill>
            </a:endParaRPr>
          </a:p>
        </p:txBody>
      </p:sp>
      <p:sp>
        <p:nvSpPr>
          <p:cNvPr id="2" name="Title Placeholder 1"/>
          <p:cNvSpPr>
            <a:spLocks noGrp="1"/>
          </p:cNvSpPr>
          <p:nvPr>
            <p:ph type="title"/>
          </p:nvPr>
        </p:nvSpPr>
        <p:spPr>
          <a:xfrm>
            <a:off x="838200" y="198000"/>
            <a:ext cx="7200000" cy="88712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10" name="Slide Number Placeholder 5"/>
          <p:cNvSpPr>
            <a:spLocks noGrp="1"/>
          </p:cNvSpPr>
          <p:nvPr>
            <p:ph type="sldNum" sz="quarter" idx="4"/>
          </p:nvPr>
        </p:nvSpPr>
        <p:spPr>
          <a:xfrm>
            <a:off x="11506200" y="6492875"/>
            <a:ext cx="685800" cy="365125"/>
          </a:xfrm>
          <a:prstGeom prst="rect">
            <a:avLst/>
          </a:prstGeom>
        </p:spPr>
        <p:txBody>
          <a:bodyPr/>
          <a:lstStyle>
            <a:lvl1pPr algn="ctr">
              <a:defRPr sz="2000" b="1">
                <a:solidFill>
                  <a:srgbClr val="C3C114"/>
                </a:solidFill>
              </a:defRPr>
            </a:lvl1pPr>
          </a:lstStyle>
          <a:p>
            <a:fld id="{09AB7D12-A524-4A37-822E-86680631D2B1}" type="slidenum">
              <a:rPr lang="en-GB" smtClean="0"/>
              <a:pPr/>
              <a:t>‹#›</a:t>
            </a:fld>
            <a:endParaRPr lang="en-GB"/>
          </a:p>
        </p:txBody>
      </p:sp>
    </p:spTree>
    <p:extLst>
      <p:ext uri="{BB962C8B-B14F-4D97-AF65-F5344CB8AC3E}">
        <p14:creationId xmlns:p14="http://schemas.microsoft.com/office/powerpoint/2010/main" val="75741221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Lst>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C3C114"/>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C3C114"/>
        </a:buClr>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C3C11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C3C11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3C11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8E3CDC0-E15C-3D43-A94A-65D5EBAC0EC4}"/>
              </a:ext>
            </a:extLst>
          </p:cNvPr>
          <p:cNvSpPr>
            <a:spLocks noGrp="1"/>
          </p:cNvSpPr>
          <p:nvPr>
            <p:ph type="body" idx="1"/>
          </p:nvPr>
        </p:nvSpPr>
        <p:spPr>
          <a:xfrm>
            <a:off x="442912" y="1989139"/>
            <a:ext cx="11306175" cy="4068762"/>
          </a:xfrm>
          <a:prstGeom prst="rect">
            <a:avLst/>
          </a:prstGeom>
        </p:spPr>
        <p:txBody>
          <a:bodyPr vert="horz" lIns="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10">
            <a:extLst>
              <a:ext uri="{FF2B5EF4-FFF2-40B4-BE49-F238E27FC236}">
                <a16:creationId xmlns:a16="http://schemas.microsoft.com/office/drawing/2014/main" id="{CB133162-9D93-054D-BEB3-A08241D4C88C}"/>
              </a:ext>
            </a:extLst>
          </p:cNvPr>
          <p:cNvSpPr>
            <a:spLocks noGrp="1"/>
          </p:cNvSpPr>
          <p:nvPr>
            <p:ph type="title"/>
          </p:nvPr>
        </p:nvSpPr>
        <p:spPr>
          <a:xfrm>
            <a:off x="442912" y="800100"/>
            <a:ext cx="11306175" cy="1001714"/>
          </a:xfrm>
          <a:prstGeom prst="rect">
            <a:avLst/>
          </a:prstGeom>
        </p:spPr>
        <p:txBody>
          <a:bodyPr vert="horz" lIns="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167615606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Lst>
  <p:hf sldNum="0" hdr="0"/>
  <p:txStyles>
    <p:titleStyle>
      <a:lvl1pPr algn="l" defTabSz="914400" rtl="0" eaLnBrk="1" latinLnBrk="0" hangingPunct="1">
        <a:lnSpc>
          <a:spcPct val="100000"/>
        </a:lnSpc>
        <a:spcBef>
          <a:spcPct val="0"/>
        </a:spcBef>
        <a:buNone/>
        <a:defRPr sz="4400" b="1" kern="1200">
          <a:solidFill>
            <a:srgbClr val="821E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821E69"/>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821E69"/>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821E69"/>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821E69"/>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821E69"/>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A4A3A4"/>
          </p15:clr>
        </p15:guide>
        <p15:guide id="2" orient="horz" pos="278">
          <p15:clr>
            <a:srgbClr val="A4A3A4"/>
          </p15:clr>
        </p15:guide>
        <p15:guide id="3" pos="2502">
          <p15:clr>
            <a:srgbClr val="A4A3A4"/>
          </p15:clr>
        </p15:guide>
        <p15:guide id="4" pos="2729">
          <p15:clr>
            <a:srgbClr val="A4A3A4"/>
          </p15:clr>
        </p15:guide>
        <p15:guide id="5" pos="4951">
          <p15:clr>
            <a:srgbClr val="A4A3A4"/>
          </p15:clr>
        </p15:guide>
        <p15:guide id="6" pos="5178">
          <p15:clr>
            <a:srgbClr val="A4A3A4"/>
          </p15:clr>
        </p15:guide>
        <p15:guide id="7" pos="7401">
          <p15:clr>
            <a:srgbClr val="A4A3A4"/>
          </p15:clr>
        </p15:guide>
        <p15:guide id="8" orient="horz" pos="504">
          <p15:clr>
            <a:srgbClr val="A4A3A4"/>
          </p15:clr>
        </p15:guide>
        <p15:guide id="9" orient="horz" pos="3816">
          <p15:clr>
            <a:srgbClr val="A4A3A4"/>
          </p15:clr>
        </p15:guide>
        <p15:guide id="10" orient="horz" pos="4042">
          <p15:clr>
            <a:srgbClr val="A4A3A4"/>
          </p15:clr>
        </p15:guide>
        <p15:guide id="11" pos="3727">
          <p15:clr>
            <a:srgbClr val="A4A3A4"/>
          </p15:clr>
        </p15:guide>
        <p15:guide id="12" pos="3953">
          <p15:clr>
            <a:srgbClr val="A4A3A4"/>
          </p15:clr>
        </p15:guide>
        <p15:guide id="13" orient="horz" pos="3589">
          <p15:clr>
            <a:srgbClr val="A4A3A4"/>
          </p15:clr>
        </p15:guide>
        <p15:guide id="14" orient="horz" pos="1139">
          <p15:clr>
            <a:srgbClr val="A4A3A4"/>
          </p15:clr>
        </p15:guide>
        <p15:guide id="15" orient="horz" pos="1253">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508000" y="1447801"/>
            <a:ext cx="110744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
        <p:nvSpPr>
          <p:cNvPr id="1028" name="Text Box 6"/>
          <p:cNvSpPr txBox="1">
            <a:spLocks noChangeArrowheads="1"/>
          </p:cNvSpPr>
          <p:nvPr/>
        </p:nvSpPr>
        <p:spPr bwMode="auto">
          <a:xfrm>
            <a:off x="527051" y="6165850"/>
            <a:ext cx="134408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rgbClr val="004D75"/>
                </a:solidFill>
                <a:latin typeface="Verdana" panose="020B0604030504040204" pitchFamily="34" charset="0"/>
                <a:cs typeface="Arial" panose="020B0604020202020204" pitchFamily="34" charset="0"/>
              </a:defRPr>
            </a:lvl1pPr>
            <a:lvl2pPr marL="742950" indent="-285750">
              <a:defRPr sz="2800">
                <a:solidFill>
                  <a:srgbClr val="004D75"/>
                </a:solidFill>
                <a:latin typeface="Verdana" panose="020B0604030504040204" pitchFamily="34" charset="0"/>
                <a:cs typeface="Arial" panose="020B0604020202020204" pitchFamily="34" charset="0"/>
              </a:defRPr>
            </a:lvl2pPr>
            <a:lvl3pPr marL="1143000" indent="-228600">
              <a:defRPr sz="2800">
                <a:solidFill>
                  <a:srgbClr val="004D75"/>
                </a:solidFill>
                <a:latin typeface="Verdana" panose="020B0604030504040204" pitchFamily="34" charset="0"/>
                <a:cs typeface="Arial" panose="020B0604020202020204" pitchFamily="34" charset="0"/>
              </a:defRPr>
            </a:lvl3pPr>
            <a:lvl4pPr marL="1600200" indent="-228600">
              <a:defRPr sz="2800">
                <a:solidFill>
                  <a:srgbClr val="004D75"/>
                </a:solidFill>
                <a:latin typeface="Verdana" panose="020B0604030504040204" pitchFamily="34" charset="0"/>
                <a:cs typeface="Arial" panose="020B0604020202020204" pitchFamily="34" charset="0"/>
              </a:defRPr>
            </a:lvl4pPr>
            <a:lvl5pPr marL="2057400" indent="-228600">
              <a:defRPr sz="2800">
                <a:solidFill>
                  <a:srgbClr val="004D75"/>
                </a:solidFill>
                <a:latin typeface="Verdana" panose="020B0604030504040204" pitchFamily="34" charset="0"/>
                <a:cs typeface="Arial" panose="020B0604020202020204" pitchFamily="34" charset="0"/>
              </a:defRPr>
            </a:lvl5pPr>
            <a:lvl6pPr marL="25146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pPr>
              <a:spcBef>
                <a:spcPct val="50000"/>
              </a:spcBef>
              <a:defRPr/>
            </a:pPr>
            <a:endParaRPr lang="en-US" altLang="en-US" sz="2400">
              <a:solidFill>
                <a:schemeClr val="tx1"/>
              </a:solidFill>
              <a:latin typeface="Times" panose="02020603050405020304" pitchFamily="18" charset="0"/>
            </a:endParaRPr>
          </a:p>
        </p:txBody>
      </p:sp>
      <p:sp>
        <p:nvSpPr>
          <p:cNvPr id="1029" name="Title 1"/>
          <p:cNvSpPr txBox="1">
            <a:spLocks/>
          </p:cNvSpPr>
          <p:nvPr userDrawn="1"/>
        </p:nvSpPr>
        <p:spPr bwMode="auto">
          <a:xfrm>
            <a:off x="0" y="0"/>
            <a:ext cx="12192000" cy="1066800"/>
          </a:xfrm>
          <a:prstGeom prst="rect">
            <a:avLst/>
          </a:prstGeom>
          <a:solidFill>
            <a:srgbClr val="6F2C91"/>
          </a:solidFill>
          <a:ln>
            <a:noFill/>
          </a:ln>
        </p:spPr>
        <p:txBody>
          <a:bodyPr anchor="ctr"/>
          <a:lstStyle>
            <a:lvl1pPr algn="r">
              <a:defRPr sz="2800">
                <a:solidFill>
                  <a:srgbClr val="004D75"/>
                </a:solidFill>
                <a:latin typeface="Verdana" panose="020B0604030504040204" pitchFamily="34" charset="0"/>
                <a:cs typeface="Arial" panose="020B0604020202020204" pitchFamily="34" charset="0"/>
              </a:defRPr>
            </a:lvl1pPr>
            <a:lvl2pPr marL="742950" indent="-285750" algn="r">
              <a:defRPr sz="2800">
                <a:solidFill>
                  <a:srgbClr val="004D75"/>
                </a:solidFill>
                <a:latin typeface="Verdana" panose="020B0604030504040204" pitchFamily="34" charset="0"/>
                <a:cs typeface="Arial" panose="020B0604020202020204" pitchFamily="34" charset="0"/>
              </a:defRPr>
            </a:lvl2pPr>
            <a:lvl3pPr marL="1143000" indent="-228600" algn="r">
              <a:defRPr sz="2800">
                <a:solidFill>
                  <a:srgbClr val="004D75"/>
                </a:solidFill>
                <a:latin typeface="Verdana" panose="020B0604030504040204" pitchFamily="34" charset="0"/>
                <a:cs typeface="Arial" panose="020B0604020202020204" pitchFamily="34" charset="0"/>
              </a:defRPr>
            </a:lvl3pPr>
            <a:lvl4pPr marL="1600200" indent="-228600" algn="r">
              <a:defRPr sz="2800">
                <a:solidFill>
                  <a:srgbClr val="004D75"/>
                </a:solidFill>
                <a:latin typeface="Verdana" panose="020B0604030504040204" pitchFamily="34" charset="0"/>
                <a:cs typeface="Arial" panose="020B0604020202020204" pitchFamily="34" charset="0"/>
              </a:defRPr>
            </a:lvl4pPr>
            <a:lvl5pPr marL="2057400" indent="-228600" algn="r">
              <a:defRPr sz="2800">
                <a:solidFill>
                  <a:srgbClr val="004D75"/>
                </a:solidFill>
                <a:latin typeface="Verdana" panose="020B0604030504040204" pitchFamily="34" charset="0"/>
                <a:cs typeface="Arial" panose="020B0604020202020204" pitchFamily="34" charset="0"/>
              </a:defRPr>
            </a:lvl5pPr>
            <a:lvl6pPr marL="25146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pPr algn="l">
              <a:defRPr/>
            </a:pPr>
            <a:r>
              <a:rPr lang="en-US" altLang="en-US" sz="2800" dirty="0">
                <a:solidFill>
                  <a:schemeClr val="bg1"/>
                </a:solidFill>
                <a:latin typeface="Museo Sans 500"/>
                <a:cs typeface="Museo Sans 500"/>
              </a:rPr>
              <a:t>Click to edit Master title style</a:t>
            </a:r>
            <a:endParaRPr lang="en-GB" altLang="en-US" sz="2800" dirty="0">
              <a:solidFill>
                <a:schemeClr val="bg1"/>
              </a:solidFill>
              <a:latin typeface="Museo Sans 500"/>
              <a:cs typeface="Museo Sans 500"/>
            </a:endParaRPr>
          </a:p>
        </p:txBody>
      </p:sp>
      <p:pic>
        <p:nvPicPr>
          <p:cNvPr id="2" name="Picture 5"/>
          <p:cNvPicPr>
            <a:picLocks noChangeAspect="1"/>
          </p:cNvPicPr>
          <p:nvPr userDrawn="1"/>
        </p:nvPicPr>
        <p:blipFill>
          <a:blip r:embed="rId14">
            <a:extLst>
              <a:ext uri="{28A0092B-C50C-407E-A947-70E740481C1C}">
                <a14:useLocalDpi xmlns:a14="http://schemas.microsoft.com/office/drawing/2010/main" val="0"/>
              </a:ext>
            </a:extLst>
          </a:blip>
          <a:srcRect l="7915" t="13541" r="6219" b="10622"/>
          <a:stretch>
            <a:fillRect/>
          </a:stretch>
        </p:blipFill>
        <p:spPr bwMode="auto">
          <a:xfrm>
            <a:off x="9647767" y="6015039"/>
            <a:ext cx="2406651"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730256"/>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Lst>
  <p:hf sldNum="0" hdr="0" dt="0"/>
  <p:txStyles>
    <p:titleStyle>
      <a:lvl1pPr algn="l" rtl="0" eaLnBrk="0" fontAlgn="base" hangingPunct="0">
        <a:spcBef>
          <a:spcPct val="0"/>
        </a:spcBef>
        <a:spcAft>
          <a:spcPct val="0"/>
        </a:spcAft>
        <a:defRPr sz="2800">
          <a:solidFill>
            <a:srgbClr val="004D75"/>
          </a:solidFill>
          <a:latin typeface="+mj-lt"/>
          <a:ea typeface="+mj-ea"/>
          <a:cs typeface="+mj-cs"/>
        </a:defRPr>
      </a:lvl1pPr>
      <a:lvl2pPr algn="l" rtl="0" eaLnBrk="0" fontAlgn="base" hangingPunct="0">
        <a:spcBef>
          <a:spcPct val="0"/>
        </a:spcBef>
        <a:spcAft>
          <a:spcPct val="0"/>
        </a:spcAft>
        <a:defRPr sz="2800">
          <a:solidFill>
            <a:srgbClr val="004D75"/>
          </a:solidFill>
          <a:latin typeface="Verdana" pitchFamily="34" charset="0"/>
        </a:defRPr>
      </a:lvl2pPr>
      <a:lvl3pPr algn="l" rtl="0" eaLnBrk="0" fontAlgn="base" hangingPunct="0">
        <a:spcBef>
          <a:spcPct val="0"/>
        </a:spcBef>
        <a:spcAft>
          <a:spcPct val="0"/>
        </a:spcAft>
        <a:defRPr sz="2800">
          <a:solidFill>
            <a:srgbClr val="004D75"/>
          </a:solidFill>
          <a:latin typeface="Verdana" pitchFamily="34" charset="0"/>
        </a:defRPr>
      </a:lvl3pPr>
      <a:lvl4pPr algn="l" rtl="0" eaLnBrk="0" fontAlgn="base" hangingPunct="0">
        <a:spcBef>
          <a:spcPct val="0"/>
        </a:spcBef>
        <a:spcAft>
          <a:spcPct val="0"/>
        </a:spcAft>
        <a:defRPr sz="2800">
          <a:solidFill>
            <a:srgbClr val="004D75"/>
          </a:solidFill>
          <a:latin typeface="Verdana" pitchFamily="34" charset="0"/>
        </a:defRPr>
      </a:lvl4pPr>
      <a:lvl5pPr algn="l" rtl="0" eaLnBrk="0" fontAlgn="base" hangingPunct="0">
        <a:spcBef>
          <a:spcPct val="0"/>
        </a:spcBef>
        <a:spcAft>
          <a:spcPct val="0"/>
        </a:spcAft>
        <a:defRPr sz="2800">
          <a:solidFill>
            <a:srgbClr val="004D75"/>
          </a:solidFill>
          <a:latin typeface="Verdana" pitchFamily="34" charset="0"/>
        </a:defRPr>
      </a:lvl5pPr>
      <a:lvl6pPr marL="457200" algn="l" rtl="0" fontAlgn="base">
        <a:spcBef>
          <a:spcPct val="0"/>
        </a:spcBef>
        <a:spcAft>
          <a:spcPct val="0"/>
        </a:spcAft>
        <a:defRPr sz="2800">
          <a:solidFill>
            <a:srgbClr val="004D75"/>
          </a:solidFill>
          <a:latin typeface="Verdana" pitchFamily="34" charset="0"/>
        </a:defRPr>
      </a:lvl6pPr>
      <a:lvl7pPr marL="914400" algn="l" rtl="0" fontAlgn="base">
        <a:spcBef>
          <a:spcPct val="0"/>
        </a:spcBef>
        <a:spcAft>
          <a:spcPct val="0"/>
        </a:spcAft>
        <a:defRPr sz="2800">
          <a:solidFill>
            <a:srgbClr val="004D75"/>
          </a:solidFill>
          <a:latin typeface="Verdana" pitchFamily="34" charset="0"/>
        </a:defRPr>
      </a:lvl7pPr>
      <a:lvl8pPr marL="1371600" algn="l" rtl="0" fontAlgn="base">
        <a:spcBef>
          <a:spcPct val="0"/>
        </a:spcBef>
        <a:spcAft>
          <a:spcPct val="0"/>
        </a:spcAft>
        <a:defRPr sz="2800">
          <a:solidFill>
            <a:srgbClr val="004D75"/>
          </a:solidFill>
          <a:latin typeface="Verdana" pitchFamily="34" charset="0"/>
        </a:defRPr>
      </a:lvl8pPr>
      <a:lvl9pPr marL="1828800" algn="l" rtl="0" fontAlgn="base">
        <a:spcBef>
          <a:spcPct val="0"/>
        </a:spcBef>
        <a:spcAft>
          <a:spcPct val="0"/>
        </a:spcAft>
        <a:defRPr sz="2800">
          <a:solidFill>
            <a:srgbClr val="004D75"/>
          </a:solidFill>
          <a:latin typeface="Verdana" pitchFamily="34" charset="0"/>
        </a:defRPr>
      </a:lvl9pPr>
    </p:titleStyle>
    <p:bodyStyle>
      <a:lvl1pPr marL="188913" indent="-188913" algn="l" rtl="0" eaLnBrk="0" fontAlgn="base" hangingPunct="0">
        <a:lnSpc>
          <a:spcPct val="110000"/>
        </a:lnSpc>
        <a:spcBef>
          <a:spcPct val="30000"/>
        </a:spcBef>
        <a:spcAft>
          <a:spcPct val="20000"/>
        </a:spcAft>
        <a:buChar char="•"/>
        <a:defRPr>
          <a:solidFill>
            <a:srgbClr val="053663"/>
          </a:solidFill>
          <a:latin typeface="Museo Sans 500"/>
          <a:ea typeface="+mn-ea"/>
          <a:cs typeface="Museo Sans 500"/>
        </a:defRPr>
      </a:lvl1pPr>
      <a:lvl2pPr marL="379413" indent="-188913" algn="l" rtl="0" eaLnBrk="0" fontAlgn="base" hangingPunct="0">
        <a:lnSpc>
          <a:spcPct val="90000"/>
        </a:lnSpc>
        <a:spcBef>
          <a:spcPct val="20000"/>
        </a:spcBef>
        <a:spcAft>
          <a:spcPct val="10000"/>
        </a:spcAft>
        <a:buChar char="–"/>
        <a:defRPr sz="1500">
          <a:solidFill>
            <a:srgbClr val="053663"/>
          </a:solidFill>
          <a:latin typeface="Museo Sans 500"/>
          <a:cs typeface="Museo Sans 500"/>
        </a:defRPr>
      </a:lvl2pPr>
      <a:lvl3pPr marL="530225" indent="-149225" algn="l" rtl="0" eaLnBrk="0" fontAlgn="base" hangingPunct="0">
        <a:lnSpc>
          <a:spcPct val="90000"/>
        </a:lnSpc>
        <a:spcBef>
          <a:spcPct val="20000"/>
        </a:spcBef>
        <a:spcAft>
          <a:spcPct val="20000"/>
        </a:spcAft>
        <a:buChar char="•"/>
        <a:defRPr sz="1200">
          <a:solidFill>
            <a:srgbClr val="053663"/>
          </a:solidFill>
          <a:latin typeface="Museo Sans 500"/>
          <a:cs typeface="Museo Sans 500"/>
        </a:defRPr>
      </a:lvl3pPr>
      <a:lvl4pPr marL="862013" indent="-141288" algn="l" rtl="0" eaLnBrk="0" fontAlgn="base" hangingPunct="0">
        <a:lnSpc>
          <a:spcPct val="90000"/>
        </a:lnSpc>
        <a:spcBef>
          <a:spcPct val="20000"/>
        </a:spcBef>
        <a:spcAft>
          <a:spcPct val="20000"/>
        </a:spcAft>
        <a:buChar char="–"/>
        <a:defRPr sz="1200">
          <a:solidFill>
            <a:srgbClr val="053663"/>
          </a:solidFill>
          <a:latin typeface="Museo Sans 500"/>
          <a:cs typeface="Museo Sans 500"/>
        </a:defRPr>
      </a:lvl4pPr>
      <a:lvl5pPr marL="1235075" indent="-182563" algn="l" rtl="0" eaLnBrk="0" fontAlgn="base" hangingPunct="0">
        <a:lnSpc>
          <a:spcPct val="90000"/>
        </a:lnSpc>
        <a:spcBef>
          <a:spcPct val="20000"/>
        </a:spcBef>
        <a:spcAft>
          <a:spcPct val="20000"/>
        </a:spcAft>
        <a:buChar char="»"/>
        <a:defRPr sz="1200">
          <a:solidFill>
            <a:srgbClr val="053663"/>
          </a:solidFill>
          <a:latin typeface="Museo Sans 500"/>
          <a:cs typeface="Museo Sans 500"/>
        </a:defRPr>
      </a:lvl5pPr>
      <a:lvl6pPr marL="1692275" indent="-182563" algn="l" rtl="0" fontAlgn="base">
        <a:lnSpc>
          <a:spcPct val="90000"/>
        </a:lnSpc>
        <a:spcBef>
          <a:spcPct val="20000"/>
        </a:spcBef>
        <a:spcAft>
          <a:spcPct val="20000"/>
        </a:spcAft>
        <a:buChar char="»"/>
        <a:defRPr sz="1200">
          <a:solidFill>
            <a:srgbClr val="004D75"/>
          </a:solidFill>
          <a:latin typeface="+mn-lt"/>
        </a:defRPr>
      </a:lvl6pPr>
      <a:lvl7pPr marL="2149475" indent="-182563" algn="l" rtl="0" fontAlgn="base">
        <a:lnSpc>
          <a:spcPct val="90000"/>
        </a:lnSpc>
        <a:spcBef>
          <a:spcPct val="20000"/>
        </a:spcBef>
        <a:spcAft>
          <a:spcPct val="20000"/>
        </a:spcAft>
        <a:buChar char="»"/>
        <a:defRPr sz="1200">
          <a:solidFill>
            <a:srgbClr val="004D75"/>
          </a:solidFill>
          <a:latin typeface="+mn-lt"/>
        </a:defRPr>
      </a:lvl7pPr>
      <a:lvl8pPr marL="2606675" indent="-182563" algn="l" rtl="0" fontAlgn="base">
        <a:lnSpc>
          <a:spcPct val="90000"/>
        </a:lnSpc>
        <a:spcBef>
          <a:spcPct val="20000"/>
        </a:spcBef>
        <a:spcAft>
          <a:spcPct val="20000"/>
        </a:spcAft>
        <a:buChar char="»"/>
        <a:defRPr sz="1200">
          <a:solidFill>
            <a:srgbClr val="004D75"/>
          </a:solidFill>
          <a:latin typeface="+mn-lt"/>
        </a:defRPr>
      </a:lvl8pPr>
      <a:lvl9pPr marL="3063875" indent="-182563" algn="l" rtl="0" fontAlgn="base">
        <a:lnSpc>
          <a:spcPct val="90000"/>
        </a:lnSpc>
        <a:spcBef>
          <a:spcPct val="20000"/>
        </a:spcBef>
        <a:spcAft>
          <a:spcPct val="20000"/>
        </a:spcAft>
        <a:buChar char="»"/>
        <a:defRPr sz="1200">
          <a:solidFill>
            <a:srgbClr val="004D7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78.xml"/><Relationship Id="rId6" Type="http://schemas.openxmlformats.org/officeDocument/2006/relationships/image" Target="../media/image35.jpeg"/><Relationship Id="rId11" Type="http://schemas.openxmlformats.org/officeDocument/2006/relationships/image" Target="../media/image30.png"/><Relationship Id="rId5" Type="http://schemas.openxmlformats.org/officeDocument/2006/relationships/image" Target="../media/image34.png"/><Relationship Id="rId10" Type="http://schemas.microsoft.com/office/2007/relationships/hdphoto" Target="../media/hdphoto2.wdp"/><Relationship Id="rId4" Type="http://schemas.openxmlformats.org/officeDocument/2006/relationships/image" Target="../media/image33.jpe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8.xml"/><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2" Type="http://schemas.openxmlformats.org/officeDocument/2006/relationships/hyperlink" Target="https://waynestate.az1.qualtrics.com/jfe/form/SV_5gpDLIHcrlw8GmG"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43.jp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8" Type="http://schemas.openxmlformats.org/officeDocument/2006/relationships/hyperlink" Target="mailto:petra.molthan-hill@ntu.ac.uk" TargetMode="Externa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3" Type="http://schemas.openxmlformats.org/officeDocument/2006/relationships/hyperlink" Target="mailto:edication@carbonliteracy.com" TargetMode="External"/><Relationship Id="rId2" Type="http://schemas.openxmlformats.org/officeDocument/2006/relationships/notesSlide" Target="../notesSlides/notesSlide12.xml"/><Relationship Id="rId1" Type="http://schemas.openxmlformats.org/officeDocument/2006/relationships/slideLayout" Target="../slideLayouts/slideLayout20.xm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0.tif"/><Relationship Id="rId2" Type="http://schemas.openxmlformats.org/officeDocument/2006/relationships/hyperlink" Target="https://link.springer.com/referenceworkentry/10.1007/978-1-4614-6431-0_154-1" TargetMode="Externa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hyperlink" Target="https://eur03.safelinks.protection.outlook.com/?url=https://www.educcateglobal.org/&amp;data=04|01|petra.molthan-hill@ntu.ac.uk|6be06ead23564372a60908d930a26e8c|8acbc2c5c8ed42c78169ba438a0dbe2f|1|0|637594296452468687|Unknown|TWFpbGZsb3d8eyJWIjoiMC4wLjAwMDAiLCJQIjoiV2luMzIiLCJBTiI6Ik1haWwiLCJXVCI6Mn0%3D|1000&amp;sdata=o2SDzsNMj5hkYLxnpvXrNcS4SHRErrJOMRQ%2B4YNJ7Bg%3D&amp;reserved=0"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hyperlink" Target="https://www.ntu.ac.uk/about-us/sustainability/sustainability-in-education/carbon-literacy-training" TargetMode="External"/><Relationship Id="rId4" Type="http://schemas.openxmlformats.org/officeDocument/2006/relationships/hyperlink" Target="https://eur03.safelinks.protection.outlook.com/?url=https://www.educcateglobal.org/&amp;data=04|01|petra.molthan-hill@ntu.ac.uk|6be06ead23564372a60908d930a26e8c|8acbc2c5c8ed42c78169ba438a0dbe2f|1|0|637594296452478642|Unknown|TWFpbGZsb3d8eyJWIjoiMC4wLjAwMDAiLCJQIjoiV2luMzIiLCJBTiI6Ik1haWwiLCJXVCI6Mn0%3D|1000&amp;sdata=5CupyFXsl36yCUyQ9ocbMIm9aoHRE7ZKO4y5JqKjLWg%3D&amp;reserved=0"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https://melanieharwood.kartra.com/page/CarbonLiteracyTrainingSophieAdams" TargetMode="External"/><Relationship Id="rId7" Type="http://schemas.openxmlformats.org/officeDocument/2006/relationships/hyperlink" Target="https://melanieharwood.kartra.com/page/CarbonLiteracyTrainingChloeBottomley"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52.jpeg"/><Relationship Id="rId5" Type="http://schemas.openxmlformats.org/officeDocument/2006/relationships/hyperlink" Target="https://melanieharwood.kartra.com/page/CarbonLiteracyTrainingConnorDavey" TargetMode="External"/><Relationship Id="rId10" Type="http://schemas.openxmlformats.org/officeDocument/2006/relationships/image" Target="../media/image54.png"/><Relationship Id="rId4" Type="http://schemas.openxmlformats.org/officeDocument/2006/relationships/image" Target="../media/image51.png"/><Relationship Id="rId9" Type="http://schemas.openxmlformats.org/officeDocument/2006/relationships/hyperlink" Target="https://melanieharwood.kartra.com/page/CarbonLiteracyTrainingJustynaCuglewska"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hyperlink" Target="http://irep.ntu.ac.uk/id/eprint/39223/"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mailto:SAIL@ntu.ac.uk" TargetMode="External"/><Relationship Id="rId2" Type="http://schemas.openxmlformats.org/officeDocument/2006/relationships/image" Target="../media/image56.png"/><Relationship Id="rId1" Type="http://schemas.openxmlformats.org/officeDocument/2006/relationships/slideLayout" Target="../slideLayouts/slideLayout64.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slideLayout" Target="../slideLayouts/slideLayout64.xml"/><Relationship Id="rId1" Type="http://schemas.openxmlformats.org/officeDocument/2006/relationships/video" Target="https://www.youtube.com/embed/VwgbFjb6Ado?feature=oembed" TargetMode="External"/></Relationships>
</file>

<file path=ppt/slides/_rels/slide26.xml.rels><?xml version="1.0" encoding="UTF-8" standalone="yes"?>
<Relationships xmlns="http://schemas.openxmlformats.org/package/2006/relationships"><Relationship Id="rId2" Type="http://schemas.openxmlformats.org/officeDocument/2006/relationships/hyperlink" Target="https://waynestate.az1.qualtrics.com/jfe/form/SV_5gpDLIHcrlw8GmG" TargetMode="External"/><Relationship Id="rId1" Type="http://schemas.openxmlformats.org/officeDocument/2006/relationships/slideLayout" Target="../slideLayouts/slideLayout6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8.xml"/><Relationship Id="rId5" Type="http://schemas.openxmlformats.org/officeDocument/2006/relationships/hyperlink" Target="https://www.climateinteractive.org/ci-topics/multisolving/flower/" TargetMode="Externa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53.xml"/><Relationship Id="rId6" Type="http://schemas.openxmlformats.org/officeDocument/2006/relationships/hyperlink" Target="https://www.drawdown.org/" TargetMode="External"/><Relationship Id="rId5" Type="http://schemas.openxmlformats.org/officeDocument/2006/relationships/image" Target="../media/image27.jpeg"/><Relationship Id="rId4" Type="http://schemas.openxmlformats.org/officeDocument/2006/relationships/hyperlink" Target="https://profilebooks.com/how-bad-are-bananas.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8.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8.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97342E9-89D0-D246-B0E5-635614E13D75}" type="datetime1">
              <a:rPr lang="en-GB" smtClean="0"/>
              <a:pPr/>
              <a:t>12/11/2021</a:t>
            </a:fld>
            <a:endParaRPr lang="en-US" dirty="0"/>
          </a:p>
        </p:txBody>
      </p:sp>
      <p:pic>
        <p:nvPicPr>
          <p:cNvPr id="5" name="Picture 4"/>
          <p:cNvPicPr/>
          <p:nvPr/>
        </p:nvPicPr>
        <p:blipFill>
          <a:blip r:embed="rId2"/>
          <a:stretch>
            <a:fillRect/>
          </a:stretch>
        </p:blipFill>
        <p:spPr>
          <a:xfrm>
            <a:off x="0" y="1219200"/>
            <a:ext cx="12192000" cy="2859024"/>
          </a:xfrm>
          <a:prstGeom prst="rect">
            <a:avLst/>
          </a:prstGeom>
        </p:spPr>
      </p:pic>
      <p:pic>
        <p:nvPicPr>
          <p:cNvPr id="6" name="Picture 5"/>
          <p:cNvPicPr/>
          <p:nvPr/>
        </p:nvPicPr>
        <p:blipFill>
          <a:blip r:embed="rId3"/>
          <a:stretch>
            <a:fillRect/>
          </a:stretch>
        </p:blipFill>
        <p:spPr>
          <a:xfrm>
            <a:off x="3493008" y="82080"/>
            <a:ext cx="4376928" cy="1078084"/>
          </a:xfrm>
          <a:prstGeom prst="rect">
            <a:avLst/>
          </a:prstGeom>
        </p:spPr>
      </p:pic>
      <p:sp>
        <p:nvSpPr>
          <p:cNvPr id="10" name="Title 1">
            <a:extLst>
              <a:ext uri="{FF2B5EF4-FFF2-40B4-BE49-F238E27FC236}">
                <a16:creationId xmlns:a16="http://schemas.microsoft.com/office/drawing/2014/main" id="{1154DFE8-7E94-7D42-8F57-AE1BC6C92109}"/>
              </a:ext>
            </a:extLst>
          </p:cNvPr>
          <p:cNvSpPr>
            <a:spLocks noGrp="1"/>
          </p:cNvSpPr>
          <p:nvPr>
            <p:ph type="ctrTitle"/>
          </p:nvPr>
        </p:nvSpPr>
        <p:spPr>
          <a:xfrm>
            <a:off x="686752" y="4556100"/>
            <a:ext cx="11306175" cy="1431417"/>
          </a:xfrm>
        </p:spPr>
        <p:txBody>
          <a:bodyPr>
            <a:noAutofit/>
          </a:bodyPr>
          <a:lstStyle/>
          <a:p>
            <a:pPr algn="ctr"/>
            <a:r>
              <a:rPr lang="en-GB" sz="3600" dirty="0">
                <a:solidFill>
                  <a:schemeClr val="accent3">
                    <a:lumMod val="50000"/>
                  </a:schemeClr>
                </a:solidFill>
                <a:effectLst>
                  <a:outerShdw blurRad="38100" dist="38100" dir="2700000" algn="tl">
                    <a:srgbClr val="000000">
                      <a:alpha val="43137"/>
                    </a:srgbClr>
                  </a:outerShdw>
                </a:effectLst>
              </a:rPr>
              <a:t>Keynote</a:t>
            </a:r>
            <a:r>
              <a:rPr lang="en-GB" sz="3600" dirty="0">
                <a:solidFill>
                  <a:schemeClr val="accent3">
                    <a:lumMod val="50000"/>
                  </a:schemeClr>
                </a:solidFill>
              </a:rPr>
              <a:t> </a:t>
            </a:r>
            <a:r>
              <a:rPr lang="en-GB" sz="3600" dirty="0">
                <a:solidFill>
                  <a:schemeClr val="accent3">
                    <a:lumMod val="50000"/>
                  </a:schemeClr>
                </a:solidFill>
                <a:effectLst>
                  <a:outerShdw blurRad="38100" dist="38100" dir="2700000" algn="tl">
                    <a:srgbClr val="000000">
                      <a:alpha val="43137"/>
                    </a:srgbClr>
                  </a:outerShdw>
                </a:effectLst>
              </a:rPr>
              <a:t>Lecture</a:t>
            </a:r>
            <a:r>
              <a:rPr lang="en-GB" sz="3600" dirty="0">
                <a:solidFill>
                  <a:schemeClr val="accent3">
                    <a:lumMod val="50000"/>
                  </a:schemeClr>
                </a:solidFill>
              </a:rPr>
              <a:t>: </a:t>
            </a:r>
            <a:br>
              <a:rPr lang="en-GB" sz="3600" dirty="0">
                <a:solidFill>
                  <a:srgbClr val="00B050"/>
                </a:solidFill>
              </a:rPr>
            </a:br>
            <a:r>
              <a:rPr lang="en-GB" sz="3600" dirty="0">
                <a:solidFill>
                  <a:srgbClr val="00B050"/>
                </a:solidFill>
                <a:effectLst>
                  <a:outerShdw blurRad="38100" dist="38100" dir="2700000" algn="tl">
                    <a:srgbClr val="000000">
                      <a:alpha val="43137"/>
                    </a:srgbClr>
                  </a:outerShdw>
                </a:effectLst>
              </a:rPr>
              <a:t>High Impact Climate Solutions: </a:t>
            </a:r>
            <a:br>
              <a:rPr lang="en-GB" sz="3600" dirty="0">
                <a:solidFill>
                  <a:srgbClr val="00B050"/>
                </a:solidFill>
                <a:effectLst>
                  <a:outerShdw blurRad="38100" dist="38100" dir="2700000" algn="tl">
                    <a:srgbClr val="000000">
                      <a:alpha val="43137"/>
                    </a:srgbClr>
                  </a:outerShdw>
                </a:effectLst>
              </a:rPr>
            </a:br>
            <a:r>
              <a:rPr lang="en-GB" sz="3600" dirty="0">
                <a:solidFill>
                  <a:srgbClr val="00B050"/>
                </a:solidFill>
                <a:effectLst>
                  <a:outerShdw blurRad="38100" dist="38100" dir="2700000" algn="tl">
                    <a:srgbClr val="000000">
                      <a:alpha val="43137"/>
                    </a:srgbClr>
                  </a:outerShdw>
                </a:effectLst>
              </a:rPr>
              <a:t>We can do it!</a:t>
            </a:r>
            <a:endParaRPr lang="en-US" sz="3600" dirty="0">
              <a:solidFill>
                <a:srgbClr val="00B050"/>
              </a:solidFill>
              <a:effectLst>
                <a:outerShdw blurRad="38100" dist="38100" dir="2700000" algn="tl">
                  <a:srgbClr val="000000">
                    <a:alpha val="43137"/>
                  </a:srgbClr>
                </a:outerShdw>
              </a:effectLst>
            </a:endParaRPr>
          </a:p>
        </p:txBody>
      </p:sp>
      <p:sp>
        <p:nvSpPr>
          <p:cNvPr id="11" name="TextBox 10"/>
          <p:cNvSpPr txBox="1"/>
          <p:nvPr/>
        </p:nvSpPr>
        <p:spPr>
          <a:xfrm>
            <a:off x="1091184" y="1704429"/>
            <a:ext cx="10582656" cy="2407920"/>
          </a:xfrm>
          <a:prstGeom prst="rect">
            <a:avLst/>
          </a:prstGeom>
          <a:noFill/>
          <a:effectLst>
            <a:glow rad="63500">
              <a:schemeClr val="accent4">
                <a:satMod val="175000"/>
                <a:alpha val="40000"/>
              </a:schemeClr>
            </a:glow>
          </a:effectLst>
        </p:spPr>
        <p:txBody>
          <a:bodyPr wrap="square" lIns="0" tIns="0" rIns="0" bIns="0" rtlCol="0" anchor="b" anchorCtr="0">
            <a:normAutofit fontScale="92500"/>
          </a:bodyPr>
          <a:lstStyle/>
          <a:p>
            <a:pPr algn="ctr"/>
            <a:r>
              <a:rPr lang="en-GB" sz="3600" b="1" dirty="0">
                <a:solidFill>
                  <a:schemeClr val="bg1"/>
                </a:solidFill>
                <a:latin typeface="Garamond" panose="02020404030301010803" pitchFamily="18" charset="0"/>
              </a:rPr>
              <a:t>8</a:t>
            </a:r>
            <a:r>
              <a:rPr lang="en-GB" sz="3600" b="1" baseline="30000" dirty="0">
                <a:solidFill>
                  <a:schemeClr val="bg1"/>
                </a:solidFill>
                <a:latin typeface="Garamond" panose="02020404030301010803" pitchFamily="18" charset="0"/>
              </a:rPr>
              <a:t>th</a:t>
            </a:r>
            <a:r>
              <a:rPr lang="en-GB" sz="3600" b="1" dirty="0">
                <a:solidFill>
                  <a:schemeClr val="bg1"/>
                </a:solidFill>
                <a:latin typeface="Garamond" panose="02020404030301010803" pitchFamily="18" charset="0"/>
              </a:rPr>
              <a:t> LSME INTERNATIONAL RESEARCH CONFERENCE ON</a:t>
            </a:r>
          </a:p>
          <a:p>
            <a:pPr algn="ctr"/>
            <a:r>
              <a:rPr lang="en-GB" sz="3600" b="1" dirty="0">
                <a:solidFill>
                  <a:schemeClr val="bg1"/>
                </a:solidFill>
                <a:latin typeface="Garamond" panose="02020404030301010803" pitchFamily="18" charset="0"/>
              </a:rPr>
              <a:t>SUSTAINABLE DEVELOPMENT AND EDUCATION</a:t>
            </a:r>
          </a:p>
          <a:p>
            <a:pPr algn="ctr"/>
            <a:r>
              <a:rPr lang="en-GB" b="1" dirty="0">
                <a:solidFill>
                  <a:schemeClr val="bg1"/>
                </a:solidFill>
                <a:latin typeface="Book Antiqua" panose="02040602050305030304" pitchFamily="18" charset="0"/>
              </a:rPr>
              <a:t>26 – 27 August 2021</a:t>
            </a:r>
          </a:p>
          <a:p>
            <a:pPr algn="ctr"/>
            <a:r>
              <a:rPr lang="en-GB" b="1" dirty="0">
                <a:solidFill>
                  <a:schemeClr val="bg1"/>
                </a:solidFill>
                <a:latin typeface="Book Antiqua" panose="02040602050305030304" pitchFamily="18" charset="0"/>
              </a:rPr>
              <a:t>Theme: Democratic Participation in Educational Process &amp; Sustainable Development</a:t>
            </a:r>
            <a:endParaRPr lang="en-GB" dirty="0">
              <a:solidFill>
                <a:schemeClr val="bg1"/>
              </a:solidFill>
              <a:latin typeface="Book Antiqua" panose="02040602050305030304" pitchFamily="18" charset="0"/>
            </a:endParaRPr>
          </a:p>
          <a:p>
            <a:pPr algn="r"/>
            <a:endParaRPr lang="en-GB" dirty="0">
              <a:solidFill>
                <a:schemeClr val="bg1"/>
              </a:solidFill>
            </a:endParaRPr>
          </a:p>
        </p:txBody>
      </p:sp>
      <p:sp>
        <p:nvSpPr>
          <p:cNvPr id="12" name="Rectangle 11"/>
          <p:cNvSpPr/>
          <p:nvPr/>
        </p:nvSpPr>
        <p:spPr>
          <a:xfrm>
            <a:off x="4682843" y="6143345"/>
            <a:ext cx="3301801" cy="461665"/>
          </a:xfrm>
          <a:prstGeom prst="rect">
            <a:avLst/>
          </a:prstGeom>
        </p:spPr>
        <p:txBody>
          <a:bodyPr wrap="none">
            <a:spAutoFit/>
          </a:bodyPr>
          <a:lstStyle/>
          <a:p>
            <a:r>
              <a:rPr lang="en-US" sz="2400" b="1" dirty="0">
                <a:effectLst>
                  <a:outerShdw blurRad="38100" dist="38100" dir="2700000" algn="tl">
                    <a:srgbClr val="000000">
                      <a:alpha val="43137"/>
                    </a:srgbClr>
                  </a:outerShdw>
                </a:effectLst>
                <a:latin typeface="Bell MT" panose="02020503060305020303" pitchFamily="18" charset="0"/>
              </a:rPr>
              <a:t>Dr Petra Molthan-Hill </a:t>
            </a:r>
          </a:p>
        </p:txBody>
      </p:sp>
      <p:sp>
        <p:nvSpPr>
          <p:cNvPr id="13" name="TextBox 12"/>
          <p:cNvSpPr txBox="1"/>
          <p:nvPr/>
        </p:nvSpPr>
        <p:spPr>
          <a:xfrm>
            <a:off x="1091184" y="1683690"/>
            <a:ext cx="10582656" cy="2407920"/>
          </a:xfrm>
          <a:prstGeom prst="rect">
            <a:avLst/>
          </a:prstGeom>
          <a:noFill/>
          <a:effectLst>
            <a:glow rad="63500">
              <a:schemeClr val="accent4">
                <a:satMod val="175000"/>
                <a:alpha val="40000"/>
              </a:schemeClr>
            </a:glow>
          </a:effectLst>
        </p:spPr>
        <p:txBody>
          <a:bodyPr wrap="square" lIns="0" tIns="0" rIns="0" bIns="0" rtlCol="0" anchor="b" anchorCtr="0">
            <a:normAutofit fontScale="92500"/>
          </a:bodyPr>
          <a:lstStyle/>
          <a:p>
            <a:pPr algn="ctr"/>
            <a:r>
              <a:rPr lang="en-GB" sz="3600" b="1" dirty="0">
                <a:latin typeface="Garamond" panose="02020404030301010803" pitchFamily="18" charset="0"/>
              </a:rPr>
              <a:t>8</a:t>
            </a:r>
            <a:r>
              <a:rPr lang="en-GB" sz="3600" b="1" baseline="30000" dirty="0">
                <a:latin typeface="Garamond" panose="02020404030301010803" pitchFamily="18" charset="0"/>
              </a:rPr>
              <a:t>th</a:t>
            </a:r>
            <a:r>
              <a:rPr lang="en-GB" sz="3600" b="1" dirty="0">
                <a:latin typeface="Garamond" panose="02020404030301010803" pitchFamily="18" charset="0"/>
              </a:rPr>
              <a:t> LSME INTERNATIONAL RESEARCH CONFERENCE ON</a:t>
            </a:r>
          </a:p>
          <a:p>
            <a:pPr algn="ctr"/>
            <a:r>
              <a:rPr lang="en-GB" sz="3600" b="1" dirty="0">
                <a:latin typeface="Garamond" panose="02020404030301010803" pitchFamily="18" charset="0"/>
              </a:rPr>
              <a:t>SUSTAINABLE DEVELOPMENT AND EDUCATION</a:t>
            </a:r>
          </a:p>
          <a:p>
            <a:pPr algn="ctr"/>
            <a:r>
              <a:rPr lang="en-GB" b="1" dirty="0">
                <a:latin typeface="Book Antiqua" panose="02040602050305030304" pitchFamily="18" charset="0"/>
              </a:rPr>
              <a:t>26 – 27 August 2021</a:t>
            </a:r>
          </a:p>
          <a:p>
            <a:pPr algn="ctr"/>
            <a:r>
              <a:rPr lang="en-GB" b="1" dirty="0">
                <a:latin typeface="Book Antiqua" panose="02040602050305030304" pitchFamily="18" charset="0"/>
              </a:rPr>
              <a:t>Theme: Democratic Participation in Educational Process &amp; Sustainable Development</a:t>
            </a:r>
            <a:endParaRPr lang="en-GB" dirty="0">
              <a:latin typeface="Book Antiqua" panose="02040602050305030304" pitchFamily="18" charset="0"/>
            </a:endParaRPr>
          </a:p>
          <a:p>
            <a:pPr algn="r"/>
            <a:endParaRPr lang="en-GB" dirty="0"/>
          </a:p>
        </p:txBody>
      </p:sp>
    </p:spTree>
    <p:extLst>
      <p:ext uri="{BB962C8B-B14F-4D97-AF65-F5344CB8AC3E}">
        <p14:creationId xmlns:p14="http://schemas.microsoft.com/office/powerpoint/2010/main" val="1875493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Museo Sans 500"/>
                <a:cs typeface="Museo Sans 500"/>
              </a:rPr>
              <a:t>Sources of Greenhouse Gasses</a:t>
            </a:r>
          </a:p>
        </p:txBody>
      </p:sp>
      <p:sp>
        <p:nvSpPr>
          <p:cNvPr id="15" name="Rounded Rectangle 14"/>
          <p:cNvSpPr/>
          <p:nvPr/>
        </p:nvSpPr>
        <p:spPr>
          <a:xfrm>
            <a:off x="1919536" y="5013176"/>
            <a:ext cx="8064896" cy="936104"/>
          </a:xfrm>
          <a:prstGeom prst="roundRect">
            <a:avLst/>
          </a:prstGeom>
          <a:solidFill>
            <a:srgbClr val="E4E4E4"/>
          </a:solidFill>
          <a:ln>
            <a:solidFill>
              <a:srgbClr val="E800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53663"/>
                </a:solidFill>
                <a:effectLst/>
                <a:uLnTx/>
                <a:uFillTx/>
                <a:latin typeface="Museo Sans 500"/>
                <a:ea typeface="+mn-ea"/>
                <a:cs typeface="Museo Sans 500"/>
              </a:rPr>
              <a:t>Air conditioning</a:t>
            </a:r>
          </a:p>
        </p:txBody>
      </p:sp>
      <p:sp>
        <p:nvSpPr>
          <p:cNvPr id="4" name="Rectangle 3"/>
          <p:cNvSpPr/>
          <p:nvPr/>
        </p:nvSpPr>
        <p:spPr>
          <a:xfrm>
            <a:off x="7829104" y="2512532"/>
            <a:ext cx="1742295"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srgbClr val="053663"/>
              </a:solidFill>
              <a:effectLst/>
              <a:uLnTx/>
              <a:uFillTx/>
              <a:latin typeface="Verdana" panose="020B0604030504040204" pitchFamily="34" charset="0"/>
              <a:ea typeface="+mn-ea"/>
              <a:cs typeface="Arial" panose="020B0604020202020204" pitchFamily="34" charset="0"/>
            </a:endParaRPr>
          </a:p>
        </p:txBody>
      </p:sp>
      <p:pic>
        <p:nvPicPr>
          <p:cNvPr id="6" name="Picture 5" descr="2017_10$largeimg27_Oct_2017_23342194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4153" y="2996952"/>
            <a:ext cx="1298047" cy="775798"/>
          </a:xfrm>
          <a:prstGeom prst="rect">
            <a:avLst/>
          </a:prstGeom>
        </p:spPr>
      </p:pic>
      <p:pic>
        <p:nvPicPr>
          <p:cNvPr id="8" name="Picture 7" descr="85150d9284f770e3cd84c61d74ddf807.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3873" y="3068960"/>
            <a:ext cx="1254655" cy="719114"/>
          </a:xfrm>
          <a:prstGeom prst="rect">
            <a:avLst/>
          </a:prstGeom>
        </p:spPr>
      </p:pic>
      <p:sp>
        <p:nvSpPr>
          <p:cNvPr id="12" name="Rounded Rectangle 11"/>
          <p:cNvSpPr/>
          <p:nvPr/>
        </p:nvSpPr>
        <p:spPr>
          <a:xfrm>
            <a:off x="4871864" y="4077072"/>
            <a:ext cx="1224136" cy="720080"/>
          </a:xfrm>
          <a:prstGeom prst="roundRect">
            <a:avLst/>
          </a:prstGeom>
          <a:solidFill>
            <a:srgbClr val="E4E4E4"/>
          </a:solidFill>
          <a:ln>
            <a:solidFill>
              <a:srgbClr val="E800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500" b="1" i="0" u="none" strike="noStrike" kern="1200" cap="none" spc="0" normalizeH="0" baseline="0" noProof="0" dirty="0">
                <a:ln>
                  <a:noFill/>
                </a:ln>
                <a:solidFill>
                  <a:srgbClr val="053663"/>
                </a:solidFill>
                <a:effectLst/>
                <a:uLnTx/>
                <a:uFillTx/>
                <a:latin typeface="Museo Sans 500"/>
                <a:ea typeface="+mn-ea"/>
                <a:cs typeface="Museo Sans 500"/>
              </a:rPr>
              <a:t>Coal</a:t>
            </a:r>
          </a:p>
        </p:txBody>
      </p:sp>
      <p:sp>
        <p:nvSpPr>
          <p:cNvPr id="13" name="Rounded Rectangle 12"/>
          <p:cNvSpPr/>
          <p:nvPr/>
        </p:nvSpPr>
        <p:spPr>
          <a:xfrm>
            <a:off x="7464152" y="4077072"/>
            <a:ext cx="1224136" cy="720080"/>
          </a:xfrm>
          <a:prstGeom prst="roundRect">
            <a:avLst/>
          </a:prstGeom>
          <a:solidFill>
            <a:srgbClr val="E4E4E4"/>
          </a:solidFill>
          <a:ln>
            <a:solidFill>
              <a:srgbClr val="E800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500" b="1" i="0" u="none" strike="noStrike" kern="1200" cap="none" spc="0" normalizeH="0" baseline="0" noProof="0" dirty="0">
                <a:ln>
                  <a:noFill/>
                </a:ln>
                <a:solidFill>
                  <a:srgbClr val="053663"/>
                </a:solidFill>
                <a:effectLst/>
                <a:uLnTx/>
                <a:uFillTx/>
                <a:latin typeface="Museo Sans 500"/>
                <a:ea typeface="+mn-ea"/>
                <a:cs typeface="Museo Sans 500"/>
              </a:rPr>
              <a:t>Gas</a:t>
            </a:r>
          </a:p>
        </p:txBody>
      </p:sp>
      <p:sp>
        <p:nvSpPr>
          <p:cNvPr id="14" name="Rounded Rectangle 13"/>
          <p:cNvSpPr/>
          <p:nvPr/>
        </p:nvSpPr>
        <p:spPr>
          <a:xfrm>
            <a:off x="6168008" y="4077072"/>
            <a:ext cx="1224136" cy="720080"/>
          </a:xfrm>
          <a:prstGeom prst="roundRect">
            <a:avLst/>
          </a:prstGeom>
          <a:solidFill>
            <a:srgbClr val="E4E4E4"/>
          </a:solidFill>
          <a:ln>
            <a:solidFill>
              <a:srgbClr val="E800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500" b="1" i="0" u="none" strike="noStrike" kern="1200" cap="none" spc="0" normalizeH="0" baseline="0" noProof="0" dirty="0">
                <a:ln>
                  <a:noFill/>
                </a:ln>
                <a:solidFill>
                  <a:srgbClr val="053663"/>
                </a:solidFill>
                <a:effectLst/>
                <a:uLnTx/>
                <a:uFillTx/>
                <a:latin typeface="Museo Sans 500"/>
                <a:ea typeface="+mn-ea"/>
                <a:cs typeface="Museo Sans 500"/>
              </a:rPr>
              <a:t>Oil</a:t>
            </a:r>
          </a:p>
        </p:txBody>
      </p:sp>
      <p:pic>
        <p:nvPicPr>
          <p:cNvPr id="16" name="Picture 15" descr="gas.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8008" y="2852936"/>
            <a:ext cx="1224136" cy="875574"/>
          </a:xfrm>
          <a:prstGeom prst="rect">
            <a:avLst/>
          </a:prstGeom>
        </p:spPr>
      </p:pic>
      <p:sp>
        <p:nvSpPr>
          <p:cNvPr id="17" name="Cloud 16"/>
          <p:cNvSpPr/>
          <p:nvPr/>
        </p:nvSpPr>
        <p:spPr bwMode="auto">
          <a:xfrm>
            <a:off x="1775520" y="1412776"/>
            <a:ext cx="3384376" cy="3096344"/>
          </a:xfrm>
          <a:prstGeom prst="cloud">
            <a:avLst/>
          </a:prstGeom>
          <a:blipFill rotWithShape="1">
            <a:blip r:embed="rId6"/>
            <a:stretch>
              <a:fillRect/>
            </a:stretch>
          </a:blipFill>
          <a:ln w="28575" cap="flat" cmpd="sng" algn="ctr">
            <a:solidFill>
              <a:srgbClr val="E8005A"/>
            </a:solidFill>
            <a:prstDash val="solid"/>
            <a:round/>
            <a:headEnd type="none" w="med" len="med"/>
            <a:tailEnd type="none" w="med" len="med"/>
          </a:ln>
          <a:effectLst/>
        </p:spPr>
        <p:txBody>
          <a:bodyPr anchor="ctr"/>
          <a:lstStyle/>
          <a:p>
            <a:pPr marL="0" marR="0" lvl="0" indent="0" algn="dist" defTabSz="914400" rtl="0" eaLnBrk="0" fontAlgn="base" latinLnBrk="0" hangingPunct="0">
              <a:lnSpc>
                <a:spcPct val="100000"/>
              </a:lnSpc>
              <a:spcBef>
                <a:spcPct val="0"/>
              </a:spcBef>
              <a:spcAft>
                <a:spcPct val="0"/>
              </a:spcAft>
              <a:buClrTx/>
              <a:buSzTx/>
              <a:buFontTx/>
              <a:buNone/>
              <a:tabLst/>
              <a:defRPr/>
            </a:pPr>
            <a:endParaRPr kumimoji="0" lang="en-GB" sz="4400" b="0" i="0" u="none" strike="noStrike" kern="1200" cap="none" spc="0" normalizeH="0" baseline="0" noProof="0" dirty="0">
              <a:ln>
                <a:noFill/>
              </a:ln>
              <a:solidFill>
                <a:srgbClr val="053663"/>
              </a:solidFill>
              <a:effectLst/>
              <a:uLnTx/>
              <a:uFillTx/>
              <a:latin typeface="Verdana" panose="020B0604030504040204" pitchFamily="34" charset="0"/>
              <a:ea typeface="+mn-ea"/>
              <a:cs typeface="Arial" panose="020B0604020202020204" pitchFamily="34" charset="0"/>
            </a:endParaRPr>
          </a:p>
        </p:txBody>
      </p:sp>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backgroundRemoval t="755" b="99187" l="2233" r="97200"/>
                    </a14:imgEffect>
                  </a14:imgLayer>
                </a14:imgProps>
              </a:ext>
            </a:extLst>
          </a:blip>
          <a:stretch>
            <a:fillRect/>
          </a:stretch>
        </p:blipFill>
        <p:spPr>
          <a:xfrm>
            <a:off x="2711624" y="1700808"/>
            <a:ext cx="2007192" cy="1152128"/>
          </a:xfrm>
          <a:prstGeom prst="rect">
            <a:avLst/>
          </a:prstGeom>
        </p:spPr>
      </p:pic>
      <p:pic>
        <p:nvPicPr>
          <p:cNvPr id="10" name="Picture 9" descr="air-conditioner-r410a-refrigerant-gas-250x250.jpg"/>
          <p:cNvPicPr>
            <a:picLocks noChangeAspect="1"/>
          </p:cNvPicPr>
          <p:nvPr/>
        </p:nvPicPr>
        <p:blipFill>
          <a:blip r:embed="rId9">
            <a:extLst>
              <a:ext uri="{BEBA8EAE-BF5A-486C-A8C5-ECC9F3942E4B}">
                <a14:imgProps xmlns:a14="http://schemas.microsoft.com/office/drawing/2010/main">
                  <a14:imgLayer r:embed="rId10">
                    <a14:imgEffect>
                      <a14:backgroundRemoval t="1600" b="100000" l="10000" r="90000"/>
                    </a14:imgEffect>
                  </a14:imgLayer>
                </a14:imgProps>
              </a:ext>
              <a:ext uri="{28A0092B-C50C-407E-A947-70E740481C1C}">
                <a14:useLocalDpi xmlns:a14="http://schemas.microsoft.com/office/drawing/2010/main" val="0"/>
              </a:ext>
            </a:extLst>
          </a:blip>
          <a:stretch>
            <a:fillRect/>
          </a:stretch>
        </p:blipFill>
        <p:spPr>
          <a:xfrm>
            <a:off x="2135560" y="2924944"/>
            <a:ext cx="1227460" cy="1227460"/>
          </a:xfrm>
          <a:prstGeom prst="rect">
            <a:avLst/>
          </a:prstGeom>
        </p:spPr>
      </p:pic>
      <p:pic>
        <p:nvPicPr>
          <p:cNvPr id="18" name="Picture 17" descr="air-conditioner-r410a-refrigerant-gas-250x250.jpg"/>
          <p:cNvPicPr>
            <a:picLocks noChangeAspect="1"/>
          </p:cNvPicPr>
          <p:nvPr/>
        </p:nvPicPr>
        <p:blipFill>
          <a:blip r:embed="rId9">
            <a:extLst>
              <a:ext uri="{BEBA8EAE-BF5A-486C-A8C5-ECC9F3942E4B}">
                <a14:imgProps xmlns:a14="http://schemas.microsoft.com/office/drawing/2010/main">
                  <a14:imgLayer r:embed="rId10">
                    <a14:imgEffect>
                      <a14:backgroundRemoval t="1600" b="100000" l="10000" r="90000"/>
                    </a14:imgEffect>
                  </a14:imgLayer>
                </a14:imgProps>
              </a:ext>
              <a:ext uri="{28A0092B-C50C-407E-A947-70E740481C1C}">
                <a14:useLocalDpi xmlns:a14="http://schemas.microsoft.com/office/drawing/2010/main" val="0"/>
              </a:ext>
            </a:extLst>
          </a:blip>
          <a:stretch>
            <a:fillRect/>
          </a:stretch>
        </p:blipFill>
        <p:spPr>
          <a:xfrm>
            <a:off x="8760296" y="2708920"/>
            <a:ext cx="1083444" cy="1083444"/>
          </a:xfrm>
          <a:prstGeom prst="rect">
            <a:avLst/>
          </a:prstGeom>
        </p:spPr>
      </p:pic>
      <p:sp>
        <p:nvSpPr>
          <p:cNvPr id="19" name="Rounded Rectangle 18"/>
          <p:cNvSpPr/>
          <p:nvPr/>
        </p:nvSpPr>
        <p:spPr>
          <a:xfrm>
            <a:off x="8760296" y="4077072"/>
            <a:ext cx="1224136" cy="720080"/>
          </a:xfrm>
          <a:prstGeom prst="roundRect">
            <a:avLst/>
          </a:prstGeom>
          <a:solidFill>
            <a:srgbClr val="E4E4E4"/>
          </a:solidFill>
          <a:ln>
            <a:solidFill>
              <a:srgbClr val="E800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53663"/>
                </a:solidFill>
                <a:effectLst/>
                <a:uLnTx/>
                <a:uFillTx/>
                <a:latin typeface="Museo Sans 500"/>
                <a:ea typeface="+mn-ea"/>
                <a:cs typeface="Museo Sans 500"/>
              </a:rPr>
              <a:t>Refrigerant ‘F’ gas</a:t>
            </a:r>
          </a:p>
        </p:txBody>
      </p:sp>
      <p:pic>
        <p:nvPicPr>
          <p:cNvPr id="20" name="Picture 19">
            <a:extLst>
              <a:ext uri="{FF2B5EF4-FFF2-40B4-BE49-F238E27FC236}">
                <a16:creationId xmlns:a16="http://schemas.microsoft.com/office/drawing/2014/main" id="{D1891E6F-12CE-644E-9C71-DD8E81D06E4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87604" y="75829"/>
            <a:ext cx="3679160" cy="976907"/>
          </a:xfrm>
          <a:prstGeom prst="rect">
            <a:avLst/>
          </a:prstGeom>
        </p:spPr>
      </p:pic>
    </p:spTree>
    <p:extLst>
      <p:ext uri="{BB962C8B-B14F-4D97-AF65-F5344CB8AC3E}">
        <p14:creationId xmlns:p14="http://schemas.microsoft.com/office/powerpoint/2010/main" val="612552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A90E8AC9-E196-4338-9E99-B18BDAB78B19}"/>
              </a:ext>
            </a:extLst>
          </p:cNvPr>
          <p:cNvPicPr>
            <a:picLocks noGrp="1" noChangeAspect="1"/>
          </p:cNvPicPr>
          <p:nvPr>
            <p:ph sz="half" idx="1"/>
          </p:nvPr>
        </p:nvPicPr>
        <p:blipFill rotWithShape="1">
          <a:blip r:embed="rId2"/>
          <a:srcRect l="30745" t="9091" r="27887" b="-1"/>
          <a:stretch/>
        </p:blipFill>
        <p:spPr>
          <a:xfrm>
            <a:off x="3962400" y="10"/>
            <a:ext cx="8229600" cy="6857990"/>
          </a:xfrm>
          <a:prstGeom prst="rect">
            <a:avLst/>
          </a:prstGeom>
        </p:spPr>
      </p:pic>
      <p:sp>
        <p:nvSpPr>
          <p:cNvPr id="12"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B9E3310A-69FE-4CEA-83CE-6AE0E22B535C}"/>
              </a:ext>
            </a:extLst>
          </p:cNvPr>
          <p:cNvSpPr>
            <a:spLocks noGrp="1"/>
          </p:cNvSpPr>
          <p:nvPr>
            <p:ph type="title"/>
          </p:nvPr>
        </p:nvSpPr>
        <p:spPr>
          <a:xfrm>
            <a:off x="371094" y="1161288"/>
            <a:ext cx="3438144" cy="1124712"/>
          </a:xfrm>
        </p:spPr>
        <p:txBody>
          <a:bodyPr vert="horz" lIns="91440" tIns="45720" rIns="91440" bIns="45720" rtlCol="0" anchor="b">
            <a:normAutofit/>
          </a:bodyPr>
          <a:lstStyle/>
          <a:p>
            <a:pPr>
              <a:lnSpc>
                <a:spcPct val="90000"/>
              </a:lnSpc>
            </a:pPr>
            <a:r>
              <a:rPr lang="en-US" sz="2600">
                <a:solidFill>
                  <a:schemeClr val="tx1"/>
                </a:solidFill>
                <a:latin typeface="+mj-lt"/>
                <a:cs typeface="+mj-cs"/>
              </a:rPr>
              <a:t>Inspired by Carbon Literacy Training in:</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FA0C6CC-2087-49B9-A36E-873EAE9EE210}"/>
              </a:ext>
            </a:extLst>
          </p:cNvPr>
          <p:cNvSpPr/>
          <p:nvPr/>
        </p:nvSpPr>
        <p:spPr>
          <a:xfrm>
            <a:off x="371094" y="2718054"/>
            <a:ext cx="3438906" cy="3207258"/>
          </a:xfrm>
          <a:prstGeom prst="rect">
            <a:avLst/>
          </a:prstGeom>
        </p:spPr>
        <p:txBody>
          <a:bodyPr vert="horz" wrap="square"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700" dirty="0"/>
              <a:t>Chapple, W., Molthan-Hill, P., Welton, R., Hewitt, M.</a:t>
            </a:r>
          </a:p>
          <a:p>
            <a:pPr indent="-228600">
              <a:lnSpc>
                <a:spcPct val="90000"/>
              </a:lnSpc>
              <a:spcAft>
                <a:spcPts val="600"/>
              </a:spcAft>
              <a:buFont typeface="Arial" panose="020B0604020202020204" pitchFamily="34" charset="0"/>
              <a:buChar char="•"/>
            </a:pPr>
            <a:r>
              <a:rPr lang="en-US" sz="1700" b="1" dirty="0"/>
              <a:t>Lights Off, Spot On: Carbon Literacy Training Crossing Boundaries in the Television Industry.</a:t>
            </a:r>
            <a:r>
              <a:rPr lang="en-US" sz="1700" dirty="0"/>
              <a:t> </a:t>
            </a:r>
          </a:p>
          <a:p>
            <a:pPr indent="-228600">
              <a:lnSpc>
                <a:spcPct val="90000"/>
              </a:lnSpc>
              <a:spcAft>
                <a:spcPts val="600"/>
              </a:spcAft>
              <a:buFont typeface="Arial" panose="020B0604020202020204" pitchFamily="34" charset="0"/>
              <a:buChar char="•"/>
            </a:pPr>
            <a:r>
              <a:rPr lang="en-US" sz="1700" i="1" dirty="0"/>
              <a:t>J Bus Ethics</a:t>
            </a:r>
            <a:r>
              <a:rPr lang="en-US" sz="1700" dirty="0"/>
              <a:t> </a:t>
            </a:r>
            <a:r>
              <a:rPr lang="en-US" sz="1700" b="1" dirty="0"/>
              <a:t>162, </a:t>
            </a:r>
            <a:r>
              <a:rPr lang="en-US" sz="1700" dirty="0"/>
              <a:t>813–834 (2020). </a:t>
            </a:r>
          </a:p>
          <a:p>
            <a:pPr>
              <a:lnSpc>
                <a:spcPct val="90000"/>
              </a:lnSpc>
              <a:spcAft>
                <a:spcPts val="600"/>
              </a:spcAft>
            </a:pPr>
            <a:r>
              <a:rPr lang="en-US" sz="1700" dirty="0"/>
              <a:t>https://doi.org/10.1007/s10551-019-04363-w</a:t>
            </a:r>
          </a:p>
        </p:txBody>
      </p:sp>
    </p:spTree>
    <p:extLst>
      <p:ext uri="{BB962C8B-B14F-4D97-AF65-F5344CB8AC3E}">
        <p14:creationId xmlns:p14="http://schemas.microsoft.com/office/powerpoint/2010/main" val="3490946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EB2CE-B8A8-45A3-8D11-778CFBF3836F}"/>
              </a:ext>
            </a:extLst>
          </p:cNvPr>
          <p:cNvSpPr>
            <a:spLocks noGrp="1"/>
          </p:cNvSpPr>
          <p:nvPr>
            <p:ph type="title"/>
          </p:nvPr>
        </p:nvSpPr>
        <p:spPr>
          <a:xfrm>
            <a:off x="6940295" y="1396289"/>
            <a:ext cx="4668257" cy="1325563"/>
          </a:xfrm>
        </p:spPr>
        <p:txBody>
          <a:bodyPr vert="horz" lIns="91440" tIns="45720" rIns="91440" bIns="45720" rtlCol="0" anchor="ctr">
            <a:normAutofit/>
          </a:bodyPr>
          <a:lstStyle/>
          <a:p>
            <a:pPr>
              <a:lnSpc>
                <a:spcPct val="90000"/>
              </a:lnSpc>
            </a:pPr>
            <a:r>
              <a:rPr lang="en-US" altLang="en-US" sz="2800" b="1" kern="1200">
                <a:solidFill>
                  <a:schemeClr val="tx1"/>
                </a:solidFill>
                <a:latin typeface="+mj-lt"/>
                <a:ea typeface="+mj-ea"/>
                <a:cs typeface="+mj-cs"/>
              </a:rPr>
              <a:t>Carbon Literacy Training for Business Schools</a:t>
            </a:r>
            <a:endParaRPr lang="en-US" sz="2800" kern="1200">
              <a:solidFill>
                <a:schemeClr val="tx1"/>
              </a:solidFill>
              <a:latin typeface="+mj-lt"/>
              <a:ea typeface="+mj-ea"/>
              <a:cs typeface="+mj-cs"/>
            </a:endParaRPr>
          </a:p>
        </p:txBody>
      </p:sp>
      <p:sp>
        <p:nvSpPr>
          <p:cNvPr id="15" name="Freeform: Shape 14">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F20B8071-B982-49E8-B53F-D92CCB1EF10E}"/>
              </a:ext>
            </a:extLst>
          </p:cNvPr>
          <p:cNvPicPr>
            <a:picLocks noGrp="1" noChangeAspect="1"/>
          </p:cNvPicPr>
          <p:nvPr>
            <p:ph idx="12"/>
          </p:nvPr>
        </p:nvPicPr>
        <p:blipFill rotWithShape="1">
          <a:blip r:embed="rId3"/>
          <a:srcRect l="18532" r="6465" b="-4"/>
          <a:stretch/>
        </p:blipFill>
        <p:spPr>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10" name="Picture 6" descr="prme-stacked-solid-rgb">
            <a:extLst>
              <a:ext uri="{FF2B5EF4-FFF2-40B4-BE49-F238E27FC236}">
                <a16:creationId xmlns:a16="http://schemas.microsoft.com/office/drawing/2014/main" id="{36676C66-08A0-43C8-9DB0-8A900322048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471" r="19549"/>
          <a:stretch/>
        </p:blipFill>
        <p:spPr bwMode="auto">
          <a:xfrm>
            <a:off x="4825" y="10"/>
            <a:ext cx="3963148"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7">
            <a:extLst>
              <a:ext uri="{FF2B5EF4-FFF2-40B4-BE49-F238E27FC236}">
                <a16:creationId xmlns:a16="http://schemas.microsoft.com/office/drawing/2014/main" id="{03909788-32AB-4464-BFF6-56F38C6EA751}"/>
              </a:ext>
            </a:extLst>
          </p:cNvPr>
          <p:cNvPicPr>
            <a:picLocks noChangeAspect="1"/>
          </p:cNvPicPr>
          <p:nvPr/>
        </p:nvPicPr>
        <p:blipFill rotWithShape="1">
          <a:blip r:embed="rId5">
            <a:extLst>
              <a:ext uri="{28A0092B-C50C-407E-A947-70E740481C1C}">
                <a14:useLocalDpi xmlns:a14="http://schemas.microsoft.com/office/drawing/2010/main" val="0"/>
              </a:ext>
            </a:extLst>
          </a:blip>
          <a:srcRect t="4242" r="-2" b="5402"/>
          <a:stretch/>
        </p:blipFill>
        <p:spPr bwMode="auto">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0B8A8A70-8EEC-4CD4-A95F-C4E96A4540CE}"/>
              </a:ext>
            </a:extLst>
          </p:cNvPr>
          <p:cNvSpPr>
            <a:spLocks noGrp="1"/>
          </p:cNvSpPr>
          <p:nvPr>
            <p:ph idx="1"/>
          </p:nvPr>
        </p:nvSpPr>
        <p:spPr>
          <a:xfrm>
            <a:off x="6940296" y="2642785"/>
            <a:ext cx="4668256" cy="3977934"/>
          </a:xfrm>
        </p:spPr>
        <p:txBody>
          <a:bodyPr vert="horz" lIns="91440" tIns="45720" rIns="91440" bIns="45720" rtlCol="0" anchor="t">
            <a:normAutofit/>
          </a:bodyPr>
          <a:lstStyle/>
          <a:p>
            <a:pPr marL="0" marR="0" lvl="0" indent="0" fontAlgn="auto">
              <a:lnSpc>
                <a:spcPct val="90000"/>
              </a:lnSpc>
              <a:spcBef>
                <a:spcPts val="0"/>
              </a:spcBef>
              <a:spcAft>
                <a:spcPts val="0"/>
              </a:spcAft>
              <a:buClrTx/>
              <a:buSzTx/>
              <a:buNone/>
              <a:tabLst/>
              <a:defRPr/>
            </a:pPr>
            <a:r>
              <a:rPr kumimoji="0" lang="en-US" sz="2000" b="0" i="0" u="none" strike="noStrike" cap="none" spc="0" normalizeH="0" baseline="0" noProof="0" dirty="0">
                <a:ln>
                  <a:noFill/>
                </a:ln>
                <a:effectLst/>
                <a:uLnTx/>
                <a:uFillTx/>
                <a:latin typeface="+mn-lt"/>
                <a:cs typeface="+mn-cs"/>
              </a:rPr>
              <a:t>This training was developed by </a:t>
            </a:r>
            <a:r>
              <a:rPr kumimoji="0" lang="en-US" sz="2000" b="1" i="0" u="none" strike="noStrike" cap="none" spc="0" normalizeH="0" baseline="0" noProof="0" dirty="0">
                <a:ln>
                  <a:noFill/>
                </a:ln>
                <a:effectLst/>
                <a:uLnTx/>
                <a:uFillTx/>
                <a:latin typeface="+mn-lt"/>
                <a:cs typeface="+mn-cs"/>
              </a:rPr>
              <a:t>Nottingham Business School (Nottingham Trent University)</a:t>
            </a:r>
            <a:r>
              <a:rPr kumimoji="0" lang="en-US" sz="2000" b="0" i="0" u="none" strike="noStrike" cap="none" spc="0" normalizeH="0" baseline="0" noProof="0" dirty="0">
                <a:ln>
                  <a:noFill/>
                </a:ln>
                <a:effectLst/>
                <a:uLnTx/>
                <a:uFillTx/>
                <a:latin typeface="+mn-lt"/>
                <a:cs typeface="+mn-cs"/>
              </a:rPr>
              <a:t> in collaboration with the </a:t>
            </a:r>
            <a:r>
              <a:rPr kumimoji="0" lang="en-US" sz="2000" b="1" i="0" u="none" strike="noStrike" cap="none" spc="0" normalizeH="0" baseline="0" noProof="0" dirty="0">
                <a:ln>
                  <a:noFill/>
                </a:ln>
                <a:effectLst/>
                <a:uLnTx/>
                <a:uFillTx/>
                <a:latin typeface="+mn-lt"/>
                <a:cs typeface="+mn-cs"/>
              </a:rPr>
              <a:t>UN PRME Champions, Oikos International and the Carbon Literacy Project.</a:t>
            </a:r>
            <a:r>
              <a:rPr kumimoji="0" lang="en-US" sz="2000" b="0" i="0" u="none" strike="noStrike" cap="none" spc="0" normalizeH="0" baseline="0" noProof="0" dirty="0">
                <a:ln>
                  <a:noFill/>
                </a:ln>
                <a:effectLst/>
                <a:uLnTx/>
                <a:uFillTx/>
                <a:latin typeface="+mn-lt"/>
                <a:cs typeface="+mn-cs"/>
              </a:rPr>
              <a:t> </a:t>
            </a:r>
          </a:p>
          <a:p>
            <a:pPr marL="0" marR="0" lvl="0" fontAlgn="auto">
              <a:lnSpc>
                <a:spcPct val="90000"/>
              </a:lnSpc>
              <a:spcBef>
                <a:spcPts val="0"/>
              </a:spcBef>
              <a:spcAft>
                <a:spcPts val="0"/>
              </a:spcAft>
              <a:buClrTx/>
              <a:buSzTx/>
              <a:buFont typeface="Arial" panose="020B0604020202020204" pitchFamily="34" charset="0"/>
              <a:buChar char="•"/>
              <a:tabLst/>
              <a:defRPr/>
            </a:pPr>
            <a:endParaRPr kumimoji="0" lang="en-US" sz="1600" b="0" i="0" u="none" strike="noStrike" cap="none" spc="0" normalizeH="0" baseline="0" noProof="0" dirty="0">
              <a:ln>
                <a:noFill/>
              </a:ln>
              <a:effectLst/>
              <a:uLnTx/>
              <a:uFillTx/>
              <a:latin typeface="+mn-lt"/>
              <a:cs typeface="+mn-cs"/>
            </a:endParaRPr>
          </a:p>
          <a:p>
            <a:pPr marL="0" marR="0" lvl="0" indent="0" fontAlgn="auto">
              <a:lnSpc>
                <a:spcPct val="90000"/>
              </a:lnSpc>
              <a:spcBef>
                <a:spcPts val="0"/>
              </a:spcBef>
              <a:spcAft>
                <a:spcPts val="0"/>
              </a:spcAft>
              <a:buClrTx/>
              <a:buSzTx/>
              <a:buNone/>
              <a:tabLst/>
              <a:defRPr/>
            </a:pPr>
            <a:r>
              <a:rPr kumimoji="0" lang="en-US" sz="1400" b="0" i="0" u="none" strike="noStrike" cap="none" spc="0" normalizeH="0" baseline="0" noProof="0" dirty="0">
                <a:ln>
                  <a:noFill/>
                </a:ln>
                <a:effectLst/>
                <a:uLnTx/>
                <a:uFillTx/>
                <a:latin typeface="+mn-lt"/>
                <a:cs typeface="+mn-cs"/>
              </a:rPr>
              <a:t>The aim of this project is to get academics, students and others Carbon Literate within a short time frame and to get as many people as possible actively involved in embedding climate solutions in their own life and work. In order to do so we have chosen a train-the-trainer approach, so we will offer regional events inviting all the universities and business schools in the vicinity to train academics and students there so that they can become trainers in their own institution and/or get involved in training others in other regions of the world.</a:t>
            </a:r>
          </a:p>
          <a:p>
            <a:pPr>
              <a:lnSpc>
                <a:spcPct val="90000"/>
              </a:lnSpc>
              <a:buFont typeface="Arial" panose="020B0604020202020204" pitchFamily="34" charset="0"/>
              <a:buChar char="•"/>
            </a:pPr>
            <a:endParaRPr lang="en-US" sz="1400" dirty="0">
              <a:latin typeface="+mn-lt"/>
              <a:cs typeface="+mn-cs"/>
            </a:endParaRPr>
          </a:p>
        </p:txBody>
      </p:sp>
      <p:sp>
        <p:nvSpPr>
          <p:cNvPr id="8" name="TextBox 7">
            <a:extLst>
              <a:ext uri="{FF2B5EF4-FFF2-40B4-BE49-F238E27FC236}">
                <a16:creationId xmlns:a16="http://schemas.microsoft.com/office/drawing/2014/main" id="{C73EDE7F-CBAD-4413-8FC8-FE9E02B47643}"/>
              </a:ext>
            </a:extLst>
          </p:cNvPr>
          <p:cNvSpPr txBox="1"/>
          <p:nvPr/>
        </p:nvSpPr>
        <p:spPr>
          <a:xfrm>
            <a:off x="4390718" y="445150"/>
            <a:ext cx="7212918" cy="1246495"/>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
                <a:srgbClr val="E6005B"/>
              </a:buClr>
              <a:buSzTx/>
              <a:buFontTx/>
              <a:buNone/>
              <a:tabLst/>
              <a:defRPr/>
            </a:pPr>
            <a:r>
              <a:rPr kumimoji="0" lang="en-GB" altLang="en-US" sz="2400" b="1" i="1" u="none" strike="noStrike" kern="1200" cap="none" spc="0" normalizeH="0" baseline="0" noProof="0" dirty="0">
                <a:ln>
                  <a:noFill/>
                </a:ln>
                <a:solidFill>
                  <a:srgbClr val="E6005B"/>
                </a:solidFill>
                <a:effectLst/>
                <a:uLnTx/>
                <a:uFillTx/>
                <a:latin typeface="Arial" panose="020B0604020202020204" pitchFamily="34" charset="0"/>
                <a:ea typeface="+mn-ea"/>
                <a:cs typeface="Arial" panose="020B0604020202020204" pitchFamily="34" charset="0"/>
              </a:rPr>
              <a:t>What if every recruit into corporations from the world’s business schools was qualified as Carbon Literate? </a:t>
            </a:r>
            <a:endParaRPr kumimoji="0" lang="en-US" altLang="en-US" sz="2400" b="0" i="0" u="none" strike="noStrike" kern="1200" cap="none" spc="0" normalizeH="0" baseline="0" noProof="0" dirty="0">
              <a:ln>
                <a:noFill/>
              </a:ln>
              <a:solidFill>
                <a:srgbClr val="E6005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79055955"/>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F30267D-086C-45FF-A1EB-401582D84347}"/>
              </a:ext>
            </a:extLst>
          </p:cNvPr>
          <p:cNvSpPr>
            <a:spLocks noGrp="1"/>
          </p:cNvSpPr>
          <p:nvPr>
            <p:ph sz="half" idx="1"/>
          </p:nvPr>
        </p:nvSpPr>
        <p:spPr/>
        <p:txBody>
          <a:bodyPr>
            <a:normAutofit/>
          </a:bodyPr>
          <a:lstStyle/>
          <a:p>
            <a:r>
              <a:rPr lang="en-GB" dirty="0"/>
              <a:t>All times 11:00am – 1:00pm EDT (16:00 – 18:00 BST)</a:t>
            </a:r>
          </a:p>
          <a:p>
            <a:r>
              <a:rPr lang="en-GB" dirty="0"/>
              <a:t>Register to receive Zoom links:</a:t>
            </a:r>
          </a:p>
          <a:p>
            <a:pPr lvl="1"/>
            <a:r>
              <a:rPr lang="en-GB" dirty="0">
                <a:hlinkClick r:id="rId2"/>
              </a:rPr>
              <a:t>https://waynestate.az1.qualtrics.com/jfe/form/SV_5gpDLIHcrlw8GmG</a:t>
            </a:r>
            <a:endParaRPr lang="en-GB" dirty="0"/>
          </a:p>
          <a:p>
            <a:r>
              <a:rPr lang="en-GB" dirty="0"/>
              <a:t>September 10, 2021</a:t>
            </a:r>
          </a:p>
          <a:p>
            <a:r>
              <a:rPr lang="en-GB" dirty="0"/>
              <a:t>September 17, 2021</a:t>
            </a:r>
          </a:p>
          <a:p>
            <a:r>
              <a:rPr lang="en-GB" dirty="0"/>
              <a:t>September 24, 2021</a:t>
            </a:r>
          </a:p>
          <a:p>
            <a:r>
              <a:rPr lang="en-GB" dirty="0"/>
              <a:t>October 1, 2021</a:t>
            </a:r>
            <a:endParaRPr lang="en-US" dirty="0"/>
          </a:p>
          <a:p>
            <a:endParaRPr lang="en-GB" dirty="0"/>
          </a:p>
          <a:p>
            <a:endParaRPr lang="en-GB" dirty="0"/>
          </a:p>
        </p:txBody>
      </p:sp>
      <p:sp>
        <p:nvSpPr>
          <p:cNvPr id="5" name="Title 4">
            <a:extLst>
              <a:ext uri="{FF2B5EF4-FFF2-40B4-BE49-F238E27FC236}">
                <a16:creationId xmlns:a16="http://schemas.microsoft.com/office/drawing/2014/main" id="{EC04008E-092C-421B-8622-40A6471242F0}"/>
              </a:ext>
            </a:extLst>
          </p:cNvPr>
          <p:cNvSpPr>
            <a:spLocks noGrp="1"/>
          </p:cNvSpPr>
          <p:nvPr>
            <p:ph type="title"/>
          </p:nvPr>
        </p:nvSpPr>
        <p:spPr/>
        <p:txBody>
          <a:bodyPr/>
          <a:lstStyle/>
          <a:p>
            <a:r>
              <a:rPr lang="en-GB" dirty="0"/>
              <a:t>Join our next Carbon Literacy Training</a:t>
            </a:r>
          </a:p>
        </p:txBody>
      </p:sp>
      <p:sp>
        <p:nvSpPr>
          <p:cNvPr id="4" name="Date Placeholder 3">
            <a:extLst>
              <a:ext uri="{FF2B5EF4-FFF2-40B4-BE49-F238E27FC236}">
                <a16:creationId xmlns:a16="http://schemas.microsoft.com/office/drawing/2014/main" id="{E09C71A1-DB3B-4708-9195-29F1D977E693}"/>
              </a:ext>
            </a:extLst>
          </p:cNvPr>
          <p:cNvSpPr>
            <a:spLocks noGrp="1"/>
          </p:cNvSpPr>
          <p:nvPr>
            <p:ph type="dt" sz="half" idx="4294967295"/>
          </p:nvPr>
        </p:nvSpPr>
        <p:spPr>
          <a:xfrm>
            <a:off x="6718300" y="5184775"/>
            <a:ext cx="5473700" cy="35877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7342E9-89D0-D246-B0E5-635614E13D75}" type="datetime1">
              <a:rPr kumimoji="0" lang="en-GB" sz="1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12/11/2021</a:t>
            </a:fld>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74188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3D0EBF4-0C3A-4607-9FEF-3545384548AC}"/>
              </a:ext>
            </a:extLst>
          </p:cNvPr>
          <p:cNvSpPr txBox="1"/>
          <p:nvPr/>
        </p:nvSpPr>
        <p:spPr>
          <a:xfrm>
            <a:off x="924560" y="5661615"/>
            <a:ext cx="10563225" cy="676275"/>
          </a:xfrm>
          <a:prstGeom prst="rect">
            <a:avLst/>
          </a:prstGeom>
          <a:noFill/>
        </p:spPr>
        <p:txBody>
          <a:bodyPr wrap="square" lIns="0" tIns="0" rIns="0" bIns="0" rtlCol="0" anchor="b" anchorCtr="0">
            <a:normAutofit fontScale="70000" lnSpcReduction="200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This table is published in: Molthan-Hill, P et al (2021), </a:t>
            </a:r>
            <a:r>
              <a:rPr kumimoji="0" lang="en-GB"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Climate change education at universities: Relevance and strategies for every discipline.</a:t>
            </a: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in: Handbook of Climate Change Adaptation and Mitigation (3rd edition), Springer: Cham, Switzerland. Adapted from definitions provided by Mochizuki Y, Bryan A (2015) Climate change education in the context of education for sustainable development: Rationale and principles. Research 9(1): 4-26. </a:t>
            </a: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2F639CD7-082D-4148-8457-C9B8D908F8DB}"/>
              </a:ext>
            </a:extLst>
          </p:cNvPr>
          <p:cNvGraphicFramePr>
            <a:graphicFrameLocks/>
          </p:cNvGraphicFramePr>
          <p:nvPr>
            <p:extLst>
              <p:ext uri="{D42A27DB-BD31-4B8C-83A1-F6EECF244321}">
                <p14:modId xmlns:p14="http://schemas.microsoft.com/office/powerpoint/2010/main" val="4268639852"/>
              </p:ext>
            </p:extLst>
          </p:nvPr>
        </p:nvGraphicFramePr>
        <p:xfrm>
          <a:off x="323385" y="520110"/>
          <a:ext cx="11520000" cy="529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8274DBD2-64CF-471F-BEB9-BA6C00AF64EE}"/>
              </a:ext>
            </a:extLst>
          </p:cNvPr>
          <p:cNvSpPr txBox="1"/>
          <p:nvPr/>
        </p:nvSpPr>
        <p:spPr>
          <a:xfrm>
            <a:off x="-12615" y="170190"/>
            <a:ext cx="12192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D043D"/>
                </a:solidFill>
                <a:effectLst/>
                <a:uLnTx/>
                <a:uFillTx/>
                <a:latin typeface="Arial" panose="020B0604020202020204"/>
                <a:ea typeface="+mn-ea"/>
                <a:cs typeface="+mn-cs"/>
              </a:rPr>
              <a:t> </a:t>
            </a:r>
            <a:r>
              <a:rPr kumimoji="0" lang="en-GB" sz="2800" b="1"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rPr>
              <a:t>1. Climate Change Science Education</a:t>
            </a:r>
            <a:endParaRPr kumimoji="0" lang="en-NL" sz="2800" b="1"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33103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3D0EBF4-0C3A-4607-9FEF-3545384548AC}"/>
              </a:ext>
            </a:extLst>
          </p:cNvPr>
          <p:cNvSpPr txBox="1"/>
          <p:nvPr/>
        </p:nvSpPr>
        <p:spPr>
          <a:xfrm>
            <a:off x="937260" y="5815236"/>
            <a:ext cx="10563225" cy="676275"/>
          </a:xfrm>
          <a:prstGeom prst="rect">
            <a:avLst/>
          </a:prstGeom>
          <a:noFill/>
        </p:spPr>
        <p:txBody>
          <a:bodyPr wrap="square" lIns="0" tIns="0" rIns="0" bIns="0" rtlCol="0" anchor="b" anchorCtr="0">
            <a:normAutofit fontScale="70000" lnSpcReduction="200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This table is published in: Molthan-Hill, P et al (2021), </a:t>
            </a:r>
            <a:r>
              <a:rPr kumimoji="0" lang="en-GB"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Climate change education at universities: Relevance and strategies for every discipline.</a:t>
            </a: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in: Handbook of Climate Change Adaptation and Mitigation (3rd edition), Springer: Cham, Switzerland. Adapted from definitions provided by Mochizuki Y, Bryan A (2015) Climate change education in the context of education for sustainable development: Rationale and principles. Research 9(1): 4-26. </a:t>
            </a: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2F639CD7-082D-4148-8457-C9B8D908F8DB}"/>
              </a:ext>
            </a:extLst>
          </p:cNvPr>
          <p:cNvGraphicFramePr>
            <a:graphicFrameLocks/>
          </p:cNvGraphicFramePr>
          <p:nvPr>
            <p:extLst>
              <p:ext uri="{D42A27DB-BD31-4B8C-83A1-F6EECF244321}">
                <p14:modId xmlns:p14="http://schemas.microsoft.com/office/powerpoint/2010/main" val="3142411126"/>
              </p:ext>
            </p:extLst>
          </p:nvPr>
        </p:nvGraphicFramePr>
        <p:xfrm>
          <a:off x="323385" y="520110"/>
          <a:ext cx="11520000" cy="529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8274DBD2-64CF-471F-BEB9-BA6C00AF64EE}"/>
              </a:ext>
            </a:extLst>
          </p:cNvPr>
          <p:cNvSpPr txBox="1"/>
          <p:nvPr/>
        </p:nvSpPr>
        <p:spPr>
          <a:xfrm>
            <a:off x="-12615" y="-6236"/>
            <a:ext cx="12192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D043D"/>
                </a:solidFill>
                <a:effectLst/>
                <a:uLnTx/>
                <a:uFillTx/>
                <a:latin typeface="Arial" panose="020B0604020202020204"/>
                <a:ea typeface="+mn-ea"/>
                <a:cs typeface="+mn-cs"/>
              </a:rPr>
              <a:t> </a:t>
            </a:r>
            <a:r>
              <a:rPr kumimoji="0" lang="en-GB" sz="2800" b="1"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rPr>
              <a:t>2. Climate Change Mitigation Education</a:t>
            </a:r>
            <a:endParaRPr kumimoji="0" lang="en-NL" sz="2800" b="1"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525040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AC7944-B123-F344-94BE-3F43D978B506}"/>
              </a:ext>
            </a:extLst>
          </p:cNvPr>
          <p:cNvSpPr>
            <a:spLocks noGrp="1"/>
          </p:cNvSpPr>
          <p:nvPr>
            <p:ph sz="half" idx="1"/>
          </p:nvPr>
        </p:nvSpPr>
        <p:spPr>
          <a:xfrm>
            <a:off x="6654017" y="1336975"/>
            <a:ext cx="5095069" cy="5278313"/>
          </a:xfrm>
        </p:spPr>
        <p:txBody>
          <a:bodyPr>
            <a:normAutofit/>
          </a:bodyPr>
          <a:lstStyle/>
          <a:p>
            <a:pPr marL="0" indent="0">
              <a:buNone/>
            </a:pPr>
            <a:endParaRPr lang="en-GB" dirty="0">
              <a:solidFill>
                <a:schemeClr val="accent1">
                  <a:lumMod val="50000"/>
                </a:schemeClr>
              </a:solidFill>
              <a:latin typeface="Verdana" panose="020B0604030504040204" pitchFamily="34" charset="0"/>
              <a:ea typeface="Verdana" panose="020B0604030504040204" pitchFamily="34" charset="0"/>
            </a:endParaRPr>
          </a:p>
          <a:p>
            <a:pPr marL="0" indent="0">
              <a:buNone/>
            </a:pPr>
            <a:endParaRPr lang="en-GB" dirty="0">
              <a:solidFill>
                <a:schemeClr val="accent1">
                  <a:lumMod val="50000"/>
                </a:schemeClr>
              </a:solidFill>
              <a:latin typeface="Verdana" panose="020B0604030504040204" pitchFamily="34" charset="0"/>
              <a:ea typeface="Verdana" panose="020B0604030504040204" pitchFamily="34" charset="0"/>
            </a:endParaRPr>
          </a:p>
        </p:txBody>
      </p:sp>
      <p:sp>
        <p:nvSpPr>
          <p:cNvPr id="4" name="Title 3">
            <a:extLst>
              <a:ext uri="{FF2B5EF4-FFF2-40B4-BE49-F238E27FC236}">
                <a16:creationId xmlns:a16="http://schemas.microsoft.com/office/drawing/2014/main" id="{A6F8A2C9-ABB0-F148-B06C-684146C61012}"/>
              </a:ext>
            </a:extLst>
          </p:cNvPr>
          <p:cNvSpPr>
            <a:spLocks noGrp="1"/>
          </p:cNvSpPr>
          <p:nvPr>
            <p:ph type="title"/>
          </p:nvPr>
        </p:nvSpPr>
        <p:spPr>
          <a:xfrm>
            <a:off x="115911" y="462496"/>
            <a:ext cx="11822804" cy="1001983"/>
          </a:xfrm>
        </p:spPr>
        <p:txBody>
          <a:bodyPr>
            <a:noAutofit/>
          </a:bodyPr>
          <a:lstStyle/>
          <a:p>
            <a:r>
              <a:rPr lang="en-GB" sz="3600" dirty="0"/>
              <a:t>Just published</a:t>
            </a:r>
            <a:endParaRPr lang="en-US" sz="3600" dirty="0"/>
          </a:p>
        </p:txBody>
      </p:sp>
      <p:pic>
        <p:nvPicPr>
          <p:cNvPr id="6" name="Picture 5" descr="A picture containing text, outdoor, sign, pole&#10;&#10;Description automatically generated">
            <a:extLst>
              <a:ext uri="{FF2B5EF4-FFF2-40B4-BE49-F238E27FC236}">
                <a16:creationId xmlns:a16="http://schemas.microsoft.com/office/drawing/2014/main" id="{9DD9598E-BE0A-45E4-A08A-A71D9433400A}"/>
              </a:ext>
            </a:extLst>
          </p:cNvPr>
          <p:cNvPicPr>
            <a:picLocks noChangeAspect="1"/>
          </p:cNvPicPr>
          <p:nvPr/>
        </p:nvPicPr>
        <p:blipFill>
          <a:blip r:embed="rId3"/>
          <a:stretch>
            <a:fillRect/>
          </a:stretch>
        </p:blipFill>
        <p:spPr>
          <a:xfrm>
            <a:off x="3396466" y="1336975"/>
            <a:ext cx="3738429" cy="5278313"/>
          </a:xfrm>
          <a:prstGeom prst="rect">
            <a:avLst/>
          </a:prstGeom>
        </p:spPr>
      </p:pic>
      <p:pic>
        <p:nvPicPr>
          <p:cNvPr id="5" name="Picture 4" descr="Logo&#10;&#10;Description automatically generated with low confidence">
            <a:extLst>
              <a:ext uri="{FF2B5EF4-FFF2-40B4-BE49-F238E27FC236}">
                <a16:creationId xmlns:a16="http://schemas.microsoft.com/office/drawing/2014/main" id="{7A1C77F2-81C0-4254-83D2-232F403C009E}"/>
              </a:ext>
            </a:extLst>
          </p:cNvPr>
          <p:cNvPicPr>
            <a:picLocks noChangeAspect="1"/>
          </p:cNvPicPr>
          <p:nvPr/>
        </p:nvPicPr>
        <p:blipFill>
          <a:blip r:embed="rId4"/>
          <a:stretch>
            <a:fillRect/>
          </a:stretch>
        </p:blipFill>
        <p:spPr>
          <a:xfrm>
            <a:off x="7856113" y="1336974"/>
            <a:ext cx="3618963" cy="5179735"/>
          </a:xfrm>
          <a:prstGeom prst="rect">
            <a:avLst/>
          </a:prstGeom>
        </p:spPr>
      </p:pic>
    </p:spTree>
    <p:extLst>
      <p:ext uri="{BB962C8B-B14F-4D97-AF65-F5344CB8AC3E}">
        <p14:creationId xmlns:p14="http://schemas.microsoft.com/office/powerpoint/2010/main" val="2094622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3D0EBF4-0C3A-4607-9FEF-3545384548AC}"/>
              </a:ext>
            </a:extLst>
          </p:cNvPr>
          <p:cNvSpPr txBox="1"/>
          <p:nvPr/>
        </p:nvSpPr>
        <p:spPr>
          <a:xfrm>
            <a:off x="814387" y="5900420"/>
            <a:ext cx="10563225" cy="676275"/>
          </a:xfrm>
          <a:prstGeom prst="rect">
            <a:avLst/>
          </a:prstGeom>
          <a:noFill/>
        </p:spPr>
        <p:txBody>
          <a:bodyPr wrap="square" lIns="0" tIns="0" rIns="0" bIns="0" rtlCol="0" anchor="b" anchorCtr="0">
            <a:normAutofit fontScale="70000" lnSpcReduction="200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This table is published: Molthan-Hill, P et al (2021), </a:t>
            </a:r>
            <a:r>
              <a:rPr kumimoji="0" lang="en-GB"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Climate change education at universities: Relevance and strategies for every discipline.</a:t>
            </a: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in: Handbook of Climate Change Adaptation and Mitigation (3rd edition), Springer: Cham, Switzerland. Adapted from definitions provided by Mochizuki Y, Bryan A (2015) Climate change education in the context of education for sustainable development: Rationale and principles. Research 9(1): 4-26. </a:t>
            </a: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2F639CD7-082D-4148-8457-C9B8D908F8DB}"/>
              </a:ext>
            </a:extLst>
          </p:cNvPr>
          <p:cNvGraphicFramePr>
            <a:graphicFrameLocks/>
          </p:cNvGraphicFramePr>
          <p:nvPr>
            <p:extLst>
              <p:ext uri="{D42A27DB-BD31-4B8C-83A1-F6EECF244321}">
                <p14:modId xmlns:p14="http://schemas.microsoft.com/office/powerpoint/2010/main" val="1128507295"/>
              </p:ext>
            </p:extLst>
          </p:nvPr>
        </p:nvGraphicFramePr>
        <p:xfrm>
          <a:off x="288000" y="561638"/>
          <a:ext cx="11520000" cy="543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8274DBD2-64CF-471F-BEB9-BA6C00AF64EE}"/>
              </a:ext>
            </a:extLst>
          </p:cNvPr>
          <p:cNvSpPr txBox="1"/>
          <p:nvPr/>
        </p:nvSpPr>
        <p:spPr>
          <a:xfrm>
            <a:off x="0" y="155575"/>
            <a:ext cx="12192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D043D"/>
                </a:solidFill>
                <a:effectLst/>
                <a:uLnTx/>
                <a:uFillTx/>
                <a:latin typeface="Arial" panose="020B0604020202020204"/>
                <a:ea typeface="+mn-ea"/>
                <a:cs typeface="+mn-cs"/>
              </a:rPr>
              <a:t> </a:t>
            </a:r>
            <a:r>
              <a:rPr kumimoji="0" lang="en-GB" sz="2800" b="1"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rPr>
              <a:t>3. Climate Change Adaptation Education</a:t>
            </a:r>
            <a:endParaRPr kumimoji="0" lang="en-NL" sz="2800" b="1"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51470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B08B386-754D-0841-A459-1FADAC288B1A}"/>
              </a:ext>
            </a:extLst>
          </p:cNvPr>
          <p:cNvSpPr>
            <a:spLocks noGrp="1"/>
          </p:cNvSpPr>
          <p:nvPr>
            <p:ph type="body" sz="quarter" idx="12"/>
          </p:nvPr>
        </p:nvSpPr>
        <p:spPr/>
        <p:txBody>
          <a:bodyPr/>
          <a:lstStyle/>
          <a:p>
            <a:r>
              <a:rPr lang="en-US" dirty="0" err="1"/>
              <a:t>www.ntu.ac.uk</a:t>
            </a:r>
            <a:endParaRPr lang="en-US" dirty="0"/>
          </a:p>
        </p:txBody>
      </p:sp>
      <p:sp>
        <p:nvSpPr>
          <p:cNvPr id="7" name="Title 6">
            <a:extLst>
              <a:ext uri="{FF2B5EF4-FFF2-40B4-BE49-F238E27FC236}">
                <a16:creationId xmlns:a16="http://schemas.microsoft.com/office/drawing/2014/main" id="{B673C749-D8E6-B449-847C-BFE27128EC65}"/>
              </a:ext>
            </a:extLst>
          </p:cNvPr>
          <p:cNvSpPr>
            <a:spLocks noGrp="1"/>
          </p:cNvSpPr>
          <p:nvPr>
            <p:ph type="title"/>
          </p:nvPr>
        </p:nvSpPr>
        <p:spPr>
          <a:xfrm>
            <a:off x="442912" y="550157"/>
            <a:ext cx="11306175" cy="1001983"/>
          </a:xfrm>
        </p:spPr>
        <p:txBody>
          <a:bodyPr/>
          <a:lstStyle/>
          <a:p>
            <a:r>
              <a:rPr lang="en-GB" dirty="0"/>
              <a:t>NTU Carbon Literacy Training Course</a:t>
            </a:r>
            <a:endParaRPr lang="en-US" dirty="0"/>
          </a:p>
        </p:txBody>
      </p:sp>
      <p:sp>
        <p:nvSpPr>
          <p:cNvPr id="14" name="Text Placeholder 2">
            <a:extLst>
              <a:ext uri="{FF2B5EF4-FFF2-40B4-BE49-F238E27FC236}">
                <a16:creationId xmlns:a16="http://schemas.microsoft.com/office/drawing/2014/main" id="{51E42674-3CDB-4738-83F2-3D79DA00AA76}"/>
              </a:ext>
            </a:extLst>
          </p:cNvPr>
          <p:cNvSpPr txBox="1">
            <a:spLocks/>
          </p:cNvSpPr>
          <p:nvPr/>
        </p:nvSpPr>
        <p:spPr>
          <a:xfrm>
            <a:off x="9298768" y="1950495"/>
            <a:ext cx="2450319" cy="1001982"/>
          </a:xfrm>
          <a:prstGeom prst="rect">
            <a:avLst/>
          </a:prstGeom>
        </p:spPr>
        <p:txBody>
          <a:bodyPr vert="horz" lIns="0" tIns="45720" rIns="91440" bIns="45720" rtlCol="0" anchor="t" anchorCtr="0">
            <a:noAutofit/>
          </a:bodyPr>
          <a:lstStyle>
            <a:lvl1pPr marL="0" indent="0" algn="l" defTabSz="914400" rtl="0" eaLnBrk="1" latinLnBrk="0" hangingPunct="1">
              <a:lnSpc>
                <a:spcPct val="100000"/>
              </a:lnSpc>
              <a:spcBef>
                <a:spcPts val="1000"/>
              </a:spcBef>
              <a:buClr>
                <a:srgbClr val="E6005B"/>
              </a:buClr>
              <a:buFont typeface="Wingdings" pitchFamily="2" charset="2"/>
              <a:buNone/>
              <a:defRPr sz="2400" b="1" kern="1200">
                <a:solidFill>
                  <a:srgbClr val="9E043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Clr>
                <a:srgbClr val="E6005B"/>
              </a:buClr>
              <a:buFont typeface="Wingdings" pitchFamily="2" charset="2"/>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Clr>
                <a:srgbClr val="E6005B"/>
              </a:buClr>
              <a:buFont typeface="Wingdings" pitchFamily="2" charset="2"/>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E6005B"/>
              </a:buClr>
              <a:buSzTx/>
              <a:buFont typeface="Wingdings" pitchFamily="2" charset="2"/>
              <a:buNone/>
              <a:tabLst/>
              <a:defRPr/>
            </a:pPr>
            <a:endParaRPr kumimoji="0" lang="en-GB" sz="2000" b="1" i="0" u="none" strike="noStrike" kern="1200" cap="none" spc="0" normalizeH="0" baseline="0" noProof="0" dirty="0">
              <a:ln>
                <a:noFill/>
              </a:ln>
              <a:solidFill>
                <a:srgbClr val="9E043D"/>
              </a:solidFill>
              <a:effectLst/>
              <a:uLnTx/>
              <a:uFillTx/>
              <a:latin typeface="Arial" panose="020B0604020202020204" pitchFamily="34" charset="0"/>
              <a:ea typeface="+mn-ea"/>
              <a:cs typeface="Arial" panose="020B0604020202020204" pitchFamily="34" charset="0"/>
            </a:endParaRPr>
          </a:p>
        </p:txBody>
      </p:sp>
      <p:sp>
        <p:nvSpPr>
          <p:cNvPr id="16" name="Text Placeholder 2">
            <a:extLst>
              <a:ext uri="{FF2B5EF4-FFF2-40B4-BE49-F238E27FC236}">
                <a16:creationId xmlns:a16="http://schemas.microsoft.com/office/drawing/2014/main" id="{D0F9B199-62DE-4CDC-8700-F9BB6062152B}"/>
              </a:ext>
            </a:extLst>
          </p:cNvPr>
          <p:cNvSpPr txBox="1">
            <a:spLocks/>
          </p:cNvSpPr>
          <p:nvPr/>
        </p:nvSpPr>
        <p:spPr>
          <a:xfrm>
            <a:off x="9298766" y="2440094"/>
            <a:ext cx="2450319" cy="897407"/>
          </a:xfrm>
          <a:prstGeom prst="rect">
            <a:avLst/>
          </a:prstGeom>
        </p:spPr>
        <p:txBody>
          <a:bodyPr vert="horz" lIns="0" tIns="45720" rIns="91440" bIns="45720" rtlCol="0" anchor="t" anchorCtr="0">
            <a:noAutofit/>
          </a:bodyPr>
          <a:lstStyle>
            <a:lvl1pPr marL="0" indent="0" algn="l" defTabSz="914400" rtl="0" eaLnBrk="1" latinLnBrk="0" hangingPunct="1">
              <a:lnSpc>
                <a:spcPct val="100000"/>
              </a:lnSpc>
              <a:spcBef>
                <a:spcPts val="1000"/>
              </a:spcBef>
              <a:buClr>
                <a:srgbClr val="E6005B"/>
              </a:buClr>
              <a:buFont typeface="Wingdings" pitchFamily="2" charset="2"/>
              <a:buNone/>
              <a:defRPr sz="2400" b="1" kern="1200">
                <a:solidFill>
                  <a:srgbClr val="9E043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Clr>
                <a:srgbClr val="E6005B"/>
              </a:buClr>
              <a:buFont typeface="Wingdings" pitchFamily="2" charset="2"/>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Clr>
                <a:srgbClr val="E6005B"/>
              </a:buClr>
              <a:buFont typeface="Wingdings" pitchFamily="2" charset="2"/>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E6005B"/>
              </a:buClr>
              <a:buSzTx/>
              <a:buFont typeface="Wingdings" pitchFamily="2" charset="2"/>
              <a:buNone/>
              <a:tabLst/>
              <a:defRPr/>
            </a:pPr>
            <a:endPar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12" name="Diagram 11">
            <a:extLst>
              <a:ext uri="{FF2B5EF4-FFF2-40B4-BE49-F238E27FC236}">
                <a16:creationId xmlns:a16="http://schemas.microsoft.com/office/drawing/2014/main" id="{9DC2BF1C-53A1-4F74-A357-E7EE6B929AC7}"/>
              </a:ext>
            </a:extLst>
          </p:cNvPr>
          <p:cNvGraphicFramePr/>
          <p:nvPr>
            <p:extLst>
              <p:ext uri="{D42A27DB-BD31-4B8C-83A1-F6EECF244321}">
                <p14:modId xmlns:p14="http://schemas.microsoft.com/office/powerpoint/2010/main" val="3251699369"/>
              </p:ext>
            </p:extLst>
          </p:nvPr>
        </p:nvGraphicFramePr>
        <p:xfrm>
          <a:off x="279662" y="1391169"/>
          <a:ext cx="11632676" cy="40756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D0F1E90C-3D2C-4089-94DD-EAAD49E8DBE6}"/>
              </a:ext>
            </a:extLst>
          </p:cNvPr>
          <p:cNvSpPr txBox="1"/>
          <p:nvPr/>
        </p:nvSpPr>
        <p:spPr>
          <a:xfrm>
            <a:off x="1996225" y="5563673"/>
            <a:ext cx="8229600" cy="368888"/>
          </a:xfrm>
          <a:prstGeom prst="rect">
            <a:avLst/>
          </a:prstGeom>
          <a:noFill/>
        </p:spPr>
        <p:txBody>
          <a:bodyPr wrap="square" lIns="0" tIns="0" rIns="0" bIns="0" rtlCol="0" anchor="b" anchorCtr="0">
            <a:normAutofit fontScale="85000" lnSpcReduction="20000"/>
          </a:bodyPr>
          <a:lstStyle/>
          <a:p>
            <a:r>
              <a:rPr lang="en-GB" dirty="0"/>
              <a:t>Please contact </a:t>
            </a:r>
            <a:r>
              <a:rPr lang="en-GB" dirty="0">
                <a:hlinkClick r:id="rId8"/>
              </a:rPr>
              <a:t>petra.molthan-hill@ntu.ac.uk</a:t>
            </a:r>
            <a:r>
              <a:rPr lang="en-GB" dirty="0"/>
              <a:t> for more info on this or the more specific training for business schools mentioned earlier.</a:t>
            </a:r>
          </a:p>
        </p:txBody>
      </p:sp>
    </p:spTree>
    <p:extLst>
      <p:ext uri="{BB962C8B-B14F-4D97-AF65-F5344CB8AC3E}">
        <p14:creationId xmlns:p14="http://schemas.microsoft.com/office/powerpoint/2010/main" val="4186748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B08B386-754D-0841-A459-1FADAC288B1A}"/>
              </a:ext>
            </a:extLst>
          </p:cNvPr>
          <p:cNvSpPr>
            <a:spLocks noGrp="1"/>
          </p:cNvSpPr>
          <p:nvPr>
            <p:ph type="body" sz="quarter" idx="12"/>
          </p:nvPr>
        </p:nvSpPr>
        <p:spPr/>
        <p:txBody>
          <a:bodyPr/>
          <a:lstStyle/>
          <a:p>
            <a:r>
              <a:rPr lang="en-US" dirty="0" err="1"/>
              <a:t>www.ntu.ac.uk</a:t>
            </a:r>
            <a:endParaRPr lang="en-US" dirty="0"/>
          </a:p>
        </p:txBody>
      </p:sp>
      <p:sp>
        <p:nvSpPr>
          <p:cNvPr id="7" name="Title 6">
            <a:extLst>
              <a:ext uri="{FF2B5EF4-FFF2-40B4-BE49-F238E27FC236}">
                <a16:creationId xmlns:a16="http://schemas.microsoft.com/office/drawing/2014/main" id="{B673C749-D8E6-B449-847C-BFE27128EC65}"/>
              </a:ext>
            </a:extLst>
          </p:cNvPr>
          <p:cNvSpPr>
            <a:spLocks noGrp="1"/>
          </p:cNvSpPr>
          <p:nvPr>
            <p:ph type="title"/>
          </p:nvPr>
        </p:nvSpPr>
        <p:spPr>
          <a:xfrm>
            <a:off x="442912" y="550157"/>
            <a:ext cx="11306175" cy="1001983"/>
          </a:xfrm>
        </p:spPr>
        <p:txBody>
          <a:bodyPr/>
          <a:lstStyle/>
          <a:p>
            <a:r>
              <a:rPr lang="en-GB" dirty="0"/>
              <a:t>NTU Carbon Literacy Training Course</a:t>
            </a:r>
            <a:endParaRPr lang="en-US" dirty="0"/>
          </a:p>
        </p:txBody>
      </p:sp>
      <p:sp>
        <p:nvSpPr>
          <p:cNvPr id="14" name="Text Placeholder 2">
            <a:extLst>
              <a:ext uri="{FF2B5EF4-FFF2-40B4-BE49-F238E27FC236}">
                <a16:creationId xmlns:a16="http://schemas.microsoft.com/office/drawing/2014/main" id="{51E42674-3CDB-4738-83F2-3D79DA00AA76}"/>
              </a:ext>
            </a:extLst>
          </p:cNvPr>
          <p:cNvSpPr txBox="1">
            <a:spLocks/>
          </p:cNvSpPr>
          <p:nvPr/>
        </p:nvSpPr>
        <p:spPr>
          <a:xfrm>
            <a:off x="9298768" y="1950495"/>
            <a:ext cx="2450319" cy="1001982"/>
          </a:xfrm>
          <a:prstGeom prst="rect">
            <a:avLst/>
          </a:prstGeom>
        </p:spPr>
        <p:txBody>
          <a:bodyPr vert="horz" lIns="0" tIns="45720" rIns="91440" bIns="45720" rtlCol="0" anchor="t" anchorCtr="0">
            <a:noAutofit/>
          </a:bodyPr>
          <a:lstStyle>
            <a:lvl1pPr marL="0" indent="0" algn="l" defTabSz="914400" rtl="0" eaLnBrk="1" latinLnBrk="0" hangingPunct="1">
              <a:lnSpc>
                <a:spcPct val="100000"/>
              </a:lnSpc>
              <a:spcBef>
                <a:spcPts val="1000"/>
              </a:spcBef>
              <a:buClr>
                <a:srgbClr val="E6005B"/>
              </a:buClr>
              <a:buFont typeface="Wingdings" pitchFamily="2" charset="2"/>
              <a:buNone/>
              <a:defRPr sz="2400" b="1" kern="1200">
                <a:solidFill>
                  <a:srgbClr val="9E043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Clr>
                <a:srgbClr val="E6005B"/>
              </a:buClr>
              <a:buFont typeface="Wingdings" pitchFamily="2" charset="2"/>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Clr>
                <a:srgbClr val="E6005B"/>
              </a:buClr>
              <a:buFont typeface="Wingdings" pitchFamily="2" charset="2"/>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E6005B"/>
              </a:buClr>
              <a:buSzTx/>
              <a:buFont typeface="Wingdings" pitchFamily="2" charset="2"/>
              <a:buNone/>
              <a:tabLst/>
              <a:defRPr/>
            </a:pPr>
            <a:endParaRPr kumimoji="0" lang="en-GB" sz="2000" b="1" i="0" u="none" strike="noStrike" kern="1200" cap="none" spc="0" normalizeH="0" baseline="0" noProof="0" dirty="0">
              <a:ln>
                <a:noFill/>
              </a:ln>
              <a:solidFill>
                <a:srgbClr val="9E043D"/>
              </a:solidFill>
              <a:effectLst/>
              <a:uLnTx/>
              <a:uFillTx/>
              <a:latin typeface="Arial" panose="020B0604020202020204" pitchFamily="34" charset="0"/>
              <a:ea typeface="+mn-ea"/>
              <a:cs typeface="Arial" panose="020B0604020202020204" pitchFamily="34" charset="0"/>
            </a:endParaRPr>
          </a:p>
        </p:txBody>
      </p:sp>
      <p:sp>
        <p:nvSpPr>
          <p:cNvPr id="16" name="Text Placeholder 2">
            <a:extLst>
              <a:ext uri="{FF2B5EF4-FFF2-40B4-BE49-F238E27FC236}">
                <a16:creationId xmlns:a16="http://schemas.microsoft.com/office/drawing/2014/main" id="{D0F9B199-62DE-4CDC-8700-F9BB6062152B}"/>
              </a:ext>
            </a:extLst>
          </p:cNvPr>
          <p:cNvSpPr txBox="1">
            <a:spLocks/>
          </p:cNvSpPr>
          <p:nvPr/>
        </p:nvSpPr>
        <p:spPr>
          <a:xfrm>
            <a:off x="9298766" y="2440094"/>
            <a:ext cx="2450319" cy="897407"/>
          </a:xfrm>
          <a:prstGeom prst="rect">
            <a:avLst/>
          </a:prstGeom>
        </p:spPr>
        <p:txBody>
          <a:bodyPr vert="horz" lIns="0" tIns="45720" rIns="91440" bIns="45720" rtlCol="0" anchor="t" anchorCtr="0">
            <a:noAutofit/>
          </a:bodyPr>
          <a:lstStyle>
            <a:lvl1pPr marL="0" indent="0" algn="l" defTabSz="914400" rtl="0" eaLnBrk="1" latinLnBrk="0" hangingPunct="1">
              <a:lnSpc>
                <a:spcPct val="100000"/>
              </a:lnSpc>
              <a:spcBef>
                <a:spcPts val="1000"/>
              </a:spcBef>
              <a:buClr>
                <a:srgbClr val="E6005B"/>
              </a:buClr>
              <a:buFont typeface="Wingdings" pitchFamily="2" charset="2"/>
              <a:buNone/>
              <a:defRPr sz="2400" b="1" kern="1200">
                <a:solidFill>
                  <a:srgbClr val="9E043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Clr>
                <a:srgbClr val="E6005B"/>
              </a:buClr>
              <a:buFont typeface="Wingdings" pitchFamily="2" charset="2"/>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Clr>
                <a:srgbClr val="E6005B"/>
              </a:buClr>
              <a:buFont typeface="Wingdings" pitchFamily="2" charset="2"/>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E6005B"/>
              </a:buClr>
              <a:buSzTx/>
              <a:buFont typeface="Wingdings" pitchFamily="2" charset="2"/>
              <a:buNone/>
              <a:tabLst/>
              <a:defRPr/>
            </a:pPr>
            <a:endPar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D0F1E90C-3D2C-4089-94DD-EAAD49E8DBE6}"/>
              </a:ext>
            </a:extLst>
          </p:cNvPr>
          <p:cNvSpPr txBox="1"/>
          <p:nvPr/>
        </p:nvSpPr>
        <p:spPr>
          <a:xfrm>
            <a:off x="1996225" y="5563673"/>
            <a:ext cx="8229600" cy="368888"/>
          </a:xfrm>
          <a:prstGeom prst="rect">
            <a:avLst/>
          </a:prstGeom>
          <a:noFill/>
        </p:spPr>
        <p:txBody>
          <a:bodyPr wrap="square" lIns="0" tIns="0" rIns="0" bIns="0" rtlCol="0" anchor="b" anchorCtr="0">
            <a:normAutofit/>
          </a:bodyPr>
          <a:lstStyle/>
          <a:p>
            <a:r>
              <a:rPr lang="en-GB" dirty="0"/>
              <a:t>Please contact </a:t>
            </a:r>
            <a:r>
              <a:rPr lang="en-GB" dirty="0">
                <a:hlinkClick r:id="rId3"/>
              </a:rPr>
              <a:t>education@carbonliteracy.com</a:t>
            </a:r>
            <a:r>
              <a:rPr lang="en-GB" dirty="0"/>
              <a:t> to request this toolkit.</a:t>
            </a:r>
          </a:p>
        </p:txBody>
      </p:sp>
      <p:pic>
        <p:nvPicPr>
          <p:cNvPr id="4" name="Picture 3">
            <a:extLst>
              <a:ext uri="{FF2B5EF4-FFF2-40B4-BE49-F238E27FC236}">
                <a16:creationId xmlns:a16="http://schemas.microsoft.com/office/drawing/2014/main" id="{41EE976C-14AD-4651-A0CB-059C2CE765E3}"/>
              </a:ext>
            </a:extLst>
          </p:cNvPr>
          <p:cNvPicPr>
            <a:picLocks noChangeAspect="1"/>
          </p:cNvPicPr>
          <p:nvPr/>
        </p:nvPicPr>
        <p:blipFill rotWithShape="1">
          <a:blip r:embed="rId4"/>
          <a:srcRect l="18000" r="17677"/>
          <a:stretch/>
        </p:blipFill>
        <p:spPr>
          <a:xfrm>
            <a:off x="951959" y="1635672"/>
            <a:ext cx="4101447" cy="3586656"/>
          </a:xfrm>
          <a:prstGeom prst="rect">
            <a:avLst/>
          </a:prstGeom>
        </p:spPr>
      </p:pic>
      <p:pic>
        <p:nvPicPr>
          <p:cNvPr id="8" name="Picture 7">
            <a:extLst>
              <a:ext uri="{FF2B5EF4-FFF2-40B4-BE49-F238E27FC236}">
                <a16:creationId xmlns:a16="http://schemas.microsoft.com/office/drawing/2014/main" id="{5B61A21F-DF28-4433-9FEA-9B5591E5309D}"/>
              </a:ext>
            </a:extLst>
          </p:cNvPr>
          <p:cNvPicPr>
            <a:picLocks noChangeAspect="1"/>
          </p:cNvPicPr>
          <p:nvPr/>
        </p:nvPicPr>
        <p:blipFill rotWithShape="1">
          <a:blip r:embed="rId5"/>
          <a:srcRect l="17648" t="1568" r="19000" b="4626"/>
          <a:stretch/>
        </p:blipFill>
        <p:spPr>
          <a:xfrm>
            <a:off x="5429633" y="1552140"/>
            <a:ext cx="4766142" cy="3969572"/>
          </a:xfrm>
          <a:prstGeom prst="rect">
            <a:avLst/>
          </a:prstGeom>
        </p:spPr>
      </p:pic>
    </p:spTree>
    <p:extLst>
      <p:ext uri="{BB962C8B-B14F-4D97-AF65-F5344CB8AC3E}">
        <p14:creationId xmlns:p14="http://schemas.microsoft.com/office/powerpoint/2010/main" val="196244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4DFE8-7E94-7D42-8F57-AE1BC6C92109}"/>
              </a:ext>
            </a:extLst>
          </p:cNvPr>
          <p:cNvSpPr>
            <a:spLocks noGrp="1"/>
          </p:cNvSpPr>
          <p:nvPr>
            <p:ph type="ctrTitle"/>
          </p:nvPr>
        </p:nvSpPr>
        <p:spPr>
          <a:xfrm>
            <a:off x="442912" y="1889806"/>
            <a:ext cx="11306175" cy="1848949"/>
          </a:xfrm>
        </p:spPr>
        <p:txBody>
          <a:bodyPr>
            <a:noAutofit/>
          </a:bodyPr>
          <a:lstStyle/>
          <a:p>
            <a:r>
              <a:rPr lang="en-GB" sz="4400" dirty="0"/>
              <a:t>High impact climate solutions: </a:t>
            </a:r>
            <a:br>
              <a:rPr lang="en-GB" sz="4400" dirty="0"/>
            </a:br>
            <a:r>
              <a:rPr lang="en-GB" sz="4400" dirty="0"/>
              <a:t>We can do it!</a:t>
            </a:r>
            <a:endParaRPr lang="en-US" sz="4400" dirty="0"/>
          </a:p>
        </p:txBody>
      </p:sp>
      <p:sp>
        <p:nvSpPr>
          <p:cNvPr id="3" name="Subtitle 2">
            <a:extLst>
              <a:ext uri="{FF2B5EF4-FFF2-40B4-BE49-F238E27FC236}">
                <a16:creationId xmlns:a16="http://schemas.microsoft.com/office/drawing/2014/main" id="{6A8E7974-55B9-AA4E-BF3A-6C5D6E054143}"/>
              </a:ext>
            </a:extLst>
          </p:cNvPr>
          <p:cNvSpPr>
            <a:spLocks noGrp="1"/>
          </p:cNvSpPr>
          <p:nvPr>
            <p:ph type="subTitle" idx="1"/>
          </p:nvPr>
        </p:nvSpPr>
        <p:spPr>
          <a:xfrm>
            <a:off x="517559" y="4201382"/>
            <a:ext cx="11306174" cy="1538348"/>
          </a:xfrm>
        </p:spPr>
        <p:txBody>
          <a:bodyPr>
            <a:noAutofit/>
          </a:bodyPr>
          <a:lstStyle/>
          <a:p>
            <a:r>
              <a:rPr lang="en-US" sz="1800" dirty="0"/>
              <a:t>Dr Petra Molthan-Hill </a:t>
            </a:r>
          </a:p>
          <a:p>
            <a:r>
              <a:rPr lang="en-GB" sz="1800" dirty="0"/>
              <a:t>Professor of Sustainable Management and Education for Sustainable Development</a:t>
            </a:r>
            <a:br>
              <a:rPr lang="en-GB" sz="1800" dirty="0"/>
            </a:br>
            <a:r>
              <a:rPr lang="en-GB" sz="1800" dirty="0"/>
              <a:t>and Co-Chair UN PRME Working Group on Climate Change &amp; the Environment, </a:t>
            </a:r>
          </a:p>
          <a:p>
            <a:r>
              <a:rPr lang="en-US" sz="1800" dirty="0"/>
              <a:t>Nottingham Business School, Nottingham Trent University, UK</a:t>
            </a:r>
          </a:p>
        </p:txBody>
      </p:sp>
      <p:sp>
        <p:nvSpPr>
          <p:cNvPr id="5" name="Date Placeholder 3">
            <a:extLst>
              <a:ext uri="{FF2B5EF4-FFF2-40B4-BE49-F238E27FC236}">
                <a16:creationId xmlns:a16="http://schemas.microsoft.com/office/drawing/2014/main" id="{EDD29188-3675-A942-AEBA-40F0F7643B91}"/>
              </a:ext>
            </a:extLst>
          </p:cNvPr>
          <p:cNvSpPr>
            <a:spLocks noGrp="1"/>
          </p:cNvSpPr>
          <p:nvPr>
            <p:ph type="dt" sz="half" idx="10"/>
          </p:nvPr>
        </p:nvSpPr>
        <p:spPr>
          <a:xfrm>
            <a:off x="6275386" y="5195151"/>
            <a:ext cx="5473701" cy="358775"/>
          </a:xfrm>
          <a:prstGeom prst="rect">
            <a:avLst/>
          </a:prstGeom>
        </p:spPr>
        <p:txBody>
          <a:bodyPr/>
          <a:lstStyle/>
          <a:p>
            <a:r>
              <a:rPr lang="en-GB" dirty="0"/>
              <a:t>26 August 2021</a:t>
            </a:r>
            <a:endParaRPr lang="en-US" dirty="0"/>
          </a:p>
        </p:txBody>
      </p:sp>
      <p:sp>
        <p:nvSpPr>
          <p:cNvPr id="7" name="TextBox 6"/>
          <p:cNvSpPr txBox="1"/>
          <p:nvPr/>
        </p:nvSpPr>
        <p:spPr>
          <a:xfrm>
            <a:off x="442912" y="-79248"/>
            <a:ext cx="11844528" cy="438912"/>
          </a:xfrm>
          <a:prstGeom prst="rect">
            <a:avLst/>
          </a:prstGeom>
          <a:noFill/>
        </p:spPr>
        <p:txBody>
          <a:bodyPr wrap="square" lIns="0" tIns="0" rIns="0" bIns="0" rtlCol="0" anchor="b" anchorCtr="0">
            <a:noAutofit/>
          </a:bodyPr>
          <a:lstStyle/>
          <a:p>
            <a:pPr algn="ctr"/>
            <a:r>
              <a:rPr lang="en-GB" sz="1600" b="1" dirty="0">
                <a:solidFill>
                  <a:schemeClr val="accent2">
                    <a:lumMod val="75000"/>
                  </a:schemeClr>
                </a:solidFill>
                <a:latin typeface="Garamond" panose="02020404030301010803" pitchFamily="18" charset="0"/>
              </a:rPr>
              <a:t>8</a:t>
            </a:r>
            <a:r>
              <a:rPr lang="en-GB" sz="1600" b="1" baseline="30000" dirty="0">
                <a:solidFill>
                  <a:schemeClr val="accent2">
                    <a:lumMod val="75000"/>
                  </a:schemeClr>
                </a:solidFill>
                <a:latin typeface="Garamond" panose="02020404030301010803" pitchFamily="18" charset="0"/>
              </a:rPr>
              <a:t>th</a:t>
            </a:r>
            <a:r>
              <a:rPr lang="en-GB" sz="1600" b="1" dirty="0">
                <a:solidFill>
                  <a:schemeClr val="accent2">
                    <a:lumMod val="75000"/>
                  </a:schemeClr>
                </a:solidFill>
                <a:latin typeface="Garamond" panose="02020404030301010803" pitchFamily="18" charset="0"/>
              </a:rPr>
              <a:t> LSME INTERNATIONAL RESEARCH CONFERENCE ON SUSTAINABLE DEVELOPMENT AND EDUCATION</a:t>
            </a:r>
          </a:p>
        </p:txBody>
      </p:sp>
    </p:spTree>
    <p:extLst>
      <p:ext uri="{BB962C8B-B14F-4D97-AF65-F5344CB8AC3E}">
        <p14:creationId xmlns:p14="http://schemas.microsoft.com/office/powerpoint/2010/main" val="2383494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2BC1CF5-415C-4DAE-B2C2-A8BF9A1D5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Freeform 5">
            <a:extLst>
              <a:ext uri="{FF2B5EF4-FFF2-40B4-BE49-F238E27FC236}">
                <a16:creationId xmlns:a16="http://schemas.microsoft.com/office/drawing/2014/main" id="{6C651D0D-A2E7-46B3-BEEA-71161FCA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9782" y="1654168"/>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 name="Freeform 6">
            <a:extLst>
              <a:ext uri="{FF2B5EF4-FFF2-40B4-BE49-F238E27FC236}">
                <a16:creationId xmlns:a16="http://schemas.microsoft.com/office/drawing/2014/main" id="{9CBEA7DB-1BAC-4A39-817B-82928B7F8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311136"/>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 name="Freeform 7">
            <a:extLst>
              <a:ext uri="{FF2B5EF4-FFF2-40B4-BE49-F238E27FC236}">
                <a16:creationId xmlns:a16="http://schemas.microsoft.com/office/drawing/2014/main" id="{EADF9EA0-3A2A-4F0A-9C86-FBAB53E9C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126737"/>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 name="Rectangle 8">
            <a:extLst>
              <a:ext uri="{FF2B5EF4-FFF2-40B4-BE49-F238E27FC236}">
                <a16:creationId xmlns:a16="http://schemas.microsoft.com/office/drawing/2014/main" id="{A30A2C81-7CE8-4A85-9E15-548E7F466F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258859" y="1118007"/>
            <a:ext cx="5634295"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0AF0BA72-4915-4132-9B7E-9CC1F683E8B2}"/>
              </a:ext>
            </a:extLst>
          </p:cNvPr>
          <p:cNvSpPr>
            <a:spLocks noGrp="1"/>
          </p:cNvSpPr>
          <p:nvPr>
            <p:ph type="title"/>
          </p:nvPr>
        </p:nvSpPr>
        <p:spPr>
          <a:xfrm>
            <a:off x="1570455" y="1426969"/>
            <a:ext cx="5158973" cy="3005883"/>
          </a:xfrm>
        </p:spPr>
        <p:txBody>
          <a:bodyPr vert="horz" lIns="91440" tIns="45720" rIns="91440" bIns="45720" rtlCol="0" anchor="b">
            <a:normAutofit/>
          </a:bodyPr>
          <a:lstStyle/>
          <a:p>
            <a:pPr>
              <a:lnSpc>
                <a:spcPct val="90000"/>
              </a:lnSpc>
            </a:pPr>
            <a:r>
              <a:rPr lang="en-US" sz="5000" kern="1200">
                <a:solidFill>
                  <a:srgbClr val="FFFFFF"/>
                </a:solidFill>
                <a:latin typeface="+mj-lt"/>
                <a:ea typeface="+mj-ea"/>
                <a:cs typeface="+mj-cs"/>
              </a:rPr>
              <a:t>Read about the Carbon Literacy Training</a:t>
            </a:r>
          </a:p>
        </p:txBody>
      </p:sp>
      <p:sp>
        <p:nvSpPr>
          <p:cNvPr id="6" name="Content Placeholder 5">
            <a:extLst>
              <a:ext uri="{FF2B5EF4-FFF2-40B4-BE49-F238E27FC236}">
                <a16:creationId xmlns:a16="http://schemas.microsoft.com/office/drawing/2014/main" id="{8433EA4C-F6D1-4A5D-AF28-B98AC57FF280}"/>
              </a:ext>
            </a:extLst>
          </p:cNvPr>
          <p:cNvSpPr>
            <a:spLocks noGrp="1"/>
          </p:cNvSpPr>
          <p:nvPr>
            <p:ph idx="1"/>
          </p:nvPr>
        </p:nvSpPr>
        <p:spPr>
          <a:xfrm>
            <a:off x="1524000" y="4810308"/>
            <a:ext cx="4572000" cy="1076551"/>
          </a:xfrm>
        </p:spPr>
        <p:txBody>
          <a:bodyPr vert="horz" lIns="91440" tIns="45720" rIns="91440" bIns="45720" rtlCol="0">
            <a:normAutofit/>
          </a:bodyPr>
          <a:lstStyle/>
          <a:p>
            <a:pPr marL="0" indent="0" algn="r">
              <a:lnSpc>
                <a:spcPct val="90000"/>
              </a:lnSpc>
              <a:buNone/>
            </a:pPr>
            <a:r>
              <a:rPr lang="en-US" sz="2000" kern="1200">
                <a:solidFill>
                  <a:schemeClr val="tx1"/>
                </a:solidFill>
                <a:latin typeface="+mn-lt"/>
                <a:ea typeface="+mn-ea"/>
                <a:cs typeface="+mn-cs"/>
                <a:hlinkClick r:id="rId2"/>
              </a:rPr>
              <a:t>https://link.springer.com/referenceworkentry/10.1007/978-1-4614-6431-0_154-1</a:t>
            </a:r>
            <a:endParaRPr lang="en-US" sz="2000" kern="1200">
              <a:solidFill>
                <a:schemeClr val="tx1"/>
              </a:solidFill>
              <a:latin typeface="+mn-lt"/>
              <a:ea typeface="+mn-ea"/>
              <a:cs typeface="+mn-cs"/>
            </a:endParaRPr>
          </a:p>
        </p:txBody>
      </p:sp>
      <p:pic>
        <p:nvPicPr>
          <p:cNvPr id="9" name="Content Placeholder 8" descr="Text&#10;&#10;Description automatically generated">
            <a:extLst>
              <a:ext uri="{FF2B5EF4-FFF2-40B4-BE49-F238E27FC236}">
                <a16:creationId xmlns:a16="http://schemas.microsoft.com/office/drawing/2014/main" id="{B4DEEC68-ECF4-4766-8F8E-3956ED423700}"/>
              </a:ext>
            </a:extLst>
          </p:cNvPr>
          <p:cNvPicPr>
            <a:picLocks noGrp="1" noChangeAspect="1"/>
          </p:cNvPicPr>
          <p:nvPr>
            <p:ph idx="12"/>
          </p:nvPr>
        </p:nvPicPr>
        <p:blipFill>
          <a:blip r:embed="rId3"/>
          <a:stretch>
            <a:fillRect/>
          </a:stretch>
        </p:blipFill>
        <p:spPr>
          <a:xfrm>
            <a:off x="7877977" y="1118007"/>
            <a:ext cx="3063988" cy="4768853"/>
          </a:xfrm>
          <a:prstGeom prst="rect">
            <a:avLst/>
          </a:prstGeom>
        </p:spPr>
      </p:pic>
      <p:sp>
        <p:nvSpPr>
          <p:cNvPr id="4" name="Date Placeholder 3">
            <a:extLst>
              <a:ext uri="{FF2B5EF4-FFF2-40B4-BE49-F238E27FC236}">
                <a16:creationId xmlns:a16="http://schemas.microsoft.com/office/drawing/2014/main" id="{C1FFF980-DD00-45D7-B1F6-92091ADDB6AB}"/>
              </a:ext>
            </a:extLst>
          </p:cNvPr>
          <p:cNvSpPr>
            <a:spLocks noGrp="1"/>
          </p:cNvSpPr>
          <p:nvPr>
            <p:ph type="dt" sz="half" idx="4294967295"/>
          </p:nvPr>
        </p:nvSpPr>
        <p:spPr>
          <a:xfrm>
            <a:off x="7717536" y="6382512"/>
            <a:ext cx="2825496" cy="320040"/>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7342E9-89D0-D246-B0E5-635614E13D75}" type="datetime1">
              <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11/12/2021</a:t>
            </a:fld>
            <a:endPar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64459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043429FD-9F99-4C0A-A38A-AD811EA372A9}"/>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lnSpc>
                <a:spcPct val="90000"/>
              </a:lnSpc>
            </a:pPr>
            <a:r>
              <a:rPr lang="en-US" sz="3100" kern="1200">
                <a:solidFill>
                  <a:srgbClr val="FFFFFF"/>
                </a:solidFill>
                <a:latin typeface="+mj-lt"/>
                <a:ea typeface="+mj-ea"/>
                <a:cs typeface="+mj-cs"/>
              </a:rPr>
              <a:t>International work-related experience</a:t>
            </a:r>
          </a:p>
        </p:txBody>
      </p:sp>
      <p:sp>
        <p:nvSpPr>
          <p:cNvPr id="10" name="Rectangle 2">
            <a:extLst>
              <a:ext uri="{FF2B5EF4-FFF2-40B4-BE49-F238E27FC236}">
                <a16:creationId xmlns:a16="http://schemas.microsoft.com/office/drawing/2014/main" id="{50F4B60D-466C-4BBB-9D00-3CD5641A4839}"/>
              </a:ext>
            </a:extLst>
          </p:cNvPr>
          <p:cNvSpPr>
            <a:spLocks noChangeArrowheads="1"/>
          </p:cNvSpPr>
          <p:nvPr/>
        </p:nvSpPr>
        <p:spPr bwMode="auto">
          <a:xfrm>
            <a:off x="-13023704" y="467127"/>
            <a:ext cx="37785869"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altLang="en-US" sz="1800" b="0" i="0" u="none" strike="noStrike" kern="1200" cap="none" spc="0" normalizeH="0" baseline="0" noProof="0">
                <a:ln>
                  <a:noFill/>
                </a:ln>
                <a:solidFill>
                  <a:srgbClr val="323130"/>
                </a:solidFill>
                <a:effectLst/>
                <a:uLnTx/>
                <a:uFillTx/>
                <a:latin typeface="Calibri" panose="020F0502020204030204" pitchFamily="34" charset="0"/>
                <a:ea typeface="+mn-ea"/>
                <a:cs typeface="Calibri" panose="020F0502020204030204" pitchFamily="34" charset="0"/>
              </a:rPr>
              <a:t> </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altLang="en-US" sz="1800" b="0" i="0" u="none" strike="noStrike" kern="1200" cap="none" spc="0" normalizeH="0" baseline="0" noProof="0">
                <a:ln>
                  <a:noFill/>
                </a:ln>
                <a:solidFill>
                  <a:srgbClr val="323130"/>
                </a:solidFill>
                <a:effectLst/>
                <a:uLnTx/>
                <a:uFillTx/>
                <a:latin typeface="Calibri" panose="020F0502020204030204" pitchFamily="34" charset="0"/>
                <a:ea typeface="+mn-ea"/>
                <a:cs typeface="Calibri" panose="020F0502020204030204" pitchFamily="34" charset="0"/>
              </a:rPr>
              <a:t> </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aphicFrame>
        <p:nvGraphicFramePr>
          <p:cNvPr id="9" name="Content Placeholder 8">
            <a:extLst>
              <a:ext uri="{FF2B5EF4-FFF2-40B4-BE49-F238E27FC236}">
                <a16:creationId xmlns:a16="http://schemas.microsoft.com/office/drawing/2014/main" id="{4C8F6127-71C4-421B-8C56-835AE4E8ABED}"/>
              </a:ext>
            </a:extLst>
          </p:cNvPr>
          <p:cNvGraphicFramePr>
            <a:graphicFrameLocks noGrp="1"/>
          </p:cNvGraphicFramePr>
          <p:nvPr>
            <p:ph sz="half" idx="1"/>
            <p:extLst>
              <p:ext uri="{D42A27DB-BD31-4B8C-83A1-F6EECF244321}">
                <p14:modId xmlns:p14="http://schemas.microsoft.com/office/powerpoint/2010/main" val="207801081"/>
              </p:ext>
            </p:extLst>
          </p:nvPr>
        </p:nvGraphicFramePr>
        <p:xfrm>
          <a:off x="4777316" y="690296"/>
          <a:ext cx="6780700" cy="5475080"/>
        </p:xfrm>
        <a:graphic>
          <a:graphicData uri="http://schemas.openxmlformats.org/drawingml/2006/table">
            <a:tbl>
              <a:tblPr/>
              <a:tblGrid>
                <a:gridCol w="6780700">
                  <a:extLst>
                    <a:ext uri="{9D8B030D-6E8A-4147-A177-3AD203B41FA5}">
                      <a16:colId xmlns:a16="http://schemas.microsoft.com/office/drawing/2014/main" val="415784086"/>
                    </a:ext>
                  </a:extLst>
                </a:gridCol>
              </a:tblGrid>
              <a:tr h="5475080">
                <a:tc>
                  <a:txBody>
                    <a:bodyPr/>
                    <a:lstStyle/>
                    <a:p>
                      <a:r>
                        <a:rPr lang="en-GB" sz="1000" b="1" dirty="0">
                          <a:solidFill>
                            <a:srgbClr val="000000"/>
                          </a:solidFill>
                          <a:effectLst/>
                          <a:latin typeface="Verdana" panose="020B0604030504040204" pitchFamily="34" charset="0"/>
                        </a:rPr>
                        <a:t>Take part in a virtual international work-related experience.</a:t>
                      </a:r>
                    </a:p>
                    <a:p>
                      <a:br>
                        <a:rPr lang="en-GB" sz="1000" dirty="0">
                          <a:solidFill>
                            <a:srgbClr val="000000"/>
                          </a:solidFill>
                          <a:effectLst/>
                          <a:latin typeface="Verdana" panose="020B0604030504040204" pitchFamily="34" charset="0"/>
                        </a:rPr>
                      </a:br>
                      <a:r>
                        <a:rPr lang="en-GB" sz="1000" dirty="0">
                          <a:solidFill>
                            <a:srgbClr val="FF0000"/>
                          </a:solidFill>
                          <a:effectLst/>
                          <a:latin typeface="Verdana" panose="020B0604030504040204" pitchFamily="34" charset="0"/>
                        </a:rPr>
                        <a:t>This opportunity is </a:t>
                      </a:r>
                      <a:r>
                        <a:rPr lang="en-GB" sz="1000" b="1" dirty="0">
                          <a:solidFill>
                            <a:srgbClr val="FF0000"/>
                          </a:solidFill>
                          <a:effectLst/>
                          <a:latin typeface="Verdana" panose="020B0604030504040204" pitchFamily="34" charset="0"/>
                        </a:rPr>
                        <a:t>open to XXX </a:t>
                      </a:r>
                      <a:r>
                        <a:rPr lang="en-GB" sz="1000" dirty="0">
                          <a:solidFill>
                            <a:srgbClr val="FF0000"/>
                          </a:solidFill>
                          <a:effectLst/>
                          <a:latin typeface="Verdana" panose="020B0604030504040204" pitchFamily="34" charset="0"/>
                        </a:rPr>
                        <a:t>to take part in Carbon Literacy training and work with XXXX</a:t>
                      </a:r>
                      <a:endParaRPr lang="en-GB" sz="1000" dirty="0">
                        <a:solidFill>
                          <a:srgbClr val="FF0000"/>
                        </a:solidFill>
                        <a:effectLst/>
                        <a:latin typeface="Times New Roman" panose="02020603050405020304" pitchFamily="18" charset="0"/>
                      </a:endParaRPr>
                    </a:p>
                    <a:p>
                      <a:r>
                        <a:rPr lang="en-GB" sz="1000" dirty="0">
                          <a:solidFill>
                            <a:srgbClr val="000000"/>
                          </a:solidFill>
                          <a:effectLst/>
                          <a:latin typeface="inherit"/>
                        </a:rPr>
                        <a:t> </a:t>
                      </a:r>
                      <a:endParaRPr lang="en-GB" sz="1000" dirty="0">
                        <a:effectLst/>
                        <a:latin typeface="Times New Roman" panose="02020603050405020304" pitchFamily="18" charset="0"/>
                      </a:endParaRPr>
                    </a:p>
                    <a:p>
                      <a:r>
                        <a:rPr lang="en-GB" sz="1000" dirty="0">
                          <a:solidFill>
                            <a:srgbClr val="000000"/>
                          </a:solidFill>
                          <a:effectLst/>
                          <a:latin typeface="Verdana" panose="020B0604030504040204" pitchFamily="34" charset="0"/>
                        </a:rPr>
                        <a:t>As a part of this project you’ll learn about adapting to the culture in XXX in order to do this work and about climate solutions in general and especially for this part of the world.</a:t>
                      </a:r>
                      <a:endParaRPr lang="en-GB" sz="1000" dirty="0">
                        <a:effectLst/>
                        <a:latin typeface="Times New Roman" panose="02020603050405020304" pitchFamily="18" charset="0"/>
                      </a:endParaRPr>
                    </a:p>
                    <a:p>
                      <a:r>
                        <a:rPr lang="en-GB" sz="1000" dirty="0">
                          <a:solidFill>
                            <a:srgbClr val="000000"/>
                          </a:solidFill>
                          <a:effectLst/>
                          <a:latin typeface="inherit"/>
                        </a:rPr>
                        <a:t> </a:t>
                      </a:r>
                      <a:endParaRPr lang="en-GB" sz="1000" dirty="0">
                        <a:effectLst/>
                        <a:latin typeface="Times New Roman" panose="02020603050405020304" pitchFamily="18" charset="0"/>
                      </a:endParaRPr>
                    </a:p>
                    <a:p>
                      <a:r>
                        <a:rPr lang="en-GB" sz="1000" b="1" dirty="0">
                          <a:solidFill>
                            <a:srgbClr val="000000"/>
                          </a:solidFill>
                          <a:effectLst/>
                          <a:latin typeface="Verdana" panose="020B0604030504040204" pitchFamily="34" charset="0"/>
                        </a:rPr>
                        <a:t>You’ll be fully trained as Carbon Literacy Trainers and receive an external work experience certificate by </a:t>
                      </a:r>
                      <a:r>
                        <a:rPr lang="en-GB" sz="1000" b="1" dirty="0" err="1">
                          <a:solidFill>
                            <a:srgbClr val="000000"/>
                          </a:solidFill>
                          <a:effectLst/>
                          <a:latin typeface="Verdana" panose="020B0604030504040204" pitchFamily="34" charset="0"/>
                        </a:rPr>
                        <a:t>eduCCate</a:t>
                      </a:r>
                      <a:r>
                        <a:rPr lang="en-GB" sz="1000" b="1" dirty="0">
                          <a:solidFill>
                            <a:srgbClr val="000000"/>
                          </a:solidFill>
                          <a:effectLst/>
                          <a:latin typeface="Verdana" panose="020B0604030504040204" pitchFamily="34" charset="0"/>
                        </a:rPr>
                        <a:t> Global</a:t>
                      </a:r>
                      <a:r>
                        <a:rPr lang="en-GB" sz="1000" dirty="0">
                          <a:solidFill>
                            <a:srgbClr val="000000"/>
                          </a:solidFill>
                          <a:effectLst/>
                          <a:latin typeface="Verdana" panose="020B0604030504040204" pitchFamily="34" charset="0"/>
                        </a:rPr>
                        <a:t> </a:t>
                      </a:r>
                      <a:r>
                        <a:rPr lang="en-GB" sz="1000" dirty="0">
                          <a:solidFill>
                            <a:srgbClr val="000000"/>
                          </a:solidFill>
                          <a:effectLst/>
                          <a:latin typeface="Verdana" panose="020B0604030504040204" pitchFamily="34" charset="0"/>
                          <a:hlinkClick r:id="rId3" tooltip="Original URL: https://www.educcateglobal.org/. Click or tap if you trust this link."/>
                        </a:rPr>
                        <a:t>https://www.educcateglobal.org/.</a:t>
                      </a:r>
                      <a:r>
                        <a:rPr lang="en-GB" sz="1000" dirty="0">
                          <a:solidFill>
                            <a:srgbClr val="000000"/>
                          </a:solidFill>
                          <a:effectLst/>
                          <a:latin typeface="Verdana" panose="020B0604030504040204" pitchFamily="34" charset="0"/>
                        </a:rPr>
                        <a:t> If you decide to do the assessment form afterwards and pass it, you will also get an external Certificate by the Carbon Literacy Project in Manchester.</a:t>
                      </a:r>
                      <a:endParaRPr lang="en-GB" sz="1000" dirty="0">
                        <a:effectLst/>
                        <a:latin typeface="Times New Roman" panose="02020603050405020304" pitchFamily="18" charset="0"/>
                      </a:endParaRPr>
                    </a:p>
                    <a:p>
                      <a:r>
                        <a:rPr lang="en-GB" sz="1000" dirty="0">
                          <a:solidFill>
                            <a:srgbClr val="000000"/>
                          </a:solidFill>
                          <a:effectLst/>
                          <a:latin typeface="Verdana" panose="020B0604030504040204" pitchFamily="34" charset="0"/>
                        </a:rPr>
                        <a:t> </a:t>
                      </a:r>
                      <a:endParaRPr lang="en-GB" sz="1000" dirty="0">
                        <a:effectLst/>
                        <a:latin typeface="Times New Roman" panose="02020603050405020304" pitchFamily="18" charset="0"/>
                      </a:endParaRPr>
                    </a:p>
                    <a:p>
                      <a:r>
                        <a:rPr lang="en-GB" sz="1000" b="1" dirty="0">
                          <a:solidFill>
                            <a:srgbClr val="000000"/>
                          </a:solidFill>
                          <a:effectLst/>
                          <a:latin typeface="Verdana" panose="020B0604030504040204" pitchFamily="34" charset="0"/>
                        </a:rPr>
                        <a:t>Time Commitment:</a:t>
                      </a:r>
                      <a:br>
                        <a:rPr lang="en-GB" sz="1000" dirty="0">
                          <a:solidFill>
                            <a:srgbClr val="000000"/>
                          </a:solidFill>
                          <a:effectLst/>
                          <a:latin typeface="Verdana" panose="020B0604030504040204" pitchFamily="34" charset="0"/>
                        </a:rPr>
                      </a:br>
                      <a:r>
                        <a:rPr lang="en-GB" sz="1000" dirty="0">
                          <a:solidFill>
                            <a:srgbClr val="000000"/>
                          </a:solidFill>
                          <a:effectLst/>
                          <a:latin typeface="Verdana" panose="020B0604030504040204" pitchFamily="34" charset="0"/>
                        </a:rPr>
                        <a:t>Takes place end of November – mid-December (you need to be available every Monday from 15.30-18.00 GMT on 30 November, 7 December, 14 December, 21 December) to take part in the actual virtual delivery to the teachers </a:t>
                      </a:r>
                      <a:r>
                        <a:rPr lang="en-GB" sz="1000" dirty="0">
                          <a:solidFill>
                            <a:schemeClr val="tx1"/>
                          </a:solidFill>
                          <a:effectLst/>
                          <a:latin typeface="Verdana" panose="020B0604030504040204" pitchFamily="34" charset="0"/>
                        </a:rPr>
                        <a:t>in XXX </a:t>
                      </a:r>
                      <a:r>
                        <a:rPr lang="en-GB" sz="1000" b="1" dirty="0">
                          <a:solidFill>
                            <a:srgbClr val="000000"/>
                          </a:solidFill>
                          <a:effectLst/>
                          <a:latin typeface="Verdana" panose="020B0604030504040204" pitchFamily="34" charset="0"/>
                        </a:rPr>
                        <a:t>and</a:t>
                      </a:r>
                      <a:r>
                        <a:rPr lang="en-GB" sz="1000" dirty="0">
                          <a:solidFill>
                            <a:srgbClr val="000000"/>
                          </a:solidFill>
                          <a:effectLst/>
                          <a:latin typeface="Verdana" panose="020B0604030504040204" pitchFamily="34" charset="0"/>
                        </a:rPr>
                        <a:t> every Thursday from 15.00-17.00 GMT to prepare the session virtually and to reflect on cultural diversity and different approaches (26 November, 3 December, 10 December 17 December).</a:t>
                      </a:r>
                      <a:endParaRPr lang="en-GB" sz="1000" dirty="0">
                        <a:effectLst/>
                        <a:latin typeface="Times New Roman" panose="02020603050405020304" pitchFamily="18" charset="0"/>
                      </a:endParaRPr>
                    </a:p>
                    <a:p>
                      <a:br>
                        <a:rPr lang="en-GB" sz="1000" dirty="0">
                          <a:solidFill>
                            <a:srgbClr val="000000"/>
                          </a:solidFill>
                          <a:effectLst/>
                          <a:latin typeface="Verdana" panose="020B0604030504040204" pitchFamily="34" charset="0"/>
                        </a:rPr>
                      </a:br>
                      <a:r>
                        <a:rPr lang="en-GB" sz="1000" dirty="0">
                          <a:solidFill>
                            <a:srgbClr val="000000"/>
                          </a:solidFill>
                          <a:effectLst/>
                          <a:latin typeface="Verdana" panose="020B0604030504040204" pitchFamily="34" charset="0"/>
                        </a:rPr>
                        <a:t>You might need 1-3 hours to prepare yourself in your own time depending on which task you choose as your responsibility.</a:t>
                      </a:r>
                    </a:p>
                    <a:p>
                      <a:endParaRPr lang="en-GB" sz="1000" dirty="0">
                        <a:effectLst/>
                        <a:latin typeface="Times New Roman" panose="02020603050405020304" pitchFamily="18" charset="0"/>
                      </a:endParaRPr>
                    </a:p>
                    <a:p>
                      <a:r>
                        <a:rPr lang="en-GB" sz="1000" b="1" dirty="0">
                          <a:solidFill>
                            <a:srgbClr val="000000"/>
                          </a:solidFill>
                          <a:effectLst/>
                          <a:latin typeface="Verdana" panose="020B0604030504040204" pitchFamily="34" charset="0"/>
                        </a:rPr>
                        <a:t>Total:</a:t>
                      </a:r>
                      <a:r>
                        <a:rPr lang="en-GB" sz="1000" dirty="0">
                          <a:solidFill>
                            <a:srgbClr val="000000"/>
                          </a:solidFill>
                          <a:effectLst/>
                          <a:latin typeface="Verdana" panose="020B0604030504040204" pitchFamily="34" charset="0"/>
                        </a:rPr>
                        <a:t> Hours: 5 – 8 hours per week (over 4 weeks)</a:t>
                      </a:r>
                      <a:endParaRPr lang="en-GB" sz="1000" dirty="0">
                        <a:effectLst/>
                        <a:latin typeface="Times New Roman" panose="02020603050405020304" pitchFamily="18" charset="0"/>
                      </a:endParaRPr>
                    </a:p>
                    <a:p>
                      <a:r>
                        <a:rPr lang="en-GB" sz="1000" b="1" dirty="0">
                          <a:solidFill>
                            <a:srgbClr val="000000"/>
                          </a:solidFill>
                          <a:effectLst/>
                          <a:latin typeface="Verdana" panose="020B0604030504040204" pitchFamily="34" charset="0"/>
                        </a:rPr>
                        <a:t> </a:t>
                      </a:r>
                      <a:endParaRPr lang="en-GB" sz="1000" dirty="0">
                        <a:effectLst/>
                        <a:latin typeface="Times New Roman" panose="02020603050405020304" pitchFamily="18" charset="0"/>
                      </a:endParaRPr>
                    </a:p>
                    <a:p>
                      <a:r>
                        <a:rPr lang="en-GB" sz="1000" b="1" dirty="0">
                          <a:solidFill>
                            <a:srgbClr val="000000"/>
                          </a:solidFill>
                          <a:effectLst/>
                          <a:latin typeface="Verdana" panose="020B0604030504040204" pitchFamily="34" charset="0"/>
                        </a:rPr>
                        <a:t>Support:</a:t>
                      </a:r>
                      <a:br>
                        <a:rPr lang="en-GB" sz="1000" dirty="0">
                          <a:solidFill>
                            <a:srgbClr val="000000"/>
                          </a:solidFill>
                          <a:effectLst/>
                          <a:latin typeface="Verdana" panose="020B0604030504040204" pitchFamily="34" charset="0"/>
                        </a:rPr>
                      </a:br>
                      <a:r>
                        <a:rPr lang="en-GB" sz="1000" dirty="0">
                          <a:solidFill>
                            <a:srgbClr val="000000"/>
                          </a:solidFill>
                          <a:effectLst/>
                          <a:latin typeface="Verdana" panose="020B0604030504040204" pitchFamily="34" charset="0"/>
                        </a:rPr>
                        <a:t>The Green Academy Team at NTU and NBS Professor Petra Molthan-Hill (an experienced Carbon Literacy Trainer) will support you as well as the CEO of </a:t>
                      </a:r>
                      <a:r>
                        <a:rPr lang="en-GB" sz="1000" dirty="0" err="1">
                          <a:solidFill>
                            <a:srgbClr val="000000"/>
                          </a:solidFill>
                          <a:effectLst/>
                          <a:latin typeface="Verdana" panose="020B0604030504040204" pitchFamily="34" charset="0"/>
                        </a:rPr>
                        <a:t>eduCCate</a:t>
                      </a:r>
                      <a:r>
                        <a:rPr lang="en-GB" sz="1000" dirty="0">
                          <a:solidFill>
                            <a:srgbClr val="000000"/>
                          </a:solidFill>
                          <a:effectLst/>
                          <a:latin typeface="Verdana" panose="020B0604030504040204" pitchFamily="34" charset="0"/>
                        </a:rPr>
                        <a:t> Global - Melanie Harwood.</a:t>
                      </a:r>
                      <a:endParaRPr lang="en-GB" sz="1000" dirty="0">
                        <a:effectLst/>
                        <a:latin typeface="Times New Roman" panose="02020603050405020304" pitchFamily="18" charset="0"/>
                      </a:endParaRPr>
                    </a:p>
                    <a:p>
                      <a:r>
                        <a:rPr lang="en-GB" sz="1000" dirty="0">
                          <a:solidFill>
                            <a:srgbClr val="000000"/>
                          </a:solidFill>
                          <a:effectLst/>
                          <a:latin typeface="Verdana" panose="020B0604030504040204" pitchFamily="34" charset="0"/>
                        </a:rPr>
                        <a:t> </a:t>
                      </a:r>
                      <a:endParaRPr lang="en-GB" sz="1000" dirty="0">
                        <a:effectLst/>
                        <a:latin typeface="Times New Roman" panose="02020603050405020304" pitchFamily="18" charset="0"/>
                      </a:endParaRPr>
                    </a:p>
                    <a:p>
                      <a:r>
                        <a:rPr lang="en-GB" sz="1000" dirty="0">
                          <a:solidFill>
                            <a:srgbClr val="000000"/>
                          </a:solidFill>
                          <a:effectLst/>
                          <a:latin typeface="Verdana" panose="020B0604030504040204" pitchFamily="34" charset="0"/>
                          <a:hlinkClick r:id="rId4" tooltip="Original URL: https://www.educcateglobal.org/. Click or tap if you trust this link."/>
                        </a:rPr>
                        <a:t>https://www.educcateglobal.org/</a:t>
                      </a:r>
                      <a:r>
                        <a:rPr lang="en-GB" sz="1000" dirty="0">
                          <a:solidFill>
                            <a:srgbClr val="000000"/>
                          </a:solidFill>
                          <a:effectLst/>
                          <a:latin typeface="Verdana" panose="020B0604030504040204" pitchFamily="34" charset="0"/>
                        </a:rPr>
                        <a:t>  and </a:t>
                      </a:r>
                      <a:r>
                        <a:rPr lang="en-GB" sz="1000" dirty="0">
                          <a:solidFill>
                            <a:srgbClr val="000000"/>
                          </a:solidFill>
                          <a:effectLst/>
                          <a:latin typeface="Verdana" panose="020B0604030504040204" pitchFamily="34" charset="0"/>
                          <a:hlinkClick r:id="rId5"/>
                        </a:rPr>
                        <a:t>https://www.ntu.ac.uk/about-us/sustainability/sustainability-in-education/carbon-literacy-training</a:t>
                      </a:r>
                      <a:endParaRPr lang="en-GB" sz="1000" dirty="0">
                        <a:effectLst/>
                        <a:latin typeface="Times New Roman" panose="02020603050405020304" pitchFamily="18" charset="0"/>
                      </a:endParaRPr>
                    </a:p>
                    <a:p>
                      <a:r>
                        <a:rPr lang="en-GB" sz="1000" dirty="0">
                          <a:solidFill>
                            <a:srgbClr val="000000"/>
                          </a:solidFill>
                          <a:effectLst/>
                          <a:latin typeface="Verdana" panose="020B0604030504040204" pitchFamily="34" charset="0"/>
                        </a:rPr>
                        <a:t> </a:t>
                      </a:r>
                      <a:endParaRPr lang="en-GB" sz="1000" dirty="0">
                        <a:effectLst/>
                        <a:latin typeface="Times New Roman" panose="02020603050405020304" pitchFamily="18" charset="0"/>
                      </a:endParaRPr>
                    </a:p>
                    <a:p>
                      <a:r>
                        <a:rPr lang="en-GB" sz="1000" b="1" i="1" dirty="0">
                          <a:solidFill>
                            <a:srgbClr val="000000"/>
                          </a:solidFill>
                          <a:effectLst/>
                          <a:latin typeface="Verdana" panose="020B0604030504040204" pitchFamily="34" charset="0"/>
                        </a:rPr>
                        <a:t>XXX</a:t>
                      </a:r>
                      <a:endParaRPr lang="en-GB" sz="1000" dirty="0">
                        <a:effectLst/>
                        <a:latin typeface="Times New Roman" panose="02020603050405020304" pitchFamily="18" charset="0"/>
                      </a:endParaRPr>
                    </a:p>
                    <a:p>
                      <a:r>
                        <a:rPr lang="en-GB" sz="1000" dirty="0">
                          <a:solidFill>
                            <a:srgbClr val="000000"/>
                          </a:solidFill>
                          <a:effectLst/>
                          <a:latin typeface="Verdana" panose="020B0604030504040204" pitchFamily="34" charset="0"/>
                        </a:rPr>
                        <a:t> </a:t>
                      </a:r>
                      <a:endParaRPr lang="en-GB" sz="1000" dirty="0">
                        <a:effectLst/>
                        <a:latin typeface="Times New Roman" panose="02020603050405020304" pitchFamily="18" charset="0"/>
                      </a:endParaRPr>
                    </a:p>
                    <a:p>
                      <a:r>
                        <a:rPr lang="en-GB" sz="1000" dirty="0">
                          <a:solidFill>
                            <a:srgbClr val="000000"/>
                          </a:solidFill>
                          <a:effectLst/>
                          <a:latin typeface="Verdana" panose="020B0604030504040204" pitchFamily="34" charset="0"/>
                        </a:rPr>
                        <a:t>Contact person if you are interested: </a:t>
                      </a:r>
                      <a:r>
                        <a:rPr lang="en-GB" sz="1000" b="1" dirty="0">
                          <a:solidFill>
                            <a:srgbClr val="000000"/>
                          </a:solidFill>
                          <a:effectLst/>
                          <a:latin typeface="Verdana" panose="020B0604030504040204" pitchFamily="34" charset="0"/>
                        </a:rPr>
                        <a:t>GreenAcademy@ntu.ac.uk</a:t>
                      </a:r>
                      <a:endParaRPr lang="en-GB" sz="1000" dirty="0">
                        <a:effectLst/>
                        <a:latin typeface="Times New Roman" panose="02020603050405020304" pitchFamily="18" charset="0"/>
                      </a:endParaRPr>
                    </a:p>
                    <a:p>
                      <a:r>
                        <a:rPr lang="en-GB" sz="800" dirty="0">
                          <a:effectLst/>
                          <a:latin typeface="Calibri" panose="020F0502020204030204" pitchFamily="34" charset="0"/>
                        </a:rPr>
                        <a:t> </a:t>
                      </a:r>
                      <a:endParaRPr lang="en-GB" sz="1000" dirty="0">
                        <a:effectLst/>
                        <a:latin typeface="Times New Roman" panose="02020603050405020304" pitchFamily="18" charset="0"/>
                      </a:endParaRPr>
                    </a:p>
                  </a:txBody>
                  <a:tcPr marL="31247" marR="31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35571410"/>
                  </a:ext>
                </a:extLst>
              </a:tr>
            </a:tbl>
          </a:graphicData>
        </a:graphic>
      </p:graphicFrame>
    </p:spTree>
    <p:extLst>
      <p:ext uri="{BB962C8B-B14F-4D97-AF65-F5344CB8AC3E}">
        <p14:creationId xmlns:p14="http://schemas.microsoft.com/office/powerpoint/2010/main" val="1282294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hlinkClick r:id="rId3"/>
            <a:extLst>
              <a:ext uri="{FF2B5EF4-FFF2-40B4-BE49-F238E27FC236}">
                <a16:creationId xmlns:a16="http://schemas.microsoft.com/office/drawing/2014/main" id="{6B62B8E4-7864-4995-9642-BA63621969EF}"/>
              </a:ext>
            </a:extLst>
          </p:cNvPr>
          <p:cNvPicPr>
            <a:picLocks noChangeAspect="1"/>
          </p:cNvPicPr>
          <p:nvPr/>
        </p:nvPicPr>
        <p:blipFill>
          <a:blip r:embed="rId4"/>
          <a:stretch>
            <a:fillRect/>
          </a:stretch>
        </p:blipFill>
        <p:spPr>
          <a:xfrm>
            <a:off x="858837" y="1786273"/>
            <a:ext cx="2566988" cy="3457575"/>
          </a:xfrm>
          <a:prstGeom prst="rect">
            <a:avLst/>
          </a:prstGeom>
        </p:spPr>
      </p:pic>
      <p:sp>
        <p:nvSpPr>
          <p:cNvPr id="15" name="TextBox 14">
            <a:hlinkClick r:id="rId3"/>
            <a:extLst>
              <a:ext uri="{FF2B5EF4-FFF2-40B4-BE49-F238E27FC236}">
                <a16:creationId xmlns:a16="http://schemas.microsoft.com/office/drawing/2014/main" id="{EF33CC1A-74FC-4A8E-A244-69C47F92827A}"/>
              </a:ext>
            </a:extLst>
          </p:cNvPr>
          <p:cNvSpPr txBox="1"/>
          <p:nvPr/>
        </p:nvSpPr>
        <p:spPr>
          <a:xfrm>
            <a:off x="858837" y="4551698"/>
            <a:ext cx="2566988" cy="692150"/>
          </a:xfrm>
          <a:prstGeom prst="rect">
            <a:avLst/>
          </a:prstGeom>
          <a:solidFill>
            <a:srgbClr val="821E69">
              <a:alpha val="50000"/>
            </a:srgbClr>
          </a:solidFill>
          <a:ln>
            <a:noFill/>
          </a:ln>
        </p:spPr>
        <p:txBody>
          <a:bodyPr wrap="square" lIns="0" tIns="0" rIns="0" bIns="0" rtlCol="0" anchor="ctr" anchorCtr="0">
            <a:noAutofit/>
          </a:bodyPr>
          <a:lstStyle/>
          <a:p>
            <a:pPr algn="ctr">
              <a:spcAft>
                <a:spcPts val="600"/>
              </a:spcAft>
            </a:pPr>
            <a:r>
              <a:rPr lang="en-US" sz="1400" b="1" dirty="0">
                <a:solidFill>
                  <a:srgbClr val="FFFFFF"/>
                </a:solidFill>
              </a:rPr>
              <a:t>Sophie Adams</a:t>
            </a:r>
          </a:p>
          <a:p>
            <a:pPr algn="ctr">
              <a:spcAft>
                <a:spcPts val="600"/>
              </a:spcAft>
            </a:pPr>
            <a:r>
              <a:rPr lang="en-US" sz="1200" b="1" dirty="0">
                <a:solidFill>
                  <a:srgbClr val="FFFFFF"/>
                </a:solidFill>
              </a:rPr>
              <a:t>Watch Video Here</a:t>
            </a:r>
            <a:endParaRPr lang="en-GB" sz="1200" b="1" dirty="0">
              <a:solidFill>
                <a:srgbClr val="FFFFFF"/>
              </a:solidFill>
            </a:endParaRPr>
          </a:p>
        </p:txBody>
      </p:sp>
      <p:pic>
        <p:nvPicPr>
          <p:cNvPr id="14" name="Picture 13" descr="A person smiling for the picture&#10;&#10;Description automatically generated with low confidence">
            <a:hlinkClick r:id="rId5"/>
            <a:extLst>
              <a:ext uri="{FF2B5EF4-FFF2-40B4-BE49-F238E27FC236}">
                <a16:creationId xmlns:a16="http://schemas.microsoft.com/office/drawing/2014/main" id="{DA716FE3-1653-421D-9B77-EE53A8033EB5}"/>
              </a:ext>
            </a:extLst>
          </p:cNvPr>
          <p:cNvPicPr>
            <a:picLocks noChangeAspect="1"/>
          </p:cNvPicPr>
          <p:nvPr/>
        </p:nvPicPr>
        <p:blipFill rotWithShape="1">
          <a:blip r:embed="rId6"/>
          <a:srcRect l="14288" t="1320" r="11818"/>
          <a:stretch/>
        </p:blipFill>
        <p:spPr>
          <a:xfrm>
            <a:off x="3497262" y="1786273"/>
            <a:ext cx="2571750" cy="3457575"/>
          </a:xfrm>
          <a:prstGeom prst="rect">
            <a:avLst/>
          </a:prstGeom>
        </p:spPr>
      </p:pic>
      <p:sp>
        <p:nvSpPr>
          <p:cNvPr id="22" name="TextBox 21">
            <a:hlinkClick r:id="rId5"/>
            <a:extLst>
              <a:ext uri="{FF2B5EF4-FFF2-40B4-BE49-F238E27FC236}">
                <a16:creationId xmlns:a16="http://schemas.microsoft.com/office/drawing/2014/main" id="{FDA54C23-A219-4E67-AAA0-DCF5B06F4B03}"/>
              </a:ext>
            </a:extLst>
          </p:cNvPr>
          <p:cNvSpPr txBox="1"/>
          <p:nvPr/>
        </p:nvSpPr>
        <p:spPr>
          <a:xfrm>
            <a:off x="3497262" y="4551698"/>
            <a:ext cx="2571750" cy="692150"/>
          </a:xfrm>
          <a:prstGeom prst="rect">
            <a:avLst/>
          </a:prstGeom>
          <a:solidFill>
            <a:srgbClr val="821E69">
              <a:alpha val="50000"/>
            </a:srgbClr>
          </a:solidFill>
          <a:ln>
            <a:noFill/>
          </a:ln>
        </p:spPr>
        <p:txBody>
          <a:bodyPr wrap="square" lIns="0" tIns="0" rIns="0" bIns="0" rtlCol="0" anchor="ctr" anchorCtr="0">
            <a:noAutofit/>
          </a:bodyPr>
          <a:lstStyle/>
          <a:p>
            <a:pPr algn="ctr">
              <a:spcAft>
                <a:spcPts val="600"/>
              </a:spcAft>
            </a:pPr>
            <a:r>
              <a:rPr lang="en-US" sz="1400" b="1" dirty="0">
                <a:solidFill>
                  <a:srgbClr val="FFFFFF"/>
                </a:solidFill>
              </a:rPr>
              <a:t>Connor Davey</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Watch Video Here</a:t>
            </a:r>
            <a:endParaRPr kumimoji="0" lang="en-GB" sz="12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8" name="Picture 7">
            <a:hlinkClick r:id="rId7"/>
            <a:extLst>
              <a:ext uri="{FF2B5EF4-FFF2-40B4-BE49-F238E27FC236}">
                <a16:creationId xmlns:a16="http://schemas.microsoft.com/office/drawing/2014/main" id="{6CB753E9-021E-4BC3-8DBA-3B87DA0AE913}"/>
              </a:ext>
            </a:extLst>
          </p:cNvPr>
          <p:cNvPicPr>
            <a:picLocks noChangeAspect="1"/>
          </p:cNvPicPr>
          <p:nvPr/>
        </p:nvPicPr>
        <p:blipFill rotWithShape="1">
          <a:blip r:embed="rId8"/>
          <a:srcRect l="-1" r="797"/>
          <a:stretch/>
        </p:blipFill>
        <p:spPr>
          <a:xfrm>
            <a:off x="6138862" y="1786273"/>
            <a:ext cx="2571750" cy="3457575"/>
          </a:xfrm>
          <a:prstGeom prst="rect">
            <a:avLst/>
          </a:prstGeom>
        </p:spPr>
      </p:pic>
      <p:sp>
        <p:nvSpPr>
          <p:cNvPr id="24" name="TextBox 23">
            <a:hlinkClick r:id="rId7"/>
            <a:extLst>
              <a:ext uri="{FF2B5EF4-FFF2-40B4-BE49-F238E27FC236}">
                <a16:creationId xmlns:a16="http://schemas.microsoft.com/office/drawing/2014/main" id="{B7596DD0-83F1-4E53-BBC6-373B299B7EC6}"/>
              </a:ext>
            </a:extLst>
          </p:cNvPr>
          <p:cNvSpPr txBox="1"/>
          <p:nvPr/>
        </p:nvSpPr>
        <p:spPr>
          <a:xfrm>
            <a:off x="6138862" y="4551698"/>
            <a:ext cx="2571750" cy="692150"/>
          </a:xfrm>
          <a:prstGeom prst="rect">
            <a:avLst/>
          </a:prstGeom>
          <a:solidFill>
            <a:srgbClr val="821E69">
              <a:alpha val="50000"/>
            </a:srgbClr>
          </a:solidFill>
          <a:ln>
            <a:noFill/>
          </a:ln>
        </p:spPr>
        <p:txBody>
          <a:bodyPr wrap="square" lIns="0" tIns="0" rIns="0" bIns="0" rtlCol="0" anchor="ctr" anchorCtr="0">
            <a:noAutofit/>
          </a:bodyPr>
          <a:lstStyle/>
          <a:p>
            <a:pPr algn="ctr">
              <a:spcAft>
                <a:spcPts val="600"/>
              </a:spcAft>
            </a:pPr>
            <a:r>
              <a:rPr lang="en-GB" sz="1400" b="1" dirty="0">
                <a:solidFill>
                  <a:srgbClr val="FFFFFF"/>
                </a:solidFill>
              </a:rPr>
              <a:t>Chloe Bottomley</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Watch Video Here</a:t>
            </a:r>
            <a:endParaRPr kumimoji="0" lang="en-GB" sz="12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2" name="Picture 11">
            <a:hlinkClick r:id="rId9"/>
            <a:extLst>
              <a:ext uri="{FF2B5EF4-FFF2-40B4-BE49-F238E27FC236}">
                <a16:creationId xmlns:a16="http://schemas.microsoft.com/office/drawing/2014/main" id="{71DEA26E-AFB5-4851-9DDD-9336D6F9FD15}"/>
              </a:ext>
            </a:extLst>
          </p:cNvPr>
          <p:cNvPicPr>
            <a:picLocks noChangeAspect="1"/>
          </p:cNvPicPr>
          <p:nvPr/>
        </p:nvPicPr>
        <p:blipFill>
          <a:blip r:embed="rId10"/>
          <a:stretch>
            <a:fillRect/>
          </a:stretch>
        </p:blipFill>
        <p:spPr>
          <a:xfrm>
            <a:off x="8782050" y="1786273"/>
            <a:ext cx="2571750" cy="3457575"/>
          </a:xfrm>
          <a:prstGeom prst="rect">
            <a:avLst/>
          </a:prstGeom>
        </p:spPr>
      </p:pic>
      <p:sp>
        <p:nvSpPr>
          <p:cNvPr id="26" name="TextBox 25">
            <a:hlinkClick r:id="rId9"/>
            <a:extLst>
              <a:ext uri="{FF2B5EF4-FFF2-40B4-BE49-F238E27FC236}">
                <a16:creationId xmlns:a16="http://schemas.microsoft.com/office/drawing/2014/main" id="{DA365393-33DC-446C-A429-978685AB195C}"/>
              </a:ext>
            </a:extLst>
          </p:cNvPr>
          <p:cNvSpPr txBox="1"/>
          <p:nvPr/>
        </p:nvSpPr>
        <p:spPr>
          <a:xfrm>
            <a:off x="8782050" y="4551698"/>
            <a:ext cx="2571750" cy="692150"/>
          </a:xfrm>
          <a:prstGeom prst="rect">
            <a:avLst/>
          </a:prstGeom>
          <a:solidFill>
            <a:srgbClr val="821E69">
              <a:alpha val="50000"/>
            </a:srgbClr>
          </a:solidFill>
          <a:ln>
            <a:noFill/>
          </a:ln>
        </p:spPr>
        <p:txBody>
          <a:bodyPr wrap="square" lIns="0" tIns="0" rIns="0" bIns="0" rtlCol="0" anchor="ctr" anchorCtr="0">
            <a:noAutofit/>
          </a:bodyPr>
          <a:lstStyle/>
          <a:p>
            <a:pPr algn="ctr">
              <a:spcAft>
                <a:spcPts val="600"/>
              </a:spcAft>
            </a:pPr>
            <a:r>
              <a:rPr lang="en-US" sz="1400" b="1" dirty="0">
                <a:solidFill>
                  <a:srgbClr val="FFFFFF"/>
                </a:solidFill>
              </a:rPr>
              <a:t>Justyna </a:t>
            </a:r>
            <a:r>
              <a:rPr lang="en-US" sz="1400" b="1" dirty="0" err="1">
                <a:solidFill>
                  <a:srgbClr val="FFFFFF"/>
                </a:solidFill>
              </a:rPr>
              <a:t>Cuglewska</a:t>
            </a:r>
            <a:endParaRPr lang="en-US" sz="1400" b="1" dirty="0">
              <a:solidFill>
                <a:srgbClr val="FFFFFF"/>
              </a:solidFill>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Watch Video Here</a:t>
            </a:r>
            <a:endParaRPr kumimoji="0" lang="en-GB" sz="12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B641A70C-9E4B-4CD6-802F-D4CD7F730AF1}"/>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lnSpc>
                <a:spcPct val="90000"/>
              </a:lnSpc>
            </a:pPr>
            <a:r>
              <a:rPr lang="en-US" sz="3200" kern="1200" dirty="0">
                <a:solidFill>
                  <a:schemeClr val="bg1"/>
                </a:solidFill>
                <a:latin typeface="+mj-lt"/>
                <a:ea typeface="+mj-ea"/>
                <a:cs typeface="+mj-cs"/>
              </a:rPr>
              <a:t>Watch our students talking about …</a:t>
            </a:r>
          </a:p>
        </p:txBody>
      </p:sp>
    </p:spTree>
    <p:extLst>
      <p:ext uri="{BB962C8B-B14F-4D97-AF65-F5344CB8AC3E}">
        <p14:creationId xmlns:p14="http://schemas.microsoft.com/office/powerpoint/2010/main" val="3530583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843A3E3-FA32-42F1-84E0-4DCDABC0DCA0}"/>
              </a:ext>
            </a:extLst>
          </p:cNvPr>
          <p:cNvPicPr>
            <a:picLocks noGrp="1" noChangeAspect="1"/>
          </p:cNvPicPr>
          <p:nvPr>
            <p:ph sz="half" idx="1"/>
          </p:nvPr>
        </p:nvPicPr>
        <p:blipFill rotWithShape="1">
          <a:blip r:embed="rId3"/>
          <a:srcRect l="17651" r="3381"/>
          <a:stretch/>
        </p:blipFill>
        <p:spPr>
          <a:xfrm>
            <a:off x="6096001" y="1989138"/>
            <a:ext cx="5539740" cy="3708400"/>
          </a:xfrm>
          <a:prstGeom prst="rect">
            <a:avLst/>
          </a:prstGeom>
        </p:spPr>
      </p:pic>
      <p:sp>
        <p:nvSpPr>
          <p:cNvPr id="3" name="Title 2">
            <a:extLst>
              <a:ext uri="{FF2B5EF4-FFF2-40B4-BE49-F238E27FC236}">
                <a16:creationId xmlns:a16="http://schemas.microsoft.com/office/drawing/2014/main" id="{150671EF-1FA7-421D-9323-B7D2692E3142}"/>
              </a:ext>
            </a:extLst>
          </p:cNvPr>
          <p:cNvSpPr>
            <a:spLocks noGrp="1"/>
          </p:cNvSpPr>
          <p:nvPr>
            <p:ph type="title"/>
          </p:nvPr>
        </p:nvSpPr>
        <p:spPr/>
        <p:txBody>
          <a:bodyPr>
            <a:normAutofit fontScale="90000"/>
          </a:bodyPr>
          <a:lstStyle/>
          <a:p>
            <a:r>
              <a:rPr lang="en-GB" dirty="0"/>
              <a:t>Students changing organisations as part of the core curriculum</a:t>
            </a:r>
          </a:p>
        </p:txBody>
      </p:sp>
      <p:sp>
        <p:nvSpPr>
          <p:cNvPr id="5" name="TextBox 4">
            <a:extLst>
              <a:ext uri="{FF2B5EF4-FFF2-40B4-BE49-F238E27FC236}">
                <a16:creationId xmlns:a16="http://schemas.microsoft.com/office/drawing/2014/main" id="{CAAE6364-4BF0-4943-8B2A-F50B516923BA}"/>
              </a:ext>
            </a:extLst>
          </p:cNvPr>
          <p:cNvSpPr txBox="1"/>
          <p:nvPr/>
        </p:nvSpPr>
        <p:spPr>
          <a:xfrm>
            <a:off x="3500438" y="5697538"/>
            <a:ext cx="8248649" cy="757237"/>
          </a:xfrm>
          <a:prstGeom prst="rect">
            <a:avLst/>
          </a:prstGeom>
          <a:noFill/>
        </p:spPr>
        <p:txBody>
          <a:bodyPr wrap="square" lIns="0" tIns="0" rIns="0" bIns="0" rtlCol="0" anchor="b" anchorCtr="0">
            <a:noAutofit/>
          </a:bodyPr>
          <a:lstStyle/>
          <a:p>
            <a:pPr algn="r"/>
            <a:r>
              <a:rPr lang="en-GB" dirty="0"/>
              <a:t>https://www.theguardian.com/higher-education-network/gallery/2015/mar/19/guardian-university-awards-2015-winners-in-pictures</a:t>
            </a:r>
          </a:p>
        </p:txBody>
      </p:sp>
      <p:sp>
        <p:nvSpPr>
          <p:cNvPr id="9" name="Rectangle 8">
            <a:extLst>
              <a:ext uri="{FF2B5EF4-FFF2-40B4-BE49-F238E27FC236}">
                <a16:creationId xmlns:a16="http://schemas.microsoft.com/office/drawing/2014/main" id="{A743BCF6-1F43-48AC-A414-966DA8518130}"/>
              </a:ext>
            </a:extLst>
          </p:cNvPr>
          <p:cNvSpPr/>
          <p:nvPr/>
        </p:nvSpPr>
        <p:spPr>
          <a:xfrm>
            <a:off x="319087" y="2413338"/>
            <a:ext cx="5653087" cy="2308324"/>
          </a:xfrm>
          <a:prstGeom prst="rect">
            <a:avLst/>
          </a:prstGeom>
        </p:spPr>
        <p:txBody>
          <a:bodyPr wrap="square">
            <a:spAutoFit/>
          </a:bodyPr>
          <a:lstStyle/>
          <a:p>
            <a:r>
              <a:rPr lang="en-GB" dirty="0">
                <a:solidFill>
                  <a:srgbClr val="000000"/>
                </a:solidFill>
                <a:latin typeface="Verdana" panose="020B0604030504040204" pitchFamily="34" charset="0"/>
              </a:rPr>
              <a:t>MOLTHAN-HILL, P., ROBINSON, Z.P., HOPE, A., DHARMASASMITA, A. and MCMANUS, E., 2020. </a:t>
            </a:r>
            <a:r>
              <a:rPr lang="en-GB" dirty="0">
                <a:latin typeface="Verdana" panose="020B0604030504040204" pitchFamily="34" charset="0"/>
                <a:hlinkClick r:id="rId4"/>
              </a:rPr>
              <a:t>Reducing carbon emissions in business through Responsible Management Education: influence at the micro-, meso- and macro-levels.</a:t>
            </a:r>
            <a:r>
              <a:rPr lang="en-GB" dirty="0">
                <a:solidFill>
                  <a:srgbClr val="000000"/>
                </a:solidFill>
                <a:latin typeface="Verdana" panose="020B0604030504040204" pitchFamily="34" charset="0"/>
              </a:rPr>
              <a:t> </a:t>
            </a:r>
            <a:r>
              <a:rPr lang="en-GB" i="1" dirty="0">
                <a:solidFill>
                  <a:srgbClr val="000000"/>
                </a:solidFill>
                <a:latin typeface="Verdana" panose="020B0604030504040204" pitchFamily="34" charset="0"/>
              </a:rPr>
              <a:t>International Journal of Management Education</a:t>
            </a:r>
            <a:r>
              <a:rPr lang="en-GB" dirty="0">
                <a:solidFill>
                  <a:srgbClr val="000000"/>
                </a:solidFill>
                <a:latin typeface="Verdana" panose="020B0604030504040204" pitchFamily="34" charset="0"/>
              </a:rPr>
              <a:t>, 18 (1): 100328. ISSN 1472-8117</a:t>
            </a:r>
            <a:endParaRPr lang="en-GB" dirty="0"/>
          </a:p>
        </p:txBody>
      </p:sp>
      <p:sp>
        <p:nvSpPr>
          <p:cNvPr id="10" name="TextBox 9">
            <a:extLst>
              <a:ext uri="{FF2B5EF4-FFF2-40B4-BE49-F238E27FC236}">
                <a16:creationId xmlns:a16="http://schemas.microsoft.com/office/drawing/2014/main" id="{E4B85D7B-21FA-4B9F-8E37-817AADA8EFF6}"/>
              </a:ext>
            </a:extLst>
          </p:cNvPr>
          <p:cNvSpPr txBox="1"/>
          <p:nvPr/>
        </p:nvSpPr>
        <p:spPr>
          <a:xfrm>
            <a:off x="6362700" y="1989138"/>
            <a:ext cx="3729037" cy="296862"/>
          </a:xfrm>
          <a:prstGeom prst="rect">
            <a:avLst/>
          </a:prstGeom>
          <a:noFill/>
        </p:spPr>
        <p:txBody>
          <a:bodyPr wrap="square" lIns="0" tIns="0" rIns="0" bIns="0" rtlCol="0" anchor="b" anchorCtr="0">
            <a:normAutofit/>
          </a:bodyPr>
          <a:lstStyle/>
          <a:p>
            <a:pPr algn="r"/>
            <a:r>
              <a:rPr lang="en-GB" b="1" dirty="0"/>
              <a:t>Guardian Award  2015</a:t>
            </a:r>
          </a:p>
        </p:txBody>
      </p:sp>
    </p:spTree>
    <p:extLst>
      <p:ext uri="{BB962C8B-B14F-4D97-AF65-F5344CB8AC3E}">
        <p14:creationId xmlns:p14="http://schemas.microsoft.com/office/powerpoint/2010/main" val="4168411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F9E7C1-2574-9E43-B1EC-9BA24B9D7084}"/>
              </a:ext>
            </a:extLst>
          </p:cNvPr>
          <p:cNvSpPr>
            <a:spLocks noGrp="1"/>
          </p:cNvSpPr>
          <p:nvPr>
            <p:ph type="body" idx="1"/>
          </p:nvPr>
        </p:nvSpPr>
        <p:spPr>
          <a:xfrm>
            <a:off x="396651" y="930526"/>
            <a:ext cx="11306176" cy="692647"/>
          </a:xfrm>
        </p:spPr>
        <p:txBody>
          <a:bodyPr>
            <a:noAutofit/>
          </a:bodyPr>
          <a:lstStyle/>
          <a:p>
            <a:pPr algn="ctr"/>
            <a:r>
              <a:rPr lang="en-GB" sz="2000" dirty="0"/>
              <a:t>A Course for SMEs to ‘build back better’ &amp; tackle the Climate Crisis. </a:t>
            </a:r>
          </a:p>
        </p:txBody>
      </p:sp>
      <p:sp>
        <p:nvSpPr>
          <p:cNvPr id="4" name="Title 3">
            <a:extLst>
              <a:ext uri="{FF2B5EF4-FFF2-40B4-BE49-F238E27FC236}">
                <a16:creationId xmlns:a16="http://schemas.microsoft.com/office/drawing/2014/main" id="{A6F8A2C9-ABB0-F148-B06C-684146C61012}"/>
              </a:ext>
            </a:extLst>
          </p:cNvPr>
          <p:cNvSpPr>
            <a:spLocks noGrp="1"/>
          </p:cNvSpPr>
          <p:nvPr>
            <p:ph type="title"/>
          </p:nvPr>
        </p:nvSpPr>
        <p:spPr>
          <a:xfrm>
            <a:off x="442912" y="204145"/>
            <a:ext cx="11306176" cy="1001982"/>
          </a:xfrm>
        </p:spPr>
        <p:txBody>
          <a:bodyPr>
            <a:normAutofit fontScale="90000"/>
          </a:bodyPr>
          <a:lstStyle/>
          <a:p>
            <a:r>
              <a:rPr lang="en-US" dirty="0"/>
              <a:t>Sustainability and Inclusive Leadership (SAIL)</a:t>
            </a:r>
          </a:p>
        </p:txBody>
      </p:sp>
      <p:pic>
        <p:nvPicPr>
          <p:cNvPr id="5" name="Picture 4" descr="Text&#10;&#10;Description automatically generated with low confidence">
            <a:extLst>
              <a:ext uri="{FF2B5EF4-FFF2-40B4-BE49-F238E27FC236}">
                <a16:creationId xmlns:a16="http://schemas.microsoft.com/office/drawing/2014/main" id="{1323A88F-9858-404B-8814-0A8C38B22A10}"/>
              </a:ext>
            </a:extLst>
          </p:cNvPr>
          <p:cNvPicPr>
            <a:picLocks noChangeAspect="1"/>
          </p:cNvPicPr>
          <p:nvPr/>
        </p:nvPicPr>
        <p:blipFill>
          <a:blip r:embed="rId2"/>
          <a:stretch>
            <a:fillRect/>
          </a:stretch>
        </p:blipFill>
        <p:spPr>
          <a:xfrm>
            <a:off x="8535004" y="5884592"/>
            <a:ext cx="3095418" cy="692646"/>
          </a:xfrm>
          <a:prstGeom prst="rect">
            <a:avLst/>
          </a:prstGeom>
        </p:spPr>
      </p:pic>
      <p:sp>
        <p:nvSpPr>
          <p:cNvPr id="6" name="TextBox 5">
            <a:extLst>
              <a:ext uri="{FF2B5EF4-FFF2-40B4-BE49-F238E27FC236}">
                <a16:creationId xmlns:a16="http://schemas.microsoft.com/office/drawing/2014/main" id="{8EAA8D48-C439-46DA-B15B-32B9F9C59B73}"/>
              </a:ext>
            </a:extLst>
          </p:cNvPr>
          <p:cNvSpPr txBox="1"/>
          <p:nvPr/>
        </p:nvSpPr>
        <p:spPr>
          <a:xfrm>
            <a:off x="8948691" y="1513855"/>
            <a:ext cx="3095418" cy="2451321"/>
          </a:xfrm>
          <a:prstGeom prst="rect">
            <a:avLst/>
          </a:prstGeom>
          <a:solidFill>
            <a:schemeClr val="accent2"/>
          </a:solidFill>
        </p:spPr>
        <p:txBody>
          <a:bodyPr wrap="square" lIns="0" tIns="0" rIns="0" bIns="0" rtlCol="0" anchor="b"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20B852A5-CA77-4A76-906F-BB443E0B120E}"/>
              </a:ext>
            </a:extLst>
          </p:cNvPr>
          <p:cNvSpPr txBox="1"/>
          <p:nvPr/>
        </p:nvSpPr>
        <p:spPr>
          <a:xfrm>
            <a:off x="9137180" y="1621521"/>
            <a:ext cx="2672179" cy="2250446"/>
          </a:xfrm>
          <a:prstGeom prst="rect">
            <a:avLst/>
          </a:prstGeom>
          <a:noFill/>
        </p:spPr>
        <p:txBody>
          <a:bodyPr wrap="square" lIns="0" tIns="0" rIns="0" bIns="0" rtlCol="0" anchor="b" anchorCtr="0">
            <a:normAutofit fontScale="7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FFFFFF"/>
                </a:solidFill>
                <a:effectLst/>
                <a:uLnTx/>
                <a:uFillTx/>
                <a:latin typeface="Arial" panose="020B0604020202020204"/>
                <a:ea typeface="+mn-ea"/>
                <a:cs typeface="+mn-cs"/>
              </a:rPr>
              <a:t>“I think that a lot of people just don’t have the awareness that’s needed to tackle the problem at scale, so being armed with some facts, ideas for engagement, methods of overcoming objections, and ultimately the confidence to challenge misinformation or misguided opinions is really helpful.”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rPr>
              <a:t>Participant Ben Williamson, Rebel Recruiters, Nottingham</a:t>
            </a:r>
          </a:p>
        </p:txBody>
      </p:sp>
      <p:sp>
        <p:nvSpPr>
          <p:cNvPr id="8" name="Content Placeholder 2">
            <a:extLst>
              <a:ext uri="{FF2B5EF4-FFF2-40B4-BE49-F238E27FC236}">
                <a16:creationId xmlns:a16="http://schemas.microsoft.com/office/drawing/2014/main" id="{B2870362-E908-4F60-A3DE-B865F69C4D13}"/>
              </a:ext>
            </a:extLst>
          </p:cNvPr>
          <p:cNvSpPr txBox="1">
            <a:spLocks/>
          </p:cNvSpPr>
          <p:nvPr/>
        </p:nvSpPr>
        <p:spPr>
          <a:xfrm>
            <a:off x="396651" y="1623173"/>
            <a:ext cx="8399247" cy="4304301"/>
          </a:xfrm>
          <a:prstGeom prst="rect">
            <a:avLst/>
          </a:prstGeom>
        </p:spPr>
        <p:txBody>
          <a:bodyPr vert="horz" lIns="0" tIns="45720" rIns="91440" bIns="45720" rtlCol="0">
            <a:normAutofit fontScale="70000" lnSpcReduction="20000"/>
          </a:bodyPr>
          <a:lstStyle>
            <a:lvl1pPr marL="228600" indent="-228600" algn="l" defTabSz="914400" rtl="0" eaLnBrk="1" latinLnBrk="0" hangingPunct="1">
              <a:lnSpc>
                <a:spcPct val="100000"/>
              </a:lnSpc>
              <a:spcBef>
                <a:spcPts val="1000"/>
              </a:spcBef>
              <a:buClr>
                <a:srgbClr val="821E69"/>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821E69"/>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821E69"/>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821E69"/>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821E69"/>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821E69"/>
              </a:buClr>
              <a:buSzTx/>
              <a:buFont typeface="Wingdings" pitchFamily="2" charset="2"/>
              <a:buNone/>
              <a:tabLst/>
              <a:defRPr/>
            </a:pPr>
            <a:r>
              <a:rPr kumimoji="0" lang="en-GB" sz="2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SAIL explores the global climate crisis, the very real impact that this will have on the economic landscape, and how important it is for businesses to be more sustainable as they work towards COVID-19 recovery. </a:t>
            </a:r>
          </a:p>
          <a:p>
            <a:pPr marL="0" marR="0" lvl="0" indent="0" algn="l" defTabSz="914400" rtl="0" eaLnBrk="1" fontAlgn="auto" latinLnBrk="0" hangingPunct="1">
              <a:lnSpc>
                <a:spcPct val="100000"/>
              </a:lnSpc>
              <a:spcBef>
                <a:spcPts val="1000"/>
              </a:spcBef>
              <a:spcAft>
                <a:spcPts val="0"/>
              </a:spcAft>
              <a:buClr>
                <a:srgbClr val="821E69"/>
              </a:buClr>
              <a:buSzTx/>
              <a:buFont typeface="Wingdings" pitchFamily="2" charset="2"/>
              <a:buNone/>
              <a:tabLst/>
              <a:defRPr/>
            </a:pPr>
            <a:r>
              <a:rPr kumimoji="0" lang="en-GB" sz="2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Participants learn:</a:t>
            </a:r>
          </a:p>
          <a:p>
            <a:pPr marL="685800" marR="0" lvl="1" indent="-228600" algn="l" defTabSz="914400" rtl="0" eaLnBrk="1" fontAlgn="auto" latinLnBrk="0" hangingPunct="1">
              <a:lnSpc>
                <a:spcPct val="100000"/>
              </a:lnSpc>
              <a:spcBef>
                <a:spcPts val="500"/>
              </a:spcBef>
              <a:spcAft>
                <a:spcPts val="0"/>
              </a:spcAft>
              <a:buClr>
                <a:srgbClr val="821E69"/>
              </a:buClr>
              <a:buSzTx/>
              <a:buFont typeface="Wingdings" pitchFamily="2" charset="2"/>
              <a:buChar char="§"/>
              <a:tabLst/>
              <a:defRPr/>
            </a:pPr>
            <a:r>
              <a:rPr kumimoji="0" lang="en-GB" sz="2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how businesses are affected by climate change, and vice versa</a:t>
            </a:r>
          </a:p>
          <a:p>
            <a:pPr marL="685800" marR="0" lvl="1" indent="-228600" algn="l" defTabSz="914400" rtl="0" eaLnBrk="1" fontAlgn="auto" latinLnBrk="0" hangingPunct="1">
              <a:lnSpc>
                <a:spcPct val="100000"/>
              </a:lnSpc>
              <a:spcBef>
                <a:spcPts val="500"/>
              </a:spcBef>
              <a:spcAft>
                <a:spcPts val="0"/>
              </a:spcAft>
              <a:buClr>
                <a:srgbClr val="821E69"/>
              </a:buClr>
              <a:buSzTx/>
              <a:buFont typeface="Wingdings" pitchFamily="2" charset="2"/>
              <a:buChar char="§"/>
              <a:tabLst/>
              <a:defRPr/>
            </a:pPr>
            <a:r>
              <a:rPr kumimoji="0" lang="en-GB" sz="2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climate change mitigation tools and high impact solutions: for personal life, work &amp; business</a:t>
            </a:r>
          </a:p>
          <a:p>
            <a:pPr marL="685800" marR="0" lvl="1" indent="-228600" algn="l" defTabSz="914400" rtl="0" eaLnBrk="1" fontAlgn="auto" latinLnBrk="0" hangingPunct="1">
              <a:lnSpc>
                <a:spcPct val="100000"/>
              </a:lnSpc>
              <a:spcBef>
                <a:spcPts val="500"/>
              </a:spcBef>
              <a:spcAft>
                <a:spcPts val="0"/>
              </a:spcAft>
              <a:buClr>
                <a:srgbClr val="821E69"/>
              </a:buClr>
              <a:buSzTx/>
              <a:buFont typeface="Wingdings" pitchFamily="2" charset="2"/>
              <a:buChar char="§"/>
              <a:tabLst/>
              <a:defRPr/>
            </a:pPr>
            <a:r>
              <a:rPr kumimoji="0" lang="en-GB" sz="2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recovery and change strategies, with support to develop an action plan. </a:t>
            </a:r>
          </a:p>
          <a:p>
            <a:pPr marL="685800" marR="0" lvl="1" indent="-228600" algn="l" defTabSz="914400" rtl="0" eaLnBrk="1" fontAlgn="auto" latinLnBrk="0" hangingPunct="1">
              <a:lnSpc>
                <a:spcPct val="100000"/>
              </a:lnSpc>
              <a:spcBef>
                <a:spcPts val="500"/>
              </a:spcBef>
              <a:spcAft>
                <a:spcPts val="0"/>
              </a:spcAft>
              <a:buClr>
                <a:srgbClr val="821E69"/>
              </a:buClr>
              <a:buSzTx/>
              <a:buFont typeface="Wingdings" pitchFamily="2" charset="2"/>
              <a:buChar char="§"/>
              <a:tabLst/>
              <a:defRPr/>
            </a:pPr>
            <a:endParaRPr kumimoji="0" lang="en-GB"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1000"/>
              </a:spcBef>
              <a:spcAft>
                <a:spcPts val="0"/>
              </a:spcAft>
              <a:buClr>
                <a:srgbClr val="821E69"/>
              </a:buClr>
              <a:buSzTx/>
              <a:buFont typeface="Wingdings" pitchFamily="2" charset="2"/>
              <a:buNone/>
              <a:tabLst/>
              <a:defRPr/>
            </a:pPr>
            <a:r>
              <a:rPr kumimoji="0" lang="en-GB" sz="2300" b="0" i="0" u="none" strike="noStrike" kern="1200" cap="none" spc="0" normalizeH="0" baseline="0" noProof="0" dirty="0">
                <a:ln>
                  <a:noFill/>
                </a:ln>
                <a:solidFill>
                  <a:srgbClr val="C7007F"/>
                </a:solidFill>
                <a:effectLst/>
                <a:uLnTx/>
                <a:uFillTx/>
                <a:latin typeface="Arial" panose="020B0604020202020204" pitchFamily="34" charset="0"/>
                <a:ea typeface="+mn-ea"/>
                <a:cs typeface="Arial" panose="020B0604020202020204" pitchFamily="34" charset="0"/>
              </a:rPr>
              <a:t>In real terms, businesses can expect a range of benefits including saving money, attracting and retaining employees and customers, reducing waste, increasing productivity, and getting a head start on becoming compliant for future regulations – as well as enhancing their mission &amp; values. </a:t>
            </a:r>
          </a:p>
          <a:p>
            <a:pPr marL="0" marR="0" lvl="0" indent="0" algn="ctr" defTabSz="914400" rtl="0" eaLnBrk="1" fontAlgn="auto" latinLnBrk="0" hangingPunct="1">
              <a:lnSpc>
                <a:spcPct val="100000"/>
              </a:lnSpc>
              <a:spcBef>
                <a:spcPts val="1000"/>
              </a:spcBef>
              <a:spcAft>
                <a:spcPts val="0"/>
              </a:spcAft>
              <a:buClr>
                <a:srgbClr val="821E69"/>
              </a:buClr>
              <a:buSzTx/>
              <a:buFont typeface="Wingdings" pitchFamily="2" charset="2"/>
              <a:buNone/>
              <a:tabLst/>
              <a:defRPr/>
            </a:pPr>
            <a:endParaRPr kumimoji="0" lang="en-GB"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1000"/>
              </a:spcBef>
              <a:spcAft>
                <a:spcPts val="0"/>
              </a:spcAft>
              <a:buClr>
                <a:srgbClr val="821E69"/>
              </a:buClr>
              <a:buSzTx/>
              <a:buFont typeface="Wingdings" pitchFamily="2" charset="2"/>
              <a:buNone/>
              <a:tabLst/>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Participants can gain a full certificate by the Carbon Literacy Trust. This course has also been accredited by NTU: participants can receive 10 credits towards a Level 4 (degree level) qualification.</a:t>
            </a:r>
          </a:p>
          <a:p>
            <a:pPr marL="0" marR="0" lvl="0" indent="0" algn="ctr" defTabSz="914400" rtl="0" eaLnBrk="1" fontAlgn="auto" latinLnBrk="0" hangingPunct="1">
              <a:lnSpc>
                <a:spcPct val="100000"/>
              </a:lnSpc>
              <a:spcBef>
                <a:spcPts val="1000"/>
              </a:spcBef>
              <a:spcAft>
                <a:spcPts val="0"/>
              </a:spcAft>
              <a:buClr>
                <a:srgbClr val="821E69"/>
              </a:buClr>
              <a:buSzTx/>
              <a:buFont typeface="Wingdings" pitchFamily="2" charset="2"/>
              <a:buNone/>
              <a:tabLst/>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 deliver this course in your business or area, email </a:t>
            </a: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3"/>
              </a:rPr>
              <a:t>SAIL@ntu.ac.uk</a:t>
            </a: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for more information. </a:t>
            </a:r>
          </a:p>
          <a:p>
            <a:pPr marL="0" marR="0" lvl="0" indent="0" algn="ctr" defTabSz="914400" rtl="0" eaLnBrk="1" fontAlgn="auto" latinLnBrk="0" hangingPunct="1">
              <a:lnSpc>
                <a:spcPct val="100000"/>
              </a:lnSpc>
              <a:spcBef>
                <a:spcPts val="1000"/>
              </a:spcBef>
              <a:spcAft>
                <a:spcPts val="0"/>
              </a:spcAft>
              <a:buClr>
                <a:srgbClr val="821E69"/>
              </a:buClr>
              <a:buSzTx/>
              <a:buFont typeface="Wingdings" pitchFamily="2" charset="2"/>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1000"/>
              </a:spcBef>
              <a:spcAft>
                <a:spcPts val="0"/>
              </a:spcAft>
              <a:buClr>
                <a:srgbClr val="821E69"/>
              </a:buClr>
              <a:buSzTx/>
              <a:buFont typeface="Wingdings" pitchFamily="2" charset="2"/>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1000"/>
              </a:spcBef>
              <a:spcAft>
                <a:spcPts val="0"/>
              </a:spcAft>
              <a:buClr>
                <a:srgbClr val="821E69"/>
              </a:buClr>
              <a:buSzTx/>
              <a:buFont typeface="Wingdings" pitchFamily="2" charset="2"/>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42012F46-A9D4-4F8C-9FD1-C866EBC23219}"/>
              </a:ext>
            </a:extLst>
          </p:cNvPr>
          <p:cNvSpPr/>
          <p:nvPr/>
        </p:nvSpPr>
        <p:spPr>
          <a:xfrm>
            <a:off x="8948691" y="4080586"/>
            <a:ext cx="3095418" cy="1565612"/>
          </a:xfrm>
          <a:prstGeom prst="rect">
            <a:avLst/>
          </a:prstGeom>
          <a:solidFill>
            <a:schemeClr val="bg1"/>
          </a:solidFill>
          <a:ln>
            <a:solidFill>
              <a:srgbClr val="C701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4CFD21A8-6B4D-4CB1-89B5-4AB1FB688431}"/>
              </a:ext>
            </a:extLst>
          </p:cNvPr>
          <p:cNvSpPr txBox="1"/>
          <p:nvPr/>
        </p:nvSpPr>
        <p:spPr>
          <a:xfrm>
            <a:off x="9137180" y="4178240"/>
            <a:ext cx="2672179" cy="1322773"/>
          </a:xfrm>
          <a:prstGeom prst="rect">
            <a:avLst/>
          </a:prstGeom>
          <a:noFill/>
        </p:spPr>
        <p:txBody>
          <a:bodyPr wrap="square" lIns="0" tIns="0" rIns="0" bIns="0" rtlCol="0" anchor="b"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C7007F"/>
                </a:solidFill>
                <a:effectLst/>
                <a:uLnTx/>
                <a:uFillTx/>
                <a:latin typeface="Arial" panose="020B0604020202020204"/>
                <a:ea typeface="+mn-ea"/>
                <a:cs typeface="+mn-cs"/>
              </a:rPr>
              <a:t>Nearly 50% of SMEs in our local area do not have a sustainability policy. This represents a significant area of development and opportunity for local businesses.</a:t>
            </a:r>
          </a:p>
        </p:txBody>
      </p:sp>
    </p:spTree>
    <p:extLst>
      <p:ext uri="{BB962C8B-B14F-4D97-AF65-F5344CB8AC3E}">
        <p14:creationId xmlns:p14="http://schemas.microsoft.com/office/powerpoint/2010/main" val="1048041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B791BF27-DA84-4D6E-B92C-F1D632AFF759}"/>
              </a:ext>
            </a:extLst>
          </p:cNvPr>
          <p:cNvSpPr>
            <a:spLocks noGrp="1"/>
          </p:cNvSpPr>
          <p:nvPr>
            <p:ph type="title"/>
          </p:nvPr>
        </p:nvSpPr>
        <p:spPr>
          <a:xfrm>
            <a:off x="1113810" y="2825248"/>
            <a:ext cx="4036334" cy="2387600"/>
          </a:xfrm>
        </p:spPr>
        <p:txBody>
          <a:bodyPr vert="horz" lIns="91440" tIns="45720" rIns="91440" bIns="45720" rtlCol="0" anchor="t">
            <a:normAutofit/>
          </a:bodyPr>
          <a:lstStyle/>
          <a:p>
            <a:pPr>
              <a:lnSpc>
                <a:spcPct val="90000"/>
              </a:lnSpc>
            </a:pPr>
            <a:r>
              <a:rPr lang="en-US" sz="5400" kern="1200" dirty="0">
                <a:latin typeface="+mj-lt"/>
                <a:ea typeface="+mj-ea"/>
                <a:cs typeface="+mj-cs"/>
              </a:rPr>
              <a:t>Pass it on</a:t>
            </a:r>
          </a:p>
        </p:txBody>
      </p:sp>
      <p:pic>
        <p:nvPicPr>
          <p:cNvPr id="10" name="Online Media 7" descr="Hands holding the earth&#10;&#10;Description automatically generated with low confidence">
            <a:hlinkClick r:id="" action="ppaction://media"/>
            <a:extLst>
              <a:ext uri="{FF2B5EF4-FFF2-40B4-BE49-F238E27FC236}">
                <a16:creationId xmlns:a16="http://schemas.microsoft.com/office/drawing/2014/main" id="{EA31F633-700D-417A-A8C1-E4484DF46EA5}"/>
              </a:ext>
            </a:extLst>
          </p:cNvPr>
          <p:cNvPicPr>
            <a:picLocks noRot="1" noChangeAspect="1"/>
          </p:cNvPicPr>
          <p:nvPr>
            <a:videoFile r:link="rId1"/>
          </p:nvPr>
        </p:nvPicPr>
        <p:blipFill>
          <a:blip r:embed="rId3"/>
          <a:stretch/>
        </p:blipFill>
        <p:spPr>
          <a:xfrm>
            <a:off x="5922492" y="1744712"/>
            <a:ext cx="5536001" cy="3293920"/>
          </a:xfrm>
          <a:prstGeom prst="rect">
            <a:avLst/>
          </a:prstGeom>
        </p:spPr>
      </p:pic>
    </p:spTree>
    <p:extLst>
      <p:ext uri="{BB962C8B-B14F-4D97-AF65-F5344CB8AC3E}">
        <p14:creationId xmlns:p14="http://schemas.microsoft.com/office/powerpoint/2010/main" val="53567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F30267D-086C-45FF-A1EB-401582D84347}"/>
              </a:ext>
            </a:extLst>
          </p:cNvPr>
          <p:cNvSpPr>
            <a:spLocks noGrp="1"/>
          </p:cNvSpPr>
          <p:nvPr>
            <p:ph sz="half" idx="1"/>
          </p:nvPr>
        </p:nvSpPr>
        <p:spPr/>
        <p:txBody>
          <a:bodyPr>
            <a:normAutofit/>
          </a:bodyPr>
          <a:lstStyle/>
          <a:p>
            <a:r>
              <a:rPr lang="en-GB" dirty="0"/>
              <a:t>All times 11:00am – 1:00pm EDT (16:00 – 18:00 BST)</a:t>
            </a:r>
          </a:p>
          <a:p>
            <a:r>
              <a:rPr lang="en-GB" dirty="0"/>
              <a:t>Register to receive Zoom links:</a:t>
            </a:r>
          </a:p>
          <a:p>
            <a:pPr lvl="1"/>
            <a:r>
              <a:rPr lang="en-GB" dirty="0">
                <a:hlinkClick r:id="rId2"/>
              </a:rPr>
              <a:t>https://waynestate.az1.qualtrics.com/jfe/form/SV_5gpDLIHcrlw8GmG</a:t>
            </a:r>
            <a:endParaRPr lang="en-GB" dirty="0"/>
          </a:p>
          <a:p>
            <a:r>
              <a:rPr lang="en-GB" dirty="0"/>
              <a:t>September 10, 2021</a:t>
            </a:r>
          </a:p>
          <a:p>
            <a:r>
              <a:rPr lang="en-GB" dirty="0"/>
              <a:t>September 17, 2021</a:t>
            </a:r>
          </a:p>
          <a:p>
            <a:r>
              <a:rPr lang="en-GB" dirty="0"/>
              <a:t>September 24, 2021</a:t>
            </a:r>
          </a:p>
          <a:p>
            <a:r>
              <a:rPr lang="en-GB" dirty="0"/>
              <a:t>October 1, 2021</a:t>
            </a:r>
            <a:endParaRPr lang="en-US" dirty="0"/>
          </a:p>
          <a:p>
            <a:endParaRPr lang="en-GB" dirty="0"/>
          </a:p>
          <a:p>
            <a:endParaRPr lang="en-GB" dirty="0"/>
          </a:p>
        </p:txBody>
      </p:sp>
      <p:sp>
        <p:nvSpPr>
          <p:cNvPr id="5" name="Title 4">
            <a:extLst>
              <a:ext uri="{FF2B5EF4-FFF2-40B4-BE49-F238E27FC236}">
                <a16:creationId xmlns:a16="http://schemas.microsoft.com/office/drawing/2014/main" id="{EC04008E-092C-421B-8622-40A6471242F0}"/>
              </a:ext>
            </a:extLst>
          </p:cNvPr>
          <p:cNvSpPr>
            <a:spLocks noGrp="1"/>
          </p:cNvSpPr>
          <p:nvPr>
            <p:ph type="title"/>
          </p:nvPr>
        </p:nvSpPr>
        <p:spPr/>
        <p:txBody>
          <a:bodyPr/>
          <a:lstStyle/>
          <a:p>
            <a:r>
              <a:rPr lang="en-GB" dirty="0"/>
              <a:t>Join our next Carbon Literacy Training</a:t>
            </a:r>
          </a:p>
        </p:txBody>
      </p:sp>
      <p:sp>
        <p:nvSpPr>
          <p:cNvPr id="4" name="Date Placeholder 3">
            <a:extLst>
              <a:ext uri="{FF2B5EF4-FFF2-40B4-BE49-F238E27FC236}">
                <a16:creationId xmlns:a16="http://schemas.microsoft.com/office/drawing/2014/main" id="{E09C71A1-DB3B-4708-9195-29F1D977E693}"/>
              </a:ext>
            </a:extLst>
          </p:cNvPr>
          <p:cNvSpPr>
            <a:spLocks noGrp="1"/>
          </p:cNvSpPr>
          <p:nvPr>
            <p:ph type="dt" sz="half" idx="4294967295"/>
          </p:nvPr>
        </p:nvSpPr>
        <p:spPr>
          <a:xfrm>
            <a:off x="6718300" y="5184775"/>
            <a:ext cx="5473700" cy="35877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7342E9-89D0-D246-B0E5-635614E13D75}" type="datetime1">
              <a:rPr kumimoji="0" lang="en-GB" sz="1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12/11/2021</a:t>
            </a:fld>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431741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ADF974-9179-4EE0-AD8F-D02D45DB693F}"/>
              </a:ext>
            </a:extLst>
          </p:cNvPr>
          <p:cNvSpPr txBox="1"/>
          <p:nvPr/>
        </p:nvSpPr>
        <p:spPr>
          <a:xfrm>
            <a:off x="802767" y="4146993"/>
            <a:ext cx="10458450" cy="2071687"/>
          </a:xfrm>
          <a:prstGeom prst="rect">
            <a:avLst/>
          </a:prstGeom>
          <a:noFill/>
        </p:spPr>
        <p:txBody>
          <a:bodyPr wrap="square" lIns="0" tIns="0" rIns="0" bIns="0" rtlCol="0" anchor="b" anchorCtr="0">
            <a:normAutofit lnSpcReduction="10000"/>
          </a:bodyPr>
          <a:lstStyle/>
          <a:p>
            <a:pPr algn="ctr"/>
            <a:r>
              <a:rPr lang="en-GB" sz="3600" dirty="0"/>
              <a:t>Want to adapt any of our projects to your university? </a:t>
            </a:r>
            <a:br>
              <a:rPr lang="en-GB" sz="3600" dirty="0"/>
            </a:br>
            <a:r>
              <a:rPr lang="en-GB" sz="3600" dirty="0"/>
              <a:t>Please contact Prof Dr Petra Molthan-Hill  </a:t>
            </a:r>
          </a:p>
          <a:p>
            <a:pPr algn="ctr"/>
            <a:r>
              <a:rPr lang="en-GB" sz="3600" dirty="0"/>
              <a:t>petra.molthan-hill@ntu.ac.uk</a:t>
            </a:r>
          </a:p>
        </p:txBody>
      </p:sp>
    </p:spTree>
    <p:extLst>
      <p:ext uri="{BB962C8B-B14F-4D97-AF65-F5344CB8AC3E}">
        <p14:creationId xmlns:p14="http://schemas.microsoft.com/office/powerpoint/2010/main" val="3192034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0673911-1A14-47AE-B9FC-3B697AAE3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0040" y="4892040"/>
            <a:ext cx="11548872"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1FB6138-1EBD-B74E-82D2-FD7608E85B83}"/>
              </a:ext>
            </a:extLst>
          </p:cNvPr>
          <p:cNvSpPr>
            <a:spLocks noGrp="1"/>
          </p:cNvSpPr>
          <p:nvPr>
            <p:ph type="ctrTitle" idx="4294967295"/>
          </p:nvPr>
        </p:nvSpPr>
        <p:spPr>
          <a:xfrm>
            <a:off x="1798928" y="5093208"/>
            <a:ext cx="6467247" cy="1261872"/>
          </a:xfrm>
        </p:spPr>
        <p:txBody>
          <a:bodyPr vert="horz" lIns="91440" tIns="45720" rIns="91440" bIns="45720" rtlCol="0" anchor="ctr">
            <a:normAutofit/>
          </a:bodyPr>
          <a:lstStyle/>
          <a:p>
            <a:pPr marL="0" indent="0">
              <a:lnSpc>
                <a:spcPct val="90000"/>
              </a:lnSpc>
            </a:pPr>
            <a:r>
              <a:rPr lang="en-US" sz="2600" kern="1200" dirty="0" err="1">
                <a:solidFill>
                  <a:srgbClr val="FFFFFF"/>
                </a:solidFill>
                <a:latin typeface="+mj-lt"/>
                <a:ea typeface="+mj-ea"/>
                <a:cs typeface="+mj-cs"/>
              </a:rPr>
              <a:t>En</a:t>
            </a:r>
            <a:r>
              <a:rPr lang="en-US" sz="2600" kern="1200" dirty="0">
                <a:solidFill>
                  <a:srgbClr val="FFFFFF"/>
                </a:solidFill>
                <a:latin typeface="+mj-lt"/>
                <a:ea typeface="+mj-ea"/>
                <a:cs typeface="+mj-cs"/>
              </a:rPr>
              <a:t>-ROADS </a:t>
            </a:r>
            <a:r>
              <a:rPr lang="en-US" sz="2600" b="0" kern="1200" dirty="0">
                <a:solidFill>
                  <a:srgbClr val="FFFFFF"/>
                </a:solidFill>
                <a:latin typeface="+mj-lt"/>
                <a:ea typeface="+mj-ea"/>
                <a:cs typeface="+mj-cs"/>
              </a:rPr>
              <a:t>is a cutting-edge simulation model used to test climate solutions and generate climate scenarios for the future.</a:t>
            </a:r>
          </a:p>
        </p:txBody>
      </p:sp>
      <p:pic>
        <p:nvPicPr>
          <p:cNvPr id="4" name="Picture 3">
            <a:extLst>
              <a:ext uri="{FF2B5EF4-FFF2-40B4-BE49-F238E27FC236}">
                <a16:creationId xmlns:a16="http://schemas.microsoft.com/office/drawing/2014/main" id="{95CBB78F-4B26-DE45-AF8F-0E7C7D091120}"/>
              </a:ext>
            </a:extLst>
          </p:cNvPr>
          <p:cNvPicPr>
            <a:picLocks noChangeAspect="1"/>
          </p:cNvPicPr>
          <p:nvPr/>
        </p:nvPicPr>
        <p:blipFill>
          <a:blip r:embed="rId3"/>
          <a:stretch>
            <a:fillRect/>
          </a:stretch>
        </p:blipFill>
        <p:spPr>
          <a:xfrm>
            <a:off x="1798929" y="69575"/>
            <a:ext cx="9056660" cy="4664180"/>
          </a:xfrm>
          <a:prstGeom prst="rect">
            <a:avLst/>
          </a:prstGeom>
          <a:ln w="25400">
            <a:solidFill>
              <a:schemeClr val="accent2"/>
            </a:solidFill>
          </a:ln>
        </p:spPr>
      </p:pic>
      <p:cxnSp>
        <p:nvCxnSpPr>
          <p:cNvPr id="13" name="Straight Connector 10">
            <a:extLst>
              <a:ext uri="{FF2B5EF4-FFF2-40B4-BE49-F238E27FC236}">
                <a16:creationId xmlns:a16="http://schemas.microsoft.com/office/drawing/2014/main" id="{9392F240-FCCC-4D1B-89FD-0485B2F8F4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5040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Museo Sans 500"/>
              </a:rPr>
              <a:t>Case Studies: Japan</a:t>
            </a:r>
          </a:p>
        </p:txBody>
      </p:sp>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373"/>
          <a:stretch/>
        </p:blipFill>
        <p:spPr bwMode="auto">
          <a:xfrm>
            <a:off x="1524000" y="1306048"/>
            <a:ext cx="9144000" cy="4660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A8583C1D-CC57-F642-BC00-CD568F6515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2184" y="155850"/>
            <a:ext cx="2843808" cy="755101"/>
          </a:xfrm>
          <a:prstGeom prst="rect">
            <a:avLst/>
          </a:prstGeom>
        </p:spPr>
      </p:pic>
    </p:spTree>
    <p:extLst>
      <p:ext uri="{BB962C8B-B14F-4D97-AF65-F5344CB8AC3E}">
        <p14:creationId xmlns:p14="http://schemas.microsoft.com/office/powerpoint/2010/main" val="2023511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Museo Sans 500"/>
              </a:rPr>
              <a:t>Case Studies: Colombia</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310" y="1052737"/>
            <a:ext cx="9091844" cy="4849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B19715AD-3432-5942-A187-23BA22ECC3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2184" y="155850"/>
            <a:ext cx="2843808" cy="755101"/>
          </a:xfrm>
          <a:prstGeom prst="rect">
            <a:avLst/>
          </a:prstGeom>
        </p:spPr>
      </p:pic>
    </p:spTree>
    <p:extLst>
      <p:ext uri="{BB962C8B-B14F-4D97-AF65-F5344CB8AC3E}">
        <p14:creationId xmlns:p14="http://schemas.microsoft.com/office/powerpoint/2010/main" val="2735917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Museo Sans 500"/>
              </a:rPr>
              <a:t>Flower Framework: Petals</a:t>
            </a:r>
          </a:p>
        </p:txBody>
      </p:sp>
      <p:pic>
        <p:nvPicPr>
          <p:cNvPr id="10" name="Picture 9">
            <a:extLst>
              <a:ext uri="{FF2B5EF4-FFF2-40B4-BE49-F238E27FC236}">
                <a16:creationId xmlns:a16="http://schemas.microsoft.com/office/drawing/2014/main" id="{A130EAF5-8799-4A4D-A6BA-06B42A50E4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14179" y="1370940"/>
            <a:ext cx="5472608" cy="4884651"/>
          </a:xfrm>
          <a:prstGeom prst="rect">
            <a:avLst/>
          </a:prstGeom>
        </p:spPr>
      </p:pic>
      <p:pic>
        <p:nvPicPr>
          <p:cNvPr id="11" name="Picture 10">
            <a:extLst>
              <a:ext uri="{FF2B5EF4-FFF2-40B4-BE49-F238E27FC236}">
                <a16:creationId xmlns:a16="http://schemas.microsoft.com/office/drawing/2014/main" id="{C3D2D877-23C3-084D-8D25-75307C3A2EAB}"/>
              </a:ext>
            </a:extLst>
          </p:cNvPr>
          <p:cNvPicPr>
            <a:picLocks noChangeAspect="1"/>
          </p:cNvPicPr>
          <p:nvPr/>
        </p:nvPicPr>
        <p:blipFill>
          <a:blip r:embed="rId3"/>
          <a:stretch>
            <a:fillRect/>
          </a:stretch>
        </p:blipFill>
        <p:spPr>
          <a:xfrm>
            <a:off x="8688288" y="1374548"/>
            <a:ext cx="1637778" cy="1021862"/>
          </a:xfrm>
          <a:prstGeom prst="rect">
            <a:avLst/>
          </a:prstGeom>
        </p:spPr>
      </p:pic>
      <p:pic>
        <p:nvPicPr>
          <p:cNvPr id="5" name="Picture 4">
            <a:extLst>
              <a:ext uri="{FF2B5EF4-FFF2-40B4-BE49-F238E27FC236}">
                <a16:creationId xmlns:a16="http://schemas.microsoft.com/office/drawing/2014/main" id="{0B770D06-7E63-BD4D-A352-C7D6E9C25E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52184" y="155850"/>
            <a:ext cx="2843808" cy="755101"/>
          </a:xfrm>
          <a:prstGeom prst="rect">
            <a:avLst/>
          </a:prstGeom>
        </p:spPr>
      </p:pic>
      <p:sp>
        <p:nvSpPr>
          <p:cNvPr id="3" name="TextBox 2">
            <a:hlinkClick r:id="rId5"/>
            <a:extLst>
              <a:ext uri="{FF2B5EF4-FFF2-40B4-BE49-F238E27FC236}">
                <a16:creationId xmlns:a16="http://schemas.microsoft.com/office/drawing/2014/main" id="{6B561722-13CD-4855-A784-1429989E23B8}"/>
              </a:ext>
            </a:extLst>
          </p:cNvPr>
          <p:cNvSpPr txBox="1"/>
          <p:nvPr/>
        </p:nvSpPr>
        <p:spPr>
          <a:xfrm>
            <a:off x="1590799" y="6255591"/>
            <a:ext cx="6710758" cy="307777"/>
          </a:xfrm>
          <a:prstGeom prst="rect">
            <a:avLst/>
          </a:prstGeom>
          <a:noFill/>
        </p:spPr>
        <p:txBody>
          <a:bodyPr wrap="square" rtlCol="0">
            <a:spAutoFit/>
          </a:bodyPr>
          <a:lstStyle/>
          <a:p>
            <a:pPr eaLnBrk="0" fontAlgn="base" hangingPunct="0">
              <a:spcBef>
                <a:spcPct val="0"/>
              </a:spcBef>
              <a:spcAft>
                <a:spcPct val="0"/>
              </a:spcAft>
            </a:pPr>
            <a:r>
              <a:rPr lang="en-GB" sz="1400" dirty="0">
                <a:solidFill>
                  <a:srgbClr val="004D75"/>
                </a:solidFill>
                <a:latin typeface="Verdana" panose="020B0604030504040204" pitchFamily="34" charset="0"/>
                <a:cs typeface="Arial" panose="020B0604020202020204" pitchFamily="34" charset="0"/>
                <a:hlinkClick r:id="rId5"/>
              </a:rPr>
              <a:t>https://www.climateinteractive.org/ci-topics/multisolving/flower/</a:t>
            </a:r>
            <a:endParaRPr lang="en-GB" sz="1400" dirty="0">
              <a:solidFill>
                <a:srgbClr val="004D75"/>
              </a:solidFill>
              <a:latin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907264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AC7944-B123-F344-94BE-3F43D978B506}"/>
              </a:ext>
            </a:extLst>
          </p:cNvPr>
          <p:cNvSpPr>
            <a:spLocks noGrp="1"/>
          </p:cNvSpPr>
          <p:nvPr>
            <p:ph sz="half" idx="1"/>
          </p:nvPr>
        </p:nvSpPr>
        <p:spPr>
          <a:xfrm>
            <a:off x="6654017" y="1336975"/>
            <a:ext cx="5095069" cy="5278313"/>
          </a:xfrm>
        </p:spPr>
        <p:txBody>
          <a:bodyPr>
            <a:normAutofit/>
          </a:bodyPr>
          <a:lstStyle/>
          <a:p>
            <a:pPr marL="0" indent="0">
              <a:buNone/>
            </a:pPr>
            <a:endParaRPr lang="en-GB" dirty="0">
              <a:solidFill>
                <a:schemeClr val="accent1">
                  <a:lumMod val="50000"/>
                </a:schemeClr>
              </a:solidFill>
              <a:latin typeface="Verdana" panose="020B0604030504040204" pitchFamily="34" charset="0"/>
              <a:ea typeface="Verdana" panose="020B0604030504040204" pitchFamily="34" charset="0"/>
            </a:endParaRPr>
          </a:p>
          <a:p>
            <a:pPr marL="0" indent="0">
              <a:buNone/>
            </a:pPr>
            <a:endParaRPr lang="en-GB" dirty="0">
              <a:solidFill>
                <a:schemeClr val="accent1">
                  <a:lumMod val="50000"/>
                </a:schemeClr>
              </a:solidFill>
              <a:latin typeface="Verdana" panose="020B0604030504040204" pitchFamily="34" charset="0"/>
              <a:ea typeface="Verdana" panose="020B0604030504040204" pitchFamily="34" charset="0"/>
            </a:endParaRPr>
          </a:p>
        </p:txBody>
      </p:sp>
      <p:sp>
        <p:nvSpPr>
          <p:cNvPr id="4" name="Title 3">
            <a:extLst>
              <a:ext uri="{FF2B5EF4-FFF2-40B4-BE49-F238E27FC236}">
                <a16:creationId xmlns:a16="http://schemas.microsoft.com/office/drawing/2014/main" id="{A6F8A2C9-ABB0-F148-B06C-684146C61012}"/>
              </a:ext>
            </a:extLst>
          </p:cNvPr>
          <p:cNvSpPr>
            <a:spLocks noGrp="1"/>
          </p:cNvSpPr>
          <p:nvPr>
            <p:ph type="title"/>
          </p:nvPr>
        </p:nvSpPr>
        <p:spPr>
          <a:xfrm>
            <a:off x="115911" y="462496"/>
            <a:ext cx="11822804" cy="1001983"/>
          </a:xfrm>
        </p:spPr>
        <p:txBody>
          <a:bodyPr>
            <a:noAutofit/>
          </a:bodyPr>
          <a:lstStyle/>
          <a:p>
            <a:r>
              <a:rPr lang="en-GB" sz="3600" dirty="0"/>
              <a:t>Solutions: A lot to know…</a:t>
            </a:r>
            <a:endParaRPr lang="en-US" sz="3600" dirty="0"/>
          </a:p>
        </p:txBody>
      </p:sp>
      <p:pic>
        <p:nvPicPr>
          <p:cNvPr id="7" name="Grafik 2">
            <a:extLst>
              <a:ext uri="{FF2B5EF4-FFF2-40B4-BE49-F238E27FC236}">
                <a16:creationId xmlns:a16="http://schemas.microsoft.com/office/drawing/2014/main" id="{6D5BB798-421D-4ADF-814D-D5724F45990C}"/>
              </a:ext>
            </a:extLst>
          </p:cNvPr>
          <p:cNvPicPr>
            <a:picLocks noChangeAspect="1"/>
          </p:cNvPicPr>
          <p:nvPr/>
        </p:nvPicPr>
        <p:blipFill>
          <a:blip r:embed="rId3"/>
          <a:stretch>
            <a:fillRect/>
          </a:stretch>
        </p:blipFill>
        <p:spPr>
          <a:xfrm>
            <a:off x="8134349" y="1281553"/>
            <a:ext cx="3225017" cy="3905250"/>
          </a:xfrm>
          <a:prstGeom prst="rect">
            <a:avLst/>
          </a:prstGeom>
        </p:spPr>
      </p:pic>
      <p:sp>
        <p:nvSpPr>
          <p:cNvPr id="2" name="Rectangle 1">
            <a:extLst>
              <a:ext uri="{FF2B5EF4-FFF2-40B4-BE49-F238E27FC236}">
                <a16:creationId xmlns:a16="http://schemas.microsoft.com/office/drawing/2014/main" id="{43E4812D-6633-4191-B85B-9574397C33EF}"/>
              </a:ext>
            </a:extLst>
          </p:cNvPr>
          <p:cNvSpPr/>
          <p:nvPr/>
        </p:nvSpPr>
        <p:spPr>
          <a:xfrm>
            <a:off x="8134349" y="5304656"/>
            <a:ext cx="3225017" cy="646331"/>
          </a:xfrm>
          <a:prstGeom prst="rect">
            <a:avLst/>
          </a:prstGeom>
        </p:spPr>
        <p:txBody>
          <a:bodyPr wrap="square">
            <a:spAutoFit/>
          </a:bodyPr>
          <a:lstStyle/>
          <a:p>
            <a:r>
              <a:rPr lang="en-GB" dirty="0">
                <a:hlinkClick r:id="rId4"/>
              </a:rPr>
              <a:t>https://profilebooks.com/how-bad-are-bananas.html</a:t>
            </a:r>
            <a:endParaRPr lang="en-GB" dirty="0"/>
          </a:p>
        </p:txBody>
      </p:sp>
      <p:pic>
        <p:nvPicPr>
          <p:cNvPr id="14" name="Picture 4" descr="Image result for project drawdown book&quot;">
            <a:extLst>
              <a:ext uri="{FF2B5EF4-FFF2-40B4-BE49-F238E27FC236}">
                <a16:creationId xmlns:a16="http://schemas.microsoft.com/office/drawing/2014/main" id="{2D1F2256-B105-432D-8384-569A2608208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03592" y="1281553"/>
            <a:ext cx="3671886" cy="393305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D8445B01-17A0-49B5-BD03-75DC63495FCD}"/>
              </a:ext>
            </a:extLst>
          </p:cNvPr>
          <p:cNvSpPr/>
          <p:nvPr/>
        </p:nvSpPr>
        <p:spPr>
          <a:xfrm>
            <a:off x="3803592" y="5443155"/>
            <a:ext cx="2941896" cy="369332"/>
          </a:xfrm>
          <a:prstGeom prst="rect">
            <a:avLst/>
          </a:prstGeom>
        </p:spPr>
        <p:txBody>
          <a:bodyPr wrap="none">
            <a:spAutoFit/>
          </a:bodyPr>
          <a:lstStyle/>
          <a:p>
            <a:r>
              <a:rPr lang="en-GB" dirty="0">
                <a:hlinkClick r:id="rId6"/>
              </a:rPr>
              <a:t>https://www.drawdown.org/</a:t>
            </a:r>
            <a:endParaRPr lang="en-GB" dirty="0"/>
          </a:p>
        </p:txBody>
      </p:sp>
    </p:spTree>
    <p:extLst>
      <p:ext uri="{BB962C8B-B14F-4D97-AF65-F5344CB8AC3E}">
        <p14:creationId xmlns:p14="http://schemas.microsoft.com/office/powerpoint/2010/main" val="3684211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495600" y="1101205"/>
            <a:ext cx="6624736" cy="5703003"/>
          </a:xfrm>
          <a:prstGeom prst="rect">
            <a:avLst/>
          </a:prstGeom>
        </p:spPr>
      </p:pic>
      <p:sp>
        <p:nvSpPr>
          <p:cNvPr id="3" name="Title 2"/>
          <p:cNvSpPr>
            <a:spLocks noGrp="1"/>
          </p:cNvSpPr>
          <p:nvPr>
            <p:ph type="title"/>
          </p:nvPr>
        </p:nvSpPr>
        <p:spPr/>
        <p:txBody>
          <a:bodyPr/>
          <a:lstStyle/>
          <a:p>
            <a:r>
              <a:rPr lang="en-GB" dirty="0">
                <a:latin typeface="Museo Sans 500"/>
                <a:cs typeface="Museo Sans 500"/>
              </a:rPr>
              <a:t>Carbon Dioxide Equivalent</a:t>
            </a:r>
          </a:p>
        </p:txBody>
      </p:sp>
      <p:pic>
        <p:nvPicPr>
          <p:cNvPr id="11" name="Picture 10" descr="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1644" y="2276872"/>
            <a:ext cx="6408711" cy="3888432"/>
          </a:xfrm>
          <a:prstGeom prst="rect">
            <a:avLst/>
          </a:prstGeom>
        </p:spPr>
      </p:pic>
      <p:pic>
        <p:nvPicPr>
          <p:cNvPr id="5" name="Picture 4">
            <a:extLst>
              <a:ext uri="{FF2B5EF4-FFF2-40B4-BE49-F238E27FC236}">
                <a16:creationId xmlns:a16="http://schemas.microsoft.com/office/drawing/2014/main" id="{665049CA-B881-3F49-BA0C-88CF8F401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7604" y="75829"/>
            <a:ext cx="3679160" cy="976907"/>
          </a:xfrm>
          <a:prstGeom prst="rect">
            <a:avLst/>
          </a:prstGeom>
        </p:spPr>
      </p:pic>
    </p:spTree>
    <p:extLst>
      <p:ext uri="{BB962C8B-B14F-4D97-AF65-F5344CB8AC3E}">
        <p14:creationId xmlns:p14="http://schemas.microsoft.com/office/powerpoint/2010/main" val="312562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Museo Sans 500"/>
                <a:cs typeface="Museo Sans 500"/>
              </a:rPr>
              <a:t>Activity = Carbon Dioxide Equivalent</a:t>
            </a:r>
          </a:p>
        </p:txBody>
      </p:sp>
      <p:pic>
        <p:nvPicPr>
          <p:cNvPr id="4" name="Picture 3"/>
          <p:cNvPicPr>
            <a:picLocks noChangeAspect="1"/>
          </p:cNvPicPr>
          <p:nvPr/>
        </p:nvPicPr>
        <p:blipFill>
          <a:blip r:embed="rId3"/>
          <a:stretch>
            <a:fillRect/>
          </a:stretch>
        </p:blipFill>
        <p:spPr>
          <a:xfrm>
            <a:off x="3071665" y="2708920"/>
            <a:ext cx="3069089" cy="3547244"/>
          </a:xfrm>
          <a:prstGeom prst="rect">
            <a:avLst/>
          </a:prstGeom>
        </p:spPr>
      </p:pic>
      <p:sp>
        <p:nvSpPr>
          <p:cNvPr id="5" name="Rectangle 4"/>
          <p:cNvSpPr/>
          <p:nvPr/>
        </p:nvSpPr>
        <p:spPr>
          <a:xfrm>
            <a:off x="2711625" y="1196752"/>
            <a:ext cx="3672408" cy="1656184"/>
          </a:xfrm>
          <a:prstGeom prst="rect">
            <a:avLst/>
          </a:prstGeom>
          <a:noFill/>
          <a:ln>
            <a:noFill/>
          </a:ln>
        </p:spPr>
        <p:txBody>
          <a:bodyPr wrap="square" lIns="91440" tIns="45720" rIns="91440" bIns="45720" numCol="1">
            <a:prstTxWarp prst="textFadeDown">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5400" b="1" i="0" u="none" strike="noStrike" kern="1200" cap="none" spc="0" normalizeH="0" baseline="0" noProof="0" dirty="0">
                <a:ln w="12700">
                  <a:solidFill>
                    <a:srgbClr val="E8005A"/>
                  </a:solidFill>
                  <a:prstDash val="solid"/>
                </a:ln>
                <a:solidFill>
                  <a:srgbClr val="053663"/>
                </a:solidFill>
                <a:effectLst>
                  <a:outerShdw blurRad="41275" dist="20320" dir="1800000" algn="tl" rotWithShape="0">
                    <a:srgbClr val="000000">
                      <a:alpha val="40000"/>
                    </a:srgbClr>
                  </a:outerShdw>
                </a:effectLst>
                <a:uLnTx/>
                <a:uFillTx/>
                <a:latin typeface="Museo Sans 500"/>
                <a:ea typeface="+mn-ea"/>
                <a:cs typeface="Museo Sans 500"/>
              </a:rPr>
              <a:t>Human Activity</a:t>
            </a:r>
          </a:p>
        </p:txBody>
      </p:sp>
      <p:sp>
        <p:nvSpPr>
          <p:cNvPr id="8" name="Cloud 7"/>
          <p:cNvSpPr/>
          <p:nvPr/>
        </p:nvSpPr>
        <p:spPr bwMode="auto">
          <a:xfrm>
            <a:off x="6888089" y="2060848"/>
            <a:ext cx="2736303" cy="2118300"/>
          </a:xfrm>
          <a:prstGeom prst="cloud">
            <a:avLst/>
          </a:prstGeom>
          <a:solidFill>
            <a:srgbClr val="E4E4E4"/>
          </a:solidFill>
          <a:ln w="28575" cap="flat" cmpd="sng" algn="ctr">
            <a:solidFill>
              <a:srgbClr val="E8005A"/>
            </a:solidFill>
            <a:prstDash val="solid"/>
            <a:round/>
            <a:headEnd type="none" w="med" len="med"/>
            <a:tailEnd type="none" w="med" len="med"/>
          </a:ln>
          <a:effectLst/>
        </p:spPr>
        <p:txBody>
          <a:bodyPr anchor="ct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0" lang="en-GB" sz="4400" b="0" i="0" u="none" strike="noStrike" kern="1200" cap="none" spc="0" normalizeH="0" baseline="0" noProof="0" dirty="0">
                <a:ln>
                  <a:noFill/>
                </a:ln>
                <a:solidFill>
                  <a:srgbClr val="053663"/>
                </a:solidFill>
                <a:effectLst/>
                <a:uLnTx/>
                <a:uFillTx/>
                <a:latin typeface="Museo Sans 500"/>
                <a:ea typeface="+mn-ea"/>
                <a:cs typeface="Museo Sans 500"/>
              </a:rPr>
              <a:t>CO2e</a:t>
            </a:r>
          </a:p>
        </p:txBody>
      </p:sp>
      <p:sp>
        <p:nvSpPr>
          <p:cNvPr id="10" name="Cloud 9"/>
          <p:cNvSpPr/>
          <p:nvPr/>
        </p:nvSpPr>
        <p:spPr bwMode="auto">
          <a:xfrm>
            <a:off x="6240017" y="4149080"/>
            <a:ext cx="1016495" cy="567680"/>
          </a:xfrm>
          <a:prstGeom prst="cloud">
            <a:avLst/>
          </a:prstGeom>
          <a:solidFill>
            <a:srgbClr val="E4E4E4"/>
          </a:solidFill>
          <a:ln w="28575" cap="flat" cmpd="sng" algn="ctr">
            <a:solidFill>
              <a:srgbClr val="E8005A"/>
            </a:solidFill>
            <a:prstDash val="solid"/>
            <a:round/>
            <a:headEnd type="none" w="med" len="med"/>
            <a:tailEnd type="none" w="med" len="med"/>
          </a:ln>
          <a:effectLst/>
        </p:spPr>
        <p:txBody>
          <a:bodyPr anchor="ctr"/>
          <a:lstStyle/>
          <a:p>
            <a:pPr marL="0" marR="0" lvl="0" indent="0" algn="dist" defTabSz="914400" rtl="0" eaLnBrk="0" fontAlgn="base" latinLnBrk="0" hangingPunct="0">
              <a:lnSpc>
                <a:spcPct val="100000"/>
              </a:lnSpc>
              <a:spcBef>
                <a:spcPct val="0"/>
              </a:spcBef>
              <a:spcAft>
                <a:spcPct val="0"/>
              </a:spcAft>
              <a:buClrTx/>
              <a:buSzTx/>
              <a:buFontTx/>
              <a:buNone/>
              <a:tabLst/>
              <a:defRPr/>
            </a:pPr>
            <a:endParaRPr kumimoji="0" lang="en-GB" sz="4400" b="0" i="0" u="none" strike="noStrike" kern="1200" cap="none" spc="0" normalizeH="0" baseline="0" noProof="0" dirty="0">
              <a:ln>
                <a:noFill/>
              </a:ln>
              <a:solidFill>
                <a:srgbClr val="053663"/>
              </a:solidFill>
              <a:effectLst/>
              <a:uLnTx/>
              <a:uFillTx/>
              <a:latin typeface="Verdana" panose="020B060403050404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B2D9BF4E-F54A-0643-9896-CCC4872750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7604" y="75829"/>
            <a:ext cx="3679160" cy="976907"/>
          </a:xfrm>
          <a:prstGeom prst="rect">
            <a:avLst/>
          </a:prstGeom>
        </p:spPr>
      </p:pic>
    </p:spTree>
    <p:extLst>
      <p:ext uri="{BB962C8B-B14F-4D97-AF65-F5344CB8AC3E}">
        <p14:creationId xmlns:p14="http://schemas.microsoft.com/office/powerpoint/2010/main" val="1977100057"/>
      </p:ext>
    </p:extLst>
  </p:cSld>
  <p:clrMapOvr>
    <a:masterClrMapping/>
  </p:clrMapOvr>
</p:sld>
</file>

<file path=ppt/theme/theme1.xml><?xml version="1.0" encoding="utf-8"?>
<a:theme xmlns:a="http://schemas.openxmlformats.org/drawingml/2006/main" name="Office Theme">
  <a:themeElements>
    <a:clrScheme name="NBS COLOURS">
      <a:dk1>
        <a:srgbClr val="000000"/>
      </a:dk1>
      <a:lt1>
        <a:srgbClr val="FFFFFF"/>
      </a:lt1>
      <a:dk2>
        <a:srgbClr val="000000"/>
      </a:dk2>
      <a:lt2>
        <a:srgbClr val="E5E5E5"/>
      </a:lt2>
      <a:accent1>
        <a:srgbClr val="821D69"/>
      </a:accent1>
      <a:accent2>
        <a:srgbClr val="C7007F"/>
      </a:accent2>
      <a:accent3>
        <a:srgbClr val="6E6257"/>
      </a:accent3>
      <a:accent4>
        <a:srgbClr val="821D69"/>
      </a:accent4>
      <a:accent5>
        <a:srgbClr val="C7007F"/>
      </a:accent5>
      <a:accent6>
        <a:srgbClr val="6E6257"/>
      </a:accent6>
      <a:hlink>
        <a:srgbClr val="005B94"/>
      </a:hlink>
      <a:folHlink>
        <a:srgbClr val="821D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b" anchorCtr="0">
        <a:normAutofit/>
      </a:bodyPr>
      <a:lstStyle>
        <a:defPPr algn="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NTU3">
      <a:dk1>
        <a:srgbClr val="000000"/>
      </a:dk1>
      <a:lt1>
        <a:srgbClr val="FFFFFF"/>
      </a:lt1>
      <a:dk2>
        <a:srgbClr val="000000"/>
      </a:dk2>
      <a:lt2>
        <a:srgbClr val="E5E5E5"/>
      </a:lt2>
      <a:accent1>
        <a:srgbClr val="E5005B"/>
      </a:accent1>
      <a:accent2>
        <a:srgbClr val="9D043D"/>
      </a:accent2>
      <a:accent3>
        <a:srgbClr val="6D951A"/>
      </a:accent3>
      <a:accent4>
        <a:srgbClr val="00A6E1"/>
      </a:accent4>
      <a:accent5>
        <a:srgbClr val="F07C00"/>
      </a:accent5>
      <a:accent6>
        <a:srgbClr val="C7007F"/>
      </a:accent6>
      <a:hlink>
        <a:srgbClr val="005B94"/>
      </a:hlink>
      <a:folHlink>
        <a:srgbClr val="821D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b" anchorCtr="0">
        <a:normAutofit/>
      </a:bodyPr>
      <a:lstStyle>
        <a:defPPr algn="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EAUC">
      <a:dk1>
        <a:sysClr val="windowText" lastClr="000000"/>
      </a:dk1>
      <a:lt1>
        <a:sysClr val="window" lastClr="FFFFFF"/>
      </a:lt1>
      <a:dk2>
        <a:srgbClr val="44546A"/>
      </a:dk2>
      <a:lt2>
        <a:srgbClr val="E7E6E6"/>
      </a:lt2>
      <a:accent1>
        <a:srgbClr val="5CC4E4"/>
      </a:accent1>
      <a:accent2>
        <a:srgbClr val="A6C83D"/>
      </a:accent2>
      <a:accent3>
        <a:srgbClr val="FAB51D"/>
      </a:accent3>
      <a:accent4>
        <a:srgbClr val="1C5FAA"/>
      </a:accent4>
      <a:accent5>
        <a:srgbClr val="804F9B"/>
      </a:accent5>
      <a:accent6>
        <a:srgbClr val="C5E0B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NBS COLOURS">
      <a:dk1>
        <a:srgbClr val="000000"/>
      </a:dk1>
      <a:lt1>
        <a:srgbClr val="FFFFFF"/>
      </a:lt1>
      <a:dk2>
        <a:srgbClr val="000000"/>
      </a:dk2>
      <a:lt2>
        <a:srgbClr val="E5E5E5"/>
      </a:lt2>
      <a:accent1>
        <a:srgbClr val="821D69"/>
      </a:accent1>
      <a:accent2>
        <a:srgbClr val="C7007F"/>
      </a:accent2>
      <a:accent3>
        <a:srgbClr val="6E6257"/>
      </a:accent3>
      <a:accent4>
        <a:srgbClr val="821D69"/>
      </a:accent4>
      <a:accent5>
        <a:srgbClr val="C7007F"/>
      </a:accent5>
      <a:accent6>
        <a:srgbClr val="6E6257"/>
      </a:accent6>
      <a:hlink>
        <a:srgbClr val="005B94"/>
      </a:hlink>
      <a:folHlink>
        <a:srgbClr val="821D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b" anchorCtr="0">
        <a:normAutofit/>
      </a:bodyPr>
      <a:lstStyle>
        <a:defPPr algn="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GB" sz="2800" b="0" i="0" u="none" strike="noStrike" cap="none" normalizeH="0" baseline="0" smtClean="0">
            <a:ln>
              <a:noFill/>
            </a:ln>
            <a:solidFill>
              <a:srgbClr val="004D75"/>
            </a:solidFill>
            <a:effectLst/>
            <a:latin typeface="Verdana"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GB" sz="2800" b="0" i="0" u="none" strike="noStrike" cap="none" normalizeH="0" baseline="0" smtClean="0">
            <a:ln>
              <a:noFill/>
            </a:ln>
            <a:solidFill>
              <a:srgbClr val="004D75"/>
            </a:solidFill>
            <a:effectLst/>
            <a:latin typeface="Verdana" pitchFamily="34" charset="0"/>
            <a:cs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248A64365211844BF30BC3ADD420261" ma:contentTypeVersion="9" ma:contentTypeDescription="Create a new document." ma:contentTypeScope="" ma:versionID="75e0c5aee79607807b15ab6d12f79388">
  <xsd:schema xmlns:xsd="http://www.w3.org/2001/XMLSchema" xmlns:xs="http://www.w3.org/2001/XMLSchema" xmlns:p="http://schemas.microsoft.com/office/2006/metadata/properties" xmlns:ns2="8dbe2aa3-3237-4830-85c4-3d48417ef302" targetNamespace="http://schemas.microsoft.com/office/2006/metadata/properties" ma:root="true" ma:fieldsID="e664cca9d083112af5a16716c027d5cf" ns2:_="">
    <xsd:import namespace="8dbe2aa3-3237-4830-85c4-3d48417ef30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be2aa3-3237-4830-85c4-3d48417ef3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62A570-BE0F-402C-93AD-2B52047D967B}">
  <ds:schemaRefs>
    <ds:schemaRef ds:uri="http://schemas.microsoft.com/sharepoint/v3/contenttype/forms"/>
  </ds:schemaRefs>
</ds:datastoreItem>
</file>

<file path=customXml/itemProps2.xml><?xml version="1.0" encoding="utf-8"?>
<ds:datastoreItem xmlns:ds="http://schemas.openxmlformats.org/officeDocument/2006/customXml" ds:itemID="{F8EB7606-F0DE-4E35-ADFF-7F76928EE48B}">
  <ds:schemaRefs>
    <ds:schemaRef ds:uri="http://purl.org/dc/dcmitype/"/>
    <ds:schemaRef ds:uri="http://schemas.microsoft.com/office/2006/documentManagement/types"/>
    <ds:schemaRef ds:uri="http://purl.org/dc/elements/1.1/"/>
    <ds:schemaRef ds:uri="http://www.w3.org/XML/1998/namespace"/>
    <ds:schemaRef ds:uri="http://schemas.microsoft.com/office/2006/metadata/properties"/>
    <ds:schemaRef ds:uri="http://schemas.microsoft.com/office/infopath/2007/PartnerControls"/>
    <ds:schemaRef ds:uri="http://purl.org/dc/terms/"/>
    <ds:schemaRef ds:uri="http://schemas.openxmlformats.org/package/2006/metadata/core-properties"/>
    <ds:schemaRef ds:uri="8dbe2aa3-3237-4830-85c4-3d48417ef302"/>
  </ds:schemaRefs>
</ds:datastoreItem>
</file>

<file path=customXml/itemProps3.xml><?xml version="1.0" encoding="utf-8"?>
<ds:datastoreItem xmlns:ds="http://schemas.openxmlformats.org/officeDocument/2006/customXml" ds:itemID="{5CAF4DDC-74AA-4AC4-9EBF-8C3A311B15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be2aa3-3237-4830-85c4-3d48417ef3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596</TotalTime>
  <Words>2619</Words>
  <Application>Microsoft Office PowerPoint</Application>
  <PresentationFormat>Widescreen</PresentationFormat>
  <Paragraphs>183</Paragraphs>
  <Slides>27</Slides>
  <Notes>15</Notes>
  <HiddenSlides>0</HiddenSlides>
  <MMClips>1</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27</vt:i4>
      </vt:variant>
    </vt:vector>
  </HeadingPairs>
  <TitlesOfParts>
    <vt:vector size="46" baseType="lpstr">
      <vt:lpstr>Arial</vt:lpstr>
      <vt:lpstr>Bell MT</vt:lpstr>
      <vt:lpstr>Book Antiqua</vt:lpstr>
      <vt:lpstr>Calibri</vt:lpstr>
      <vt:lpstr>Calibri Light</vt:lpstr>
      <vt:lpstr>Century Gothic</vt:lpstr>
      <vt:lpstr>Garamond</vt:lpstr>
      <vt:lpstr>Helvetica</vt:lpstr>
      <vt:lpstr>inherit</vt:lpstr>
      <vt:lpstr>Museo Sans 500</vt:lpstr>
      <vt:lpstr>Times</vt:lpstr>
      <vt:lpstr>Times New Roman</vt:lpstr>
      <vt:lpstr>Verdana</vt:lpstr>
      <vt:lpstr>Wingdings</vt:lpstr>
      <vt:lpstr>Office Theme</vt:lpstr>
      <vt:lpstr>1_Office Theme</vt:lpstr>
      <vt:lpstr>6_Office Theme</vt:lpstr>
      <vt:lpstr>3_Office Theme</vt:lpstr>
      <vt:lpstr>blank</vt:lpstr>
      <vt:lpstr>Keynote Lecture:  High Impact Climate Solutions:  We can do it!</vt:lpstr>
      <vt:lpstr>High impact climate solutions:  We can do it!</vt:lpstr>
      <vt:lpstr>En-ROADS is a cutting-edge simulation model used to test climate solutions and generate climate scenarios for the future.</vt:lpstr>
      <vt:lpstr>Case Studies: Japan</vt:lpstr>
      <vt:lpstr>Case Studies: Colombia</vt:lpstr>
      <vt:lpstr>Flower Framework: Petals</vt:lpstr>
      <vt:lpstr>Solutions: A lot to know…</vt:lpstr>
      <vt:lpstr>Carbon Dioxide Equivalent</vt:lpstr>
      <vt:lpstr>Activity = Carbon Dioxide Equivalent</vt:lpstr>
      <vt:lpstr>Sources of Greenhouse Gasses</vt:lpstr>
      <vt:lpstr>Inspired by Carbon Literacy Training in:</vt:lpstr>
      <vt:lpstr>Carbon Literacy Training for Business Schools</vt:lpstr>
      <vt:lpstr>Join our next Carbon Literacy Training</vt:lpstr>
      <vt:lpstr>PowerPoint Presentation</vt:lpstr>
      <vt:lpstr>PowerPoint Presentation</vt:lpstr>
      <vt:lpstr>Just published</vt:lpstr>
      <vt:lpstr>PowerPoint Presentation</vt:lpstr>
      <vt:lpstr>NTU Carbon Literacy Training Course</vt:lpstr>
      <vt:lpstr>NTU Carbon Literacy Training Course</vt:lpstr>
      <vt:lpstr>Read about the Carbon Literacy Training</vt:lpstr>
      <vt:lpstr>International work-related experience</vt:lpstr>
      <vt:lpstr>Watch our students talking about …</vt:lpstr>
      <vt:lpstr>Students changing organisations as part of the core curriculum</vt:lpstr>
      <vt:lpstr>Sustainability and Inclusive Leadership (SAIL)</vt:lpstr>
      <vt:lpstr>Pass it on</vt:lpstr>
      <vt:lpstr>Join our next Carbon Literacy Training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Kayleigh Meller</dc:creator>
  <cp:lastModifiedBy>Silvester, Jeremy</cp:lastModifiedBy>
  <cp:revision>131</cp:revision>
  <dcterms:created xsi:type="dcterms:W3CDTF">2020-08-07T10:40:47Z</dcterms:created>
  <dcterms:modified xsi:type="dcterms:W3CDTF">2021-11-12T16:19:22Z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0x010100E248A64365211844BF30BC3ADD420261</vt:lpwstr>
  </property>
</Properties>
</file>