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7" r:id="rId5"/>
    <p:sldMasterId id="2147483741" r:id="rId6"/>
    <p:sldMasterId id="2147483747" r:id="rId7"/>
  </p:sldMasterIdLst>
  <p:notesMasterIdLst>
    <p:notesMasterId r:id="rId17"/>
  </p:notesMasterIdLst>
  <p:sldIdLst>
    <p:sldId id="256" r:id="rId8"/>
    <p:sldId id="1567" r:id="rId9"/>
    <p:sldId id="1568" r:id="rId10"/>
    <p:sldId id="1569" r:id="rId11"/>
    <p:sldId id="1570" r:id="rId12"/>
    <p:sldId id="1571" r:id="rId13"/>
    <p:sldId id="1558" r:id="rId14"/>
    <p:sldId id="1556" r:id="rId15"/>
    <p:sldId id="15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1E69"/>
    <a:srgbClr val="C7017F"/>
    <a:srgbClr val="D1BCDC"/>
    <a:srgbClr val="6F6258"/>
    <a:srgbClr val="9E043D"/>
    <a:srgbClr val="E5E5E5"/>
    <a:srgbClr val="E6005B"/>
    <a:srgbClr val="BB3F07"/>
    <a:srgbClr val="C7D533"/>
    <a:srgbClr val="F07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44" autoAdjust="0"/>
    <p:restoredTop sz="82851" autoAdjust="0"/>
  </p:normalViewPr>
  <p:slideViewPr>
    <p:cSldViewPr snapToGrid="0" snapToObjects="1">
      <p:cViewPr varScale="1">
        <p:scale>
          <a:sx n="74" d="100"/>
          <a:sy n="74" d="100"/>
        </p:scale>
        <p:origin x="780" y="7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181D7C-81F1-BA48-B0CF-02C398C91972}" type="datetimeFigureOut">
              <a:rPr lang="en-US" smtClean="0"/>
              <a:t>10/19/2021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88987-9C11-FC43-B2CE-3A9A6A29209B}" type="slidenum">
              <a:rPr lang="en-US" smtClean="0"/>
              <a:t>‹#›</a:t>
            </a:fld>
            <a:endParaRPr lang="en-US"/>
          </a:p>
        </p:txBody>
      </p:sp>
    </p:spTree>
    <p:extLst>
      <p:ext uri="{BB962C8B-B14F-4D97-AF65-F5344CB8AC3E}">
        <p14:creationId xmlns:p14="http://schemas.microsoft.com/office/powerpoint/2010/main" val="1950018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88987-9C11-FC43-B2CE-3A9A6A29209B}" type="slidenum">
              <a:rPr lang="en-US" smtClean="0"/>
              <a:t>6</a:t>
            </a:fld>
            <a:endParaRPr lang="en-US"/>
          </a:p>
        </p:txBody>
      </p:sp>
    </p:spTree>
    <p:extLst>
      <p:ext uri="{BB962C8B-B14F-4D97-AF65-F5344CB8AC3E}">
        <p14:creationId xmlns:p14="http://schemas.microsoft.com/office/powerpoint/2010/main" val="4282067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if you are interested in the wider perspective on how to get everyone in the </a:t>
            </a:r>
            <a:r>
              <a:rPr lang="en-GB" b="1" dirty="0"/>
              <a:t>university</a:t>
            </a:r>
            <a:r>
              <a:rPr lang="en-GB" dirty="0"/>
              <a:t> carbon literate, NTU has made one of the two open-source tool kits for all staff and students at universities.  Lots of information about the resources via https://carbonliteracy.com/toolkits/universities-colleges/.  Email education@carbonliteracy.com to request </a:t>
            </a:r>
            <a:r>
              <a:rPr lang="en-GB"/>
              <a:t>the toolkit.  </a:t>
            </a:r>
            <a:endParaRPr lang="en-GB" dirty="0"/>
          </a:p>
        </p:txBody>
      </p:sp>
      <p:sp>
        <p:nvSpPr>
          <p:cNvPr id="4" name="Slide Number Placeholder 3"/>
          <p:cNvSpPr>
            <a:spLocks noGrp="1"/>
          </p:cNvSpPr>
          <p:nvPr>
            <p:ph type="sldNum" sz="quarter" idx="5"/>
          </p:nvPr>
        </p:nvSpPr>
        <p:spPr/>
        <p:txBody>
          <a:bodyPr/>
          <a:lstStyle/>
          <a:p>
            <a:fld id="{D7F88987-9C11-FC43-B2CE-3A9A6A29209B}" type="slidenum">
              <a:rPr lang="en-US" smtClean="0"/>
              <a:t>7</a:t>
            </a:fld>
            <a:endParaRPr lang="en-US"/>
          </a:p>
        </p:txBody>
      </p:sp>
    </p:spTree>
    <p:extLst>
      <p:ext uri="{BB962C8B-B14F-4D97-AF65-F5344CB8AC3E}">
        <p14:creationId xmlns:p14="http://schemas.microsoft.com/office/powerpoint/2010/main" val="3615580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Knowing these climate change mitigation tools and strategies will allow them to judge, whether Bill Gates is suggesting good solutions in his new book or whether Mark Carney got it right.</a:t>
            </a:r>
          </a:p>
        </p:txBody>
      </p:sp>
      <p:sp>
        <p:nvSpPr>
          <p:cNvPr id="4" name="Slide Number Placeholder 3"/>
          <p:cNvSpPr>
            <a:spLocks noGrp="1"/>
          </p:cNvSpPr>
          <p:nvPr>
            <p:ph type="sldNum" sz="quarter" idx="5"/>
          </p:nvPr>
        </p:nvSpPr>
        <p:spPr/>
        <p:txBody>
          <a:bodyPr/>
          <a:lstStyle/>
          <a:p>
            <a:fld id="{D7F88987-9C11-FC43-B2CE-3A9A6A29209B}" type="slidenum">
              <a:rPr lang="en-US" smtClean="0"/>
              <a:t>8</a:t>
            </a:fld>
            <a:endParaRPr lang="en-US"/>
          </a:p>
        </p:txBody>
      </p:sp>
    </p:spTree>
    <p:extLst>
      <p:ext uri="{BB962C8B-B14F-4D97-AF65-F5344CB8AC3E}">
        <p14:creationId xmlns:p14="http://schemas.microsoft.com/office/powerpoint/2010/main" val="9891644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5256213"/>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rgbClr val="821E69"/>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4" y="4015578"/>
            <a:ext cx="11306174" cy="1155172"/>
          </a:xfrm>
          <a:prstGeom prst="rect">
            <a:avLst/>
          </a:prstGeom>
        </p:spPr>
        <p:txBody>
          <a:bodyPr lIns="0">
            <a:normAutofit/>
          </a:bodyPr>
          <a:lstStyle>
            <a:lvl1pPr marL="0" indent="0" algn="l">
              <a:buNone/>
              <a:defRPr sz="30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8" name="Date Placeholder 3">
            <a:extLst>
              <a:ext uri="{FF2B5EF4-FFF2-40B4-BE49-F238E27FC236}">
                <a16:creationId xmlns:a16="http://schemas.microsoft.com/office/drawing/2014/main" id="{2E139847-7864-EB4B-975A-CCF5B80F082F}"/>
              </a:ext>
            </a:extLst>
          </p:cNvPr>
          <p:cNvSpPr>
            <a:spLocks noGrp="1"/>
          </p:cNvSpPr>
          <p:nvPr>
            <p:ph type="dt" sz="half" idx="10"/>
          </p:nvPr>
        </p:nvSpPr>
        <p:spPr>
          <a:xfrm>
            <a:off x="6275386" y="5184991"/>
            <a:ext cx="5473701" cy="358775"/>
          </a:xfrm>
          <a:prstGeom prst="rect">
            <a:avLst/>
          </a:prstGeom>
        </p:spPr>
        <p:txBody>
          <a:bodyPr lIns="0" tIns="0" rIns="0" bIns="0" anchor="b" anchorCtr="0"/>
          <a:lstStyle>
            <a:lvl1pPr algn="r">
              <a:defRPr>
                <a:solidFill>
                  <a:schemeClr val="tx1"/>
                </a:solidFill>
                <a:latin typeface="Arial" panose="020B0604020202020204" pitchFamily="34" charset="0"/>
                <a:cs typeface="Arial" panose="020B0604020202020204" pitchFamily="34" charset="0"/>
              </a:defRPr>
            </a:lvl1pPr>
          </a:lstStyle>
          <a:p>
            <a:fld id="{197342E9-89D0-D246-B0E5-635614E13D75}" type="datetime1">
              <a:rPr lang="en-GB" smtClean="0"/>
              <a:pPr/>
              <a:t>19/10/2021</a:t>
            </a:fld>
            <a:endParaRPr lang="en-US" dirty="0"/>
          </a:p>
        </p:txBody>
      </p:sp>
      <p:pic>
        <p:nvPicPr>
          <p:cNvPr id="9" name="Picture 8">
            <a:extLst>
              <a:ext uri="{FF2B5EF4-FFF2-40B4-BE49-F238E27FC236}">
                <a16:creationId xmlns:a16="http://schemas.microsoft.com/office/drawing/2014/main" id="{DFF11451-0260-374E-A4F5-FD6B016EFC15}"/>
              </a:ext>
            </a:extLst>
          </p:cNvPr>
          <p:cNvPicPr>
            <a:picLocks noChangeAspect="1"/>
          </p:cNvPicPr>
          <p:nvPr userDrawn="1"/>
        </p:nvPicPr>
        <p:blipFill>
          <a:blip r:embed="rId2"/>
          <a:stretch>
            <a:fillRect/>
          </a:stretch>
        </p:blipFill>
        <p:spPr>
          <a:xfrm>
            <a:off x="232012" y="5641648"/>
            <a:ext cx="11517074" cy="1189056"/>
          </a:xfrm>
          <a:prstGeom prst="rect">
            <a:avLst/>
          </a:prstGeom>
        </p:spPr>
      </p:pic>
      <p:pic>
        <p:nvPicPr>
          <p:cNvPr id="4" name="Picture 3">
            <a:extLst>
              <a:ext uri="{FF2B5EF4-FFF2-40B4-BE49-F238E27FC236}">
                <a16:creationId xmlns:a16="http://schemas.microsoft.com/office/drawing/2014/main" id="{F48E08D6-5C4B-B44F-AAEE-F9DADB668EF3}"/>
              </a:ext>
            </a:extLst>
          </p:cNvPr>
          <p:cNvPicPr>
            <a:picLocks noChangeAspect="1"/>
          </p:cNvPicPr>
          <p:nvPr userDrawn="1"/>
        </p:nvPicPr>
        <p:blipFill>
          <a:blip r:embed="rId3"/>
          <a:stretch>
            <a:fillRect/>
          </a:stretch>
        </p:blipFill>
        <p:spPr>
          <a:xfrm>
            <a:off x="442912" y="821854"/>
            <a:ext cx="3427412" cy="969268"/>
          </a:xfrm>
          <a:prstGeom prst="rect">
            <a:avLst/>
          </a:prstGeom>
        </p:spPr>
      </p:pic>
    </p:spTree>
    <p:extLst>
      <p:ext uri="{BB962C8B-B14F-4D97-AF65-F5344CB8AC3E}">
        <p14:creationId xmlns:p14="http://schemas.microsoft.com/office/powerpoint/2010/main" val="144564443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Unsymetric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itle 1">
            <a:extLst>
              <a:ext uri="{FF2B5EF4-FFF2-40B4-BE49-F238E27FC236}">
                <a16:creationId xmlns:a16="http://schemas.microsoft.com/office/drawing/2014/main" id="{FB21EC89-DA5A-2B4B-B94A-FD5D13BA4A1F}"/>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0" name="Rectangle 9">
            <a:extLst>
              <a:ext uri="{FF2B5EF4-FFF2-40B4-BE49-F238E27FC236}">
                <a16:creationId xmlns:a16="http://schemas.microsoft.com/office/drawing/2014/main" id="{9FDB936F-20FE-4F4E-A381-0A8F2F0932BF}"/>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B239072-54E3-D840-94FF-59B5A3DB6780}"/>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12" name="Picture 11">
            <a:extLst>
              <a:ext uri="{FF2B5EF4-FFF2-40B4-BE49-F238E27FC236}">
                <a16:creationId xmlns:a16="http://schemas.microsoft.com/office/drawing/2014/main" id="{A23C9158-08AC-B445-9748-F78BD906B11E}"/>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2299783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Unsymetrical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3" y="2813048"/>
            <a:ext cx="3529012"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Title 1">
            <a:extLst>
              <a:ext uri="{FF2B5EF4-FFF2-40B4-BE49-F238E27FC236}">
                <a16:creationId xmlns:a16="http://schemas.microsoft.com/office/drawing/2014/main" id="{62BBD38C-D5E6-E14C-82D7-CDA28865EBF1}"/>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7" name="Text Placeholder 2">
            <a:extLst>
              <a:ext uri="{FF2B5EF4-FFF2-40B4-BE49-F238E27FC236}">
                <a16:creationId xmlns:a16="http://schemas.microsoft.com/office/drawing/2014/main" id="{14952491-1CB4-104F-95DC-3C7A95C113BA}"/>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0" name="Rectangle 9">
            <a:extLst>
              <a:ext uri="{FF2B5EF4-FFF2-40B4-BE49-F238E27FC236}">
                <a16:creationId xmlns:a16="http://schemas.microsoft.com/office/drawing/2014/main" id="{665613FF-87B6-1242-9B4A-D1C3901D261A}"/>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80A7B3E-714F-AB48-A595-128A6711E7C4}"/>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14" name="Straight Connector 13">
            <a:extLst>
              <a:ext uri="{FF2B5EF4-FFF2-40B4-BE49-F238E27FC236}">
                <a16:creationId xmlns:a16="http://schemas.microsoft.com/office/drawing/2014/main" id="{14258EC2-13AA-864B-A386-3B584B311812}"/>
              </a:ext>
            </a:extLst>
          </p:cNvPr>
          <p:cNvCxnSpPr>
            <a:cxnSpLocks/>
          </p:cNvCxnSpPr>
          <p:nvPr userDrawn="1"/>
        </p:nvCxnSpPr>
        <p:spPr>
          <a:xfrm>
            <a:off x="442913" y="2708543"/>
            <a:ext cx="3529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55D7BAC-0665-5645-9AC1-ACF78E923F54}"/>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154937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2">
            <a:extLst>
              <a:ext uri="{FF2B5EF4-FFF2-40B4-BE49-F238E27FC236}">
                <a16:creationId xmlns:a16="http://schemas.microsoft.com/office/drawing/2014/main" id="{A2572A3E-7061-AE46-B81E-7EEEF4B2F2AD}"/>
              </a:ext>
            </a:extLst>
          </p:cNvPr>
          <p:cNvSpPr>
            <a:spLocks noGrp="1"/>
          </p:cNvSpPr>
          <p:nvPr>
            <p:ph idx="13"/>
          </p:nvPr>
        </p:nvSpPr>
        <p:spPr>
          <a:xfrm>
            <a:off x="8221664" y="1989138"/>
            <a:ext cx="352742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5" name="Title 1">
            <a:extLst>
              <a:ext uri="{FF2B5EF4-FFF2-40B4-BE49-F238E27FC236}">
                <a16:creationId xmlns:a16="http://schemas.microsoft.com/office/drawing/2014/main" id="{1C9432BC-F7ED-AD44-955D-1B98B2278695}"/>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1" name="Rectangle 10">
            <a:extLst>
              <a:ext uri="{FF2B5EF4-FFF2-40B4-BE49-F238E27FC236}">
                <a16:creationId xmlns:a16="http://schemas.microsoft.com/office/drawing/2014/main" id="{7510C95B-C793-6442-96A7-72C4D9B9D63A}"/>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F2A406-933C-EA4D-8AD9-6DEDE6DC43F0}"/>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13" name="Picture 12">
            <a:extLst>
              <a:ext uri="{FF2B5EF4-FFF2-40B4-BE49-F238E27FC236}">
                <a16:creationId xmlns:a16="http://schemas.microsoft.com/office/drawing/2014/main" id="{4C36DCE0-4DF3-CF4A-B791-AC31918D58FC}"/>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478821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2" y="2813048"/>
            <a:ext cx="3529013"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FADD979E-7EEF-5D4A-8AC3-74C6CE848442}"/>
              </a:ext>
            </a:extLst>
          </p:cNvPr>
          <p:cNvSpPr>
            <a:spLocks noGrp="1"/>
          </p:cNvSpPr>
          <p:nvPr>
            <p:ph type="body" sz="quarter" idx="3"/>
          </p:nvPr>
        </p:nvSpPr>
        <p:spPr>
          <a:xfrm>
            <a:off x="8220075" y="1989138"/>
            <a:ext cx="3527425"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2813047"/>
            <a:ext cx="3527425"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5">
            <a:extLst>
              <a:ext uri="{FF2B5EF4-FFF2-40B4-BE49-F238E27FC236}">
                <a16:creationId xmlns:a16="http://schemas.microsoft.com/office/drawing/2014/main" id="{C43422A0-145A-7943-95AD-B9C948D26B2D}"/>
              </a:ext>
            </a:extLst>
          </p:cNvPr>
          <p:cNvSpPr>
            <a:spLocks noGrp="1"/>
          </p:cNvSpPr>
          <p:nvPr>
            <p:ph sz="quarter" idx="10"/>
          </p:nvPr>
        </p:nvSpPr>
        <p:spPr>
          <a:xfrm>
            <a:off x="8220076" y="2813046"/>
            <a:ext cx="3529012" cy="288449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Title 1">
            <a:extLst>
              <a:ext uri="{FF2B5EF4-FFF2-40B4-BE49-F238E27FC236}">
                <a16:creationId xmlns:a16="http://schemas.microsoft.com/office/drawing/2014/main" id="{AC1D1754-6A16-0A4B-9E06-5B285B1354A6}"/>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20" name="Text Placeholder 2">
            <a:extLst>
              <a:ext uri="{FF2B5EF4-FFF2-40B4-BE49-F238E27FC236}">
                <a16:creationId xmlns:a16="http://schemas.microsoft.com/office/drawing/2014/main" id="{760B23AA-B159-A04B-A49B-76835B62994D}"/>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1" name="Text Placeholder 2">
            <a:extLst>
              <a:ext uri="{FF2B5EF4-FFF2-40B4-BE49-F238E27FC236}">
                <a16:creationId xmlns:a16="http://schemas.microsoft.com/office/drawing/2014/main" id="{EF568595-A127-5846-A037-D0819A0252E6}"/>
              </a:ext>
            </a:extLst>
          </p:cNvPr>
          <p:cNvSpPr>
            <a:spLocks noGrp="1"/>
          </p:cNvSpPr>
          <p:nvPr>
            <p:ph type="body" idx="13"/>
          </p:nvPr>
        </p:nvSpPr>
        <p:spPr>
          <a:xfrm>
            <a:off x="4332288" y="1989138"/>
            <a:ext cx="3527425"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3" name="Rectangle 12">
            <a:extLst>
              <a:ext uri="{FF2B5EF4-FFF2-40B4-BE49-F238E27FC236}">
                <a16:creationId xmlns:a16="http://schemas.microsoft.com/office/drawing/2014/main" id="{11F7FF29-B1B6-8442-A145-D12AFF86234C}"/>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E3B686C-EC9C-6344-8FB9-64E983AEE480}"/>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3" name="Straight Connector 2">
            <a:extLst>
              <a:ext uri="{FF2B5EF4-FFF2-40B4-BE49-F238E27FC236}">
                <a16:creationId xmlns:a16="http://schemas.microsoft.com/office/drawing/2014/main" id="{27A7AEBA-DE94-3649-9F85-41B7E46DB459}"/>
              </a:ext>
            </a:extLst>
          </p:cNvPr>
          <p:cNvCxnSpPr>
            <a:cxnSpLocks/>
          </p:cNvCxnSpPr>
          <p:nvPr userDrawn="1"/>
        </p:nvCxnSpPr>
        <p:spPr>
          <a:xfrm>
            <a:off x="442913" y="2708543"/>
            <a:ext cx="3529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79F11EA-2779-8A40-A867-5D192DAD1113}"/>
              </a:ext>
            </a:extLst>
          </p:cNvPr>
          <p:cNvCxnSpPr>
            <a:cxnSpLocks/>
          </p:cNvCxnSpPr>
          <p:nvPr userDrawn="1"/>
        </p:nvCxnSpPr>
        <p:spPr>
          <a:xfrm>
            <a:off x="4329113" y="2708543"/>
            <a:ext cx="3529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4BEB1C0-51C1-1B40-A5C2-522368FD1EA0}"/>
              </a:ext>
            </a:extLst>
          </p:cNvPr>
          <p:cNvCxnSpPr>
            <a:cxnSpLocks/>
          </p:cNvCxnSpPr>
          <p:nvPr userDrawn="1"/>
        </p:nvCxnSpPr>
        <p:spPr>
          <a:xfrm>
            <a:off x="8220075" y="2708543"/>
            <a:ext cx="35115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3B1E477-135A-B24A-9425-32ABD7C43429}"/>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335327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B048F09A-B384-8C49-9343-9C78BE372438}"/>
              </a:ext>
            </a:extLst>
          </p:cNvPr>
          <p:cNvSpPr>
            <a:spLocks noGrp="1"/>
          </p:cNvSpPr>
          <p:nvPr>
            <p:ph type="ctrTitle"/>
          </p:nvPr>
        </p:nvSpPr>
        <p:spPr>
          <a:xfrm>
            <a:off x="1406632" y="1989138"/>
            <a:ext cx="9378733" cy="2372252"/>
          </a:xfrm>
          <a:prstGeom prst="rect">
            <a:avLst/>
          </a:prstGeom>
        </p:spPr>
        <p:txBody>
          <a:bodyPr lIns="0" rIns="90000" anchor="ctr" anchorCtr="0">
            <a:normAutofit/>
          </a:bodyPr>
          <a:lstStyle>
            <a:lvl1pPr algn="l">
              <a:defRPr sz="4500" b="1">
                <a:solidFill>
                  <a:srgbClr val="821E69"/>
                </a:solidFill>
              </a:defRPr>
            </a:lvl1pPr>
          </a:lstStyle>
          <a:p>
            <a:r>
              <a:rPr lang="en-GB" dirty="0"/>
              <a:t>Click to edit Master title style</a:t>
            </a:r>
            <a:endParaRPr lang="en-US" dirty="0"/>
          </a:p>
        </p:txBody>
      </p:sp>
      <p:sp>
        <p:nvSpPr>
          <p:cNvPr id="24" name="Subtitle 2">
            <a:extLst>
              <a:ext uri="{FF2B5EF4-FFF2-40B4-BE49-F238E27FC236}">
                <a16:creationId xmlns:a16="http://schemas.microsoft.com/office/drawing/2014/main" id="{338F5E73-6BFD-7748-BFD6-93FCF46A77EB}"/>
              </a:ext>
            </a:extLst>
          </p:cNvPr>
          <p:cNvSpPr>
            <a:spLocks noGrp="1"/>
          </p:cNvSpPr>
          <p:nvPr>
            <p:ph type="subTitle" idx="1"/>
          </p:nvPr>
        </p:nvSpPr>
        <p:spPr>
          <a:xfrm>
            <a:off x="1406632" y="4542366"/>
            <a:ext cx="9378733" cy="1155172"/>
          </a:xfrm>
          <a:prstGeom prst="rect">
            <a:avLst/>
          </a:prstGeom>
        </p:spPr>
        <p:txBody>
          <a:bodyPr lIns="0" anchor="ctr" anchorCtr="0">
            <a:normAutofit/>
          </a:bodyPr>
          <a:lstStyle>
            <a:lvl1pPr marL="0" indent="0" algn="l">
              <a:buNone/>
              <a:defRPr sz="30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4" name="Rectangle 13">
            <a:extLst>
              <a:ext uri="{FF2B5EF4-FFF2-40B4-BE49-F238E27FC236}">
                <a16:creationId xmlns:a16="http://schemas.microsoft.com/office/drawing/2014/main" id="{DA445871-F22C-8149-89B5-7B905A45C8BB}"/>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92D590-6370-9248-A87D-7C043CEB1B97}"/>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2" name="Picture 1">
            <a:extLst>
              <a:ext uri="{FF2B5EF4-FFF2-40B4-BE49-F238E27FC236}">
                <a16:creationId xmlns:a16="http://schemas.microsoft.com/office/drawing/2014/main" id="{D3F8CF18-CDBA-A947-85C6-770E2EC78F8A}"/>
              </a:ext>
            </a:extLst>
          </p:cNvPr>
          <p:cNvPicPr>
            <a:picLocks noChangeAspect="1"/>
          </p:cNvPicPr>
          <p:nvPr userDrawn="1"/>
        </p:nvPicPr>
        <p:blipFill>
          <a:blip r:embed="rId2"/>
          <a:stretch>
            <a:fillRect/>
          </a:stretch>
        </p:blipFill>
        <p:spPr>
          <a:xfrm>
            <a:off x="442913" y="1010601"/>
            <a:ext cx="977432" cy="797562"/>
          </a:xfrm>
          <a:prstGeom prst="rect">
            <a:avLst/>
          </a:prstGeom>
        </p:spPr>
      </p:pic>
      <p:pic>
        <p:nvPicPr>
          <p:cNvPr id="17" name="Picture 16">
            <a:extLst>
              <a:ext uri="{FF2B5EF4-FFF2-40B4-BE49-F238E27FC236}">
                <a16:creationId xmlns:a16="http://schemas.microsoft.com/office/drawing/2014/main" id="{4F2125AF-5301-C24E-AF5E-52CD0605CD59}"/>
              </a:ext>
            </a:extLst>
          </p:cNvPr>
          <p:cNvPicPr>
            <a:picLocks noChangeAspect="1"/>
          </p:cNvPicPr>
          <p:nvPr userDrawn="1"/>
        </p:nvPicPr>
        <p:blipFill>
          <a:blip r:embed="rId2"/>
          <a:stretch>
            <a:fillRect/>
          </a:stretch>
        </p:blipFill>
        <p:spPr>
          <a:xfrm rot="10800000">
            <a:off x="10771654" y="4899976"/>
            <a:ext cx="977432" cy="797562"/>
          </a:xfrm>
          <a:prstGeom prst="rect">
            <a:avLst/>
          </a:prstGeom>
        </p:spPr>
      </p:pic>
      <p:pic>
        <p:nvPicPr>
          <p:cNvPr id="9" name="Picture 8">
            <a:extLst>
              <a:ext uri="{FF2B5EF4-FFF2-40B4-BE49-F238E27FC236}">
                <a16:creationId xmlns:a16="http://schemas.microsoft.com/office/drawing/2014/main" id="{C01AF797-BDF0-9649-8ED0-B1A94DB760A2}"/>
              </a:ext>
            </a:extLst>
          </p:cNvPr>
          <p:cNvPicPr>
            <a:picLocks noChangeAspect="1"/>
          </p:cNvPicPr>
          <p:nvPr userDrawn="1"/>
        </p:nvPicPr>
        <p:blipFill>
          <a:blip r:embed="rId3"/>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978120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tle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821E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946D80A-BB91-1241-848B-6B912282049B}"/>
              </a:ext>
            </a:extLst>
          </p:cNvPr>
          <p:cNvSpPr/>
          <p:nvPr userDrawn="1"/>
        </p:nvSpPr>
        <p:spPr>
          <a:xfrm>
            <a:off x="0" y="6742113"/>
            <a:ext cx="12191999" cy="125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846EAD9-019B-7E48-B955-761A2E21FBB3}"/>
              </a:ext>
            </a:extLst>
          </p:cNvPr>
          <p:cNvPicPr>
            <a:picLocks noChangeAspect="1"/>
          </p:cNvPicPr>
          <p:nvPr userDrawn="1"/>
        </p:nvPicPr>
        <p:blipFill>
          <a:blip r:embed="rId2"/>
          <a:srcRect/>
          <a:stretch/>
        </p:blipFill>
        <p:spPr>
          <a:xfrm>
            <a:off x="442913" y="5832766"/>
            <a:ext cx="2429352" cy="685021"/>
          </a:xfrm>
          <a:prstGeom prst="rect">
            <a:avLst/>
          </a:prstGeom>
        </p:spPr>
      </p:pic>
    </p:spTree>
    <p:extLst>
      <p:ext uri="{BB962C8B-B14F-4D97-AF65-F5344CB8AC3E}">
        <p14:creationId xmlns:p14="http://schemas.microsoft.com/office/powerpoint/2010/main" val="3710472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rmal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017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Rectangle 10">
            <a:extLst>
              <a:ext uri="{FF2B5EF4-FFF2-40B4-BE49-F238E27FC236}">
                <a16:creationId xmlns:a16="http://schemas.microsoft.com/office/drawing/2014/main" id="{B669F709-E7C3-C149-A260-3C4BD44CD5DB}"/>
              </a:ext>
            </a:extLst>
          </p:cNvPr>
          <p:cNvSpPr/>
          <p:nvPr userDrawn="1"/>
        </p:nvSpPr>
        <p:spPr>
          <a:xfrm>
            <a:off x="0" y="1"/>
            <a:ext cx="12192000" cy="4526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9635ED3-5E00-7F4E-9AE5-AF4B24A44CF5}"/>
              </a:ext>
            </a:extLst>
          </p:cNvPr>
          <p:cNvSpPr/>
          <p:nvPr userDrawn="1"/>
        </p:nvSpPr>
        <p:spPr>
          <a:xfrm>
            <a:off x="0" y="6742113"/>
            <a:ext cx="12191999" cy="125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pic>
        <p:nvPicPr>
          <p:cNvPr id="12" name="Picture 11">
            <a:extLst>
              <a:ext uri="{FF2B5EF4-FFF2-40B4-BE49-F238E27FC236}">
                <a16:creationId xmlns:a16="http://schemas.microsoft.com/office/drawing/2014/main" id="{B0644EBE-7026-5544-BDC9-6245FED4C978}"/>
              </a:ext>
            </a:extLst>
          </p:cNvPr>
          <p:cNvPicPr>
            <a:picLocks noChangeAspect="1"/>
          </p:cNvPicPr>
          <p:nvPr userDrawn="1"/>
        </p:nvPicPr>
        <p:blipFill>
          <a:blip r:embed="rId2"/>
          <a:srcRect/>
          <a:stretch/>
        </p:blipFill>
        <p:spPr>
          <a:xfrm>
            <a:off x="442913" y="5832766"/>
            <a:ext cx="2429352" cy="685021"/>
          </a:xfrm>
          <a:prstGeom prst="rect">
            <a:avLst/>
          </a:prstGeom>
        </p:spPr>
      </p:pic>
    </p:spTree>
    <p:extLst>
      <p:ext uri="{BB962C8B-B14F-4D97-AF65-F5344CB8AC3E}">
        <p14:creationId xmlns:p14="http://schemas.microsoft.com/office/powerpoint/2010/main" val="2342468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esentation End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5F40A0-24CE-1A4E-BEAA-839D1ED1AA27}"/>
              </a:ext>
            </a:extLst>
          </p:cNvPr>
          <p:cNvSpPr/>
          <p:nvPr userDrawn="1"/>
        </p:nvSpPr>
        <p:spPr>
          <a:xfrm>
            <a:off x="0" y="441326"/>
            <a:ext cx="12191999" cy="6300786"/>
          </a:xfrm>
          <a:prstGeom prst="rect">
            <a:avLst/>
          </a:prstGeom>
          <a:gradFill>
            <a:gsLst>
              <a:gs pos="75000">
                <a:srgbClr val="821E69"/>
              </a:gs>
              <a:gs pos="0">
                <a:srgbClr val="C7017F"/>
              </a:gs>
            </a:gsLst>
            <a:lin ang="108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sp>
        <p:nvSpPr>
          <p:cNvPr id="2" name="TextBox 1">
            <a:extLst>
              <a:ext uri="{FF2B5EF4-FFF2-40B4-BE49-F238E27FC236}">
                <a16:creationId xmlns:a16="http://schemas.microsoft.com/office/drawing/2014/main" id="{DEE1A0BD-8134-9B4A-AE3E-E7C0EECCD029}"/>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chemeClr val="bg1"/>
                </a:solidFill>
              </a:rPr>
              <a:t>Thank you</a:t>
            </a:r>
          </a:p>
        </p:txBody>
      </p:sp>
      <p:pic>
        <p:nvPicPr>
          <p:cNvPr id="7" name="Picture 6">
            <a:extLst>
              <a:ext uri="{FF2B5EF4-FFF2-40B4-BE49-F238E27FC236}">
                <a16:creationId xmlns:a16="http://schemas.microsoft.com/office/drawing/2014/main" id="{F6987525-B118-1D42-AD55-2D98CDF5D50D}"/>
              </a:ext>
            </a:extLst>
          </p:cNvPr>
          <p:cNvPicPr>
            <a:picLocks noChangeAspect="1"/>
          </p:cNvPicPr>
          <p:nvPr userDrawn="1"/>
        </p:nvPicPr>
        <p:blipFill>
          <a:blip r:embed="rId2"/>
          <a:srcRect/>
          <a:stretch/>
        </p:blipFill>
        <p:spPr>
          <a:xfrm>
            <a:off x="442913" y="821854"/>
            <a:ext cx="3427412" cy="966450"/>
          </a:xfrm>
          <a:prstGeom prst="rect">
            <a:avLst/>
          </a:prstGeom>
        </p:spPr>
      </p:pic>
    </p:spTree>
    <p:extLst>
      <p:ext uri="{BB962C8B-B14F-4D97-AF65-F5344CB8AC3E}">
        <p14:creationId xmlns:p14="http://schemas.microsoft.com/office/powerpoint/2010/main" val="2872454524"/>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pic>
        <p:nvPicPr>
          <p:cNvPr id="13" name="Picture 12">
            <a:extLst>
              <a:ext uri="{FF2B5EF4-FFF2-40B4-BE49-F238E27FC236}">
                <a16:creationId xmlns:a16="http://schemas.microsoft.com/office/drawing/2014/main" id="{87BB0FE4-66FF-0E42-841A-3EC5F7C7E6A2}"/>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1CDF1BA5-471A-8044-BDBA-890115BBFFD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2724296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C710-A668-F144-8CC5-039AD81D3231}"/>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5473701" cy="370839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6275388" y="1989138"/>
            <a:ext cx="54737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7D5C41AB-1925-C846-A884-6B4D4880A28C}"/>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3" name="Text Placeholder 11">
            <a:extLst>
              <a:ext uri="{FF2B5EF4-FFF2-40B4-BE49-F238E27FC236}">
                <a16:creationId xmlns:a16="http://schemas.microsoft.com/office/drawing/2014/main" id="{6E146BB0-D198-0847-B8BF-82032479A2C6}"/>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4" name="Rectangle 13">
            <a:extLst>
              <a:ext uri="{FF2B5EF4-FFF2-40B4-BE49-F238E27FC236}">
                <a16:creationId xmlns:a16="http://schemas.microsoft.com/office/drawing/2014/main" id="{5DD38791-8F3B-A640-A6FC-8EC532732508}"/>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D63AD13-8CBA-8648-88F4-6142126E9F9A}"/>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7158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6"/>
            <a:ext cx="12191999" cy="5256212"/>
          </a:xfrm>
          <a:prstGeom prst="rect">
            <a:avLst/>
          </a:prstGeom>
          <a:gradFill>
            <a:gsLst>
              <a:gs pos="75000">
                <a:srgbClr val="821E69"/>
              </a:gs>
              <a:gs pos="0">
                <a:srgbClr val="C7017F"/>
              </a:gs>
            </a:gsLst>
            <a:lin ang="108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2" y="4015578"/>
            <a:ext cx="11306175" cy="1155172"/>
          </a:xfrm>
          <a:prstGeom prst="rect">
            <a:avLst/>
          </a:prstGeom>
        </p:spPr>
        <p:txBody>
          <a:bodyPr lIns="0">
            <a:normAutofit/>
          </a:bodyPr>
          <a:lstStyle>
            <a:lvl1pPr marL="0" indent="0" algn="l">
              <a:buNone/>
              <a:defRPr sz="3000" b="1">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4" name="Picture 3">
            <a:extLst>
              <a:ext uri="{FF2B5EF4-FFF2-40B4-BE49-F238E27FC236}">
                <a16:creationId xmlns:a16="http://schemas.microsoft.com/office/drawing/2014/main" id="{EE19FAFA-C3E1-0844-82DB-27D43E467A6B}"/>
              </a:ext>
            </a:extLst>
          </p:cNvPr>
          <p:cNvPicPr>
            <a:picLocks noChangeAspect="1"/>
          </p:cNvPicPr>
          <p:nvPr userDrawn="1"/>
        </p:nvPicPr>
        <p:blipFill>
          <a:blip r:embed="rId2"/>
          <a:srcRect/>
          <a:stretch/>
        </p:blipFill>
        <p:spPr>
          <a:xfrm>
            <a:off x="442913" y="821854"/>
            <a:ext cx="3427412" cy="966450"/>
          </a:xfrm>
          <a:prstGeom prst="rect">
            <a:avLst/>
          </a:prstGeom>
        </p:spPr>
      </p:pic>
      <p:sp>
        <p:nvSpPr>
          <p:cNvPr id="8" name="Date Placeholder 3">
            <a:extLst>
              <a:ext uri="{FF2B5EF4-FFF2-40B4-BE49-F238E27FC236}">
                <a16:creationId xmlns:a16="http://schemas.microsoft.com/office/drawing/2014/main" id="{3B4F1C1A-7877-C445-BF44-4797CDCC7B07}"/>
              </a:ext>
            </a:extLst>
          </p:cNvPr>
          <p:cNvSpPr>
            <a:spLocks noGrp="1"/>
          </p:cNvSpPr>
          <p:nvPr>
            <p:ph type="dt" sz="half" idx="10"/>
          </p:nvPr>
        </p:nvSpPr>
        <p:spPr>
          <a:xfrm>
            <a:off x="6275386" y="5184991"/>
            <a:ext cx="5473701" cy="358775"/>
          </a:xfrm>
          <a:prstGeom prst="rect">
            <a:avLst/>
          </a:prstGeom>
        </p:spPr>
        <p:txBody>
          <a:bodyPr lIns="0" tIns="0" rIns="0" bIns="0" anchor="b" anchorCtr="0"/>
          <a:lstStyle>
            <a:lvl1pPr algn="r">
              <a:defRPr>
                <a:solidFill>
                  <a:schemeClr val="bg1"/>
                </a:solidFill>
                <a:latin typeface="Arial" panose="020B0604020202020204" pitchFamily="34" charset="0"/>
                <a:cs typeface="Arial" panose="020B0604020202020204" pitchFamily="34" charset="0"/>
              </a:defRPr>
            </a:lvl1pPr>
          </a:lstStyle>
          <a:p>
            <a:fld id="{197342E9-89D0-D246-B0E5-635614E13D75}" type="datetime1">
              <a:rPr lang="en-GB" smtClean="0"/>
              <a:pPr/>
              <a:t>19/10/2021</a:t>
            </a:fld>
            <a:endParaRPr lang="en-US" dirty="0"/>
          </a:p>
        </p:txBody>
      </p:sp>
      <p:pic>
        <p:nvPicPr>
          <p:cNvPr id="10" name="Picture 9">
            <a:extLst>
              <a:ext uri="{FF2B5EF4-FFF2-40B4-BE49-F238E27FC236}">
                <a16:creationId xmlns:a16="http://schemas.microsoft.com/office/drawing/2014/main" id="{671E6C26-54D1-EE48-806E-6E0CE27CCF66}"/>
              </a:ext>
            </a:extLst>
          </p:cNvPr>
          <p:cNvPicPr>
            <a:picLocks noChangeAspect="1"/>
          </p:cNvPicPr>
          <p:nvPr userDrawn="1"/>
        </p:nvPicPr>
        <p:blipFill>
          <a:blip r:embed="rId3"/>
          <a:stretch>
            <a:fillRect/>
          </a:stretch>
        </p:blipFill>
        <p:spPr>
          <a:xfrm>
            <a:off x="232012" y="5641648"/>
            <a:ext cx="11517074" cy="1189056"/>
          </a:xfrm>
          <a:prstGeom prst="rect">
            <a:avLst/>
          </a:prstGeom>
        </p:spPr>
      </p:pic>
    </p:spTree>
    <p:extLst>
      <p:ext uri="{BB962C8B-B14F-4D97-AF65-F5344CB8AC3E}">
        <p14:creationId xmlns:p14="http://schemas.microsoft.com/office/powerpoint/2010/main" val="3347986713"/>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2" y="2813048"/>
            <a:ext cx="3529013"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FADD979E-7EEF-5D4A-8AC3-74C6CE848442}"/>
              </a:ext>
            </a:extLst>
          </p:cNvPr>
          <p:cNvSpPr>
            <a:spLocks noGrp="1"/>
          </p:cNvSpPr>
          <p:nvPr>
            <p:ph type="body" sz="quarter" idx="3"/>
          </p:nvPr>
        </p:nvSpPr>
        <p:spPr>
          <a:xfrm>
            <a:off x="8220075"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2813047"/>
            <a:ext cx="3527425"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5">
            <a:extLst>
              <a:ext uri="{FF2B5EF4-FFF2-40B4-BE49-F238E27FC236}">
                <a16:creationId xmlns:a16="http://schemas.microsoft.com/office/drawing/2014/main" id="{C43422A0-145A-7943-95AD-B9C948D26B2D}"/>
              </a:ext>
            </a:extLst>
          </p:cNvPr>
          <p:cNvSpPr>
            <a:spLocks noGrp="1"/>
          </p:cNvSpPr>
          <p:nvPr>
            <p:ph sz="quarter" idx="10"/>
          </p:nvPr>
        </p:nvSpPr>
        <p:spPr>
          <a:xfrm>
            <a:off x="8220076" y="2813046"/>
            <a:ext cx="3529012" cy="288449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4" name="Picture 13">
            <a:extLst>
              <a:ext uri="{FF2B5EF4-FFF2-40B4-BE49-F238E27FC236}">
                <a16:creationId xmlns:a16="http://schemas.microsoft.com/office/drawing/2014/main" id="{CE2A91DF-79A7-914F-947D-CF72742487D7}"/>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8" name="Text Placeholder 11">
            <a:extLst>
              <a:ext uri="{FF2B5EF4-FFF2-40B4-BE49-F238E27FC236}">
                <a16:creationId xmlns:a16="http://schemas.microsoft.com/office/drawing/2014/main" id="{EF264802-11B4-5941-991C-96BAD56284CF}"/>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9" name="Title 1">
            <a:extLst>
              <a:ext uri="{FF2B5EF4-FFF2-40B4-BE49-F238E27FC236}">
                <a16:creationId xmlns:a16="http://schemas.microsoft.com/office/drawing/2014/main" id="{AC1D1754-6A16-0A4B-9E06-5B285B1354A6}"/>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20" name="Text Placeholder 2">
            <a:extLst>
              <a:ext uri="{FF2B5EF4-FFF2-40B4-BE49-F238E27FC236}">
                <a16:creationId xmlns:a16="http://schemas.microsoft.com/office/drawing/2014/main" id="{760B23AA-B159-A04B-A49B-76835B62994D}"/>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1" name="Text Placeholder 2">
            <a:extLst>
              <a:ext uri="{FF2B5EF4-FFF2-40B4-BE49-F238E27FC236}">
                <a16:creationId xmlns:a16="http://schemas.microsoft.com/office/drawing/2014/main" id="{EF568595-A127-5846-A037-D0819A0252E6}"/>
              </a:ext>
            </a:extLst>
          </p:cNvPr>
          <p:cNvSpPr>
            <a:spLocks noGrp="1"/>
          </p:cNvSpPr>
          <p:nvPr>
            <p:ph type="body" idx="13"/>
          </p:nvPr>
        </p:nvSpPr>
        <p:spPr>
          <a:xfrm>
            <a:off x="4332288"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2" name="Rectangle 21">
            <a:extLst>
              <a:ext uri="{FF2B5EF4-FFF2-40B4-BE49-F238E27FC236}">
                <a16:creationId xmlns:a16="http://schemas.microsoft.com/office/drawing/2014/main" id="{EAD682C8-053C-4942-93C0-CDCB02169B50}"/>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2EA856-078C-B74C-87C6-AC58462CB29C}"/>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71457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6300787"/>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rgbClr val="E6005B"/>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4" y="4015578"/>
            <a:ext cx="11306174" cy="1155172"/>
          </a:xfrm>
          <a:prstGeom prst="rect">
            <a:avLst/>
          </a:prstGeom>
        </p:spPr>
        <p:txBody>
          <a:bodyPr lIns="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0" name="Picture 9">
            <a:extLst>
              <a:ext uri="{FF2B5EF4-FFF2-40B4-BE49-F238E27FC236}">
                <a16:creationId xmlns:a16="http://schemas.microsoft.com/office/drawing/2014/main" id="{99B026E5-3198-8D4C-956B-0E8532CD5782}"/>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13" name="Date Placeholder 3">
            <a:extLst>
              <a:ext uri="{FF2B5EF4-FFF2-40B4-BE49-F238E27FC236}">
                <a16:creationId xmlns:a16="http://schemas.microsoft.com/office/drawing/2014/main" id="{8B58F904-7080-FE43-A777-0CCCA7DE6BAB}"/>
              </a:ext>
            </a:extLst>
          </p:cNvPr>
          <p:cNvSpPr>
            <a:spLocks noGrp="1"/>
          </p:cNvSpPr>
          <p:nvPr>
            <p:ph type="dt" sz="half" idx="10"/>
          </p:nvPr>
        </p:nvSpPr>
        <p:spPr>
          <a:xfrm>
            <a:off x="6275386" y="6057900"/>
            <a:ext cx="5473701" cy="358774"/>
          </a:xfrm>
          <a:prstGeom prst="rect">
            <a:avLst/>
          </a:prstGeom>
        </p:spPr>
        <p:txBody>
          <a:bodyPr lIns="0" tIns="0" rIns="0" bIns="0" anchor="b" anchorCtr="0"/>
          <a:lstStyle>
            <a:lvl1pPr algn="r">
              <a:defRPr>
                <a:solidFill>
                  <a:schemeClr val="tx1"/>
                </a:solidFill>
                <a:latin typeface="Arial" panose="020B0604020202020204" pitchFamily="34" charset="0"/>
                <a:cs typeface="Arial" panose="020B0604020202020204" pitchFamily="34" charset="0"/>
              </a:defRPr>
            </a:lvl1pPr>
          </a:lstStyle>
          <a:p>
            <a:fld id="{197342E9-89D0-D246-B0E5-635614E13D75}" type="datetime1">
              <a:rPr lang="en-GB" smtClean="0"/>
              <a:pPr/>
              <a:t>19/10/2021</a:t>
            </a:fld>
            <a:endParaRPr lang="en-US" dirty="0"/>
          </a:p>
        </p:txBody>
      </p:sp>
    </p:spTree>
    <p:extLst>
      <p:ext uri="{BB962C8B-B14F-4D97-AF65-F5344CB8AC3E}">
        <p14:creationId xmlns:p14="http://schemas.microsoft.com/office/powerpoint/2010/main" val="303082472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6"/>
            <a:ext cx="12191999" cy="6300786"/>
          </a:xfrm>
          <a:prstGeom prst="rect">
            <a:avLst/>
          </a:prstGeom>
          <a:solidFill>
            <a:srgbClr val="E6005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2" y="4015578"/>
            <a:ext cx="11306175" cy="1155172"/>
          </a:xfrm>
          <a:prstGeom prst="rect">
            <a:avLst/>
          </a:prstGeom>
        </p:spPr>
        <p:txBody>
          <a:bodyPr lIns="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4" name="Picture 3">
            <a:extLst>
              <a:ext uri="{FF2B5EF4-FFF2-40B4-BE49-F238E27FC236}">
                <a16:creationId xmlns:a16="http://schemas.microsoft.com/office/drawing/2014/main" id="{EE19FAFA-C3E1-0844-82DB-27D43E467A6B}"/>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15" name="Date Placeholder 3">
            <a:extLst>
              <a:ext uri="{FF2B5EF4-FFF2-40B4-BE49-F238E27FC236}">
                <a16:creationId xmlns:a16="http://schemas.microsoft.com/office/drawing/2014/main" id="{F86CB3D1-E135-FD4F-A056-483535DECE88}"/>
              </a:ext>
            </a:extLst>
          </p:cNvPr>
          <p:cNvSpPr>
            <a:spLocks noGrp="1"/>
          </p:cNvSpPr>
          <p:nvPr>
            <p:ph type="dt" sz="half" idx="10"/>
          </p:nvPr>
        </p:nvSpPr>
        <p:spPr>
          <a:xfrm>
            <a:off x="6275386" y="6057899"/>
            <a:ext cx="5473701" cy="358775"/>
          </a:xfrm>
          <a:prstGeom prst="rect">
            <a:avLst/>
          </a:prstGeom>
        </p:spPr>
        <p:txBody>
          <a:bodyPr lIns="0" tIns="0" rIns="0" bIns="0" anchor="b" anchorCtr="0"/>
          <a:lstStyle>
            <a:lvl1pPr algn="r">
              <a:defRPr>
                <a:solidFill>
                  <a:srgbClr val="9E043D"/>
                </a:solidFill>
                <a:latin typeface="Arial" panose="020B0604020202020204" pitchFamily="34" charset="0"/>
                <a:cs typeface="Arial" panose="020B0604020202020204" pitchFamily="34" charset="0"/>
              </a:defRPr>
            </a:lvl1pPr>
          </a:lstStyle>
          <a:p>
            <a:fld id="{197342E9-89D0-D246-B0E5-635614E13D75}" type="datetime1">
              <a:rPr lang="en-GB" smtClean="0"/>
              <a:pPr/>
              <a:t>19/10/2021</a:t>
            </a:fld>
            <a:endParaRPr lang="en-US" dirty="0"/>
          </a:p>
        </p:txBody>
      </p:sp>
    </p:spTree>
    <p:extLst>
      <p:ext uri="{BB962C8B-B14F-4D97-AF65-F5344CB8AC3E}">
        <p14:creationId xmlns:p14="http://schemas.microsoft.com/office/powerpoint/2010/main" val="353615844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6300787"/>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Date Placeholder 3">
            <a:extLst>
              <a:ext uri="{FF2B5EF4-FFF2-40B4-BE49-F238E27FC236}">
                <a16:creationId xmlns:a16="http://schemas.microsoft.com/office/drawing/2014/main" id="{407DCF46-D938-064E-964C-1B90111009F0}"/>
              </a:ext>
            </a:extLst>
          </p:cNvPr>
          <p:cNvSpPr>
            <a:spLocks noGrp="1"/>
          </p:cNvSpPr>
          <p:nvPr>
            <p:ph type="dt" sz="half" idx="10"/>
          </p:nvPr>
        </p:nvSpPr>
        <p:spPr>
          <a:xfrm>
            <a:off x="6275388" y="6057899"/>
            <a:ext cx="5473699" cy="358775"/>
          </a:xfrm>
          <a:prstGeom prst="rect">
            <a:avLst/>
          </a:prstGeom>
        </p:spPr>
        <p:txBody>
          <a:bodyPr lIns="0" tIns="0" rIns="0" bIns="0" anchor="b" anchorCtr="0"/>
          <a:lstStyle>
            <a:lvl1pPr algn="r">
              <a:defRPr>
                <a:solidFill>
                  <a:schemeClr val="bg1"/>
                </a:solidFill>
                <a:latin typeface="Arial" panose="020B0604020202020204" pitchFamily="34" charset="0"/>
                <a:cs typeface="Arial" panose="020B0604020202020204" pitchFamily="34" charset="0"/>
              </a:defRPr>
            </a:lvl1pPr>
          </a:lstStyle>
          <a:p>
            <a:fld id="{197342E9-89D0-D246-B0E5-635614E13D75}" type="datetime1">
              <a:rPr lang="en-GB" smtClean="0"/>
              <a:pPr/>
              <a:t>19/10/2021</a:t>
            </a:fld>
            <a:endParaRPr lang="en-US" dirty="0"/>
          </a:p>
        </p:txBody>
      </p:sp>
      <p:pic>
        <p:nvPicPr>
          <p:cNvPr id="15" name="Picture 14">
            <a:extLst>
              <a:ext uri="{FF2B5EF4-FFF2-40B4-BE49-F238E27FC236}">
                <a16:creationId xmlns:a16="http://schemas.microsoft.com/office/drawing/2014/main" id="{2BEE9E80-8FF0-8441-B362-4623AB9E8A1D}"/>
              </a:ext>
            </a:extLst>
          </p:cNvPr>
          <p:cNvPicPr>
            <a:picLocks noChangeAspect="1"/>
          </p:cNvPicPr>
          <p:nvPr userDrawn="1"/>
        </p:nvPicPr>
        <p:blipFill>
          <a:blip r:embed="rId2"/>
          <a:stretch>
            <a:fillRect/>
          </a:stretch>
        </p:blipFill>
        <p:spPr>
          <a:xfrm>
            <a:off x="442913" y="800100"/>
            <a:ext cx="3427412" cy="1009958"/>
          </a:xfrm>
          <a:prstGeom prst="rect">
            <a:avLst/>
          </a:prstGeom>
        </p:spPr>
      </p:pic>
    </p:spTree>
    <p:extLst>
      <p:ext uri="{BB962C8B-B14F-4D97-AF65-F5344CB8AC3E}">
        <p14:creationId xmlns:p14="http://schemas.microsoft.com/office/powerpoint/2010/main" val="202992810"/>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pic>
        <p:nvPicPr>
          <p:cNvPr id="13" name="Picture 12">
            <a:extLst>
              <a:ext uri="{FF2B5EF4-FFF2-40B4-BE49-F238E27FC236}">
                <a16:creationId xmlns:a16="http://schemas.microsoft.com/office/drawing/2014/main" id="{87BB0FE4-66FF-0E42-841A-3EC5F7C7E6A2}"/>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1CDF1BA5-471A-8044-BDBA-890115BBFFD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8304506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e Column Secondar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A204BD-F3EB-5842-9319-7B613DC2539E}"/>
              </a:ext>
            </a:extLst>
          </p:cNvPr>
          <p:cNvSpPr>
            <a:spLocks noGrp="1"/>
          </p:cNvSpPr>
          <p:nvPr>
            <p:ph type="body" idx="1"/>
          </p:nvPr>
        </p:nvSpPr>
        <p:spPr>
          <a:xfrm>
            <a:off x="442912" y="1989138"/>
            <a:ext cx="11306176"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4" y="2813048"/>
            <a:ext cx="11306174"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pic>
        <p:nvPicPr>
          <p:cNvPr id="7" name="Picture 6">
            <a:extLst>
              <a:ext uri="{FF2B5EF4-FFF2-40B4-BE49-F238E27FC236}">
                <a16:creationId xmlns:a16="http://schemas.microsoft.com/office/drawing/2014/main" id="{0E8EB9E1-DFB3-5C47-B4B9-9B8765B8640B}"/>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4" name="Text Placeholder 11">
            <a:extLst>
              <a:ext uri="{FF2B5EF4-FFF2-40B4-BE49-F238E27FC236}">
                <a16:creationId xmlns:a16="http://schemas.microsoft.com/office/drawing/2014/main" id="{6AAEC381-AE42-7E44-9B48-79580631F97C}"/>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1" name="Rectangle 10">
            <a:extLst>
              <a:ext uri="{FF2B5EF4-FFF2-40B4-BE49-F238E27FC236}">
                <a16:creationId xmlns:a16="http://schemas.microsoft.com/office/drawing/2014/main" id="{2EF2C38B-13DA-064A-AF49-AA97B43EDAB3}"/>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1A03B6-F236-5D46-B133-E912BE6844F9}"/>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2472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Fill Option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115887"/>
            <a:ext cx="12191999" cy="6626226"/>
          </a:xfrm>
          <a:prstGeom prst="rect">
            <a:avLst/>
          </a:prstGeom>
        </p:spPr>
        <p:txBody>
          <a:bodyPr/>
          <a:lstStyle/>
          <a:p>
            <a:endParaRPr lang="en-US" dirty="0"/>
          </a:p>
        </p:txBody>
      </p:sp>
      <p:sp>
        <p:nvSpPr>
          <p:cNvPr id="5" name="Rectangle 4">
            <a:extLst>
              <a:ext uri="{FF2B5EF4-FFF2-40B4-BE49-F238E27FC236}">
                <a16:creationId xmlns:a16="http://schemas.microsoft.com/office/drawing/2014/main" id="{83CF8FDB-11E0-114D-9049-11851FC6CA6B}"/>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92543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Fill Option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0"/>
            <a:ext cx="12191999" cy="6857999"/>
          </a:xfrm>
          <a:prstGeom prst="rect">
            <a:avLst/>
          </a:prstGeom>
        </p:spPr>
        <p:txBody>
          <a:bodyPr/>
          <a:lstStyle/>
          <a:p>
            <a:endParaRPr lang="en-US" dirty="0"/>
          </a:p>
        </p:txBody>
      </p:sp>
    </p:spTree>
    <p:extLst>
      <p:ext uri="{BB962C8B-B14F-4D97-AF65-F5344CB8AC3E}">
        <p14:creationId xmlns:p14="http://schemas.microsoft.com/office/powerpoint/2010/main" val="28979584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C710-A668-F144-8CC5-039AD81D3231}"/>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5473701" cy="370839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6275388" y="1989138"/>
            <a:ext cx="54737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7D5C41AB-1925-C846-A884-6B4D4880A28C}"/>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3" name="Text Placeholder 11">
            <a:extLst>
              <a:ext uri="{FF2B5EF4-FFF2-40B4-BE49-F238E27FC236}">
                <a16:creationId xmlns:a16="http://schemas.microsoft.com/office/drawing/2014/main" id="{6E146BB0-D198-0847-B8BF-82032479A2C6}"/>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4" name="Rectangle 13">
            <a:extLst>
              <a:ext uri="{FF2B5EF4-FFF2-40B4-BE49-F238E27FC236}">
                <a16:creationId xmlns:a16="http://schemas.microsoft.com/office/drawing/2014/main" id="{5DD38791-8F3B-A640-A6FC-8EC532732508}"/>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D63AD13-8CBA-8648-88F4-6142126E9F9A}"/>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0857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0" y="2813047"/>
            <a:ext cx="5473701"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6291894" y="2813047"/>
            <a:ext cx="5457193"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pic>
        <p:nvPicPr>
          <p:cNvPr id="9" name="Picture 8">
            <a:extLst>
              <a:ext uri="{FF2B5EF4-FFF2-40B4-BE49-F238E27FC236}">
                <a16:creationId xmlns:a16="http://schemas.microsoft.com/office/drawing/2014/main" id="{68C387D1-CCDB-AA42-911D-99DAFBC81375}"/>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6" name="Text Placeholder 11">
            <a:extLst>
              <a:ext uri="{FF2B5EF4-FFF2-40B4-BE49-F238E27FC236}">
                <a16:creationId xmlns:a16="http://schemas.microsoft.com/office/drawing/2014/main" id="{44B35524-0F00-1A4F-8D8A-436C8810069B}"/>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22" name="Text Placeholder 2">
            <a:extLst>
              <a:ext uri="{FF2B5EF4-FFF2-40B4-BE49-F238E27FC236}">
                <a16:creationId xmlns:a16="http://schemas.microsoft.com/office/drawing/2014/main" id="{245CF166-1A2B-F24F-9192-1EE62922C0E7}"/>
              </a:ext>
            </a:extLst>
          </p:cNvPr>
          <p:cNvSpPr>
            <a:spLocks noGrp="1"/>
          </p:cNvSpPr>
          <p:nvPr>
            <p:ph type="body" idx="1"/>
          </p:nvPr>
        </p:nvSpPr>
        <p:spPr>
          <a:xfrm>
            <a:off x="442912" y="1989138"/>
            <a:ext cx="5473701"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3" name="Text Placeholder 2">
            <a:extLst>
              <a:ext uri="{FF2B5EF4-FFF2-40B4-BE49-F238E27FC236}">
                <a16:creationId xmlns:a16="http://schemas.microsoft.com/office/drawing/2014/main" id="{FA1D5975-B545-F54E-B266-2A4DDDC8C4C9}"/>
              </a:ext>
            </a:extLst>
          </p:cNvPr>
          <p:cNvSpPr>
            <a:spLocks noGrp="1"/>
          </p:cNvSpPr>
          <p:nvPr>
            <p:ph type="body" idx="11"/>
          </p:nvPr>
        </p:nvSpPr>
        <p:spPr>
          <a:xfrm>
            <a:off x="6291895" y="1989139"/>
            <a:ext cx="5457193" cy="636854"/>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2" name="Rectangle 11">
            <a:extLst>
              <a:ext uri="{FF2B5EF4-FFF2-40B4-BE49-F238E27FC236}">
                <a16:creationId xmlns:a16="http://schemas.microsoft.com/office/drawing/2014/main" id="{30F691ED-EF65-C446-B3BD-FB970876AB4D}"/>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AC6DAE-40C2-FC4C-9C8A-8F55F3ECD49F}"/>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2046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5256213"/>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5" name="Picture 14">
            <a:extLst>
              <a:ext uri="{FF2B5EF4-FFF2-40B4-BE49-F238E27FC236}">
                <a16:creationId xmlns:a16="http://schemas.microsoft.com/office/drawing/2014/main" id="{2BEE9E80-8FF0-8441-B362-4623AB9E8A1D}"/>
              </a:ext>
            </a:extLst>
          </p:cNvPr>
          <p:cNvPicPr>
            <a:picLocks noChangeAspect="1"/>
          </p:cNvPicPr>
          <p:nvPr userDrawn="1"/>
        </p:nvPicPr>
        <p:blipFill>
          <a:blip r:embed="rId2"/>
          <a:srcRect/>
          <a:stretch/>
        </p:blipFill>
        <p:spPr>
          <a:xfrm>
            <a:off x="442913" y="821854"/>
            <a:ext cx="3427412" cy="966450"/>
          </a:xfrm>
          <a:prstGeom prst="rect">
            <a:avLst/>
          </a:prstGeom>
        </p:spPr>
      </p:pic>
      <p:sp>
        <p:nvSpPr>
          <p:cNvPr id="8" name="Date Placeholder 3">
            <a:extLst>
              <a:ext uri="{FF2B5EF4-FFF2-40B4-BE49-F238E27FC236}">
                <a16:creationId xmlns:a16="http://schemas.microsoft.com/office/drawing/2014/main" id="{F375CC9E-091D-0E4F-954D-CF34653BBC3A}"/>
              </a:ext>
            </a:extLst>
          </p:cNvPr>
          <p:cNvSpPr>
            <a:spLocks noGrp="1"/>
          </p:cNvSpPr>
          <p:nvPr>
            <p:ph type="dt" sz="half" idx="10"/>
          </p:nvPr>
        </p:nvSpPr>
        <p:spPr>
          <a:xfrm>
            <a:off x="6275386" y="5184991"/>
            <a:ext cx="5473701" cy="358775"/>
          </a:xfrm>
          <a:prstGeom prst="rect">
            <a:avLst/>
          </a:prstGeom>
        </p:spPr>
        <p:txBody>
          <a:bodyPr lIns="0" tIns="0" rIns="0" bIns="0" anchor="b" anchorCtr="0"/>
          <a:lstStyle>
            <a:lvl1pPr algn="r">
              <a:defRPr>
                <a:solidFill>
                  <a:schemeClr val="bg1"/>
                </a:solidFill>
                <a:latin typeface="Arial" panose="020B0604020202020204" pitchFamily="34" charset="0"/>
                <a:cs typeface="Arial" panose="020B0604020202020204" pitchFamily="34" charset="0"/>
              </a:defRPr>
            </a:lvl1pPr>
          </a:lstStyle>
          <a:p>
            <a:fld id="{197342E9-89D0-D246-B0E5-635614E13D75}" type="datetime1">
              <a:rPr lang="en-GB" smtClean="0"/>
              <a:pPr/>
              <a:t>19/10/2021</a:t>
            </a:fld>
            <a:endParaRPr lang="en-US" dirty="0"/>
          </a:p>
        </p:txBody>
      </p:sp>
      <p:pic>
        <p:nvPicPr>
          <p:cNvPr id="10" name="Picture 9">
            <a:extLst>
              <a:ext uri="{FF2B5EF4-FFF2-40B4-BE49-F238E27FC236}">
                <a16:creationId xmlns:a16="http://schemas.microsoft.com/office/drawing/2014/main" id="{01EC8BDD-6EBD-EF41-845B-ABEC7F118976}"/>
              </a:ext>
            </a:extLst>
          </p:cNvPr>
          <p:cNvPicPr>
            <a:picLocks noChangeAspect="1"/>
          </p:cNvPicPr>
          <p:nvPr userDrawn="1"/>
        </p:nvPicPr>
        <p:blipFill>
          <a:blip r:embed="rId3"/>
          <a:stretch>
            <a:fillRect/>
          </a:stretch>
        </p:blipFill>
        <p:spPr>
          <a:xfrm>
            <a:off x="232012" y="5641648"/>
            <a:ext cx="11517074" cy="1189056"/>
          </a:xfrm>
          <a:prstGeom prst="rect">
            <a:avLst/>
          </a:prstGeom>
        </p:spPr>
      </p:pic>
    </p:spTree>
    <p:extLst>
      <p:ext uri="{BB962C8B-B14F-4D97-AF65-F5344CB8AC3E}">
        <p14:creationId xmlns:p14="http://schemas.microsoft.com/office/powerpoint/2010/main" val="33674208"/>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Unsymetric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66D5397D-FD76-2E4F-8BFA-B5599B1CF4C8}"/>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3" name="Text Placeholder 11">
            <a:extLst>
              <a:ext uri="{FF2B5EF4-FFF2-40B4-BE49-F238E27FC236}">
                <a16:creationId xmlns:a16="http://schemas.microsoft.com/office/drawing/2014/main" id="{07B00AC3-9B1E-2E4B-BC7B-406D8A38D125}"/>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4" name="Title 1">
            <a:extLst>
              <a:ext uri="{FF2B5EF4-FFF2-40B4-BE49-F238E27FC236}">
                <a16:creationId xmlns:a16="http://schemas.microsoft.com/office/drawing/2014/main" id="{FB21EC89-DA5A-2B4B-B94A-FD5D13BA4A1F}"/>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5" name="Rectangle 14">
            <a:extLst>
              <a:ext uri="{FF2B5EF4-FFF2-40B4-BE49-F238E27FC236}">
                <a16:creationId xmlns:a16="http://schemas.microsoft.com/office/drawing/2014/main" id="{25FEA125-D139-1A4D-A206-2BABBEE26DC4}"/>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64871E7-C776-E845-B38B-91971ED53532}"/>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66178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Unsymetrical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3" y="2813048"/>
            <a:ext cx="3529012"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Picture 7">
            <a:extLst>
              <a:ext uri="{FF2B5EF4-FFF2-40B4-BE49-F238E27FC236}">
                <a16:creationId xmlns:a16="http://schemas.microsoft.com/office/drawing/2014/main" id="{375C663E-9DDC-5B49-A342-3EE51697074B}"/>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5" name="Text Placeholder 11">
            <a:extLst>
              <a:ext uri="{FF2B5EF4-FFF2-40B4-BE49-F238E27FC236}">
                <a16:creationId xmlns:a16="http://schemas.microsoft.com/office/drawing/2014/main" id="{B5743288-93C1-B747-B6D2-E62ECB66A2B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6" name="Title 1">
            <a:extLst>
              <a:ext uri="{FF2B5EF4-FFF2-40B4-BE49-F238E27FC236}">
                <a16:creationId xmlns:a16="http://schemas.microsoft.com/office/drawing/2014/main" id="{62BBD38C-D5E6-E14C-82D7-CDA28865EBF1}"/>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7" name="Text Placeholder 2">
            <a:extLst>
              <a:ext uri="{FF2B5EF4-FFF2-40B4-BE49-F238E27FC236}">
                <a16:creationId xmlns:a16="http://schemas.microsoft.com/office/drawing/2014/main" id="{14952491-1CB4-104F-95DC-3C7A95C113BA}"/>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1" name="Rectangle 10">
            <a:extLst>
              <a:ext uri="{FF2B5EF4-FFF2-40B4-BE49-F238E27FC236}">
                <a16:creationId xmlns:a16="http://schemas.microsoft.com/office/drawing/2014/main" id="{8DE6B900-0CAE-6B4C-B741-178AD460BD32}"/>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1A1B2DE-F07F-8147-AD48-234D917280D2}"/>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27477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2">
            <a:extLst>
              <a:ext uri="{FF2B5EF4-FFF2-40B4-BE49-F238E27FC236}">
                <a16:creationId xmlns:a16="http://schemas.microsoft.com/office/drawing/2014/main" id="{A2572A3E-7061-AE46-B81E-7EEEF4B2F2AD}"/>
              </a:ext>
            </a:extLst>
          </p:cNvPr>
          <p:cNvSpPr>
            <a:spLocks noGrp="1"/>
          </p:cNvSpPr>
          <p:nvPr>
            <p:ph idx="13"/>
          </p:nvPr>
        </p:nvSpPr>
        <p:spPr>
          <a:xfrm>
            <a:off x="8221664" y="1989138"/>
            <a:ext cx="352742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0" name="Picture 9">
            <a:extLst>
              <a:ext uri="{FF2B5EF4-FFF2-40B4-BE49-F238E27FC236}">
                <a16:creationId xmlns:a16="http://schemas.microsoft.com/office/drawing/2014/main" id="{3F5E1427-DD3F-9240-BD4A-0CC21218DF6A}"/>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4" name="Text Placeholder 11">
            <a:extLst>
              <a:ext uri="{FF2B5EF4-FFF2-40B4-BE49-F238E27FC236}">
                <a16:creationId xmlns:a16="http://schemas.microsoft.com/office/drawing/2014/main" id="{6DC3E782-E2DF-224A-8EC7-F432750D92B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5" name="Title 1">
            <a:extLst>
              <a:ext uri="{FF2B5EF4-FFF2-40B4-BE49-F238E27FC236}">
                <a16:creationId xmlns:a16="http://schemas.microsoft.com/office/drawing/2014/main" id="{1C9432BC-F7ED-AD44-955D-1B98B2278695}"/>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6" name="Rectangle 15">
            <a:extLst>
              <a:ext uri="{FF2B5EF4-FFF2-40B4-BE49-F238E27FC236}">
                <a16:creationId xmlns:a16="http://schemas.microsoft.com/office/drawing/2014/main" id="{D618504C-E8A7-EA43-8DA0-0CE9310D674A}"/>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6BB3217-4ECB-9C4E-B129-4CD1A7606E4D}"/>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96286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2" y="2813048"/>
            <a:ext cx="3529013"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FADD979E-7EEF-5D4A-8AC3-74C6CE848442}"/>
              </a:ext>
            </a:extLst>
          </p:cNvPr>
          <p:cNvSpPr>
            <a:spLocks noGrp="1"/>
          </p:cNvSpPr>
          <p:nvPr>
            <p:ph type="body" sz="quarter" idx="3"/>
          </p:nvPr>
        </p:nvSpPr>
        <p:spPr>
          <a:xfrm>
            <a:off x="8220075"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2813047"/>
            <a:ext cx="3527425"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5">
            <a:extLst>
              <a:ext uri="{FF2B5EF4-FFF2-40B4-BE49-F238E27FC236}">
                <a16:creationId xmlns:a16="http://schemas.microsoft.com/office/drawing/2014/main" id="{C43422A0-145A-7943-95AD-B9C948D26B2D}"/>
              </a:ext>
            </a:extLst>
          </p:cNvPr>
          <p:cNvSpPr>
            <a:spLocks noGrp="1"/>
          </p:cNvSpPr>
          <p:nvPr>
            <p:ph sz="quarter" idx="10"/>
          </p:nvPr>
        </p:nvSpPr>
        <p:spPr>
          <a:xfrm>
            <a:off x="8220076" y="2813046"/>
            <a:ext cx="3529012" cy="288449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4" name="Picture 13">
            <a:extLst>
              <a:ext uri="{FF2B5EF4-FFF2-40B4-BE49-F238E27FC236}">
                <a16:creationId xmlns:a16="http://schemas.microsoft.com/office/drawing/2014/main" id="{CE2A91DF-79A7-914F-947D-CF72742487D7}"/>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8" name="Text Placeholder 11">
            <a:extLst>
              <a:ext uri="{FF2B5EF4-FFF2-40B4-BE49-F238E27FC236}">
                <a16:creationId xmlns:a16="http://schemas.microsoft.com/office/drawing/2014/main" id="{EF264802-11B4-5941-991C-96BAD56284CF}"/>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9" name="Title 1">
            <a:extLst>
              <a:ext uri="{FF2B5EF4-FFF2-40B4-BE49-F238E27FC236}">
                <a16:creationId xmlns:a16="http://schemas.microsoft.com/office/drawing/2014/main" id="{AC1D1754-6A16-0A4B-9E06-5B285B1354A6}"/>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20" name="Text Placeholder 2">
            <a:extLst>
              <a:ext uri="{FF2B5EF4-FFF2-40B4-BE49-F238E27FC236}">
                <a16:creationId xmlns:a16="http://schemas.microsoft.com/office/drawing/2014/main" id="{760B23AA-B159-A04B-A49B-76835B62994D}"/>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1" name="Text Placeholder 2">
            <a:extLst>
              <a:ext uri="{FF2B5EF4-FFF2-40B4-BE49-F238E27FC236}">
                <a16:creationId xmlns:a16="http://schemas.microsoft.com/office/drawing/2014/main" id="{EF568595-A127-5846-A037-D0819A0252E6}"/>
              </a:ext>
            </a:extLst>
          </p:cNvPr>
          <p:cNvSpPr>
            <a:spLocks noGrp="1"/>
          </p:cNvSpPr>
          <p:nvPr>
            <p:ph type="body" idx="13"/>
          </p:nvPr>
        </p:nvSpPr>
        <p:spPr>
          <a:xfrm>
            <a:off x="4332288"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2" name="Rectangle 21">
            <a:extLst>
              <a:ext uri="{FF2B5EF4-FFF2-40B4-BE49-F238E27FC236}">
                <a16:creationId xmlns:a16="http://schemas.microsoft.com/office/drawing/2014/main" id="{EAD682C8-053C-4942-93C0-CDCB02169B50}"/>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2EA856-078C-B74C-87C6-AC58462CB29C}"/>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16644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1855C3A-3FE6-774C-8B42-DE78E4C581EA}"/>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20" name="Text Placeholder 11">
            <a:extLst>
              <a:ext uri="{FF2B5EF4-FFF2-40B4-BE49-F238E27FC236}">
                <a16:creationId xmlns:a16="http://schemas.microsoft.com/office/drawing/2014/main" id="{3EFCAB50-6370-994D-BF7A-C505E83CFC1D}"/>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23" name="Title 1">
            <a:extLst>
              <a:ext uri="{FF2B5EF4-FFF2-40B4-BE49-F238E27FC236}">
                <a16:creationId xmlns:a16="http://schemas.microsoft.com/office/drawing/2014/main" id="{B048F09A-B384-8C49-9343-9C78BE372438}"/>
              </a:ext>
            </a:extLst>
          </p:cNvPr>
          <p:cNvSpPr>
            <a:spLocks noGrp="1"/>
          </p:cNvSpPr>
          <p:nvPr>
            <p:ph type="ctrTitle"/>
          </p:nvPr>
        </p:nvSpPr>
        <p:spPr>
          <a:xfrm>
            <a:off x="1406632" y="1989138"/>
            <a:ext cx="9378733" cy="2372252"/>
          </a:xfrm>
          <a:prstGeom prst="rect">
            <a:avLst/>
          </a:prstGeom>
        </p:spPr>
        <p:txBody>
          <a:bodyPr lIns="0" rIns="90000" anchor="ctr" anchorCtr="0">
            <a:normAutofit/>
          </a:bodyPr>
          <a:lstStyle>
            <a:lvl1pPr algn="l">
              <a:defRPr sz="4500" b="1">
                <a:solidFill>
                  <a:srgbClr val="E6005B"/>
                </a:solidFill>
              </a:defRPr>
            </a:lvl1pPr>
          </a:lstStyle>
          <a:p>
            <a:r>
              <a:rPr lang="en-GB" dirty="0"/>
              <a:t>Click to edit Master title style</a:t>
            </a:r>
            <a:endParaRPr lang="en-US" dirty="0"/>
          </a:p>
        </p:txBody>
      </p:sp>
      <p:sp>
        <p:nvSpPr>
          <p:cNvPr id="24" name="Subtitle 2">
            <a:extLst>
              <a:ext uri="{FF2B5EF4-FFF2-40B4-BE49-F238E27FC236}">
                <a16:creationId xmlns:a16="http://schemas.microsoft.com/office/drawing/2014/main" id="{338F5E73-6BFD-7748-BFD6-93FCF46A77EB}"/>
              </a:ext>
            </a:extLst>
          </p:cNvPr>
          <p:cNvSpPr>
            <a:spLocks noGrp="1"/>
          </p:cNvSpPr>
          <p:nvPr>
            <p:ph type="subTitle" idx="1"/>
          </p:nvPr>
        </p:nvSpPr>
        <p:spPr>
          <a:xfrm>
            <a:off x="1406632" y="4542366"/>
            <a:ext cx="9378733" cy="1155172"/>
          </a:xfrm>
          <a:prstGeom prst="rect">
            <a:avLst/>
          </a:prstGeom>
        </p:spPr>
        <p:txBody>
          <a:bodyPr lIns="0" anchor="ctr" anchorCtr="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3" name="Picture 2">
            <a:extLst>
              <a:ext uri="{FF2B5EF4-FFF2-40B4-BE49-F238E27FC236}">
                <a16:creationId xmlns:a16="http://schemas.microsoft.com/office/drawing/2014/main" id="{A3650F2B-C9D3-F54A-91EC-BEDF952B03AE}"/>
              </a:ext>
            </a:extLst>
          </p:cNvPr>
          <p:cNvPicPr>
            <a:picLocks noChangeAspect="1"/>
          </p:cNvPicPr>
          <p:nvPr userDrawn="1"/>
        </p:nvPicPr>
        <p:blipFill>
          <a:blip r:embed="rId3"/>
          <a:stretch>
            <a:fillRect/>
          </a:stretch>
        </p:blipFill>
        <p:spPr>
          <a:xfrm>
            <a:off x="442913" y="1010601"/>
            <a:ext cx="963720" cy="797561"/>
          </a:xfrm>
          <a:prstGeom prst="rect">
            <a:avLst/>
          </a:prstGeom>
        </p:spPr>
      </p:pic>
      <p:pic>
        <p:nvPicPr>
          <p:cNvPr id="26" name="Picture 25">
            <a:extLst>
              <a:ext uri="{FF2B5EF4-FFF2-40B4-BE49-F238E27FC236}">
                <a16:creationId xmlns:a16="http://schemas.microsoft.com/office/drawing/2014/main" id="{6AAD6DD1-3573-E54F-8768-B0CFC8AFB67A}"/>
              </a:ext>
            </a:extLst>
          </p:cNvPr>
          <p:cNvPicPr>
            <a:picLocks noChangeAspect="1"/>
          </p:cNvPicPr>
          <p:nvPr userDrawn="1"/>
        </p:nvPicPr>
        <p:blipFill>
          <a:blip r:embed="rId3"/>
          <a:stretch>
            <a:fillRect/>
          </a:stretch>
        </p:blipFill>
        <p:spPr>
          <a:xfrm rot="10800000">
            <a:off x="10785366" y="4899977"/>
            <a:ext cx="963720" cy="797561"/>
          </a:xfrm>
          <a:prstGeom prst="rect">
            <a:avLst/>
          </a:prstGeom>
        </p:spPr>
      </p:pic>
      <p:sp>
        <p:nvSpPr>
          <p:cNvPr id="11" name="Rectangle 10">
            <a:extLst>
              <a:ext uri="{FF2B5EF4-FFF2-40B4-BE49-F238E27FC236}">
                <a16:creationId xmlns:a16="http://schemas.microsoft.com/office/drawing/2014/main" id="{694A2B9C-4747-EB44-AD6F-788273471394}"/>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DE4C44A-5626-1B42-B24C-44A8F39FB460}"/>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5793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ubtle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FB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5" cy="1848949"/>
          </a:xfrm>
          <a:prstGeom prst="rect">
            <a:avLst/>
          </a:prstGeom>
        </p:spPr>
        <p:txBody>
          <a:bodyPr lIns="0" rIns="90000" anchor="b"/>
          <a:lstStyle>
            <a:lvl1pPr algn="l">
              <a:defRPr sz="6000" b="1">
                <a:solidFill>
                  <a:srgbClr val="F07D00"/>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F07D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2" name="Picture 11">
            <a:extLst>
              <a:ext uri="{FF2B5EF4-FFF2-40B4-BE49-F238E27FC236}">
                <a16:creationId xmlns:a16="http://schemas.microsoft.com/office/drawing/2014/main" id="{2EC1597D-B745-8C47-9BCA-19CC45F98067}"/>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946D80A-BB91-1241-848B-6B912282049B}"/>
              </a:ext>
            </a:extLst>
          </p:cNvPr>
          <p:cNvSpPr/>
          <p:nvPr userDrawn="1"/>
        </p:nvSpPr>
        <p:spPr>
          <a:xfrm>
            <a:off x="0" y="6742113"/>
            <a:ext cx="12191999" cy="125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DB81DC7A-6B12-7D4A-B479-9DCA38495772}"/>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F07D00"/>
                </a:solidFill>
              </a:defRPr>
            </a:lvl1pPr>
          </a:lstStyle>
          <a:p>
            <a:pPr lvl="0"/>
            <a:r>
              <a:rPr lang="en-GB" dirty="0"/>
              <a:t>Click to edit Master text styles</a:t>
            </a:r>
          </a:p>
        </p:txBody>
      </p:sp>
    </p:spTree>
    <p:extLst>
      <p:ext uri="{BB962C8B-B14F-4D97-AF65-F5344CB8AC3E}">
        <p14:creationId xmlns:p14="http://schemas.microsoft.com/office/powerpoint/2010/main" val="25155791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ubtle Blu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BCE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12688"/>
            <a:ext cx="11306173" cy="1825399"/>
          </a:xfrm>
          <a:prstGeom prst="rect">
            <a:avLst/>
          </a:prstGeom>
        </p:spPr>
        <p:txBody>
          <a:bodyPr lIns="0" rIns="90000" anchor="b"/>
          <a:lstStyle>
            <a:lvl1pPr algn="l">
              <a:defRPr sz="6000" b="1">
                <a:solidFill>
                  <a:srgbClr val="00A6E2"/>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00A6E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65D9431-5C22-DF40-B12F-3B430B2D2AE1}"/>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9" name="Rectangle 8">
            <a:extLst>
              <a:ext uri="{FF2B5EF4-FFF2-40B4-BE49-F238E27FC236}">
                <a16:creationId xmlns:a16="http://schemas.microsoft.com/office/drawing/2014/main" id="{397678BD-869E-C64D-BBB5-DB38A6A8CF00}"/>
              </a:ext>
            </a:extLst>
          </p:cNvPr>
          <p:cNvSpPr/>
          <p:nvPr userDrawn="1"/>
        </p:nvSpPr>
        <p:spPr>
          <a:xfrm>
            <a:off x="0" y="6742113"/>
            <a:ext cx="12191999" cy="1259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EFAD923B-E667-FD45-B41A-12791D221D10}"/>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00A6E2"/>
                </a:solidFill>
              </a:defRPr>
            </a:lvl1pPr>
          </a:lstStyle>
          <a:p>
            <a:pPr lvl="0"/>
            <a:r>
              <a:rPr lang="en-GB" dirty="0"/>
              <a:t>Click to edit Master text styles</a:t>
            </a:r>
          </a:p>
        </p:txBody>
      </p:sp>
    </p:spTree>
    <p:extLst>
      <p:ext uri="{BB962C8B-B14F-4D97-AF65-F5344CB8AC3E}">
        <p14:creationId xmlns:p14="http://schemas.microsoft.com/office/powerpoint/2010/main" val="14196385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rmal Blu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005B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00A6E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1"/>
            <a:ext cx="12192000" cy="4526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0B24E7D-7F6A-0541-9FC9-D284AAA24340}"/>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6" name="Rectangle 15">
            <a:extLst>
              <a:ext uri="{FF2B5EF4-FFF2-40B4-BE49-F238E27FC236}">
                <a16:creationId xmlns:a16="http://schemas.microsoft.com/office/drawing/2014/main" id="{81441CAE-3F74-A749-B92B-BA7301BD3CC4}"/>
              </a:ext>
            </a:extLst>
          </p:cNvPr>
          <p:cNvSpPr/>
          <p:nvPr userDrawn="1"/>
        </p:nvSpPr>
        <p:spPr>
          <a:xfrm>
            <a:off x="0" y="6742113"/>
            <a:ext cx="12191999" cy="1259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7" name="Text Placeholder 11">
            <a:extLst>
              <a:ext uri="{FF2B5EF4-FFF2-40B4-BE49-F238E27FC236}">
                <a16:creationId xmlns:a16="http://schemas.microsoft.com/office/drawing/2014/main" id="{3986C3D8-75F2-AF4D-852E-617DA34AB6C7}"/>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00A6E2"/>
                </a:solidFill>
              </a:defRPr>
            </a:lvl1pPr>
          </a:lstStyle>
          <a:p>
            <a:pPr lvl="0"/>
            <a:r>
              <a:rPr lang="en-GB" dirty="0"/>
              <a:t>Click to edit Master text styles</a:t>
            </a:r>
          </a:p>
        </p:txBody>
      </p:sp>
    </p:spTree>
    <p:extLst>
      <p:ext uri="{BB962C8B-B14F-4D97-AF65-F5344CB8AC3E}">
        <p14:creationId xmlns:p14="http://schemas.microsoft.com/office/powerpoint/2010/main" val="6771360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rmal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017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Rectangle 10">
            <a:extLst>
              <a:ext uri="{FF2B5EF4-FFF2-40B4-BE49-F238E27FC236}">
                <a16:creationId xmlns:a16="http://schemas.microsoft.com/office/drawing/2014/main" id="{B669F709-E7C3-C149-A260-3C4BD44CD5DB}"/>
              </a:ext>
            </a:extLst>
          </p:cNvPr>
          <p:cNvSpPr/>
          <p:nvPr userDrawn="1"/>
        </p:nvSpPr>
        <p:spPr>
          <a:xfrm>
            <a:off x="0" y="1"/>
            <a:ext cx="12192000" cy="4526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49C6C068-799F-5647-86FD-975D93E27D3F}"/>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7" name="Rectangle 16">
            <a:extLst>
              <a:ext uri="{FF2B5EF4-FFF2-40B4-BE49-F238E27FC236}">
                <a16:creationId xmlns:a16="http://schemas.microsoft.com/office/drawing/2014/main" id="{A9635ED3-5E00-7F4E-9AE5-AF4B24A44CF5}"/>
              </a:ext>
            </a:extLst>
          </p:cNvPr>
          <p:cNvSpPr/>
          <p:nvPr userDrawn="1"/>
        </p:nvSpPr>
        <p:spPr>
          <a:xfrm>
            <a:off x="0" y="6742113"/>
            <a:ext cx="12191999" cy="125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8" name="Text Placeholder 11">
            <a:extLst>
              <a:ext uri="{FF2B5EF4-FFF2-40B4-BE49-F238E27FC236}">
                <a16:creationId xmlns:a16="http://schemas.microsoft.com/office/drawing/2014/main" id="{77A12D8D-2172-A24B-A568-26FC3B4B283B}"/>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C7017F"/>
                </a:solidFill>
              </a:defRPr>
            </a:lvl1pPr>
          </a:lstStyle>
          <a:p>
            <a:pPr lvl="0"/>
            <a:r>
              <a:rPr lang="en-GB" dirty="0"/>
              <a:t>Click to edit Master text styles</a:t>
            </a:r>
          </a:p>
        </p:txBody>
      </p:sp>
    </p:spTree>
    <p:extLst>
      <p:ext uri="{BB962C8B-B14F-4D97-AF65-F5344CB8AC3E}">
        <p14:creationId xmlns:p14="http://schemas.microsoft.com/office/powerpoint/2010/main" val="20095799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old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3"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F07D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3D2627D-3696-4F4C-8BC6-79103D22C236}"/>
              </a:ext>
            </a:extLst>
          </p:cNvPr>
          <p:cNvSpPr/>
          <p:nvPr userDrawn="1"/>
        </p:nvSpPr>
        <p:spPr>
          <a:xfrm>
            <a:off x="0" y="1"/>
            <a:ext cx="12192000" cy="4526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5871FCE-6DA7-5549-92C6-554D5232A266}"/>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240039B7-FA62-F24C-BCFF-BA21679AD8B7}"/>
              </a:ext>
            </a:extLst>
          </p:cNvPr>
          <p:cNvSpPr/>
          <p:nvPr userDrawn="1"/>
        </p:nvSpPr>
        <p:spPr>
          <a:xfrm>
            <a:off x="0" y="6742113"/>
            <a:ext cx="12191999" cy="125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E8DC3CBE-2843-1642-BD7A-5C7A9BC16E2C}"/>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F07D00"/>
                </a:solidFill>
              </a:defRPr>
            </a:lvl1pPr>
          </a:lstStyle>
          <a:p>
            <a:pPr lvl="0"/>
            <a:r>
              <a:rPr lang="en-GB" dirty="0"/>
              <a:t>Click to edit Master text styles</a:t>
            </a:r>
          </a:p>
        </p:txBody>
      </p:sp>
    </p:spTree>
    <p:extLst>
      <p:ext uri="{BB962C8B-B14F-4D97-AF65-F5344CB8AC3E}">
        <p14:creationId xmlns:p14="http://schemas.microsoft.com/office/powerpoint/2010/main" val="2278455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7" name="Picture 6">
            <a:extLst>
              <a:ext uri="{FF2B5EF4-FFF2-40B4-BE49-F238E27FC236}">
                <a16:creationId xmlns:a16="http://schemas.microsoft.com/office/drawing/2014/main" id="{7A66DDF7-4161-A944-9D57-C417AF7C281B}"/>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834517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old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821E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66867788-B905-9E45-B992-B2C5D2894330}"/>
              </a:ext>
            </a:extLst>
          </p:cNvPr>
          <p:cNvSpPr/>
          <p:nvPr userDrawn="1"/>
        </p:nvSpPr>
        <p:spPr>
          <a:xfrm>
            <a:off x="0" y="1"/>
            <a:ext cx="12192000" cy="4526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6651983-37A2-2345-917B-4559D70F4392}"/>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89B5E4C-2015-A748-95FB-CF22799B0CD6}"/>
              </a:ext>
            </a:extLst>
          </p:cNvPr>
          <p:cNvSpPr/>
          <p:nvPr userDrawn="1"/>
        </p:nvSpPr>
        <p:spPr>
          <a:xfrm>
            <a:off x="0" y="6742113"/>
            <a:ext cx="12191999" cy="125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946CC34B-1499-F541-84B4-B09C59E3E203}"/>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821E69"/>
                </a:solidFill>
              </a:defRPr>
            </a:lvl1pPr>
          </a:lstStyle>
          <a:p>
            <a:pPr lvl="0"/>
            <a:r>
              <a:rPr lang="en-GB" dirty="0"/>
              <a:t>Click to edit Master text styles</a:t>
            </a:r>
          </a:p>
        </p:txBody>
      </p:sp>
    </p:spTree>
    <p:extLst>
      <p:ext uri="{BB962C8B-B14F-4D97-AF65-F5344CB8AC3E}">
        <p14:creationId xmlns:p14="http://schemas.microsoft.com/office/powerpoint/2010/main" val="19495268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asual Green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6D9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D5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BF3AFFF2-502D-054E-B5DC-66A77A6B8A6E}"/>
              </a:ext>
            </a:extLst>
          </p:cNvPr>
          <p:cNvSpPr/>
          <p:nvPr userDrawn="1"/>
        </p:nvSpPr>
        <p:spPr>
          <a:xfrm>
            <a:off x="0" y="1"/>
            <a:ext cx="12192000" cy="452699"/>
          </a:xfrm>
          <a:prstGeom prst="rect">
            <a:avLst/>
          </a:prstGeom>
          <a:solidFill>
            <a:srgbClr val="C7D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3E73C732-A419-E840-970E-326B7FDD4684}"/>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84D91E44-21DE-A842-8B5E-6AD38E86E746}"/>
              </a:ext>
            </a:extLst>
          </p:cNvPr>
          <p:cNvSpPr/>
          <p:nvPr userDrawn="1"/>
        </p:nvSpPr>
        <p:spPr>
          <a:xfrm>
            <a:off x="0" y="6742113"/>
            <a:ext cx="12191999" cy="125999"/>
          </a:xfrm>
          <a:prstGeom prst="rect">
            <a:avLst/>
          </a:prstGeom>
          <a:solidFill>
            <a:srgbClr val="C7D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69BF5122-5B53-AF4A-BB6D-678ABD2D40EF}"/>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C7D533"/>
                </a:solidFill>
              </a:defRPr>
            </a:lvl1pPr>
          </a:lstStyle>
          <a:p>
            <a:pPr lvl="0"/>
            <a:r>
              <a:rPr lang="en-GB" dirty="0"/>
              <a:t>Click to edit Master text styles</a:t>
            </a:r>
          </a:p>
        </p:txBody>
      </p:sp>
    </p:spTree>
    <p:extLst>
      <p:ext uri="{BB962C8B-B14F-4D97-AF65-F5344CB8AC3E}">
        <p14:creationId xmlns:p14="http://schemas.microsoft.com/office/powerpoint/2010/main" val="24657553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BB3F0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BB3F07"/>
                </a:solidFill>
              </a:defRPr>
            </a:lvl1pPr>
          </a:lstStyle>
          <a:p>
            <a:pPr lvl="0"/>
            <a:r>
              <a:rPr lang="en-GB" dirty="0"/>
              <a:t>Click to edit Master text styles</a:t>
            </a:r>
          </a:p>
        </p:txBody>
      </p:sp>
    </p:spTree>
    <p:extLst>
      <p:ext uri="{BB962C8B-B14F-4D97-AF65-F5344CB8AC3E}">
        <p14:creationId xmlns:p14="http://schemas.microsoft.com/office/powerpoint/2010/main" val="7179024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E600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5027203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EC6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E600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1776335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B5B0A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B5B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B5B0AC"/>
                </a:solidFill>
              </a:defRPr>
            </a:lvl1pPr>
          </a:lstStyle>
          <a:p>
            <a:pPr lvl="0"/>
            <a:r>
              <a:rPr lang="en-GB" dirty="0"/>
              <a:t>Click to edit Master text styles</a:t>
            </a:r>
          </a:p>
        </p:txBody>
      </p:sp>
    </p:spTree>
    <p:extLst>
      <p:ext uri="{BB962C8B-B14F-4D97-AF65-F5344CB8AC3E}">
        <p14:creationId xmlns:p14="http://schemas.microsoft.com/office/powerpoint/2010/main" val="38309570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B90F54-2FD9-B744-B972-C1D92C843C23}"/>
              </a:ext>
            </a:extLst>
          </p:cNvPr>
          <p:cNvSpPr/>
          <p:nvPr userDrawn="1"/>
        </p:nvSpPr>
        <p:spPr>
          <a:xfrm>
            <a:off x="1" y="431386"/>
            <a:ext cx="12191999" cy="6300787"/>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04446B3-A205-CB44-8165-EDDF1073E3F0}"/>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6" name="TextBox 5">
            <a:extLst>
              <a:ext uri="{FF2B5EF4-FFF2-40B4-BE49-F238E27FC236}">
                <a16:creationId xmlns:a16="http://schemas.microsoft.com/office/drawing/2014/main" id="{7D96A658-0183-444F-91C4-2F380978AAE1}"/>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rgbClr val="E6005B"/>
                </a:solidFill>
              </a:rPr>
              <a:t>Thank you</a:t>
            </a:r>
          </a:p>
        </p:txBody>
      </p:sp>
    </p:spTree>
    <p:extLst>
      <p:ext uri="{BB962C8B-B14F-4D97-AF65-F5344CB8AC3E}">
        <p14:creationId xmlns:p14="http://schemas.microsoft.com/office/powerpoint/2010/main" val="13837804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resentation En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73252D-FA87-8946-98E6-F10F7EFB191B}"/>
              </a:ext>
            </a:extLst>
          </p:cNvPr>
          <p:cNvSpPr/>
          <p:nvPr userDrawn="1"/>
        </p:nvSpPr>
        <p:spPr>
          <a:xfrm>
            <a:off x="0" y="441326"/>
            <a:ext cx="12191999" cy="6300786"/>
          </a:xfrm>
          <a:prstGeom prst="rect">
            <a:avLst/>
          </a:prstGeom>
          <a:solidFill>
            <a:srgbClr val="E6005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pic>
        <p:nvPicPr>
          <p:cNvPr id="10" name="Picture 9">
            <a:extLst>
              <a:ext uri="{FF2B5EF4-FFF2-40B4-BE49-F238E27FC236}">
                <a16:creationId xmlns:a16="http://schemas.microsoft.com/office/drawing/2014/main" id="{146BD13E-6F12-BA45-881A-F273DAED034A}"/>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2" name="TextBox 1">
            <a:extLst>
              <a:ext uri="{FF2B5EF4-FFF2-40B4-BE49-F238E27FC236}">
                <a16:creationId xmlns:a16="http://schemas.microsoft.com/office/drawing/2014/main" id="{DEE1A0BD-8134-9B4A-AE3E-E7C0EECCD029}"/>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rgbClr val="9E043D"/>
                </a:solidFill>
              </a:rPr>
              <a:t>Thank you</a:t>
            </a:r>
          </a:p>
        </p:txBody>
      </p:sp>
    </p:spTree>
    <p:extLst>
      <p:ext uri="{BB962C8B-B14F-4D97-AF65-F5344CB8AC3E}">
        <p14:creationId xmlns:p14="http://schemas.microsoft.com/office/powerpoint/2010/main" val="3485161728"/>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9818EEC-D27C-9844-8F9A-431793B5929C}"/>
              </a:ext>
            </a:extLst>
          </p:cNvPr>
          <p:cNvSpPr/>
          <p:nvPr userDrawn="1"/>
        </p:nvSpPr>
        <p:spPr>
          <a:xfrm>
            <a:off x="0" y="441325"/>
            <a:ext cx="12191999" cy="6300787"/>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FE3E8BC-7439-0742-A9FC-77BBB38EF7AF}"/>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9" name="TextBox 8">
            <a:extLst>
              <a:ext uri="{FF2B5EF4-FFF2-40B4-BE49-F238E27FC236}">
                <a16:creationId xmlns:a16="http://schemas.microsoft.com/office/drawing/2014/main" id="{C3E62ECB-71C5-2342-A1AF-B7DAA1E1B964}"/>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chemeClr val="bg1"/>
                </a:solidFill>
              </a:rPr>
              <a:t>Thank you</a:t>
            </a:r>
          </a:p>
        </p:txBody>
      </p:sp>
    </p:spTree>
    <p:extLst>
      <p:ext uri="{BB962C8B-B14F-4D97-AF65-F5344CB8AC3E}">
        <p14:creationId xmlns:p14="http://schemas.microsoft.com/office/powerpoint/2010/main" val="25950683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Dark Background w Text">
    <p:bg>
      <p:bgPr>
        <a:solidFill>
          <a:srgbClr val="114C8A"/>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219200" y="685800"/>
            <a:ext cx="9855200" cy="5105400"/>
          </a:xfrm>
        </p:spPr>
        <p:txBody>
          <a:bodyPr/>
          <a:lstStyle>
            <a:lvl1pPr>
              <a:defRPr>
                <a:solidFill>
                  <a:schemeClr val="bg1"/>
                </a:solidFill>
              </a:defRPr>
            </a:lvl1pPr>
            <a:lvl2pPr>
              <a:defRPr>
                <a:solidFill>
                  <a:schemeClr val="bg1"/>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208645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Secondar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A204BD-F3EB-5842-9319-7B613DC2539E}"/>
              </a:ext>
            </a:extLst>
          </p:cNvPr>
          <p:cNvSpPr>
            <a:spLocks noGrp="1"/>
          </p:cNvSpPr>
          <p:nvPr>
            <p:ph type="body" idx="1"/>
          </p:nvPr>
        </p:nvSpPr>
        <p:spPr>
          <a:xfrm>
            <a:off x="442912" y="1989138"/>
            <a:ext cx="11306176"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4" y="2813048"/>
            <a:ext cx="11306174"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12" name="Rectangle 11">
            <a:extLst>
              <a:ext uri="{FF2B5EF4-FFF2-40B4-BE49-F238E27FC236}">
                <a16:creationId xmlns:a16="http://schemas.microsoft.com/office/drawing/2014/main" id="{E4921C33-6950-6040-8168-5F1571CA2A12}"/>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F52FA08-35BE-6043-869D-5D40E768132C}"/>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17" name="Straight Connector 16">
            <a:extLst>
              <a:ext uri="{FF2B5EF4-FFF2-40B4-BE49-F238E27FC236}">
                <a16:creationId xmlns:a16="http://schemas.microsoft.com/office/drawing/2014/main" id="{E05FD160-A44D-564F-9B8D-3DFF640F27C2}"/>
              </a:ext>
            </a:extLst>
          </p:cNvPr>
          <p:cNvCxnSpPr>
            <a:cxnSpLocks/>
          </p:cNvCxnSpPr>
          <p:nvPr userDrawn="1"/>
        </p:nvCxnSpPr>
        <p:spPr>
          <a:xfrm>
            <a:off x="442912" y="2708543"/>
            <a:ext cx="113061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11AB16C-D080-A743-B11C-7043F0517229}"/>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3303030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Large Text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a:xfrm>
            <a:off x="2193925" y="6436800"/>
            <a:ext cx="3528000" cy="216000"/>
          </a:xfrm>
          <a:prstGeom prst="rect">
            <a:avLst/>
          </a:prstGeom>
        </p:spPr>
        <p:txBody>
          <a:bodyPr/>
          <a:lstStyle/>
          <a:p>
            <a:r>
              <a:rPr lang="en-GB"/>
              <a:t>Presentation title</a:t>
            </a:r>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p>
            <a:fld id="{2987031C-9901-4EF0-9F2F-2A2E1AE069F5}" type="slidenum">
              <a:rPr lang="en-GB" smtClean="0"/>
              <a:t>‹#›</a:t>
            </a:fld>
            <a:endParaRPr lang="en-GB"/>
          </a:p>
        </p:txBody>
      </p:sp>
      <p:sp>
        <p:nvSpPr>
          <p:cNvPr id="8" name="Text Placeholder 7">
            <a:extLst>
              <a:ext uri="{FF2B5EF4-FFF2-40B4-BE49-F238E27FC236}">
                <a16:creationId xmlns:a16="http://schemas.microsoft.com/office/drawing/2014/main" id="{14E34C90-5B76-634C-9EA9-F3936B09497B}"/>
              </a:ext>
            </a:extLst>
          </p:cNvPr>
          <p:cNvSpPr>
            <a:spLocks noGrp="1"/>
          </p:cNvSpPr>
          <p:nvPr>
            <p:ph type="body" sz="quarter" idx="13"/>
          </p:nvPr>
        </p:nvSpPr>
        <p:spPr>
          <a:xfrm>
            <a:off x="324000" y="1223999"/>
            <a:ext cx="7596000" cy="4860000"/>
          </a:xfrm>
        </p:spPr>
        <p:txBody>
          <a:bodyPr numCol="1" spcCol="288000"/>
          <a:lstStyle>
            <a:lvl1pPr marL="288000" indent="-288000">
              <a:spcBef>
                <a:spcPts val="500"/>
              </a:spcBef>
              <a:spcAft>
                <a:spcPts val="1000"/>
              </a:spcAft>
              <a:defRPr sz="3000"/>
            </a:lvl1pPr>
            <a:lvl4pPr marL="180000" indent="-180000">
              <a:spcBef>
                <a:spcPts val="0"/>
              </a:spcBef>
              <a:spcAft>
                <a:spcPts val="500"/>
              </a:spcAft>
              <a:defRPr sz="2000"/>
            </a:lvl4pPr>
            <a:lvl5pPr marL="180000" indent="-1800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Box 6">
            <a:extLst>
              <a:ext uri="{FF2B5EF4-FFF2-40B4-BE49-F238E27FC236}">
                <a16:creationId xmlns:a16="http://schemas.microsoft.com/office/drawing/2014/main" id="{4DD44D8D-8ECB-7A4C-A709-836F52699E2E}"/>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Tree>
    <p:extLst>
      <p:ext uri="{BB962C8B-B14F-4D97-AF65-F5344CB8AC3E}">
        <p14:creationId xmlns:p14="http://schemas.microsoft.com/office/powerpoint/2010/main" val="37268909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a:prstGeom prst="rect">
            <a:avLst/>
          </a:prstGeom>
        </p:spPr>
        <p:txBody>
          <a:bodyPr/>
          <a:lstStyle>
            <a:lvl1pPr algn="l">
              <a:defRPr sz="4000" b="1" cap="all">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963084" y="3976016"/>
            <a:ext cx="10363200" cy="4308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68747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0CD4B30D-B216-DB48-A016-619AFACC1416}"/>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8824" t="28824"/>
          <a:stretch/>
        </p:blipFill>
        <p:spPr>
          <a:xfrm>
            <a:off x="0" y="0"/>
            <a:ext cx="12192000" cy="6858000"/>
          </a:xfrm>
          <a:prstGeom prst="rect">
            <a:avLst/>
          </a:prstGeom>
        </p:spPr>
      </p:pic>
      <p:sp>
        <p:nvSpPr>
          <p:cNvPr id="13" name="Title 1">
            <a:extLst>
              <a:ext uri="{FF2B5EF4-FFF2-40B4-BE49-F238E27FC236}">
                <a16:creationId xmlns:a16="http://schemas.microsoft.com/office/drawing/2014/main" id="{0083FBCF-329E-8F47-90E0-26592D51F560}"/>
              </a:ext>
            </a:extLst>
          </p:cNvPr>
          <p:cNvSpPr>
            <a:spLocks noGrp="1"/>
          </p:cNvSpPr>
          <p:nvPr>
            <p:ph type="ctrTitle"/>
          </p:nvPr>
        </p:nvSpPr>
        <p:spPr>
          <a:xfrm>
            <a:off x="466722" y="698757"/>
            <a:ext cx="11261452" cy="524156"/>
          </a:xfrm>
          <a:prstGeom prst="rect">
            <a:avLst/>
          </a:prstGeom>
          <a:noFill/>
        </p:spPr>
        <p:txBody>
          <a:bodyPr anchor="b">
            <a:noAutofit/>
          </a:bodyPr>
          <a:lstStyle>
            <a:lvl1pPr algn="l">
              <a:defRPr sz="3200" b="1" i="0">
                <a:solidFill>
                  <a:srgbClr val="FFC000"/>
                </a:solidFill>
                <a:latin typeface="Helvetica" pitchFamily="2" charset="0"/>
                <a:cs typeface="Helvetica" pitchFamily="2" charset="0"/>
              </a:defRPr>
            </a:lvl1pPr>
          </a:lstStyle>
          <a:p>
            <a:r>
              <a:rPr lang="en-US"/>
              <a:t>Click to edit Master title style</a:t>
            </a:r>
            <a:endParaRPr lang="en-US" dirty="0"/>
          </a:p>
        </p:txBody>
      </p:sp>
      <p:sp>
        <p:nvSpPr>
          <p:cNvPr id="14" name="Content Placeholder 2">
            <a:extLst>
              <a:ext uri="{FF2B5EF4-FFF2-40B4-BE49-F238E27FC236}">
                <a16:creationId xmlns:a16="http://schemas.microsoft.com/office/drawing/2014/main" id="{A71AB9BF-D5D3-B34C-89E4-72465B5D0FE0}"/>
              </a:ext>
            </a:extLst>
          </p:cNvPr>
          <p:cNvSpPr>
            <a:spLocks noGrp="1"/>
          </p:cNvSpPr>
          <p:nvPr>
            <p:ph idx="1"/>
          </p:nvPr>
        </p:nvSpPr>
        <p:spPr>
          <a:xfrm>
            <a:off x="466722" y="1416846"/>
            <a:ext cx="11261452" cy="4606924"/>
          </a:xfrm>
          <a:noFill/>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823090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7" name="Picture 6">
            <a:extLst>
              <a:ext uri="{FF2B5EF4-FFF2-40B4-BE49-F238E27FC236}">
                <a16:creationId xmlns:a16="http://schemas.microsoft.com/office/drawing/2014/main" id="{7A66DDF7-4161-A944-9D57-C417AF7C281B}"/>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23396968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chemeClr val="bg1"/>
                </a:solidFill>
              </a:defRPr>
            </a:lvl1pPr>
          </a:lstStyle>
          <a:p>
            <a:fld id="{09AB7D12-A524-4A37-822E-86680631D2B1}" type="slidenum">
              <a:rPr lang="en-GB" smtClean="0"/>
              <a:pPr/>
              <a:t>‹#›</a:t>
            </a:fld>
            <a:endParaRPr lang="en-GB"/>
          </a:p>
        </p:txBody>
      </p:sp>
      <p:sp>
        <p:nvSpPr>
          <p:cNvPr id="5" name="Title 1"/>
          <p:cNvSpPr>
            <a:spLocks noGrp="1"/>
          </p:cNvSpPr>
          <p:nvPr>
            <p:ph type="ctrTitle"/>
          </p:nvPr>
        </p:nvSpPr>
        <p:spPr>
          <a:xfrm>
            <a:off x="5619750" y="828675"/>
            <a:ext cx="5505450" cy="5186292"/>
          </a:xfrm>
        </p:spPr>
        <p:txBody>
          <a:bodyPr anchor="ctr"/>
          <a:lstStyle>
            <a:lvl1pPr algn="ctr">
              <a:defRPr sz="6000"/>
            </a:lvl1pPr>
          </a:lstStyle>
          <a:p>
            <a:r>
              <a:rPr lang="en-US"/>
              <a:t>Click to edit Master title style</a:t>
            </a:r>
            <a:endParaRPr lang="en-GB"/>
          </a:p>
        </p:txBody>
      </p:sp>
      <p:pic>
        <p:nvPicPr>
          <p:cNvPr id="6" name="Picture 5">
            <a:extLst>
              <a:ext uri="{FF2B5EF4-FFF2-40B4-BE49-F238E27FC236}">
                <a16:creationId xmlns:a16="http://schemas.microsoft.com/office/drawing/2014/main" id="{966FD595-5923-4CD2-8CB5-0A66B9351C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4769" y="2515548"/>
            <a:ext cx="4659709" cy="1826904"/>
          </a:xfrm>
          <a:prstGeom prst="rect">
            <a:avLst/>
          </a:prstGeom>
        </p:spPr>
      </p:pic>
      <p:pic>
        <p:nvPicPr>
          <p:cNvPr id="8" name="Picture 7">
            <a:extLst>
              <a:ext uri="{FF2B5EF4-FFF2-40B4-BE49-F238E27FC236}">
                <a16:creationId xmlns:a16="http://schemas.microsoft.com/office/drawing/2014/main" id="{C57BD1C0-1B2D-4196-BB30-215FEB5626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7644" y="306284"/>
            <a:ext cx="1800000" cy="688312"/>
          </a:xfrm>
          <a:prstGeom prst="rect">
            <a:avLst/>
          </a:prstGeom>
        </p:spPr>
      </p:pic>
    </p:spTree>
    <p:extLst>
      <p:ext uri="{BB962C8B-B14F-4D97-AF65-F5344CB8AC3E}">
        <p14:creationId xmlns:p14="http://schemas.microsoft.com/office/powerpoint/2010/main" val="31589337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chemeClr val="bg1"/>
                </a:solidFill>
              </a:defRPr>
            </a:lvl1pPr>
          </a:lstStyle>
          <a:p>
            <a:fld id="{09AB7D12-A524-4A37-822E-86680631D2B1}" type="slidenum">
              <a:rPr lang="en-GB" smtClean="0"/>
              <a:pPr/>
              <a:t>‹#›</a:t>
            </a:fld>
            <a:endParaRPr lang="en-GB"/>
          </a:p>
        </p:txBody>
      </p:sp>
      <p:sp>
        <p:nvSpPr>
          <p:cNvPr id="5" name="Title 1"/>
          <p:cNvSpPr>
            <a:spLocks noGrp="1"/>
          </p:cNvSpPr>
          <p:nvPr>
            <p:ph type="ctrTitle"/>
          </p:nvPr>
        </p:nvSpPr>
        <p:spPr>
          <a:xfrm>
            <a:off x="1085850" y="3714750"/>
            <a:ext cx="10039349" cy="2233542"/>
          </a:xfrm>
        </p:spPr>
        <p:txBody>
          <a:bodyPr anchor="ctr"/>
          <a:lstStyle>
            <a:lvl1pPr algn="ctr">
              <a:defRPr sz="6000"/>
            </a:lvl1pPr>
          </a:lstStyle>
          <a:p>
            <a:r>
              <a:rPr lang="en-US"/>
              <a:t>Click to edit Master title style</a:t>
            </a:r>
            <a:endParaRPr lang="en-GB"/>
          </a:p>
        </p:txBody>
      </p:sp>
      <p:pic>
        <p:nvPicPr>
          <p:cNvPr id="6" name="Picture 5">
            <a:extLst>
              <a:ext uri="{FF2B5EF4-FFF2-40B4-BE49-F238E27FC236}">
                <a16:creationId xmlns:a16="http://schemas.microsoft.com/office/drawing/2014/main" id="{DA9A7782-9BC8-4FD3-A0CD-BC4D0AAE2E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5898" y="1420908"/>
            <a:ext cx="3856511" cy="1511999"/>
          </a:xfrm>
          <a:prstGeom prst="rect">
            <a:avLst/>
          </a:prstGeom>
        </p:spPr>
      </p:pic>
      <p:pic>
        <p:nvPicPr>
          <p:cNvPr id="8" name="Picture 7">
            <a:extLst>
              <a:ext uri="{FF2B5EF4-FFF2-40B4-BE49-F238E27FC236}">
                <a16:creationId xmlns:a16="http://schemas.microsoft.com/office/drawing/2014/main" id="{1EB95AC9-216C-4C9A-A5A7-5FB3837A1C7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09592" y="1420908"/>
            <a:ext cx="3954018" cy="1511999"/>
          </a:xfrm>
          <a:prstGeom prst="rect">
            <a:avLst/>
          </a:prstGeom>
        </p:spPr>
      </p:pic>
    </p:spTree>
    <p:extLst>
      <p:ext uri="{BB962C8B-B14F-4D97-AF65-F5344CB8AC3E}">
        <p14:creationId xmlns:p14="http://schemas.microsoft.com/office/powerpoint/2010/main" val="14100020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838200" y="1458000"/>
            <a:ext cx="10515600" cy="5034875"/>
          </a:xfrm>
        </p:spPr>
        <p:txBody>
          <a:bodyPr/>
          <a:lstStyle/>
          <a:p>
            <a:pPr lvl="0"/>
            <a:r>
              <a:rPr lang="en-US"/>
              <a:t>Edit Master text styles</a:t>
            </a:r>
          </a:p>
          <a:p>
            <a:pPr lvl="1"/>
            <a:r>
              <a:rPr lang="en-US"/>
              <a:t>Second level</a:t>
            </a:r>
          </a:p>
        </p:txBody>
      </p:sp>
      <p:sp>
        <p:nvSpPr>
          <p:cNvPr id="6"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rgbClr val="C3C114"/>
                </a:solidFill>
              </a:defRPr>
            </a:lvl1pPr>
          </a:lstStyle>
          <a:p>
            <a:fld id="{09AB7D12-A524-4A37-822E-86680631D2B1}" type="slidenum">
              <a:rPr lang="en-GB" smtClean="0"/>
              <a:pPr/>
              <a:t>‹#›</a:t>
            </a:fld>
            <a:endParaRPr lang="en-GB"/>
          </a:p>
        </p:txBody>
      </p:sp>
      <p:pic>
        <p:nvPicPr>
          <p:cNvPr id="9" name="Picture 8">
            <a:extLst>
              <a:ext uri="{FF2B5EF4-FFF2-40B4-BE49-F238E27FC236}">
                <a16:creationId xmlns:a16="http://schemas.microsoft.com/office/drawing/2014/main" id="{247A0F1E-92EE-405F-B6F2-865432ADF7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2540" y="198000"/>
            <a:ext cx="2073279" cy="812858"/>
          </a:xfrm>
          <a:prstGeom prst="rect">
            <a:avLst/>
          </a:prstGeom>
        </p:spPr>
      </p:pic>
    </p:spTree>
    <p:extLst>
      <p:ext uri="{BB962C8B-B14F-4D97-AF65-F5344CB8AC3E}">
        <p14:creationId xmlns:p14="http://schemas.microsoft.com/office/powerpoint/2010/main" val="2851198542"/>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guide id="3" orient="horz" pos="4088">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rgbClr val="C3C114"/>
                </a:solidFill>
              </a:defRPr>
            </a:lvl1pPr>
          </a:lstStyle>
          <a:p>
            <a:fld id="{09AB7D12-A524-4A37-822E-86680631D2B1}" type="slidenum">
              <a:rPr lang="en-GB" smtClean="0"/>
              <a:pPr/>
              <a:t>‹#›</a:t>
            </a:fld>
            <a:endParaRPr lang="en-GB"/>
          </a:p>
        </p:txBody>
      </p:sp>
      <p:pic>
        <p:nvPicPr>
          <p:cNvPr id="8" name="Picture 7">
            <a:extLst>
              <a:ext uri="{FF2B5EF4-FFF2-40B4-BE49-F238E27FC236}">
                <a16:creationId xmlns:a16="http://schemas.microsoft.com/office/drawing/2014/main" id="{173704A9-62D5-44C5-8F5F-6BCB50D5A7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2540" y="198000"/>
            <a:ext cx="2073279" cy="812858"/>
          </a:xfrm>
          <a:prstGeom prst="rect">
            <a:avLst/>
          </a:prstGeom>
        </p:spPr>
      </p:pic>
    </p:spTree>
    <p:extLst>
      <p:ext uri="{BB962C8B-B14F-4D97-AF65-F5344CB8AC3E}">
        <p14:creationId xmlns:p14="http://schemas.microsoft.com/office/powerpoint/2010/main" val="13387203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144000" y="144000"/>
            <a:ext cx="11905200" cy="657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8918" y="6429266"/>
            <a:ext cx="1118618" cy="256033"/>
          </a:xfrm>
          <a:prstGeom prst="rect">
            <a:avLst/>
          </a:prstGeom>
        </p:spPr>
      </p:pic>
    </p:spTree>
    <p:extLst>
      <p:ext uri="{BB962C8B-B14F-4D97-AF65-F5344CB8AC3E}">
        <p14:creationId xmlns:p14="http://schemas.microsoft.com/office/powerpoint/2010/main" val="33026621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5256213"/>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rgbClr val="821E69"/>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4" y="4015578"/>
            <a:ext cx="11306174" cy="1155172"/>
          </a:xfrm>
          <a:prstGeom prst="rect">
            <a:avLst/>
          </a:prstGeom>
        </p:spPr>
        <p:txBody>
          <a:bodyPr lIns="0">
            <a:normAutofit/>
          </a:bodyPr>
          <a:lstStyle>
            <a:lvl1pPr marL="0" indent="0" algn="l">
              <a:buNone/>
              <a:defRPr sz="30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8" name="Date Placeholder 3">
            <a:extLst>
              <a:ext uri="{FF2B5EF4-FFF2-40B4-BE49-F238E27FC236}">
                <a16:creationId xmlns:a16="http://schemas.microsoft.com/office/drawing/2014/main" id="{2E139847-7864-EB4B-975A-CCF5B80F082F}"/>
              </a:ext>
            </a:extLst>
          </p:cNvPr>
          <p:cNvSpPr>
            <a:spLocks noGrp="1"/>
          </p:cNvSpPr>
          <p:nvPr>
            <p:ph type="dt" sz="half" idx="10"/>
          </p:nvPr>
        </p:nvSpPr>
        <p:spPr>
          <a:xfrm>
            <a:off x="6275386" y="5184991"/>
            <a:ext cx="5473701" cy="358775"/>
          </a:xfrm>
          <a:prstGeom prst="rect">
            <a:avLst/>
          </a:prstGeom>
        </p:spPr>
        <p:txBody>
          <a:bodyPr lIns="0" tIns="0" rIns="0" bIns="0" anchor="b" anchorCtr="0"/>
          <a:lstStyle>
            <a:lvl1pPr algn="r">
              <a:defRPr>
                <a:solidFill>
                  <a:schemeClr val="tx1"/>
                </a:solidFill>
                <a:latin typeface="Arial" panose="020B0604020202020204" pitchFamily="34" charset="0"/>
                <a:cs typeface="Arial" panose="020B0604020202020204" pitchFamily="34" charset="0"/>
              </a:defRPr>
            </a:lvl1pPr>
          </a:lstStyle>
          <a:p>
            <a:fld id="{197342E9-89D0-D246-B0E5-635614E13D75}" type="datetime1">
              <a:rPr lang="en-GB" smtClean="0"/>
              <a:pPr/>
              <a:t>19/10/2021</a:t>
            </a:fld>
            <a:endParaRPr lang="en-US" dirty="0"/>
          </a:p>
        </p:txBody>
      </p:sp>
      <p:pic>
        <p:nvPicPr>
          <p:cNvPr id="9" name="Picture 8">
            <a:extLst>
              <a:ext uri="{FF2B5EF4-FFF2-40B4-BE49-F238E27FC236}">
                <a16:creationId xmlns:a16="http://schemas.microsoft.com/office/drawing/2014/main" id="{DFF11451-0260-374E-A4F5-FD6B016EFC15}"/>
              </a:ext>
            </a:extLst>
          </p:cNvPr>
          <p:cNvPicPr>
            <a:picLocks noChangeAspect="1"/>
          </p:cNvPicPr>
          <p:nvPr userDrawn="1"/>
        </p:nvPicPr>
        <p:blipFill>
          <a:blip r:embed="rId2"/>
          <a:stretch>
            <a:fillRect/>
          </a:stretch>
        </p:blipFill>
        <p:spPr>
          <a:xfrm>
            <a:off x="232012" y="5641648"/>
            <a:ext cx="11517074" cy="1189056"/>
          </a:xfrm>
          <a:prstGeom prst="rect">
            <a:avLst/>
          </a:prstGeom>
        </p:spPr>
      </p:pic>
      <p:pic>
        <p:nvPicPr>
          <p:cNvPr id="4" name="Picture 3">
            <a:extLst>
              <a:ext uri="{FF2B5EF4-FFF2-40B4-BE49-F238E27FC236}">
                <a16:creationId xmlns:a16="http://schemas.microsoft.com/office/drawing/2014/main" id="{F48E08D6-5C4B-B44F-AAEE-F9DADB668EF3}"/>
              </a:ext>
            </a:extLst>
          </p:cNvPr>
          <p:cNvPicPr>
            <a:picLocks noChangeAspect="1"/>
          </p:cNvPicPr>
          <p:nvPr userDrawn="1"/>
        </p:nvPicPr>
        <p:blipFill>
          <a:blip r:embed="rId3"/>
          <a:stretch>
            <a:fillRect/>
          </a:stretch>
        </p:blipFill>
        <p:spPr>
          <a:xfrm>
            <a:off x="442912" y="821854"/>
            <a:ext cx="3427412" cy="969268"/>
          </a:xfrm>
          <a:prstGeom prst="rect">
            <a:avLst/>
          </a:prstGeom>
        </p:spPr>
      </p:pic>
    </p:spTree>
    <p:extLst>
      <p:ext uri="{BB962C8B-B14F-4D97-AF65-F5344CB8AC3E}">
        <p14:creationId xmlns:p14="http://schemas.microsoft.com/office/powerpoint/2010/main" val="140601048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Fill Option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115887"/>
            <a:ext cx="12191999" cy="6626226"/>
          </a:xfrm>
          <a:prstGeom prst="rect">
            <a:avLst/>
          </a:prstGeom>
        </p:spPr>
        <p:txBody>
          <a:bodyPr/>
          <a:lstStyle/>
          <a:p>
            <a:endParaRPr lang="en-US" dirty="0"/>
          </a:p>
        </p:txBody>
      </p:sp>
      <p:sp>
        <p:nvSpPr>
          <p:cNvPr id="6" name="Rectangle 5">
            <a:extLst>
              <a:ext uri="{FF2B5EF4-FFF2-40B4-BE49-F238E27FC236}">
                <a16:creationId xmlns:a16="http://schemas.microsoft.com/office/drawing/2014/main" id="{D8E04121-C066-3A40-876B-1CA0C26BE5A7}"/>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spTree>
    <p:extLst>
      <p:ext uri="{BB962C8B-B14F-4D97-AF65-F5344CB8AC3E}">
        <p14:creationId xmlns:p14="http://schemas.microsoft.com/office/powerpoint/2010/main" val="35828164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6"/>
            <a:ext cx="12191999" cy="5256212"/>
          </a:xfrm>
          <a:prstGeom prst="rect">
            <a:avLst/>
          </a:prstGeom>
          <a:gradFill>
            <a:gsLst>
              <a:gs pos="75000">
                <a:srgbClr val="821E69"/>
              </a:gs>
              <a:gs pos="0">
                <a:srgbClr val="C7017F"/>
              </a:gs>
            </a:gsLst>
            <a:lin ang="108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2" y="4015578"/>
            <a:ext cx="11306175" cy="1155172"/>
          </a:xfrm>
          <a:prstGeom prst="rect">
            <a:avLst/>
          </a:prstGeom>
        </p:spPr>
        <p:txBody>
          <a:bodyPr lIns="0">
            <a:normAutofit/>
          </a:bodyPr>
          <a:lstStyle>
            <a:lvl1pPr marL="0" indent="0" algn="l">
              <a:buNone/>
              <a:defRPr sz="3000" b="1">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4" name="Picture 3">
            <a:extLst>
              <a:ext uri="{FF2B5EF4-FFF2-40B4-BE49-F238E27FC236}">
                <a16:creationId xmlns:a16="http://schemas.microsoft.com/office/drawing/2014/main" id="{EE19FAFA-C3E1-0844-82DB-27D43E467A6B}"/>
              </a:ext>
            </a:extLst>
          </p:cNvPr>
          <p:cNvPicPr>
            <a:picLocks noChangeAspect="1"/>
          </p:cNvPicPr>
          <p:nvPr userDrawn="1"/>
        </p:nvPicPr>
        <p:blipFill>
          <a:blip r:embed="rId2"/>
          <a:srcRect/>
          <a:stretch/>
        </p:blipFill>
        <p:spPr>
          <a:xfrm>
            <a:off x="442913" y="821854"/>
            <a:ext cx="3427412" cy="966450"/>
          </a:xfrm>
          <a:prstGeom prst="rect">
            <a:avLst/>
          </a:prstGeom>
        </p:spPr>
      </p:pic>
      <p:sp>
        <p:nvSpPr>
          <p:cNvPr id="8" name="Date Placeholder 3">
            <a:extLst>
              <a:ext uri="{FF2B5EF4-FFF2-40B4-BE49-F238E27FC236}">
                <a16:creationId xmlns:a16="http://schemas.microsoft.com/office/drawing/2014/main" id="{3B4F1C1A-7877-C445-BF44-4797CDCC7B07}"/>
              </a:ext>
            </a:extLst>
          </p:cNvPr>
          <p:cNvSpPr>
            <a:spLocks noGrp="1"/>
          </p:cNvSpPr>
          <p:nvPr>
            <p:ph type="dt" sz="half" idx="10"/>
          </p:nvPr>
        </p:nvSpPr>
        <p:spPr>
          <a:xfrm>
            <a:off x="6275386" y="5184991"/>
            <a:ext cx="5473701" cy="358775"/>
          </a:xfrm>
          <a:prstGeom prst="rect">
            <a:avLst/>
          </a:prstGeom>
        </p:spPr>
        <p:txBody>
          <a:bodyPr lIns="0" tIns="0" rIns="0" bIns="0" anchor="b" anchorCtr="0"/>
          <a:lstStyle>
            <a:lvl1pPr algn="r">
              <a:defRPr>
                <a:solidFill>
                  <a:schemeClr val="bg1"/>
                </a:solidFill>
                <a:latin typeface="Arial" panose="020B0604020202020204" pitchFamily="34" charset="0"/>
                <a:cs typeface="Arial" panose="020B0604020202020204" pitchFamily="34" charset="0"/>
              </a:defRPr>
            </a:lvl1pPr>
          </a:lstStyle>
          <a:p>
            <a:fld id="{197342E9-89D0-D246-B0E5-635614E13D75}" type="datetime1">
              <a:rPr lang="en-GB" smtClean="0"/>
              <a:pPr/>
              <a:t>19/10/2021</a:t>
            </a:fld>
            <a:endParaRPr lang="en-US" dirty="0"/>
          </a:p>
        </p:txBody>
      </p:sp>
      <p:pic>
        <p:nvPicPr>
          <p:cNvPr id="10" name="Picture 9">
            <a:extLst>
              <a:ext uri="{FF2B5EF4-FFF2-40B4-BE49-F238E27FC236}">
                <a16:creationId xmlns:a16="http://schemas.microsoft.com/office/drawing/2014/main" id="{671E6C26-54D1-EE48-806E-6E0CE27CCF66}"/>
              </a:ext>
            </a:extLst>
          </p:cNvPr>
          <p:cNvPicPr>
            <a:picLocks noChangeAspect="1"/>
          </p:cNvPicPr>
          <p:nvPr userDrawn="1"/>
        </p:nvPicPr>
        <p:blipFill>
          <a:blip r:embed="rId3"/>
          <a:stretch>
            <a:fillRect/>
          </a:stretch>
        </p:blipFill>
        <p:spPr>
          <a:xfrm>
            <a:off x="232012" y="5641648"/>
            <a:ext cx="11517074" cy="1189056"/>
          </a:xfrm>
          <a:prstGeom prst="rect">
            <a:avLst/>
          </a:prstGeom>
        </p:spPr>
      </p:pic>
    </p:spTree>
    <p:extLst>
      <p:ext uri="{BB962C8B-B14F-4D97-AF65-F5344CB8AC3E}">
        <p14:creationId xmlns:p14="http://schemas.microsoft.com/office/powerpoint/2010/main" val="2954674908"/>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5256213"/>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5" name="Picture 14">
            <a:extLst>
              <a:ext uri="{FF2B5EF4-FFF2-40B4-BE49-F238E27FC236}">
                <a16:creationId xmlns:a16="http://schemas.microsoft.com/office/drawing/2014/main" id="{2BEE9E80-8FF0-8441-B362-4623AB9E8A1D}"/>
              </a:ext>
            </a:extLst>
          </p:cNvPr>
          <p:cNvPicPr>
            <a:picLocks noChangeAspect="1"/>
          </p:cNvPicPr>
          <p:nvPr userDrawn="1"/>
        </p:nvPicPr>
        <p:blipFill>
          <a:blip r:embed="rId2"/>
          <a:srcRect/>
          <a:stretch/>
        </p:blipFill>
        <p:spPr>
          <a:xfrm>
            <a:off x="442913" y="821854"/>
            <a:ext cx="3427412" cy="966450"/>
          </a:xfrm>
          <a:prstGeom prst="rect">
            <a:avLst/>
          </a:prstGeom>
        </p:spPr>
      </p:pic>
      <p:sp>
        <p:nvSpPr>
          <p:cNvPr id="8" name="Date Placeholder 3">
            <a:extLst>
              <a:ext uri="{FF2B5EF4-FFF2-40B4-BE49-F238E27FC236}">
                <a16:creationId xmlns:a16="http://schemas.microsoft.com/office/drawing/2014/main" id="{F375CC9E-091D-0E4F-954D-CF34653BBC3A}"/>
              </a:ext>
            </a:extLst>
          </p:cNvPr>
          <p:cNvSpPr>
            <a:spLocks noGrp="1"/>
          </p:cNvSpPr>
          <p:nvPr>
            <p:ph type="dt" sz="half" idx="10"/>
          </p:nvPr>
        </p:nvSpPr>
        <p:spPr>
          <a:xfrm>
            <a:off x="6275386" y="5184991"/>
            <a:ext cx="5473701" cy="358775"/>
          </a:xfrm>
          <a:prstGeom prst="rect">
            <a:avLst/>
          </a:prstGeom>
        </p:spPr>
        <p:txBody>
          <a:bodyPr lIns="0" tIns="0" rIns="0" bIns="0" anchor="b" anchorCtr="0"/>
          <a:lstStyle>
            <a:lvl1pPr algn="r">
              <a:defRPr>
                <a:solidFill>
                  <a:schemeClr val="bg1"/>
                </a:solidFill>
                <a:latin typeface="Arial" panose="020B0604020202020204" pitchFamily="34" charset="0"/>
                <a:cs typeface="Arial" panose="020B0604020202020204" pitchFamily="34" charset="0"/>
              </a:defRPr>
            </a:lvl1pPr>
          </a:lstStyle>
          <a:p>
            <a:fld id="{197342E9-89D0-D246-B0E5-635614E13D75}" type="datetime1">
              <a:rPr lang="en-GB" smtClean="0"/>
              <a:pPr/>
              <a:t>19/10/2021</a:t>
            </a:fld>
            <a:endParaRPr lang="en-US" dirty="0"/>
          </a:p>
        </p:txBody>
      </p:sp>
      <p:pic>
        <p:nvPicPr>
          <p:cNvPr id="10" name="Picture 9">
            <a:extLst>
              <a:ext uri="{FF2B5EF4-FFF2-40B4-BE49-F238E27FC236}">
                <a16:creationId xmlns:a16="http://schemas.microsoft.com/office/drawing/2014/main" id="{01EC8BDD-6EBD-EF41-845B-ABEC7F118976}"/>
              </a:ext>
            </a:extLst>
          </p:cNvPr>
          <p:cNvPicPr>
            <a:picLocks noChangeAspect="1"/>
          </p:cNvPicPr>
          <p:nvPr userDrawn="1"/>
        </p:nvPicPr>
        <p:blipFill>
          <a:blip r:embed="rId3"/>
          <a:stretch>
            <a:fillRect/>
          </a:stretch>
        </p:blipFill>
        <p:spPr>
          <a:xfrm>
            <a:off x="232012" y="5641648"/>
            <a:ext cx="11517074" cy="1189056"/>
          </a:xfrm>
          <a:prstGeom prst="rect">
            <a:avLst/>
          </a:prstGeom>
        </p:spPr>
      </p:pic>
    </p:spTree>
    <p:extLst>
      <p:ext uri="{BB962C8B-B14F-4D97-AF65-F5344CB8AC3E}">
        <p14:creationId xmlns:p14="http://schemas.microsoft.com/office/powerpoint/2010/main" val="111982225"/>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7" name="Picture 6">
            <a:extLst>
              <a:ext uri="{FF2B5EF4-FFF2-40B4-BE49-F238E27FC236}">
                <a16:creationId xmlns:a16="http://schemas.microsoft.com/office/drawing/2014/main" id="{7A66DDF7-4161-A944-9D57-C417AF7C281B}"/>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26593198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ne Column Secondar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A204BD-F3EB-5842-9319-7B613DC2539E}"/>
              </a:ext>
            </a:extLst>
          </p:cNvPr>
          <p:cNvSpPr>
            <a:spLocks noGrp="1"/>
          </p:cNvSpPr>
          <p:nvPr>
            <p:ph type="body" idx="1"/>
          </p:nvPr>
        </p:nvSpPr>
        <p:spPr>
          <a:xfrm>
            <a:off x="442912" y="1989138"/>
            <a:ext cx="11306176"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4" y="2813048"/>
            <a:ext cx="11306174"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12" name="Rectangle 11">
            <a:extLst>
              <a:ext uri="{FF2B5EF4-FFF2-40B4-BE49-F238E27FC236}">
                <a16:creationId xmlns:a16="http://schemas.microsoft.com/office/drawing/2014/main" id="{E4921C33-6950-6040-8168-5F1571CA2A12}"/>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F52FA08-35BE-6043-869D-5D40E768132C}"/>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9" name="Picture 8">
            <a:extLst>
              <a:ext uri="{FF2B5EF4-FFF2-40B4-BE49-F238E27FC236}">
                <a16:creationId xmlns:a16="http://schemas.microsoft.com/office/drawing/2014/main" id="{711AB16C-D080-A743-B11C-7043F0517229}"/>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0664856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age Fill Option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115887"/>
            <a:ext cx="12191999" cy="6626226"/>
          </a:xfrm>
          <a:prstGeom prst="rect">
            <a:avLst/>
          </a:prstGeom>
        </p:spPr>
        <p:txBody>
          <a:bodyPr/>
          <a:lstStyle/>
          <a:p>
            <a:endParaRPr lang="en-US" dirty="0"/>
          </a:p>
        </p:txBody>
      </p:sp>
      <p:sp>
        <p:nvSpPr>
          <p:cNvPr id="6" name="Rectangle 5">
            <a:extLst>
              <a:ext uri="{FF2B5EF4-FFF2-40B4-BE49-F238E27FC236}">
                <a16:creationId xmlns:a16="http://schemas.microsoft.com/office/drawing/2014/main" id="{D8E04121-C066-3A40-876B-1CA0C26BE5A7}"/>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spTree>
    <p:extLst>
      <p:ext uri="{BB962C8B-B14F-4D97-AF65-F5344CB8AC3E}">
        <p14:creationId xmlns:p14="http://schemas.microsoft.com/office/powerpoint/2010/main" val="9475047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mage Fill Option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0"/>
            <a:ext cx="12191999" cy="6857999"/>
          </a:xfrm>
          <a:prstGeom prst="rect">
            <a:avLst/>
          </a:prstGeom>
        </p:spPr>
        <p:txBody>
          <a:bodyPr/>
          <a:lstStyle/>
          <a:p>
            <a:endParaRPr lang="en-US" dirty="0"/>
          </a:p>
        </p:txBody>
      </p:sp>
    </p:spTree>
    <p:extLst>
      <p:ext uri="{BB962C8B-B14F-4D97-AF65-F5344CB8AC3E}">
        <p14:creationId xmlns:p14="http://schemas.microsoft.com/office/powerpoint/2010/main" val="24470608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C710-A668-F144-8CC5-039AD81D3231}"/>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5473701" cy="370839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6275388" y="1989138"/>
            <a:ext cx="54737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Rectangle 9">
            <a:extLst>
              <a:ext uri="{FF2B5EF4-FFF2-40B4-BE49-F238E27FC236}">
                <a16:creationId xmlns:a16="http://schemas.microsoft.com/office/drawing/2014/main" id="{90920C73-37A6-4942-A69E-C78ECC18A0C3}"/>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D3B3AF-D3BA-1045-BAB2-3557246A2F38}"/>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12" name="Picture 11">
            <a:extLst>
              <a:ext uri="{FF2B5EF4-FFF2-40B4-BE49-F238E27FC236}">
                <a16:creationId xmlns:a16="http://schemas.microsoft.com/office/drawing/2014/main" id="{E06F3833-A1D3-0C45-9C27-8F07FBE3CC1C}"/>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6050034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0" y="2813047"/>
            <a:ext cx="5473701"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6291894" y="2813047"/>
            <a:ext cx="5457193"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22" name="Text Placeholder 2">
            <a:extLst>
              <a:ext uri="{FF2B5EF4-FFF2-40B4-BE49-F238E27FC236}">
                <a16:creationId xmlns:a16="http://schemas.microsoft.com/office/drawing/2014/main" id="{245CF166-1A2B-F24F-9192-1EE62922C0E7}"/>
              </a:ext>
            </a:extLst>
          </p:cNvPr>
          <p:cNvSpPr>
            <a:spLocks noGrp="1"/>
          </p:cNvSpPr>
          <p:nvPr>
            <p:ph type="body" idx="1"/>
          </p:nvPr>
        </p:nvSpPr>
        <p:spPr>
          <a:xfrm>
            <a:off x="442912" y="1989138"/>
            <a:ext cx="5473701"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3" name="Text Placeholder 2">
            <a:extLst>
              <a:ext uri="{FF2B5EF4-FFF2-40B4-BE49-F238E27FC236}">
                <a16:creationId xmlns:a16="http://schemas.microsoft.com/office/drawing/2014/main" id="{FA1D5975-B545-F54E-B266-2A4DDDC8C4C9}"/>
              </a:ext>
            </a:extLst>
          </p:cNvPr>
          <p:cNvSpPr>
            <a:spLocks noGrp="1"/>
          </p:cNvSpPr>
          <p:nvPr>
            <p:ph type="body" idx="11"/>
          </p:nvPr>
        </p:nvSpPr>
        <p:spPr>
          <a:xfrm>
            <a:off x="6291895" y="1989139"/>
            <a:ext cx="5457193" cy="636854"/>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1" name="Rectangle 10">
            <a:extLst>
              <a:ext uri="{FF2B5EF4-FFF2-40B4-BE49-F238E27FC236}">
                <a16:creationId xmlns:a16="http://schemas.microsoft.com/office/drawing/2014/main" id="{E7DD8EBF-04FD-2C40-9C05-F789D32FBBF8}"/>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1481C1D-AD50-8541-B164-831252BE29B7}"/>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15" name="Straight Connector 14">
            <a:extLst>
              <a:ext uri="{FF2B5EF4-FFF2-40B4-BE49-F238E27FC236}">
                <a16:creationId xmlns:a16="http://schemas.microsoft.com/office/drawing/2014/main" id="{01E716D2-90D9-BC49-B315-2712825D6D38}"/>
              </a:ext>
            </a:extLst>
          </p:cNvPr>
          <p:cNvCxnSpPr>
            <a:cxnSpLocks/>
          </p:cNvCxnSpPr>
          <p:nvPr userDrawn="1"/>
        </p:nvCxnSpPr>
        <p:spPr>
          <a:xfrm>
            <a:off x="442913" y="2708543"/>
            <a:ext cx="5473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EAFA18F-ECF5-BE46-96FF-AC96629C4817}"/>
              </a:ext>
            </a:extLst>
          </p:cNvPr>
          <p:cNvCxnSpPr>
            <a:cxnSpLocks/>
          </p:cNvCxnSpPr>
          <p:nvPr userDrawn="1"/>
        </p:nvCxnSpPr>
        <p:spPr>
          <a:xfrm>
            <a:off x="6279194" y="2708543"/>
            <a:ext cx="5473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059B8AE-40F3-FF48-9A28-B9E6935B7B2D}"/>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635372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lumn Unsymetric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itle 1">
            <a:extLst>
              <a:ext uri="{FF2B5EF4-FFF2-40B4-BE49-F238E27FC236}">
                <a16:creationId xmlns:a16="http://schemas.microsoft.com/office/drawing/2014/main" id="{FB21EC89-DA5A-2B4B-B94A-FD5D13BA4A1F}"/>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0" name="Rectangle 9">
            <a:extLst>
              <a:ext uri="{FF2B5EF4-FFF2-40B4-BE49-F238E27FC236}">
                <a16:creationId xmlns:a16="http://schemas.microsoft.com/office/drawing/2014/main" id="{9FDB936F-20FE-4F4E-A381-0A8F2F0932BF}"/>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B239072-54E3-D840-94FF-59B5A3DB6780}"/>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12" name="Picture 11">
            <a:extLst>
              <a:ext uri="{FF2B5EF4-FFF2-40B4-BE49-F238E27FC236}">
                <a16:creationId xmlns:a16="http://schemas.microsoft.com/office/drawing/2014/main" id="{A23C9158-08AC-B445-9748-F78BD906B11E}"/>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8458670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 Unsymetrical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3" y="2813048"/>
            <a:ext cx="3529012"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Title 1">
            <a:extLst>
              <a:ext uri="{FF2B5EF4-FFF2-40B4-BE49-F238E27FC236}">
                <a16:creationId xmlns:a16="http://schemas.microsoft.com/office/drawing/2014/main" id="{62BBD38C-D5E6-E14C-82D7-CDA28865EBF1}"/>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7" name="Text Placeholder 2">
            <a:extLst>
              <a:ext uri="{FF2B5EF4-FFF2-40B4-BE49-F238E27FC236}">
                <a16:creationId xmlns:a16="http://schemas.microsoft.com/office/drawing/2014/main" id="{14952491-1CB4-104F-95DC-3C7A95C113BA}"/>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0" name="Rectangle 9">
            <a:extLst>
              <a:ext uri="{FF2B5EF4-FFF2-40B4-BE49-F238E27FC236}">
                <a16:creationId xmlns:a16="http://schemas.microsoft.com/office/drawing/2014/main" id="{665613FF-87B6-1242-9B4A-D1C3901D261A}"/>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80A7B3E-714F-AB48-A595-128A6711E7C4}"/>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14" name="Straight Connector 13">
            <a:extLst>
              <a:ext uri="{FF2B5EF4-FFF2-40B4-BE49-F238E27FC236}">
                <a16:creationId xmlns:a16="http://schemas.microsoft.com/office/drawing/2014/main" id="{14258EC2-13AA-864B-A386-3B584B311812}"/>
              </a:ext>
            </a:extLst>
          </p:cNvPr>
          <p:cNvCxnSpPr>
            <a:cxnSpLocks/>
          </p:cNvCxnSpPr>
          <p:nvPr userDrawn="1"/>
        </p:nvCxnSpPr>
        <p:spPr>
          <a:xfrm>
            <a:off x="442913" y="2708543"/>
            <a:ext cx="3529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55D7BAC-0665-5645-9AC1-ACF78E923F54}"/>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2927532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Fill Option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0"/>
            <a:ext cx="12191999" cy="6857999"/>
          </a:xfrm>
          <a:prstGeom prst="rect">
            <a:avLst/>
          </a:prstGeom>
        </p:spPr>
        <p:txBody>
          <a:bodyPr/>
          <a:lstStyle/>
          <a:p>
            <a:endParaRPr lang="en-US" dirty="0"/>
          </a:p>
        </p:txBody>
      </p:sp>
    </p:spTree>
    <p:extLst>
      <p:ext uri="{BB962C8B-B14F-4D97-AF65-F5344CB8AC3E}">
        <p14:creationId xmlns:p14="http://schemas.microsoft.com/office/powerpoint/2010/main" val="38929249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2">
            <a:extLst>
              <a:ext uri="{FF2B5EF4-FFF2-40B4-BE49-F238E27FC236}">
                <a16:creationId xmlns:a16="http://schemas.microsoft.com/office/drawing/2014/main" id="{A2572A3E-7061-AE46-B81E-7EEEF4B2F2AD}"/>
              </a:ext>
            </a:extLst>
          </p:cNvPr>
          <p:cNvSpPr>
            <a:spLocks noGrp="1"/>
          </p:cNvSpPr>
          <p:nvPr>
            <p:ph idx="13"/>
          </p:nvPr>
        </p:nvSpPr>
        <p:spPr>
          <a:xfrm>
            <a:off x="8221664" y="1989138"/>
            <a:ext cx="352742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5" name="Title 1">
            <a:extLst>
              <a:ext uri="{FF2B5EF4-FFF2-40B4-BE49-F238E27FC236}">
                <a16:creationId xmlns:a16="http://schemas.microsoft.com/office/drawing/2014/main" id="{1C9432BC-F7ED-AD44-955D-1B98B2278695}"/>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1" name="Rectangle 10">
            <a:extLst>
              <a:ext uri="{FF2B5EF4-FFF2-40B4-BE49-F238E27FC236}">
                <a16:creationId xmlns:a16="http://schemas.microsoft.com/office/drawing/2014/main" id="{7510C95B-C793-6442-96A7-72C4D9B9D63A}"/>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F2A406-933C-EA4D-8AD9-6DEDE6DC43F0}"/>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13" name="Picture 12">
            <a:extLst>
              <a:ext uri="{FF2B5EF4-FFF2-40B4-BE49-F238E27FC236}">
                <a16:creationId xmlns:a16="http://schemas.microsoft.com/office/drawing/2014/main" id="{4C36DCE0-4DF3-CF4A-B791-AC31918D58FC}"/>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9428734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hree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2" y="2813048"/>
            <a:ext cx="3529013"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FADD979E-7EEF-5D4A-8AC3-74C6CE848442}"/>
              </a:ext>
            </a:extLst>
          </p:cNvPr>
          <p:cNvSpPr>
            <a:spLocks noGrp="1"/>
          </p:cNvSpPr>
          <p:nvPr>
            <p:ph type="body" sz="quarter" idx="3"/>
          </p:nvPr>
        </p:nvSpPr>
        <p:spPr>
          <a:xfrm>
            <a:off x="8220075" y="1989138"/>
            <a:ext cx="3527425"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2813047"/>
            <a:ext cx="3527425"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5">
            <a:extLst>
              <a:ext uri="{FF2B5EF4-FFF2-40B4-BE49-F238E27FC236}">
                <a16:creationId xmlns:a16="http://schemas.microsoft.com/office/drawing/2014/main" id="{C43422A0-145A-7943-95AD-B9C948D26B2D}"/>
              </a:ext>
            </a:extLst>
          </p:cNvPr>
          <p:cNvSpPr>
            <a:spLocks noGrp="1"/>
          </p:cNvSpPr>
          <p:nvPr>
            <p:ph sz="quarter" idx="10"/>
          </p:nvPr>
        </p:nvSpPr>
        <p:spPr>
          <a:xfrm>
            <a:off x="8220076" y="2813046"/>
            <a:ext cx="3529012" cy="288449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Title 1">
            <a:extLst>
              <a:ext uri="{FF2B5EF4-FFF2-40B4-BE49-F238E27FC236}">
                <a16:creationId xmlns:a16="http://schemas.microsoft.com/office/drawing/2014/main" id="{AC1D1754-6A16-0A4B-9E06-5B285B1354A6}"/>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20" name="Text Placeholder 2">
            <a:extLst>
              <a:ext uri="{FF2B5EF4-FFF2-40B4-BE49-F238E27FC236}">
                <a16:creationId xmlns:a16="http://schemas.microsoft.com/office/drawing/2014/main" id="{760B23AA-B159-A04B-A49B-76835B62994D}"/>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1" name="Text Placeholder 2">
            <a:extLst>
              <a:ext uri="{FF2B5EF4-FFF2-40B4-BE49-F238E27FC236}">
                <a16:creationId xmlns:a16="http://schemas.microsoft.com/office/drawing/2014/main" id="{EF568595-A127-5846-A037-D0819A0252E6}"/>
              </a:ext>
            </a:extLst>
          </p:cNvPr>
          <p:cNvSpPr>
            <a:spLocks noGrp="1"/>
          </p:cNvSpPr>
          <p:nvPr>
            <p:ph type="body" idx="13"/>
          </p:nvPr>
        </p:nvSpPr>
        <p:spPr>
          <a:xfrm>
            <a:off x="4332288" y="1989138"/>
            <a:ext cx="3527425"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3" name="Rectangle 12">
            <a:extLst>
              <a:ext uri="{FF2B5EF4-FFF2-40B4-BE49-F238E27FC236}">
                <a16:creationId xmlns:a16="http://schemas.microsoft.com/office/drawing/2014/main" id="{11F7FF29-B1B6-8442-A145-D12AFF86234C}"/>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E3B686C-EC9C-6344-8FB9-64E983AEE480}"/>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3" name="Straight Connector 2">
            <a:extLst>
              <a:ext uri="{FF2B5EF4-FFF2-40B4-BE49-F238E27FC236}">
                <a16:creationId xmlns:a16="http://schemas.microsoft.com/office/drawing/2014/main" id="{27A7AEBA-DE94-3649-9F85-41B7E46DB459}"/>
              </a:ext>
            </a:extLst>
          </p:cNvPr>
          <p:cNvCxnSpPr>
            <a:cxnSpLocks/>
          </p:cNvCxnSpPr>
          <p:nvPr userDrawn="1"/>
        </p:nvCxnSpPr>
        <p:spPr>
          <a:xfrm>
            <a:off x="442913" y="2708543"/>
            <a:ext cx="3529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79F11EA-2779-8A40-A867-5D192DAD1113}"/>
              </a:ext>
            </a:extLst>
          </p:cNvPr>
          <p:cNvCxnSpPr>
            <a:cxnSpLocks/>
          </p:cNvCxnSpPr>
          <p:nvPr userDrawn="1"/>
        </p:nvCxnSpPr>
        <p:spPr>
          <a:xfrm>
            <a:off x="4329113" y="2708543"/>
            <a:ext cx="3529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4BEB1C0-51C1-1B40-A5C2-522368FD1EA0}"/>
              </a:ext>
            </a:extLst>
          </p:cNvPr>
          <p:cNvCxnSpPr>
            <a:cxnSpLocks/>
          </p:cNvCxnSpPr>
          <p:nvPr userDrawn="1"/>
        </p:nvCxnSpPr>
        <p:spPr>
          <a:xfrm>
            <a:off x="8220075" y="2708543"/>
            <a:ext cx="35115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3B1E477-135A-B24A-9425-32ABD7C43429}"/>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24452852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B048F09A-B384-8C49-9343-9C78BE372438}"/>
              </a:ext>
            </a:extLst>
          </p:cNvPr>
          <p:cNvSpPr>
            <a:spLocks noGrp="1"/>
          </p:cNvSpPr>
          <p:nvPr>
            <p:ph type="ctrTitle"/>
          </p:nvPr>
        </p:nvSpPr>
        <p:spPr>
          <a:xfrm>
            <a:off x="1406632" y="1989138"/>
            <a:ext cx="9378733" cy="2372252"/>
          </a:xfrm>
          <a:prstGeom prst="rect">
            <a:avLst/>
          </a:prstGeom>
        </p:spPr>
        <p:txBody>
          <a:bodyPr lIns="0" rIns="90000" anchor="ctr" anchorCtr="0">
            <a:normAutofit/>
          </a:bodyPr>
          <a:lstStyle>
            <a:lvl1pPr algn="l">
              <a:defRPr sz="4500" b="1">
                <a:solidFill>
                  <a:srgbClr val="821E69"/>
                </a:solidFill>
              </a:defRPr>
            </a:lvl1pPr>
          </a:lstStyle>
          <a:p>
            <a:r>
              <a:rPr lang="en-GB" dirty="0"/>
              <a:t>Click to edit Master title style</a:t>
            </a:r>
            <a:endParaRPr lang="en-US" dirty="0"/>
          </a:p>
        </p:txBody>
      </p:sp>
      <p:sp>
        <p:nvSpPr>
          <p:cNvPr id="24" name="Subtitle 2">
            <a:extLst>
              <a:ext uri="{FF2B5EF4-FFF2-40B4-BE49-F238E27FC236}">
                <a16:creationId xmlns:a16="http://schemas.microsoft.com/office/drawing/2014/main" id="{338F5E73-6BFD-7748-BFD6-93FCF46A77EB}"/>
              </a:ext>
            </a:extLst>
          </p:cNvPr>
          <p:cNvSpPr>
            <a:spLocks noGrp="1"/>
          </p:cNvSpPr>
          <p:nvPr>
            <p:ph type="subTitle" idx="1"/>
          </p:nvPr>
        </p:nvSpPr>
        <p:spPr>
          <a:xfrm>
            <a:off x="1406632" y="4542366"/>
            <a:ext cx="9378733" cy="1155172"/>
          </a:xfrm>
          <a:prstGeom prst="rect">
            <a:avLst/>
          </a:prstGeom>
        </p:spPr>
        <p:txBody>
          <a:bodyPr lIns="0" anchor="ctr" anchorCtr="0">
            <a:normAutofit/>
          </a:bodyPr>
          <a:lstStyle>
            <a:lvl1pPr marL="0" indent="0" algn="l">
              <a:buNone/>
              <a:defRPr sz="30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4" name="Rectangle 13">
            <a:extLst>
              <a:ext uri="{FF2B5EF4-FFF2-40B4-BE49-F238E27FC236}">
                <a16:creationId xmlns:a16="http://schemas.microsoft.com/office/drawing/2014/main" id="{DA445871-F22C-8149-89B5-7B905A45C8BB}"/>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92D590-6370-9248-A87D-7C043CEB1B97}"/>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2" name="Picture 1">
            <a:extLst>
              <a:ext uri="{FF2B5EF4-FFF2-40B4-BE49-F238E27FC236}">
                <a16:creationId xmlns:a16="http://schemas.microsoft.com/office/drawing/2014/main" id="{D3F8CF18-CDBA-A947-85C6-770E2EC78F8A}"/>
              </a:ext>
            </a:extLst>
          </p:cNvPr>
          <p:cNvPicPr>
            <a:picLocks noChangeAspect="1"/>
          </p:cNvPicPr>
          <p:nvPr userDrawn="1"/>
        </p:nvPicPr>
        <p:blipFill>
          <a:blip r:embed="rId2"/>
          <a:stretch>
            <a:fillRect/>
          </a:stretch>
        </p:blipFill>
        <p:spPr>
          <a:xfrm>
            <a:off x="442913" y="1010601"/>
            <a:ext cx="977432" cy="797562"/>
          </a:xfrm>
          <a:prstGeom prst="rect">
            <a:avLst/>
          </a:prstGeom>
        </p:spPr>
      </p:pic>
      <p:pic>
        <p:nvPicPr>
          <p:cNvPr id="17" name="Picture 16">
            <a:extLst>
              <a:ext uri="{FF2B5EF4-FFF2-40B4-BE49-F238E27FC236}">
                <a16:creationId xmlns:a16="http://schemas.microsoft.com/office/drawing/2014/main" id="{4F2125AF-5301-C24E-AF5E-52CD0605CD59}"/>
              </a:ext>
            </a:extLst>
          </p:cNvPr>
          <p:cNvPicPr>
            <a:picLocks noChangeAspect="1"/>
          </p:cNvPicPr>
          <p:nvPr userDrawn="1"/>
        </p:nvPicPr>
        <p:blipFill>
          <a:blip r:embed="rId2"/>
          <a:stretch>
            <a:fillRect/>
          </a:stretch>
        </p:blipFill>
        <p:spPr>
          <a:xfrm rot="10800000">
            <a:off x="10771654" y="4899976"/>
            <a:ext cx="977432" cy="797562"/>
          </a:xfrm>
          <a:prstGeom prst="rect">
            <a:avLst/>
          </a:prstGeom>
        </p:spPr>
      </p:pic>
      <p:pic>
        <p:nvPicPr>
          <p:cNvPr id="9" name="Picture 8">
            <a:extLst>
              <a:ext uri="{FF2B5EF4-FFF2-40B4-BE49-F238E27FC236}">
                <a16:creationId xmlns:a16="http://schemas.microsoft.com/office/drawing/2014/main" id="{C01AF797-BDF0-9649-8ED0-B1A94DB760A2}"/>
              </a:ext>
            </a:extLst>
          </p:cNvPr>
          <p:cNvPicPr>
            <a:picLocks noChangeAspect="1"/>
          </p:cNvPicPr>
          <p:nvPr userDrawn="1"/>
        </p:nvPicPr>
        <p:blipFill>
          <a:blip r:embed="rId3"/>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6641352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ubtle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821E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946D80A-BB91-1241-848B-6B912282049B}"/>
              </a:ext>
            </a:extLst>
          </p:cNvPr>
          <p:cNvSpPr/>
          <p:nvPr userDrawn="1"/>
        </p:nvSpPr>
        <p:spPr>
          <a:xfrm>
            <a:off x="0" y="6742113"/>
            <a:ext cx="12191999" cy="125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846EAD9-019B-7E48-B955-761A2E21FBB3}"/>
              </a:ext>
            </a:extLst>
          </p:cNvPr>
          <p:cNvPicPr>
            <a:picLocks noChangeAspect="1"/>
          </p:cNvPicPr>
          <p:nvPr userDrawn="1"/>
        </p:nvPicPr>
        <p:blipFill>
          <a:blip r:embed="rId2"/>
          <a:srcRect/>
          <a:stretch/>
        </p:blipFill>
        <p:spPr>
          <a:xfrm>
            <a:off x="442913" y="5832766"/>
            <a:ext cx="2429352" cy="685021"/>
          </a:xfrm>
          <a:prstGeom prst="rect">
            <a:avLst/>
          </a:prstGeom>
        </p:spPr>
      </p:pic>
    </p:spTree>
    <p:extLst>
      <p:ext uri="{BB962C8B-B14F-4D97-AF65-F5344CB8AC3E}">
        <p14:creationId xmlns:p14="http://schemas.microsoft.com/office/powerpoint/2010/main" val="8279101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ormal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017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Rectangle 10">
            <a:extLst>
              <a:ext uri="{FF2B5EF4-FFF2-40B4-BE49-F238E27FC236}">
                <a16:creationId xmlns:a16="http://schemas.microsoft.com/office/drawing/2014/main" id="{B669F709-E7C3-C149-A260-3C4BD44CD5DB}"/>
              </a:ext>
            </a:extLst>
          </p:cNvPr>
          <p:cNvSpPr/>
          <p:nvPr userDrawn="1"/>
        </p:nvSpPr>
        <p:spPr>
          <a:xfrm>
            <a:off x="0" y="1"/>
            <a:ext cx="12192000" cy="4526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9635ED3-5E00-7F4E-9AE5-AF4B24A44CF5}"/>
              </a:ext>
            </a:extLst>
          </p:cNvPr>
          <p:cNvSpPr/>
          <p:nvPr userDrawn="1"/>
        </p:nvSpPr>
        <p:spPr>
          <a:xfrm>
            <a:off x="0" y="6742113"/>
            <a:ext cx="12191999" cy="125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pic>
        <p:nvPicPr>
          <p:cNvPr id="12" name="Picture 11">
            <a:extLst>
              <a:ext uri="{FF2B5EF4-FFF2-40B4-BE49-F238E27FC236}">
                <a16:creationId xmlns:a16="http://schemas.microsoft.com/office/drawing/2014/main" id="{B0644EBE-7026-5544-BDC9-6245FED4C978}"/>
              </a:ext>
            </a:extLst>
          </p:cNvPr>
          <p:cNvPicPr>
            <a:picLocks noChangeAspect="1"/>
          </p:cNvPicPr>
          <p:nvPr userDrawn="1"/>
        </p:nvPicPr>
        <p:blipFill>
          <a:blip r:embed="rId2"/>
          <a:srcRect/>
          <a:stretch/>
        </p:blipFill>
        <p:spPr>
          <a:xfrm>
            <a:off x="442913" y="5832766"/>
            <a:ext cx="2429352" cy="685021"/>
          </a:xfrm>
          <a:prstGeom prst="rect">
            <a:avLst/>
          </a:prstGeom>
        </p:spPr>
      </p:pic>
    </p:spTree>
    <p:extLst>
      <p:ext uri="{BB962C8B-B14F-4D97-AF65-F5344CB8AC3E}">
        <p14:creationId xmlns:p14="http://schemas.microsoft.com/office/powerpoint/2010/main" val="39901398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resentation End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5F40A0-24CE-1A4E-BEAA-839D1ED1AA27}"/>
              </a:ext>
            </a:extLst>
          </p:cNvPr>
          <p:cNvSpPr/>
          <p:nvPr userDrawn="1"/>
        </p:nvSpPr>
        <p:spPr>
          <a:xfrm>
            <a:off x="0" y="441326"/>
            <a:ext cx="12191999" cy="6300786"/>
          </a:xfrm>
          <a:prstGeom prst="rect">
            <a:avLst/>
          </a:prstGeom>
          <a:gradFill>
            <a:gsLst>
              <a:gs pos="75000">
                <a:srgbClr val="821E69"/>
              </a:gs>
              <a:gs pos="0">
                <a:srgbClr val="C7017F"/>
              </a:gs>
            </a:gsLst>
            <a:lin ang="108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sp>
        <p:nvSpPr>
          <p:cNvPr id="2" name="TextBox 1">
            <a:extLst>
              <a:ext uri="{FF2B5EF4-FFF2-40B4-BE49-F238E27FC236}">
                <a16:creationId xmlns:a16="http://schemas.microsoft.com/office/drawing/2014/main" id="{DEE1A0BD-8134-9B4A-AE3E-E7C0EECCD029}"/>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chemeClr val="bg1"/>
                </a:solidFill>
              </a:rPr>
              <a:t>Thank you</a:t>
            </a:r>
          </a:p>
        </p:txBody>
      </p:sp>
      <p:pic>
        <p:nvPicPr>
          <p:cNvPr id="7" name="Picture 6">
            <a:extLst>
              <a:ext uri="{FF2B5EF4-FFF2-40B4-BE49-F238E27FC236}">
                <a16:creationId xmlns:a16="http://schemas.microsoft.com/office/drawing/2014/main" id="{F6987525-B118-1D42-AD55-2D98CDF5D50D}"/>
              </a:ext>
            </a:extLst>
          </p:cNvPr>
          <p:cNvPicPr>
            <a:picLocks noChangeAspect="1"/>
          </p:cNvPicPr>
          <p:nvPr userDrawn="1"/>
        </p:nvPicPr>
        <p:blipFill>
          <a:blip r:embed="rId2"/>
          <a:srcRect/>
          <a:stretch/>
        </p:blipFill>
        <p:spPr>
          <a:xfrm>
            <a:off x="442913" y="821854"/>
            <a:ext cx="3427412" cy="966450"/>
          </a:xfrm>
          <a:prstGeom prst="rect">
            <a:avLst/>
          </a:prstGeom>
        </p:spPr>
      </p:pic>
    </p:spTree>
    <p:extLst>
      <p:ext uri="{BB962C8B-B14F-4D97-AF65-F5344CB8AC3E}">
        <p14:creationId xmlns:p14="http://schemas.microsoft.com/office/powerpoint/2010/main" val="294872550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C710-A668-F144-8CC5-039AD81D3231}"/>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5473701" cy="370839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6275388" y="1989138"/>
            <a:ext cx="54737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Rectangle 9">
            <a:extLst>
              <a:ext uri="{FF2B5EF4-FFF2-40B4-BE49-F238E27FC236}">
                <a16:creationId xmlns:a16="http://schemas.microsoft.com/office/drawing/2014/main" id="{90920C73-37A6-4942-A69E-C78ECC18A0C3}"/>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D3B3AF-D3BA-1045-BAB2-3557246A2F38}"/>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12" name="Picture 11">
            <a:extLst>
              <a:ext uri="{FF2B5EF4-FFF2-40B4-BE49-F238E27FC236}">
                <a16:creationId xmlns:a16="http://schemas.microsoft.com/office/drawing/2014/main" id="{E06F3833-A1D3-0C45-9C27-8F07FBE3CC1C}"/>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147318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0" y="2813047"/>
            <a:ext cx="5473701"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6291894" y="2813047"/>
            <a:ext cx="5457193"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22" name="Text Placeholder 2">
            <a:extLst>
              <a:ext uri="{FF2B5EF4-FFF2-40B4-BE49-F238E27FC236}">
                <a16:creationId xmlns:a16="http://schemas.microsoft.com/office/drawing/2014/main" id="{245CF166-1A2B-F24F-9192-1EE62922C0E7}"/>
              </a:ext>
            </a:extLst>
          </p:cNvPr>
          <p:cNvSpPr>
            <a:spLocks noGrp="1"/>
          </p:cNvSpPr>
          <p:nvPr>
            <p:ph type="body" idx="1"/>
          </p:nvPr>
        </p:nvSpPr>
        <p:spPr>
          <a:xfrm>
            <a:off x="442912" y="1989138"/>
            <a:ext cx="5473701"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3" name="Text Placeholder 2">
            <a:extLst>
              <a:ext uri="{FF2B5EF4-FFF2-40B4-BE49-F238E27FC236}">
                <a16:creationId xmlns:a16="http://schemas.microsoft.com/office/drawing/2014/main" id="{FA1D5975-B545-F54E-B266-2A4DDDC8C4C9}"/>
              </a:ext>
            </a:extLst>
          </p:cNvPr>
          <p:cNvSpPr>
            <a:spLocks noGrp="1"/>
          </p:cNvSpPr>
          <p:nvPr>
            <p:ph type="body" idx="11"/>
          </p:nvPr>
        </p:nvSpPr>
        <p:spPr>
          <a:xfrm>
            <a:off x="6291895" y="1989139"/>
            <a:ext cx="5457193" cy="636854"/>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1" name="Rectangle 10">
            <a:extLst>
              <a:ext uri="{FF2B5EF4-FFF2-40B4-BE49-F238E27FC236}">
                <a16:creationId xmlns:a16="http://schemas.microsoft.com/office/drawing/2014/main" id="{E7DD8EBF-04FD-2C40-9C05-F789D32FBBF8}"/>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1481C1D-AD50-8541-B164-831252BE29B7}"/>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15" name="Straight Connector 14">
            <a:extLst>
              <a:ext uri="{FF2B5EF4-FFF2-40B4-BE49-F238E27FC236}">
                <a16:creationId xmlns:a16="http://schemas.microsoft.com/office/drawing/2014/main" id="{01E716D2-90D9-BC49-B315-2712825D6D38}"/>
              </a:ext>
            </a:extLst>
          </p:cNvPr>
          <p:cNvCxnSpPr>
            <a:cxnSpLocks/>
          </p:cNvCxnSpPr>
          <p:nvPr userDrawn="1"/>
        </p:nvCxnSpPr>
        <p:spPr>
          <a:xfrm>
            <a:off x="442913" y="2708543"/>
            <a:ext cx="5473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EAFA18F-ECF5-BE46-96FF-AC96629C4817}"/>
              </a:ext>
            </a:extLst>
          </p:cNvPr>
          <p:cNvCxnSpPr>
            <a:cxnSpLocks/>
          </p:cNvCxnSpPr>
          <p:nvPr userDrawn="1"/>
        </p:nvCxnSpPr>
        <p:spPr>
          <a:xfrm>
            <a:off x="6279194" y="2708543"/>
            <a:ext cx="5473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059B8AE-40F3-FF48-9A28-B9E6935B7B2D}"/>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2417170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34"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33" Type="http://schemas.openxmlformats.org/officeDocument/2006/relationships/slideLayout" Target="../slideLayouts/slideLayout53.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29" Type="http://schemas.openxmlformats.org/officeDocument/2006/relationships/slideLayout" Target="../slideLayouts/slideLayout49.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32" Type="http://schemas.openxmlformats.org/officeDocument/2006/relationships/slideLayout" Target="../slideLayouts/slideLayout52.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31" Type="http://schemas.openxmlformats.org/officeDocument/2006/relationships/slideLayout" Target="../slideLayouts/slideLayout51.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theme" Target="../theme/theme3.xml"/><Relationship Id="rId5" Type="http://schemas.openxmlformats.org/officeDocument/2006/relationships/slideLayout" Target="../slideLayouts/slideLayout58.xml"/><Relationship Id="rId4"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theme" Target="../theme/theme4.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38E3CDC0-E15C-3D43-A94A-65D5EBAC0EC4}"/>
              </a:ext>
            </a:extLst>
          </p:cNvPr>
          <p:cNvSpPr>
            <a:spLocks noGrp="1"/>
          </p:cNvSpPr>
          <p:nvPr>
            <p:ph type="body" idx="1"/>
          </p:nvPr>
        </p:nvSpPr>
        <p:spPr>
          <a:xfrm>
            <a:off x="442912" y="1989139"/>
            <a:ext cx="11306175" cy="4068762"/>
          </a:xfrm>
          <a:prstGeom prst="rect">
            <a:avLst/>
          </a:prstGeom>
        </p:spPr>
        <p:txBody>
          <a:bodyPr vert="horz" lIns="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Placeholder 10">
            <a:extLst>
              <a:ext uri="{FF2B5EF4-FFF2-40B4-BE49-F238E27FC236}">
                <a16:creationId xmlns:a16="http://schemas.microsoft.com/office/drawing/2014/main" id="{CB133162-9D93-054D-BEB3-A08241D4C88C}"/>
              </a:ext>
            </a:extLst>
          </p:cNvPr>
          <p:cNvSpPr>
            <a:spLocks noGrp="1"/>
          </p:cNvSpPr>
          <p:nvPr>
            <p:ph type="title"/>
          </p:nvPr>
        </p:nvSpPr>
        <p:spPr>
          <a:xfrm>
            <a:off x="442912" y="800100"/>
            <a:ext cx="11306175" cy="1001714"/>
          </a:xfrm>
          <a:prstGeom prst="rect">
            <a:avLst/>
          </a:prstGeom>
        </p:spPr>
        <p:txBody>
          <a:bodyPr vert="horz" lIns="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4195769896"/>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82" r:id="rId3"/>
    <p:sldLayoutId id="2147483652" r:id="rId4"/>
    <p:sldLayoutId id="2147483676" r:id="rId5"/>
    <p:sldLayoutId id="2147483670" r:id="rId6"/>
    <p:sldLayoutId id="2147483684" r:id="rId7"/>
    <p:sldLayoutId id="2147483659" r:id="rId8"/>
    <p:sldLayoutId id="2147483653" r:id="rId9"/>
    <p:sldLayoutId id="2147483679" r:id="rId10"/>
    <p:sldLayoutId id="2147483680" r:id="rId11"/>
    <p:sldLayoutId id="2147483677" r:id="rId12"/>
    <p:sldLayoutId id="2147483678" r:id="rId13"/>
    <p:sldLayoutId id="2147483683" r:id="rId14"/>
    <p:sldLayoutId id="2147483651" r:id="rId15"/>
    <p:sldLayoutId id="2147483667" r:id="rId16"/>
    <p:sldLayoutId id="2147483658" r:id="rId17"/>
    <p:sldLayoutId id="2147483685" r:id="rId18"/>
    <p:sldLayoutId id="2147483723" r:id="rId19"/>
    <p:sldLayoutId id="2147483724" r:id="rId20"/>
  </p:sldLayoutIdLst>
  <p:hf sldNum="0" hdr="0"/>
  <p:txStyles>
    <p:titleStyle>
      <a:lvl1pPr algn="l" defTabSz="914400" rtl="0" eaLnBrk="1" latinLnBrk="0" hangingPunct="1">
        <a:lnSpc>
          <a:spcPct val="100000"/>
        </a:lnSpc>
        <a:spcBef>
          <a:spcPct val="0"/>
        </a:spcBef>
        <a:buNone/>
        <a:defRPr sz="4400" b="1" kern="1200">
          <a:solidFill>
            <a:srgbClr val="821E6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rgbClr val="821E69"/>
        </a:buClr>
        <a:buFont typeface="Wingdings" pitchFamily="2" charset="2"/>
        <a:buChar char="§"/>
        <a:defRPr sz="25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821E69"/>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821E69"/>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821E69"/>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821E69"/>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A4A3A4"/>
          </p15:clr>
        </p15:guide>
        <p15:guide id="2" orient="horz" pos="278" userDrawn="1">
          <p15:clr>
            <a:srgbClr val="A4A3A4"/>
          </p15:clr>
        </p15:guide>
        <p15:guide id="3" pos="2502" userDrawn="1">
          <p15:clr>
            <a:srgbClr val="A4A3A4"/>
          </p15:clr>
        </p15:guide>
        <p15:guide id="4" pos="2729" userDrawn="1">
          <p15:clr>
            <a:srgbClr val="A4A3A4"/>
          </p15:clr>
        </p15:guide>
        <p15:guide id="5" pos="4951" userDrawn="1">
          <p15:clr>
            <a:srgbClr val="A4A3A4"/>
          </p15:clr>
        </p15:guide>
        <p15:guide id="6" pos="5178" userDrawn="1">
          <p15:clr>
            <a:srgbClr val="A4A3A4"/>
          </p15:clr>
        </p15:guide>
        <p15:guide id="7" pos="7401" userDrawn="1">
          <p15:clr>
            <a:srgbClr val="A4A3A4"/>
          </p15:clr>
        </p15:guide>
        <p15:guide id="8" orient="horz" pos="504" userDrawn="1">
          <p15:clr>
            <a:srgbClr val="A4A3A4"/>
          </p15:clr>
        </p15:guide>
        <p15:guide id="9" orient="horz" pos="3816" userDrawn="1">
          <p15:clr>
            <a:srgbClr val="A4A3A4"/>
          </p15:clr>
        </p15:guide>
        <p15:guide id="10" orient="horz" pos="4042" userDrawn="1">
          <p15:clr>
            <a:srgbClr val="A4A3A4"/>
          </p15:clr>
        </p15:guide>
        <p15:guide id="11" pos="3727" userDrawn="1">
          <p15:clr>
            <a:srgbClr val="A4A3A4"/>
          </p15:clr>
        </p15:guide>
        <p15:guide id="12" pos="3953" userDrawn="1">
          <p15:clr>
            <a:srgbClr val="A4A3A4"/>
          </p15:clr>
        </p15:guide>
        <p15:guide id="13" orient="horz" pos="3589" userDrawn="1">
          <p15:clr>
            <a:srgbClr val="A4A3A4"/>
          </p15:clr>
        </p15:guide>
        <p15:guide id="14" orient="horz" pos="1139" userDrawn="1">
          <p15:clr>
            <a:srgbClr val="A4A3A4"/>
          </p15:clr>
        </p15:guide>
        <p15:guide id="15" orient="horz" pos="1253"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38E3CDC0-E15C-3D43-A94A-65D5EBAC0EC4}"/>
              </a:ext>
            </a:extLst>
          </p:cNvPr>
          <p:cNvSpPr>
            <a:spLocks noGrp="1"/>
          </p:cNvSpPr>
          <p:nvPr>
            <p:ph type="body" idx="1"/>
          </p:nvPr>
        </p:nvSpPr>
        <p:spPr>
          <a:xfrm>
            <a:off x="442912" y="1989139"/>
            <a:ext cx="11306175" cy="4068762"/>
          </a:xfrm>
          <a:prstGeom prst="rect">
            <a:avLst/>
          </a:prstGeom>
        </p:spPr>
        <p:txBody>
          <a:bodyPr vert="horz" lIns="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Placeholder 10">
            <a:extLst>
              <a:ext uri="{FF2B5EF4-FFF2-40B4-BE49-F238E27FC236}">
                <a16:creationId xmlns:a16="http://schemas.microsoft.com/office/drawing/2014/main" id="{CB133162-9D93-054D-BEB3-A08241D4C88C}"/>
              </a:ext>
            </a:extLst>
          </p:cNvPr>
          <p:cNvSpPr>
            <a:spLocks noGrp="1"/>
          </p:cNvSpPr>
          <p:nvPr>
            <p:ph type="title"/>
          </p:nvPr>
        </p:nvSpPr>
        <p:spPr>
          <a:xfrm>
            <a:off x="442912" y="800100"/>
            <a:ext cx="11306175" cy="1001714"/>
          </a:xfrm>
          <a:prstGeom prst="rect">
            <a:avLst/>
          </a:prstGeom>
        </p:spPr>
        <p:txBody>
          <a:bodyPr vert="horz" lIns="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285749960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8" r:id="rId29"/>
    <p:sldLayoutId id="2147483719" r:id="rId30"/>
    <p:sldLayoutId id="2147483720" r:id="rId31"/>
    <p:sldLayoutId id="2147483721" r:id="rId32"/>
    <p:sldLayoutId id="2147483726" r:id="rId33"/>
  </p:sldLayoutIdLst>
  <p:hf sldNum="0" hdr="0"/>
  <p:txStyles>
    <p:title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rgbClr val="E6005B"/>
        </a:buClr>
        <a:buFont typeface="Wingdings" pitchFamily="2" charset="2"/>
        <a:buChar char="§"/>
        <a:defRPr sz="25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E6005B"/>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E6005B"/>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E6005B"/>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E6005B"/>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A4A3A4"/>
          </p15:clr>
        </p15:guide>
        <p15:guide id="2" orient="horz" pos="278">
          <p15:clr>
            <a:srgbClr val="A4A3A4"/>
          </p15:clr>
        </p15:guide>
        <p15:guide id="3" pos="2502">
          <p15:clr>
            <a:srgbClr val="A4A3A4"/>
          </p15:clr>
        </p15:guide>
        <p15:guide id="4" pos="2729">
          <p15:clr>
            <a:srgbClr val="A4A3A4"/>
          </p15:clr>
        </p15:guide>
        <p15:guide id="5" pos="4951">
          <p15:clr>
            <a:srgbClr val="A4A3A4"/>
          </p15:clr>
        </p15:guide>
        <p15:guide id="6" pos="5178">
          <p15:clr>
            <a:srgbClr val="A4A3A4"/>
          </p15:clr>
        </p15:guide>
        <p15:guide id="7" pos="7401">
          <p15:clr>
            <a:srgbClr val="A4A3A4"/>
          </p15:clr>
        </p15:guide>
        <p15:guide id="8" orient="horz" pos="504">
          <p15:clr>
            <a:srgbClr val="A4A3A4"/>
          </p15:clr>
        </p15:guide>
        <p15:guide id="9" orient="horz" pos="3816">
          <p15:clr>
            <a:srgbClr val="A4A3A4"/>
          </p15:clr>
        </p15:guide>
        <p15:guide id="10" orient="horz" pos="4042">
          <p15:clr>
            <a:srgbClr val="A4A3A4"/>
          </p15:clr>
        </p15:guide>
        <p15:guide id="11" pos="3727">
          <p15:clr>
            <a:srgbClr val="A4A3A4"/>
          </p15:clr>
        </p15:guide>
        <p15:guide id="12" pos="3953">
          <p15:clr>
            <a:srgbClr val="A4A3A4"/>
          </p15:clr>
        </p15:guide>
        <p15:guide id="13" orient="horz" pos="3589">
          <p15:clr>
            <a:srgbClr val="A4A3A4"/>
          </p15:clr>
        </p15:guide>
        <p15:guide id="14" orient="horz" pos="1139">
          <p15:clr>
            <a:srgbClr val="A4A3A4"/>
          </p15:clr>
        </p15:guide>
        <p15:guide id="15" orient="horz" pos="1253">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458000"/>
            <a:ext cx="10515600" cy="4718963"/>
          </a:xfrm>
          <a:prstGeom prst="rect">
            <a:avLst/>
          </a:prstGeom>
        </p:spPr>
        <p:txBody>
          <a:bodyPr vert="horz" lIns="91440" tIns="45720" rIns="91440" bIns="45720" rtlCol="0">
            <a:normAutofit/>
          </a:bodyPr>
          <a:lstStyle/>
          <a:p>
            <a:pPr lvl="0"/>
            <a:r>
              <a:rPr lang="en-US"/>
              <a:t>Edit Master text styles</a:t>
            </a:r>
          </a:p>
          <a:p>
            <a:pPr lvl="1"/>
            <a:r>
              <a:rPr lang="en-US"/>
              <a:t>Second level</a:t>
            </a:r>
          </a:p>
        </p:txBody>
      </p:sp>
      <p:sp>
        <p:nvSpPr>
          <p:cNvPr id="7" name="Rectangle 6"/>
          <p:cNvSpPr/>
          <p:nvPr userDrawn="1"/>
        </p:nvSpPr>
        <p:spPr>
          <a:xfrm>
            <a:off x="0" y="0"/>
            <a:ext cx="12192000" cy="12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solidFill>
                <a:schemeClr val="bg1"/>
              </a:solidFill>
            </a:endParaRPr>
          </a:p>
        </p:txBody>
      </p:sp>
      <p:sp>
        <p:nvSpPr>
          <p:cNvPr id="2" name="Title Placeholder 1"/>
          <p:cNvSpPr>
            <a:spLocks noGrp="1"/>
          </p:cNvSpPr>
          <p:nvPr>
            <p:ph type="title"/>
          </p:nvPr>
        </p:nvSpPr>
        <p:spPr>
          <a:xfrm>
            <a:off x="838200" y="198000"/>
            <a:ext cx="7200000" cy="88712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Slide Number Placeholder 5"/>
          <p:cNvSpPr>
            <a:spLocks noGrp="1"/>
          </p:cNvSpPr>
          <p:nvPr>
            <p:ph type="sldNum" sz="quarter" idx="4"/>
          </p:nvPr>
        </p:nvSpPr>
        <p:spPr>
          <a:xfrm>
            <a:off x="11506200" y="6492875"/>
            <a:ext cx="685800" cy="365125"/>
          </a:xfrm>
          <a:prstGeom prst="rect">
            <a:avLst/>
          </a:prstGeom>
        </p:spPr>
        <p:txBody>
          <a:bodyPr/>
          <a:lstStyle>
            <a:lvl1pPr algn="ctr">
              <a:defRPr sz="2000" b="1">
                <a:solidFill>
                  <a:srgbClr val="C3C114"/>
                </a:solidFill>
              </a:defRPr>
            </a:lvl1pPr>
          </a:lstStyle>
          <a:p>
            <a:fld id="{09AB7D12-A524-4A37-822E-86680631D2B1}" type="slidenum">
              <a:rPr lang="en-GB" smtClean="0"/>
              <a:pPr/>
              <a:t>‹#›</a:t>
            </a:fld>
            <a:endParaRPr lang="en-GB"/>
          </a:p>
        </p:txBody>
      </p:sp>
    </p:spTree>
    <p:extLst>
      <p:ext uri="{BB962C8B-B14F-4D97-AF65-F5344CB8AC3E}">
        <p14:creationId xmlns:p14="http://schemas.microsoft.com/office/powerpoint/2010/main" val="75741221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Lst>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C3C114"/>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3C114"/>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3C114"/>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3C11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3C11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38E3CDC0-E15C-3D43-A94A-65D5EBAC0EC4}"/>
              </a:ext>
            </a:extLst>
          </p:cNvPr>
          <p:cNvSpPr>
            <a:spLocks noGrp="1"/>
          </p:cNvSpPr>
          <p:nvPr>
            <p:ph type="body" idx="1"/>
          </p:nvPr>
        </p:nvSpPr>
        <p:spPr>
          <a:xfrm>
            <a:off x="442912" y="1989139"/>
            <a:ext cx="11306175" cy="4068762"/>
          </a:xfrm>
          <a:prstGeom prst="rect">
            <a:avLst/>
          </a:prstGeom>
        </p:spPr>
        <p:txBody>
          <a:bodyPr vert="horz" lIns="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Placeholder 10">
            <a:extLst>
              <a:ext uri="{FF2B5EF4-FFF2-40B4-BE49-F238E27FC236}">
                <a16:creationId xmlns:a16="http://schemas.microsoft.com/office/drawing/2014/main" id="{CB133162-9D93-054D-BEB3-A08241D4C88C}"/>
              </a:ext>
            </a:extLst>
          </p:cNvPr>
          <p:cNvSpPr>
            <a:spLocks noGrp="1"/>
          </p:cNvSpPr>
          <p:nvPr>
            <p:ph type="title"/>
          </p:nvPr>
        </p:nvSpPr>
        <p:spPr>
          <a:xfrm>
            <a:off x="442912" y="800100"/>
            <a:ext cx="11306175" cy="1001714"/>
          </a:xfrm>
          <a:prstGeom prst="rect">
            <a:avLst/>
          </a:prstGeom>
        </p:spPr>
        <p:txBody>
          <a:bodyPr vert="horz" lIns="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167615606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Lst>
  <p:hf sldNum="0" hdr="0"/>
  <p:txStyles>
    <p:titleStyle>
      <a:lvl1pPr algn="l" defTabSz="914400" rtl="0" eaLnBrk="1" latinLnBrk="0" hangingPunct="1">
        <a:lnSpc>
          <a:spcPct val="100000"/>
        </a:lnSpc>
        <a:spcBef>
          <a:spcPct val="0"/>
        </a:spcBef>
        <a:buNone/>
        <a:defRPr sz="4400" b="1" kern="1200">
          <a:solidFill>
            <a:srgbClr val="821E6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rgbClr val="821E69"/>
        </a:buClr>
        <a:buFont typeface="Wingdings" pitchFamily="2" charset="2"/>
        <a:buChar char="§"/>
        <a:defRPr sz="25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821E69"/>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821E69"/>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821E69"/>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821E69"/>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A4A3A4"/>
          </p15:clr>
        </p15:guide>
        <p15:guide id="2" orient="horz" pos="278">
          <p15:clr>
            <a:srgbClr val="A4A3A4"/>
          </p15:clr>
        </p15:guide>
        <p15:guide id="3" pos="2502">
          <p15:clr>
            <a:srgbClr val="A4A3A4"/>
          </p15:clr>
        </p15:guide>
        <p15:guide id="4" pos="2729">
          <p15:clr>
            <a:srgbClr val="A4A3A4"/>
          </p15:clr>
        </p15:guide>
        <p15:guide id="5" pos="4951">
          <p15:clr>
            <a:srgbClr val="A4A3A4"/>
          </p15:clr>
        </p15:guide>
        <p15:guide id="6" pos="5178">
          <p15:clr>
            <a:srgbClr val="A4A3A4"/>
          </p15:clr>
        </p15:guide>
        <p15:guide id="7" pos="7401">
          <p15:clr>
            <a:srgbClr val="A4A3A4"/>
          </p15:clr>
        </p15:guide>
        <p15:guide id="8" orient="horz" pos="504">
          <p15:clr>
            <a:srgbClr val="A4A3A4"/>
          </p15:clr>
        </p15:guide>
        <p15:guide id="9" orient="horz" pos="3816">
          <p15:clr>
            <a:srgbClr val="A4A3A4"/>
          </p15:clr>
        </p15:guide>
        <p15:guide id="10" orient="horz" pos="4042">
          <p15:clr>
            <a:srgbClr val="A4A3A4"/>
          </p15:clr>
        </p15:guide>
        <p15:guide id="11" pos="3727">
          <p15:clr>
            <a:srgbClr val="A4A3A4"/>
          </p15:clr>
        </p15:guide>
        <p15:guide id="12" pos="3953">
          <p15:clr>
            <a:srgbClr val="A4A3A4"/>
          </p15:clr>
        </p15:guide>
        <p15:guide id="13" orient="horz" pos="3589">
          <p15:clr>
            <a:srgbClr val="A4A3A4"/>
          </p15:clr>
        </p15:guide>
        <p15:guide id="14" orient="horz" pos="1139">
          <p15:clr>
            <a:srgbClr val="A4A3A4"/>
          </p15:clr>
        </p15:guide>
        <p15:guide id="15" orient="horz" pos="1253">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doi.org/10.1177/0098628318779261"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mailto:edication@carbonliteracy.com"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53.xml"/><Relationship Id="rId6" Type="http://schemas.openxmlformats.org/officeDocument/2006/relationships/hyperlink" Target="https://www.drawdown.org/" TargetMode="External"/><Relationship Id="rId5" Type="http://schemas.openxmlformats.org/officeDocument/2006/relationships/image" Target="../media/image25.jpeg"/><Relationship Id="rId4" Type="http://schemas.openxmlformats.org/officeDocument/2006/relationships/hyperlink" Target="https://profilebooks.com/how-bad-are-bananas.html"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4DFE8-7E94-7D42-8F57-AE1BC6C92109}"/>
              </a:ext>
            </a:extLst>
          </p:cNvPr>
          <p:cNvSpPr>
            <a:spLocks noGrp="1"/>
          </p:cNvSpPr>
          <p:nvPr>
            <p:ph type="ctrTitle"/>
          </p:nvPr>
        </p:nvSpPr>
        <p:spPr/>
        <p:txBody>
          <a:bodyPr>
            <a:noAutofit/>
          </a:bodyPr>
          <a:lstStyle/>
          <a:p>
            <a:r>
              <a:rPr lang="en-GB" sz="4000" dirty="0"/>
              <a:t>Climate action: what does this mean for the occupational psychology curriculum and OP practice? –Second presentation</a:t>
            </a:r>
            <a:endParaRPr lang="en-US" sz="4000" dirty="0"/>
          </a:p>
        </p:txBody>
      </p:sp>
      <p:sp>
        <p:nvSpPr>
          <p:cNvPr id="3" name="Subtitle 2">
            <a:extLst>
              <a:ext uri="{FF2B5EF4-FFF2-40B4-BE49-F238E27FC236}">
                <a16:creationId xmlns:a16="http://schemas.microsoft.com/office/drawing/2014/main" id="{6A8E7974-55B9-AA4E-BF3A-6C5D6E054143}"/>
              </a:ext>
            </a:extLst>
          </p:cNvPr>
          <p:cNvSpPr>
            <a:spLocks noGrp="1"/>
          </p:cNvSpPr>
          <p:nvPr>
            <p:ph type="subTitle" idx="1"/>
          </p:nvPr>
        </p:nvSpPr>
        <p:spPr>
          <a:xfrm>
            <a:off x="442914" y="4015578"/>
            <a:ext cx="11306174" cy="1538348"/>
          </a:xfrm>
        </p:spPr>
        <p:txBody>
          <a:bodyPr>
            <a:normAutofit fontScale="70000" lnSpcReduction="20000"/>
          </a:bodyPr>
          <a:lstStyle/>
          <a:p>
            <a:r>
              <a:rPr lang="en-US" dirty="0"/>
              <a:t>Dr Petra Molthan-Hill </a:t>
            </a:r>
          </a:p>
          <a:p>
            <a:r>
              <a:rPr lang="en-GB" dirty="0"/>
              <a:t>Professor of Sustainable Management and Education for Sustainable Development</a:t>
            </a:r>
            <a:br>
              <a:rPr lang="en-GB" dirty="0"/>
            </a:br>
            <a:r>
              <a:rPr lang="en-GB" dirty="0"/>
              <a:t>and Co-Chair UN PRME Working Group on Climate Change &amp; the Environment, </a:t>
            </a:r>
          </a:p>
          <a:p>
            <a:r>
              <a:rPr lang="en-US" dirty="0"/>
              <a:t>Nottingham Business School, Nottingham Trent University, UK</a:t>
            </a:r>
          </a:p>
        </p:txBody>
      </p:sp>
      <p:sp>
        <p:nvSpPr>
          <p:cNvPr id="5" name="Date Placeholder 3">
            <a:extLst>
              <a:ext uri="{FF2B5EF4-FFF2-40B4-BE49-F238E27FC236}">
                <a16:creationId xmlns:a16="http://schemas.microsoft.com/office/drawing/2014/main" id="{EDD29188-3675-A942-AEBA-40F0F7643B91}"/>
              </a:ext>
            </a:extLst>
          </p:cNvPr>
          <p:cNvSpPr>
            <a:spLocks noGrp="1"/>
          </p:cNvSpPr>
          <p:nvPr>
            <p:ph type="dt" sz="half" idx="10"/>
          </p:nvPr>
        </p:nvSpPr>
        <p:spPr>
          <a:xfrm>
            <a:off x="6275386" y="5195151"/>
            <a:ext cx="5473701" cy="358775"/>
          </a:xfrm>
          <a:prstGeom prst="rect">
            <a:avLst/>
          </a:prstGeom>
        </p:spPr>
        <p:txBody>
          <a:bodyPr/>
          <a:lstStyle/>
          <a:p>
            <a:fld id="{197342E9-89D0-D246-B0E5-635614E13D75}" type="datetime1">
              <a:rPr lang="en-GB" smtClean="0"/>
              <a:pPr/>
              <a:t>19/10/2021</a:t>
            </a:fld>
            <a:endParaRPr lang="en-US" dirty="0"/>
          </a:p>
        </p:txBody>
      </p:sp>
      <p:pic>
        <p:nvPicPr>
          <p:cNvPr id="6" name="Picture 5" descr="Text&#10;&#10;Description automatically generated">
            <a:extLst>
              <a:ext uri="{FF2B5EF4-FFF2-40B4-BE49-F238E27FC236}">
                <a16:creationId xmlns:a16="http://schemas.microsoft.com/office/drawing/2014/main" id="{78C26EDC-DAD3-954D-8257-F65C9A4F46E6}"/>
              </a:ext>
            </a:extLst>
          </p:cNvPr>
          <p:cNvPicPr>
            <a:picLocks noChangeAspect="1"/>
          </p:cNvPicPr>
          <p:nvPr/>
        </p:nvPicPr>
        <p:blipFill>
          <a:blip r:embed="rId2"/>
          <a:stretch>
            <a:fillRect/>
          </a:stretch>
        </p:blipFill>
        <p:spPr>
          <a:xfrm>
            <a:off x="8799871" y="760824"/>
            <a:ext cx="3127068" cy="997215"/>
          </a:xfrm>
          <a:prstGeom prst="rect">
            <a:avLst/>
          </a:prstGeom>
        </p:spPr>
      </p:pic>
    </p:spTree>
    <p:extLst>
      <p:ext uri="{BB962C8B-B14F-4D97-AF65-F5344CB8AC3E}">
        <p14:creationId xmlns:p14="http://schemas.microsoft.com/office/powerpoint/2010/main" val="2383494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B770C27-401F-4F32-9D17-BD675896AF9B}"/>
              </a:ext>
            </a:extLst>
          </p:cNvPr>
          <p:cNvSpPr>
            <a:spLocks noGrp="1"/>
          </p:cNvSpPr>
          <p:nvPr>
            <p:ph sz="half" idx="1"/>
          </p:nvPr>
        </p:nvSpPr>
        <p:spPr/>
        <p:txBody>
          <a:bodyPr/>
          <a:lstStyle/>
          <a:p>
            <a:endParaRPr lang="en-GB" dirty="0"/>
          </a:p>
        </p:txBody>
      </p:sp>
      <p:sp>
        <p:nvSpPr>
          <p:cNvPr id="5" name="Title 4">
            <a:extLst>
              <a:ext uri="{FF2B5EF4-FFF2-40B4-BE49-F238E27FC236}">
                <a16:creationId xmlns:a16="http://schemas.microsoft.com/office/drawing/2014/main" id="{63B46858-CA3F-483C-95C9-3238F547FDF7}"/>
              </a:ext>
            </a:extLst>
          </p:cNvPr>
          <p:cNvSpPr>
            <a:spLocks noGrp="1"/>
          </p:cNvSpPr>
          <p:nvPr>
            <p:ph type="title"/>
          </p:nvPr>
        </p:nvSpPr>
        <p:spPr>
          <a:xfrm>
            <a:off x="422186" y="435840"/>
            <a:ext cx="11306175" cy="1001983"/>
          </a:xfrm>
        </p:spPr>
        <p:txBody>
          <a:bodyPr/>
          <a:lstStyle/>
          <a:p>
            <a:r>
              <a:rPr lang="en-GB" dirty="0"/>
              <a:t>Added benefits of climate solutions</a:t>
            </a:r>
          </a:p>
        </p:txBody>
      </p:sp>
      <p:sp>
        <p:nvSpPr>
          <p:cNvPr id="4" name="Date Placeholder 3">
            <a:extLst>
              <a:ext uri="{FF2B5EF4-FFF2-40B4-BE49-F238E27FC236}">
                <a16:creationId xmlns:a16="http://schemas.microsoft.com/office/drawing/2014/main" id="{C00C0DE1-E33D-45BA-BC7A-2CA625439B39}"/>
              </a:ext>
            </a:extLst>
          </p:cNvPr>
          <p:cNvSpPr>
            <a:spLocks noGrp="1"/>
          </p:cNvSpPr>
          <p:nvPr>
            <p:ph type="dt" sz="half" idx="4294967295"/>
          </p:nvPr>
        </p:nvSpPr>
        <p:spPr>
          <a:xfrm>
            <a:off x="6718300" y="5184775"/>
            <a:ext cx="5473700" cy="358775"/>
          </a:xfrm>
          <a:prstGeom prst="rect">
            <a:avLst/>
          </a:prstGeom>
        </p:spPr>
        <p:txBody>
          <a:bodyPr/>
          <a:lstStyle/>
          <a:p>
            <a:fld id="{197342E9-89D0-D246-B0E5-635614E13D75}" type="datetime1">
              <a:rPr lang="en-GB" smtClean="0"/>
              <a:pPr/>
              <a:t>19/10/2021</a:t>
            </a:fld>
            <a:endParaRPr lang="en-US" dirty="0"/>
          </a:p>
        </p:txBody>
      </p:sp>
      <p:pic>
        <p:nvPicPr>
          <p:cNvPr id="7" name="Picture 3">
            <a:extLst>
              <a:ext uri="{FF2B5EF4-FFF2-40B4-BE49-F238E27FC236}">
                <a16:creationId xmlns:a16="http://schemas.microsoft.com/office/drawing/2014/main" id="{4C3CF379-50CB-4216-9C02-25CA7A7AC6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1437823"/>
            <a:ext cx="11527631" cy="438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9919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7FCE81-352B-4FB2-834D-8FD77C84EA04}"/>
              </a:ext>
            </a:extLst>
          </p:cNvPr>
          <p:cNvSpPr>
            <a:spLocks noGrp="1"/>
          </p:cNvSpPr>
          <p:nvPr>
            <p:ph sz="half" idx="1"/>
          </p:nvPr>
        </p:nvSpPr>
        <p:spPr/>
        <p:txBody>
          <a:bodyPr/>
          <a:lstStyle/>
          <a:p>
            <a:endParaRPr lang="en-GB" dirty="0"/>
          </a:p>
        </p:txBody>
      </p:sp>
      <p:sp>
        <p:nvSpPr>
          <p:cNvPr id="3" name="Title 2">
            <a:extLst>
              <a:ext uri="{FF2B5EF4-FFF2-40B4-BE49-F238E27FC236}">
                <a16:creationId xmlns:a16="http://schemas.microsoft.com/office/drawing/2014/main" id="{470449A4-95D7-49AF-A7A7-E39E9EC1E9FD}"/>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49BB4720-59AB-4748-8C44-990746A289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73"/>
          <a:stretch/>
        </p:blipFill>
        <p:spPr bwMode="auto">
          <a:xfrm>
            <a:off x="0" y="463639"/>
            <a:ext cx="12192000" cy="5233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1429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43B3E4-159F-4441-976D-816BD0CD043D}"/>
              </a:ext>
            </a:extLst>
          </p:cNvPr>
          <p:cNvSpPr>
            <a:spLocks noGrp="1"/>
          </p:cNvSpPr>
          <p:nvPr>
            <p:ph type="title"/>
          </p:nvPr>
        </p:nvSpPr>
        <p:spPr/>
        <p:txBody>
          <a:bodyPr/>
          <a:lstStyle/>
          <a:p>
            <a:endParaRPr lang="en-GB"/>
          </a:p>
        </p:txBody>
      </p:sp>
      <p:pic>
        <p:nvPicPr>
          <p:cNvPr id="4" name="Picture 2">
            <a:extLst>
              <a:ext uri="{FF2B5EF4-FFF2-40B4-BE49-F238E27FC236}">
                <a16:creationId xmlns:a16="http://schemas.microsoft.com/office/drawing/2014/main" id="{6E0A9F63-5C2F-46C7-916D-BE1A67CF810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42912" y="631066"/>
            <a:ext cx="11508681" cy="492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2405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7A9BF9-D54E-4F8A-82AF-32EE49B7CBAA}"/>
              </a:ext>
            </a:extLst>
          </p:cNvPr>
          <p:cNvSpPr>
            <a:spLocks noGrp="1"/>
          </p:cNvSpPr>
          <p:nvPr>
            <p:ph type="title"/>
          </p:nvPr>
        </p:nvSpPr>
        <p:spPr>
          <a:xfrm>
            <a:off x="442913" y="465249"/>
            <a:ext cx="11306175" cy="1001983"/>
          </a:xfrm>
        </p:spPr>
        <p:txBody>
          <a:bodyPr>
            <a:normAutofit fontScale="90000"/>
          </a:bodyPr>
          <a:lstStyle/>
          <a:p>
            <a:r>
              <a:rPr lang="en-GB" dirty="0">
                <a:latin typeface="Museo Sans 500"/>
              </a:rPr>
              <a:t>FLOWER is The </a:t>
            </a:r>
            <a:r>
              <a:rPr lang="en-GB" dirty="0">
                <a:solidFill>
                  <a:srgbClr val="FF0000"/>
                </a:solidFill>
                <a:latin typeface="Museo Sans 500"/>
              </a:rPr>
              <a:t>F</a:t>
            </a:r>
            <a:r>
              <a:rPr lang="en-GB" dirty="0">
                <a:latin typeface="Museo Sans 500"/>
              </a:rPr>
              <a:t>ramework for </a:t>
            </a:r>
            <a:r>
              <a:rPr lang="en-GB" dirty="0">
                <a:solidFill>
                  <a:srgbClr val="FF0000"/>
                </a:solidFill>
                <a:latin typeface="Museo Sans 500"/>
              </a:rPr>
              <a:t>Lo</a:t>
            </a:r>
            <a:r>
              <a:rPr lang="en-GB" dirty="0">
                <a:latin typeface="Museo Sans 500"/>
              </a:rPr>
              <a:t>ng-Term, </a:t>
            </a:r>
            <a:r>
              <a:rPr lang="en-GB" dirty="0">
                <a:solidFill>
                  <a:srgbClr val="FF0000"/>
                </a:solidFill>
                <a:latin typeface="Museo Sans 500"/>
              </a:rPr>
              <a:t>W</a:t>
            </a:r>
            <a:r>
              <a:rPr lang="en-GB" dirty="0">
                <a:latin typeface="Museo Sans 500"/>
              </a:rPr>
              <a:t>hole-System, </a:t>
            </a:r>
            <a:r>
              <a:rPr lang="en-GB" dirty="0">
                <a:solidFill>
                  <a:srgbClr val="FF0000"/>
                </a:solidFill>
                <a:latin typeface="Museo Sans 500"/>
              </a:rPr>
              <a:t>E</a:t>
            </a:r>
            <a:r>
              <a:rPr lang="en-GB" dirty="0">
                <a:latin typeface="Museo Sans 500"/>
              </a:rPr>
              <a:t>quity-based </a:t>
            </a:r>
            <a:r>
              <a:rPr lang="en-GB" dirty="0">
                <a:solidFill>
                  <a:srgbClr val="FF0000"/>
                </a:solidFill>
                <a:latin typeface="Museo Sans 500"/>
              </a:rPr>
              <a:t>R</a:t>
            </a:r>
            <a:r>
              <a:rPr lang="en-GB" dirty="0">
                <a:latin typeface="Museo Sans 500"/>
              </a:rPr>
              <a:t>eflection</a:t>
            </a:r>
            <a:endParaRPr lang="en-GB" dirty="0"/>
          </a:p>
        </p:txBody>
      </p:sp>
      <p:pic>
        <p:nvPicPr>
          <p:cNvPr id="4" name="Picture 3">
            <a:extLst>
              <a:ext uri="{FF2B5EF4-FFF2-40B4-BE49-F238E27FC236}">
                <a16:creationId xmlns:a16="http://schemas.microsoft.com/office/drawing/2014/main" id="{55E659C5-8A39-43B9-ACF0-659CCEFF08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2913" y="1815921"/>
            <a:ext cx="6138191" cy="3979573"/>
          </a:xfrm>
          <a:prstGeom prst="rect">
            <a:avLst/>
          </a:prstGeom>
        </p:spPr>
      </p:pic>
      <p:sp>
        <p:nvSpPr>
          <p:cNvPr id="6" name="TextBox 5">
            <a:extLst>
              <a:ext uri="{FF2B5EF4-FFF2-40B4-BE49-F238E27FC236}">
                <a16:creationId xmlns:a16="http://schemas.microsoft.com/office/drawing/2014/main" id="{74DECF6E-C483-44C4-8F2A-DA296F454A42}"/>
              </a:ext>
            </a:extLst>
          </p:cNvPr>
          <p:cNvSpPr txBox="1"/>
          <p:nvPr/>
        </p:nvSpPr>
        <p:spPr>
          <a:xfrm>
            <a:off x="3049073" y="2955166"/>
            <a:ext cx="8529034" cy="954107"/>
          </a:xfrm>
          <a:prstGeom prst="rect">
            <a:avLst/>
          </a:prstGeom>
          <a:noFill/>
        </p:spPr>
        <p:txBody>
          <a:bodyPr wrap="square">
            <a:spAutoFit/>
          </a:bodyPr>
          <a:lstStyle/>
          <a:p>
            <a:pPr marL="4000500" lvl="8" indent="-342900" eaLnBrk="0" fontAlgn="base" hangingPunct="0">
              <a:spcBef>
                <a:spcPct val="0"/>
              </a:spcBef>
              <a:spcAft>
                <a:spcPct val="0"/>
              </a:spcAft>
              <a:buFont typeface="Wingdings" panose="05000000000000000000" pitchFamily="2" charset="2"/>
              <a:buChar char="q"/>
              <a:defRPr/>
            </a:pPr>
            <a:r>
              <a:rPr kumimoji="0" lang="en-GB" sz="2000" b="1" i="0" u="none" strike="noStrike" kern="1200" cap="none" spc="0" normalizeH="0" baseline="0" noProof="0" dirty="0">
                <a:ln>
                  <a:noFill/>
                </a:ln>
                <a:solidFill>
                  <a:srgbClr val="004D75"/>
                </a:solidFill>
                <a:effectLst/>
                <a:uLnTx/>
                <a:uFillTx/>
                <a:latin typeface="Museo Sans 500"/>
                <a:ea typeface="+mn-ea"/>
                <a:cs typeface="Arial" panose="020B0604020202020204" pitchFamily="34" charset="0"/>
                <a:hlinkClick r:id="rId3"/>
              </a:rPr>
              <a:t>Using the Flower Framework Video</a:t>
            </a:r>
            <a:r>
              <a:rPr kumimoji="0" lang="en-GB" sz="2000" b="1" i="0" u="none" strike="noStrike" kern="1200" cap="none" spc="0" normalizeH="0" baseline="0" noProof="0" dirty="0">
                <a:ln>
                  <a:noFill/>
                </a:ln>
                <a:solidFill>
                  <a:srgbClr val="004D75"/>
                </a:solidFill>
                <a:effectLst/>
                <a:uLnTx/>
                <a:uFillTx/>
                <a:latin typeface="Museo Sans 500"/>
                <a:ea typeface="+mn-ea"/>
                <a:cs typeface="Arial" panose="020B0604020202020204" pitchFamily="34" charset="0"/>
              </a:rPr>
              <a:t> </a:t>
            </a:r>
            <a:r>
              <a:rPr kumimoji="0" lang="en-GB" b="0" i="0" u="none" strike="noStrike" kern="1200" cap="none" spc="0" normalizeH="0" baseline="0" noProof="0" dirty="0">
                <a:ln>
                  <a:noFill/>
                </a:ln>
                <a:solidFill>
                  <a:srgbClr val="004D75"/>
                </a:solidFill>
                <a:effectLst/>
                <a:uLnTx/>
                <a:uFillTx/>
                <a:latin typeface="Museo Sans 500"/>
                <a:ea typeface="+mn-ea"/>
                <a:cs typeface="Arial" panose="020B0604020202020204" pitchFamily="34" charset="0"/>
                <a:hlinkClick r:id="rId3"/>
              </a:rPr>
              <a:t>https://www.youtube.com/watch?v=byxgfQT8doI&amp;feature=youtu.be</a:t>
            </a:r>
            <a:endParaRPr kumimoji="0" lang="en-GB" b="0" i="0" u="none" strike="noStrike" kern="1200" cap="none" spc="0" normalizeH="0" baseline="0" noProof="0" dirty="0">
              <a:ln>
                <a:noFill/>
              </a:ln>
              <a:solidFill>
                <a:srgbClr val="004D75"/>
              </a:solidFill>
              <a:effectLst/>
              <a:uLnTx/>
              <a:uFillTx/>
              <a:latin typeface="Museo Sans 500"/>
              <a:ea typeface="+mn-ea"/>
              <a:cs typeface="Arial" panose="020B0604020202020204" pitchFamily="34" charset="0"/>
            </a:endParaRPr>
          </a:p>
        </p:txBody>
      </p:sp>
    </p:spTree>
    <p:extLst>
      <p:ext uri="{BB962C8B-B14F-4D97-AF65-F5344CB8AC3E}">
        <p14:creationId xmlns:p14="http://schemas.microsoft.com/office/powerpoint/2010/main" val="1874356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5CC2266-5842-4130-94CC-3D027F9DF4B9}"/>
              </a:ext>
            </a:extLst>
          </p:cNvPr>
          <p:cNvGraphicFramePr>
            <a:graphicFrameLocks noGrp="1"/>
          </p:cNvGraphicFramePr>
          <p:nvPr>
            <p:ph sz="half" idx="1"/>
            <p:extLst>
              <p:ext uri="{D42A27DB-BD31-4B8C-83A1-F6EECF244321}">
                <p14:modId xmlns:p14="http://schemas.microsoft.com/office/powerpoint/2010/main" val="3328574202"/>
              </p:ext>
            </p:extLst>
          </p:nvPr>
        </p:nvGraphicFramePr>
        <p:xfrm>
          <a:off x="442913" y="2099256"/>
          <a:ext cx="11306175" cy="3256598"/>
        </p:xfrm>
        <a:graphic>
          <a:graphicData uri="http://schemas.openxmlformats.org/drawingml/2006/table">
            <a:tbl>
              <a:tblPr firstRow="1" firstCol="1" bandRow="1"/>
              <a:tblGrid>
                <a:gridCol w="1677836">
                  <a:extLst>
                    <a:ext uri="{9D8B030D-6E8A-4147-A177-3AD203B41FA5}">
                      <a16:colId xmlns:a16="http://schemas.microsoft.com/office/drawing/2014/main" val="1673600564"/>
                    </a:ext>
                  </a:extLst>
                </a:gridCol>
                <a:gridCol w="1440407">
                  <a:extLst>
                    <a:ext uri="{9D8B030D-6E8A-4147-A177-3AD203B41FA5}">
                      <a16:colId xmlns:a16="http://schemas.microsoft.com/office/drawing/2014/main" val="885711881"/>
                    </a:ext>
                  </a:extLst>
                </a:gridCol>
                <a:gridCol w="4436624">
                  <a:extLst>
                    <a:ext uri="{9D8B030D-6E8A-4147-A177-3AD203B41FA5}">
                      <a16:colId xmlns:a16="http://schemas.microsoft.com/office/drawing/2014/main" val="3429504178"/>
                    </a:ext>
                  </a:extLst>
                </a:gridCol>
                <a:gridCol w="3751308">
                  <a:extLst>
                    <a:ext uri="{9D8B030D-6E8A-4147-A177-3AD203B41FA5}">
                      <a16:colId xmlns:a16="http://schemas.microsoft.com/office/drawing/2014/main" val="2966024693"/>
                    </a:ext>
                  </a:extLst>
                </a:gridCol>
              </a:tblGrid>
              <a:tr h="2903116">
                <a:tc>
                  <a:txBody>
                    <a:bodyPr/>
                    <a:lstStyle/>
                    <a:p>
                      <a:pPr>
                        <a:lnSpc>
                          <a:spcPct val="107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Psychology</a:t>
                      </a:r>
                      <a:endParaRPr lang="en-GB"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800" noProof="0" dirty="0">
                          <a:effectLst/>
                          <a:latin typeface="Arial" panose="020B0604020202020204" pitchFamily="34" charset="0"/>
                          <a:ea typeface="Calibri" panose="020F0502020204030204" pitchFamily="34" charset="0"/>
                          <a:cs typeface="Arial" panose="020B0604020202020204" pitchFamily="34" charset="0"/>
                        </a:rPr>
                        <a:t>Wellbeing and mental health. Attitudes, beliefs and behaviours. </a:t>
                      </a:r>
                      <a:endParaRPr lang="en-GB" sz="1800" noProof="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Address eco-anxiety, build resilience and empower individuals and communities to take action. Facilitate change in attitudes, beliefs and </a:t>
                      </a:r>
                      <a:r>
                        <a:rPr lang="en-GB" sz="2000" noProof="0" dirty="0">
                          <a:effectLst/>
                          <a:latin typeface="Arial" panose="020B0604020202020204" pitchFamily="34" charset="0"/>
                          <a:ea typeface="Calibri" panose="020F0502020204030204" pitchFamily="34" charset="0"/>
                          <a:cs typeface="Arial" panose="020B0604020202020204" pitchFamily="34" charset="0"/>
                        </a:rPr>
                        <a:t>behaviours</a:t>
                      </a:r>
                      <a:r>
                        <a:rPr lang="en-US" sz="2000" dirty="0">
                          <a:effectLst/>
                          <a:latin typeface="Arial" panose="020B0604020202020204" pitchFamily="34" charset="0"/>
                          <a:ea typeface="Calibri" panose="020F0502020204030204" pitchFamily="34" charset="0"/>
                          <a:cs typeface="Arial" panose="020B0604020202020204" pitchFamily="34" charset="0"/>
                        </a:rPr>
                        <a:t>. </a:t>
                      </a:r>
                      <a:endParaRPr lang="en-GB"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u="sng" dirty="0">
                          <a:solidFill>
                            <a:srgbClr val="0563C1"/>
                          </a:solidFill>
                          <a:effectLst/>
                          <a:latin typeface="Arial" panose="020B0604020202020204" pitchFamily="34" charset="0"/>
                          <a:ea typeface="Calibri" panose="020F0502020204030204" pitchFamily="34" charset="0"/>
                          <a:cs typeface="Arial" panose="020B0604020202020204" pitchFamily="34" charset="0"/>
                        </a:rPr>
                        <a:t>Projects that can be used as teaching resources: The Climate Communication Project (n.d.).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600" u="none" strike="noStrike"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600" u="sng" dirty="0">
                          <a:solidFill>
                            <a:srgbClr val="0563C1"/>
                          </a:solidFill>
                          <a:effectLst/>
                          <a:latin typeface="Arial" panose="020B0604020202020204" pitchFamily="34" charset="0"/>
                          <a:ea typeface="Calibri" panose="020F0502020204030204" pitchFamily="34" charset="0"/>
                          <a:cs typeface="Arial" panose="020B0604020202020204" pitchFamily="34" charset="0"/>
                        </a:rPr>
                        <a:t>Key scholarly texts on psychology and climate change: Mathers (2020); Clayton and Manning (2018).</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600" u="none" strike="noStrike"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sz="1600" u="sng" dirty="0">
                          <a:solidFill>
                            <a:srgbClr val="0563C1"/>
                          </a:solidFill>
                          <a:effectLst/>
                          <a:latin typeface="Arial" panose="020B0604020202020204" pitchFamily="34" charset="0"/>
                          <a:ea typeface="Calibri" panose="020F0502020204030204" pitchFamily="34" charset="0"/>
                          <a:cs typeface="Arial" panose="020B0604020202020204" pitchFamily="34" charset="0"/>
                        </a:rPr>
                        <a:t>Psychology CCE research: Maier et al. </a:t>
                      </a:r>
                      <a:r>
                        <a:rPr lang="en-US" sz="1600" u="sng" dirty="0">
                          <a:solidFill>
                            <a:srgbClr val="0563C1"/>
                          </a:solidFill>
                          <a:effectLst/>
                          <a:latin typeface="Arial" panose="020B0604020202020204" pitchFamily="34" charset="0"/>
                          <a:ea typeface="Calibri" panose="020F0502020204030204" pitchFamily="34" charset="0"/>
                          <a:cs typeface="Arial" panose="020B0604020202020204" pitchFamily="34" charset="0"/>
                        </a:rPr>
                        <a:t>(2018).</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900" u="none" strike="noStrike"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3647725"/>
                  </a:ext>
                </a:extLst>
              </a:tr>
            </a:tbl>
          </a:graphicData>
        </a:graphic>
      </p:graphicFrame>
      <p:sp>
        <p:nvSpPr>
          <p:cNvPr id="3" name="Title 2">
            <a:extLst>
              <a:ext uri="{FF2B5EF4-FFF2-40B4-BE49-F238E27FC236}">
                <a16:creationId xmlns:a16="http://schemas.microsoft.com/office/drawing/2014/main" id="{5BE34D19-D8B4-4034-85F3-D909298DFAA4}"/>
              </a:ext>
            </a:extLst>
          </p:cNvPr>
          <p:cNvSpPr>
            <a:spLocks noGrp="1"/>
          </p:cNvSpPr>
          <p:nvPr>
            <p:ph type="title"/>
          </p:nvPr>
        </p:nvSpPr>
        <p:spPr/>
        <p:txBody>
          <a:bodyPr/>
          <a:lstStyle/>
          <a:p>
            <a:r>
              <a:rPr lang="en-GB" dirty="0"/>
              <a:t>To get started….</a:t>
            </a:r>
          </a:p>
        </p:txBody>
      </p:sp>
      <p:sp>
        <p:nvSpPr>
          <p:cNvPr id="5" name="TextBox 4">
            <a:extLst>
              <a:ext uri="{FF2B5EF4-FFF2-40B4-BE49-F238E27FC236}">
                <a16:creationId xmlns:a16="http://schemas.microsoft.com/office/drawing/2014/main" id="{70F05C6A-F26F-4B60-8BE4-2CDABB7EA3DE}"/>
              </a:ext>
            </a:extLst>
          </p:cNvPr>
          <p:cNvSpPr txBox="1"/>
          <p:nvPr/>
        </p:nvSpPr>
        <p:spPr>
          <a:xfrm>
            <a:off x="3825025" y="5576552"/>
            <a:ext cx="7924063" cy="940158"/>
          </a:xfrm>
          <a:prstGeom prst="rect">
            <a:avLst/>
          </a:prstGeom>
          <a:noFill/>
        </p:spPr>
        <p:txBody>
          <a:bodyPr wrap="square" lIns="0" tIns="0" rIns="0" bIns="0" rtlCol="0" anchor="b" anchorCtr="0">
            <a:normAutofit fontScale="70000" lnSpcReduction="20000"/>
          </a:bodyPr>
          <a:lstStyle/>
          <a:p>
            <a:pPr marL="180340" indent="-180340">
              <a:lnSpc>
                <a:spcPct val="115000"/>
              </a:lnSpc>
              <a:spcAft>
                <a:spcPts val="1200"/>
              </a:spcAft>
            </a:pPr>
            <a:r>
              <a:rPr lang="en-GB" sz="1800" dirty="0">
                <a:effectLst/>
                <a:latin typeface="Arial" panose="020B0604020202020204" pitchFamily="34" charset="0"/>
                <a:ea typeface="Calibri" panose="020F0502020204030204" pitchFamily="34" charset="0"/>
              </a:rPr>
              <a:t>Clayton S, Manning C (2018) Psychology and climate change: Human perceptions, impacts and responses. Academic Press, London</a:t>
            </a:r>
          </a:p>
          <a:p>
            <a:pPr marL="180340" indent="-180340">
              <a:lnSpc>
                <a:spcPct val="115000"/>
              </a:lnSpc>
              <a:spcAft>
                <a:spcPts val="1200"/>
              </a:spcAft>
            </a:pPr>
            <a:r>
              <a:rPr lang="en-GB" sz="1800" dirty="0">
                <a:effectLst/>
                <a:latin typeface="Arial" panose="020B0604020202020204" pitchFamily="34" charset="0"/>
                <a:ea typeface="Calibri" panose="020F0502020204030204" pitchFamily="34" charset="0"/>
                <a:cs typeface="Arial" panose="020B0604020202020204" pitchFamily="34" charset="0"/>
              </a:rPr>
              <a:t>Maier KJ, Whitehead GI, Walter MI (2018) Teaching psychology and climate change: One way to meet the call for action. Teaching of Psychology 45(3):226-234. </a:t>
            </a:r>
            <a:r>
              <a:rPr lang="en-GB"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https://doi.org/10.1177/0098628318779261</a:t>
            </a:r>
            <a:endParaRPr lang="en-GB"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20178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B08B386-754D-0841-A459-1FADAC288B1A}"/>
              </a:ext>
            </a:extLst>
          </p:cNvPr>
          <p:cNvSpPr>
            <a:spLocks noGrp="1"/>
          </p:cNvSpPr>
          <p:nvPr>
            <p:ph type="body" sz="quarter" idx="12"/>
          </p:nvPr>
        </p:nvSpPr>
        <p:spPr/>
        <p:txBody>
          <a:bodyPr/>
          <a:lstStyle/>
          <a:p>
            <a:r>
              <a:rPr lang="en-US" dirty="0" err="1"/>
              <a:t>www.ntu.ac.uk</a:t>
            </a:r>
            <a:endParaRPr lang="en-US" dirty="0"/>
          </a:p>
        </p:txBody>
      </p:sp>
      <p:sp>
        <p:nvSpPr>
          <p:cNvPr id="7" name="Title 6">
            <a:extLst>
              <a:ext uri="{FF2B5EF4-FFF2-40B4-BE49-F238E27FC236}">
                <a16:creationId xmlns:a16="http://schemas.microsoft.com/office/drawing/2014/main" id="{B673C749-D8E6-B449-847C-BFE27128EC65}"/>
              </a:ext>
            </a:extLst>
          </p:cNvPr>
          <p:cNvSpPr>
            <a:spLocks noGrp="1"/>
          </p:cNvSpPr>
          <p:nvPr>
            <p:ph type="title"/>
          </p:nvPr>
        </p:nvSpPr>
        <p:spPr>
          <a:xfrm>
            <a:off x="442912" y="550157"/>
            <a:ext cx="11306175" cy="1001983"/>
          </a:xfrm>
        </p:spPr>
        <p:txBody>
          <a:bodyPr/>
          <a:lstStyle/>
          <a:p>
            <a:r>
              <a:rPr lang="en-GB" dirty="0"/>
              <a:t>NTU Carbon Literacy Training Course</a:t>
            </a:r>
            <a:endParaRPr lang="en-US" dirty="0"/>
          </a:p>
        </p:txBody>
      </p:sp>
      <p:sp>
        <p:nvSpPr>
          <p:cNvPr id="14" name="Text Placeholder 2">
            <a:extLst>
              <a:ext uri="{FF2B5EF4-FFF2-40B4-BE49-F238E27FC236}">
                <a16:creationId xmlns:a16="http://schemas.microsoft.com/office/drawing/2014/main" id="{51E42674-3CDB-4738-83F2-3D79DA00AA76}"/>
              </a:ext>
            </a:extLst>
          </p:cNvPr>
          <p:cNvSpPr txBox="1">
            <a:spLocks/>
          </p:cNvSpPr>
          <p:nvPr/>
        </p:nvSpPr>
        <p:spPr>
          <a:xfrm>
            <a:off x="9298768" y="1950495"/>
            <a:ext cx="2450319" cy="1001982"/>
          </a:xfrm>
          <a:prstGeom prst="rect">
            <a:avLst/>
          </a:prstGeom>
        </p:spPr>
        <p:txBody>
          <a:bodyPr vert="horz" lIns="0" tIns="45720" rIns="91440" bIns="45720" rtlCol="0" anchor="t" anchorCtr="0">
            <a:noAutofit/>
          </a:bodyPr>
          <a:lstStyle>
            <a:lvl1pPr marL="0" indent="0" algn="l" defTabSz="914400" rtl="0" eaLnBrk="1" latinLnBrk="0" hangingPunct="1">
              <a:lnSpc>
                <a:spcPct val="100000"/>
              </a:lnSpc>
              <a:spcBef>
                <a:spcPts val="1000"/>
              </a:spcBef>
              <a:buClr>
                <a:srgbClr val="E6005B"/>
              </a:buClr>
              <a:buFont typeface="Wingdings" pitchFamily="2" charset="2"/>
              <a:buNone/>
              <a:defRPr sz="2400" b="1" kern="1200">
                <a:solidFill>
                  <a:srgbClr val="9E043D"/>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Clr>
                <a:srgbClr val="E6005B"/>
              </a:buClr>
              <a:buFont typeface="Wingdings" pitchFamily="2" charset="2"/>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Clr>
                <a:srgbClr val="E6005B"/>
              </a:buClr>
              <a:buFont typeface="Wingdings" pitchFamily="2" charset="2"/>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Clr>
                <a:srgbClr val="E6005B"/>
              </a:buClr>
              <a:buFont typeface="Wingdings" pitchFamily="2" charset="2"/>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Clr>
                <a:srgbClr val="E6005B"/>
              </a:buClr>
              <a:buFont typeface="Wingdings" pitchFamily="2" charset="2"/>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E6005B"/>
              </a:buClr>
              <a:buSzTx/>
              <a:buFont typeface="Wingdings" pitchFamily="2" charset="2"/>
              <a:buNone/>
              <a:tabLst/>
              <a:defRPr/>
            </a:pPr>
            <a:endParaRPr kumimoji="0" lang="en-GB" sz="2000" b="1" i="0" u="none" strike="noStrike" kern="1200" cap="none" spc="0" normalizeH="0" baseline="0" noProof="0" dirty="0">
              <a:ln>
                <a:noFill/>
              </a:ln>
              <a:solidFill>
                <a:srgbClr val="9E043D"/>
              </a:solidFill>
              <a:effectLst/>
              <a:uLnTx/>
              <a:uFillTx/>
              <a:latin typeface="Arial" panose="020B0604020202020204" pitchFamily="34" charset="0"/>
              <a:ea typeface="+mn-ea"/>
              <a:cs typeface="Arial" panose="020B0604020202020204" pitchFamily="34" charset="0"/>
            </a:endParaRPr>
          </a:p>
        </p:txBody>
      </p:sp>
      <p:sp>
        <p:nvSpPr>
          <p:cNvPr id="16" name="Text Placeholder 2">
            <a:extLst>
              <a:ext uri="{FF2B5EF4-FFF2-40B4-BE49-F238E27FC236}">
                <a16:creationId xmlns:a16="http://schemas.microsoft.com/office/drawing/2014/main" id="{D0F9B199-62DE-4CDC-8700-F9BB6062152B}"/>
              </a:ext>
            </a:extLst>
          </p:cNvPr>
          <p:cNvSpPr txBox="1">
            <a:spLocks/>
          </p:cNvSpPr>
          <p:nvPr/>
        </p:nvSpPr>
        <p:spPr>
          <a:xfrm>
            <a:off x="9298766" y="2440094"/>
            <a:ext cx="2450319" cy="897407"/>
          </a:xfrm>
          <a:prstGeom prst="rect">
            <a:avLst/>
          </a:prstGeom>
        </p:spPr>
        <p:txBody>
          <a:bodyPr vert="horz" lIns="0" tIns="45720" rIns="91440" bIns="45720" rtlCol="0" anchor="t" anchorCtr="0">
            <a:noAutofit/>
          </a:bodyPr>
          <a:lstStyle>
            <a:lvl1pPr marL="0" indent="0" algn="l" defTabSz="914400" rtl="0" eaLnBrk="1" latinLnBrk="0" hangingPunct="1">
              <a:lnSpc>
                <a:spcPct val="100000"/>
              </a:lnSpc>
              <a:spcBef>
                <a:spcPts val="1000"/>
              </a:spcBef>
              <a:buClr>
                <a:srgbClr val="E6005B"/>
              </a:buClr>
              <a:buFont typeface="Wingdings" pitchFamily="2" charset="2"/>
              <a:buNone/>
              <a:defRPr sz="2400" b="1" kern="1200">
                <a:solidFill>
                  <a:srgbClr val="9E043D"/>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Clr>
                <a:srgbClr val="E6005B"/>
              </a:buClr>
              <a:buFont typeface="Wingdings" pitchFamily="2" charset="2"/>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Clr>
                <a:srgbClr val="E6005B"/>
              </a:buClr>
              <a:buFont typeface="Wingdings" pitchFamily="2" charset="2"/>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Clr>
                <a:srgbClr val="E6005B"/>
              </a:buClr>
              <a:buFont typeface="Wingdings" pitchFamily="2" charset="2"/>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Clr>
                <a:srgbClr val="E6005B"/>
              </a:buClr>
              <a:buFont typeface="Wingdings" pitchFamily="2" charset="2"/>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E6005B"/>
              </a:buClr>
              <a:buSzTx/>
              <a:buFont typeface="Wingdings" pitchFamily="2" charset="2"/>
              <a:buNone/>
              <a:tabLst/>
              <a:defRPr/>
            </a:pP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D0F1E90C-3D2C-4089-94DD-EAAD49E8DBE6}"/>
              </a:ext>
            </a:extLst>
          </p:cNvPr>
          <p:cNvSpPr txBox="1"/>
          <p:nvPr/>
        </p:nvSpPr>
        <p:spPr>
          <a:xfrm>
            <a:off x="1996225" y="5563673"/>
            <a:ext cx="8229600" cy="368888"/>
          </a:xfrm>
          <a:prstGeom prst="rect">
            <a:avLst/>
          </a:prstGeom>
          <a:noFill/>
        </p:spPr>
        <p:txBody>
          <a:bodyPr wrap="square" lIns="0" tIns="0" rIns="0" bIns="0" rtlCol="0" anchor="b" anchorCtr="0">
            <a:normAutofit/>
          </a:bodyPr>
          <a:lstStyle/>
          <a:p>
            <a:r>
              <a:rPr lang="en-GB" dirty="0"/>
              <a:t>Please contact </a:t>
            </a:r>
            <a:r>
              <a:rPr lang="en-GB" dirty="0">
                <a:hlinkClick r:id="rId3"/>
              </a:rPr>
              <a:t>education@carbonliteracy.com</a:t>
            </a:r>
            <a:r>
              <a:rPr lang="en-GB" dirty="0"/>
              <a:t> to request this toolkit.</a:t>
            </a:r>
          </a:p>
        </p:txBody>
      </p:sp>
      <p:pic>
        <p:nvPicPr>
          <p:cNvPr id="4" name="Picture 3">
            <a:extLst>
              <a:ext uri="{FF2B5EF4-FFF2-40B4-BE49-F238E27FC236}">
                <a16:creationId xmlns:a16="http://schemas.microsoft.com/office/drawing/2014/main" id="{41EE976C-14AD-4651-A0CB-059C2CE765E3}"/>
              </a:ext>
            </a:extLst>
          </p:cNvPr>
          <p:cNvPicPr>
            <a:picLocks noChangeAspect="1"/>
          </p:cNvPicPr>
          <p:nvPr/>
        </p:nvPicPr>
        <p:blipFill rotWithShape="1">
          <a:blip r:embed="rId4"/>
          <a:srcRect l="18000" r="17677"/>
          <a:stretch/>
        </p:blipFill>
        <p:spPr>
          <a:xfrm>
            <a:off x="951959" y="1635672"/>
            <a:ext cx="4101447" cy="3586656"/>
          </a:xfrm>
          <a:prstGeom prst="rect">
            <a:avLst/>
          </a:prstGeom>
        </p:spPr>
      </p:pic>
      <p:pic>
        <p:nvPicPr>
          <p:cNvPr id="8" name="Picture 7">
            <a:extLst>
              <a:ext uri="{FF2B5EF4-FFF2-40B4-BE49-F238E27FC236}">
                <a16:creationId xmlns:a16="http://schemas.microsoft.com/office/drawing/2014/main" id="{5B61A21F-DF28-4433-9FEA-9B5591E5309D}"/>
              </a:ext>
            </a:extLst>
          </p:cNvPr>
          <p:cNvPicPr>
            <a:picLocks noChangeAspect="1"/>
          </p:cNvPicPr>
          <p:nvPr/>
        </p:nvPicPr>
        <p:blipFill rotWithShape="1">
          <a:blip r:embed="rId5"/>
          <a:srcRect l="17648" t="1568" r="19000" b="4626"/>
          <a:stretch/>
        </p:blipFill>
        <p:spPr>
          <a:xfrm>
            <a:off x="5429633" y="1552140"/>
            <a:ext cx="4766142" cy="3969572"/>
          </a:xfrm>
          <a:prstGeom prst="rect">
            <a:avLst/>
          </a:prstGeom>
        </p:spPr>
      </p:pic>
    </p:spTree>
    <p:extLst>
      <p:ext uri="{BB962C8B-B14F-4D97-AF65-F5344CB8AC3E}">
        <p14:creationId xmlns:p14="http://schemas.microsoft.com/office/powerpoint/2010/main" val="196244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AC7944-B123-F344-94BE-3F43D978B506}"/>
              </a:ext>
            </a:extLst>
          </p:cNvPr>
          <p:cNvSpPr>
            <a:spLocks noGrp="1"/>
          </p:cNvSpPr>
          <p:nvPr>
            <p:ph sz="half" idx="1"/>
          </p:nvPr>
        </p:nvSpPr>
        <p:spPr>
          <a:xfrm>
            <a:off x="6654017" y="1336975"/>
            <a:ext cx="5095069" cy="5278313"/>
          </a:xfrm>
        </p:spPr>
        <p:txBody>
          <a:bodyPr>
            <a:normAutofit/>
          </a:bodyPr>
          <a:lstStyle/>
          <a:p>
            <a:pPr marL="0" indent="0">
              <a:buNone/>
            </a:pPr>
            <a:endParaRPr lang="en-GB" dirty="0">
              <a:solidFill>
                <a:schemeClr val="accent1">
                  <a:lumMod val="50000"/>
                </a:schemeClr>
              </a:solidFill>
              <a:latin typeface="Verdana" panose="020B0604030504040204" pitchFamily="34" charset="0"/>
              <a:ea typeface="Verdana" panose="020B0604030504040204" pitchFamily="34" charset="0"/>
            </a:endParaRPr>
          </a:p>
          <a:p>
            <a:pPr marL="0" indent="0">
              <a:buNone/>
            </a:pPr>
            <a:endParaRPr lang="en-GB" dirty="0">
              <a:solidFill>
                <a:schemeClr val="accent1">
                  <a:lumMod val="50000"/>
                </a:schemeClr>
              </a:solidFill>
              <a:latin typeface="Verdana" panose="020B0604030504040204" pitchFamily="34" charset="0"/>
              <a:ea typeface="Verdana" panose="020B0604030504040204" pitchFamily="34" charset="0"/>
            </a:endParaRPr>
          </a:p>
        </p:txBody>
      </p:sp>
      <p:sp>
        <p:nvSpPr>
          <p:cNvPr id="4" name="Title 3">
            <a:extLst>
              <a:ext uri="{FF2B5EF4-FFF2-40B4-BE49-F238E27FC236}">
                <a16:creationId xmlns:a16="http://schemas.microsoft.com/office/drawing/2014/main" id="{A6F8A2C9-ABB0-F148-B06C-684146C61012}"/>
              </a:ext>
            </a:extLst>
          </p:cNvPr>
          <p:cNvSpPr>
            <a:spLocks noGrp="1"/>
          </p:cNvSpPr>
          <p:nvPr>
            <p:ph type="title"/>
          </p:nvPr>
        </p:nvSpPr>
        <p:spPr>
          <a:xfrm>
            <a:off x="115911" y="462496"/>
            <a:ext cx="11822804" cy="1001983"/>
          </a:xfrm>
        </p:spPr>
        <p:txBody>
          <a:bodyPr>
            <a:noAutofit/>
          </a:bodyPr>
          <a:lstStyle/>
          <a:p>
            <a:r>
              <a:rPr lang="en-GB" sz="3600" dirty="0"/>
              <a:t>Solutions: A lot to know…</a:t>
            </a:r>
            <a:endParaRPr lang="en-US" sz="3600" dirty="0"/>
          </a:p>
        </p:txBody>
      </p:sp>
      <p:pic>
        <p:nvPicPr>
          <p:cNvPr id="7" name="Grafik 2">
            <a:extLst>
              <a:ext uri="{FF2B5EF4-FFF2-40B4-BE49-F238E27FC236}">
                <a16:creationId xmlns:a16="http://schemas.microsoft.com/office/drawing/2014/main" id="{6D5BB798-421D-4ADF-814D-D5724F45990C}"/>
              </a:ext>
            </a:extLst>
          </p:cNvPr>
          <p:cNvPicPr>
            <a:picLocks noChangeAspect="1"/>
          </p:cNvPicPr>
          <p:nvPr/>
        </p:nvPicPr>
        <p:blipFill>
          <a:blip r:embed="rId3"/>
          <a:stretch>
            <a:fillRect/>
          </a:stretch>
        </p:blipFill>
        <p:spPr>
          <a:xfrm>
            <a:off x="8134349" y="1281553"/>
            <a:ext cx="3225017" cy="3905250"/>
          </a:xfrm>
          <a:prstGeom prst="rect">
            <a:avLst/>
          </a:prstGeom>
        </p:spPr>
      </p:pic>
      <p:sp>
        <p:nvSpPr>
          <p:cNvPr id="2" name="Rectangle 1">
            <a:extLst>
              <a:ext uri="{FF2B5EF4-FFF2-40B4-BE49-F238E27FC236}">
                <a16:creationId xmlns:a16="http://schemas.microsoft.com/office/drawing/2014/main" id="{43E4812D-6633-4191-B85B-9574397C33EF}"/>
              </a:ext>
            </a:extLst>
          </p:cNvPr>
          <p:cNvSpPr/>
          <p:nvPr/>
        </p:nvSpPr>
        <p:spPr>
          <a:xfrm>
            <a:off x="8134349" y="5304656"/>
            <a:ext cx="3225017" cy="646331"/>
          </a:xfrm>
          <a:prstGeom prst="rect">
            <a:avLst/>
          </a:prstGeom>
        </p:spPr>
        <p:txBody>
          <a:bodyPr wrap="square">
            <a:spAutoFit/>
          </a:bodyPr>
          <a:lstStyle/>
          <a:p>
            <a:r>
              <a:rPr lang="en-GB" dirty="0">
                <a:hlinkClick r:id="rId4"/>
              </a:rPr>
              <a:t>https://profilebooks.com/how-bad-are-bananas.html</a:t>
            </a:r>
            <a:endParaRPr lang="en-GB" dirty="0"/>
          </a:p>
        </p:txBody>
      </p:sp>
      <p:pic>
        <p:nvPicPr>
          <p:cNvPr id="14" name="Picture 4" descr="Image result for project drawdown book&quot;">
            <a:extLst>
              <a:ext uri="{FF2B5EF4-FFF2-40B4-BE49-F238E27FC236}">
                <a16:creationId xmlns:a16="http://schemas.microsoft.com/office/drawing/2014/main" id="{2D1F2256-B105-432D-8384-569A2608208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3592" y="1281553"/>
            <a:ext cx="3671886" cy="393305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D8445B01-17A0-49B5-BD03-75DC63495FCD}"/>
              </a:ext>
            </a:extLst>
          </p:cNvPr>
          <p:cNvSpPr/>
          <p:nvPr/>
        </p:nvSpPr>
        <p:spPr>
          <a:xfrm>
            <a:off x="3803592" y="5443155"/>
            <a:ext cx="2941896" cy="369332"/>
          </a:xfrm>
          <a:prstGeom prst="rect">
            <a:avLst/>
          </a:prstGeom>
        </p:spPr>
        <p:txBody>
          <a:bodyPr wrap="none">
            <a:spAutoFit/>
          </a:bodyPr>
          <a:lstStyle/>
          <a:p>
            <a:r>
              <a:rPr lang="en-GB" dirty="0">
                <a:hlinkClick r:id="rId6"/>
              </a:rPr>
              <a:t>https://www.drawdown.org/</a:t>
            </a:r>
            <a:endParaRPr lang="en-GB" dirty="0"/>
          </a:p>
        </p:txBody>
      </p:sp>
    </p:spTree>
    <p:extLst>
      <p:ext uri="{BB962C8B-B14F-4D97-AF65-F5344CB8AC3E}">
        <p14:creationId xmlns:p14="http://schemas.microsoft.com/office/powerpoint/2010/main" val="3684211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ADF974-9179-4EE0-AD8F-D02D45DB693F}"/>
              </a:ext>
            </a:extLst>
          </p:cNvPr>
          <p:cNvSpPr txBox="1"/>
          <p:nvPr/>
        </p:nvSpPr>
        <p:spPr>
          <a:xfrm>
            <a:off x="942975" y="4186237"/>
            <a:ext cx="10458450" cy="2071687"/>
          </a:xfrm>
          <a:prstGeom prst="rect">
            <a:avLst/>
          </a:prstGeom>
          <a:noFill/>
        </p:spPr>
        <p:txBody>
          <a:bodyPr wrap="square" lIns="0" tIns="0" rIns="0" bIns="0" rtlCol="0" anchor="b" anchorCtr="0">
            <a:normAutofit/>
          </a:bodyPr>
          <a:lstStyle/>
          <a:p>
            <a:pPr algn="ctr"/>
            <a:br>
              <a:rPr lang="en-GB" sz="3600" dirty="0"/>
            </a:br>
            <a:r>
              <a:rPr lang="en-GB" sz="3600" dirty="0"/>
              <a:t>Prof Dr Petra Molthan-Hill  </a:t>
            </a:r>
          </a:p>
          <a:p>
            <a:pPr algn="ctr"/>
            <a:r>
              <a:rPr lang="en-GB" sz="3600" dirty="0"/>
              <a:t>petra.molthan-hill@ntu.ac.uk</a:t>
            </a:r>
          </a:p>
        </p:txBody>
      </p:sp>
      <p:pic>
        <p:nvPicPr>
          <p:cNvPr id="3" name="Picture 2" descr="Graphical user interface, text&#10;&#10;Description automatically generated">
            <a:extLst>
              <a:ext uri="{FF2B5EF4-FFF2-40B4-BE49-F238E27FC236}">
                <a16:creationId xmlns:a16="http://schemas.microsoft.com/office/drawing/2014/main" id="{934C5D02-DB29-B543-A007-3D28E6238447}"/>
              </a:ext>
            </a:extLst>
          </p:cNvPr>
          <p:cNvPicPr>
            <a:picLocks noChangeAspect="1"/>
          </p:cNvPicPr>
          <p:nvPr/>
        </p:nvPicPr>
        <p:blipFill>
          <a:blip r:embed="rId2"/>
          <a:stretch>
            <a:fillRect/>
          </a:stretch>
        </p:blipFill>
        <p:spPr>
          <a:xfrm>
            <a:off x="8691306" y="771218"/>
            <a:ext cx="3225800" cy="1028700"/>
          </a:xfrm>
          <a:prstGeom prst="rect">
            <a:avLst/>
          </a:prstGeom>
        </p:spPr>
      </p:pic>
    </p:spTree>
    <p:extLst>
      <p:ext uri="{BB962C8B-B14F-4D97-AF65-F5344CB8AC3E}">
        <p14:creationId xmlns:p14="http://schemas.microsoft.com/office/powerpoint/2010/main" val="3192034467"/>
      </p:ext>
    </p:extLst>
  </p:cSld>
  <p:clrMapOvr>
    <a:masterClrMapping/>
  </p:clrMapOvr>
</p:sld>
</file>

<file path=ppt/theme/theme1.xml><?xml version="1.0" encoding="utf-8"?>
<a:theme xmlns:a="http://schemas.openxmlformats.org/drawingml/2006/main" name="Office Theme">
  <a:themeElements>
    <a:clrScheme name="NBS COLOURS">
      <a:dk1>
        <a:srgbClr val="000000"/>
      </a:dk1>
      <a:lt1>
        <a:srgbClr val="FFFFFF"/>
      </a:lt1>
      <a:dk2>
        <a:srgbClr val="000000"/>
      </a:dk2>
      <a:lt2>
        <a:srgbClr val="E5E5E5"/>
      </a:lt2>
      <a:accent1>
        <a:srgbClr val="821D69"/>
      </a:accent1>
      <a:accent2>
        <a:srgbClr val="C7007F"/>
      </a:accent2>
      <a:accent3>
        <a:srgbClr val="6E6257"/>
      </a:accent3>
      <a:accent4>
        <a:srgbClr val="821D69"/>
      </a:accent4>
      <a:accent5>
        <a:srgbClr val="C7007F"/>
      </a:accent5>
      <a:accent6>
        <a:srgbClr val="6E6257"/>
      </a:accent6>
      <a:hlink>
        <a:srgbClr val="005B94"/>
      </a:hlink>
      <a:folHlink>
        <a:srgbClr val="821D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b" anchorCtr="0">
        <a:normAutofit/>
      </a:bodyPr>
      <a:lstStyle>
        <a:defPPr algn="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NTU3">
      <a:dk1>
        <a:srgbClr val="000000"/>
      </a:dk1>
      <a:lt1>
        <a:srgbClr val="FFFFFF"/>
      </a:lt1>
      <a:dk2>
        <a:srgbClr val="000000"/>
      </a:dk2>
      <a:lt2>
        <a:srgbClr val="E5E5E5"/>
      </a:lt2>
      <a:accent1>
        <a:srgbClr val="E5005B"/>
      </a:accent1>
      <a:accent2>
        <a:srgbClr val="9D043D"/>
      </a:accent2>
      <a:accent3>
        <a:srgbClr val="6D951A"/>
      </a:accent3>
      <a:accent4>
        <a:srgbClr val="00A6E1"/>
      </a:accent4>
      <a:accent5>
        <a:srgbClr val="F07C00"/>
      </a:accent5>
      <a:accent6>
        <a:srgbClr val="C7007F"/>
      </a:accent6>
      <a:hlink>
        <a:srgbClr val="005B94"/>
      </a:hlink>
      <a:folHlink>
        <a:srgbClr val="821D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b" anchorCtr="0">
        <a:normAutofit/>
      </a:bodyPr>
      <a:lstStyle>
        <a:defPPr algn="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EAUC">
      <a:dk1>
        <a:sysClr val="windowText" lastClr="000000"/>
      </a:dk1>
      <a:lt1>
        <a:sysClr val="window" lastClr="FFFFFF"/>
      </a:lt1>
      <a:dk2>
        <a:srgbClr val="44546A"/>
      </a:dk2>
      <a:lt2>
        <a:srgbClr val="E7E6E6"/>
      </a:lt2>
      <a:accent1>
        <a:srgbClr val="5CC4E4"/>
      </a:accent1>
      <a:accent2>
        <a:srgbClr val="A6C83D"/>
      </a:accent2>
      <a:accent3>
        <a:srgbClr val="FAB51D"/>
      </a:accent3>
      <a:accent4>
        <a:srgbClr val="1C5FAA"/>
      </a:accent4>
      <a:accent5>
        <a:srgbClr val="804F9B"/>
      </a:accent5>
      <a:accent6>
        <a:srgbClr val="C5E0B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NBS COLOURS">
      <a:dk1>
        <a:srgbClr val="000000"/>
      </a:dk1>
      <a:lt1>
        <a:srgbClr val="FFFFFF"/>
      </a:lt1>
      <a:dk2>
        <a:srgbClr val="000000"/>
      </a:dk2>
      <a:lt2>
        <a:srgbClr val="E5E5E5"/>
      </a:lt2>
      <a:accent1>
        <a:srgbClr val="821D69"/>
      </a:accent1>
      <a:accent2>
        <a:srgbClr val="C7007F"/>
      </a:accent2>
      <a:accent3>
        <a:srgbClr val="6E6257"/>
      </a:accent3>
      <a:accent4>
        <a:srgbClr val="821D69"/>
      </a:accent4>
      <a:accent5>
        <a:srgbClr val="C7007F"/>
      </a:accent5>
      <a:accent6>
        <a:srgbClr val="6E6257"/>
      </a:accent6>
      <a:hlink>
        <a:srgbClr val="005B94"/>
      </a:hlink>
      <a:folHlink>
        <a:srgbClr val="821D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b" anchorCtr="0">
        <a:normAutofit/>
      </a:bodyPr>
      <a:lstStyle>
        <a:defPPr algn="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248A64365211844BF30BC3ADD420261" ma:contentTypeVersion="9" ma:contentTypeDescription="Create a new document." ma:contentTypeScope="" ma:versionID="75e0c5aee79607807b15ab6d12f79388">
  <xsd:schema xmlns:xsd="http://www.w3.org/2001/XMLSchema" xmlns:xs="http://www.w3.org/2001/XMLSchema" xmlns:p="http://schemas.microsoft.com/office/2006/metadata/properties" xmlns:ns2="8dbe2aa3-3237-4830-85c4-3d48417ef302" targetNamespace="http://schemas.microsoft.com/office/2006/metadata/properties" ma:root="true" ma:fieldsID="e664cca9d083112af5a16716c027d5cf" ns2:_="">
    <xsd:import namespace="8dbe2aa3-3237-4830-85c4-3d48417ef3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be2aa3-3237-4830-85c4-3d48417ef3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EB7606-F0DE-4E35-ADFF-7F76928EE48B}">
  <ds:schemaRefs>
    <ds:schemaRef ds:uri="http://schemas.microsoft.com/office/2006/metadata/properties"/>
    <ds:schemaRef ds:uri="http://schemas.microsoft.com/office/2006/documentManagement/types"/>
    <ds:schemaRef ds:uri="http://purl.org/dc/elements/1.1/"/>
    <ds:schemaRef ds:uri="http://www.w3.org/XML/1998/namespace"/>
    <ds:schemaRef ds:uri="http://purl.org/dc/terms/"/>
    <ds:schemaRef ds:uri="http://schemas.openxmlformats.org/package/2006/metadata/core-properties"/>
    <ds:schemaRef ds:uri="http://purl.org/dc/dcmitype/"/>
    <ds:schemaRef ds:uri="http://schemas.microsoft.com/office/infopath/2007/PartnerControls"/>
    <ds:schemaRef ds:uri="8dbe2aa3-3237-4830-85c4-3d48417ef302"/>
  </ds:schemaRefs>
</ds:datastoreItem>
</file>

<file path=customXml/itemProps2.xml><?xml version="1.0" encoding="utf-8"?>
<ds:datastoreItem xmlns:ds="http://schemas.openxmlformats.org/officeDocument/2006/customXml" ds:itemID="{5CAF4DDC-74AA-4AC4-9EBF-8C3A311B15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be2aa3-3237-4830-85c4-3d48417ef3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62A570-BE0F-402C-93AD-2B52047D96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325</TotalTime>
  <Words>414</Words>
  <Application>Microsoft Office PowerPoint</Application>
  <PresentationFormat>Widescreen</PresentationFormat>
  <Paragraphs>34</Paragraphs>
  <Slides>9</Slides>
  <Notes>3</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9</vt:i4>
      </vt:variant>
    </vt:vector>
  </HeadingPairs>
  <TitlesOfParts>
    <vt:vector size="20" baseType="lpstr">
      <vt:lpstr>Museo Sans 500</vt:lpstr>
      <vt:lpstr>Arial</vt:lpstr>
      <vt:lpstr>Calibri</vt:lpstr>
      <vt:lpstr>Calibri Light</vt:lpstr>
      <vt:lpstr>Helvetica</vt:lpstr>
      <vt:lpstr>Verdana</vt:lpstr>
      <vt:lpstr>Wingdings</vt:lpstr>
      <vt:lpstr>Office Theme</vt:lpstr>
      <vt:lpstr>1_Office Theme</vt:lpstr>
      <vt:lpstr>6_Office Theme</vt:lpstr>
      <vt:lpstr>3_Office Theme</vt:lpstr>
      <vt:lpstr>Climate action: what does this mean for the occupational psychology curriculum and OP practice? –Second presentation</vt:lpstr>
      <vt:lpstr>Added benefits of climate solutions</vt:lpstr>
      <vt:lpstr>PowerPoint Presentation</vt:lpstr>
      <vt:lpstr>PowerPoint Presentation</vt:lpstr>
      <vt:lpstr>FLOWER is The Framework for Long-Term, Whole-System, Equity-based Reflection</vt:lpstr>
      <vt:lpstr>To get started….</vt:lpstr>
      <vt:lpstr>NTU Carbon Literacy Training Course</vt:lpstr>
      <vt:lpstr>Solutions: A lot to know…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Kayleigh Meller</dc:creator>
  <cp:lastModifiedBy>Molthan-hill, Petra 02</cp:lastModifiedBy>
  <cp:revision>137</cp:revision>
  <dcterms:created xsi:type="dcterms:W3CDTF">2020-08-07T10:40:47Z</dcterms:created>
  <dcterms:modified xsi:type="dcterms:W3CDTF">2021-10-19T09:06:13Z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0x010100E248A64365211844BF30BC3ADD420261</vt:lpwstr>
  </property>
</Properties>
</file>