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6" r:id="rId5"/>
    <p:sldMasterId id="2147483698" r:id="rId6"/>
  </p:sldMasterIdLst>
  <p:notesMasterIdLst>
    <p:notesMasterId r:id="rId21"/>
  </p:notesMasterIdLst>
  <p:sldIdLst>
    <p:sldId id="257" r:id="rId7"/>
    <p:sldId id="279" r:id="rId8"/>
    <p:sldId id="358" r:id="rId9"/>
    <p:sldId id="360" r:id="rId10"/>
    <p:sldId id="361" r:id="rId11"/>
    <p:sldId id="280" r:id="rId12"/>
    <p:sldId id="354" r:id="rId13"/>
    <p:sldId id="256" r:id="rId14"/>
    <p:sldId id="359" r:id="rId15"/>
    <p:sldId id="353" r:id="rId16"/>
    <p:sldId id="320" r:id="rId17"/>
    <p:sldId id="281" r:id="rId18"/>
    <p:sldId id="355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17F"/>
    <a:srgbClr val="821E69"/>
    <a:srgbClr val="D1BCDC"/>
    <a:srgbClr val="6F6258"/>
    <a:srgbClr val="9E043D"/>
    <a:srgbClr val="E5E5E5"/>
    <a:srgbClr val="E6005B"/>
    <a:srgbClr val="BB3F07"/>
    <a:srgbClr val="C7D533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FF5F69-52E1-4A95-932C-71EAEFF61942}" v="26" dt="2022-11-07T17:54:31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/>
    <p:restoredTop sz="94694"/>
  </p:normalViewPr>
  <p:slideViewPr>
    <p:cSldViewPr snapToGrid="0" snapToObjects="1">
      <p:cViewPr varScale="1">
        <p:scale>
          <a:sx n="77" d="100"/>
          <a:sy n="77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57222-C0CE-40EA-81FB-3DBF067E51D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7661886E-87A3-402A-8CE6-0E96E353C398}">
      <dgm:prSet phldrT="[Text]" custT="1"/>
      <dgm:spPr/>
      <dgm:t>
        <a:bodyPr/>
        <a:lstStyle/>
        <a:p>
          <a:r>
            <a:rPr lang="en-GB" sz="1000" dirty="0"/>
            <a:t>1</a:t>
          </a:r>
        </a:p>
      </dgm:t>
    </dgm:pt>
    <dgm:pt modelId="{1C8BB59D-EC03-4425-8FFA-F74A83EB5D27}" type="parTrans" cxnId="{37A4E568-B32A-40D7-8E27-3865BA2BBAAE}">
      <dgm:prSet/>
      <dgm:spPr/>
      <dgm:t>
        <a:bodyPr/>
        <a:lstStyle/>
        <a:p>
          <a:endParaRPr lang="en-GB"/>
        </a:p>
      </dgm:t>
    </dgm:pt>
    <dgm:pt modelId="{A6914CB4-E238-4A69-9AC4-4C633B470307}" type="sibTrans" cxnId="{37A4E568-B32A-40D7-8E27-3865BA2BBAAE}">
      <dgm:prSet/>
      <dgm:spPr/>
      <dgm:t>
        <a:bodyPr/>
        <a:lstStyle/>
        <a:p>
          <a:endParaRPr lang="en-GB"/>
        </a:p>
      </dgm:t>
    </dgm:pt>
    <dgm:pt modelId="{5A709F1E-D078-4503-BB0B-453663882B8D}">
      <dgm:prSet phldrT="[Text]" custT="1"/>
      <dgm:spPr/>
      <dgm:t>
        <a:bodyPr/>
        <a:lstStyle/>
        <a:p>
          <a:r>
            <a:rPr lang="en-GB" sz="1000" dirty="0"/>
            <a:t>‘rounds’ of willow split into ‘clefts’</a:t>
          </a:r>
        </a:p>
      </dgm:t>
    </dgm:pt>
    <dgm:pt modelId="{B45307F3-3791-4E86-B0F1-FF1E4270E65E}" type="parTrans" cxnId="{2231A17A-FB43-4FE5-B3BA-A03C97FC0632}">
      <dgm:prSet/>
      <dgm:spPr/>
      <dgm:t>
        <a:bodyPr/>
        <a:lstStyle/>
        <a:p>
          <a:endParaRPr lang="en-GB"/>
        </a:p>
      </dgm:t>
    </dgm:pt>
    <dgm:pt modelId="{CFF641A5-69BF-4887-B9C2-1EE7135420DC}" type="sibTrans" cxnId="{2231A17A-FB43-4FE5-B3BA-A03C97FC0632}">
      <dgm:prSet/>
      <dgm:spPr/>
      <dgm:t>
        <a:bodyPr/>
        <a:lstStyle/>
        <a:p>
          <a:endParaRPr lang="en-GB"/>
        </a:p>
      </dgm:t>
    </dgm:pt>
    <dgm:pt modelId="{57E39571-02FD-4799-8505-159A9DE8653A}">
      <dgm:prSet phldrT="[Text]" custT="1"/>
      <dgm:spPr/>
      <dgm:t>
        <a:bodyPr/>
        <a:lstStyle/>
        <a:p>
          <a:r>
            <a:rPr lang="en-GB" sz="1000" dirty="0"/>
            <a:t>2</a:t>
          </a:r>
        </a:p>
      </dgm:t>
    </dgm:pt>
    <dgm:pt modelId="{9EB4F47A-6849-4B0D-9BA6-5089C811CCD2}" type="parTrans" cxnId="{682B6225-05FB-4E5C-9D99-0CD71FCFE64B}">
      <dgm:prSet/>
      <dgm:spPr/>
      <dgm:t>
        <a:bodyPr/>
        <a:lstStyle/>
        <a:p>
          <a:endParaRPr lang="en-GB"/>
        </a:p>
      </dgm:t>
    </dgm:pt>
    <dgm:pt modelId="{08F3FB0F-712D-4728-BB76-E7A210F8C772}" type="sibTrans" cxnId="{682B6225-05FB-4E5C-9D99-0CD71FCFE64B}">
      <dgm:prSet/>
      <dgm:spPr/>
      <dgm:t>
        <a:bodyPr/>
        <a:lstStyle/>
        <a:p>
          <a:endParaRPr lang="en-GB"/>
        </a:p>
      </dgm:t>
    </dgm:pt>
    <dgm:pt modelId="{922EDB64-85AC-45CC-AB2B-273F68399125}">
      <dgm:prSet phldrT="[Text]" custT="1"/>
      <dgm:spPr/>
      <dgm:t>
        <a:bodyPr/>
        <a:lstStyle/>
        <a:p>
          <a:r>
            <a:rPr lang="en-GB" sz="1000" dirty="0"/>
            <a:t>‘clefts’ sawn into ‘blades’</a:t>
          </a:r>
        </a:p>
      </dgm:t>
    </dgm:pt>
    <dgm:pt modelId="{F57D0ACB-5465-4CA5-BE9D-1C77697B5FCF}" type="parTrans" cxnId="{DF1CE7B5-A447-4483-85EA-EE889DB5075B}">
      <dgm:prSet/>
      <dgm:spPr/>
      <dgm:t>
        <a:bodyPr/>
        <a:lstStyle/>
        <a:p>
          <a:endParaRPr lang="en-GB"/>
        </a:p>
      </dgm:t>
    </dgm:pt>
    <dgm:pt modelId="{5E9DA6B6-D70C-4819-892F-5B78C078231A}" type="sibTrans" cxnId="{DF1CE7B5-A447-4483-85EA-EE889DB5075B}">
      <dgm:prSet/>
      <dgm:spPr/>
      <dgm:t>
        <a:bodyPr/>
        <a:lstStyle/>
        <a:p>
          <a:endParaRPr lang="en-GB"/>
        </a:p>
      </dgm:t>
    </dgm:pt>
    <dgm:pt modelId="{EA622219-E7BF-4CF4-B9E1-7A41DDC3B38D}">
      <dgm:prSet phldrT="[Text]" custT="1"/>
      <dgm:spPr/>
      <dgm:t>
        <a:bodyPr/>
        <a:lstStyle/>
        <a:p>
          <a:r>
            <a:rPr lang="en-GB" sz="1000" dirty="0"/>
            <a:t>3</a:t>
          </a:r>
        </a:p>
      </dgm:t>
    </dgm:pt>
    <dgm:pt modelId="{7F742D86-539C-41B9-968D-5664F0DB1394}" type="parTrans" cxnId="{8559FDDC-DAB3-4BE6-9048-9B27361B5DAE}">
      <dgm:prSet/>
      <dgm:spPr/>
      <dgm:t>
        <a:bodyPr/>
        <a:lstStyle/>
        <a:p>
          <a:endParaRPr lang="en-GB"/>
        </a:p>
      </dgm:t>
    </dgm:pt>
    <dgm:pt modelId="{69E3413E-8BB0-4AB6-A5BB-1CA322B1B776}" type="sibTrans" cxnId="{8559FDDC-DAB3-4BE6-9048-9B27361B5DAE}">
      <dgm:prSet/>
      <dgm:spPr/>
      <dgm:t>
        <a:bodyPr/>
        <a:lstStyle/>
        <a:p>
          <a:endParaRPr lang="en-GB"/>
        </a:p>
      </dgm:t>
    </dgm:pt>
    <dgm:pt modelId="{3E9EAA26-C502-4F39-99F2-00D2F1D21B5F}">
      <dgm:prSet phldrT="[Text]" custT="1"/>
      <dgm:spPr/>
      <dgm:t>
        <a:bodyPr/>
        <a:lstStyle/>
        <a:p>
          <a:r>
            <a:rPr lang="en-GB" sz="1000" dirty="0"/>
            <a:t>‘blades’ graded</a:t>
          </a:r>
        </a:p>
      </dgm:t>
    </dgm:pt>
    <dgm:pt modelId="{27638BA0-8F71-4E18-9ED2-C540927B8665}" type="parTrans" cxnId="{69742D91-6148-496B-BDA5-A1BF221E8E90}">
      <dgm:prSet/>
      <dgm:spPr/>
      <dgm:t>
        <a:bodyPr/>
        <a:lstStyle/>
        <a:p>
          <a:endParaRPr lang="en-GB"/>
        </a:p>
      </dgm:t>
    </dgm:pt>
    <dgm:pt modelId="{173E3E24-959A-4726-ADEC-DC68F98CED71}" type="sibTrans" cxnId="{69742D91-6148-496B-BDA5-A1BF221E8E90}">
      <dgm:prSet/>
      <dgm:spPr/>
      <dgm:t>
        <a:bodyPr/>
        <a:lstStyle/>
        <a:p>
          <a:endParaRPr lang="en-GB"/>
        </a:p>
      </dgm:t>
    </dgm:pt>
    <dgm:pt modelId="{091DB9B7-22ED-4A9C-B701-7B06DC2A83DD}">
      <dgm:prSet phldrT="[Text]" custT="1"/>
      <dgm:spPr/>
      <dgm:t>
        <a:bodyPr/>
        <a:lstStyle/>
        <a:p>
          <a:r>
            <a:rPr lang="en-GB" sz="1000" dirty="0"/>
            <a:t>4</a:t>
          </a:r>
        </a:p>
      </dgm:t>
    </dgm:pt>
    <dgm:pt modelId="{F594D523-7451-4C95-8F0E-03EAFD56CF79}" type="parTrans" cxnId="{171DB2C4-E086-42FF-80BE-BBB93740C009}">
      <dgm:prSet/>
      <dgm:spPr/>
      <dgm:t>
        <a:bodyPr/>
        <a:lstStyle/>
        <a:p>
          <a:endParaRPr lang="en-GB"/>
        </a:p>
      </dgm:t>
    </dgm:pt>
    <dgm:pt modelId="{87FCF8C8-85BA-44E4-97ED-432F230605C8}" type="sibTrans" cxnId="{171DB2C4-E086-42FF-80BE-BBB93740C009}">
      <dgm:prSet/>
      <dgm:spPr/>
      <dgm:t>
        <a:bodyPr/>
        <a:lstStyle/>
        <a:p>
          <a:endParaRPr lang="en-GB"/>
        </a:p>
      </dgm:t>
    </dgm:pt>
    <dgm:pt modelId="{8162C8D7-A198-436E-8BBC-C46D26B5DA62}">
      <dgm:prSet phldrT="[Text]" custT="1"/>
      <dgm:spPr/>
      <dgm:t>
        <a:bodyPr/>
        <a:lstStyle/>
        <a:p>
          <a:r>
            <a:rPr lang="en-GB" sz="1000" dirty="0"/>
            <a:t>5</a:t>
          </a:r>
        </a:p>
      </dgm:t>
    </dgm:pt>
    <dgm:pt modelId="{91052277-34B6-468D-96A8-71B6DF4E919E}" type="parTrans" cxnId="{8B240480-0456-47B1-AD07-2ED1A9A2F51C}">
      <dgm:prSet/>
      <dgm:spPr/>
      <dgm:t>
        <a:bodyPr/>
        <a:lstStyle/>
        <a:p>
          <a:endParaRPr lang="en-GB"/>
        </a:p>
      </dgm:t>
    </dgm:pt>
    <dgm:pt modelId="{67394DDE-1C2E-4CF6-80E7-024EE0358CC0}" type="sibTrans" cxnId="{8B240480-0456-47B1-AD07-2ED1A9A2F51C}">
      <dgm:prSet/>
      <dgm:spPr/>
      <dgm:t>
        <a:bodyPr/>
        <a:lstStyle/>
        <a:p>
          <a:endParaRPr lang="en-GB"/>
        </a:p>
      </dgm:t>
    </dgm:pt>
    <dgm:pt modelId="{9AC4FB15-3E38-4ADC-BAEA-DF7D42EAC13D}">
      <dgm:prSet phldrT="[Text]" custT="1"/>
      <dgm:spPr/>
      <dgm:t>
        <a:bodyPr/>
        <a:lstStyle/>
        <a:p>
          <a:r>
            <a:rPr lang="en-GB" sz="1000" dirty="0"/>
            <a:t>‘blades roughed out’</a:t>
          </a:r>
        </a:p>
      </dgm:t>
    </dgm:pt>
    <dgm:pt modelId="{4B13D261-CA35-4061-A8E8-7BF3B31102DD}" type="parTrans" cxnId="{368661DC-64B7-4C8C-BF74-EB8F8B83A63B}">
      <dgm:prSet/>
      <dgm:spPr/>
      <dgm:t>
        <a:bodyPr/>
        <a:lstStyle/>
        <a:p>
          <a:endParaRPr lang="en-GB"/>
        </a:p>
      </dgm:t>
    </dgm:pt>
    <dgm:pt modelId="{626954FF-6B6D-48E4-B9C0-5C92F18B18BC}" type="sibTrans" cxnId="{368661DC-64B7-4C8C-BF74-EB8F8B83A63B}">
      <dgm:prSet/>
      <dgm:spPr/>
      <dgm:t>
        <a:bodyPr/>
        <a:lstStyle/>
        <a:p>
          <a:endParaRPr lang="en-GB"/>
        </a:p>
      </dgm:t>
    </dgm:pt>
    <dgm:pt modelId="{CF678AFC-F339-4EC9-9B01-6A0452A8D2D7}">
      <dgm:prSet phldrT="[Text]" custT="1"/>
      <dgm:spPr/>
      <dgm:t>
        <a:bodyPr/>
        <a:lstStyle/>
        <a:p>
          <a:r>
            <a:rPr lang="en-GB" sz="1000" dirty="0"/>
            <a:t>‘blades’ pressed</a:t>
          </a:r>
        </a:p>
      </dgm:t>
    </dgm:pt>
    <dgm:pt modelId="{0BA9ABA6-73C9-4E80-BE69-E1CFF108C059}" type="parTrans" cxnId="{1EFB3EB2-68CB-4E0B-AFAF-60A6E84494CD}">
      <dgm:prSet/>
      <dgm:spPr/>
      <dgm:t>
        <a:bodyPr/>
        <a:lstStyle/>
        <a:p>
          <a:endParaRPr lang="en-GB"/>
        </a:p>
      </dgm:t>
    </dgm:pt>
    <dgm:pt modelId="{37B6AFEE-5A24-4F0C-A9AB-A2984690E337}" type="sibTrans" cxnId="{1EFB3EB2-68CB-4E0B-AFAF-60A6E84494CD}">
      <dgm:prSet/>
      <dgm:spPr/>
      <dgm:t>
        <a:bodyPr/>
        <a:lstStyle/>
        <a:p>
          <a:endParaRPr lang="en-GB"/>
        </a:p>
      </dgm:t>
    </dgm:pt>
    <dgm:pt modelId="{4CD8CE83-488F-4180-8C6C-1A24389EB95C}">
      <dgm:prSet phldrT="[Text]" custT="1"/>
      <dgm:spPr/>
      <dgm:t>
        <a:bodyPr/>
        <a:lstStyle/>
        <a:p>
          <a:r>
            <a:rPr lang="en-GB" sz="1000" dirty="0"/>
            <a:t>6</a:t>
          </a:r>
        </a:p>
      </dgm:t>
    </dgm:pt>
    <dgm:pt modelId="{05586AAD-6E89-4A20-847A-4FDDBE4B2230}" type="parTrans" cxnId="{53FA73C6-EC1C-4CA9-9D37-0DCF407A543A}">
      <dgm:prSet/>
      <dgm:spPr/>
      <dgm:t>
        <a:bodyPr/>
        <a:lstStyle/>
        <a:p>
          <a:endParaRPr lang="en-GB"/>
        </a:p>
      </dgm:t>
    </dgm:pt>
    <dgm:pt modelId="{308B830A-1628-4A62-B3DF-453CB71D4C2B}" type="sibTrans" cxnId="{53FA73C6-EC1C-4CA9-9D37-0DCF407A543A}">
      <dgm:prSet/>
      <dgm:spPr/>
      <dgm:t>
        <a:bodyPr/>
        <a:lstStyle/>
        <a:p>
          <a:endParaRPr lang="en-GB"/>
        </a:p>
      </dgm:t>
    </dgm:pt>
    <dgm:pt modelId="{F8F4DF8C-93A7-43DE-8DC1-46656839CBF3}">
      <dgm:prSet phldrT="[Text]" custT="1"/>
      <dgm:spPr/>
      <dgm:t>
        <a:bodyPr/>
        <a:lstStyle/>
        <a:p>
          <a:r>
            <a:rPr lang="en-GB" sz="1000" dirty="0"/>
            <a:t>8</a:t>
          </a:r>
        </a:p>
      </dgm:t>
    </dgm:pt>
    <dgm:pt modelId="{BB2B49BB-004F-4B81-81D0-5DCC290BF95E}" type="parTrans" cxnId="{99BF67C3-E17F-4934-9AB6-669924D2DB86}">
      <dgm:prSet/>
      <dgm:spPr/>
      <dgm:t>
        <a:bodyPr/>
        <a:lstStyle/>
        <a:p>
          <a:endParaRPr lang="en-GB"/>
        </a:p>
      </dgm:t>
    </dgm:pt>
    <dgm:pt modelId="{0B859F5A-E3E6-43D4-B35E-FA38E86584D0}" type="sibTrans" cxnId="{99BF67C3-E17F-4934-9AB6-669924D2DB86}">
      <dgm:prSet/>
      <dgm:spPr/>
      <dgm:t>
        <a:bodyPr/>
        <a:lstStyle/>
        <a:p>
          <a:endParaRPr lang="en-GB"/>
        </a:p>
      </dgm:t>
    </dgm:pt>
    <dgm:pt modelId="{CD9BAD8C-CD91-468A-8039-B3B3CFA65C3E}">
      <dgm:prSet phldrT="[Text]" custT="1"/>
      <dgm:spPr/>
      <dgm:t>
        <a:bodyPr/>
        <a:lstStyle/>
        <a:p>
          <a:r>
            <a:rPr lang="en-GB" sz="1000" dirty="0"/>
            <a:t>Handles ‘blended’ into blades</a:t>
          </a:r>
        </a:p>
      </dgm:t>
    </dgm:pt>
    <dgm:pt modelId="{EE5AE9EE-3560-4687-8DBD-09F4DF387F8D}" type="parTrans" cxnId="{4187E2F5-D470-4373-BAA8-4ECF311AC02D}">
      <dgm:prSet/>
      <dgm:spPr/>
      <dgm:t>
        <a:bodyPr/>
        <a:lstStyle/>
        <a:p>
          <a:endParaRPr lang="en-GB"/>
        </a:p>
      </dgm:t>
    </dgm:pt>
    <dgm:pt modelId="{62D1690A-388D-4CFE-92E2-7FA4E3D2754A}" type="sibTrans" cxnId="{4187E2F5-D470-4373-BAA8-4ECF311AC02D}">
      <dgm:prSet/>
      <dgm:spPr/>
      <dgm:t>
        <a:bodyPr/>
        <a:lstStyle/>
        <a:p>
          <a:endParaRPr lang="en-GB"/>
        </a:p>
      </dgm:t>
    </dgm:pt>
    <dgm:pt modelId="{6D74C28A-BEA0-4F0D-8F61-2FD04A2DC079}">
      <dgm:prSet phldrT="[Text]" custT="1"/>
      <dgm:spPr/>
      <dgm:t>
        <a:bodyPr/>
        <a:lstStyle/>
        <a:p>
          <a:r>
            <a:rPr lang="en-GB" sz="1000" dirty="0"/>
            <a:t>10</a:t>
          </a:r>
        </a:p>
      </dgm:t>
    </dgm:pt>
    <dgm:pt modelId="{128B6205-7EDD-41B7-91F8-F2EFD78FCCC9}" type="parTrans" cxnId="{E93DE559-5299-4207-912B-D87ABBD23C5D}">
      <dgm:prSet/>
      <dgm:spPr/>
      <dgm:t>
        <a:bodyPr/>
        <a:lstStyle/>
        <a:p>
          <a:endParaRPr lang="en-GB"/>
        </a:p>
      </dgm:t>
    </dgm:pt>
    <dgm:pt modelId="{1D8E5C48-957C-4C1B-BED3-84E8B921E611}" type="sibTrans" cxnId="{E93DE559-5299-4207-912B-D87ABBD23C5D}">
      <dgm:prSet/>
      <dgm:spPr/>
      <dgm:t>
        <a:bodyPr/>
        <a:lstStyle/>
        <a:p>
          <a:endParaRPr lang="en-GB"/>
        </a:p>
      </dgm:t>
    </dgm:pt>
    <dgm:pt modelId="{650A5C3A-6C96-4A39-A4A8-D071DE7D0853}">
      <dgm:prSet phldrT="[Text]" custT="1"/>
      <dgm:spPr/>
      <dgm:t>
        <a:bodyPr/>
        <a:lstStyle/>
        <a:p>
          <a:r>
            <a:rPr lang="en-GB" sz="1000" dirty="0"/>
            <a:t>Binding handle with twine</a:t>
          </a:r>
        </a:p>
      </dgm:t>
    </dgm:pt>
    <dgm:pt modelId="{ED3BDF60-E99D-49E1-B4E4-9718F114231E}" type="parTrans" cxnId="{D248969F-2784-4A97-B798-E920AE1EECD1}">
      <dgm:prSet/>
      <dgm:spPr/>
      <dgm:t>
        <a:bodyPr/>
        <a:lstStyle/>
        <a:p>
          <a:endParaRPr lang="en-GB"/>
        </a:p>
      </dgm:t>
    </dgm:pt>
    <dgm:pt modelId="{DECA3ACD-AC33-4FAE-8276-88F2E00034CA}" type="sibTrans" cxnId="{D248969F-2784-4A97-B798-E920AE1EECD1}">
      <dgm:prSet/>
      <dgm:spPr/>
      <dgm:t>
        <a:bodyPr/>
        <a:lstStyle/>
        <a:p>
          <a:endParaRPr lang="en-GB"/>
        </a:p>
      </dgm:t>
    </dgm:pt>
    <dgm:pt modelId="{2CCD9825-4F2F-4042-AA7E-439A5C4830FE}">
      <dgm:prSet phldrT="[Text]" custT="1"/>
      <dgm:spPr/>
      <dgm:t>
        <a:bodyPr/>
        <a:lstStyle/>
        <a:p>
          <a:r>
            <a:rPr lang="en-GB" sz="1000" dirty="0"/>
            <a:t>11</a:t>
          </a:r>
        </a:p>
      </dgm:t>
    </dgm:pt>
    <dgm:pt modelId="{0D265A7F-0B60-4F57-B107-87D9BB5AE7C5}" type="parTrans" cxnId="{FB409A77-1730-4EA1-96AC-80686B2E772B}">
      <dgm:prSet/>
      <dgm:spPr/>
      <dgm:t>
        <a:bodyPr/>
        <a:lstStyle/>
        <a:p>
          <a:endParaRPr lang="en-GB"/>
        </a:p>
      </dgm:t>
    </dgm:pt>
    <dgm:pt modelId="{BCC6B7C6-7203-47AF-81C5-F7D8FC41F177}" type="sibTrans" cxnId="{FB409A77-1730-4EA1-96AC-80686B2E772B}">
      <dgm:prSet/>
      <dgm:spPr/>
      <dgm:t>
        <a:bodyPr/>
        <a:lstStyle/>
        <a:p>
          <a:endParaRPr lang="en-GB"/>
        </a:p>
      </dgm:t>
    </dgm:pt>
    <dgm:pt modelId="{3AE40814-1DA3-45B1-84F5-BE483A8D1C3E}">
      <dgm:prSet phldrT="[Text]" custT="1"/>
      <dgm:spPr/>
      <dgm:t>
        <a:bodyPr/>
        <a:lstStyle/>
        <a:p>
          <a:r>
            <a:rPr lang="en-GB" sz="1000" dirty="0"/>
            <a:t>Finishing – sanding/waxing</a:t>
          </a:r>
        </a:p>
      </dgm:t>
    </dgm:pt>
    <dgm:pt modelId="{8DC807FD-5BBD-4693-82DF-83DCF0E79BFE}" type="parTrans" cxnId="{B67A8CED-6FAC-40F4-A96E-469ABA2F6B09}">
      <dgm:prSet/>
      <dgm:spPr/>
      <dgm:t>
        <a:bodyPr/>
        <a:lstStyle/>
        <a:p>
          <a:endParaRPr lang="en-GB"/>
        </a:p>
      </dgm:t>
    </dgm:pt>
    <dgm:pt modelId="{CABF97F0-A520-4E05-B25C-31AE81648649}" type="sibTrans" cxnId="{B67A8CED-6FAC-40F4-A96E-469ABA2F6B09}">
      <dgm:prSet/>
      <dgm:spPr/>
      <dgm:t>
        <a:bodyPr/>
        <a:lstStyle/>
        <a:p>
          <a:endParaRPr lang="en-GB"/>
        </a:p>
      </dgm:t>
    </dgm:pt>
    <dgm:pt modelId="{58E3BBC0-05AF-46D6-B507-F646A3AAB9BB}">
      <dgm:prSet phldrT="[Text]" custT="1"/>
      <dgm:spPr/>
      <dgm:t>
        <a:bodyPr/>
        <a:lstStyle/>
        <a:p>
          <a:r>
            <a:rPr lang="en-GB" sz="1000" dirty="0"/>
            <a:t>Rubber grip/ transfers/ branding added</a:t>
          </a:r>
        </a:p>
      </dgm:t>
    </dgm:pt>
    <dgm:pt modelId="{1854985B-BC06-42D3-946D-8ED2E36A7198}" type="parTrans" cxnId="{A13CF43A-7B3F-450B-93E7-2F604AF520EC}">
      <dgm:prSet/>
      <dgm:spPr/>
      <dgm:t>
        <a:bodyPr/>
        <a:lstStyle/>
        <a:p>
          <a:endParaRPr lang="en-GB"/>
        </a:p>
      </dgm:t>
    </dgm:pt>
    <dgm:pt modelId="{E95A4F58-7DB1-4701-8FCE-5260DCA6669F}" type="sibTrans" cxnId="{A13CF43A-7B3F-450B-93E7-2F604AF520EC}">
      <dgm:prSet/>
      <dgm:spPr/>
      <dgm:t>
        <a:bodyPr/>
        <a:lstStyle/>
        <a:p>
          <a:endParaRPr lang="en-GB"/>
        </a:p>
      </dgm:t>
    </dgm:pt>
    <dgm:pt modelId="{015A5620-3064-4582-BA61-585DD865698A}">
      <dgm:prSet phldrT="[Text]" custT="1"/>
      <dgm:spPr/>
      <dgm:t>
        <a:bodyPr/>
        <a:lstStyle/>
        <a:p>
          <a:r>
            <a:rPr lang="en-GB" sz="1000" dirty="0"/>
            <a:t>9</a:t>
          </a:r>
        </a:p>
      </dgm:t>
    </dgm:pt>
    <dgm:pt modelId="{99574E35-9E16-4C57-B9E9-E55F1C203B4F}" type="parTrans" cxnId="{DEE3C575-C8F8-49FD-BE4C-9F31938304CD}">
      <dgm:prSet/>
      <dgm:spPr/>
      <dgm:t>
        <a:bodyPr/>
        <a:lstStyle/>
        <a:p>
          <a:endParaRPr lang="en-GB"/>
        </a:p>
      </dgm:t>
    </dgm:pt>
    <dgm:pt modelId="{A0C9F367-CFCB-468C-9D80-FAB467595347}" type="sibTrans" cxnId="{DEE3C575-C8F8-49FD-BE4C-9F31938304CD}">
      <dgm:prSet/>
      <dgm:spPr/>
      <dgm:t>
        <a:bodyPr/>
        <a:lstStyle/>
        <a:p>
          <a:endParaRPr lang="en-GB"/>
        </a:p>
      </dgm:t>
    </dgm:pt>
    <dgm:pt modelId="{F537A4E7-4DD5-4285-B06E-87619A0E1545}">
      <dgm:prSet phldrT="[Text]" custT="1"/>
      <dgm:spPr/>
      <dgm:t>
        <a:bodyPr/>
        <a:lstStyle/>
        <a:p>
          <a:r>
            <a:rPr lang="en-GB" sz="1000" dirty="0"/>
            <a:t>Fine shaping and balancing of bat</a:t>
          </a:r>
        </a:p>
      </dgm:t>
    </dgm:pt>
    <dgm:pt modelId="{1AB1E1EC-30D3-44F2-AC70-50B66C30BAA8}" type="parTrans" cxnId="{17607902-2682-4D12-8B3E-5C510E5D5C77}">
      <dgm:prSet/>
      <dgm:spPr/>
      <dgm:t>
        <a:bodyPr/>
        <a:lstStyle/>
        <a:p>
          <a:endParaRPr lang="en-GB"/>
        </a:p>
      </dgm:t>
    </dgm:pt>
    <dgm:pt modelId="{73EB7D65-F2C8-462E-B753-4E7ECA4E1515}" type="sibTrans" cxnId="{17607902-2682-4D12-8B3E-5C510E5D5C77}">
      <dgm:prSet/>
      <dgm:spPr/>
      <dgm:t>
        <a:bodyPr/>
        <a:lstStyle/>
        <a:p>
          <a:endParaRPr lang="en-GB"/>
        </a:p>
      </dgm:t>
    </dgm:pt>
    <dgm:pt modelId="{3BB8BC3E-8D04-45F5-AB45-5FF7E73ED5D5}">
      <dgm:prSet phldrT="[Text]" custT="1"/>
      <dgm:spPr/>
      <dgm:t>
        <a:bodyPr/>
        <a:lstStyle/>
        <a:p>
          <a:r>
            <a:rPr lang="en-GB" sz="1000" dirty="0"/>
            <a:t>7</a:t>
          </a:r>
        </a:p>
      </dgm:t>
    </dgm:pt>
    <dgm:pt modelId="{E534436A-4E93-46E3-8B2E-4E2FF9376B90}" type="parTrans" cxnId="{67FAEA5B-16A9-4207-BA0E-9BD6E300F6D8}">
      <dgm:prSet/>
      <dgm:spPr/>
      <dgm:t>
        <a:bodyPr/>
        <a:lstStyle/>
        <a:p>
          <a:endParaRPr lang="en-GB"/>
        </a:p>
      </dgm:t>
    </dgm:pt>
    <dgm:pt modelId="{20F2B535-1582-413B-AAFE-7F28CF9CC3C7}" type="sibTrans" cxnId="{67FAEA5B-16A9-4207-BA0E-9BD6E300F6D8}">
      <dgm:prSet/>
      <dgm:spPr/>
      <dgm:t>
        <a:bodyPr/>
        <a:lstStyle/>
        <a:p>
          <a:endParaRPr lang="en-GB"/>
        </a:p>
      </dgm:t>
    </dgm:pt>
    <dgm:pt modelId="{CD6C4DA2-B0DF-42E5-9A0B-CF0A6B03F0BF}">
      <dgm:prSet phldrT="[Text]" custT="1"/>
      <dgm:spPr/>
      <dgm:t>
        <a:bodyPr/>
        <a:lstStyle/>
        <a:p>
          <a:r>
            <a:rPr lang="en-GB" sz="1000" dirty="0"/>
            <a:t>Handles joined to ‘blades’</a:t>
          </a:r>
        </a:p>
      </dgm:t>
    </dgm:pt>
    <dgm:pt modelId="{5360E528-FC33-488A-B0BC-0E0ECC51F829}" type="parTrans" cxnId="{1F16202E-5AEB-48C2-A3A5-8DD18FB6D32A}">
      <dgm:prSet/>
      <dgm:spPr/>
      <dgm:t>
        <a:bodyPr/>
        <a:lstStyle/>
        <a:p>
          <a:endParaRPr lang="en-GB"/>
        </a:p>
      </dgm:t>
    </dgm:pt>
    <dgm:pt modelId="{134DCEFE-6E05-49AF-978E-7939F2D767FE}" type="sibTrans" cxnId="{1F16202E-5AEB-48C2-A3A5-8DD18FB6D32A}">
      <dgm:prSet/>
      <dgm:spPr/>
      <dgm:t>
        <a:bodyPr/>
        <a:lstStyle/>
        <a:p>
          <a:endParaRPr lang="en-GB"/>
        </a:p>
      </dgm:t>
    </dgm:pt>
    <dgm:pt modelId="{124255CF-87EB-42EC-A442-8EBA01E242D7}" type="pres">
      <dgm:prSet presAssocID="{90057222-C0CE-40EA-81FB-3DBF067E51D2}" presName="rootnode" presStyleCnt="0">
        <dgm:presLayoutVars>
          <dgm:chMax/>
          <dgm:chPref/>
          <dgm:dir/>
          <dgm:animLvl val="lvl"/>
        </dgm:presLayoutVars>
      </dgm:prSet>
      <dgm:spPr/>
    </dgm:pt>
    <dgm:pt modelId="{45E48C9E-497C-4CEC-AAD1-525B9AA7D4BC}" type="pres">
      <dgm:prSet presAssocID="{7661886E-87A3-402A-8CE6-0E96E353C398}" presName="composite" presStyleCnt="0"/>
      <dgm:spPr/>
    </dgm:pt>
    <dgm:pt modelId="{2FE0C10A-DB42-4494-9200-6BF029D0036B}" type="pres">
      <dgm:prSet presAssocID="{7661886E-87A3-402A-8CE6-0E96E353C398}" presName="bentUpArrow1" presStyleLbl="alignImgPlace1" presStyleIdx="0" presStyleCnt="10"/>
      <dgm:spPr/>
    </dgm:pt>
    <dgm:pt modelId="{362D7E3D-F862-4528-B966-7EB5D6CA82F7}" type="pres">
      <dgm:prSet presAssocID="{7661886E-87A3-402A-8CE6-0E96E353C398}" presName="ParentText" presStyleLbl="node1" presStyleIdx="0" presStyleCnt="11" custLinFactNeighborX="1527" custLinFactNeighborY="-4364">
        <dgm:presLayoutVars>
          <dgm:chMax val="1"/>
          <dgm:chPref val="1"/>
          <dgm:bulletEnabled val="1"/>
        </dgm:presLayoutVars>
      </dgm:prSet>
      <dgm:spPr/>
    </dgm:pt>
    <dgm:pt modelId="{8A99CE7F-09B1-43E6-A479-6AB0F4DD77D0}" type="pres">
      <dgm:prSet presAssocID="{7661886E-87A3-402A-8CE6-0E96E353C398}" presName="ChildText" presStyleLbl="revTx" presStyleIdx="0" presStyleCnt="11" custScaleX="307924" custLinFactX="32315" custLinFactNeighborX="100000" custLinFactNeighborY="-2700">
        <dgm:presLayoutVars>
          <dgm:chMax val="0"/>
          <dgm:chPref val="0"/>
          <dgm:bulletEnabled val="1"/>
        </dgm:presLayoutVars>
      </dgm:prSet>
      <dgm:spPr/>
    </dgm:pt>
    <dgm:pt modelId="{22E702AB-8708-4846-BFD5-94F039B773BE}" type="pres">
      <dgm:prSet presAssocID="{A6914CB4-E238-4A69-9AC4-4C633B470307}" presName="sibTrans" presStyleCnt="0"/>
      <dgm:spPr/>
    </dgm:pt>
    <dgm:pt modelId="{1E133CF7-DFF6-43BA-9AB8-0BEED27D10F1}" type="pres">
      <dgm:prSet presAssocID="{57E39571-02FD-4799-8505-159A9DE8653A}" presName="composite" presStyleCnt="0"/>
      <dgm:spPr/>
    </dgm:pt>
    <dgm:pt modelId="{57808273-B4EC-4E8E-AC24-B748F581BD22}" type="pres">
      <dgm:prSet presAssocID="{57E39571-02FD-4799-8505-159A9DE8653A}" presName="bentUpArrow1" presStyleLbl="alignImgPlace1" presStyleIdx="1" presStyleCnt="10"/>
      <dgm:spPr/>
    </dgm:pt>
    <dgm:pt modelId="{08AF7858-4FC4-449E-915A-B3066FED49AE}" type="pres">
      <dgm:prSet presAssocID="{57E39571-02FD-4799-8505-159A9DE8653A}" presName="ParentText" presStyleLbl="node1" presStyleIdx="1" presStyleCnt="11">
        <dgm:presLayoutVars>
          <dgm:chMax val="1"/>
          <dgm:chPref val="1"/>
          <dgm:bulletEnabled val="1"/>
        </dgm:presLayoutVars>
      </dgm:prSet>
      <dgm:spPr/>
    </dgm:pt>
    <dgm:pt modelId="{3A0E1BC1-A0D9-4C39-A037-BEB74EA162FB}" type="pres">
      <dgm:prSet presAssocID="{57E39571-02FD-4799-8505-159A9DE8653A}" presName="ChildText" presStyleLbl="revTx" presStyleIdx="1" presStyleCnt="11" custScaleX="307924" custLinFactX="13239" custLinFactNeighborX="100000" custLinFactNeighborY="0">
        <dgm:presLayoutVars>
          <dgm:chMax val="0"/>
          <dgm:chPref val="0"/>
          <dgm:bulletEnabled val="1"/>
        </dgm:presLayoutVars>
      </dgm:prSet>
      <dgm:spPr/>
    </dgm:pt>
    <dgm:pt modelId="{70EB86CD-1D3B-4ABB-9168-F73336E4979D}" type="pres">
      <dgm:prSet presAssocID="{08F3FB0F-712D-4728-BB76-E7A210F8C772}" presName="sibTrans" presStyleCnt="0"/>
      <dgm:spPr/>
    </dgm:pt>
    <dgm:pt modelId="{1FE20A47-37CB-4EBD-875E-DC6CEB2789E7}" type="pres">
      <dgm:prSet presAssocID="{EA622219-E7BF-4CF4-B9E1-7A41DDC3B38D}" presName="composite" presStyleCnt="0"/>
      <dgm:spPr/>
    </dgm:pt>
    <dgm:pt modelId="{DDC1D818-40F9-46CD-8E8D-F00CF0A7EC04}" type="pres">
      <dgm:prSet presAssocID="{EA622219-E7BF-4CF4-B9E1-7A41DDC3B38D}" presName="bentUpArrow1" presStyleLbl="alignImgPlace1" presStyleIdx="2" presStyleCnt="10"/>
      <dgm:spPr/>
    </dgm:pt>
    <dgm:pt modelId="{94BC6FD1-CFC9-4FAF-9B5B-60FC5CEE1D8F}" type="pres">
      <dgm:prSet presAssocID="{EA622219-E7BF-4CF4-B9E1-7A41DDC3B38D}" presName="ParentText" presStyleLbl="node1" presStyleIdx="2" presStyleCnt="11">
        <dgm:presLayoutVars>
          <dgm:chMax val="1"/>
          <dgm:chPref val="1"/>
          <dgm:bulletEnabled val="1"/>
        </dgm:presLayoutVars>
      </dgm:prSet>
      <dgm:spPr/>
    </dgm:pt>
    <dgm:pt modelId="{5C9C023E-B01E-48E7-809E-7FA24E4A3B68}" type="pres">
      <dgm:prSet presAssocID="{EA622219-E7BF-4CF4-B9E1-7A41DDC3B38D}" presName="ChildText" presStyleLbl="revTx" presStyleIdx="2" presStyleCnt="11" custScaleX="307924" custLinFactX="13412" custLinFactNeighborX="100000" custLinFactNeighborY="-2700">
        <dgm:presLayoutVars>
          <dgm:chMax val="0"/>
          <dgm:chPref val="0"/>
          <dgm:bulletEnabled val="1"/>
        </dgm:presLayoutVars>
      </dgm:prSet>
      <dgm:spPr/>
    </dgm:pt>
    <dgm:pt modelId="{BB15FB48-39FF-4CB7-BF5E-AA77C271A797}" type="pres">
      <dgm:prSet presAssocID="{69E3413E-8BB0-4AB6-A5BB-1CA322B1B776}" presName="sibTrans" presStyleCnt="0"/>
      <dgm:spPr/>
    </dgm:pt>
    <dgm:pt modelId="{B4189623-5F7F-43DD-8D11-5789AFDB3DBE}" type="pres">
      <dgm:prSet presAssocID="{091DB9B7-22ED-4A9C-B701-7B06DC2A83DD}" presName="composite" presStyleCnt="0"/>
      <dgm:spPr/>
    </dgm:pt>
    <dgm:pt modelId="{BDC626B0-C1B6-43E0-8B2B-00E9687C9CDD}" type="pres">
      <dgm:prSet presAssocID="{091DB9B7-22ED-4A9C-B701-7B06DC2A83DD}" presName="bentUpArrow1" presStyleLbl="alignImgPlace1" presStyleIdx="3" presStyleCnt="10"/>
      <dgm:spPr/>
    </dgm:pt>
    <dgm:pt modelId="{924327BD-AB0F-4E55-8DBD-CA3C2820E624}" type="pres">
      <dgm:prSet presAssocID="{091DB9B7-22ED-4A9C-B701-7B06DC2A83DD}" presName="ParentText" presStyleLbl="node1" presStyleIdx="3" presStyleCnt="11" custLinFactNeighborX="-1528" custLinFactNeighborY="-2182">
        <dgm:presLayoutVars>
          <dgm:chMax val="1"/>
          <dgm:chPref val="1"/>
          <dgm:bulletEnabled val="1"/>
        </dgm:presLayoutVars>
      </dgm:prSet>
      <dgm:spPr/>
    </dgm:pt>
    <dgm:pt modelId="{60C2AACB-6B3B-4A9C-AE67-6AED7B5D4599}" type="pres">
      <dgm:prSet presAssocID="{091DB9B7-22ED-4A9C-B701-7B06DC2A83DD}" presName="ChildText" presStyleLbl="revTx" presStyleIdx="3" presStyleCnt="11" custScaleX="307924" custLinFactX="28114" custLinFactNeighborX="100000" custLinFactNeighborY="-2700">
        <dgm:presLayoutVars>
          <dgm:chMax val="0"/>
          <dgm:chPref val="0"/>
          <dgm:bulletEnabled val="1"/>
        </dgm:presLayoutVars>
      </dgm:prSet>
      <dgm:spPr/>
    </dgm:pt>
    <dgm:pt modelId="{96739C4F-947F-4B0E-8475-74BABE0D27C8}" type="pres">
      <dgm:prSet presAssocID="{87FCF8C8-85BA-44E4-97ED-432F230605C8}" presName="sibTrans" presStyleCnt="0"/>
      <dgm:spPr/>
    </dgm:pt>
    <dgm:pt modelId="{E44F753F-6E48-436E-A914-3AE0BEC04665}" type="pres">
      <dgm:prSet presAssocID="{8162C8D7-A198-436E-8BBC-C46D26B5DA62}" presName="composite" presStyleCnt="0"/>
      <dgm:spPr/>
    </dgm:pt>
    <dgm:pt modelId="{CAFA77BD-FE6D-49B2-8E85-38A5C0307F46}" type="pres">
      <dgm:prSet presAssocID="{8162C8D7-A198-436E-8BBC-C46D26B5DA62}" presName="bentUpArrow1" presStyleLbl="alignImgPlace1" presStyleIdx="4" presStyleCnt="10"/>
      <dgm:spPr/>
    </dgm:pt>
    <dgm:pt modelId="{7389BE54-2928-403C-954C-A33F53957663}" type="pres">
      <dgm:prSet presAssocID="{8162C8D7-A198-436E-8BBC-C46D26B5DA62}" presName="ParentText" presStyleLbl="node1" presStyleIdx="4" presStyleCnt="11">
        <dgm:presLayoutVars>
          <dgm:chMax val="1"/>
          <dgm:chPref val="1"/>
          <dgm:bulletEnabled val="1"/>
        </dgm:presLayoutVars>
      </dgm:prSet>
      <dgm:spPr/>
    </dgm:pt>
    <dgm:pt modelId="{185F591A-F043-4764-A222-56C073BBEF23}" type="pres">
      <dgm:prSet presAssocID="{8162C8D7-A198-436E-8BBC-C46D26B5DA62}" presName="ChildText" presStyleLbl="revTx" presStyleIdx="4" presStyleCnt="11" custScaleX="307924" custLinFactX="13413" custLinFactNeighborX="100000" custLinFactNeighborY="-5400">
        <dgm:presLayoutVars>
          <dgm:chMax val="0"/>
          <dgm:chPref val="0"/>
          <dgm:bulletEnabled val="1"/>
        </dgm:presLayoutVars>
      </dgm:prSet>
      <dgm:spPr/>
    </dgm:pt>
    <dgm:pt modelId="{601258BA-68F2-4369-9553-DE1183653FC3}" type="pres">
      <dgm:prSet presAssocID="{67394DDE-1C2E-4CF6-80E7-024EE0358CC0}" presName="sibTrans" presStyleCnt="0"/>
      <dgm:spPr/>
    </dgm:pt>
    <dgm:pt modelId="{6091770C-40D8-42A1-A33C-44F23C9A23D1}" type="pres">
      <dgm:prSet presAssocID="{4CD8CE83-488F-4180-8C6C-1A24389EB95C}" presName="composite" presStyleCnt="0"/>
      <dgm:spPr/>
    </dgm:pt>
    <dgm:pt modelId="{EE65A35D-E928-4DF6-AD93-32F1EB8EE23F}" type="pres">
      <dgm:prSet presAssocID="{4CD8CE83-488F-4180-8C6C-1A24389EB95C}" presName="bentUpArrow1" presStyleLbl="alignImgPlace1" presStyleIdx="5" presStyleCnt="10"/>
      <dgm:spPr/>
    </dgm:pt>
    <dgm:pt modelId="{0870741F-FBC1-4F4B-B197-2EC0A1A2F853}" type="pres">
      <dgm:prSet presAssocID="{4CD8CE83-488F-4180-8C6C-1A24389EB95C}" presName="ParentText" presStyleLbl="node1" presStyleIdx="5" presStyleCnt="11">
        <dgm:presLayoutVars>
          <dgm:chMax val="1"/>
          <dgm:chPref val="1"/>
          <dgm:bulletEnabled val="1"/>
        </dgm:presLayoutVars>
      </dgm:prSet>
      <dgm:spPr/>
    </dgm:pt>
    <dgm:pt modelId="{56FC05E8-443E-4993-A87A-A554983F0FD6}" type="pres">
      <dgm:prSet presAssocID="{4CD8CE83-488F-4180-8C6C-1A24389EB95C}" presName="ChildText" presStyleLbl="revTx" presStyleIdx="5" presStyleCnt="11" custScaleX="307924" custLinFactX="13412" custLinFactNeighborX="100000">
        <dgm:presLayoutVars>
          <dgm:chMax val="0"/>
          <dgm:chPref val="0"/>
          <dgm:bulletEnabled val="1"/>
        </dgm:presLayoutVars>
      </dgm:prSet>
      <dgm:spPr/>
    </dgm:pt>
    <dgm:pt modelId="{44C11673-D9C1-4CAA-AEE0-D849515E787B}" type="pres">
      <dgm:prSet presAssocID="{308B830A-1628-4A62-B3DF-453CB71D4C2B}" presName="sibTrans" presStyleCnt="0"/>
      <dgm:spPr/>
    </dgm:pt>
    <dgm:pt modelId="{D7844213-823D-4236-A661-FDA9334C086B}" type="pres">
      <dgm:prSet presAssocID="{3BB8BC3E-8D04-45F5-AB45-5FF7E73ED5D5}" presName="composite" presStyleCnt="0"/>
      <dgm:spPr/>
    </dgm:pt>
    <dgm:pt modelId="{60EC3C2B-ED8B-4985-B0F8-8E8B4097BD1E}" type="pres">
      <dgm:prSet presAssocID="{3BB8BC3E-8D04-45F5-AB45-5FF7E73ED5D5}" presName="bentUpArrow1" presStyleLbl="alignImgPlace1" presStyleIdx="6" presStyleCnt="10" custLinFactX="-100000" custLinFactNeighborX="-171295"/>
      <dgm:spPr/>
    </dgm:pt>
    <dgm:pt modelId="{92971A37-56D7-499F-AF36-F0AE4FA0D2BB}" type="pres">
      <dgm:prSet presAssocID="{3BB8BC3E-8D04-45F5-AB45-5FF7E73ED5D5}" presName="ParentText" presStyleLbl="node1" presStyleIdx="6" presStyleCnt="11" custLinFactX="-100000" custLinFactNeighborX="-134714" custLinFactNeighborY="-2405">
        <dgm:presLayoutVars>
          <dgm:chMax val="1"/>
          <dgm:chPref val="1"/>
          <dgm:bulletEnabled val="1"/>
        </dgm:presLayoutVars>
      </dgm:prSet>
      <dgm:spPr/>
    </dgm:pt>
    <dgm:pt modelId="{6098610A-0369-4863-9858-F7C3706499D4}" type="pres">
      <dgm:prSet presAssocID="{3BB8BC3E-8D04-45F5-AB45-5FF7E73ED5D5}" presName="ChildText" presStyleLbl="revTx" presStyleIdx="6" presStyleCnt="11" custScaleX="981966" custLinFactX="100000" custLinFactNeighborX="143006" custLinFactNeighborY="2975">
        <dgm:presLayoutVars>
          <dgm:chMax val="0"/>
          <dgm:chPref val="0"/>
          <dgm:bulletEnabled val="1"/>
        </dgm:presLayoutVars>
      </dgm:prSet>
      <dgm:spPr/>
    </dgm:pt>
    <dgm:pt modelId="{FFD6F362-7227-4191-9289-B89A9EF1C263}" type="pres">
      <dgm:prSet presAssocID="{20F2B535-1582-413B-AAFE-7F28CF9CC3C7}" presName="sibTrans" presStyleCnt="0"/>
      <dgm:spPr/>
    </dgm:pt>
    <dgm:pt modelId="{D09879D7-D6B1-4896-865A-29503CADFD2B}" type="pres">
      <dgm:prSet presAssocID="{F8F4DF8C-93A7-43DE-8DC1-46656839CBF3}" presName="composite" presStyleCnt="0"/>
      <dgm:spPr/>
    </dgm:pt>
    <dgm:pt modelId="{8355E694-4F64-4188-850C-CE904BBB0C6A}" type="pres">
      <dgm:prSet presAssocID="{F8F4DF8C-93A7-43DE-8DC1-46656839CBF3}" presName="bentUpArrow1" presStyleLbl="alignImgPlace1" presStyleIdx="7" presStyleCnt="10"/>
      <dgm:spPr/>
    </dgm:pt>
    <dgm:pt modelId="{EA80EA72-DBF6-47EA-BD83-F9EAC31A57F6}" type="pres">
      <dgm:prSet presAssocID="{F8F4DF8C-93A7-43DE-8DC1-46656839CBF3}" presName="ParentText" presStyleLbl="node1" presStyleIdx="7" presStyleCnt="11">
        <dgm:presLayoutVars>
          <dgm:chMax val="1"/>
          <dgm:chPref val="1"/>
          <dgm:bulletEnabled val="1"/>
        </dgm:presLayoutVars>
      </dgm:prSet>
      <dgm:spPr/>
    </dgm:pt>
    <dgm:pt modelId="{5543466B-A589-41EC-AEF6-203ECC84BEC8}" type="pres">
      <dgm:prSet presAssocID="{F8F4DF8C-93A7-43DE-8DC1-46656839CBF3}" presName="ChildText" presStyleLbl="revTx" presStyleIdx="7" presStyleCnt="11" custScaleX="307924" custLinFactX="13412" custLinFactNeighborX="100000">
        <dgm:presLayoutVars>
          <dgm:chMax val="0"/>
          <dgm:chPref val="0"/>
          <dgm:bulletEnabled val="1"/>
        </dgm:presLayoutVars>
      </dgm:prSet>
      <dgm:spPr/>
    </dgm:pt>
    <dgm:pt modelId="{C7F03F84-1C61-4987-8FA1-0EC15A220EA3}" type="pres">
      <dgm:prSet presAssocID="{0B859F5A-E3E6-43D4-B35E-FA38E86584D0}" presName="sibTrans" presStyleCnt="0"/>
      <dgm:spPr/>
    </dgm:pt>
    <dgm:pt modelId="{62A0EE7C-772E-42F5-9F00-B9E832705604}" type="pres">
      <dgm:prSet presAssocID="{015A5620-3064-4582-BA61-585DD865698A}" presName="composite" presStyleCnt="0"/>
      <dgm:spPr/>
    </dgm:pt>
    <dgm:pt modelId="{B7679CF1-3FD2-4EC8-B8F1-7B3649AD7D14}" type="pres">
      <dgm:prSet presAssocID="{015A5620-3064-4582-BA61-585DD865698A}" presName="bentUpArrow1" presStyleLbl="alignImgPlace1" presStyleIdx="8" presStyleCnt="10"/>
      <dgm:spPr/>
    </dgm:pt>
    <dgm:pt modelId="{46CDFAF6-F5FB-45E5-BB8C-334B15215339}" type="pres">
      <dgm:prSet presAssocID="{015A5620-3064-4582-BA61-585DD865698A}" presName="ParentText" presStyleLbl="node1" presStyleIdx="8" presStyleCnt="11">
        <dgm:presLayoutVars>
          <dgm:chMax val="1"/>
          <dgm:chPref val="1"/>
          <dgm:bulletEnabled val="1"/>
        </dgm:presLayoutVars>
      </dgm:prSet>
      <dgm:spPr/>
    </dgm:pt>
    <dgm:pt modelId="{E5F0BA1E-2744-4B79-BD7A-F0FED379CE5A}" type="pres">
      <dgm:prSet presAssocID="{015A5620-3064-4582-BA61-585DD865698A}" presName="ChildText" presStyleLbl="revTx" presStyleIdx="8" presStyleCnt="11" custScaleX="307924" custLinFactX="13412" custLinFactNeighborX="100000" custLinFactNeighborY="2700">
        <dgm:presLayoutVars>
          <dgm:chMax val="0"/>
          <dgm:chPref val="0"/>
          <dgm:bulletEnabled val="1"/>
        </dgm:presLayoutVars>
      </dgm:prSet>
      <dgm:spPr/>
    </dgm:pt>
    <dgm:pt modelId="{DB0BEFDE-885E-4F88-A443-8F339E4426ED}" type="pres">
      <dgm:prSet presAssocID="{A0C9F367-CFCB-468C-9D80-FAB467595347}" presName="sibTrans" presStyleCnt="0"/>
      <dgm:spPr/>
    </dgm:pt>
    <dgm:pt modelId="{05B626BE-0667-4BD4-966F-E6486B7F9276}" type="pres">
      <dgm:prSet presAssocID="{6D74C28A-BEA0-4F0D-8F61-2FD04A2DC079}" presName="composite" presStyleCnt="0"/>
      <dgm:spPr/>
    </dgm:pt>
    <dgm:pt modelId="{C647FD56-5582-4AAC-AC11-C6097B27ECEA}" type="pres">
      <dgm:prSet presAssocID="{6D74C28A-BEA0-4F0D-8F61-2FD04A2DC079}" presName="bentUpArrow1" presStyleLbl="alignImgPlace1" presStyleIdx="9" presStyleCnt="10"/>
      <dgm:spPr/>
    </dgm:pt>
    <dgm:pt modelId="{CD433872-C952-43FC-AE7B-514F43C66AA0}" type="pres">
      <dgm:prSet presAssocID="{6D74C28A-BEA0-4F0D-8F61-2FD04A2DC079}" presName="ParentText" presStyleLbl="node1" presStyleIdx="9" presStyleCnt="11" custLinFactNeighborY="-2182">
        <dgm:presLayoutVars>
          <dgm:chMax val="1"/>
          <dgm:chPref val="1"/>
          <dgm:bulletEnabled val="1"/>
        </dgm:presLayoutVars>
      </dgm:prSet>
      <dgm:spPr/>
    </dgm:pt>
    <dgm:pt modelId="{04BF9750-A374-4E80-8F73-59DB1257B50D}" type="pres">
      <dgm:prSet presAssocID="{6D74C28A-BEA0-4F0D-8F61-2FD04A2DC079}" presName="ChildText" presStyleLbl="revTx" presStyleIdx="9" presStyleCnt="11" custScaleX="307924" custLinFactX="15513" custLinFactNeighborX="100000" custLinFactNeighborY="-5400">
        <dgm:presLayoutVars>
          <dgm:chMax val="0"/>
          <dgm:chPref val="0"/>
          <dgm:bulletEnabled val="1"/>
        </dgm:presLayoutVars>
      </dgm:prSet>
      <dgm:spPr/>
    </dgm:pt>
    <dgm:pt modelId="{7675F951-3DA7-455B-B9ED-4789B3ED40F5}" type="pres">
      <dgm:prSet presAssocID="{1D8E5C48-957C-4C1B-BED3-84E8B921E611}" presName="sibTrans" presStyleCnt="0"/>
      <dgm:spPr/>
    </dgm:pt>
    <dgm:pt modelId="{A92B2F85-0C74-4CB7-9E50-99BA6789F140}" type="pres">
      <dgm:prSet presAssocID="{2CCD9825-4F2F-4042-AA7E-439A5C4830FE}" presName="composite" presStyleCnt="0"/>
      <dgm:spPr/>
    </dgm:pt>
    <dgm:pt modelId="{BD344D55-5569-43AB-9E28-FD977A65A946}" type="pres">
      <dgm:prSet presAssocID="{2CCD9825-4F2F-4042-AA7E-439A5C4830FE}" presName="ParentText" presStyleLbl="node1" presStyleIdx="10" presStyleCnt="11">
        <dgm:presLayoutVars>
          <dgm:chMax val="1"/>
          <dgm:chPref val="1"/>
          <dgm:bulletEnabled val="1"/>
        </dgm:presLayoutVars>
      </dgm:prSet>
      <dgm:spPr/>
    </dgm:pt>
    <dgm:pt modelId="{EAEE2F73-8B1C-49BA-ACCF-57A65D8B3F66}" type="pres">
      <dgm:prSet presAssocID="{2CCD9825-4F2F-4042-AA7E-439A5C4830FE}" presName="FinalChildText" presStyleLbl="revTx" presStyleIdx="10" presStyleCnt="11" custScaleX="242336" custLinFactX="11312" custLinFactNeighborX="100000" custLinFactNeighborY="2700">
        <dgm:presLayoutVars>
          <dgm:chMax val="0"/>
          <dgm:chPref val="0"/>
          <dgm:bulletEnabled val="1"/>
        </dgm:presLayoutVars>
      </dgm:prSet>
      <dgm:spPr/>
    </dgm:pt>
  </dgm:ptLst>
  <dgm:cxnLst>
    <dgm:cxn modelId="{6079A701-3242-4305-AA8A-569E61777A53}" type="presOf" srcId="{3BB8BC3E-8D04-45F5-AB45-5FF7E73ED5D5}" destId="{92971A37-56D7-499F-AF36-F0AE4FA0D2BB}" srcOrd="0" destOrd="0" presId="urn:microsoft.com/office/officeart/2005/8/layout/StepDownProcess"/>
    <dgm:cxn modelId="{17607902-2682-4D12-8B3E-5C510E5D5C77}" srcId="{F8F4DF8C-93A7-43DE-8DC1-46656839CBF3}" destId="{F537A4E7-4DD5-4285-B06E-87619A0E1545}" srcOrd="0" destOrd="0" parTransId="{1AB1E1EC-30D3-44F2-AC70-50B66C30BAA8}" sibTransId="{73EB7D65-F2C8-462E-B753-4E7ECA4E1515}"/>
    <dgm:cxn modelId="{AD913A15-5387-4A3F-BFD0-986B5A4D9801}" type="presOf" srcId="{9AC4FB15-3E38-4ADC-BAEA-DF7D42EAC13D}" destId="{60C2AACB-6B3B-4A9C-AE67-6AED7B5D4599}" srcOrd="0" destOrd="0" presId="urn:microsoft.com/office/officeart/2005/8/layout/StepDownProcess"/>
    <dgm:cxn modelId="{A9E8FF1E-F9D6-4BD5-9410-3DFD90D28340}" type="presOf" srcId="{CF678AFC-F339-4EC9-9B01-6A0452A8D2D7}" destId="{185F591A-F043-4764-A222-56C073BBEF23}" srcOrd="0" destOrd="0" presId="urn:microsoft.com/office/officeart/2005/8/layout/StepDownProcess"/>
    <dgm:cxn modelId="{F63F8421-A030-4736-9886-2A458AA4B05F}" type="presOf" srcId="{3AE40814-1DA3-45B1-84F5-BE483A8D1C3E}" destId="{04BF9750-A374-4E80-8F73-59DB1257B50D}" srcOrd="0" destOrd="0" presId="urn:microsoft.com/office/officeart/2005/8/layout/StepDownProcess"/>
    <dgm:cxn modelId="{682B6225-05FB-4E5C-9D99-0CD71FCFE64B}" srcId="{90057222-C0CE-40EA-81FB-3DBF067E51D2}" destId="{57E39571-02FD-4799-8505-159A9DE8653A}" srcOrd="1" destOrd="0" parTransId="{9EB4F47A-6849-4B0D-9BA6-5089C811CCD2}" sibTransId="{08F3FB0F-712D-4728-BB76-E7A210F8C772}"/>
    <dgm:cxn modelId="{1F16202E-5AEB-48C2-A3A5-8DD18FB6D32A}" srcId="{4CD8CE83-488F-4180-8C6C-1A24389EB95C}" destId="{CD6C4DA2-B0DF-42E5-9A0B-CF0A6B03F0BF}" srcOrd="0" destOrd="0" parTransId="{5360E528-FC33-488A-B0BC-0E0ECC51F829}" sibTransId="{134DCEFE-6E05-49AF-978E-7939F2D767FE}"/>
    <dgm:cxn modelId="{A13CF43A-7B3F-450B-93E7-2F604AF520EC}" srcId="{2CCD9825-4F2F-4042-AA7E-439A5C4830FE}" destId="{58E3BBC0-05AF-46D6-B507-F646A3AAB9BB}" srcOrd="0" destOrd="0" parTransId="{1854985B-BC06-42D3-946D-8ED2E36A7198}" sibTransId="{E95A4F58-7DB1-4701-8FCE-5260DCA6669F}"/>
    <dgm:cxn modelId="{67FAEA5B-16A9-4207-BA0E-9BD6E300F6D8}" srcId="{90057222-C0CE-40EA-81FB-3DBF067E51D2}" destId="{3BB8BC3E-8D04-45F5-AB45-5FF7E73ED5D5}" srcOrd="6" destOrd="0" parTransId="{E534436A-4E93-46E3-8B2E-4E2FF9376B90}" sibTransId="{20F2B535-1582-413B-AAFE-7F28CF9CC3C7}"/>
    <dgm:cxn modelId="{5A31D55E-0E6E-4D82-A652-BFE05472077C}" type="presOf" srcId="{EA622219-E7BF-4CF4-B9E1-7A41DDC3B38D}" destId="{94BC6FD1-CFC9-4FAF-9B5B-60FC5CEE1D8F}" srcOrd="0" destOrd="0" presId="urn:microsoft.com/office/officeart/2005/8/layout/StepDownProcess"/>
    <dgm:cxn modelId="{F902535F-C7CE-40F8-8307-DEE1D82C35AA}" type="presOf" srcId="{091DB9B7-22ED-4A9C-B701-7B06DC2A83DD}" destId="{924327BD-AB0F-4E55-8DBD-CA3C2820E624}" srcOrd="0" destOrd="0" presId="urn:microsoft.com/office/officeart/2005/8/layout/StepDownProcess"/>
    <dgm:cxn modelId="{95B45B60-9CCD-4B41-ADF0-E6AB4BFA9A1B}" type="presOf" srcId="{F537A4E7-4DD5-4285-B06E-87619A0E1545}" destId="{5543466B-A589-41EC-AEF6-203ECC84BEC8}" srcOrd="0" destOrd="0" presId="urn:microsoft.com/office/officeart/2005/8/layout/StepDownProcess"/>
    <dgm:cxn modelId="{61B79341-F7C6-4D20-84EF-70F5EC0B2CAE}" type="presOf" srcId="{8162C8D7-A198-436E-8BBC-C46D26B5DA62}" destId="{7389BE54-2928-403C-954C-A33F53957663}" srcOrd="0" destOrd="0" presId="urn:microsoft.com/office/officeart/2005/8/layout/StepDownProcess"/>
    <dgm:cxn modelId="{37A4E568-B32A-40D7-8E27-3865BA2BBAAE}" srcId="{90057222-C0CE-40EA-81FB-3DBF067E51D2}" destId="{7661886E-87A3-402A-8CE6-0E96E353C398}" srcOrd="0" destOrd="0" parTransId="{1C8BB59D-EC03-4425-8FFA-F74A83EB5D27}" sibTransId="{A6914CB4-E238-4A69-9AC4-4C633B470307}"/>
    <dgm:cxn modelId="{E989FC48-7DFE-4F23-A7C6-626B6A9FE7ED}" type="presOf" srcId="{3E9EAA26-C502-4F39-99F2-00D2F1D21B5F}" destId="{5C9C023E-B01E-48E7-809E-7FA24E4A3B68}" srcOrd="0" destOrd="0" presId="urn:microsoft.com/office/officeart/2005/8/layout/StepDownProcess"/>
    <dgm:cxn modelId="{73D6234E-1B4D-48BA-9A78-F24C442ED417}" type="presOf" srcId="{58E3BBC0-05AF-46D6-B507-F646A3AAB9BB}" destId="{EAEE2F73-8B1C-49BA-ACCF-57A65D8B3F66}" srcOrd="0" destOrd="0" presId="urn:microsoft.com/office/officeart/2005/8/layout/StepDownProcess"/>
    <dgm:cxn modelId="{68DE9E54-A3CC-4A8D-A146-4DCD15774ED4}" type="presOf" srcId="{922EDB64-85AC-45CC-AB2B-273F68399125}" destId="{3A0E1BC1-A0D9-4C39-A037-BEB74EA162FB}" srcOrd="0" destOrd="0" presId="urn:microsoft.com/office/officeart/2005/8/layout/StepDownProcess"/>
    <dgm:cxn modelId="{DEE3C575-C8F8-49FD-BE4C-9F31938304CD}" srcId="{90057222-C0CE-40EA-81FB-3DBF067E51D2}" destId="{015A5620-3064-4582-BA61-585DD865698A}" srcOrd="8" destOrd="0" parTransId="{99574E35-9E16-4C57-B9E9-E55F1C203B4F}" sibTransId="{A0C9F367-CFCB-468C-9D80-FAB467595347}"/>
    <dgm:cxn modelId="{FB409A77-1730-4EA1-96AC-80686B2E772B}" srcId="{90057222-C0CE-40EA-81FB-3DBF067E51D2}" destId="{2CCD9825-4F2F-4042-AA7E-439A5C4830FE}" srcOrd="10" destOrd="0" parTransId="{0D265A7F-0B60-4F57-B107-87D9BB5AE7C5}" sibTransId="{BCC6B7C6-7203-47AF-81C5-F7D8FC41F177}"/>
    <dgm:cxn modelId="{E93DE559-5299-4207-912B-D87ABBD23C5D}" srcId="{90057222-C0CE-40EA-81FB-3DBF067E51D2}" destId="{6D74C28A-BEA0-4F0D-8F61-2FD04A2DC079}" srcOrd="9" destOrd="0" parTransId="{128B6205-7EDD-41B7-91F8-F2EFD78FCCC9}" sibTransId="{1D8E5C48-957C-4C1B-BED3-84E8B921E611}"/>
    <dgm:cxn modelId="{2231A17A-FB43-4FE5-B3BA-A03C97FC0632}" srcId="{7661886E-87A3-402A-8CE6-0E96E353C398}" destId="{5A709F1E-D078-4503-BB0B-453663882B8D}" srcOrd="0" destOrd="0" parTransId="{B45307F3-3791-4E86-B0F1-FF1E4270E65E}" sibTransId="{CFF641A5-69BF-4887-B9C2-1EE7135420DC}"/>
    <dgm:cxn modelId="{8B240480-0456-47B1-AD07-2ED1A9A2F51C}" srcId="{90057222-C0CE-40EA-81FB-3DBF067E51D2}" destId="{8162C8D7-A198-436E-8BBC-C46D26B5DA62}" srcOrd="4" destOrd="0" parTransId="{91052277-34B6-468D-96A8-71B6DF4E919E}" sibTransId="{67394DDE-1C2E-4CF6-80E7-024EE0358CC0}"/>
    <dgm:cxn modelId="{F4EEF580-B694-4EA0-9B17-DFC9FB07F615}" type="presOf" srcId="{57E39571-02FD-4799-8505-159A9DE8653A}" destId="{08AF7858-4FC4-449E-915A-B3066FED49AE}" srcOrd="0" destOrd="0" presId="urn:microsoft.com/office/officeart/2005/8/layout/StepDownProcess"/>
    <dgm:cxn modelId="{F0E27D86-D925-49AE-85FD-18D3B1FD94BB}" type="presOf" srcId="{F8F4DF8C-93A7-43DE-8DC1-46656839CBF3}" destId="{EA80EA72-DBF6-47EA-BD83-F9EAC31A57F6}" srcOrd="0" destOrd="0" presId="urn:microsoft.com/office/officeart/2005/8/layout/StepDownProcess"/>
    <dgm:cxn modelId="{69742D91-6148-496B-BDA5-A1BF221E8E90}" srcId="{EA622219-E7BF-4CF4-B9E1-7A41DDC3B38D}" destId="{3E9EAA26-C502-4F39-99F2-00D2F1D21B5F}" srcOrd="0" destOrd="0" parTransId="{27638BA0-8F71-4E18-9ED2-C540927B8665}" sibTransId="{173E3E24-959A-4726-ADEC-DC68F98CED71}"/>
    <dgm:cxn modelId="{AA722E98-EF87-491D-BD66-FFBE02B74D69}" type="presOf" srcId="{650A5C3A-6C96-4A39-A4A8-D071DE7D0853}" destId="{E5F0BA1E-2744-4B79-BD7A-F0FED379CE5A}" srcOrd="0" destOrd="0" presId="urn:microsoft.com/office/officeart/2005/8/layout/StepDownProcess"/>
    <dgm:cxn modelId="{3554399D-E7EC-4F58-A490-AEC0F423CB69}" type="presOf" srcId="{CD9BAD8C-CD91-468A-8039-B3B3CFA65C3E}" destId="{6098610A-0369-4863-9858-F7C3706499D4}" srcOrd="0" destOrd="0" presId="urn:microsoft.com/office/officeart/2005/8/layout/StepDownProcess"/>
    <dgm:cxn modelId="{D248969F-2784-4A97-B798-E920AE1EECD1}" srcId="{015A5620-3064-4582-BA61-585DD865698A}" destId="{650A5C3A-6C96-4A39-A4A8-D071DE7D0853}" srcOrd="0" destOrd="0" parTransId="{ED3BDF60-E99D-49E1-B4E4-9718F114231E}" sibTransId="{DECA3ACD-AC33-4FAE-8276-88F2E00034CA}"/>
    <dgm:cxn modelId="{D5EA12A2-71C1-4B11-B60D-DD9FF38E4555}" type="presOf" srcId="{2CCD9825-4F2F-4042-AA7E-439A5C4830FE}" destId="{BD344D55-5569-43AB-9E28-FD977A65A946}" srcOrd="0" destOrd="0" presId="urn:microsoft.com/office/officeart/2005/8/layout/StepDownProcess"/>
    <dgm:cxn modelId="{DFFAFCA4-A727-4108-BD36-1F1AAB66A207}" type="presOf" srcId="{90057222-C0CE-40EA-81FB-3DBF067E51D2}" destId="{124255CF-87EB-42EC-A442-8EBA01E242D7}" srcOrd="0" destOrd="0" presId="urn:microsoft.com/office/officeart/2005/8/layout/StepDownProcess"/>
    <dgm:cxn modelId="{57B948AD-F581-420F-8E7F-A8922D713BD8}" type="presOf" srcId="{7661886E-87A3-402A-8CE6-0E96E353C398}" destId="{362D7E3D-F862-4528-B966-7EB5D6CA82F7}" srcOrd="0" destOrd="0" presId="urn:microsoft.com/office/officeart/2005/8/layout/StepDownProcess"/>
    <dgm:cxn modelId="{1E3147AF-A77D-4A96-A2E4-AC8B451457CB}" type="presOf" srcId="{4CD8CE83-488F-4180-8C6C-1A24389EB95C}" destId="{0870741F-FBC1-4F4B-B197-2EC0A1A2F853}" srcOrd="0" destOrd="0" presId="urn:microsoft.com/office/officeart/2005/8/layout/StepDownProcess"/>
    <dgm:cxn modelId="{1EFB3EB2-68CB-4E0B-AFAF-60A6E84494CD}" srcId="{8162C8D7-A198-436E-8BBC-C46D26B5DA62}" destId="{CF678AFC-F339-4EC9-9B01-6A0452A8D2D7}" srcOrd="0" destOrd="0" parTransId="{0BA9ABA6-73C9-4E80-BE69-E1CFF108C059}" sibTransId="{37B6AFEE-5A24-4F0C-A9AB-A2984690E337}"/>
    <dgm:cxn modelId="{DF1CE7B5-A447-4483-85EA-EE889DB5075B}" srcId="{57E39571-02FD-4799-8505-159A9DE8653A}" destId="{922EDB64-85AC-45CC-AB2B-273F68399125}" srcOrd="0" destOrd="0" parTransId="{F57D0ACB-5465-4CA5-BE9D-1C77697B5FCF}" sibTransId="{5E9DA6B6-D70C-4819-892F-5B78C078231A}"/>
    <dgm:cxn modelId="{B955E1B8-C199-4ADF-8725-221D17C5C812}" type="presOf" srcId="{5A709F1E-D078-4503-BB0B-453663882B8D}" destId="{8A99CE7F-09B1-43E6-A479-6AB0F4DD77D0}" srcOrd="0" destOrd="0" presId="urn:microsoft.com/office/officeart/2005/8/layout/StepDownProcess"/>
    <dgm:cxn modelId="{99BF67C3-E17F-4934-9AB6-669924D2DB86}" srcId="{90057222-C0CE-40EA-81FB-3DBF067E51D2}" destId="{F8F4DF8C-93A7-43DE-8DC1-46656839CBF3}" srcOrd="7" destOrd="0" parTransId="{BB2B49BB-004F-4B81-81D0-5DCC290BF95E}" sibTransId="{0B859F5A-E3E6-43D4-B35E-FA38E86584D0}"/>
    <dgm:cxn modelId="{171DB2C4-E086-42FF-80BE-BBB93740C009}" srcId="{90057222-C0CE-40EA-81FB-3DBF067E51D2}" destId="{091DB9B7-22ED-4A9C-B701-7B06DC2A83DD}" srcOrd="3" destOrd="0" parTransId="{F594D523-7451-4C95-8F0E-03EAFD56CF79}" sibTransId="{87FCF8C8-85BA-44E4-97ED-432F230605C8}"/>
    <dgm:cxn modelId="{53FA73C6-EC1C-4CA9-9D37-0DCF407A543A}" srcId="{90057222-C0CE-40EA-81FB-3DBF067E51D2}" destId="{4CD8CE83-488F-4180-8C6C-1A24389EB95C}" srcOrd="5" destOrd="0" parTransId="{05586AAD-6E89-4A20-847A-4FDDBE4B2230}" sibTransId="{308B830A-1628-4A62-B3DF-453CB71D4C2B}"/>
    <dgm:cxn modelId="{368661DC-64B7-4C8C-BF74-EB8F8B83A63B}" srcId="{091DB9B7-22ED-4A9C-B701-7B06DC2A83DD}" destId="{9AC4FB15-3E38-4ADC-BAEA-DF7D42EAC13D}" srcOrd="0" destOrd="0" parTransId="{4B13D261-CA35-4061-A8E8-7BF3B31102DD}" sibTransId="{626954FF-6B6D-48E4-B9C0-5C92F18B18BC}"/>
    <dgm:cxn modelId="{8559FDDC-DAB3-4BE6-9048-9B27361B5DAE}" srcId="{90057222-C0CE-40EA-81FB-3DBF067E51D2}" destId="{EA622219-E7BF-4CF4-B9E1-7A41DDC3B38D}" srcOrd="2" destOrd="0" parTransId="{7F742D86-539C-41B9-968D-5664F0DB1394}" sibTransId="{69E3413E-8BB0-4AB6-A5BB-1CA322B1B776}"/>
    <dgm:cxn modelId="{FF3BC1E7-2D11-4898-B07E-6119CB1534F7}" type="presOf" srcId="{015A5620-3064-4582-BA61-585DD865698A}" destId="{46CDFAF6-F5FB-45E5-BB8C-334B15215339}" srcOrd="0" destOrd="0" presId="urn:microsoft.com/office/officeart/2005/8/layout/StepDownProcess"/>
    <dgm:cxn modelId="{86DB85EA-754E-4637-A3F4-C6D611610418}" type="presOf" srcId="{6D74C28A-BEA0-4F0D-8F61-2FD04A2DC079}" destId="{CD433872-C952-43FC-AE7B-514F43C66AA0}" srcOrd="0" destOrd="0" presId="urn:microsoft.com/office/officeart/2005/8/layout/StepDownProcess"/>
    <dgm:cxn modelId="{B67A8CED-6FAC-40F4-A96E-469ABA2F6B09}" srcId="{6D74C28A-BEA0-4F0D-8F61-2FD04A2DC079}" destId="{3AE40814-1DA3-45B1-84F5-BE483A8D1C3E}" srcOrd="0" destOrd="0" parTransId="{8DC807FD-5BBD-4693-82DF-83DCF0E79BFE}" sibTransId="{CABF97F0-A520-4E05-B25C-31AE81648649}"/>
    <dgm:cxn modelId="{4187E2F5-D470-4373-BAA8-4ECF311AC02D}" srcId="{3BB8BC3E-8D04-45F5-AB45-5FF7E73ED5D5}" destId="{CD9BAD8C-CD91-468A-8039-B3B3CFA65C3E}" srcOrd="0" destOrd="0" parTransId="{EE5AE9EE-3560-4687-8DBD-09F4DF387F8D}" sibTransId="{62D1690A-388D-4CFE-92E2-7FA4E3D2754A}"/>
    <dgm:cxn modelId="{A04885F7-6B7A-4953-998A-64F6156D274F}" type="presOf" srcId="{CD6C4DA2-B0DF-42E5-9A0B-CF0A6B03F0BF}" destId="{56FC05E8-443E-4993-A87A-A554983F0FD6}" srcOrd="0" destOrd="0" presId="urn:microsoft.com/office/officeart/2005/8/layout/StepDownProcess"/>
    <dgm:cxn modelId="{D851F8CE-BEC5-4BB6-9689-FCE2084A8CD5}" type="presParOf" srcId="{124255CF-87EB-42EC-A442-8EBA01E242D7}" destId="{45E48C9E-497C-4CEC-AAD1-525B9AA7D4BC}" srcOrd="0" destOrd="0" presId="urn:microsoft.com/office/officeart/2005/8/layout/StepDownProcess"/>
    <dgm:cxn modelId="{A59C3F46-10BD-4821-B100-32BEC3DEA587}" type="presParOf" srcId="{45E48C9E-497C-4CEC-AAD1-525B9AA7D4BC}" destId="{2FE0C10A-DB42-4494-9200-6BF029D0036B}" srcOrd="0" destOrd="0" presId="urn:microsoft.com/office/officeart/2005/8/layout/StepDownProcess"/>
    <dgm:cxn modelId="{649358D5-E089-4A20-8877-65CDDD84D8C1}" type="presParOf" srcId="{45E48C9E-497C-4CEC-AAD1-525B9AA7D4BC}" destId="{362D7E3D-F862-4528-B966-7EB5D6CA82F7}" srcOrd="1" destOrd="0" presId="urn:microsoft.com/office/officeart/2005/8/layout/StepDownProcess"/>
    <dgm:cxn modelId="{F76772BB-DEF4-4576-9C69-4C3E9FB2606C}" type="presParOf" srcId="{45E48C9E-497C-4CEC-AAD1-525B9AA7D4BC}" destId="{8A99CE7F-09B1-43E6-A479-6AB0F4DD77D0}" srcOrd="2" destOrd="0" presId="urn:microsoft.com/office/officeart/2005/8/layout/StepDownProcess"/>
    <dgm:cxn modelId="{72F4AB1D-574C-4D7F-A18E-6D8A2DE82D47}" type="presParOf" srcId="{124255CF-87EB-42EC-A442-8EBA01E242D7}" destId="{22E702AB-8708-4846-BFD5-94F039B773BE}" srcOrd="1" destOrd="0" presId="urn:microsoft.com/office/officeart/2005/8/layout/StepDownProcess"/>
    <dgm:cxn modelId="{BE6E51BD-D4FD-47A6-90F9-D998F3D565A5}" type="presParOf" srcId="{124255CF-87EB-42EC-A442-8EBA01E242D7}" destId="{1E133CF7-DFF6-43BA-9AB8-0BEED27D10F1}" srcOrd="2" destOrd="0" presId="urn:microsoft.com/office/officeart/2005/8/layout/StepDownProcess"/>
    <dgm:cxn modelId="{D9C2CC64-DC32-4A69-8309-AA5C100B9AF7}" type="presParOf" srcId="{1E133CF7-DFF6-43BA-9AB8-0BEED27D10F1}" destId="{57808273-B4EC-4E8E-AC24-B748F581BD22}" srcOrd="0" destOrd="0" presId="urn:microsoft.com/office/officeart/2005/8/layout/StepDownProcess"/>
    <dgm:cxn modelId="{3ADC6C94-DA48-4EBA-907B-A82156D3FA0F}" type="presParOf" srcId="{1E133CF7-DFF6-43BA-9AB8-0BEED27D10F1}" destId="{08AF7858-4FC4-449E-915A-B3066FED49AE}" srcOrd="1" destOrd="0" presId="urn:microsoft.com/office/officeart/2005/8/layout/StepDownProcess"/>
    <dgm:cxn modelId="{512A6947-6935-41FA-8179-2FB4B97F85A7}" type="presParOf" srcId="{1E133CF7-DFF6-43BA-9AB8-0BEED27D10F1}" destId="{3A0E1BC1-A0D9-4C39-A037-BEB74EA162FB}" srcOrd="2" destOrd="0" presId="urn:microsoft.com/office/officeart/2005/8/layout/StepDownProcess"/>
    <dgm:cxn modelId="{913EFC2C-7358-4728-B69B-F61939759DB0}" type="presParOf" srcId="{124255CF-87EB-42EC-A442-8EBA01E242D7}" destId="{70EB86CD-1D3B-4ABB-9168-F73336E4979D}" srcOrd="3" destOrd="0" presId="urn:microsoft.com/office/officeart/2005/8/layout/StepDownProcess"/>
    <dgm:cxn modelId="{0A60DE38-6DDC-4549-B089-A75205585011}" type="presParOf" srcId="{124255CF-87EB-42EC-A442-8EBA01E242D7}" destId="{1FE20A47-37CB-4EBD-875E-DC6CEB2789E7}" srcOrd="4" destOrd="0" presId="urn:microsoft.com/office/officeart/2005/8/layout/StepDownProcess"/>
    <dgm:cxn modelId="{B5760BD3-42CF-4A39-992C-24155C46A8A1}" type="presParOf" srcId="{1FE20A47-37CB-4EBD-875E-DC6CEB2789E7}" destId="{DDC1D818-40F9-46CD-8E8D-F00CF0A7EC04}" srcOrd="0" destOrd="0" presId="urn:microsoft.com/office/officeart/2005/8/layout/StepDownProcess"/>
    <dgm:cxn modelId="{48FC2A08-A590-4118-BE2D-85218B14FDC0}" type="presParOf" srcId="{1FE20A47-37CB-4EBD-875E-DC6CEB2789E7}" destId="{94BC6FD1-CFC9-4FAF-9B5B-60FC5CEE1D8F}" srcOrd="1" destOrd="0" presId="urn:microsoft.com/office/officeart/2005/8/layout/StepDownProcess"/>
    <dgm:cxn modelId="{59A03A82-69CA-4FA5-982F-9F96B45609EF}" type="presParOf" srcId="{1FE20A47-37CB-4EBD-875E-DC6CEB2789E7}" destId="{5C9C023E-B01E-48E7-809E-7FA24E4A3B68}" srcOrd="2" destOrd="0" presId="urn:microsoft.com/office/officeart/2005/8/layout/StepDownProcess"/>
    <dgm:cxn modelId="{E1B0CF0F-4491-42EB-A155-0848F0A091FB}" type="presParOf" srcId="{124255CF-87EB-42EC-A442-8EBA01E242D7}" destId="{BB15FB48-39FF-4CB7-BF5E-AA77C271A797}" srcOrd="5" destOrd="0" presId="urn:microsoft.com/office/officeart/2005/8/layout/StepDownProcess"/>
    <dgm:cxn modelId="{AF75071D-BA6A-4362-B2DB-865011751ED1}" type="presParOf" srcId="{124255CF-87EB-42EC-A442-8EBA01E242D7}" destId="{B4189623-5F7F-43DD-8D11-5789AFDB3DBE}" srcOrd="6" destOrd="0" presId="urn:microsoft.com/office/officeart/2005/8/layout/StepDownProcess"/>
    <dgm:cxn modelId="{6564E3F3-C390-4C95-BE01-10D3BFFDF913}" type="presParOf" srcId="{B4189623-5F7F-43DD-8D11-5789AFDB3DBE}" destId="{BDC626B0-C1B6-43E0-8B2B-00E9687C9CDD}" srcOrd="0" destOrd="0" presId="urn:microsoft.com/office/officeart/2005/8/layout/StepDownProcess"/>
    <dgm:cxn modelId="{DCE4D42E-BC67-4340-B931-D02F7B60E374}" type="presParOf" srcId="{B4189623-5F7F-43DD-8D11-5789AFDB3DBE}" destId="{924327BD-AB0F-4E55-8DBD-CA3C2820E624}" srcOrd="1" destOrd="0" presId="urn:microsoft.com/office/officeart/2005/8/layout/StepDownProcess"/>
    <dgm:cxn modelId="{9D447783-25F7-4D2F-9CDE-6C9576C112A8}" type="presParOf" srcId="{B4189623-5F7F-43DD-8D11-5789AFDB3DBE}" destId="{60C2AACB-6B3B-4A9C-AE67-6AED7B5D4599}" srcOrd="2" destOrd="0" presId="urn:microsoft.com/office/officeart/2005/8/layout/StepDownProcess"/>
    <dgm:cxn modelId="{2EFBE27B-AA76-4ADD-A64D-4185FD4D8315}" type="presParOf" srcId="{124255CF-87EB-42EC-A442-8EBA01E242D7}" destId="{96739C4F-947F-4B0E-8475-74BABE0D27C8}" srcOrd="7" destOrd="0" presId="urn:microsoft.com/office/officeart/2005/8/layout/StepDownProcess"/>
    <dgm:cxn modelId="{0A03E1AF-EB0A-4488-B197-C0CE66616455}" type="presParOf" srcId="{124255CF-87EB-42EC-A442-8EBA01E242D7}" destId="{E44F753F-6E48-436E-A914-3AE0BEC04665}" srcOrd="8" destOrd="0" presId="urn:microsoft.com/office/officeart/2005/8/layout/StepDownProcess"/>
    <dgm:cxn modelId="{8FEE673C-675F-4DF9-A945-C8A2F69BFC9E}" type="presParOf" srcId="{E44F753F-6E48-436E-A914-3AE0BEC04665}" destId="{CAFA77BD-FE6D-49B2-8E85-38A5C0307F46}" srcOrd="0" destOrd="0" presId="urn:microsoft.com/office/officeart/2005/8/layout/StepDownProcess"/>
    <dgm:cxn modelId="{2FBC10FE-2ADD-4036-9AEE-3E0CD6AC6A42}" type="presParOf" srcId="{E44F753F-6E48-436E-A914-3AE0BEC04665}" destId="{7389BE54-2928-403C-954C-A33F53957663}" srcOrd="1" destOrd="0" presId="urn:microsoft.com/office/officeart/2005/8/layout/StepDownProcess"/>
    <dgm:cxn modelId="{0B29A999-22DC-476C-8CCB-CF27A10EACD0}" type="presParOf" srcId="{E44F753F-6E48-436E-A914-3AE0BEC04665}" destId="{185F591A-F043-4764-A222-56C073BBEF23}" srcOrd="2" destOrd="0" presId="urn:microsoft.com/office/officeart/2005/8/layout/StepDownProcess"/>
    <dgm:cxn modelId="{5B74E743-F870-4E5F-B617-3B6F1B5640FC}" type="presParOf" srcId="{124255CF-87EB-42EC-A442-8EBA01E242D7}" destId="{601258BA-68F2-4369-9553-DE1183653FC3}" srcOrd="9" destOrd="0" presId="urn:microsoft.com/office/officeart/2005/8/layout/StepDownProcess"/>
    <dgm:cxn modelId="{20BB7D81-A1DE-49F5-BC39-286D6D84DE40}" type="presParOf" srcId="{124255CF-87EB-42EC-A442-8EBA01E242D7}" destId="{6091770C-40D8-42A1-A33C-44F23C9A23D1}" srcOrd="10" destOrd="0" presId="urn:microsoft.com/office/officeart/2005/8/layout/StepDownProcess"/>
    <dgm:cxn modelId="{15A2AF80-C046-4784-BED8-322594DB07C4}" type="presParOf" srcId="{6091770C-40D8-42A1-A33C-44F23C9A23D1}" destId="{EE65A35D-E928-4DF6-AD93-32F1EB8EE23F}" srcOrd="0" destOrd="0" presId="urn:microsoft.com/office/officeart/2005/8/layout/StepDownProcess"/>
    <dgm:cxn modelId="{F515D1BC-3A79-4E5A-9002-824A8D483AD0}" type="presParOf" srcId="{6091770C-40D8-42A1-A33C-44F23C9A23D1}" destId="{0870741F-FBC1-4F4B-B197-2EC0A1A2F853}" srcOrd="1" destOrd="0" presId="urn:microsoft.com/office/officeart/2005/8/layout/StepDownProcess"/>
    <dgm:cxn modelId="{3EEBE1EF-4EB7-4B6E-A052-430D31BA75F9}" type="presParOf" srcId="{6091770C-40D8-42A1-A33C-44F23C9A23D1}" destId="{56FC05E8-443E-4993-A87A-A554983F0FD6}" srcOrd="2" destOrd="0" presId="urn:microsoft.com/office/officeart/2005/8/layout/StepDownProcess"/>
    <dgm:cxn modelId="{5944EC19-14BD-4982-9D92-892AF9642E4A}" type="presParOf" srcId="{124255CF-87EB-42EC-A442-8EBA01E242D7}" destId="{44C11673-D9C1-4CAA-AEE0-D849515E787B}" srcOrd="11" destOrd="0" presId="urn:microsoft.com/office/officeart/2005/8/layout/StepDownProcess"/>
    <dgm:cxn modelId="{56D262A1-3950-49E4-B2D6-97FD04C40864}" type="presParOf" srcId="{124255CF-87EB-42EC-A442-8EBA01E242D7}" destId="{D7844213-823D-4236-A661-FDA9334C086B}" srcOrd="12" destOrd="0" presId="urn:microsoft.com/office/officeart/2005/8/layout/StepDownProcess"/>
    <dgm:cxn modelId="{C55AC5CB-4AD0-4443-82F8-1913E455101F}" type="presParOf" srcId="{D7844213-823D-4236-A661-FDA9334C086B}" destId="{60EC3C2B-ED8B-4985-B0F8-8E8B4097BD1E}" srcOrd="0" destOrd="0" presId="urn:microsoft.com/office/officeart/2005/8/layout/StepDownProcess"/>
    <dgm:cxn modelId="{E1E2A85B-24DC-4668-8BD0-948CDB84A291}" type="presParOf" srcId="{D7844213-823D-4236-A661-FDA9334C086B}" destId="{92971A37-56D7-499F-AF36-F0AE4FA0D2BB}" srcOrd="1" destOrd="0" presId="urn:microsoft.com/office/officeart/2005/8/layout/StepDownProcess"/>
    <dgm:cxn modelId="{60B6C0F1-C16C-43E0-AF48-9DBBC2309556}" type="presParOf" srcId="{D7844213-823D-4236-A661-FDA9334C086B}" destId="{6098610A-0369-4863-9858-F7C3706499D4}" srcOrd="2" destOrd="0" presId="urn:microsoft.com/office/officeart/2005/8/layout/StepDownProcess"/>
    <dgm:cxn modelId="{C766B381-16E1-4CDB-9E2F-AC6D505EB9AE}" type="presParOf" srcId="{124255CF-87EB-42EC-A442-8EBA01E242D7}" destId="{FFD6F362-7227-4191-9289-B89A9EF1C263}" srcOrd="13" destOrd="0" presId="urn:microsoft.com/office/officeart/2005/8/layout/StepDownProcess"/>
    <dgm:cxn modelId="{D2BC19B0-9CED-4726-BC11-9900E7F9F05F}" type="presParOf" srcId="{124255CF-87EB-42EC-A442-8EBA01E242D7}" destId="{D09879D7-D6B1-4896-865A-29503CADFD2B}" srcOrd="14" destOrd="0" presId="urn:microsoft.com/office/officeart/2005/8/layout/StepDownProcess"/>
    <dgm:cxn modelId="{16CB434A-DB6B-4D77-AE38-E7563C694392}" type="presParOf" srcId="{D09879D7-D6B1-4896-865A-29503CADFD2B}" destId="{8355E694-4F64-4188-850C-CE904BBB0C6A}" srcOrd="0" destOrd="0" presId="urn:microsoft.com/office/officeart/2005/8/layout/StepDownProcess"/>
    <dgm:cxn modelId="{CB2ABFAF-1E96-4D1F-9CD1-7FEF27B0B503}" type="presParOf" srcId="{D09879D7-D6B1-4896-865A-29503CADFD2B}" destId="{EA80EA72-DBF6-47EA-BD83-F9EAC31A57F6}" srcOrd="1" destOrd="0" presId="urn:microsoft.com/office/officeart/2005/8/layout/StepDownProcess"/>
    <dgm:cxn modelId="{324E82CF-5C42-4460-AC4A-CC130DB8D577}" type="presParOf" srcId="{D09879D7-D6B1-4896-865A-29503CADFD2B}" destId="{5543466B-A589-41EC-AEF6-203ECC84BEC8}" srcOrd="2" destOrd="0" presId="urn:microsoft.com/office/officeart/2005/8/layout/StepDownProcess"/>
    <dgm:cxn modelId="{D4831206-6609-4081-B4A6-D3D939F46638}" type="presParOf" srcId="{124255CF-87EB-42EC-A442-8EBA01E242D7}" destId="{C7F03F84-1C61-4987-8FA1-0EC15A220EA3}" srcOrd="15" destOrd="0" presId="urn:microsoft.com/office/officeart/2005/8/layout/StepDownProcess"/>
    <dgm:cxn modelId="{91FE75D4-C01B-4829-A60A-253563EF3596}" type="presParOf" srcId="{124255CF-87EB-42EC-A442-8EBA01E242D7}" destId="{62A0EE7C-772E-42F5-9F00-B9E832705604}" srcOrd="16" destOrd="0" presId="urn:microsoft.com/office/officeart/2005/8/layout/StepDownProcess"/>
    <dgm:cxn modelId="{7BFD231B-5705-42D6-9E6B-40B89790DC63}" type="presParOf" srcId="{62A0EE7C-772E-42F5-9F00-B9E832705604}" destId="{B7679CF1-3FD2-4EC8-B8F1-7B3649AD7D14}" srcOrd="0" destOrd="0" presId="urn:microsoft.com/office/officeart/2005/8/layout/StepDownProcess"/>
    <dgm:cxn modelId="{FF01C5B0-EF8D-458A-B879-218229AEEA2D}" type="presParOf" srcId="{62A0EE7C-772E-42F5-9F00-B9E832705604}" destId="{46CDFAF6-F5FB-45E5-BB8C-334B15215339}" srcOrd="1" destOrd="0" presId="urn:microsoft.com/office/officeart/2005/8/layout/StepDownProcess"/>
    <dgm:cxn modelId="{763E71F3-D6C9-43DB-8785-7CE09036F1B3}" type="presParOf" srcId="{62A0EE7C-772E-42F5-9F00-B9E832705604}" destId="{E5F0BA1E-2744-4B79-BD7A-F0FED379CE5A}" srcOrd="2" destOrd="0" presId="urn:microsoft.com/office/officeart/2005/8/layout/StepDownProcess"/>
    <dgm:cxn modelId="{ABFD76E2-9E6F-48F6-B9B9-E60E47190E1D}" type="presParOf" srcId="{124255CF-87EB-42EC-A442-8EBA01E242D7}" destId="{DB0BEFDE-885E-4F88-A443-8F339E4426ED}" srcOrd="17" destOrd="0" presId="urn:microsoft.com/office/officeart/2005/8/layout/StepDownProcess"/>
    <dgm:cxn modelId="{E465B2D9-83BA-41EE-A04F-E48393D1B55E}" type="presParOf" srcId="{124255CF-87EB-42EC-A442-8EBA01E242D7}" destId="{05B626BE-0667-4BD4-966F-E6486B7F9276}" srcOrd="18" destOrd="0" presId="urn:microsoft.com/office/officeart/2005/8/layout/StepDownProcess"/>
    <dgm:cxn modelId="{590FB66C-13D0-4897-8AED-1E0731566A7E}" type="presParOf" srcId="{05B626BE-0667-4BD4-966F-E6486B7F9276}" destId="{C647FD56-5582-4AAC-AC11-C6097B27ECEA}" srcOrd="0" destOrd="0" presId="urn:microsoft.com/office/officeart/2005/8/layout/StepDownProcess"/>
    <dgm:cxn modelId="{66995F5B-5990-453A-BFC7-10EC2238AD25}" type="presParOf" srcId="{05B626BE-0667-4BD4-966F-E6486B7F9276}" destId="{CD433872-C952-43FC-AE7B-514F43C66AA0}" srcOrd="1" destOrd="0" presId="urn:microsoft.com/office/officeart/2005/8/layout/StepDownProcess"/>
    <dgm:cxn modelId="{BE17690A-9A44-44E1-BE54-7E6627FF03E0}" type="presParOf" srcId="{05B626BE-0667-4BD4-966F-E6486B7F9276}" destId="{04BF9750-A374-4E80-8F73-59DB1257B50D}" srcOrd="2" destOrd="0" presId="urn:microsoft.com/office/officeart/2005/8/layout/StepDownProcess"/>
    <dgm:cxn modelId="{7EF558D0-EA53-4A17-ADC5-09F4E663F33F}" type="presParOf" srcId="{124255CF-87EB-42EC-A442-8EBA01E242D7}" destId="{7675F951-3DA7-455B-B9ED-4789B3ED40F5}" srcOrd="19" destOrd="0" presId="urn:microsoft.com/office/officeart/2005/8/layout/StepDownProcess"/>
    <dgm:cxn modelId="{8C483F6B-E3A4-49D8-BD12-C718C7D748B2}" type="presParOf" srcId="{124255CF-87EB-42EC-A442-8EBA01E242D7}" destId="{A92B2F85-0C74-4CB7-9E50-99BA6789F140}" srcOrd="20" destOrd="0" presId="urn:microsoft.com/office/officeart/2005/8/layout/StepDownProcess"/>
    <dgm:cxn modelId="{8395A3A4-C63B-453C-8DB3-95B4158EDDA2}" type="presParOf" srcId="{A92B2F85-0C74-4CB7-9E50-99BA6789F140}" destId="{BD344D55-5569-43AB-9E28-FD977A65A946}" srcOrd="0" destOrd="0" presId="urn:microsoft.com/office/officeart/2005/8/layout/StepDownProcess"/>
    <dgm:cxn modelId="{3DC06FE6-B59C-4C42-BA1A-5246194B4C61}" type="presParOf" srcId="{A92B2F85-0C74-4CB7-9E50-99BA6789F140}" destId="{EAEE2F73-8B1C-49BA-ACCF-57A65D8B3F6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0C10A-DB42-4494-9200-6BF029D0036B}">
      <dsp:nvSpPr>
        <dsp:cNvPr id="0" name=""/>
        <dsp:cNvSpPr/>
      </dsp:nvSpPr>
      <dsp:spPr>
        <a:xfrm rot="5400000">
          <a:off x="557473" y="398996"/>
          <a:ext cx="329287" cy="3748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D7E3D-F862-4528-B966-7EB5D6CA82F7}">
      <dsp:nvSpPr>
        <dsp:cNvPr id="0" name=""/>
        <dsp:cNvSpPr/>
      </dsp:nvSpPr>
      <dsp:spPr>
        <a:xfrm>
          <a:off x="478696" y="17042"/>
          <a:ext cx="554325" cy="38801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1</a:t>
          </a:r>
        </a:p>
      </dsp:txBody>
      <dsp:txXfrm>
        <a:off x="497640" y="35986"/>
        <a:ext cx="516437" cy="350122"/>
      </dsp:txXfrm>
    </dsp:sp>
    <dsp:sp modelId="{8A99CE7F-09B1-43E6-A479-6AB0F4DD77D0}">
      <dsp:nvSpPr>
        <dsp:cNvPr id="0" name=""/>
        <dsp:cNvSpPr/>
      </dsp:nvSpPr>
      <dsp:spPr>
        <a:xfrm>
          <a:off x="1138867" y="62513"/>
          <a:ext cx="1241438" cy="3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‘rounds’ of willow split into ‘clefts’</a:t>
          </a:r>
        </a:p>
      </dsp:txBody>
      <dsp:txXfrm>
        <a:off x="1138867" y="62513"/>
        <a:ext cx="1241438" cy="313606"/>
      </dsp:txXfrm>
    </dsp:sp>
    <dsp:sp modelId="{57808273-B4EC-4E8E-AC24-B748F581BD22}">
      <dsp:nvSpPr>
        <dsp:cNvPr id="0" name=""/>
        <dsp:cNvSpPr/>
      </dsp:nvSpPr>
      <dsp:spPr>
        <a:xfrm rot="5400000">
          <a:off x="1218254" y="834860"/>
          <a:ext cx="329287" cy="3748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F7858-4FC4-449E-915A-B3066FED49AE}">
      <dsp:nvSpPr>
        <dsp:cNvPr id="0" name=""/>
        <dsp:cNvSpPr/>
      </dsp:nvSpPr>
      <dsp:spPr>
        <a:xfrm>
          <a:off x="1131013" y="469838"/>
          <a:ext cx="554325" cy="38801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2</a:t>
          </a:r>
        </a:p>
      </dsp:txBody>
      <dsp:txXfrm>
        <a:off x="1149957" y="488782"/>
        <a:ext cx="516437" cy="350122"/>
      </dsp:txXfrm>
    </dsp:sp>
    <dsp:sp modelId="{3A0E1BC1-A0D9-4C39-A037-BEB74EA162FB}">
      <dsp:nvSpPr>
        <dsp:cNvPr id="0" name=""/>
        <dsp:cNvSpPr/>
      </dsp:nvSpPr>
      <dsp:spPr>
        <a:xfrm>
          <a:off x="1722740" y="506844"/>
          <a:ext cx="1241438" cy="3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‘clefts’ sawn into ‘blades’</a:t>
          </a:r>
        </a:p>
      </dsp:txBody>
      <dsp:txXfrm>
        <a:off x="1722740" y="506844"/>
        <a:ext cx="1241438" cy="313606"/>
      </dsp:txXfrm>
    </dsp:sp>
    <dsp:sp modelId="{DDC1D818-40F9-46CD-8E8D-F00CF0A7EC04}">
      <dsp:nvSpPr>
        <dsp:cNvPr id="0" name=""/>
        <dsp:cNvSpPr/>
      </dsp:nvSpPr>
      <dsp:spPr>
        <a:xfrm rot="5400000">
          <a:off x="1879035" y="1270723"/>
          <a:ext cx="329287" cy="3748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C6FD1-CFC9-4FAF-9B5B-60FC5CEE1D8F}">
      <dsp:nvSpPr>
        <dsp:cNvPr id="0" name=""/>
        <dsp:cNvSpPr/>
      </dsp:nvSpPr>
      <dsp:spPr>
        <a:xfrm>
          <a:off x="1791794" y="905702"/>
          <a:ext cx="554325" cy="38801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3</a:t>
          </a:r>
        </a:p>
      </dsp:txBody>
      <dsp:txXfrm>
        <a:off x="1810738" y="924646"/>
        <a:ext cx="516437" cy="350122"/>
      </dsp:txXfrm>
    </dsp:sp>
    <dsp:sp modelId="{5C9C023E-B01E-48E7-809E-7FA24E4A3B68}">
      <dsp:nvSpPr>
        <dsp:cNvPr id="0" name=""/>
        <dsp:cNvSpPr/>
      </dsp:nvSpPr>
      <dsp:spPr>
        <a:xfrm>
          <a:off x="2384218" y="934240"/>
          <a:ext cx="1241438" cy="3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‘blades’ graded</a:t>
          </a:r>
        </a:p>
      </dsp:txBody>
      <dsp:txXfrm>
        <a:off x="2384218" y="934240"/>
        <a:ext cx="1241438" cy="313606"/>
      </dsp:txXfrm>
    </dsp:sp>
    <dsp:sp modelId="{BDC626B0-C1B6-43E0-8B2B-00E9687C9CDD}">
      <dsp:nvSpPr>
        <dsp:cNvPr id="0" name=""/>
        <dsp:cNvSpPr/>
      </dsp:nvSpPr>
      <dsp:spPr>
        <a:xfrm rot="5400000">
          <a:off x="2539816" y="1706587"/>
          <a:ext cx="329287" cy="3748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327BD-AB0F-4E55-8DBD-CA3C2820E624}">
      <dsp:nvSpPr>
        <dsp:cNvPr id="0" name=""/>
        <dsp:cNvSpPr/>
      </dsp:nvSpPr>
      <dsp:spPr>
        <a:xfrm>
          <a:off x="2444104" y="1333099"/>
          <a:ext cx="554325" cy="38801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4</a:t>
          </a:r>
        </a:p>
      </dsp:txBody>
      <dsp:txXfrm>
        <a:off x="2463048" y="1352043"/>
        <a:ext cx="516437" cy="350122"/>
      </dsp:txXfrm>
    </dsp:sp>
    <dsp:sp modelId="{60C2AACB-6B3B-4A9C-AE67-6AED7B5D4599}">
      <dsp:nvSpPr>
        <dsp:cNvPr id="0" name=""/>
        <dsp:cNvSpPr/>
      </dsp:nvSpPr>
      <dsp:spPr>
        <a:xfrm>
          <a:off x="3104273" y="1370103"/>
          <a:ext cx="1241438" cy="3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‘blades roughed out’</a:t>
          </a:r>
        </a:p>
      </dsp:txBody>
      <dsp:txXfrm>
        <a:off x="3104273" y="1370103"/>
        <a:ext cx="1241438" cy="313606"/>
      </dsp:txXfrm>
    </dsp:sp>
    <dsp:sp modelId="{CAFA77BD-FE6D-49B2-8E85-38A5C0307F46}">
      <dsp:nvSpPr>
        <dsp:cNvPr id="0" name=""/>
        <dsp:cNvSpPr/>
      </dsp:nvSpPr>
      <dsp:spPr>
        <a:xfrm rot="5400000">
          <a:off x="3200597" y="2142450"/>
          <a:ext cx="329287" cy="3748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9BE54-2928-403C-954C-A33F53957663}">
      <dsp:nvSpPr>
        <dsp:cNvPr id="0" name=""/>
        <dsp:cNvSpPr/>
      </dsp:nvSpPr>
      <dsp:spPr>
        <a:xfrm>
          <a:off x="3113355" y="1777428"/>
          <a:ext cx="554325" cy="38801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5</a:t>
          </a:r>
        </a:p>
      </dsp:txBody>
      <dsp:txXfrm>
        <a:off x="3132299" y="1796372"/>
        <a:ext cx="516437" cy="350122"/>
      </dsp:txXfrm>
    </dsp:sp>
    <dsp:sp modelId="{185F591A-F043-4764-A222-56C073BBEF23}">
      <dsp:nvSpPr>
        <dsp:cNvPr id="0" name=""/>
        <dsp:cNvSpPr/>
      </dsp:nvSpPr>
      <dsp:spPr>
        <a:xfrm>
          <a:off x="3705784" y="1797499"/>
          <a:ext cx="1241438" cy="3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‘blades’ pressed</a:t>
          </a:r>
        </a:p>
      </dsp:txBody>
      <dsp:txXfrm>
        <a:off x="3705784" y="1797499"/>
        <a:ext cx="1241438" cy="313606"/>
      </dsp:txXfrm>
    </dsp:sp>
    <dsp:sp modelId="{EE65A35D-E928-4DF6-AD93-32F1EB8EE23F}">
      <dsp:nvSpPr>
        <dsp:cNvPr id="0" name=""/>
        <dsp:cNvSpPr/>
      </dsp:nvSpPr>
      <dsp:spPr>
        <a:xfrm rot="5400000">
          <a:off x="3861378" y="2578313"/>
          <a:ext cx="329287" cy="3748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0741F-FBC1-4F4B-B197-2EC0A1A2F853}">
      <dsp:nvSpPr>
        <dsp:cNvPr id="0" name=""/>
        <dsp:cNvSpPr/>
      </dsp:nvSpPr>
      <dsp:spPr>
        <a:xfrm>
          <a:off x="3774136" y="2213292"/>
          <a:ext cx="554325" cy="38801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6</a:t>
          </a:r>
        </a:p>
      </dsp:txBody>
      <dsp:txXfrm>
        <a:off x="3793080" y="2232236"/>
        <a:ext cx="516437" cy="350122"/>
      </dsp:txXfrm>
    </dsp:sp>
    <dsp:sp modelId="{56FC05E8-443E-4993-A87A-A554983F0FD6}">
      <dsp:nvSpPr>
        <dsp:cNvPr id="0" name=""/>
        <dsp:cNvSpPr/>
      </dsp:nvSpPr>
      <dsp:spPr>
        <a:xfrm>
          <a:off x="4366561" y="2250298"/>
          <a:ext cx="1241438" cy="3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Handles joined to ‘blades’</a:t>
          </a:r>
        </a:p>
      </dsp:txBody>
      <dsp:txXfrm>
        <a:off x="4366561" y="2250298"/>
        <a:ext cx="1241438" cy="313606"/>
      </dsp:txXfrm>
    </dsp:sp>
    <dsp:sp modelId="{60EC3C2B-ED8B-4985-B0F8-8E8B4097BD1E}">
      <dsp:nvSpPr>
        <dsp:cNvPr id="0" name=""/>
        <dsp:cNvSpPr/>
      </dsp:nvSpPr>
      <dsp:spPr>
        <a:xfrm rot="5400000">
          <a:off x="4728681" y="3014177"/>
          <a:ext cx="329287" cy="3748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71A37-56D7-499F-AF36-F0AE4FA0D2BB}">
      <dsp:nvSpPr>
        <dsp:cNvPr id="0" name=""/>
        <dsp:cNvSpPr/>
      </dsp:nvSpPr>
      <dsp:spPr>
        <a:xfrm>
          <a:off x="4357395" y="2639824"/>
          <a:ext cx="554325" cy="38801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7</a:t>
          </a:r>
        </a:p>
      </dsp:txBody>
      <dsp:txXfrm>
        <a:off x="4376339" y="2658768"/>
        <a:ext cx="516437" cy="350122"/>
      </dsp:txXfrm>
    </dsp:sp>
    <dsp:sp modelId="{6098610A-0369-4863-9858-F7C3706499D4}">
      <dsp:nvSpPr>
        <dsp:cNvPr id="0" name=""/>
        <dsp:cNvSpPr/>
      </dsp:nvSpPr>
      <dsp:spPr>
        <a:xfrm>
          <a:off x="4905150" y="2695491"/>
          <a:ext cx="3958931" cy="3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Handles ‘blended’ into blades</a:t>
          </a:r>
        </a:p>
      </dsp:txBody>
      <dsp:txXfrm>
        <a:off x="4905150" y="2695491"/>
        <a:ext cx="3958931" cy="313606"/>
      </dsp:txXfrm>
    </dsp:sp>
    <dsp:sp modelId="{8355E694-4F64-4188-850C-CE904BBB0C6A}">
      <dsp:nvSpPr>
        <dsp:cNvPr id="0" name=""/>
        <dsp:cNvSpPr/>
      </dsp:nvSpPr>
      <dsp:spPr>
        <a:xfrm rot="5400000">
          <a:off x="5182939" y="3450040"/>
          <a:ext cx="329287" cy="3748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0EA72-DBF6-47EA-BD83-F9EAC31A57F6}">
      <dsp:nvSpPr>
        <dsp:cNvPr id="0" name=""/>
        <dsp:cNvSpPr/>
      </dsp:nvSpPr>
      <dsp:spPr>
        <a:xfrm>
          <a:off x="5095698" y="3085019"/>
          <a:ext cx="554325" cy="38801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8</a:t>
          </a:r>
        </a:p>
      </dsp:txBody>
      <dsp:txXfrm>
        <a:off x="5114642" y="3103963"/>
        <a:ext cx="516437" cy="350122"/>
      </dsp:txXfrm>
    </dsp:sp>
    <dsp:sp modelId="{5543466B-A589-41EC-AEF6-203ECC84BEC8}">
      <dsp:nvSpPr>
        <dsp:cNvPr id="0" name=""/>
        <dsp:cNvSpPr/>
      </dsp:nvSpPr>
      <dsp:spPr>
        <a:xfrm>
          <a:off x="5688123" y="3122024"/>
          <a:ext cx="1241438" cy="3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Fine shaping and balancing of bat</a:t>
          </a:r>
        </a:p>
      </dsp:txBody>
      <dsp:txXfrm>
        <a:off x="5688123" y="3122024"/>
        <a:ext cx="1241438" cy="313606"/>
      </dsp:txXfrm>
    </dsp:sp>
    <dsp:sp modelId="{B7679CF1-3FD2-4EC8-B8F1-7B3649AD7D14}">
      <dsp:nvSpPr>
        <dsp:cNvPr id="0" name=""/>
        <dsp:cNvSpPr/>
      </dsp:nvSpPr>
      <dsp:spPr>
        <a:xfrm rot="5400000">
          <a:off x="5843720" y="3885904"/>
          <a:ext cx="329287" cy="3748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DFAF6-F5FB-45E5-BB8C-334B15215339}">
      <dsp:nvSpPr>
        <dsp:cNvPr id="0" name=""/>
        <dsp:cNvSpPr/>
      </dsp:nvSpPr>
      <dsp:spPr>
        <a:xfrm>
          <a:off x="5756479" y="3520882"/>
          <a:ext cx="554325" cy="38801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9</a:t>
          </a:r>
        </a:p>
      </dsp:txBody>
      <dsp:txXfrm>
        <a:off x="5775423" y="3539826"/>
        <a:ext cx="516437" cy="350122"/>
      </dsp:txXfrm>
    </dsp:sp>
    <dsp:sp modelId="{E5F0BA1E-2744-4B79-BD7A-F0FED379CE5A}">
      <dsp:nvSpPr>
        <dsp:cNvPr id="0" name=""/>
        <dsp:cNvSpPr/>
      </dsp:nvSpPr>
      <dsp:spPr>
        <a:xfrm>
          <a:off x="6348904" y="3566355"/>
          <a:ext cx="1241438" cy="3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Binding handle with twine</a:t>
          </a:r>
        </a:p>
      </dsp:txBody>
      <dsp:txXfrm>
        <a:off x="6348904" y="3566355"/>
        <a:ext cx="1241438" cy="313606"/>
      </dsp:txXfrm>
    </dsp:sp>
    <dsp:sp modelId="{C647FD56-5582-4AAC-AC11-C6097B27ECEA}">
      <dsp:nvSpPr>
        <dsp:cNvPr id="0" name=""/>
        <dsp:cNvSpPr/>
      </dsp:nvSpPr>
      <dsp:spPr>
        <a:xfrm rot="5400000">
          <a:off x="6504501" y="4321767"/>
          <a:ext cx="329287" cy="3748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33872-C952-43FC-AE7B-514F43C66AA0}">
      <dsp:nvSpPr>
        <dsp:cNvPr id="0" name=""/>
        <dsp:cNvSpPr/>
      </dsp:nvSpPr>
      <dsp:spPr>
        <a:xfrm>
          <a:off x="6417260" y="3948279"/>
          <a:ext cx="554325" cy="38801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10</a:t>
          </a:r>
        </a:p>
      </dsp:txBody>
      <dsp:txXfrm>
        <a:off x="6436204" y="3967223"/>
        <a:ext cx="516437" cy="350122"/>
      </dsp:txXfrm>
    </dsp:sp>
    <dsp:sp modelId="{04BF9750-A374-4E80-8F73-59DB1257B50D}">
      <dsp:nvSpPr>
        <dsp:cNvPr id="0" name=""/>
        <dsp:cNvSpPr/>
      </dsp:nvSpPr>
      <dsp:spPr>
        <a:xfrm>
          <a:off x="7018156" y="3976817"/>
          <a:ext cx="1241438" cy="3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Finishing – sanding/waxing</a:t>
          </a:r>
        </a:p>
      </dsp:txBody>
      <dsp:txXfrm>
        <a:off x="7018156" y="3976817"/>
        <a:ext cx="1241438" cy="313606"/>
      </dsp:txXfrm>
    </dsp:sp>
    <dsp:sp modelId="{BD344D55-5569-43AB-9E28-FD977A65A946}">
      <dsp:nvSpPr>
        <dsp:cNvPr id="0" name=""/>
        <dsp:cNvSpPr/>
      </dsp:nvSpPr>
      <dsp:spPr>
        <a:xfrm>
          <a:off x="7078041" y="4392609"/>
          <a:ext cx="554325" cy="38801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11</a:t>
          </a:r>
        </a:p>
      </dsp:txBody>
      <dsp:txXfrm>
        <a:off x="7096985" y="4411553"/>
        <a:ext cx="516437" cy="350122"/>
      </dsp:txXfrm>
    </dsp:sp>
    <dsp:sp modelId="{EAEE2F73-8B1C-49BA-ACCF-57A65D8B3F66}">
      <dsp:nvSpPr>
        <dsp:cNvPr id="0" name=""/>
        <dsp:cNvSpPr/>
      </dsp:nvSpPr>
      <dsp:spPr>
        <a:xfrm>
          <a:off x="7794213" y="4438082"/>
          <a:ext cx="977011" cy="3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Rubber grip/ transfers/ branding added</a:t>
          </a:r>
        </a:p>
      </dsp:txBody>
      <dsp:txXfrm>
        <a:off x="7794213" y="4438082"/>
        <a:ext cx="977011" cy="313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525621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821E6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139847-7864-EB4B-975A-CCF5B80F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5184991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16/11/2022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A36229-EAC4-704D-8912-93AB8BBE5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823223"/>
            <a:ext cx="3427412" cy="966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8FF4A2-B2BB-6148-AF4A-4EEE516E9F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4699" y="5641648"/>
            <a:ext cx="11491699" cy="11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DB936F-20FE-4F4E-A381-0A8F2F0932BF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239072-54E3-D840-94FF-59B5A3DB678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DA8094-DEF8-FA43-896E-C6774792F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5613FF-87B6-1242-9B4A-D1C3901D261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0A7B3E-714F-AB48-A595-128A6711E7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258EC2-13AA-864B-A386-3B584B311812}"/>
              </a:ext>
            </a:extLst>
          </p:cNvPr>
          <p:cNvCxnSpPr>
            <a:cxnSpLocks/>
          </p:cNvCxnSpPr>
          <p:nvPr userDrawn="1"/>
        </p:nvCxnSpPr>
        <p:spPr>
          <a:xfrm>
            <a:off x="442913" y="2708543"/>
            <a:ext cx="3529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9581F22-552C-F84D-B953-3A28AA8CF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10C95B-C793-6442-96A7-72C4D9B9D63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F2A406-933C-EA4D-8AD9-6DEDE6DC43F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09A661-F2DB-2D48-8C2C-0A4ED19D7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F7FF29-B1B6-8442-A145-D12AFF86234C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3B686C-EC9C-6344-8FB9-64E983AEE48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A7AEBA-DE94-3649-9F85-41B7E46DB459}"/>
              </a:ext>
            </a:extLst>
          </p:cNvPr>
          <p:cNvCxnSpPr>
            <a:cxnSpLocks/>
          </p:cNvCxnSpPr>
          <p:nvPr userDrawn="1"/>
        </p:nvCxnSpPr>
        <p:spPr>
          <a:xfrm>
            <a:off x="442913" y="2708543"/>
            <a:ext cx="3529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9F11EA-2779-8A40-A867-5D192DAD1113}"/>
              </a:ext>
            </a:extLst>
          </p:cNvPr>
          <p:cNvCxnSpPr>
            <a:cxnSpLocks/>
          </p:cNvCxnSpPr>
          <p:nvPr userDrawn="1"/>
        </p:nvCxnSpPr>
        <p:spPr>
          <a:xfrm>
            <a:off x="4329113" y="2708543"/>
            <a:ext cx="3529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BEB1C0-51C1-1B40-A5C2-522368FD1EA0}"/>
              </a:ext>
            </a:extLst>
          </p:cNvPr>
          <p:cNvCxnSpPr>
            <a:cxnSpLocks/>
          </p:cNvCxnSpPr>
          <p:nvPr userDrawn="1"/>
        </p:nvCxnSpPr>
        <p:spPr>
          <a:xfrm>
            <a:off x="8220075" y="2708543"/>
            <a:ext cx="3511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6329B33-78AD-3C4C-9212-E9E450F96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821E6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445871-F22C-8149-89B5-7B905A45C8BB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92D590-6370-9248-A87D-7C043CEB1B9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8CF18-CDBA-A947-85C6-770E2EC78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1010601"/>
            <a:ext cx="977432" cy="7975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2125AF-5301-C24E-AF5E-52CD0605CD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771654" y="4899976"/>
            <a:ext cx="977432" cy="797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1AF797-BDF0-9649-8ED0-B1A94DB760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D742F5-518D-8A45-B479-914CD151A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7305" y="5832766"/>
            <a:ext cx="2420568" cy="6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644EBE-7026-5544-BDC9-6245FED4C9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7305" y="5832766"/>
            <a:ext cx="2420568" cy="6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5F40A0-24CE-1A4E-BEAA-839D1ED1AA27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B3961A-C721-394C-812B-356272AA5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9110" y="821854"/>
            <a:ext cx="3415017" cy="96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6F2C91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447803"/>
            <a:ext cx="11074400" cy="1465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1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3200" y="1143000"/>
            <a:ext cx="11785600" cy="5562600"/>
          </a:xfrm>
          <a:prstGeom prst="rect">
            <a:avLst/>
          </a:prstGeom>
          <a:solidFill>
            <a:srgbClr val="6F2C91"/>
          </a:solidFill>
          <a:ln>
            <a:noFill/>
          </a:ln>
          <a:effectLst/>
        </p:spPr>
        <p:txBody>
          <a:bodyPr wrap="none" anchor="ctr"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13541" r="6219" b="10622"/>
          <a:stretch>
            <a:fillRect/>
          </a:stretch>
        </p:blipFill>
        <p:spPr bwMode="auto">
          <a:xfrm>
            <a:off x="9584268" y="230191"/>
            <a:ext cx="240453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9906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10363200" cy="36869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38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5256212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B4F1C1A-7877-C445-BF44-4797CDCC7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5184991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16/11/2022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1E6C26-54D1-EE48-806E-6E0CE27CC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4699" y="5641648"/>
            <a:ext cx="11491699" cy="1189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F31368-CBDC-3B46-9F24-ECF0042AA0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9110" y="821854"/>
            <a:ext cx="3415017" cy="96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6F2C91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447803"/>
            <a:ext cx="11074400" cy="1465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901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07497"/>
            <a:ext cx="10363200" cy="39940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7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47803"/>
            <a:ext cx="5435600" cy="2634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447803"/>
            <a:ext cx="5435600" cy="2634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66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4044"/>
            <a:ext cx="5386917" cy="4608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1892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14044"/>
            <a:ext cx="5389033" cy="4608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1892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408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855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600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14823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14824"/>
            <a:ext cx="6815667" cy="24683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276876"/>
            <a:ext cx="4011084" cy="3073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852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52538"/>
            <a:ext cx="7315200" cy="5836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3073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991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77374" y="1447800"/>
            <a:ext cx="1505027" cy="435746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954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4299" y="1307434"/>
            <a:ext cx="2768600" cy="2532063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4246" y="1340771"/>
            <a:ext cx="1809726" cy="25320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66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5256213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75CC9E-091D-0E4F-954D-CF34653B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5184991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16/11/2022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ABA5BA-9D11-5C4D-BB27-ED4F26BE74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9110" y="821854"/>
            <a:ext cx="3415017" cy="966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A6763C-295F-9A45-8370-F3552E71F3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4699" y="5641648"/>
            <a:ext cx="11491699" cy="11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DAE95-1862-46A4-BA14-3E0A08F9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650B-9CFB-443B-8A29-7EDF78D95318}" type="datetimeFigureOut">
              <a:rPr lang="en-GB"/>
              <a:pPr>
                <a:defRPr/>
              </a:pPr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B4C46-1B04-4D3C-9DCC-D42851C3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0CE40-7CC4-4147-83B9-AF0659E8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25B5-486D-451A-9866-C28C71C168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23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813AE-E0DA-49FB-ABCF-879C1F769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CC9A-28B2-4BD4-A44E-62B1DD656516}" type="datetimeFigureOut">
              <a:rPr lang="en-GB"/>
              <a:pPr>
                <a:defRPr/>
              </a:pPr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C2337-97A3-49F8-B441-8178FB34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5E1DD-A6E9-4902-8C87-8F055917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EC45-39F8-4467-9348-3EF0CDDEE1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13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F3BCC-B6DD-4C6D-98BF-9E53A112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8F08-49E3-4CD9-BBD5-56254AC449D4}" type="datetimeFigureOut">
              <a:rPr lang="en-GB"/>
              <a:pPr>
                <a:defRPr/>
              </a:pPr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7FEB6-1F42-4F2C-A51F-1C5EF476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FFF5A-8437-431C-A31D-BAD42D42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AEA0-0A0F-4C15-AFF0-AFA8EB38E5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812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EEDA9C-A97C-4E36-9CF9-986F260E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8FFD-BB1F-4989-95D9-7281317D4DEF}" type="datetimeFigureOut">
              <a:rPr lang="en-GB"/>
              <a:pPr>
                <a:defRPr/>
              </a:pPr>
              <a:t>16/11/2022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E97964-ADA2-4214-8951-3F08A613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C0EE56-ECEC-46CE-8598-97DCF575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4D4F-5B2F-42F9-97B9-7E61788865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8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041866-DA88-4928-867E-406BFD83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E33FA-2D79-4762-9B43-7A27C6C05744}" type="datetimeFigureOut">
              <a:rPr lang="en-GB"/>
              <a:pPr>
                <a:defRPr/>
              </a:pPr>
              <a:t>16/11/2022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744EA6A-E4AF-41D6-AE88-399CE2C6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4BB76F-9DD7-4637-935A-4DB76F02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5FE5-76B8-4551-9992-DB2587E2E4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98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057B16-2179-4843-AFFF-65A350EC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9A90C-9E26-4669-9D07-031CDABC3BE7}" type="datetimeFigureOut">
              <a:rPr lang="en-GB"/>
              <a:pPr>
                <a:defRPr/>
              </a:pPr>
              <a:t>16/11/2022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147C9B-95B2-468B-9129-CDD797811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595257-B96F-43C0-997D-68B8769E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D4F9-626D-4E91-9A0F-7725BF7A2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894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F131BFD-3AAB-467C-9754-43459FA4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611E-0A3F-43A8-9252-F3992AA2CDAC}" type="datetimeFigureOut">
              <a:rPr lang="en-GB"/>
              <a:pPr>
                <a:defRPr/>
              </a:pPr>
              <a:t>16/11/2022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45D15BA-4150-4E70-93F2-0CE31C53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B982A0-9349-4717-8CF7-7A6D58A7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3B40-8200-4804-A9C1-C214D826AE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3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65FB1E-6204-4F57-B4EA-0115087C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529E1-E63F-4F4B-BA71-9489B2D3333E}" type="datetimeFigureOut">
              <a:rPr lang="en-GB"/>
              <a:pPr>
                <a:defRPr/>
              </a:pPr>
              <a:t>16/11/2022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D7661F-7402-4B1A-A2D3-7351D38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84E2BE-41FA-4546-979E-677B8D24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4FA9-FEE6-49D8-8B28-D3934CE183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04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7D5E31-0095-4C6A-A16B-EF141471E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3ABA6-A85C-4029-AF09-D5FD958721E5}" type="datetimeFigureOut">
              <a:rPr lang="en-GB"/>
              <a:pPr>
                <a:defRPr/>
              </a:pPr>
              <a:t>16/11/2022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A3A291-0377-4F81-B22D-C16ABC7C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7E3BA8-ABDF-46F1-91E5-AA3B2ACE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B721-B64D-4A72-864D-58D7B22387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776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B73B3-F58E-49E2-A862-F86067AE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57B0C-F34A-401A-8D04-D47B33206C27}" type="datetimeFigureOut">
              <a:rPr lang="en-GB"/>
              <a:pPr>
                <a:defRPr/>
              </a:pPr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74782-3AD0-4F10-88C1-65391A2D2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B86C9-EDB2-4A17-844F-38A3E560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961E-46FC-4930-9A68-285FA9889C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83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FD561A-6393-2C4A-B751-E45F4DC6F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67AB-79CA-4393-874C-EC5D9156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9D3E-1571-490A-B836-8FE99D96497F}" type="datetimeFigureOut">
              <a:rPr lang="en-GB"/>
              <a:pPr>
                <a:defRPr/>
              </a:pPr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181B2-88DB-4B36-BFAE-B73EF8610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D8ADB-18CA-4C88-A419-94E1DDB8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B62C9-E943-417C-B821-BDF4FCE9F5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35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921C33-6950-6040-8168-5F1571CA2A1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52FA08-35BE-6043-869D-5D40E768132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5FD160-A44D-564F-9B8D-3DFF640F27C2}"/>
              </a:ext>
            </a:extLst>
          </p:cNvPr>
          <p:cNvCxnSpPr>
            <a:cxnSpLocks/>
          </p:cNvCxnSpPr>
          <p:nvPr userDrawn="1"/>
        </p:nvCxnSpPr>
        <p:spPr>
          <a:xfrm>
            <a:off x="442912" y="2708543"/>
            <a:ext cx="11306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0C2E7-6107-1841-869E-E6E3541B5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04121-C066-3A40-876B-1CA0C26BE5A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20C73-37A6-4942-A69E-C78ECC18A0C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D3B3AF-D3BA-1045-BAB2-3557246A2F38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33627B-5B28-634F-9A24-95BD734DA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DD8EBF-04FD-2C40-9C05-F789D32FBBF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481C1D-AD50-8541-B164-831252BE29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E716D2-90D9-BC49-B315-2712825D6D38}"/>
              </a:ext>
            </a:extLst>
          </p:cNvPr>
          <p:cNvCxnSpPr>
            <a:cxnSpLocks/>
          </p:cNvCxnSpPr>
          <p:nvPr userDrawn="1"/>
        </p:nvCxnSpPr>
        <p:spPr>
          <a:xfrm>
            <a:off x="442913" y="2708543"/>
            <a:ext cx="5473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AFA18F-ECF5-BE46-96FF-AC96629C4817}"/>
              </a:ext>
            </a:extLst>
          </p:cNvPr>
          <p:cNvCxnSpPr>
            <a:cxnSpLocks/>
          </p:cNvCxnSpPr>
          <p:nvPr userDrawn="1"/>
        </p:nvCxnSpPr>
        <p:spPr>
          <a:xfrm>
            <a:off x="6279194" y="2708543"/>
            <a:ext cx="5473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7AB61D6-0DAF-2440-AA8A-771704276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7" r:id="rId16"/>
    <p:sldLayoutId id="2147483658" r:id="rId17"/>
    <p:sldLayoutId id="2147483685" r:id="rId1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821E6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821E69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821E69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821E69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821E69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821E6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47803"/>
            <a:ext cx="11074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527052" y="6165850"/>
            <a:ext cx="13440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029" name="Title 1"/>
          <p:cNvSpPr txBox="1">
            <a:spLocks/>
          </p:cNvSpPr>
          <p:nvPr userDrawn="1"/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rgbClr val="6F2C91"/>
          </a:solidFill>
          <a:ln>
            <a:noFill/>
          </a:ln>
        </p:spPr>
        <p:txBody>
          <a:bodyPr anchor="ctr"/>
          <a:lstStyle>
            <a:lvl1pPr algn="r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13541" r="6219" b="10622"/>
          <a:stretch>
            <a:fillRect/>
          </a:stretch>
        </p:blipFill>
        <p:spPr bwMode="auto">
          <a:xfrm>
            <a:off x="9647768" y="6015041"/>
            <a:ext cx="2406651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22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lnSpc>
          <a:spcPct val="90000"/>
        </a:lnSpc>
        <a:spcBef>
          <a:spcPct val="20000"/>
        </a:spcBef>
        <a:spcAft>
          <a:spcPct val="10000"/>
        </a:spcAft>
        <a:buChar char="–"/>
        <a:defRPr sz="1500">
          <a:solidFill>
            <a:schemeClr val="tx1"/>
          </a:solidFill>
          <a:latin typeface="+mn-lt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>
          <a:solidFill>
            <a:schemeClr val="tx1"/>
          </a:solidFill>
          <a:latin typeface="+mn-lt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>
          <a:solidFill>
            <a:schemeClr val="tx1"/>
          </a:solidFill>
          <a:latin typeface="+mn-lt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chemeClr val="tx1"/>
          </a:solidFill>
          <a:latin typeface="+mn-lt"/>
        </a:defRPr>
      </a:lvl5pPr>
      <a:lvl6pPr marL="16922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6pPr>
      <a:lvl7pPr marL="21494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7pPr>
      <a:lvl8pPr marL="26066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8pPr>
      <a:lvl9pPr marL="30638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6282316F-1026-427A-B4D7-872AC0DEB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FF359B51-E0FD-4E12-A14E-1689252D1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6380C-CA8A-4161-BC1E-737155B54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98C84D-342D-4983-A5B4-508109F55A83}" type="datetimeFigureOut">
              <a:rPr lang="en-GB"/>
              <a:pPr>
                <a:defRPr/>
              </a:pPr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D667A-FBEB-46A9-9967-C771EF525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85812-DF03-450C-9A9A-3BC73616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B36D17-986B-47BB-9D2F-EBDA2F777C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40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illiam.rossiter@ntu.ac.u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7C1C-DC5E-464D-8E5D-9F1A86CDD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2086252"/>
            <a:ext cx="11306175" cy="1751835"/>
          </a:xfrm>
        </p:spPr>
        <p:txBody>
          <a:bodyPr>
            <a:normAutofit/>
          </a:bodyPr>
          <a:lstStyle/>
          <a:p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Partition, agency and entrepreneurship:</a:t>
            </a:r>
            <a:b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case study of migrant-led economic diversification in a developing country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7A979-F57A-8144-9955-D74341C38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128117"/>
            <a:ext cx="11306175" cy="1042633"/>
          </a:xfrm>
        </p:spPr>
        <p:txBody>
          <a:bodyPr>
            <a:normAutofit/>
          </a:bodyPr>
          <a:lstStyle/>
          <a:p>
            <a:r>
              <a:rPr lang="en-US" sz="2400" dirty="0"/>
              <a:t>Will Rossiter, David J. Smith, Navjot Kaur</a:t>
            </a:r>
          </a:p>
          <a:p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william.rossiter@ntu.ac.uk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647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B122-ADAD-4A0A-8EE6-B16F246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 in bat manufacture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20228C-1C03-4BA4-B350-3F3705F059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38604" y="1175658"/>
          <a:ext cx="8864082" cy="481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0BD899-C6FF-482A-8CF7-E061609525CA}"/>
              </a:ext>
            </a:extLst>
          </p:cNvPr>
          <p:cNvCxnSpPr/>
          <p:nvPr/>
        </p:nvCxnSpPr>
        <p:spPr bwMode="auto">
          <a:xfrm flipV="1">
            <a:off x="6301274" y="2500605"/>
            <a:ext cx="643813" cy="4945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5DED694-F2A1-403F-B2A6-CC35959D3C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355" y="2987353"/>
            <a:ext cx="2313992" cy="173549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ECF0BA-E48A-4F3C-BE0E-EDE6B5577A20}"/>
              </a:ext>
            </a:extLst>
          </p:cNvPr>
          <p:cNvCxnSpPr/>
          <p:nvPr/>
        </p:nvCxnSpPr>
        <p:spPr bwMode="auto">
          <a:xfrm flipH="1">
            <a:off x="3645161" y="3806890"/>
            <a:ext cx="180702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E0BA86E-57F6-4623-9B14-F3BC490C7D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72" y="657032"/>
            <a:ext cx="2721429" cy="2041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71779-42F1-4351-BB28-8B16CAAB8F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71" y="2855166"/>
            <a:ext cx="1604867" cy="12036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DA87A3-1666-4C39-A311-6871D2EEC8EC}"/>
              </a:ext>
            </a:extLst>
          </p:cNvPr>
          <p:cNvCxnSpPr/>
          <p:nvPr/>
        </p:nvCxnSpPr>
        <p:spPr bwMode="auto">
          <a:xfrm flipV="1">
            <a:off x="8111412" y="3564294"/>
            <a:ext cx="699796" cy="2425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 descr="A picture containing person, preparing, cooking, gun&#10;&#10;Description automatically generated">
            <a:extLst>
              <a:ext uri="{FF2B5EF4-FFF2-40B4-BE49-F238E27FC236}">
                <a16:creationId xmlns:a16="http://schemas.microsoft.com/office/drawing/2014/main" id="{9790EBB2-1240-4069-A21E-57A3F9D6B5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58" y="5012096"/>
            <a:ext cx="2276669" cy="1707502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AE58236-A759-4301-A8C4-075DF2BA38FD}"/>
              </a:ext>
            </a:extLst>
          </p:cNvPr>
          <p:cNvCxnSpPr/>
          <p:nvPr/>
        </p:nvCxnSpPr>
        <p:spPr bwMode="auto">
          <a:xfrm flipH="1">
            <a:off x="6506548" y="5094515"/>
            <a:ext cx="317241" cy="4665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7501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Indian manufacturers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066800"/>
            <a:ext cx="2235382" cy="28749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877492"/>
            <a:ext cx="2235382" cy="2980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09" y="1066801"/>
            <a:ext cx="2279828" cy="2819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11" y="3877490"/>
            <a:ext cx="2279829" cy="2980510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CB09DF4A-9DFB-4B18-B7DA-632CD44A06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3770" y="1066801"/>
            <a:ext cx="3958057" cy="281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 group of people standing in a kitchen preparing food&#10;&#10;Description automatically generated">
            <a:extLst>
              <a:ext uri="{FF2B5EF4-FFF2-40B4-BE49-F238E27FC236}">
                <a16:creationId xmlns:a16="http://schemas.microsoft.com/office/drawing/2014/main" id="{ED59CF98-7758-4C9D-9B37-B1C0025CD1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68" y="3877490"/>
            <a:ext cx="2235383" cy="29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3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4EEAC9-BD0B-42CC-87F9-15D03424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52762"/>
            <a:ext cx="11306175" cy="1349322"/>
          </a:xfrm>
        </p:spPr>
        <p:txBody>
          <a:bodyPr/>
          <a:lstStyle/>
          <a:p>
            <a:r>
              <a:rPr lang="en-GB" dirty="0"/>
              <a:t>Manufacturing in India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DC25FD-88D4-4B98-B964-CEEB77B761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5" y="1703718"/>
            <a:ext cx="2929977" cy="3906637"/>
          </a:xfrm>
          <a:noFill/>
        </p:spPr>
      </p:pic>
      <p:pic>
        <p:nvPicPr>
          <p:cNvPr id="5" name="Picture 4" descr="A picture containing person, outdoor, tool, cooking&#10;&#10;Description automatically generated">
            <a:extLst>
              <a:ext uri="{FF2B5EF4-FFF2-40B4-BE49-F238E27FC236}">
                <a16:creationId xmlns:a16="http://schemas.microsoft.com/office/drawing/2014/main" id="{4F41712E-E13B-4535-8AD0-722A5AA7A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22" y="1703718"/>
            <a:ext cx="2916860" cy="3889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4A63B4-B6AD-472D-86C2-2C689E150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092" y="1698518"/>
            <a:ext cx="2916860" cy="389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82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4E580-79A5-4DF9-A292-26ECF4BC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English Willow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C9A99F-FEFD-4587-B531-7586A2630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64" y="1546919"/>
            <a:ext cx="2566239" cy="1924679"/>
          </a:xfrm>
        </p:spPr>
      </p:pic>
      <p:pic>
        <p:nvPicPr>
          <p:cNvPr id="7" name="Picture 6" descr="A picture containing snack food&#10;&#10;Description automatically generated">
            <a:extLst>
              <a:ext uri="{FF2B5EF4-FFF2-40B4-BE49-F238E27FC236}">
                <a16:creationId xmlns:a16="http://schemas.microsoft.com/office/drawing/2014/main" id="{77E6E84F-48F0-4A92-A6D1-D3DB64310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8886" y="3104262"/>
            <a:ext cx="2416629" cy="1812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2AE0C9-BF5F-4020-9BFF-7F2B42A379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5479" y="3487020"/>
            <a:ext cx="2604912" cy="1953684"/>
          </a:xfrm>
          <a:prstGeom prst="rect">
            <a:avLst/>
          </a:prstGeom>
        </p:spPr>
      </p:pic>
      <p:pic>
        <p:nvPicPr>
          <p:cNvPr id="11" name="Picture 10" descr="A picture containing grass, tree, outdoor, sky&#10;&#10;Description automatically generated">
            <a:extLst>
              <a:ext uri="{FF2B5EF4-FFF2-40B4-BE49-F238E27FC236}">
                <a16:creationId xmlns:a16="http://schemas.microsoft.com/office/drawing/2014/main" id="{C20B063F-515A-4244-B4F2-C81EDECDEA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44" y="3752581"/>
            <a:ext cx="3060441" cy="2295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4349B7-9162-4423-B9F0-34DB4215525C}"/>
              </a:ext>
            </a:extLst>
          </p:cNvPr>
          <p:cNvSpPr txBox="1"/>
          <p:nvPr/>
        </p:nvSpPr>
        <p:spPr>
          <a:xfrm>
            <a:off x="2326433" y="6167535"/>
            <a:ext cx="244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Willow plantation, Leicestershire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C3B46-9C42-4FB2-90FB-25DB1FC923A2}"/>
              </a:ext>
            </a:extLst>
          </p:cNvPr>
          <p:cNvSpPr txBox="1"/>
          <p:nvPr/>
        </p:nvSpPr>
        <p:spPr>
          <a:xfrm>
            <a:off x="3394206" y="1239142"/>
            <a:ext cx="2248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Willow ‘rounds’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0E8EE6-B00D-4A8C-81A2-E619971A4750}"/>
              </a:ext>
            </a:extLst>
          </p:cNvPr>
          <p:cNvSpPr txBox="1"/>
          <p:nvPr/>
        </p:nvSpPr>
        <p:spPr>
          <a:xfrm>
            <a:off x="6096000" y="2248679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Split ‘clefts’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C31671-8A90-4A24-8CD8-A0D95AF9C78A}"/>
              </a:ext>
            </a:extLst>
          </p:cNvPr>
          <p:cNvSpPr txBox="1"/>
          <p:nvPr/>
        </p:nvSpPr>
        <p:spPr>
          <a:xfrm>
            <a:off x="8783217" y="2659225"/>
            <a:ext cx="123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‘Blades’</a:t>
            </a:r>
          </a:p>
        </p:txBody>
      </p:sp>
    </p:spTree>
    <p:extLst>
      <p:ext uri="{BB962C8B-B14F-4D97-AF65-F5344CB8AC3E}">
        <p14:creationId xmlns:p14="http://schemas.microsoft.com/office/powerpoint/2010/main" val="1109413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0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9E58A1-C8F2-449B-88CB-3425722A59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Paper is a bye-product of research on craft production in the UK and India</a:t>
            </a:r>
          </a:p>
          <a:p>
            <a:r>
              <a:rPr lang="en-GB" dirty="0"/>
              <a:t>Initial focus was on resurgent (rural) craft production in the UK</a:t>
            </a:r>
          </a:p>
          <a:p>
            <a:r>
              <a:rPr lang="en-GB" dirty="0"/>
              <a:t>Project extended to India and became a comparative study</a:t>
            </a:r>
          </a:p>
          <a:p>
            <a:r>
              <a:rPr lang="en-GB" dirty="0"/>
              <a:t>Now undertaken fieldwork in 7 UK firms and 3 Indian manufacturers</a:t>
            </a:r>
          </a:p>
          <a:p>
            <a:r>
              <a:rPr lang="en-GB" dirty="0"/>
              <a:t>It was during Indian fieldwork in 2018/19 that we identified the story that is the basis of this paper…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B512F7-9963-412A-91C2-70674660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8287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FCCD-6633-4C81-AFA8-A4715D71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Regional concentration in India and Pakistan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2F829-F696-4D6A-9250-94CA554AC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845003" cy="3708399"/>
          </a:xfrm>
        </p:spPr>
        <p:txBody>
          <a:bodyPr/>
          <a:lstStyle/>
          <a:p>
            <a:r>
              <a:rPr lang="en-GB" dirty="0"/>
              <a:t>Sialkot (Pakistan)</a:t>
            </a:r>
          </a:p>
          <a:p>
            <a:r>
              <a:rPr lang="en-GB" dirty="0"/>
              <a:t>Jalandhar (Punjab)</a:t>
            </a:r>
          </a:p>
          <a:p>
            <a:r>
              <a:rPr lang="en-GB" dirty="0"/>
              <a:t>Meerut (Uttar Pradesh)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60B512-E273-4278-A169-5953DA155F5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4562475" y="1989138"/>
            <a:ext cx="7186613" cy="37083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8B853F-2467-4EFE-A4DB-FD9669DE3378}"/>
              </a:ext>
            </a:extLst>
          </p:cNvPr>
          <p:cNvSpPr txBox="1"/>
          <p:nvPr/>
        </p:nvSpPr>
        <p:spPr>
          <a:xfrm>
            <a:off x="7501552" y="6017342"/>
            <a:ext cx="4247536" cy="2654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r"/>
            <a:r>
              <a:rPr lang="en-GB" sz="1400" dirty="0"/>
              <a:t>Map data copyright Google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2CDEC4-439F-4AEC-BFB4-12A13A57D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890" y="1989139"/>
            <a:ext cx="2097198" cy="231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8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764537-8430-4C78-B11F-B7CFDECDC5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India currently manufactures nearly 300 types of sports goods</a:t>
            </a:r>
          </a:p>
          <a:p>
            <a:r>
              <a:rPr lang="en-GB" dirty="0"/>
              <a:t>India is the dominant global producer of some of these e.g. cricket bats</a:t>
            </a:r>
          </a:p>
          <a:p>
            <a:r>
              <a:rPr lang="en-GB" dirty="0"/>
              <a:t>Value of production of sports goods in India ₹2380.7crores in 2018-19</a:t>
            </a:r>
          </a:p>
          <a:p>
            <a:r>
              <a:rPr lang="en-GB" dirty="0"/>
              <a:t>India exports around 60% of this production</a:t>
            </a:r>
          </a:p>
          <a:p>
            <a:r>
              <a:rPr lang="en-GB" dirty="0"/>
              <a:t>Exports from India in 2019-20 were US $278.9 million</a:t>
            </a:r>
          </a:p>
          <a:p>
            <a:r>
              <a:rPr lang="en-GB" dirty="0"/>
              <a:t>Roughly 70-75% of these exports are from Jalandhar &amp; Meerut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800" dirty="0"/>
              <a:t>Source: Export Import Bank of India, July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0F90E6-69EE-44C8-929C-D15F499C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the clusters today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AF3CC-C3CA-4518-B885-BE604CECF6FE}"/>
              </a:ext>
            </a:extLst>
          </p:cNvPr>
          <p:cNvSpPr txBox="1"/>
          <p:nvPr/>
        </p:nvSpPr>
        <p:spPr>
          <a:xfrm>
            <a:off x="5637320" y="2978458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81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174051-B019-4792-A17F-A596D8ADF5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250 export active units</a:t>
            </a:r>
          </a:p>
          <a:p>
            <a:r>
              <a:rPr lang="en-GB" dirty="0"/>
              <a:t>1000 units producing for domestic market</a:t>
            </a:r>
          </a:p>
          <a:p>
            <a:r>
              <a:rPr lang="en-GB" dirty="0"/>
              <a:t>4,000 micro enterprises</a:t>
            </a:r>
          </a:p>
          <a:p>
            <a:r>
              <a:rPr lang="en-GB" dirty="0"/>
              <a:t>20,000 household units in and around the cities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800" dirty="0"/>
              <a:t>Source: Sports Goods Manufacturers and Exporters Association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EBA58E-CA5D-4E01-A3F7-0A0BCBEA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Jalandhar &amp; Meerut Sports Goods Clusters</a:t>
            </a:r>
          </a:p>
        </p:txBody>
      </p:sp>
    </p:spTree>
    <p:extLst>
      <p:ext uri="{BB962C8B-B14F-4D97-AF65-F5344CB8AC3E}">
        <p14:creationId xmlns:p14="http://schemas.microsoft.com/office/powerpoint/2010/main" val="387789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DE757-3630-4E81-8B71-B25556016F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Initially in Sialkot in modern Pakistan</a:t>
            </a:r>
          </a:p>
          <a:p>
            <a:r>
              <a:rPr lang="en-GB" dirty="0"/>
              <a:t>Indian partition in 1947 the Sikh and Hindu entrepreneurial families migrated to independent India;</a:t>
            </a:r>
          </a:p>
          <a:p>
            <a:r>
              <a:rPr lang="en-GB" dirty="0"/>
              <a:t>Industrial clusters established in the ‘artisan towns’ of Meerut and Jalandhar (</a:t>
            </a:r>
            <a:r>
              <a:rPr lang="en-GB" dirty="0" err="1"/>
              <a:t>Chattha</a:t>
            </a:r>
            <a:r>
              <a:rPr lang="en-GB" dirty="0"/>
              <a:t> 2016);</a:t>
            </a:r>
          </a:p>
          <a:p>
            <a:r>
              <a:rPr lang="en-GB" dirty="0"/>
              <a:t>Not a product of state planning/policy – resettlement support was provided</a:t>
            </a:r>
          </a:p>
          <a:p>
            <a:r>
              <a:rPr lang="en-GB" dirty="0"/>
              <a:t>Migrant agency fundamental – kinship, religious and cultural ties also important in explaining location choices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DB4E57-EE26-42FE-B7C7-DD0FC36C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origins of sports goods industry in India</a:t>
            </a:r>
          </a:p>
        </p:txBody>
      </p:sp>
    </p:spTree>
    <p:extLst>
      <p:ext uri="{BB962C8B-B14F-4D97-AF65-F5344CB8AC3E}">
        <p14:creationId xmlns:p14="http://schemas.microsoft.com/office/powerpoint/2010/main" val="221082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99D07D-BE40-4558-9F2B-E6B43381C8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1214" y="1455175"/>
            <a:ext cx="6325762" cy="4242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F2DABE-2F73-4CB0-BF9D-E62B79A88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589935"/>
            <a:ext cx="11306175" cy="865240"/>
          </a:xfrm>
        </p:spPr>
        <p:txBody>
          <a:bodyPr>
            <a:normAutofit/>
          </a:bodyPr>
          <a:lstStyle/>
          <a:p>
            <a:r>
              <a:rPr lang="en-GB" dirty="0"/>
              <a:t>Selected companies</a:t>
            </a:r>
          </a:p>
        </p:txBody>
      </p:sp>
    </p:spTree>
    <p:extLst>
      <p:ext uri="{BB962C8B-B14F-4D97-AF65-F5344CB8AC3E}">
        <p14:creationId xmlns:p14="http://schemas.microsoft.com/office/powerpoint/2010/main" val="376914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>
            <a:extLst>
              <a:ext uri="{FF2B5EF4-FFF2-40B4-BE49-F238E27FC236}">
                <a16:creationId xmlns:a16="http://schemas.microsoft.com/office/drawing/2014/main" id="{907FAC72-9B83-4188-B2AE-E9F244B04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09623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+mn-lt"/>
              </a:rPr>
              <a:t>Timeline – cricket bats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9124220-033B-4FB1-AB6C-61FC284FC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895514"/>
              </p:ext>
            </p:extLst>
          </p:nvPr>
        </p:nvGraphicFramePr>
        <p:xfrm>
          <a:off x="1933575" y="2016126"/>
          <a:ext cx="8483600" cy="335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8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0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7563">
                <a:tc>
                  <a:txBody>
                    <a:bodyPr/>
                    <a:lstStyle/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Pre-1947 Colonial India</a:t>
                      </a:r>
                    </a:p>
                  </a:txBody>
                  <a:tcPr marL="68591" marR="68591" marT="34302" marB="34302">
                    <a:lnL w="12700" cmpd="sng">
                      <a:noFill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1947-65 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Planning and ‘licensing raj’</a:t>
                      </a:r>
                    </a:p>
                  </a:txBody>
                  <a:tcPr marL="68591" marR="68591" marT="34302" marB="34302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r>
                        <a:rPr lang="en-GB" sz="1400" dirty="0"/>
                        <a:t>1965-91</a:t>
                      </a:r>
                    </a:p>
                    <a:p>
                      <a:r>
                        <a:rPr lang="en-GB" sz="1400" dirty="0"/>
                        <a:t>Socialism</a:t>
                      </a:r>
                    </a:p>
                  </a:txBody>
                  <a:tcPr marL="68591" marR="68591" marT="34302" marB="343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1991+ </a:t>
                      </a:r>
                    </a:p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Liberalization</a:t>
                      </a:r>
                    </a:p>
                  </a:txBody>
                  <a:tcPr marL="68591" marR="68591" marT="34302" marB="343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2000s Indian cricket explosion</a:t>
                      </a:r>
                    </a:p>
                  </a:txBody>
                  <a:tcPr marL="68591" marR="68591" marT="34302" marB="343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74F11C4B-2C50-49BE-AEF0-4D8A880E6C4B}"/>
              </a:ext>
            </a:extLst>
          </p:cNvPr>
          <p:cNvSpPr/>
          <p:nvPr/>
        </p:nvSpPr>
        <p:spPr>
          <a:xfrm>
            <a:off x="3203576" y="2141539"/>
            <a:ext cx="1033463" cy="44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9A33E-D6A8-4C0A-9A9B-8D7AE384BFDF}"/>
              </a:ext>
            </a:extLst>
          </p:cNvPr>
          <p:cNvSpPr txBox="1"/>
          <p:nvPr/>
        </p:nvSpPr>
        <p:spPr>
          <a:xfrm>
            <a:off x="3211514" y="2185989"/>
            <a:ext cx="903287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Migration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506DC02-D560-47FA-8D53-BB166D72C8E5}"/>
              </a:ext>
            </a:extLst>
          </p:cNvPr>
          <p:cNvSpPr/>
          <p:nvPr/>
        </p:nvSpPr>
        <p:spPr>
          <a:xfrm>
            <a:off x="3871913" y="2578100"/>
            <a:ext cx="404495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3EC30-1100-4BDA-8026-6FF9499D6ED2}"/>
              </a:ext>
            </a:extLst>
          </p:cNvPr>
          <p:cNvSpPr txBox="1"/>
          <p:nvPr/>
        </p:nvSpPr>
        <p:spPr>
          <a:xfrm>
            <a:off x="4206875" y="2647950"/>
            <a:ext cx="3151188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Rise of artisan cities Meerut &amp; Jalandhar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BC851F3-2A25-499E-86E7-7F8AF254B100}"/>
              </a:ext>
            </a:extLst>
          </p:cNvPr>
          <p:cNvSpPr/>
          <p:nvPr/>
        </p:nvSpPr>
        <p:spPr>
          <a:xfrm>
            <a:off x="6254750" y="3024188"/>
            <a:ext cx="330993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EAA2D6-1033-4A9E-A7B7-A2E7658039ED}"/>
              </a:ext>
            </a:extLst>
          </p:cNvPr>
          <p:cNvSpPr txBox="1"/>
          <p:nvPr/>
        </p:nvSpPr>
        <p:spPr>
          <a:xfrm>
            <a:off x="6478588" y="3074989"/>
            <a:ext cx="2862262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Growing English willow exports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BFE0964-1955-4361-910E-E7E0C0C30C58}"/>
              </a:ext>
            </a:extLst>
          </p:cNvPr>
          <p:cNvSpPr/>
          <p:nvPr/>
        </p:nvSpPr>
        <p:spPr>
          <a:xfrm>
            <a:off x="2309814" y="2840039"/>
            <a:ext cx="1163637" cy="363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1FE66D-EE43-41A3-B52E-F0A92636E733}"/>
              </a:ext>
            </a:extLst>
          </p:cNvPr>
          <p:cNvSpPr txBox="1"/>
          <p:nvPr/>
        </p:nvSpPr>
        <p:spPr>
          <a:xfrm>
            <a:off x="2435225" y="2876550"/>
            <a:ext cx="896938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Sialkot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B47B521-B7D3-4F16-ABC4-1CD5D3AD45DE}"/>
              </a:ext>
            </a:extLst>
          </p:cNvPr>
          <p:cNvSpPr/>
          <p:nvPr/>
        </p:nvSpPr>
        <p:spPr>
          <a:xfrm>
            <a:off x="7429500" y="3443288"/>
            <a:ext cx="214153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Offshoring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CCB13E3-FA1D-4D95-AF99-D6A7EC1FA1E6}"/>
              </a:ext>
            </a:extLst>
          </p:cNvPr>
          <p:cNvSpPr/>
          <p:nvPr/>
        </p:nvSpPr>
        <p:spPr>
          <a:xfrm>
            <a:off x="8520113" y="4572000"/>
            <a:ext cx="173831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Upgrading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B2A936-428F-4D2B-BD2D-BA791F2FA0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Meerut and Jalandhar are ‘transplanted clusters’ (UNIDO 2009)</a:t>
            </a:r>
          </a:p>
          <a:p>
            <a:r>
              <a:rPr lang="en-GB" dirty="0"/>
              <a:t>Part of a diversification of the (rural) economy of Northern India</a:t>
            </a:r>
          </a:p>
          <a:p>
            <a:r>
              <a:rPr lang="en-GB" dirty="0"/>
              <a:t>Migrant agency is fundamental - often at odds with national and state government policy</a:t>
            </a:r>
          </a:p>
          <a:p>
            <a:r>
              <a:rPr lang="en-GB" dirty="0"/>
              <a:t>State provision of land and compensation for assets lost was important – but in no sense are these clusters a direct result of state policy</a:t>
            </a:r>
          </a:p>
          <a:p>
            <a:r>
              <a:rPr lang="en-GB" dirty="0"/>
              <a:t>The importance of policy ‘working with the grain’ of migrant aspirations and agency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D186CA-9EFD-4F9D-89BD-F3250050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73365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BS COLOURS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821D69"/>
      </a:accent1>
      <a:accent2>
        <a:srgbClr val="C7007F"/>
      </a:accent2>
      <a:accent3>
        <a:srgbClr val="6E6257"/>
      </a:accent3>
      <a:accent4>
        <a:srgbClr val="821D69"/>
      </a:accent4>
      <a:accent5>
        <a:srgbClr val="C7007F"/>
      </a:accent5>
      <a:accent6>
        <a:srgbClr val="6E6257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11" ma:contentTypeDescription="Create a new document." ma:contentTypeScope="" ma:versionID="bf0b94b058452ed3cec91f89e664909d">
  <xsd:schema xmlns:xsd="http://www.w3.org/2001/XMLSchema" xmlns:xs="http://www.w3.org/2001/XMLSchema" xmlns:p="http://schemas.microsoft.com/office/2006/metadata/properties" xmlns:ns2="8dbe2aa3-3237-4830-85c4-3d48417ef302" xmlns:ns3="b317b901-4ab4-4161-80c3-da5df50c25bf" targetNamespace="http://schemas.microsoft.com/office/2006/metadata/properties" ma:root="true" ma:fieldsID="d988d784501c0b668dd73c0ebdbd98a4" ns2:_="" ns3:_="">
    <xsd:import namespace="8dbe2aa3-3237-4830-85c4-3d48417ef302"/>
    <xsd:import namespace="b317b901-4ab4-4161-80c3-da5df50c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b901-4ab4-4161-80c3-da5df50c2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62A570-BE0F-402C-93AD-2B52047D96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B7606-F0DE-4E35-ADFF-7F76928EE48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FAF7389-F42A-44FE-A461-468CC1509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b317b901-4ab4-4161-80c3-da5df50c2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544</Words>
  <Application>Microsoft Office PowerPoint</Application>
  <PresentationFormat>Widescreen</PresentationFormat>
  <Paragraphs>155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Times</vt:lpstr>
      <vt:lpstr>Verdana</vt:lpstr>
      <vt:lpstr>Wingdings</vt:lpstr>
      <vt:lpstr>Office Theme</vt:lpstr>
      <vt:lpstr>blank</vt:lpstr>
      <vt:lpstr>1_Office Theme</vt:lpstr>
      <vt:lpstr>Partition, agency and entrepreneurship: A case study of migrant-led economic diversification in a developing country</vt:lpstr>
      <vt:lpstr>Introduction</vt:lpstr>
      <vt:lpstr>Regional concentration in India and Pakistan</vt:lpstr>
      <vt:lpstr>Mapping the clusters today</vt:lpstr>
      <vt:lpstr>Jalandhar &amp; Meerut Sports Goods Clusters</vt:lpstr>
      <vt:lpstr>The origins of sports goods industry in India</vt:lpstr>
      <vt:lpstr>Selected companies</vt:lpstr>
      <vt:lpstr>Timeline – cricket bats</vt:lpstr>
      <vt:lpstr>Conclusions</vt:lpstr>
      <vt:lpstr>Tasks in bat manufacture</vt:lpstr>
      <vt:lpstr>Indian manufacturers</vt:lpstr>
      <vt:lpstr>Manufacturing in India</vt:lpstr>
      <vt:lpstr>The importance of English Willow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Meller</dc:creator>
  <cp:lastModifiedBy>Sullivan, Linda</cp:lastModifiedBy>
  <cp:revision>86</cp:revision>
  <dcterms:created xsi:type="dcterms:W3CDTF">2020-08-07T10:40:47Z</dcterms:created>
  <dcterms:modified xsi:type="dcterms:W3CDTF">2022-11-16T10:34:40Z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0x010100E248A64365211844BF30BC3ADD420261</vt:lpwstr>
  </property>
</Properties>
</file>