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7" r:id="rId5"/>
    <p:sldMasterId id="2147483741" r:id="rId6"/>
    <p:sldMasterId id="2147483747" r:id="rId7"/>
  </p:sldMasterIdLst>
  <p:notesMasterIdLst>
    <p:notesMasterId r:id="rId23"/>
  </p:notesMasterIdLst>
  <p:sldIdLst>
    <p:sldId id="256" r:id="rId8"/>
    <p:sldId id="2085" r:id="rId9"/>
    <p:sldId id="1546" r:id="rId10"/>
    <p:sldId id="1585" r:id="rId11"/>
    <p:sldId id="2156" r:id="rId12"/>
    <p:sldId id="1539" r:id="rId13"/>
    <p:sldId id="2094" r:id="rId14"/>
    <p:sldId id="2095" r:id="rId15"/>
    <p:sldId id="2158" r:id="rId16"/>
    <p:sldId id="1557" r:id="rId17"/>
    <p:sldId id="1552" r:id="rId18"/>
    <p:sldId id="2093" r:id="rId19"/>
    <p:sldId id="2157" r:id="rId20"/>
    <p:sldId id="1568" r:id="rId21"/>
    <p:sldId id="1566" r:id="rId22"/>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4108C7-DF0F-673F-37F3-EE27DAD13C9E}" name="Winfield, Fiona" initials="WF" userId="S::fiona.winfield@ntu.ac.uk::d37310e7-4adc-4a58-8e97-70c8cbb9788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BCDC"/>
    <a:srgbClr val="821E69"/>
    <a:srgbClr val="C7017F"/>
    <a:srgbClr val="6F6258"/>
    <a:srgbClr val="9E043D"/>
    <a:srgbClr val="E5E5E5"/>
    <a:srgbClr val="E6005B"/>
    <a:srgbClr val="BB3F07"/>
    <a:srgbClr val="C7D533"/>
    <a:srgbClr val="F07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48" autoAdjust="0"/>
    <p:restoredTop sz="82831" autoAdjust="0"/>
  </p:normalViewPr>
  <p:slideViewPr>
    <p:cSldViewPr snapToGrid="0" snapToObjects="1">
      <p:cViewPr varScale="1">
        <p:scale>
          <a:sx n="55" d="100"/>
          <a:sy n="55" d="100"/>
        </p:scale>
        <p:origin x="848" y="4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E5563D-A390-4C49-A4DB-1D796F964B9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NL"/>
        </a:p>
      </dgm:t>
    </dgm:pt>
    <dgm:pt modelId="{BF0BE499-53BA-4BD4-9601-751292FB15C5}">
      <dgm:prSet phldrT="[Text]"/>
      <dgm:spPr>
        <a:solidFill>
          <a:schemeClr val="accent1"/>
        </a:solidFill>
      </dgm:spPr>
      <dgm:t>
        <a:bodyPr/>
        <a:lstStyle/>
        <a:p>
          <a:r>
            <a:rPr lang="en-GB" dirty="0"/>
            <a:t>Developing values, knowledge and skills required to make choices and decisions that minimize the use of natural resources, emissions, waste and pollution; while contributing to the development of new solutions to the climate crisis (e.g., rethinking the way we live, buy and consume, how our daily lives are organized, how we socialize, exchange, share, educate and build identities).</a:t>
          </a:r>
          <a:endParaRPr lang="en-NL" dirty="0"/>
        </a:p>
      </dgm:t>
    </dgm:pt>
    <dgm:pt modelId="{7B74AADB-0B16-4187-9E3E-9B714F8348E0}" type="parTrans" cxnId="{2E172D6B-C645-4660-ADCD-3EB08F26D5B6}">
      <dgm:prSet/>
      <dgm:spPr/>
      <dgm:t>
        <a:bodyPr/>
        <a:lstStyle/>
        <a:p>
          <a:endParaRPr lang="en-NL"/>
        </a:p>
      </dgm:t>
    </dgm:pt>
    <dgm:pt modelId="{D71C903B-C6DD-4F16-A2CE-17B0ADD0CB05}" type="sibTrans" cxnId="{2E172D6B-C645-4660-ADCD-3EB08F26D5B6}">
      <dgm:prSet/>
      <dgm:spPr/>
      <dgm:t>
        <a:bodyPr/>
        <a:lstStyle/>
        <a:p>
          <a:endParaRPr lang="en-NL"/>
        </a:p>
      </dgm:t>
    </dgm:pt>
    <dgm:pt modelId="{E61A7ED8-A56B-4551-8802-43EB69E1FEAD}">
      <dgm:prSet/>
      <dgm:spPr>
        <a:solidFill>
          <a:schemeClr val="accent1"/>
        </a:solidFill>
      </dgm:spPr>
      <dgm:t>
        <a:bodyPr/>
        <a:lstStyle/>
        <a:p>
          <a:r>
            <a:rPr lang="en-GB" dirty="0"/>
            <a:t>Taking individual and/or collective action with the potential to have immediate, direct impact (e.g., reducing energy consumption, using non-polluting and renewable energy sources, environmental conservation, re-forestation and re-greening). </a:t>
          </a:r>
          <a:endParaRPr lang="en-NL" dirty="0"/>
        </a:p>
      </dgm:t>
    </dgm:pt>
    <dgm:pt modelId="{47F75F9E-59C9-48A5-9D41-F2F937D26112}" type="parTrans" cxnId="{9B98E53F-EA3D-4C19-97C7-FC45A22C8421}">
      <dgm:prSet/>
      <dgm:spPr/>
      <dgm:t>
        <a:bodyPr/>
        <a:lstStyle/>
        <a:p>
          <a:endParaRPr lang="en-NL"/>
        </a:p>
      </dgm:t>
    </dgm:pt>
    <dgm:pt modelId="{C5E1C23E-EADB-41C7-8A62-A253B964919D}" type="sibTrans" cxnId="{9B98E53F-EA3D-4C19-97C7-FC45A22C8421}">
      <dgm:prSet/>
      <dgm:spPr/>
      <dgm:t>
        <a:bodyPr/>
        <a:lstStyle/>
        <a:p>
          <a:endParaRPr lang="en-NL"/>
        </a:p>
      </dgm:t>
    </dgm:pt>
    <dgm:pt modelId="{CEB19BAB-4487-40C4-BF32-76075AF1F385}">
      <dgm:prSet/>
      <dgm:spPr>
        <a:solidFill>
          <a:schemeClr val="accent1"/>
        </a:solidFill>
      </dgm:spPr>
      <dgm:t>
        <a:bodyPr/>
        <a:lstStyle/>
        <a:p>
          <a:r>
            <a:rPr lang="en-GB" dirty="0"/>
            <a:t>Contributing to policy development with long-term positive impact on societal behaviour by examining economic systems, social structures, cultural patterns, lifestyle expectations, consumerism, wealth distribution, aspirations and value systems and their underlying responsibility for excessive greenhouse gas production.</a:t>
          </a:r>
          <a:endParaRPr lang="en-NL" dirty="0"/>
        </a:p>
      </dgm:t>
    </dgm:pt>
    <dgm:pt modelId="{58E0EA66-2472-4B6A-A27B-C121C5AA7611}" type="parTrans" cxnId="{D30DE669-1050-4936-ADDB-7CD7DD193F25}">
      <dgm:prSet/>
      <dgm:spPr/>
      <dgm:t>
        <a:bodyPr/>
        <a:lstStyle/>
        <a:p>
          <a:endParaRPr lang="en-NL"/>
        </a:p>
      </dgm:t>
    </dgm:pt>
    <dgm:pt modelId="{6FF1B02C-546F-423F-9A85-9C53A0C14D86}" type="sibTrans" cxnId="{D30DE669-1050-4936-ADDB-7CD7DD193F25}">
      <dgm:prSet/>
      <dgm:spPr/>
      <dgm:t>
        <a:bodyPr/>
        <a:lstStyle/>
        <a:p>
          <a:endParaRPr lang="en-NL"/>
        </a:p>
      </dgm:t>
    </dgm:pt>
    <dgm:pt modelId="{D7529F2F-78BA-4BA6-AFF6-59E39FBB8536}" type="pres">
      <dgm:prSet presAssocID="{CEE5563D-A390-4C49-A4DB-1D796F964B95}" presName="linear" presStyleCnt="0">
        <dgm:presLayoutVars>
          <dgm:animLvl val="lvl"/>
          <dgm:resizeHandles val="exact"/>
        </dgm:presLayoutVars>
      </dgm:prSet>
      <dgm:spPr/>
    </dgm:pt>
    <dgm:pt modelId="{70240DFD-9C90-4185-A583-6E33B86868F1}" type="pres">
      <dgm:prSet presAssocID="{BF0BE499-53BA-4BD4-9601-751292FB15C5}" presName="parentText" presStyleLbl="node1" presStyleIdx="0" presStyleCnt="3">
        <dgm:presLayoutVars>
          <dgm:chMax val="0"/>
          <dgm:bulletEnabled val="1"/>
        </dgm:presLayoutVars>
      </dgm:prSet>
      <dgm:spPr/>
    </dgm:pt>
    <dgm:pt modelId="{1F88F9F6-5C1E-4792-88B1-B9B083CDE615}" type="pres">
      <dgm:prSet presAssocID="{D71C903B-C6DD-4F16-A2CE-17B0ADD0CB05}" presName="spacer" presStyleCnt="0"/>
      <dgm:spPr/>
    </dgm:pt>
    <dgm:pt modelId="{443C1692-2A9C-4941-B34B-5F9CCEA5CC65}" type="pres">
      <dgm:prSet presAssocID="{E61A7ED8-A56B-4551-8802-43EB69E1FEAD}" presName="parentText" presStyleLbl="node1" presStyleIdx="1" presStyleCnt="3">
        <dgm:presLayoutVars>
          <dgm:chMax val="0"/>
          <dgm:bulletEnabled val="1"/>
        </dgm:presLayoutVars>
      </dgm:prSet>
      <dgm:spPr/>
    </dgm:pt>
    <dgm:pt modelId="{ABF7FC8D-C674-473E-8240-1EBA54CC6768}" type="pres">
      <dgm:prSet presAssocID="{C5E1C23E-EADB-41C7-8A62-A253B964919D}" presName="spacer" presStyleCnt="0"/>
      <dgm:spPr/>
    </dgm:pt>
    <dgm:pt modelId="{1CBCF9C5-F202-4995-9634-4C82753ADD33}" type="pres">
      <dgm:prSet presAssocID="{CEB19BAB-4487-40C4-BF32-76075AF1F385}" presName="parentText" presStyleLbl="node1" presStyleIdx="2" presStyleCnt="3">
        <dgm:presLayoutVars>
          <dgm:chMax val="0"/>
          <dgm:bulletEnabled val="1"/>
        </dgm:presLayoutVars>
      </dgm:prSet>
      <dgm:spPr/>
    </dgm:pt>
  </dgm:ptLst>
  <dgm:cxnLst>
    <dgm:cxn modelId="{66A7D600-2BDF-4754-A3C7-3450AAF83953}" type="presOf" srcId="{E61A7ED8-A56B-4551-8802-43EB69E1FEAD}" destId="{443C1692-2A9C-4941-B34B-5F9CCEA5CC65}" srcOrd="0" destOrd="0" presId="urn:microsoft.com/office/officeart/2005/8/layout/vList2"/>
    <dgm:cxn modelId="{9B98E53F-EA3D-4C19-97C7-FC45A22C8421}" srcId="{CEE5563D-A390-4C49-A4DB-1D796F964B95}" destId="{E61A7ED8-A56B-4551-8802-43EB69E1FEAD}" srcOrd="1" destOrd="0" parTransId="{47F75F9E-59C9-48A5-9D41-F2F937D26112}" sibTransId="{C5E1C23E-EADB-41C7-8A62-A253B964919D}"/>
    <dgm:cxn modelId="{D30DE669-1050-4936-ADDB-7CD7DD193F25}" srcId="{CEE5563D-A390-4C49-A4DB-1D796F964B95}" destId="{CEB19BAB-4487-40C4-BF32-76075AF1F385}" srcOrd="2" destOrd="0" parTransId="{58E0EA66-2472-4B6A-A27B-C121C5AA7611}" sibTransId="{6FF1B02C-546F-423F-9A85-9C53A0C14D86}"/>
    <dgm:cxn modelId="{2E172D6B-C645-4660-ADCD-3EB08F26D5B6}" srcId="{CEE5563D-A390-4C49-A4DB-1D796F964B95}" destId="{BF0BE499-53BA-4BD4-9601-751292FB15C5}" srcOrd="0" destOrd="0" parTransId="{7B74AADB-0B16-4187-9E3E-9B714F8348E0}" sibTransId="{D71C903B-C6DD-4F16-A2CE-17B0ADD0CB05}"/>
    <dgm:cxn modelId="{00622D8C-3B8C-4FD2-AD92-9038F97016EA}" type="presOf" srcId="{BF0BE499-53BA-4BD4-9601-751292FB15C5}" destId="{70240DFD-9C90-4185-A583-6E33B86868F1}" srcOrd="0" destOrd="0" presId="urn:microsoft.com/office/officeart/2005/8/layout/vList2"/>
    <dgm:cxn modelId="{59D573D8-28C1-4E9F-93ED-62A3B3F288E2}" type="presOf" srcId="{CEB19BAB-4487-40C4-BF32-76075AF1F385}" destId="{1CBCF9C5-F202-4995-9634-4C82753ADD33}" srcOrd="0" destOrd="0" presId="urn:microsoft.com/office/officeart/2005/8/layout/vList2"/>
    <dgm:cxn modelId="{EC675DFF-B493-4BAD-AA86-313058C757DB}" type="presOf" srcId="{CEE5563D-A390-4C49-A4DB-1D796F964B95}" destId="{D7529F2F-78BA-4BA6-AFF6-59E39FBB8536}" srcOrd="0" destOrd="0" presId="urn:microsoft.com/office/officeart/2005/8/layout/vList2"/>
    <dgm:cxn modelId="{C97FCEB0-16FF-4FDC-92D3-6A6F9F791345}" type="presParOf" srcId="{D7529F2F-78BA-4BA6-AFF6-59E39FBB8536}" destId="{70240DFD-9C90-4185-A583-6E33B86868F1}" srcOrd="0" destOrd="0" presId="urn:microsoft.com/office/officeart/2005/8/layout/vList2"/>
    <dgm:cxn modelId="{CECF4202-9CC8-4B6F-993A-A6C6C8DBA430}" type="presParOf" srcId="{D7529F2F-78BA-4BA6-AFF6-59E39FBB8536}" destId="{1F88F9F6-5C1E-4792-88B1-B9B083CDE615}" srcOrd="1" destOrd="0" presId="urn:microsoft.com/office/officeart/2005/8/layout/vList2"/>
    <dgm:cxn modelId="{3CA3F2C0-A672-4AF2-8A5D-670FAFBC3CF4}" type="presParOf" srcId="{D7529F2F-78BA-4BA6-AFF6-59E39FBB8536}" destId="{443C1692-2A9C-4941-B34B-5F9CCEA5CC65}" srcOrd="2" destOrd="0" presId="urn:microsoft.com/office/officeart/2005/8/layout/vList2"/>
    <dgm:cxn modelId="{872FFAE0-457A-4DAC-AD86-21F645F3C8B1}" type="presParOf" srcId="{D7529F2F-78BA-4BA6-AFF6-59E39FBB8536}" destId="{ABF7FC8D-C674-473E-8240-1EBA54CC6768}" srcOrd="3" destOrd="0" presId="urn:microsoft.com/office/officeart/2005/8/layout/vList2"/>
    <dgm:cxn modelId="{8B5C7490-AE11-41B3-9172-96E1429E3276}" type="presParOf" srcId="{D7529F2F-78BA-4BA6-AFF6-59E39FBB8536}" destId="{1CBCF9C5-F202-4995-9634-4C82753ADD3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40DFD-9C90-4185-A583-6E33B86868F1}">
      <dsp:nvSpPr>
        <dsp:cNvPr id="0" name=""/>
        <dsp:cNvSpPr/>
      </dsp:nvSpPr>
      <dsp:spPr>
        <a:xfrm>
          <a:off x="0" y="5669"/>
          <a:ext cx="11520000" cy="171990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Developing values, knowledge and skills required to make choices and decisions that minimize the use of natural resources, emissions, waste and pollution; while contributing to the development of new solutions to the climate crisis (e.g., rethinking the way we live, buy and consume, how our daily lives are organized, how we socialize, exchange, share, educate and build identities).</a:t>
          </a:r>
          <a:endParaRPr lang="en-NL" sz="2100" kern="1200" dirty="0"/>
        </a:p>
      </dsp:txBody>
      <dsp:txXfrm>
        <a:off x="83959" y="89628"/>
        <a:ext cx="11352082" cy="1551982"/>
      </dsp:txXfrm>
    </dsp:sp>
    <dsp:sp modelId="{443C1692-2A9C-4941-B34B-5F9CCEA5CC65}">
      <dsp:nvSpPr>
        <dsp:cNvPr id="0" name=""/>
        <dsp:cNvSpPr/>
      </dsp:nvSpPr>
      <dsp:spPr>
        <a:xfrm>
          <a:off x="0" y="1786050"/>
          <a:ext cx="11520000" cy="171990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Taking individual and/or collective action with the potential to have immediate, direct impact (e.g., reducing energy consumption, using non-polluting and renewable energy sources, environmental conservation, re-forestation and re-greening). </a:t>
          </a:r>
          <a:endParaRPr lang="en-NL" sz="2100" kern="1200" dirty="0"/>
        </a:p>
      </dsp:txBody>
      <dsp:txXfrm>
        <a:off x="83959" y="1870009"/>
        <a:ext cx="11352082" cy="1551982"/>
      </dsp:txXfrm>
    </dsp:sp>
    <dsp:sp modelId="{1CBCF9C5-F202-4995-9634-4C82753ADD33}">
      <dsp:nvSpPr>
        <dsp:cNvPr id="0" name=""/>
        <dsp:cNvSpPr/>
      </dsp:nvSpPr>
      <dsp:spPr>
        <a:xfrm>
          <a:off x="0" y="3566430"/>
          <a:ext cx="11520000" cy="171990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Contributing to policy development with long-term positive impact on societal behaviour by examining economic systems, social structures, cultural patterns, lifestyle expectations, consumerism, wealth distribution, aspirations and value systems and their underlying responsibility for excessive greenhouse gas production.</a:t>
          </a:r>
          <a:endParaRPr lang="en-NL" sz="2100" kern="1200" dirty="0"/>
        </a:p>
      </dsp:txBody>
      <dsp:txXfrm>
        <a:off x="83959" y="3650389"/>
        <a:ext cx="11352082" cy="15519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C4181D7C-81F1-BA48-B0CF-02C398C91972}" type="datetimeFigureOut">
              <a:rPr lang="en-US" smtClean="0"/>
              <a:t>7/31/2023</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D7F88987-9C11-FC43-B2CE-3A9A6A29209B}" type="slidenum">
              <a:rPr lang="en-US" smtClean="0"/>
              <a:t>‹#›</a:t>
            </a:fld>
            <a:endParaRPr lang="en-US"/>
          </a:p>
        </p:txBody>
      </p:sp>
    </p:spTree>
    <p:extLst>
      <p:ext uri="{BB962C8B-B14F-4D97-AF65-F5344CB8AC3E}">
        <p14:creationId xmlns:p14="http://schemas.microsoft.com/office/powerpoint/2010/main" val="1950018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30238"/>
            <a:ext cx="5610225" cy="3155950"/>
          </a:xfrm>
        </p:spPr>
      </p:sp>
      <p:sp>
        <p:nvSpPr>
          <p:cNvPr id="3" name="Notes Placeholder 2"/>
          <p:cNvSpPr>
            <a:spLocks noGrp="1"/>
          </p:cNvSpPr>
          <p:nvPr>
            <p:ph type="body" idx="1"/>
          </p:nvPr>
        </p:nvSpPr>
        <p:spPr/>
        <p:txBody>
          <a:bodyPr/>
          <a:lstStyle/>
          <a:p>
            <a:pPr marL="0" indent="0">
              <a:buFontTx/>
              <a:buNone/>
            </a:pPr>
            <a:endParaRPr lang="en-US" dirty="0">
              <a:latin typeface="Century Gothic" panose="020B0502020202090204" pitchFamily="34" charset="0"/>
            </a:endParaRPr>
          </a:p>
          <a:p>
            <a:pPr marL="0" indent="0">
              <a:buFontTx/>
              <a:buNone/>
            </a:pPr>
            <a:r>
              <a:rPr lang="en-US" dirty="0">
                <a:latin typeface="Century Gothic" panose="020B0502020202090204" pitchFamily="34" charset="0"/>
              </a:rPr>
              <a:t>This is our current situation as demonstrated by </a:t>
            </a:r>
            <a:r>
              <a:rPr lang="en-US" dirty="0" err="1">
                <a:latin typeface="Century Gothic" panose="020B0502020202090204" pitchFamily="34" charset="0"/>
              </a:rPr>
              <a:t>En</a:t>
            </a:r>
            <a:r>
              <a:rPr lang="en-US" dirty="0">
                <a:latin typeface="Century Gothic" panose="020B0502020202090204" pitchFamily="34" charset="0"/>
              </a:rPr>
              <a:t>-ROADS which was developed by MIT Climate Interactive so that everyone can understand the high impact solutions and which impact they would have.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9ACC1A-9FD5-BC4C-8833-BF4A1ED2CF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547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going through this slide, end with: We will now have some examples for the first three and how everyone on every level can do their bit..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88987-9C11-FC43-B2CE-3A9A6A292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1685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second one is Climate Change Mitigation Education: Every Graduate needs to know how to best mitigate climate change- what are the best strategies and tools in operations, supply chain management, economics, investment to reduce carbon emissions?</a:t>
            </a:r>
            <a:endParaRPr lang="en-NL" dirty="0"/>
          </a:p>
        </p:txBody>
      </p:sp>
      <p:sp>
        <p:nvSpPr>
          <p:cNvPr id="4" name="Slide Number Placeholder 3"/>
          <p:cNvSpPr>
            <a:spLocks noGrp="1"/>
          </p:cNvSpPr>
          <p:nvPr>
            <p:ph type="sldNum" sz="quarter" idx="5"/>
          </p:nvPr>
        </p:nvSpPr>
        <p:spPr/>
        <p:txBody>
          <a:bodyPr/>
          <a:lstStyle/>
          <a:p>
            <a:pPr defTabSz="929305">
              <a:defRPr/>
            </a:pPr>
            <a:fld id="{D7F88987-9C11-FC43-B2CE-3A9A6A29209B}" type="slidenum">
              <a:rPr lang="en-US">
                <a:solidFill>
                  <a:prstClr val="black"/>
                </a:solidFill>
                <a:latin typeface="Calibri" panose="020F0502020204030204"/>
              </a:rPr>
              <a:pPr defTabSz="929305">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794801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NBS to offer three </a:t>
            </a:r>
            <a:r>
              <a:rPr lang="en-GB" dirty="0" err="1"/>
              <a:t>microcredentials</a:t>
            </a:r>
            <a:r>
              <a:rPr lang="en-GB" dirty="0"/>
              <a:t> (each worth 10 cp) that can be used towards a PG certificate (with 30 cp from elsewhere)</a:t>
            </a:r>
          </a:p>
        </p:txBody>
      </p:sp>
      <p:sp>
        <p:nvSpPr>
          <p:cNvPr id="4" name="Slide Number Placeholder 3"/>
          <p:cNvSpPr>
            <a:spLocks noGrp="1"/>
          </p:cNvSpPr>
          <p:nvPr>
            <p:ph type="sldNum" sz="quarter" idx="5"/>
          </p:nvPr>
        </p:nvSpPr>
        <p:spPr/>
        <p:txBody>
          <a:bodyPr/>
          <a:lstStyle/>
          <a:p>
            <a:fld id="{D7F88987-9C11-FC43-B2CE-3A9A6A29209B}" type="slidenum">
              <a:rPr lang="en-US" smtClean="0"/>
              <a:t>9</a:t>
            </a:fld>
            <a:endParaRPr lang="en-US"/>
          </a:p>
        </p:txBody>
      </p:sp>
    </p:spTree>
    <p:extLst>
      <p:ext uri="{BB962C8B-B14F-4D97-AF65-F5344CB8AC3E}">
        <p14:creationId xmlns:p14="http://schemas.microsoft.com/office/powerpoint/2010/main" val="1555210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our Carbon Literacy Training for Business Schools we have a strong focus on these high impact solutions so that everyone in a business school, whether in teaching, research or operations would know the best actions to take.</a:t>
            </a:r>
          </a:p>
        </p:txBody>
      </p:sp>
      <p:sp>
        <p:nvSpPr>
          <p:cNvPr id="4" name="Slide Number Placeholder 3"/>
          <p:cNvSpPr>
            <a:spLocks noGrp="1"/>
          </p:cNvSpPr>
          <p:nvPr>
            <p:ph type="sldNum" sz="quarter" idx="5"/>
          </p:nvPr>
        </p:nvSpPr>
        <p:spPr/>
        <p:txBody>
          <a:bodyPr/>
          <a:lstStyle/>
          <a:p>
            <a:fld id="{D7F88987-9C11-FC43-B2CE-3A9A6A29209B}" type="slidenum">
              <a:rPr lang="en-US" smtClean="0"/>
              <a:t>11</a:t>
            </a:fld>
            <a:endParaRPr lang="en-US"/>
          </a:p>
        </p:txBody>
      </p:sp>
    </p:spTree>
    <p:extLst>
      <p:ext uri="{BB962C8B-B14F-4D97-AF65-F5344CB8AC3E}">
        <p14:creationId xmlns:p14="http://schemas.microsoft.com/office/powerpoint/2010/main" val="35708915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5256213"/>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rgbClr val="821E69"/>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4" y="4015578"/>
            <a:ext cx="11306174" cy="1155172"/>
          </a:xfrm>
          <a:prstGeom prst="rect">
            <a:avLst/>
          </a:prstGeom>
        </p:spPr>
        <p:txBody>
          <a:bodyPr lIns="0">
            <a:normAutofit/>
          </a:bodyPr>
          <a:lstStyle>
            <a:lvl1pPr marL="0" indent="0" algn="l">
              <a:buNone/>
              <a:defRPr sz="3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8" name="Date Placeholder 3">
            <a:extLst>
              <a:ext uri="{FF2B5EF4-FFF2-40B4-BE49-F238E27FC236}">
                <a16:creationId xmlns:a16="http://schemas.microsoft.com/office/drawing/2014/main" id="{2E139847-7864-EB4B-975A-CCF5B80F082F}"/>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tx1"/>
                </a:solidFill>
                <a:latin typeface="Arial" panose="020B0604020202020204" pitchFamily="34" charset="0"/>
                <a:cs typeface="Arial" panose="020B0604020202020204" pitchFamily="34" charset="0"/>
              </a:defRPr>
            </a:lvl1pPr>
          </a:lstStyle>
          <a:p>
            <a:fld id="{197342E9-89D0-D246-B0E5-635614E13D75}" type="datetime1">
              <a:rPr lang="en-GB" smtClean="0"/>
              <a:pPr/>
              <a:t>31/07/2023</a:t>
            </a:fld>
            <a:endParaRPr lang="en-US" dirty="0"/>
          </a:p>
        </p:txBody>
      </p:sp>
      <p:pic>
        <p:nvPicPr>
          <p:cNvPr id="9" name="Picture 8">
            <a:extLst>
              <a:ext uri="{FF2B5EF4-FFF2-40B4-BE49-F238E27FC236}">
                <a16:creationId xmlns:a16="http://schemas.microsoft.com/office/drawing/2014/main" id="{DFF11451-0260-374E-A4F5-FD6B016EFC15}"/>
              </a:ext>
            </a:extLst>
          </p:cNvPr>
          <p:cNvPicPr>
            <a:picLocks noChangeAspect="1"/>
          </p:cNvPicPr>
          <p:nvPr userDrawn="1"/>
        </p:nvPicPr>
        <p:blipFill>
          <a:blip r:embed="rId2"/>
          <a:stretch>
            <a:fillRect/>
          </a:stretch>
        </p:blipFill>
        <p:spPr>
          <a:xfrm>
            <a:off x="232012" y="5641648"/>
            <a:ext cx="11517074" cy="1189056"/>
          </a:xfrm>
          <a:prstGeom prst="rect">
            <a:avLst/>
          </a:prstGeom>
        </p:spPr>
      </p:pic>
      <p:pic>
        <p:nvPicPr>
          <p:cNvPr id="4" name="Picture 3">
            <a:extLst>
              <a:ext uri="{FF2B5EF4-FFF2-40B4-BE49-F238E27FC236}">
                <a16:creationId xmlns:a16="http://schemas.microsoft.com/office/drawing/2014/main" id="{F48E08D6-5C4B-B44F-AAEE-F9DADB668EF3}"/>
              </a:ext>
            </a:extLst>
          </p:cNvPr>
          <p:cNvPicPr>
            <a:picLocks noChangeAspect="1"/>
          </p:cNvPicPr>
          <p:nvPr userDrawn="1"/>
        </p:nvPicPr>
        <p:blipFill>
          <a:blip r:embed="rId3"/>
          <a:stretch>
            <a:fillRect/>
          </a:stretch>
        </p:blipFill>
        <p:spPr>
          <a:xfrm>
            <a:off x="442912" y="821854"/>
            <a:ext cx="3427412" cy="969268"/>
          </a:xfrm>
          <a:prstGeom prst="rect">
            <a:avLst/>
          </a:prstGeom>
        </p:spPr>
      </p:pic>
    </p:spTree>
    <p:extLst>
      <p:ext uri="{BB962C8B-B14F-4D97-AF65-F5344CB8AC3E}">
        <p14:creationId xmlns:p14="http://schemas.microsoft.com/office/powerpoint/2010/main" val="14456444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Unsymetr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itle 1">
            <a:extLst>
              <a:ext uri="{FF2B5EF4-FFF2-40B4-BE49-F238E27FC236}">
                <a16:creationId xmlns:a16="http://schemas.microsoft.com/office/drawing/2014/main" id="{FB21EC89-DA5A-2B4B-B94A-FD5D13BA4A1F}"/>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0" name="Rectangle 9">
            <a:extLst>
              <a:ext uri="{FF2B5EF4-FFF2-40B4-BE49-F238E27FC236}">
                <a16:creationId xmlns:a16="http://schemas.microsoft.com/office/drawing/2014/main" id="{9FDB936F-20FE-4F4E-A381-0A8F2F0932BF}"/>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B239072-54E3-D840-94FF-59B5A3DB678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2" name="Picture 11">
            <a:extLst>
              <a:ext uri="{FF2B5EF4-FFF2-40B4-BE49-F238E27FC236}">
                <a16:creationId xmlns:a16="http://schemas.microsoft.com/office/drawing/2014/main" id="{A23C9158-08AC-B445-9748-F78BD906B11E}"/>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2299783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Unsymetrical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3" y="2813048"/>
            <a:ext cx="3529012"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itle 1">
            <a:extLst>
              <a:ext uri="{FF2B5EF4-FFF2-40B4-BE49-F238E27FC236}">
                <a16:creationId xmlns:a16="http://schemas.microsoft.com/office/drawing/2014/main" id="{62BBD38C-D5E6-E14C-82D7-CDA28865EBF1}"/>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7" name="Text Placeholder 2">
            <a:extLst>
              <a:ext uri="{FF2B5EF4-FFF2-40B4-BE49-F238E27FC236}">
                <a16:creationId xmlns:a16="http://schemas.microsoft.com/office/drawing/2014/main" id="{14952491-1CB4-104F-95DC-3C7A95C113BA}"/>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0" name="Rectangle 9">
            <a:extLst>
              <a:ext uri="{FF2B5EF4-FFF2-40B4-BE49-F238E27FC236}">
                <a16:creationId xmlns:a16="http://schemas.microsoft.com/office/drawing/2014/main" id="{665613FF-87B6-1242-9B4A-D1C3901D261A}"/>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80A7B3E-714F-AB48-A595-128A6711E7C4}"/>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14" name="Straight Connector 13">
            <a:extLst>
              <a:ext uri="{FF2B5EF4-FFF2-40B4-BE49-F238E27FC236}">
                <a16:creationId xmlns:a16="http://schemas.microsoft.com/office/drawing/2014/main" id="{14258EC2-13AA-864B-A386-3B584B311812}"/>
              </a:ext>
            </a:extLst>
          </p:cNvPr>
          <p:cNvCxnSpPr>
            <a:cxnSpLocks/>
          </p:cNvCxnSpPr>
          <p:nvPr userDrawn="1"/>
        </p:nvCxnSpPr>
        <p:spPr>
          <a:xfrm>
            <a:off x="4429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55D7BAC-0665-5645-9AC1-ACF78E923F54}"/>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154937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A2572A3E-7061-AE46-B81E-7EEEF4B2F2AD}"/>
              </a:ext>
            </a:extLst>
          </p:cNvPr>
          <p:cNvSpPr>
            <a:spLocks noGrp="1"/>
          </p:cNvSpPr>
          <p:nvPr>
            <p:ph idx="13"/>
          </p:nvPr>
        </p:nvSpPr>
        <p:spPr>
          <a:xfrm>
            <a:off x="8221664" y="1989138"/>
            <a:ext cx="352742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Title 1">
            <a:extLst>
              <a:ext uri="{FF2B5EF4-FFF2-40B4-BE49-F238E27FC236}">
                <a16:creationId xmlns:a16="http://schemas.microsoft.com/office/drawing/2014/main" id="{1C9432BC-F7ED-AD44-955D-1B98B2278695}"/>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1" name="Rectangle 10">
            <a:extLst>
              <a:ext uri="{FF2B5EF4-FFF2-40B4-BE49-F238E27FC236}">
                <a16:creationId xmlns:a16="http://schemas.microsoft.com/office/drawing/2014/main" id="{7510C95B-C793-6442-96A7-72C4D9B9D63A}"/>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F2A406-933C-EA4D-8AD9-6DEDE6DC43F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3" name="Picture 12">
            <a:extLst>
              <a:ext uri="{FF2B5EF4-FFF2-40B4-BE49-F238E27FC236}">
                <a16:creationId xmlns:a16="http://schemas.microsoft.com/office/drawing/2014/main" id="{4C36DCE0-4DF3-CF4A-B791-AC31918D58FC}"/>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478821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3" name="Rectangle 12">
            <a:extLst>
              <a:ext uri="{FF2B5EF4-FFF2-40B4-BE49-F238E27FC236}">
                <a16:creationId xmlns:a16="http://schemas.microsoft.com/office/drawing/2014/main" id="{11F7FF29-B1B6-8442-A145-D12AFF86234C}"/>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E3B686C-EC9C-6344-8FB9-64E983AEE48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3" name="Straight Connector 2">
            <a:extLst>
              <a:ext uri="{FF2B5EF4-FFF2-40B4-BE49-F238E27FC236}">
                <a16:creationId xmlns:a16="http://schemas.microsoft.com/office/drawing/2014/main" id="{27A7AEBA-DE94-3649-9F85-41B7E46DB459}"/>
              </a:ext>
            </a:extLst>
          </p:cNvPr>
          <p:cNvCxnSpPr>
            <a:cxnSpLocks/>
          </p:cNvCxnSpPr>
          <p:nvPr userDrawn="1"/>
        </p:nvCxnSpPr>
        <p:spPr>
          <a:xfrm>
            <a:off x="4429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79F11EA-2779-8A40-A867-5D192DAD1113}"/>
              </a:ext>
            </a:extLst>
          </p:cNvPr>
          <p:cNvCxnSpPr>
            <a:cxnSpLocks/>
          </p:cNvCxnSpPr>
          <p:nvPr userDrawn="1"/>
        </p:nvCxnSpPr>
        <p:spPr>
          <a:xfrm>
            <a:off x="43291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4BEB1C0-51C1-1B40-A5C2-522368FD1EA0}"/>
              </a:ext>
            </a:extLst>
          </p:cNvPr>
          <p:cNvCxnSpPr>
            <a:cxnSpLocks/>
          </p:cNvCxnSpPr>
          <p:nvPr userDrawn="1"/>
        </p:nvCxnSpPr>
        <p:spPr>
          <a:xfrm>
            <a:off x="8220075" y="2708543"/>
            <a:ext cx="35115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3B1E477-135A-B24A-9425-32ABD7C43429}"/>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335327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821E69"/>
                </a:solidFill>
              </a:defRPr>
            </a:lvl1pPr>
          </a:lstStyle>
          <a:p>
            <a:r>
              <a:rPr lang="en-GB" dirty="0"/>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4" name="Rectangle 13">
            <a:extLst>
              <a:ext uri="{FF2B5EF4-FFF2-40B4-BE49-F238E27FC236}">
                <a16:creationId xmlns:a16="http://schemas.microsoft.com/office/drawing/2014/main" id="{DA445871-F22C-8149-89B5-7B905A45C8BB}"/>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92D590-6370-9248-A87D-7C043CEB1B9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2" name="Picture 1">
            <a:extLst>
              <a:ext uri="{FF2B5EF4-FFF2-40B4-BE49-F238E27FC236}">
                <a16:creationId xmlns:a16="http://schemas.microsoft.com/office/drawing/2014/main" id="{D3F8CF18-CDBA-A947-85C6-770E2EC78F8A}"/>
              </a:ext>
            </a:extLst>
          </p:cNvPr>
          <p:cNvPicPr>
            <a:picLocks noChangeAspect="1"/>
          </p:cNvPicPr>
          <p:nvPr userDrawn="1"/>
        </p:nvPicPr>
        <p:blipFill>
          <a:blip r:embed="rId2"/>
          <a:stretch>
            <a:fillRect/>
          </a:stretch>
        </p:blipFill>
        <p:spPr>
          <a:xfrm>
            <a:off x="442913" y="1010601"/>
            <a:ext cx="977432" cy="797562"/>
          </a:xfrm>
          <a:prstGeom prst="rect">
            <a:avLst/>
          </a:prstGeom>
        </p:spPr>
      </p:pic>
      <p:pic>
        <p:nvPicPr>
          <p:cNvPr id="17" name="Picture 16">
            <a:extLst>
              <a:ext uri="{FF2B5EF4-FFF2-40B4-BE49-F238E27FC236}">
                <a16:creationId xmlns:a16="http://schemas.microsoft.com/office/drawing/2014/main" id="{4F2125AF-5301-C24E-AF5E-52CD0605CD59}"/>
              </a:ext>
            </a:extLst>
          </p:cNvPr>
          <p:cNvPicPr>
            <a:picLocks noChangeAspect="1"/>
          </p:cNvPicPr>
          <p:nvPr userDrawn="1"/>
        </p:nvPicPr>
        <p:blipFill>
          <a:blip r:embed="rId2"/>
          <a:stretch>
            <a:fillRect/>
          </a:stretch>
        </p:blipFill>
        <p:spPr>
          <a:xfrm rot="10800000">
            <a:off x="10771654" y="4899976"/>
            <a:ext cx="977432" cy="797562"/>
          </a:xfrm>
          <a:prstGeom prst="rect">
            <a:avLst/>
          </a:prstGeom>
        </p:spPr>
      </p:pic>
      <p:pic>
        <p:nvPicPr>
          <p:cNvPr id="9" name="Picture 8">
            <a:extLst>
              <a:ext uri="{FF2B5EF4-FFF2-40B4-BE49-F238E27FC236}">
                <a16:creationId xmlns:a16="http://schemas.microsoft.com/office/drawing/2014/main" id="{C01AF797-BDF0-9649-8ED0-B1A94DB760A2}"/>
              </a:ext>
            </a:extLst>
          </p:cNvPr>
          <p:cNvPicPr>
            <a:picLocks noChangeAspect="1"/>
          </p:cNvPicPr>
          <p:nvPr userDrawn="1"/>
        </p:nvPicPr>
        <p:blipFill>
          <a:blip r:embed="rId3"/>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978120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le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821E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946D80A-BB91-1241-848B-6B912282049B}"/>
              </a:ext>
            </a:extLst>
          </p:cNvPr>
          <p:cNvSpPr/>
          <p:nvPr userDrawn="1"/>
        </p:nvSpPr>
        <p:spPr>
          <a:xfrm>
            <a:off x="0" y="6742113"/>
            <a:ext cx="12191999" cy="125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846EAD9-019B-7E48-B955-761A2E21FBB3}"/>
              </a:ext>
            </a:extLst>
          </p:cNvPr>
          <p:cNvPicPr>
            <a:picLocks noChangeAspect="1"/>
          </p:cNvPicPr>
          <p:nvPr userDrawn="1"/>
        </p:nvPicPr>
        <p:blipFill>
          <a:blip r:embed="rId2"/>
          <a:srcRect/>
          <a:stretch/>
        </p:blipFill>
        <p:spPr>
          <a:xfrm>
            <a:off x="442913" y="5832766"/>
            <a:ext cx="2429352" cy="685021"/>
          </a:xfrm>
          <a:prstGeom prst="rect">
            <a:avLst/>
          </a:prstGeom>
        </p:spPr>
      </p:pic>
    </p:spTree>
    <p:extLst>
      <p:ext uri="{BB962C8B-B14F-4D97-AF65-F5344CB8AC3E}">
        <p14:creationId xmlns:p14="http://schemas.microsoft.com/office/powerpoint/2010/main" val="3710472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rmal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017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Rectangle 10">
            <a:extLst>
              <a:ext uri="{FF2B5EF4-FFF2-40B4-BE49-F238E27FC236}">
                <a16:creationId xmlns:a16="http://schemas.microsoft.com/office/drawing/2014/main" id="{B669F709-E7C3-C149-A260-3C4BD44CD5DB}"/>
              </a:ext>
            </a:extLst>
          </p:cNvPr>
          <p:cNvSpPr/>
          <p:nvPr userDrawn="1"/>
        </p:nvSpPr>
        <p:spPr>
          <a:xfrm>
            <a:off x="0" y="1"/>
            <a:ext cx="12192000" cy="4526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9635ED3-5E00-7F4E-9AE5-AF4B24A44CF5}"/>
              </a:ext>
            </a:extLst>
          </p:cNvPr>
          <p:cNvSpPr/>
          <p:nvPr userDrawn="1"/>
        </p:nvSpPr>
        <p:spPr>
          <a:xfrm>
            <a:off x="0" y="6742113"/>
            <a:ext cx="12191999" cy="125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pic>
        <p:nvPicPr>
          <p:cNvPr id="12" name="Picture 11">
            <a:extLst>
              <a:ext uri="{FF2B5EF4-FFF2-40B4-BE49-F238E27FC236}">
                <a16:creationId xmlns:a16="http://schemas.microsoft.com/office/drawing/2014/main" id="{B0644EBE-7026-5544-BDC9-6245FED4C978}"/>
              </a:ext>
            </a:extLst>
          </p:cNvPr>
          <p:cNvPicPr>
            <a:picLocks noChangeAspect="1"/>
          </p:cNvPicPr>
          <p:nvPr userDrawn="1"/>
        </p:nvPicPr>
        <p:blipFill>
          <a:blip r:embed="rId2"/>
          <a:srcRect/>
          <a:stretch/>
        </p:blipFill>
        <p:spPr>
          <a:xfrm>
            <a:off x="442913" y="5832766"/>
            <a:ext cx="2429352" cy="685021"/>
          </a:xfrm>
          <a:prstGeom prst="rect">
            <a:avLst/>
          </a:prstGeom>
        </p:spPr>
      </p:pic>
    </p:spTree>
    <p:extLst>
      <p:ext uri="{BB962C8B-B14F-4D97-AF65-F5344CB8AC3E}">
        <p14:creationId xmlns:p14="http://schemas.microsoft.com/office/powerpoint/2010/main" val="2342468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ation End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5F40A0-24CE-1A4E-BEAA-839D1ED1AA27}"/>
              </a:ext>
            </a:extLst>
          </p:cNvPr>
          <p:cNvSpPr/>
          <p:nvPr userDrawn="1"/>
        </p:nvSpPr>
        <p:spPr>
          <a:xfrm>
            <a:off x="0" y="441326"/>
            <a:ext cx="12191999" cy="6300786"/>
          </a:xfrm>
          <a:prstGeom prst="rect">
            <a:avLst/>
          </a:prstGeom>
          <a:gradFill>
            <a:gsLst>
              <a:gs pos="75000">
                <a:srgbClr val="821E69"/>
              </a:gs>
              <a:gs pos="0">
                <a:srgbClr val="C7017F"/>
              </a:gs>
            </a:gsLst>
            <a:lin ang="108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extBox 1">
            <a:extLst>
              <a:ext uri="{FF2B5EF4-FFF2-40B4-BE49-F238E27FC236}">
                <a16:creationId xmlns:a16="http://schemas.microsoft.com/office/drawing/2014/main" id="{DEE1A0BD-8134-9B4A-AE3E-E7C0EECCD029}"/>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chemeClr val="bg1"/>
                </a:solidFill>
              </a:rPr>
              <a:t>Thank you</a:t>
            </a:r>
          </a:p>
        </p:txBody>
      </p:sp>
      <p:pic>
        <p:nvPicPr>
          <p:cNvPr id="7" name="Picture 6">
            <a:extLst>
              <a:ext uri="{FF2B5EF4-FFF2-40B4-BE49-F238E27FC236}">
                <a16:creationId xmlns:a16="http://schemas.microsoft.com/office/drawing/2014/main" id="{F6987525-B118-1D42-AD55-2D98CDF5D50D}"/>
              </a:ext>
            </a:extLst>
          </p:cNvPr>
          <p:cNvPicPr>
            <a:picLocks noChangeAspect="1"/>
          </p:cNvPicPr>
          <p:nvPr userDrawn="1"/>
        </p:nvPicPr>
        <p:blipFill>
          <a:blip r:embed="rId2"/>
          <a:srcRect/>
          <a:stretch/>
        </p:blipFill>
        <p:spPr>
          <a:xfrm>
            <a:off x="442913" y="821854"/>
            <a:ext cx="3427412" cy="966450"/>
          </a:xfrm>
          <a:prstGeom prst="rect">
            <a:avLst/>
          </a:prstGeom>
        </p:spPr>
      </p:pic>
    </p:spTree>
    <p:extLst>
      <p:ext uri="{BB962C8B-B14F-4D97-AF65-F5344CB8AC3E}">
        <p14:creationId xmlns:p14="http://schemas.microsoft.com/office/powerpoint/2010/main" val="287245452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pic>
        <p:nvPicPr>
          <p:cNvPr id="13" name="Picture 12">
            <a:extLst>
              <a:ext uri="{FF2B5EF4-FFF2-40B4-BE49-F238E27FC236}">
                <a16:creationId xmlns:a16="http://schemas.microsoft.com/office/drawing/2014/main" id="{87BB0FE4-66FF-0E42-841A-3EC5F7C7E6A2}"/>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1CDF1BA5-471A-8044-BDBA-890115BBFFD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2724296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7D5C41AB-1925-C846-A884-6B4D4880A28C}"/>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6E146BB0-D198-0847-B8BF-82032479A2C6}"/>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Rectangle 13">
            <a:extLst>
              <a:ext uri="{FF2B5EF4-FFF2-40B4-BE49-F238E27FC236}">
                <a16:creationId xmlns:a16="http://schemas.microsoft.com/office/drawing/2014/main" id="{5DD38791-8F3B-A640-A6FC-8EC532732508}"/>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63AD13-8CBA-8648-88F4-6142126E9F9A}"/>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158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5256212"/>
          </a:xfrm>
          <a:prstGeom prst="rect">
            <a:avLst/>
          </a:prstGeom>
          <a:gradFill>
            <a:gsLst>
              <a:gs pos="75000">
                <a:srgbClr val="821E69"/>
              </a:gs>
              <a:gs pos="0">
                <a:srgbClr val="C7017F"/>
              </a:gs>
            </a:gsLst>
            <a:lin ang="108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4" name="Picture 3">
            <a:extLst>
              <a:ext uri="{FF2B5EF4-FFF2-40B4-BE49-F238E27FC236}">
                <a16:creationId xmlns:a16="http://schemas.microsoft.com/office/drawing/2014/main" id="{EE19FAFA-C3E1-0844-82DB-27D43E467A6B}"/>
              </a:ext>
            </a:extLst>
          </p:cNvPr>
          <p:cNvPicPr>
            <a:picLocks noChangeAspect="1"/>
          </p:cNvPicPr>
          <p:nvPr userDrawn="1"/>
        </p:nvPicPr>
        <p:blipFill>
          <a:blip r:embed="rId2"/>
          <a:srcRect/>
          <a:stretch/>
        </p:blipFill>
        <p:spPr>
          <a:xfrm>
            <a:off x="442913" y="821854"/>
            <a:ext cx="3427412" cy="966450"/>
          </a:xfrm>
          <a:prstGeom prst="rect">
            <a:avLst/>
          </a:prstGeom>
        </p:spPr>
      </p:pic>
      <p:sp>
        <p:nvSpPr>
          <p:cNvPr id="8" name="Date Placeholder 3">
            <a:extLst>
              <a:ext uri="{FF2B5EF4-FFF2-40B4-BE49-F238E27FC236}">
                <a16:creationId xmlns:a16="http://schemas.microsoft.com/office/drawing/2014/main" id="{3B4F1C1A-7877-C445-BF44-4797CDCC7B07}"/>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31/07/2023</a:t>
            </a:fld>
            <a:endParaRPr lang="en-US" dirty="0"/>
          </a:p>
        </p:txBody>
      </p:sp>
      <p:pic>
        <p:nvPicPr>
          <p:cNvPr id="10" name="Picture 9">
            <a:extLst>
              <a:ext uri="{FF2B5EF4-FFF2-40B4-BE49-F238E27FC236}">
                <a16:creationId xmlns:a16="http://schemas.microsoft.com/office/drawing/2014/main" id="{671E6C26-54D1-EE48-806E-6E0CE27CCF66}"/>
              </a:ext>
            </a:extLst>
          </p:cNvPr>
          <p:cNvPicPr>
            <a:picLocks noChangeAspect="1"/>
          </p:cNvPicPr>
          <p:nvPr userDrawn="1"/>
        </p:nvPicPr>
        <p:blipFill>
          <a:blip r:embed="rId3"/>
          <a:stretch>
            <a:fillRect/>
          </a:stretch>
        </p:blipFill>
        <p:spPr>
          <a:xfrm>
            <a:off x="232012" y="5641648"/>
            <a:ext cx="11517074" cy="1189056"/>
          </a:xfrm>
          <a:prstGeom prst="rect">
            <a:avLst/>
          </a:prstGeom>
        </p:spPr>
      </p:pic>
    </p:spTree>
    <p:extLst>
      <p:ext uri="{BB962C8B-B14F-4D97-AF65-F5344CB8AC3E}">
        <p14:creationId xmlns:p14="http://schemas.microsoft.com/office/powerpoint/2010/main" val="334798671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300787"/>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rgbClr val="E6005B"/>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4" y="4015578"/>
            <a:ext cx="11306174"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0" name="Picture 9">
            <a:extLst>
              <a:ext uri="{FF2B5EF4-FFF2-40B4-BE49-F238E27FC236}">
                <a16:creationId xmlns:a16="http://schemas.microsoft.com/office/drawing/2014/main" id="{99B026E5-3198-8D4C-956B-0E8532CD5782}"/>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13" name="Date Placeholder 3">
            <a:extLst>
              <a:ext uri="{FF2B5EF4-FFF2-40B4-BE49-F238E27FC236}">
                <a16:creationId xmlns:a16="http://schemas.microsoft.com/office/drawing/2014/main" id="{8B58F904-7080-FE43-A777-0CCCA7DE6BAB}"/>
              </a:ext>
            </a:extLst>
          </p:cNvPr>
          <p:cNvSpPr>
            <a:spLocks noGrp="1"/>
          </p:cNvSpPr>
          <p:nvPr>
            <p:ph type="dt" sz="half" idx="10"/>
          </p:nvPr>
        </p:nvSpPr>
        <p:spPr>
          <a:xfrm>
            <a:off x="6275386" y="6057900"/>
            <a:ext cx="5473701" cy="358774"/>
          </a:xfrm>
          <a:prstGeom prst="rect">
            <a:avLst/>
          </a:prstGeom>
        </p:spPr>
        <p:txBody>
          <a:bodyPr lIns="0" tIns="0" rIns="0" bIns="0" anchor="b" anchorCtr="0"/>
          <a:lstStyle>
            <a:lvl1pPr algn="r">
              <a:defRPr>
                <a:solidFill>
                  <a:schemeClr val="tx1"/>
                </a:solidFill>
                <a:latin typeface="Arial" panose="020B0604020202020204" pitchFamily="34" charset="0"/>
                <a:cs typeface="Arial" panose="020B0604020202020204" pitchFamily="34" charset="0"/>
              </a:defRPr>
            </a:lvl1pPr>
          </a:lstStyle>
          <a:p>
            <a:fld id="{197342E9-89D0-D246-B0E5-635614E13D75}" type="datetime1">
              <a:rPr lang="en-GB" smtClean="0"/>
              <a:pPr/>
              <a:t>31/07/2023</a:t>
            </a:fld>
            <a:endParaRPr lang="en-US" dirty="0"/>
          </a:p>
        </p:txBody>
      </p:sp>
    </p:spTree>
    <p:extLst>
      <p:ext uri="{BB962C8B-B14F-4D97-AF65-F5344CB8AC3E}">
        <p14:creationId xmlns:p14="http://schemas.microsoft.com/office/powerpoint/2010/main" val="303082472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4" name="Picture 3">
            <a:extLst>
              <a:ext uri="{FF2B5EF4-FFF2-40B4-BE49-F238E27FC236}">
                <a16:creationId xmlns:a16="http://schemas.microsoft.com/office/drawing/2014/main" id="{EE19FAFA-C3E1-0844-82DB-27D43E467A6B}"/>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15" name="Date Placeholder 3">
            <a:extLst>
              <a:ext uri="{FF2B5EF4-FFF2-40B4-BE49-F238E27FC236}">
                <a16:creationId xmlns:a16="http://schemas.microsoft.com/office/drawing/2014/main" id="{F86CB3D1-E135-FD4F-A056-483535DECE88}"/>
              </a:ext>
            </a:extLst>
          </p:cNvPr>
          <p:cNvSpPr>
            <a:spLocks noGrp="1"/>
          </p:cNvSpPr>
          <p:nvPr>
            <p:ph type="dt" sz="half" idx="10"/>
          </p:nvPr>
        </p:nvSpPr>
        <p:spPr>
          <a:xfrm>
            <a:off x="6275386" y="6057899"/>
            <a:ext cx="5473701" cy="358775"/>
          </a:xfrm>
          <a:prstGeom prst="rect">
            <a:avLst/>
          </a:prstGeom>
        </p:spPr>
        <p:txBody>
          <a:bodyPr lIns="0" tIns="0" rIns="0" bIns="0" anchor="b" anchorCtr="0"/>
          <a:lstStyle>
            <a:lvl1pPr algn="r">
              <a:defRPr>
                <a:solidFill>
                  <a:srgbClr val="9E043D"/>
                </a:solidFill>
                <a:latin typeface="Arial" panose="020B0604020202020204" pitchFamily="34" charset="0"/>
                <a:cs typeface="Arial" panose="020B0604020202020204" pitchFamily="34" charset="0"/>
              </a:defRPr>
            </a:lvl1pPr>
          </a:lstStyle>
          <a:p>
            <a:fld id="{197342E9-89D0-D246-B0E5-635614E13D75}" type="datetime1">
              <a:rPr lang="en-GB" smtClean="0"/>
              <a:pPr/>
              <a:t>31/07/2023</a:t>
            </a:fld>
            <a:endParaRPr lang="en-US" dirty="0"/>
          </a:p>
        </p:txBody>
      </p:sp>
    </p:spTree>
    <p:extLst>
      <p:ext uri="{BB962C8B-B14F-4D97-AF65-F5344CB8AC3E}">
        <p14:creationId xmlns:p14="http://schemas.microsoft.com/office/powerpoint/2010/main" val="353615844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300787"/>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Date Placeholder 3">
            <a:extLst>
              <a:ext uri="{FF2B5EF4-FFF2-40B4-BE49-F238E27FC236}">
                <a16:creationId xmlns:a16="http://schemas.microsoft.com/office/drawing/2014/main" id="{407DCF46-D938-064E-964C-1B90111009F0}"/>
              </a:ext>
            </a:extLst>
          </p:cNvPr>
          <p:cNvSpPr>
            <a:spLocks noGrp="1"/>
          </p:cNvSpPr>
          <p:nvPr>
            <p:ph type="dt" sz="half" idx="10"/>
          </p:nvPr>
        </p:nvSpPr>
        <p:spPr>
          <a:xfrm>
            <a:off x="6275388" y="6057899"/>
            <a:ext cx="5473699"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31/07/2023</a:t>
            </a:fld>
            <a:endParaRPr lang="en-US" dirty="0"/>
          </a:p>
        </p:txBody>
      </p:sp>
      <p:pic>
        <p:nvPicPr>
          <p:cNvPr id="15" name="Picture 14">
            <a:extLst>
              <a:ext uri="{FF2B5EF4-FFF2-40B4-BE49-F238E27FC236}">
                <a16:creationId xmlns:a16="http://schemas.microsoft.com/office/drawing/2014/main" id="{2BEE9E80-8FF0-8441-B362-4623AB9E8A1D}"/>
              </a:ext>
            </a:extLst>
          </p:cNvPr>
          <p:cNvPicPr>
            <a:picLocks noChangeAspect="1"/>
          </p:cNvPicPr>
          <p:nvPr userDrawn="1"/>
        </p:nvPicPr>
        <p:blipFill>
          <a:blip r:embed="rId2"/>
          <a:stretch>
            <a:fillRect/>
          </a:stretch>
        </p:blipFill>
        <p:spPr>
          <a:xfrm>
            <a:off x="442913" y="800100"/>
            <a:ext cx="3427412" cy="1009958"/>
          </a:xfrm>
          <a:prstGeom prst="rect">
            <a:avLst/>
          </a:prstGeom>
        </p:spPr>
      </p:pic>
    </p:spTree>
    <p:extLst>
      <p:ext uri="{BB962C8B-B14F-4D97-AF65-F5344CB8AC3E}">
        <p14:creationId xmlns:p14="http://schemas.microsoft.com/office/powerpoint/2010/main" val="20299281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pic>
        <p:nvPicPr>
          <p:cNvPr id="13" name="Picture 12">
            <a:extLst>
              <a:ext uri="{FF2B5EF4-FFF2-40B4-BE49-F238E27FC236}">
                <a16:creationId xmlns:a16="http://schemas.microsoft.com/office/drawing/2014/main" id="{87BB0FE4-66FF-0E42-841A-3EC5F7C7E6A2}"/>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1CDF1BA5-471A-8044-BDBA-890115BBFFD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830450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7" name="Picture 6">
            <a:extLst>
              <a:ext uri="{FF2B5EF4-FFF2-40B4-BE49-F238E27FC236}">
                <a16:creationId xmlns:a16="http://schemas.microsoft.com/office/drawing/2014/main" id="{0E8EB9E1-DFB3-5C47-B4B9-9B8765B8640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AAEC381-AE42-7E44-9B48-79580631F97C}"/>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1" name="Rectangle 10">
            <a:extLst>
              <a:ext uri="{FF2B5EF4-FFF2-40B4-BE49-F238E27FC236}">
                <a16:creationId xmlns:a16="http://schemas.microsoft.com/office/drawing/2014/main" id="{2EF2C38B-13DA-064A-AF49-AA97B43EDAB3}"/>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1A03B6-F236-5D46-B133-E912BE6844F9}"/>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2472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endParaRPr lang="en-US" dirty="0"/>
          </a:p>
        </p:txBody>
      </p:sp>
      <p:sp>
        <p:nvSpPr>
          <p:cNvPr id="5" name="Rectangle 4">
            <a:extLst>
              <a:ext uri="{FF2B5EF4-FFF2-40B4-BE49-F238E27FC236}">
                <a16:creationId xmlns:a16="http://schemas.microsoft.com/office/drawing/2014/main" id="{83CF8FDB-11E0-114D-9049-11851FC6CA6B}"/>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9254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Fill Option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0"/>
            <a:ext cx="12191999" cy="6857999"/>
          </a:xfrm>
          <a:prstGeom prst="rect">
            <a:avLst/>
          </a:prstGeom>
        </p:spPr>
        <p:txBody>
          <a:bodyPr/>
          <a:lstStyle/>
          <a:p>
            <a:endParaRPr lang="en-US" dirty="0"/>
          </a:p>
        </p:txBody>
      </p:sp>
    </p:spTree>
    <p:extLst>
      <p:ext uri="{BB962C8B-B14F-4D97-AF65-F5344CB8AC3E}">
        <p14:creationId xmlns:p14="http://schemas.microsoft.com/office/powerpoint/2010/main" val="28979584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7D5C41AB-1925-C846-A884-6B4D4880A28C}"/>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6E146BB0-D198-0847-B8BF-82032479A2C6}"/>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Rectangle 13">
            <a:extLst>
              <a:ext uri="{FF2B5EF4-FFF2-40B4-BE49-F238E27FC236}">
                <a16:creationId xmlns:a16="http://schemas.microsoft.com/office/drawing/2014/main" id="{5DD38791-8F3B-A640-A6FC-8EC532732508}"/>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63AD13-8CBA-8648-88F4-6142126E9F9A}"/>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08572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0" y="2813047"/>
            <a:ext cx="5473701"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6291894" y="2813047"/>
            <a:ext cx="5457193"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9" name="Picture 8">
            <a:extLst>
              <a:ext uri="{FF2B5EF4-FFF2-40B4-BE49-F238E27FC236}">
                <a16:creationId xmlns:a16="http://schemas.microsoft.com/office/drawing/2014/main" id="{68C387D1-CCDB-AA42-911D-99DAFBC81375}"/>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6" name="Text Placeholder 11">
            <a:extLst>
              <a:ext uri="{FF2B5EF4-FFF2-40B4-BE49-F238E27FC236}">
                <a16:creationId xmlns:a16="http://schemas.microsoft.com/office/drawing/2014/main" id="{44B35524-0F00-1A4F-8D8A-436C8810069B}"/>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2" name="Text Placeholder 2">
            <a:extLst>
              <a:ext uri="{FF2B5EF4-FFF2-40B4-BE49-F238E27FC236}">
                <a16:creationId xmlns:a16="http://schemas.microsoft.com/office/drawing/2014/main" id="{245CF166-1A2B-F24F-9192-1EE62922C0E7}"/>
              </a:ext>
            </a:extLst>
          </p:cNvPr>
          <p:cNvSpPr>
            <a:spLocks noGrp="1"/>
          </p:cNvSpPr>
          <p:nvPr>
            <p:ph type="body" idx="1"/>
          </p:nvPr>
        </p:nvSpPr>
        <p:spPr>
          <a:xfrm>
            <a:off x="442912" y="1989138"/>
            <a:ext cx="5473701"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3" name="Text Placeholder 2">
            <a:extLst>
              <a:ext uri="{FF2B5EF4-FFF2-40B4-BE49-F238E27FC236}">
                <a16:creationId xmlns:a16="http://schemas.microsoft.com/office/drawing/2014/main" id="{FA1D5975-B545-F54E-B266-2A4DDDC8C4C9}"/>
              </a:ext>
            </a:extLst>
          </p:cNvPr>
          <p:cNvSpPr>
            <a:spLocks noGrp="1"/>
          </p:cNvSpPr>
          <p:nvPr>
            <p:ph type="body" idx="11"/>
          </p:nvPr>
        </p:nvSpPr>
        <p:spPr>
          <a:xfrm>
            <a:off x="6291895" y="1989139"/>
            <a:ext cx="5457193" cy="636854"/>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2" name="Rectangle 11">
            <a:extLst>
              <a:ext uri="{FF2B5EF4-FFF2-40B4-BE49-F238E27FC236}">
                <a16:creationId xmlns:a16="http://schemas.microsoft.com/office/drawing/2014/main" id="{30F691ED-EF65-C446-B3BD-FB970876AB4D}"/>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AC6DAE-40C2-FC4C-9C8A-8F55F3ECD49F}"/>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2046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Unsymetr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66D5397D-FD76-2E4F-8BFA-B5599B1CF4C8}"/>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07B00AC3-9B1E-2E4B-BC7B-406D8A38D125}"/>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Title 1">
            <a:extLst>
              <a:ext uri="{FF2B5EF4-FFF2-40B4-BE49-F238E27FC236}">
                <a16:creationId xmlns:a16="http://schemas.microsoft.com/office/drawing/2014/main" id="{FB21EC89-DA5A-2B4B-B94A-FD5D13BA4A1F}"/>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5" name="Rectangle 14">
            <a:extLst>
              <a:ext uri="{FF2B5EF4-FFF2-40B4-BE49-F238E27FC236}">
                <a16:creationId xmlns:a16="http://schemas.microsoft.com/office/drawing/2014/main" id="{25FEA125-D139-1A4D-A206-2BABBEE26DC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4871E7-C776-E845-B38B-91971ED53532}"/>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6617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5256213"/>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5" name="Picture 14">
            <a:extLst>
              <a:ext uri="{FF2B5EF4-FFF2-40B4-BE49-F238E27FC236}">
                <a16:creationId xmlns:a16="http://schemas.microsoft.com/office/drawing/2014/main" id="{2BEE9E80-8FF0-8441-B362-4623AB9E8A1D}"/>
              </a:ext>
            </a:extLst>
          </p:cNvPr>
          <p:cNvPicPr>
            <a:picLocks noChangeAspect="1"/>
          </p:cNvPicPr>
          <p:nvPr userDrawn="1"/>
        </p:nvPicPr>
        <p:blipFill>
          <a:blip r:embed="rId2"/>
          <a:srcRect/>
          <a:stretch/>
        </p:blipFill>
        <p:spPr>
          <a:xfrm>
            <a:off x="442913" y="821854"/>
            <a:ext cx="3427412" cy="966450"/>
          </a:xfrm>
          <a:prstGeom prst="rect">
            <a:avLst/>
          </a:prstGeom>
        </p:spPr>
      </p:pic>
      <p:sp>
        <p:nvSpPr>
          <p:cNvPr id="8" name="Date Placeholder 3">
            <a:extLst>
              <a:ext uri="{FF2B5EF4-FFF2-40B4-BE49-F238E27FC236}">
                <a16:creationId xmlns:a16="http://schemas.microsoft.com/office/drawing/2014/main" id="{F375CC9E-091D-0E4F-954D-CF34653BBC3A}"/>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31/07/2023</a:t>
            </a:fld>
            <a:endParaRPr lang="en-US" dirty="0"/>
          </a:p>
        </p:txBody>
      </p:sp>
      <p:pic>
        <p:nvPicPr>
          <p:cNvPr id="10" name="Picture 9">
            <a:extLst>
              <a:ext uri="{FF2B5EF4-FFF2-40B4-BE49-F238E27FC236}">
                <a16:creationId xmlns:a16="http://schemas.microsoft.com/office/drawing/2014/main" id="{01EC8BDD-6EBD-EF41-845B-ABEC7F118976}"/>
              </a:ext>
            </a:extLst>
          </p:cNvPr>
          <p:cNvPicPr>
            <a:picLocks noChangeAspect="1"/>
          </p:cNvPicPr>
          <p:nvPr userDrawn="1"/>
        </p:nvPicPr>
        <p:blipFill>
          <a:blip r:embed="rId3"/>
          <a:stretch>
            <a:fillRect/>
          </a:stretch>
        </p:blipFill>
        <p:spPr>
          <a:xfrm>
            <a:off x="232012" y="5641648"/>
            <a:ext cx="11517074" cy="1189056"/>
          </a:xfrm>
          <a:prstGeom prst="rect">
            <a:avLst/>
          </a:prstGeom>
        </p:spPr>
      </p:pic>
    </p:spTree>
    <p:extLst>
      <p:ext uri="{BB962C8B-B14F-4D97-AF65-F5344CB8AC3E}">
        <p14:creationId xmlns:p14="http://schemas.microsoft.com/office/powerpoint/2010/main" val="3367420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Unsymetrical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3" y="2813048"/>
            <a:ext cx="3529012"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a:extLst>
              <a:ext uri="{FF2B5EF4-FFF2-40B4-BE49-F238E27FC236}">
                <a16:creationId xmlns:a16="http://schemas.microsoft.com/office/drawing/2014/main" id="{375C663E-9DDC-5B49-A342-3EE51697074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5" name="Text Placeholder 11">
            <a:extLst>
              <a:ext uri="{FF2B5EF4-FFF2-40B4-BE49-F238E27FC236}">
                <a16:creationId xmlns:a16="http://schemas.microsoft.com/office/drawing/2014/main" id="{B5743288-93C1-B747-B6D2-E62ECB66A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6" name="Title 1">
            <a:extLst>
              <a:ext uri="{FF2B5EF4-FFF2-40B4-BE49-F238E27FC236}">
                <a16:creationId xmlns:a16="http://schemas.microsoft.com/office/drawing/2014/main" id="{62BBD38C-D5E6-E14C-82D7-CDA28865EBF1}"/>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7" name="Text Placeholder 2">
            <a:extLst>
              <a:ext uri="{FF2B5EF4-FFF2-40B4-BE49-F238E27FC236}">
                <a16:creationId xmlns:a16="http://schemas.microsoft.com/office/drawing/2014/main" id="{14952491-1CB4-104F-95DC-3C7A95C113BA}"/>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1" name="Rectangle 10">
            <a:extLst>
              <a:ext uri="{FF2B5EF4-FFF2-40B4-BE49-F238E27FC236}">
                <a16:creationId xmlns:a16="http://schemas.microsoft.com/office/drawing/2014/main" id="{8DE6B900-0CAE-6B4C-B741-178AD460BD32}"/>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1A1B2DE-F07F-8147-AD48-234D917280D2}"/>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27477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A2572A3E-7061-AE46-B81E-7EEEF4B2F2AD}"/>
              </a:ext>
            </a:extLst>
          </p:cNvPr>
          <p:cNvSpPr>
            <a:spLocks noGrp="1"/>
          </p:cNvSpPr>
          <p:nvPr>
            <p:ph idx="13"/>
          </p:nvPr>
        </p:nvSpPr>
        <p:spPr>
          <a:xfrm>
            <a:off x="8221664" y="1989138"/>
            <a:ext cx="352742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Picture 9">
            <a:extLst>
              <a:ext uri="{FF2B5EF4-FFF2-40B4-BE49-F238E27FC236}">
                <a16:creationId xmlns:a16="http://schemas.microsoft.com/office/drawing/2014/main" id="{3F5E1427-DD3F-9240-BD4A-0CC21218DF6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DC3E782-E2DF-224A-8EC7-F432750D9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5" name="Title 1">
            <a:extLst>
              <a:ext uri="{FF2B5EF4-FFF2-40B4-BE49-F238E27FC236}">
                <a16:creationId xmlns:a16="http://schemas.microsoft.com/office/drawing/2014/main" id="{1C9432BC-F7ED-AD44-955D-1B98B2278695}"/>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6" name="Rectangle 15">
            <a:extLst>
              <a:ext uri="{FF2B5EF4-FFF2-40B4-BE49-F238E27FC236}">
                <a16:creationId xmlns:a16="http://schemas.microsoft.com/office/drawing/2014/main" id="{D618504C-E8A7-EA43-8DA0-0CE9310D674A}"/>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6BB3217-4ECB-9C4E-B129-4CD1A7606E4D}"/>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96286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a:extLst>
              <a:ext uri="{FF2B5EF4-FFF2-40B4-BE49-F238E27FC236}">
                <a16:creationId xmlns:a16="http://schemas.microsoft.com/office/drawing/2014/main" id="{CE2A91DF-79A7-914F-947D-CF72742487D7}"/>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8" name="Text Placeholder 11">
            <a:extLst>
              <a:ext uri="{FF2B5EF4-FFF2-40B4-BE49-F238E27FC236}">
                <a16:creationId xmlns:a16="http://schemas.microsoft.com/office/drawing/2014/main" id="{EF264802-11B4-5941-991C-96BAD56284C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2" name="Rectangle 21">
            <a:extLst>
              <a:ext uri="{FF2B5EF4-FFF2-40B4-BE49-F238E27FC236}">
                <a16:creationId xmlns:a16="http://schemas.microsoft.com/office/drawing/2014/main" id="{EAD682C8-053C-4942-93C0-CDCB02169B50}"/>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2EA856-078C-B74C-87C6-AC58462CB29C}"/>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16644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1855C3A-3FE6-774C-8B42-DE78E4C581E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20" name="Text Placeholder 11">
            <a:extLst>
              <a:ext uri="{FF2B5EF4-FFF2-40B4-BE49-F238E27FC236}">
                <a16:creationId xmlns:a16="http://schemas.microsoft.com/office/drawing/2014/main" id="{3EFCAB50-6370-994D-BF7A-C505E83CFC1D}"/>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E6005B"/>
                </a:solidFill>
              </a:defRPr>
            </a:lvl1pPr>
          </a:lstStyle>
          <a:p>
            <a:r>
              <a:rPr lang="en-GB" dirty="0"/>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3" name="Picture 2">
            <a:extLst>
              <a:ext uri="{FF2B5EF4-FFF2-40B4-BE49-F238E27FC236}">
                <a16:creationId xmlns:a16="http://schemas.microsoft.com/office/drawing/2014/main" id="{A3650F2B-C9D3-F54A-91EC-BEDF952B03AE}"/>
              </a:ext>
            </a:extLst>
          </p:cNvPr>
          <p:cNvPicPr>
            <a:picLocks noChangeAspect="1"/>
          </p:cNvPicPr>
          <p:nvPr userDrawn="1"/>
        </p:nvPicPr>
        <p:blipFill>
          <a:blip r:embed="rId3"/>
          <a:stretch>
            <a:fillRect/>
          </a:stretch>
        </p:blipFill>
        <p:spPr>
          <a:xfrm>
            <a:off x="442913" y="1010601"/>
            <a:ext cx="963720" cy="797561"/>
          </a:xfrm>
          <a:prstGeom prst="rect">
            <a:avLst/>
          </a:prstGeom>
        </p:spPr>
      </p:pic>
      <p:pic>
        <p:nvPicPr>
          <p:cNvPr id="26" name="Picture 25">
            <a:extLst>
              <a:ext uri="{FF2B5EF4-FFF2-40B4-BE49-F238E27FC236}">
                <a16:creationId xmlns:a16="http://schemas.microsoft.com/office/drawing/2014/main" id="{6AAD6DD1-3573-E54F-8768-B0CFC8AFB67A}"/>
              </a:ext>
            </a:extLst>
          </p:cNvPr>
          <p:cNvPicPr>
            <a:picLocks noChangeAspect="1"/>
          </p:cNvPicPr>
          <p:nvPr userDrawn="1"/>
        </p:nvPicPr>
        <p:blipFill>
          <a:blip r:embed="rId3"/>
          <a:stretch>
            <a:fillRect/>
          </a:stretch>
        </p:blipFill>
        <p:spPr>
          <a:xfrm rot="10800000">
            <a:off x="10785366" y="4899977"/>
            <a:ext cx="963720" cy="797561"/>
          </a:xfrm>
          <a:prstGeom prst="rect">
            <a:avLst/>
          </a:prstGeom>
        </p:spPr>
      </p:pic>
      <p:sp>
        <p:nvSpPr>
          <p:cNvPr id="11" name="Rectangle 10">
            <a:extLst>
              <a:ext uri="{FF2B5EF4-FFF2-40B4-BE49-F238E27FC236}">
                <a16:creationId xmlns:a16="http://schemas.microsoft.com/office/drawing/2014/main" id="{694A2B9C-4747-EB44-AD6F-78827347139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E4C44A-5626-1B42-B24C-44A8F39FB460}"/>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57934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tle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FB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5" cy="1848949"/>
          </a:xfrm>
          <a:prstGeom prst="rect">
            <a:avLst/>
          </a:prstGeom>
        </p:spPr>
        <p:txBody>
          <a:bodyPr lIns="0" rIns="90000" anchor="b"/>
          <a:lstStyle>
            <a:lvl1pPr algn="l">
              <a:defRPr sz="6000" b="1">
                <a:solidFill>
                  <a:srgbClr val="F07D00"/>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2" name="Picture 11">
            <a:extLst>
              <a:ext uri="{FF2B5EF4-FFF2-40B4-BE49-F238E27FC236}">
                <a16:creationId xmlns:a16="http://schemas.microsoft.com/office/drawing/2014/main" id="{2EC1597D-B745-8C47-9BCA-19CC45F98067}"/>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946D80A-BB91-1241-848B-6B912282049B}"/>
              </a:ext>
            </a:extLst>
          </p:cNvPr>
          <p:cNvSpPr/>
          <p:nvPr userDrawn="1"/>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DB81DC7A-6B12-7D4A-B479-9DCA38495772}"/>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GB" dirty="0"/>
              <a:t>Click to edit Master text styles</a:t>
            </a:r>
          </a:p>
        </p:txBody>
      </p:sp>
    </p:spTree>
    <p:extLst>
      <p:ext uri="{BB962C8B-B14F-4D97-AF65-F5344CB8AC3E}">
        <p14:creationId xmlns:p14="http://schemas.microsoft.com/office/powerpoint/2010/main" val="25155791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ubtle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BC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12688"/>
            <a:ext cx="11306173" cy="1825399"/>
          </a:xfrm>
          <a:prstGeom prst="rect">
            <a:avLst/>
          </a:prstGeom>
        </p:spPr>
        <p:txBody>
          <a:bodyPr lIns="0" rIns="90000" anchor="b"/>
          <a:lstStyle>
            <a:lvl1pPr algn="l">
              <a:defRPr sz="6000" b="1">
                <a:solidFill>
                  <a:srgbClr val="00A6E2"/>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65D9431-5C22-DF40-B12F-3B430B2D2AE1}"/>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9" name="Rectangle 8">
            <a:extLst>
              <a:ext uri="{FF2B5EF4-FFF2-40B4-BE49-F238E27FC236}">
                <a16:creationId xmlns:a16="http://schemas.microsoft.com/office/drawing/2014/main" id="{397678BD-869E-C64D-BBB5-DB38A6A8CF00}"/>
              </a:ext>
            </a:extLst>
          </p:cNvPr>
          <p:cNvSpPr/>
          <p:nvPr userDrawn="1"/>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EFAD923B-E667-FD45-B41A-12791D221D10}"/>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GB" dirty="0"/>
              <a:t>Click to edit Master text styles</a:t>
            </a:r>
          </a:p>
        </p:txBody>
      </p:sp>
    </p:spTree>
    <p:extLst>
      <p:ext uri="{BB962C8B-B14F-4D97-AF65-F5344CB8AC3E}">
        <p14:creationId xmlns:p14="http://schemas.microsoft.com/office/powerpoint/2010/main" val="14196385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rmal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005B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1"/>
            <a:ext cx="12192000" cy="4526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0B24E7D-7F6A-0541-9FC9-D284AAA24340}"/>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6" name="Rectangle 15">
            <a:extLst>
              <a:ext uri="{FF2B5EF4-FFF2-40B4-BE49-F238E27FC236}">
                <a16:creationId xmlns:a16="http://schemas.microsoft.com/office/drawing/2014/main" id="{81441CAE-3F74-A749-B92B-BA7301BD3CC4}"/>
              </a:ext>
            </a:extLst>
          </p:cNvPr>
          <p:cNvSpPr/>
          <p:nvPr userDrawn="1"/>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7" name="Text Placeholder 11">
            <a:extLst>
              <a:ext uri="{FF2B5EF4-FFF2-40B4-BE49-F238E27FC236}">
                <a16:creationId xmlns:a16="http://schemas.microsoft.com/office/drawing/2014/main" id="{3986C3D8-75F2-AF4D-852E-617DA34AB6C7}"/>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GB" dirty="0"/>
              <a:t>Click to edit Master text styles</a:t>
            </a:r>
          </a:p>
        </p:txBody>
      </p:sp>
    </p:spTree>
    <p:extLst>
      <p:ext uri="{BB962C8B-B14F-4D97-AF65-F5344CB8AC3E}">
        <p14:creationId xmlns:p14="http://schemas.microsoft.com/office/powerpoint/2010/main" val="6771360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rmal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017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Rectangle 10">
            <a:extLst>
              <a:ext uri="{FF2B5EF4-FFF2-40B4-BE49-F238E27FC236}">
                <a16:creationId xmlns:a16="http://schemas.microsoft.com/office/drawing/2014/main" id="{B669F709-E7C3-C149-A260-3C4BD44CD5DB}"/>
              </a:ext>
            </a:extLst>
          </p:cNvPr>
          <p:cNvSpPr/>
          <p:nvPr userDrawn="1"/>
        </p:nvSpPr>
        <p:spPr>
          <a:xfrm>
            <a:off x="0" y="1"/>
            <a:ext cx="12192000" cy="4526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49C6C068-799F-5647-86FD-975D93E27D3F}"/>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7" name="Rectangle 16">
            <a:extLst>
              <a:ext uri="{FF2B5EF4-FFF2-40B4-BE49-F238E27FC236}">
                <a16:creationId xmlns:a16="http://schemas.microsoft.com/office/drawing/2014/main" id="{A9635ED3-5E00-7F4E-9AE5-AF4B24A44CF5}"/>
              </a:ext>
            </a:extLst>
          </p:cNvPr>
          <p:cNvSpPr/>
          <p:nvPr userDrawn="1"/>
        </p:nvSpPr>
        <p:spPr>
          <a:xfrm>
            <a:off x="0" y="6742113"/>
            <a:ext cx="12191999" cy="125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8" name="Text Placeholder 11">
            <a:extLst>
              <a:ext uri="{FF2B5EF4-FFF2-40B4-BE49-F238E27FC236}">
                <a16:creationId xmlns:a16="http://schemas.microsoft.com/office/drawing/2014/main" id="{77A12D8D-2172-A24B-A568-26FC3B4B283B}"/>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017F"/>
                </a:solidFill>
              </a:defRPr>
            </a:lvl1pPr>
          </a:lstStyle>
          <a:p>
            <a:pPr lvl="0"/>
            <a:r>
              <a:rPr lang="en-GB" dirty="0"/>
              <a:t>Click to edit Master text styles</a:t>
            </a:r>
          </a:p>
        </p:txBody>
      </p:sp>
    </p:spTree>
    <p:extLst>
      <p:ext uri="{BB962C8B-B14F-4D97-AF65-F5344CB8AC3E}">
        <p14:creationId xmlns:p14="http://schemas.microsoft.com/office/powerpoint/2010/main" val="20095799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ld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3"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3D2627D-3696-4F4C-8BC6-79103D22C236}"/>
              </a:ext>
            </a:extLst>
          </p:cNvPr>
          <p:cNvSpPr/>
          <p:nvPr userDrawn="1"/>
        </p:nvSpPr>
        <p:spPr>
          <a:xfrm>
            <a:off x="0" y="1"/>
            <a:ext cx="12192000" cy="4526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5871FCE-6DA7-5549-92C6-554D5232A266}"/>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240039B7-FA62-F24C-BCFF-BA21679AD8B7}"/>
              </a:ext>
            </a:extLst>
          </p:cNvPr>
          <p:cNvSpPr/>
          <p:nvPr userDrawn="1"/>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E8DC3CBE-2843-1642-BD7A-5C7A9BC16E2C}"/>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GB" dirty="0"/>
              <a:t>Click to edit Master text styles</a:t>
            </a:r>
          </a:p>
        </p:txBody>
      </p:sp>
    </p:spTree>
    <p:extLst>
      <p:ext uri="{BB962C8B-B14F-4D97-AF65-F5344CB8AC3E}">
        <p14:creationId xmlns:p14="http://schemas.microsoft.com/office/powerpoint/2010/main" val="22784556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ld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821E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66867788-B905-9E45-B992-B2C5D2894330}"/>
              </a:ext>
            </a:extLst>
          </p:cNvPr>
          <p:cNvSpPr/>
          <p:nvPr userDrawn="1"/>
        </p:nvSpPr>
        <p:spPr>
          <a:xfrm>
            <a:off x="0" y="1"/>
            <a:ext cx="12192000" cy="4526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6651983-37A2-2345-917B-4559D70F4392}"/>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89B5E4C-2015-A748-95FB-CF22799B0CD6}"/>
              </a:ext>
            </a:extLst>
          </p:cNvPr>
          <p:cNvSpPr/>
          <p:nvPr userDrawn="1"/>
        </p:nvSpPr>
        <p:spPr>
          <a:xfrm>
            <a:off x="0" y="6742113"/>
            <a:ext cx="12191999" cy="125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946CC34B-1499-F541-84B4-B09C59E3E203}"/>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821E69"/>
                </a:solidFill>
              </a:defRPr>
            </a:lvl1pPr>
          </a:lstStyle>
          <a:p>
            <a:pPr lvl="0"/>
            <a:r>
              <a:rPr lang="en-GB" dirty="0"/>
              <a:t>Click to edit Master text styles</a:t>
            </a:r>
          </a:p>
        </p:txBody>
      </p:sp>
    </p:spTree>
    <p:extLst>
      <p:ext uri="{BB962C8B-B14F-4D97-AF65-F5344CB8AC3E}">
        <p14:creationId xmlns:p14="http://schemas.microsoft.com/office/powerpoint/2010/main" val="1949526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7" name="Picture 6">
            <a:extLst>
              <a:ext uri="{FF2B5EF4-FFF2-40B4-BE49-F238E27FC236}">
                <a16:creationId xmlns:a16="http://schemas.microsoft.com/office/drawing/2014/main" id="{7A66DDF7-4161-A944-9D57-C417AF7C281B}"/>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834517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asual Green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6D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D5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BF3AFFF2-502D-054E-B5DC-66A77A6B8A6E}"/>
              </a:ext>
            </a:extLst>
          </p:cNvPr>
          <p:cNvSpPr/>
          <p:nvPr userDrawn="1"/>
        </p:nvSpPr>
        <p:spPr>
          <a:xfrm>
            <a:off x="0" y="1"/>
            <a:ext cx="12192000" cy="4526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3E73C732-A419-E840-970E-326B7FDD4684}"/>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84D91E44-21DE-A842-8B5E-6AD38E86E746}"/>
              </a:ext>
            </a:extLst>
          </p:cNvPr>
          <p:cNvSpPr/>
          <p:nvPr userDrawn="1"/>
        </p:nvSpPr>
        <p:spPr>
          <a:xfrm>
            <a:off x="0" y="6742113"/>
            <a:ext cx="12191999" cy="1259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69BF5122-5B53-AF4A-BB6D-678ABD2D40E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D533"/>
                </a:solidFill>
              </a:defRPr>
            </a:lvl1pPr>
          </a:lstStyle>
          <a:p>
            <a:pPr lvl="0"/>
            <a:r>
              <a:rPr lang="en-GB" dirty="0"/>
              <a:t>Click to edit Master text styles</a:t>
            </a:r>
          </a:p>
        </p:txBody>
      </p:sp>
    </p:spTree>
    <p:extLst>
      <p:ext uri="{BB962C8B-B14F-4D97-AF65-F5344CB8AC3E}">
        <p14:creationId xmlns:p14="http://schemas.microsoft.com/office/powerpoint/2010/main" val="24657553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BB3F0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BB3F07"/>
                </a:solidFill>
              </a:defRPr>
            </a:lvl1pPr>
          </a:lstStyle>
          <a:p>
            <a:pPr lvl="0"/>
            <a:r>
              <a:rPr lang="en-GB" dirty="0"/>
              <a:t>Click to edit Master text styles</a:t>
            </a:r>
          </a:p>
        </p:txBody>
      </p:sp>
    </p:spTree>
    <p:extLst>
      <p:ext uri="{BB962C8B-B14F-4D97-AF65-F5344CB8AC3E}">
        <p14:creationId xmlns:p14="http://schemas.microsoft.com/office/powerpoint/2010/main" val="7179024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E600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5027203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EC6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E600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1776335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B5B0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B5B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B5B0AC"/>
                </a:solidFill>
              </a:defRPr>
            </a:lvl1pPr>
          </a:lstStyle>
          <a:p>
            <a:pPr lvl="0"/>
            <a:r>
              <a:rPr lang="en-GB" dirty="0"/>
              <a:t>Click to edit Master text styles</a:t>
            </a:r>
          </a:p>
        </p:txBody>
      </p:sp>
    </p:spTree>
    <p:extLst>
      <p:ext uri="{BB962C8B-B14F-4D97-AF65-F5344CB8AC3E}">
        <p14:creationId xmlns:p14="http://schemas.microsoft.com/office/powerpoint/2010/main" val="38309570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B90F54-2FD9-B744-B972-C1D92C843C23}"/>
              </a:ext>
            </a:extLst>
          </p:cNvPr>
          <p:cNvSpPr/>
          <p:nvPr userDrawn="1"/>
        </p:nvSpPr>
        <p:spPr>
          <a:xfrm>
            <a:off x="1" y="431386"/>
            <a:ext cx="12191999" cy="6300787"/>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04446B3-A205-CB44-8165-EDDF1073E3F0}"/>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6" name="TextBox 5">
            <a:extLst>
              <a:ext uri="{FF2B5EF4-FFF2-40B4-BE49-F238E27FC236}">
                <a16:creationId xmlns:a16="http://schemas.microsoft.com/office/drawing/2014/main" id="{7D96A658-0183-444F-91C4-2F380978AAE1}"/>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rgbClr val="E6005B"/>
                </a:solidFill>
              </a:rPr>
              <a:t>Thank you</a:t>
            </a:r>
          </a:p>
        </p:txBody>
      </p:sp>
    </p:spTree>
    <p:extLst>
      <p:ext uri="{BB962C8B-B14F-4D97-AF65-F5344CB8AC3E}">
        <p14:creationId xmlns:p14="http://schemas.microsoft.com/office/powerpoint/2010/main" val="13837804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esentation E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73252D-FA87-8946-98E6-F10F7EFB191B}"/>
              </a:ext>
            </a:extLst>
          </p:cNvPr>
          <p:cNvSpPr/>
          <p:nvPr userDrawn="1"/>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pic>
        <p:nvPicPr>
          <p:cNvPr id="10" name="Picture 9">
            <a:extLst>
              <a:ext uri="{FF2B5EF4-FFF2-40B4-BE49-F238E27FC236}">
                <a16:creationId xmlns:a16="http://schemas.microsoft.com/office/drawing/2014/main" id="{146BD13E-6F12-BA45-881A-F273DAED034A}"/>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2" name="TextBox 1">
            <a:extLst>
              <a:ext uri="{FF2B5EF4-FFF2-40B4-BE49-F238E27FC236}">
                <a16:creationId xmlns:a16="http://schemas.microsoft.com/office/drawing/2014/main" id="{DEE1A0BD-8134-9B4A-AE3E-E7C0EECCD029}"/>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rgbClr val="9E043D"/>
                </a:solidFill>
              </a:rPr>
              <a:t>Thank you</a:t>
            </a:r>
          </a:p>
        </p:txBody>
      </p:sp>
    </p:spTree>
    <p:extLst>
      <p:ext uri="{BB962C8B-B14F-4D97-AF65-F5344CB8AC3E}">
        <p14:creationId xmlns:p14="http://schemas.microsoft.com/office/powerpoint/2010/main" val="3485161728"/>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818EEC-D27C-9844-8F9A-431793B5929C}"/>
              </a:ext>
            </a:extLst>
          </p:cNvPr>
          <p:cNvSpPr/>
          <p:nvPr userDrawn="1"/>
        </p:nvSpPr>
        <p:spPr>
          <a:xfrm>
            <a:off x="0" y="441325"/>
            <a:ext cx="12191999" cy="6300787"/>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FE3E8BC-7439-0742-A9FC-77BBB38EF7AF}"/>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9" name="TextBox 8">
            <a:extLst>
              <a:ext uri="{FF2B5EF4-FFF2-40B4-BE49-F238E27FC236}">
                <a16:creationId xmlns:a16="http://schemas.microsoft.com/office/drawing/2014/main" id="{C3E62ECB-71C5-2342-A1AF-B7DAA1E1B964}"/>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chemeClr val="bg1"/>
                </a:solidFill>
              </a:rPr>
              <a:t>Thank you</a:t>
            </a:r>
          </a:p>
        </p:txBody>
      </p:sp>
    </p:spTree>
    <p:extLst>
      <p:ext uri="{BB962C8B-B14F-4D97-AF65-F5344CB8AC3E}">
        <p14:creationId xmlns:p14="http://schemas.microsoft.com/office/powerpoint/2010/main" val="25950683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Dark Background w Text">
    <p:bg>
      <p:bgPr>
        <a:solidFill>
          <a:srgbClr val="114C8A"/>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219200" y="685800"/>
            <a:ext cx="9855200" cy="5105400"/>
          </a:xfrm>
        </p:spPr>
        <p:txBody>
          <a:bodyPr/>
          <a:lstStyle>
            <a:lvl1pPr>
              <a:defRPr>
                <a:solidFill>
                  <a:schemeClr val="bg1"/>
                </a:solidFill>
              </a:defRPr>
            </a:lvl1pPr>
            <a:lvl2pPr>
              <a:defRPr>
                <a:solidFill>
                  <a:schemeClr val="bg1"/>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2086458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Large Tex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a:xfrm>
            <a:off x="2193925" y="6436800"/>
            <a:ext cx="3528000" cy="216000"/>
          </a:xfrm>
          <a:prstGeom prst="rect">
            <a:avLst/>
          </a:prstGeom>
        </p:spPr>
        <p:txBody>
          <a:bodyPr/>
          <a:lstStyle/>
          <a:p>
            <a:r>
              <a:rPr lang="en-GB"/>
              <a:t>Presentation title</a:t>
            </a:r>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p>
            <a:fld id="{2987031C-9901-4EF0-9F2F-2A2E1AE069F5}" type="slidenum">
              <a:rPr lang="en-GB" smtClean="0"/>
              <a:t>‹#›</a:t>
            </a:fld>
            <a:endParaRPr lang="en-GB"/>
          </a:p>
        </p:txBody>
      </p:sp>
      <p:sp>
        <p:nvSpPr>
          <p:cNvPr id="8" name="Text Placeholder 7">
            <a:extLst>
              <a:ext uri="{FF2B5EF4-FFF2-40B4-BE49-F238E27FC236}">
                <a16:creationId xmlns:a16="http://schemas.microsoft.com/office/drawing/2014/main" id="{14E34C90-5B76-634C-9EA9-F3936B09497B}"/>
              </a:ext>
            </a:extLst>
          </p:cNvPr>
          <p:cNvSpPr>
            <a:spLocks noGrp="1"/>
          </p:cNvSpPr>
          <p:nvPr>
            <p:ph type="body" sz="quarter" idx="13"/>
          </p:nvPr>
        </p:nvSpPr>
        <p:spPr>
          <a:xfrm>
            <a:off x="324000" y="1223999"/>
            <a:ext cx="7596000" cy="4860000"/>
          </a:xfrm>
        </p:spPr>
        <p:txBody>
          <a:bodyPr numCol="1" spcCol="288000"/>
          <a:lstStyle>
            <a:lvl1pPr marL="288000" indent="-288000">
              <a:spcBef>
                <a:spcPts val="500"/>
              </a:spcBef>
              <a:spcAft>
                <a:spcPts val="1000"/>
              </a:spcAft>
              <a:defRPr sz="3000"/>
            </a:lvl1pPr>
            <a:lvl4pPr marL="180000" indent="-180000">
              <a:spcBef>
                <a:spcPts val="0"/>
              </a:spcBef>
              <a:spcAft>
                <a:spcPts val="500"/>
              </a:spcAft>
              <a:defRPr sz="2000"/>
            </a:lvl4pPr>
            <a:lvl5pPr marL="180000" indent="-1800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Box 6">
            <a:extLst>
              <a:ext uri="{FF2B5EF4-FFF2-40B4-BE49-F238E27FC236}">
                <a16:creationId xmlns:a16="http://schemas.microsoft.com/office/drawing/2014/main" id="{4DD44D8D-8ECB-7A4C-A709-836F52699E2E}"/>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3726890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12" name="Rectangle 11">
            <a:extLst>
              <a:ext uri="{FF2B5EF4-FFF2-40B4-BE49-F238E27FC236}">
                <a16:creationId xmlns:a16="http://schemas.microsoft.com/office/drawing/2014/main" id="{E4921C33-6950-6040-8168-5F1571CA2A12}"/>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52FA08-35BE-6043-869D-5D40E768132C}"/>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17" name="Straight Connector 16">
            <a:extLst>
              <a:ext uri="{FF2B5EF4-FFF2-40B4-BE49-F238E27FC236}">
                <a16:creationId xmlns:a16="http://schemas.microsoft.com/office/drawing/2014/main" id="{E05FD160-A44D-564F-9B8D-3DFF640F27C2}"/>
              </a:ext>
            </a:extLst>
          </p:cNvPr>
          <p:cNvCxnSpPr>
            <a:cxnSpLocks/>
          </p:cNvCxnSpPr>
          <p:nvPr userDrawn="1"/>
        </p:nvCxnSpPr>
        <p:spPr>
          <a:xfrm>
            <a:off x="442912" y="2708543"/>
            <a:ext cx="113061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11AB16C-D080-A743-B11C-7043F0517229}"/>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3303030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a:prstGeom prst="rect">
            <a:avLst/>
          </a:prstGeom>
        </p:spPr>
        <p:txBody>
          <a:bodyPr/>
          <a:lstStyle>
            <a:lvl1pPr algn="l">
              <a:defRPr sz="40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963084" y="3976016"/>
            <a:ext cx="10363200" cy="4308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68747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CD4B30D-B216-DB48-A016-619AFACC1416}"/>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8824" t="28824"/>
          <a:stretch/>
        </p:blipFill>
        <p:spPr>
          <a:xfrm>
            <a:off x="0" y="0"/>
            <a:ext cx="12192000" cy="6858000"/>
          </a:xfrm>
          <a:prstGeom prst="rect">
            <a:avLst/>
          </a:prstGeom>
        </p:spPr>
      </p:pic>
      <p:sp>
        <p:nvSpPr>
          <p:cNvPr id="13" name="Title 1">
            <a:extLst>
              <a:ext uri="{FF2B5EF4-FFF2-40B4-BE49-F238E27FC236}">
                <a16:creationId xmlns:a16="http://schemas.microsoft.com/office/drawing/2014/main" id="{0083FBCF-329E-8F47-90E0-26592D51F560}"/>
              </a:ext>
            </a:extLst>
          </p:cNvPr>
          <p:cNvSpPr>
            <a:spLocks noGrp="1"/>
          </p:cNvSpPr>
          <p:nvPr>
            <p:ph type="ctrTitle"/>
          </p:nvPr>
        </p:nvSpPr>
        <p:spPr>
          <a:xfrm>
            <a:off x="466722" y="698757"/>
            <a:ext cx="11261452" cy="524156"/>
          </a:xfrm>
          <a:prstGeom prst="rect">
            <a:avLst/>
          </a:prstGeom>
          <a:noFill/>
        </p:spPr>
        <p:txBody>
          <a:bodyPr anchor="b">
            <a:noAutofit/>
          </a:bodyPr>
          <a:lstStyle>
            <a:lvl1pPr algn="l">
              <a:defRPr sz="3200" b="1" i="0">
                <a:solidFill>
                  <a:srgbClr val="FFC000"/>
                </a:solidFill>
                <a:latin typeface="Helvetica" pitchFamily="2" charset="0"/>
                <a:cs typeface="Helvetica" pitchFamily="2" charset="0"/>
              </a:defRPr>
            </a:lvl1pPr>
          </a:lstStyle>
          <a:p>
            <a:r>
              <a:rPr lang="en-US"/>
              <a:t>Click to edit Master title style</a:t>
            </a:r>
            <a:endParaRPr lang="en-US" dirty="0"/>
          </a:p>
        </p:txBody>
      </p:sp>
      <p:sp>
        <p:nvSpPr>
          <p:cNvPr id="14" name="Content Placeholder 2">
            <a:extLst>
              <a:ext uri="{FF2B5EF4-FFF2-40B4-BE49-F238E27FC236}">
                <a16:creationId xmlns:a16="http://schemas.microsoft.com/office/drawing/2014/main" id="{A71AB9BF-D5D3-B34C-89E4-72465B5D0FE0}"/>
              </a:ext>
            </a:extLst>
          </p:cNvPr>
          <p:cNvSpPr>
            <a:spLocks noGrp="1"/>
          </p:cNvSpPr>
          <p:nvPr>
            <p:ph idx="1"/>
          </p:nvPr>
        </p:nvSpPr>
        <p:spPr>
          <a:xfrm>
            <a:off x="466722" y="1416846"/>
            <a:ext cx="11261452" cy="4606924"/>
          </a:xfrm>
          <a:noFill/>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23090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7" name="Picture 6">
            <a:extLst>
              <a:ext uri="{FF2B5EF4-FFF2-40B4-BE49-F238E27FC236}">
                <a16:creationId xmlns:a16="http://schemas.microsoft.com/office/drawing/2014/main" id="{7A66DDF7-4161-A944-9D57-C417AF7C281B}"/>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23396968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chemeClr val="bg1"/>
                </a:solidFill>
              </a:defRPr>
            </a:lvl1pPr>
          </a:lstStyle>
          <a:p>
            <a:fld id="{09AB7D12-A524-4A37-822E-86680631D2B1}" type="slidenum">
              <a:rPr lang="en-GB" smtClean="0"/>
              <a:pPr/>
              <a:t>‹#›</a:t>
            </a:fld>
            <a:endParaRPr lang="en-GB"/>
          </a:p>
        </p:txBody>
      </p:sp>
      <p:sp>
        <p:nvSpPr>
          <p:cNvPr id="5" name="Title 1"/>
          <p:cNvSpPr>
            <a:spLocks noGrp="1"/>
          </p:cNvSpPr>
          <p:nvPr>
            <p:ph type="ctrTitle"/>
          </p:nvPr>
        </p:nvSpPr>
        <p:spPr>
          <a:xfrm>
            <a:off x="5619750" y="828675"/>
            <a:ext cx="5505450" cy="5186292"/>
          </a:xfrm>
        </p:spPr>
        <p:txBody>
          <a:bodyPr anchor="ctr"/>
          <a:lstStyle>
            <a:lvl1pPr algn="ctr">
              <a:defRPr sz="6000"/>
            </a:lvl1pPr>
          </a:lstStyle>
          <a:p>
            <a:r>
              <a:rPr lang="en-US"/>
              <a:t>Click to edit Master title style</a:t>
            </a:r>
            <a:endParaRPr lang="en-GB"/>
          </a:p>
        </p:txBody>
      </p:sp>
      <p:pic>
        <p:nvPicPr>
          <p:cNvPr id="6" name="Picture 5">
            <a:extLst>
              <a:ext uri="{FF2B5EF4-FFF2-40B4-BE49-F238E27FC236}">
                <a16:creationId xmlns:a16="http://schemas.microsoft.com/office/drawing/2014/main" id="{966FD595-5923-4CD2-8CB5-0A66B9351C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769" y="2515548"/>
            <a:ext cx="4659709" cy="1826904"/>
          </a:xfrm>
          <a:prstGeom prst="rect">
            <a:avLst/>
          </a:prstGeom>
        </p:spPr>
      </p:pic>
      <p:pic>
        <p:nvPicPr>
          <p:cNvPr id="8" name="Picture 7">
            <a:extLst>
              <a:ext uri="{FF2B5EF4-FFF2-40B4-BE49-F238E27FC236}">
                <a16:creationId xmlns:a16="http://schemas.microsoft.com/office/drawing/2014/main" id="{C57BD1C0-1B2D-4196-BB30-215FEB5626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7644" y="306284"/>
            <a:ext cx="1800000" cy="688312"/>
          </a:xfrm>
          <a:prstGeom prst="rect">
            <a:avLst/>
          </a:prstGeom>
        </p:spPr>
      </p:pic>
    </p:spTree>
    <p:extLst>
      <p:ext uri="{BB962C8B-B14F-4D97-AF65-F5344CB8AC3E}">
        <p14:creationId xmlns:p14="http://schemas.microsoft.com/office/powerpoint/2010/main" val="31589337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chemeClr val="bg1"/>
                </a:solidFill>
              </a:defRPr>
            </a:lvl1pPr>
          </a:lstStyle>
          <a:p>
            <a:fld id="{09AB7D12-A524-4A37-822E-86680631D2B1}" type="slidenum">
              <a:rPr lang="en-GB" smtClean="0"/>
              <a:pPr/>
              <a:t>‹#›</a:t>
            </a:fld>
            <a:endParaRPr lang="en-GB"/>
          </a:p>
        </p:txBody>
      </p:sp>
      <p:sp>
        <p:nvSpPr>
          <p:cNvPr id="5" name="Title 1"/>
          <p:cNvSpPr>
            <a:spLocks noGrp="1"/>
          </p:cNvSpPr>
          <p:nvPr>
            <p:ph type="ctrTitle"/>
          </p:nvPr>
        </p:nvSpPr>
        <p:spPr>
          <a:xfrm>
            <a:off x="1085850" y="3714750"/>
            <a:ext cx="10039349" cy="2233542"/>
          </a:xfrm>
        </p:spPr>
        <p:txBody>
          <a:bodyPr anchor="ctr"/>
          <a:lstStyle>
            <a:lvl1pPr algn="ctr">
              <a:defRPr sz="6000"/>
            </a:lvl1pPr>
          </a:lstStyle>
          <a:p>
            <a:r>
              <a:rPr lang="en-US"/>
              <a:t>Click to edit Master title style</a:t>
            </a:r>
            <a:endParaRPr lang="en-GB"/>
          </a:p>
        </p:txBody>
      </p:sp>
      <p:pic>
        <p:nvPicPr>
          <p:cNvPr id="6" name="Picture 5">
            <a:extLst>
              <a:ext uri="{FF2B5EF4-FFF2-40B4-BE49-F238E27FC236}">
                <a16:creationId xmlns:a16="http://schemas.microsoft.com/office/drawing/2014/main" id="{DA9A7782-9BC8-4FD3-A0CD-BC4D0AAE2E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5898" y="1420908"/>
            <a:ext cx="3856511" cy="1511999"/>
          </a:xfrm>
          <a:prstGeom prst="rect">
            <a:avLst/>
          </a:prstGeom>
        </p:spPr>
      </p:pic>
      <p:pic>
        <p:nvPicPr>
          <p:cNvPr id="8" name="Picture 7">
            <a:extLst>
              <a:ext uri="{FF2B5EF4-FFF2-40B4-BE49-F238E27FC236}">
                <a16:creationId xmlns:a16="http://schemas.microsoft.com/office/drawing/2014/main" id="{1EB95AC9-216C-4C9A-A5A7-5FB3837A1C7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09592" y="1420908"/>
            <a:ext cx="3954018" cy="1511999"/>
          </a:xfrm>
          <a:prstGeom prst="rect">
            <a:avLst/>
          </a:prstGeom>
        </p:spPr>
      </p:pic>
    </p:spTree>
    <p:extLst>
      <p:ext uri="{BB962C8B-B14F-4D97-AF65-F5344CB8AC3E}">
        <p14:creationId xmlns:p14="http://schemas.microsoft.com/office/powerpoint/2010/main" val="1410002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838200" y="1458000"/>
            <a:ext cx="10515600" cy="5034875"/>
          </a:xfrm>
        </p:spPr>
        <p:txBody>
          <a:bodyPr/>
          <a:lstStyle/>
          <a:p>
            <a:pPr lvl="0"/>
            <a:r>
              <a:rPr lang="en-US"/>
              <a:t>Edit Master text styles</a:t>
            </a:r>
          </a:p>
          <a:p>
            <a:pPr lvl="1"/>
            <a:r>
              <a:rPr lang="en-US"/>
              <a:t>Second level</a:t>
            </a:r>
          </a:p>
        </p:txBody>
      </p:sp>
      <p:sp>
        <p:nvSpPr>
          <p:cNvPr id="6"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rgbClr val="C3C114"/>
                </a:solidFill>
              </a:defRPr>
            </a:lvl1pPr>
          </a:lstStyle>
          <a:p>
            <a:fld id="{09AB7D12-A524-4A37-822E-86680631D2B1}" type="slidenum">
              <a:rPr lang="en-GB" smtClean="0"/>
              <a:pPr/>
              <a:t>‹#›</a:t>
            </a:fld>
            <a:endParaRPr lang="en-GB"/>
          </a:p>
        </p:txBody>
      </p:sp>
      <p:pic>
        <p:nvPicPr>
          <p:cNvPr id="9" name="Picture 8">
            <a:extLst>
              <a:ext uri="{FF2B5EF4-FFF2-40B4-BE49-F238E27FC236}">
                <a16:creationId xmlns:a16="http://schemas.microsoft.com/office/drawing/2014/main" id="{247A0F1E-92EE-405F-B6F2-865432ADF7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2540" y="198000"/>
            <a:ext cx="2073279" cy="812858"/>
          </a:xfrm>
          <a:prstGeom prst="rect">
            <a:avLst/>
          </a:prstGeom>
        </p:spPr>
      </p:pic>
    </p:spTree>
    <p:extLst>
      <p:ext uri="{BB962C8B-B14F-4D97-AF65-F5344CB8AC3E}">
        <p14:creationId xmlns:p14="http://schemas.microsoft.com/office/powerpoint/2010/main" val="2851198542"/>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guide id="3" orient="horz" pos="4088">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rgbClr val="C3C114"/>
                </a:solidFill>
              </a:defRPr>
            </a:lvl1pPr>
          </a:lstStyle>
          <a:p>
            <a:fld id="{09AB7D12-A524-4A37-822E-86680631D2B1}" type="slidenum">
              <a:rPr lang="en-GB" smtClean="0"/>
              <a:pPr/>
              <a:t>‹#›</a:t>
            </a:fld>
            <a:endParaRPr lang="en-GB"/>
          </a:p>
        </p:txBody>
      </p:sp>
      <p:pic>
        <p:nvPicPr>
          <p:cNvPr id="8" name="Picture 7">
            <a:extLst>
              <a:ext uri="{FF2B5EF4-FFF2-40B4-BE49-F238E27FC236}">
                <a16:creationId xmlns:a16="http://schemas.microsoft.com/office/drawing/2014/main" id="{173704A9-62D5-44C5-8F5F-6BCB50D5A7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2540" y="198000"/>
            <a:ext cx="2073279" cy="812858"/>
          </a:xfrm>
          <a:prstGeom prst="rect">
            <a:avLst/>
          </a:prstGeom>
        </p:spPr>
      </p:pic>
    </p:spTree>
    <p:extLst>
      <p:ext uri="{BB962C8B-B14F-4D97-AF65-F5344CB8AC3E}">
        <p14:creationId xmlns:p14="http://schemas.microsoft.com/office/powerpoint/2010/main" val="13387203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144000" y="144000"/>
            <a:ext cx="11905200" cy="657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8918" y="6429266"/>
            <a:ext cx="1118618" cy="256033"/>
          </a:xfrm>
          <a:prstGeom prst="rect">
            <a:avLst/>
          </a:prstGeom>
        </p:spPr>
      </p:pic>
    </p:spTree>
    <p:extLst>
      <p:ext uri="{BB962C8B-B14F-4D97-AF65-F5344CB8AC3E}">
        <p14:creationId xmlns:p14="http://schemas.microsoft.com/office/powerpoint/2010/main" val="33026621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5256213"/>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rgbClr val="821E69"/>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4" y="4015578"/>
            <a:ext cx="11306174" cy="1155172"/>
          </a:xfrm>
          <a:prstGeom prst="rect">
            <a:avLst/>
          </a:prstGeom>
        </p:spPr>
        <p:txBody>
          <a:bodyPr lIns="0">
            <a:normAutofit/>
          </a:bodyPr>
          <a:lstStyle>
            <a:lvl1pPr marL="0" indent="0" algn="l">
              <a:buNone/>
              <a:defRPr sz="3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8" name="Date Placeholder 3">
            <a:extLst>
              <a:ext uri="{FF2B5EF4-FFF2-40B4-BE49-F238E27FC236}">
                <a16:creationId xmlns:a16="http://schemas.microsoft.com/office/drawing/2014/main" id="{2E139847-7864-EB4B-975A-CCF5B80F082F}"/>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tx1"/>
                </a:solidFill>
                <a:latin typeface="Arial" panose="020B0604020202020204" pitchFamily="34" charset="0"/>
                <a:cs typeface="Arial" panose="020B0604020202020204" pitchFamily="34" charset="0"/>
              </a:defRPr>
            </a:lvl1pPr>
          </a:lstStyle>
          <a:p>
            <a:fld id="{197342E9-89D0-D246-B0E5-635614E13D75}" type="datetime1">
              <a:rPr lang="en-GB" smtClean="0"/>
              <a:pPr/>
              <a:t>31/07/2023</a:t>
            </a:fld>
            <a:endParaRPr lang="en-US" dirty="0"/>
          </a:p>
        </p:txBody>
      </p:sp>
      <p:pic>
        <p:nvPicPr>
          <p:cNvPr id="9" name="Picture 8">
            <a:extLst>
              <a:ext uri="{FF2B5EF4-FFF2-40B4-BE49-F238E27FC236}">
                <a16:creationId xmlns:a16="http://schemas.microsoft.com/office/drawing/2014/main" id="{DFF11451-0260-374E-A4F5-FD6B016EFC15}"/>
              </a:ext>
            </a:extLst>
          </p:cNvPr>
          <p:cNvPicPr>
            <a:picLocks noChangeAspect="1"/>
          </p:cNvPicPr>
          <p:nvPr userDrawn="1"/>
        </p:nvPicPr>
        <p:blipFill>
          <a:blip r:embed="rId2"/>
          <a:stretch>
            <a:fillRect/>
          </a:stretch>
        </p:blipFill>
        <p:spPr>
          <a:xfrm>
            <a:off x="232012" y="5641648"/>
            <a:ext cx="11517074" cy="1189056"/>
          </a:xfrm>
          <a:prstGeom prst="rect">
            <a:avLst/>
          </a:prstGeom>
        </p:spPr>
      </p:pic>
      <p:pic>
        <p:nvPicPr>
          <p:cNvPr id="4" name="Picture 3">
            <a:extLst>
              <a:ext uri="{FF2B5EF4-FFF2-40B4-BE49-F238E27FC236}">
                <a16:creationId xmlns:a16="http://schemas.microsoft.com/office/drawing/2014/main" id="{F48E08D6-5C4B-B44F-AAEE-F9DADB668EF3}"/>
              </a:ext>
            </a:extLst>
          </p:cNvPr>
          <p:cNvPicPr>
            <a:picLocks noChangeAspect="1"/>
          </p:cNvPicPr>
          <p:nvPr userDrawn="1"/>
        </p:nvPicPr>
        <p:blipFill>
          <a:blip r:embed="rId3"/>
          <a:stretch>
            <a:fillRect/>
          </a:stretch>
        </p:blipFill>
        <p:spPr>
          <a:xfrm>
            <a:off x="442912" y="821854"/>
            <a:ext cx="3427412" cy="969268"/>
          </a:xfrm>
          <a:prstGeom prst="rect">
            <a:avLst/>
          </a:prstGeom>
        </p:spPr>
      </p:pic>
    </p:spTree>
    <p:extLst>
      <p:ext uri="{BB962C8B-B14F-4D97-AF65-F5344CB8AC3E}">
        <p14:creationId xmlns:p14="http://schemas.microsoft.com/office/powerpoint/2010/main" val="1406010487"/>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5256212"/>
          </a:xfrm>
          <a:prstGeom prst="rect">
            <a:avLst/>
          </a:prstGeom>
          <a:gradFill>
            <a:gsLst>
              <a:gs pos="75000">
                <a:srgbClr val="821E69"/>
              </a:gs>
              <a:gs pos="0">
                <a:srgbClr val="C7017F"/>
              </a:gs>
            </a:gsLst>
            <a:lin ang="108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4" name="Picture 3">
            <a:extLst>
              <a:ext uri="{FF2B5EF4-FFF2-40B4-BE49-F238E27FC236}">
                <a16:creationId xmlns:a16="http://schemas.microsoft.com/office/drawing/2014/main" id="{EE19FAFA-C3E1-0844-82DB-27D43E467A6B}"/>
              </a:ext>
            </a:extLst>
          </p:cNvPr>
          <p:cNvPicPr>
            <a:picLocks noChangeAspect="1"/>
          </p:cNvPicPr>
          <p:nvPr userDrawn="1"/>
        </p:nvPicPr>
        <p:blipFill>
          <a:blip r:embed="rId2"/>
          <a:srcRect/>
          <a:stretch/>
        </p:blipFill>
        <p:spPr>
          <a:xfrm>
            <a:off x="442913" y="821854"/>
            <a:ext cx="3427412" cy="966450"/>
          </a:xfrm>
          <a:prstGeom prst="rect">
            <a:avLst/>
          </a:prstGeom>
        </p:spPr>
      </p:pic>
      <p:sp>
        <p:nvSpPr>
          <p:cNvPr id="8" name="Date Placeholder 3">
            <a:extLst>
              <a:ext uri="{FF2B5EF4-FFF2-40B4-BE49-F238E27FC236}">
                <a16:creationId xmlns:a16="http://schemas.microsoft.com/office/drawing/2014/main" id="{3B4F1C1A-7877-C445-BF44-4797CDCC7B07}"/>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31/07/2023</a:t>
            </a:fld>
            <a:endParaRPr lang="en-US" dirty="0"/>
          </a:p>
        </p:txBody>
      </p:sp>
      <p:pic>
        <p:nvPicPr>
          <p:cNvPr id="10" name="Picture 9">
            <a:extLst>
              <a:ext uri="{FF2B5EF4-FFF2-40B4-BE49-F238E27FC236}">
                <a16:creationId xmlns:a16="http://schemas.microsoft.com/office/drawing/2014/main" id="{671E6C26-54D1-EE48-806E-6E0CE27CCF66}"/>
              </a:ext>
            </a:extLst>
          </p:cNvPr>
          <p:cNvPicPr>
            <a:picLocks noChangeAspect="1"/>
          </p:cNvPicPr>
          <p:nvPr userDrawn="1"/>
        </p:nvPicPr>
        <p:blipFill>
          <a:blip r:embed="rId3"/>
          <a:stretch>
            <a:fillRect/>
          </a:stretch>
        </p:blipFill>
        <p:spPr>
          <a:xfrm>
            <a:off x="232012" y="5641648"/>
            <a:ext cx="11517074" cy="1189056"/>
          </a:xfrm>
          <a:prstGeom prst="rect">
            <a:avLst/>
          </a:prstGeom>
        </p:spPr>
      </p:pic>
    </p:spTree>
    <p:extLst>
      <p:ext uri="{BB962C8B-B14F-4D97-AF65-F5344CB8AC3E}">
        <p14:creationId xmlns:p14="http://schemas.microsoft.com/office/powerpoint/2010/main" val="295467490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endParaRPr lang="en-US" dirty="0"/>
          </a:p>
        </p:txBody>
      </p:sp>
      <p:sp>
        <p:nvSpPr>
          <p:cNvPr id="6" name="Rectangle 5">
            <a:extLst>
              <a:ext uri="{FF2B5EF4-FFF2-40B4-BE49-F238E27FC236}">
                <a16:creationId xmlns:a16="http://schemas.microsoft.com/office/drawing/2014/main" id="{D8E04121-C066-3A40-876B-1CA0C26BE5A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spTree>
    <p:extLst>
      <p:ext uri="{BB962C8B-B14F-4D97-AF65-F5344CB8AC3E}">
        <p14:creationId xmlns:p14="http://schemas.microsoft.com/office/powerpoint/2010/main" val="35828164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5256213"/>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5" name="Picture 14">
            <a:extLst>
              <a:ext uri="{FF2B5EF4-FFF2-40B4-BE49-F238E27FC236}">
                <a16:creationId xmlns:a16="http://schemas.microsoft.com/office/drawing/2014/main" id="{2BEE9E80-8FF0-8441-B362-4623AB9E8A1D}"/>
              </a:ext>
            </a:extLst>
          </p:cNvPr>
          <p:cNvPicPr>
            <a:picLocks noChangeAspect="1"/>
          </p:cNvPicPr>
          <p:nvPr userDrawn="1"/>
        </p:nvPicPr>
        <p:blipFill>
          <a:blip r:embed="rId2"/>
          <a:srcRect/>
          <a:stretch/>
        </p:blipFill>
        <p:spPr>
          <a:xfrm>
            <a:off x="442913" y="821854"/>
            <a:ext cx="3427412" cy="966450"/>
          </a:xfrm>
          <a:prstGeom prst="rect">
            <a:avLst/>
          </a:prstGeom>
        </p:spPr>
      </p:pic>
      <p:sp>
        <p:nvSpPr>
          <p:cNvPr id="8" name="Date Placeholder 3">
            <a:extLst>
              <a:ext uri="{FF2B5EF4-FFF2-40B4-BE49-F238E27FC236}">
                <a16:creationId xmlns:a16="http://schemas.microsoft.com/office/drawing/2014/main" id="{F375CC9E-091D-0E4F-954D-CF34653BBC3A}"/>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31/07/2023</a:t>
            </a:fld>
            <a:endParaRPr lang="en-US" dirty="0"/>
          </a:p>
        </p:txBody>
      </p:sp>
      <p:pic>
        <p:nvPicPr>
          <p:cNvPr id="10" name="Picture 9">
            <a:extLst>
              <a:ext uri="{FF2B5EF4-FFF2-40B4-BE49-F238E27FC236}">
                <a16:creationId xmlns:a16="http://schemas.microsoft.com/office/drawing/2014/main" id="{01EC8BDD-6EBD-EF41-845B-ABEC7F118976}"/>
              </a:ext>
            </a:extLst>
          </p:cNvPr>
          <p:cNvPicPr>
            <a:picLocks noChangeAspect="1"/>
          </p:cNvPicPr>
          <p:nvPr userDrawn="1"/>
        </p:nvPicPr>
        <p:blipFill>
          <a:blip r:embed="rId3"/>
          <a:stretch>
            <a:fillRect/>
          </a:stretch>
        </p:blipFill>
        <p:spPr>
          <a:xfrm>
            <a:off x="232012" y="5641648"/>
            <a:ext cx="11517074" cy="1189056"/>
          </a:xfrm>
          <a:prstGeom prst="rect">
            <a:avLst/>
          </a:prstGeom>
        </p:spPr>
      </p:pic>
    </p:spTree>
    <p:extLst>
      <p:ext uri="{BB962C8B-B14F-4D97-AF65-F5344CB8AC3E}">
        <p14:creationId xmlns:p14="http://schemas.microsoft.com/office/powerpoint/2010/main" val="111982225"/>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7" name="Picture 6">
            <a:extLst>
              <a:ext uri="{FF2B5EF4-FFF2-40B4-BE49-F238E27FC236}">
                <a16:creationId xmlns:a16="http://schemas.microsoft.com/office/drawing/2014/main" id="{7A66DDF7-4161-A944-9D57-C417AF7C281B}"/>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26593198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12" name="Rectangle 11">
            <a:extLst>
              <a:ext uri="{FF2B5EF4-FFF2-40B4-BE49-F238E27FC236}">
                <a16:creationId xmlns:a16="http://schemas.microsoft.com/office/drawing/2014/main" id="{E4921C33-6950-6040-8168-5F1571CA2A12}"/>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52FA08-35BE-6043-869D-5D40E768132C}"/>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9" name="Picture 8">
            <a:extLst>
              <a:ext uri="{FF2B5EF4-FFF2-40B4-BE49-F238E27FC236}">
                <a16:creationId xmlns:a16="http://schemas.microsoft.com/office/drawing/2014/main" id="{711AB16C-D080-A743-B11C-7043F0517229}"/>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0664856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endParaRPr lang="en-US" dirty="0"/>
          </a:p>
        </p:txBody>
      </p:sp>
      <p:sp>
        <p:nvSpPr>
          <p:cNvPr id="6" name="Rectangle 5">
            <a:extLst>
              <a:ext uri="{FF2B5EF4-FFF2-40B4-BE49-F238E27FC236}">
                <a16:creationId xmlns:a16="http://schemas.microsoft.com/office/drawing/2014/main" id="{D8E04121-C066-3A40-876B-1CA0C26BE5A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spTree>
    <p:extLst>
      <p:ext uri="{BB962C8B-B14F-4D97-AF65-F5344CB8AC3E}">
        <p14:creationId xmlns:p14="http://schemas.microsoft.com/office/powerpoint/2010/main" val="9475047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Fill Option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0"/>
            <a:ext cx="12191999" cy="6857999"/>
          </a:xfrm>
          <a:prstGeom prst="rect">
            <a:avLst/>
          </a:prstGeom>
        </p:spPr>
        <p:txBody>
          <a:bodyPr/>
          <a:lstStyle/>
          <a:p>
            <a:endParaRPr lang="en-US" dirty="0"/>
          </a:p>
        </p:txBody>
      </p:sp>
    </p:spTree>
    <p:extLst>
      <p:ext uri="{BB962C8B-B14F-4D97-AF65-F5344CB8AC3E}">
        <p14:creationId xmlns:p14="http://schemas.microsoft.com/office/powerpoint/2010/main" val="24470608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ectangle 9">
            <a:extLst>
              <a:ext uri="{FF2B5EF4-FFF2-40B4-BE49-F238E27FC236}">
                <a16:creationId xmlns:a16="http://schemas.microsoft.com/office/drawing/2014/main" id="{90920C73-37A6-4942-A69E-C78ECC18A0C3}"/>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D3B3AF-D3BA-1045-BAB2-3557246A2F38}"/>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2" name="Picture 11">
            <a:extLst>
              <a:ext uri="{FF2B5EF4-FFF2-40B4-BE49-F238E27FC236}">
                <a16:creationId xmlns:a16="http://schemas.microsoft.com/office/drawing/2014/main" id="{E06F3833-A1D3-0C45-9C27-8F07FBE3CC1C}"/>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6050034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0" y="2813047"/>
            <a:ext cx="5473701"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6291894" y="2813047"/>
            <a:ext cx="5457193"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22" name="Text Placeholder 2">
            <a:extLst>
              <a:ext uri="{FF2B5EF4-FFF2-40B4-BE49-F238E27FC236}">
                <a16:creationId xmlns:a16="http://schemas.microsoft.com/office/drawing/2014/main" id="{245CF166-1A2B-F24F-9192-1EE62922C0E7}"/>
              </a:ext>
            </a:extLst>
          </p:cNvPr>
          <p:cNvSpPr>
            <a:spLocks noGrp="1"/>
          </p:cNvSpPr>
          <p:nvPr>
            <p:ph type="body" idx="1"/>
          </p:nvPr>
        </p:nvSpPr>
        <p:spPr>
          <a:xfrm>
            <a:off x="442912" y="1989138"/>
            <a:ext cx="5473701"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3" name="Text Placeholder 2">
            <a:extLst>
              <a:ext uri="{FF2B5EF4-FFF2-40B4-BE49-F238E27FC236}">
                <a16:creationId xmlns:a16="http://schemas.microsoft.com/office/drawing/2014/main" id="{FA1D5975-B545-F54E-B266-2A4DDDC8C4C9}"/>
              </a:ext>
            </a:extLst>
          </p:cNvPr>
          <p:cNvSpPr>
            <a:spLocks noGrp="1"/>
          </p:cNvSpPr>
          <p:nvPr>
            <p:ph type="body" idx="11"/>
          </p:nvPr>
        </p:nvSpPr>
        <p:spPr>
          <a:xfrm>
            <a:off x="6291895" y="1989139"/>
            <a:ext cx="5457193" cy="636854"/>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1" name="Rectangle 10">
            <a:extLst>
              <a:ext uri="{FF2B5EF4-FFF2-40B4-BE49-F238E27FC236}">
                <a16:creationId xmlns:a16="http://schemas.microsoft.com/office/drawing/2014/main" id="{E7DD8EBF-04FD-2C40-9C05-F789D32FBBF8}"/>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1481C1D-AD50-8541-B164-831252BE29B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15" name="Straight Connector 14">
            <a:extLst>
              <a:ext uri="{FF2B5EF4-FFF2-40B4-BE49-F238E27FC236}">
                <a16:creationId xmlns:a16="http://schemas.microsoft.com/office/drawing/2014/main" id="{01E716D2-90D9-BC49-B315-2712825D6D38}"/>
              </a:ext>
            </a:extLst>
          </p:cNvPr>
          <p:cNvCxnSpPr>
            <a:cxnSpLocks/>
          </p:cNvCxnSpPr>
          <p:nvPr userDrawn="1"/>
        </p:nvCxnSpPr>
        <p:spPr>
          <a:xfrm>
            <a:off x="442913" y="2708543"/>
            <a:ext cx="5473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EAFA18F-ECF5-BE46-96FF-AC96629C4817}"/>
              </a:ext>
            </a:extLst>
          </p:cNvPr>
          <p:cNvCxnSpPr>
            <a:cxnSpLocks/>
          </p:cNvCxnSpPr>
          <p:nvPr userDrawn="1"/>
        </p:nvCxnSpPr>
        <p:spPr>
          <a:xfrm>
            <a:off x="6279194" y="2708543"/>
            <a:ext cx="5473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059B8AE-40F3-FF48-9A28-B9E6935B7B2D}"/>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635372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 Unsymetr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itle 1">
            <a:extLst>
              <a:ext uri="{FF2B5EF4-FFF2-40B4-BE49-F238E27FC236}">
                <a16:creationId xmlns:a16="http://schemas.microsoft.com/office/drawing/2014/main" id="{FB21EC89-DA5A-2B4B-B94A-FD5D13BA4A1F}"/>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0" name="Rectangle 9">
            <a:extLst>
              <a:ext uri="{FF2B5EF4-FFF2-40B4-BE49-F238E27FC236}">
                <a16:creationId xmlns:a16="http://schemas.microsoft.com/office/drawing/2014/main" id="{9FDB936F-20FE-4F4E-A381-0A8F2F0932BF}"/>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B239072-54E3-D840-94FF-59B5A3DB678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2" name="Picture 11">
            <a:extLst>
              <a:ext uri="{FF2B5EF4-FFF2-40B4-BE49-F238E27FC236}">
                <a16:creationId xmlns:a16="http://schemas.microsoft.com/office/drawing/2014/main" id="{A23C9158-08AC-B445-9748-F78BD906B11E}"/>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8458670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 Unsymetrical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3" y="2813048"/>
            <a:ext cx="3529012"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itle 1">
            <a:extLst>
              <a:ext uri="{FF2B5EF4-FFF2-40B4-BE49-F238E27FC236}">
                <a16:creationId xmlns:a16="http://schemas.microsoft.com/office/drawing/2014/main" id="{62BBD38C-D5E6-E14C-82D7-CDA28865EBF1}"/>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7" name="Text Placeholder 2">
            <a:extLst>
              <a:ext uri="{FF2B5EF4-FFF2-40B4-BE49-F238E27FC236}">
                <a16:creationId xmlns:a16="http://schemas.microsoft.com/office/drawing/2014/main" id="{14952491-1CB4-104F-95DC-3C7A95C113BA}"/>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0" name="Rectangle 9">
            <a:extLst>
              <a:ext uri="{FF2B5EF4-FFF2-40B4-BE49-F238E27FC236}">
                <a16:creationId xmlns:a16="http://schemas.microsoft.com/office/drawing/2014/main" id="{665613FF-87B6-1242-9B4A-D1C3901D261A}"/>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80A7B3E-714F-AB48-A595-128A6711E7C4}"/>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14" name="Straight Connector 13">
            <a:extLst>
              <a:ext uri="{FF2B5EF4-FFF2-40B4-BE49-F238E27FC236}">
                <a16:creationId xmlns:a16="http://schemas.microsoft.com/office/drawing/2014/main" id="{14258EC2-13AA-864B-A386-3B584B311812}"/>
              </a:ext>
            </a:extLst>
          </p:cNvPr>
          <p:cNvCxnSpPr>
            <a:cxnSpLocks/>
          </p:cNvCxnSpPr>
          <p:nvPr userDrawn="1"/>
        </p:nvCxnSpPr>
        <p:spPr>
          <a:xfrm>
            <a:off x="4429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55D7BAC-0665-5645-9AC1-ACF78E923F54}"/>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29275323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A2572A3E-7061-AE46-B81E-7EEEF4B2F2AD}"/>
              </a:ext>
            </a:extLst>
          </p:cNvPr>
          <p:cNvSpPr>
            <a:spLocks noGrp="1"/>
          </p:cNvSpPr>
          <p:nvPr>
            <p:ph idx="13"/>
          </p:nvPr>
        </p:nvSpPr>
        <p:spPr>
          <a:xfrm>
            <a:off x="8221664" y="1989138"/>
            <a:ext cx="352742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Title 1">
            <a:extLst>
              <a:ext uri="{FF2B5EF4-FFF2-40B4-BE49-F238E27FC236}">
                <a16:creationId xmlns:a16="http://schemas.microsoft.com/office/drawing/2014/main" id="{1C9432BC-F7ED-AD44-955D-1B98B2278695}"/>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1" name="Rectangle 10">
            <a:extLst>
              <a:ext uri="{FF2B5EF4-FFF2-40B4-BE49-F238E27FC236}">
                <a16:creationId xmlns:a16="http://schemas.microsoft.com/office/drawing/2014/main" id="{7510C95B-C793-6442-96A7-72C4D9B9D63A}"/>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F2A406-933C-EA4D-8AD9-6DEDE6DC43F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3" name="Picture 12">
            <a:extLst>
              <a:ext uri="{FF2B5EF4-FFF2-40B4-BE49-F238E27FC236}">
                <a16:creationId xmlns:a16="http://schemas.microsoft.com/office/drawing/2014/main" id="{4C36DCE0-4DF3-CF4A-B791-AC31918D58FC}"/>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942873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Fill Option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0"/>
            <a:ext cx="12191999" cy="6857999"/>
          </a:xfrm>
          <a:prstGeom prst="rect">
            <a:avLst/>
          </a:prstGeom>
        </p:spPr>
        <p:txBody>
          <a:bodyPr/>
          <a:lstStyle/>
          <a:p>
            <a:endParaRPr lang="en-US" dirty="0"/>
          </a:p>
        </p:txBody>
      </p:sp>
    </p:spTree>
    <p:extLst>
      <p:ext uri="{BB962C8B-B14F-4D97-AF65-F5344CB8AC3E}">
        <p14:creationId xmlns:p14="http://schemas.microsoft.com/office/powerpoint/2010/main" val="38929249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3" name="Rectangle 12">
            <a:extLst>
              <a:ext uri="{FF2B5EF4-FFF2-40B4-BE49-F238E27FC236}">
                <a16:creationId xmlns:a16="http://schemas.microsoft.com/office/drawing/2014/main" id="{11F7FF29-B1B6-8442-A145-D12AFF86234C}"/>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E3B686C-EC9C-6344-8FB9-64E983AEE48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3" name="Straight Connector 2">
            <a:extLst>
              <a:ext uri="{FF2B5EF4-FFF2-40B4-BE49-F238E27FC236}">
                <a16:creationId xmlns:a16="http://schemas.microsoft.com/office/drawing/2014/main" id="{27A7AEBA-DE94-3649-9F85-41B7E46DB459}"/>
              </a:ext>
            </a:extLst>
          </p:cNvPr>
          <p:cNvCxnSpPr>
            <a:cxnSpLocks/>
          </p:cNvCxnSpPr>
          <p:nvPr userDrawn="1"/>
        </p:nvCxnSpPr>
        <p:spPr>
          <a:xfrm>
            <a:off x="4429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79F11EA-2779-8A40-A867-5D192DAD1113}"/>
              </a:ext>
            </a:extLst>
          </p:cNvPr>
          <p:cNvCxnSpPr>
            <a:cxnSpLocks/>
          </p:cNvCxnSpPr>
          <p:nvPr userDrawn="1"/>
        </p:nvCxnSpPr>
        <p:spPr>
          <a:xfrm>
            <a:off x="43291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4BEB1C0-51C1-1B40-A5C2-522368FD1EA0}"/>
              </a:ext>
            </a:extLst>
          </p:cNvPr>
          <p:cNvCxnSpPr>
            <a:cxnSpLocks/>
          </p:cNvCxnSpPr>
          <p:nvPr userDrawn="1"/>
        </p:nvCxnSpPr>
        <p:spPr>
          <a:xfrm>
            <a:off x="8220075" y="2708543"/>
            <a:ext cx="35115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3B1E477-135A-B24A-9425-32ABD7C43429}"/>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24452852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821E69"/>
                </a:solidFill>
              </a:defRPr>
            </a:lvl1pPr>
          </a:lstStyle>
          <a:p>
            <a:r>
              <a:rPr lang="en-GB" dirty="0"/>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4" name="Rectangle 13">
            <a:extLst>
              <a:ext uri="{FF2B5EF4-FFF2-40B4-BE49-F238E27FC236}">
                <a16:creationId xmlns:a16="http://schemas.microsoft.com/office/drawing/2014/main" id="{DA445871-F22C-8149-89B5-7B905A45C8BB}"/>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92D590-6370-9248-A87D-7C043CEB1B9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2" name="Picture 1">
            <a:extLst>
              <a:ext uri="{FF2B5EF4-FFF2-40B4-BE49-F238E27FC236}">
                <a16:creationId xmlns:a16="http://schemas.microsoft.com/office/drawing/2014/main" id="{D3F8CF18-CDBA-A947-85C6-770E2EC78F8A}"/>
              </a:ext>
            </a:extLst>
          </p:cNvPr>
          <p:cNvPicPr>
            <a:picLocks noChangeAspect="1"/>
          </p:cNvPicPr>
          <p:nvPr userDrawn="1"/>
        </p:nvPicPr>
        <p:blipFill>
          <a:blip r:embed="rId2"/>
          <a:stretch>
            <a:fillRect/>
          </a:stretch>
        </p:blipFill>
        <p:spPr>
          <a:xfrm>
            <a:off x="442913" y="1010601"/>
            <a:ext cx="977432" cy="797562"/>
          </a:xfrm>
          <a:prstGeom prst="rect">
            <a:avLst/>
          </a:prstGeom>
        </p:spPr>
      </p:pic>
      <p:pic>
        <p:nvPicPr>
          <p:cNvPr id="17" name="Picture 16">
            <a:extLst>
              <a:ext uri="{FF2B5EF4-FFF2-40B4-BE49-F238E27FC236}">
                <a16:creationId xmlns:a16="http://schemas.microsoft.com/office/drawing/2014/main" id="{4F2125AF-5301-C24E-AF5E-52CD0605CD59}"/>
              </a:ext>
            </a:extLst>
          </p:cNvPr>
          <p:cNvPicPr>
            <a:picLocks noChangeAspect="1"/>
          </p:cNvPicPr>
          <p:nvPr userDrawn="1"/>
        </p:nvPicPr>
        <p:blipFill>
          <a:blip r:embed="rId2"/>
          <a:stretch>
            <a:fillRect/>
          </a:stretch>
        </p:blipFill>
        <p:spPr>
          <a:xfrm rot="10800000">
            <a:off x="10771654" y="4899976"/>
            <a:ext cx="977432" cy="797562"/>
          </a:xfrm>
          <a:prstGeom prst="rect">
            <a:avLst/>
          </a:prstGeom>
        </p:spPr>
      </p:pic>
      <p:pic>
        <p:nvPicPr>
          <p:cNvPr id="9" name="Picture 8">
            <a:extLst>
              <a:ext uri="{FF2B5EF4-FFF2-40B4-BE49-F238E27FC236}">
                <a16:creationId xmlns:a16="http://schemas.microsoft.com/office/drawing/2014/main" id="{C01AF797-BDF0-9649-8ED0-B1A94DB760A2}"/>
              </a:ext>
            </a:extLst>
          </p:cNvPr>
          <p:cNvPicPr>
            <a:picLocks noChangeAspect="1"/>
          </p:cNvPicPr>
          <p:nvPr userDrawn="1"/>
        </p:nvPicPr>
        <p:blipFill>
          <a:blip r:embed="rId3"/>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6641352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ubtle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821E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946D80A-BB91-1241-848B-6B912282049B}"/>
              </a:ext>
            </a:extLst>
          </p:cNvPr>
          <p:cNvSpPr/>
          <p:nvPr userDrawn="1"/>
        </p:nvSpPr>
        <p:spPr>
          <a:xfrm>
            <a:off x="0" y="6742113"/>
            <a:ext cx="12191999" cy="125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846EAD9-019B-7E48-B955-761A2E21FBB3}"/>
              </a:ext>
            </a:extLst>
          </p:cNvPr>
          <p:cNvPicPr>
            <a:picLocks noChangeAspect="1"/>
          </p:cNvPicPr>
          <p:nvPr userDrawn="1"/>
        </p:nvPicPr>
        <p:blipFill>
          <a:blip r:embed="rId2"/>
          <a:srcRect/>
          <a:stretch/>
        </p:blipFill>
        <p:spPr>
          <a:xfrm>
            <a:off x="442913" y="5832766"/>
            <a:ext cx="2429352" cy="685021"/>
          </a:xfrm>
          <a:prstGeom prst="rect">
            <a:avLst/>
          </a:prstGeom>
        </p:spPr>
      </p:pic>
    </p:spTree>
    <p:extLst>
      <p:ext uri="{BB962C8B-B14F-4D97-AF65-F5344CB8AC3E}">
        <p14:creationId xmlns:p14="http://schemas.microsoft.com/office/powerpoint/2010/main" val="8279101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ormal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017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Rectangle 10">
            <a:extLst>
              <a:ext uri="{FF2B5EF4-FFF2-40B4-BE49-F238E27FC236}">
                <a16:creationId xmlns:a16="http://schemas.microsoft.com/office/drawing/2014/main" id="{B669F709-E7C3-C149-A260-3C4BD44CD5DB}"/>
              </a:ext>
            </a:extLst>
          </p:cNvPr>
          <p:cNvSpPr/>
          <p:nvPr userDrawn="1"/>
        </p:nvSpPr>
        <p:spPr>
          <a:xfrm>
            <a:off x="0" y="1"/>
            <a:ext cx="12192000" cy="4526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9635ED3-5E00-7F4E-9AE5-AF4B24A44CF5}"/>
              </a:ext>
            </a:extLst>
          </p:cNvPr>
          <p:cNvSpPr/>
          <p:nvPr userDrawn="1"/>
        </p:nvSpPr>
        <p:spPr>
          <a:xfrm>
            <a:off x="0" y="6742113"/>
            <a:ext cx="12191999" cy="125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pic>
        <p:nvPicPr>
          <p:cNvPr id="12" name="Picture 11">
            <a:extLst>
              <a:ext uri="{FF2B5EF4-FFF2-40B4-BE49-F238E27FC236}">
                <a16:creationId xmlns:a16="http://schemas.microsoft.com/office/drawing/2014/main" id="{B0644EBE-7026-5544-BDC9-6245FED4C978}"/>
              </a:ext>
            </a:extLst>
          </p:cNvPr>
          <p:cNvPicPr>
            <a:picLocks noChangeAspect="1"/>
          </p:cNvPicPr>
          <p:nvPr userDrawn="1"/>
        </p:nvPicPr>
        <p:blipFill>
          <a:blip r:embed="rId2"/>
          <a:srcRect/>
          <a:stretch/>
        </p:blipFill>
        <p:spPr>
          <a:xfrm>
            <a:off x="442913" y="5832766"/>
            <a:ext cx="2429352" cy="685021"/>
          </a:xfrm>
          <a:prstGeom prst="rect">
            <a:avLst/>
          </a:prstGeom>
        </p:spPr>
      </p:pic>
    </p:spTree>
    <p:extLst>
      <p:ext uri="{BB962C8B-B14F-4D97-AF65-F5344CB8AC3E}">
        <p14:creationId xmlns:p14="http://schemas.microsoft.com/office/powerpoint/2010/main" val="39901398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resentation End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5F40A0-24CE-1A4E-BEAA-839D1ED1AA27}"/>
              </a:ext>
            </a:extLst>
          </p:cNvPr>
          <p:cNvSpPr/>
          <p:nvPr userDrawn="1"/>
        </p:nvSpPr>
        <p:spPr>
          <a:xfrm>
            <a:off x="0" y="441326"/>
            <a:ext cx="12191999" cy="6300786"/>
          </a:xfrm>
          <a:prstGeom prst="rect">
            <a:avLst/>
          </a:prstGeom>
          <a:gradFill>
            <a:gsLst>
              <a:gs pos="75000">
                <a:srgbClr val="821E69"/>
              </a:gs>
              <a:gs pos="0">
                <a:srgbClr val="C7017F"/>
              </a:gs>
            </a:gsLst>
            <a:lin ang="108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extBox 1">
            <a:extLst>
              <a:ext uri="{FF2B5EF4-FFF2-40B4-BE49-F238E27FC236}">
                <a16:creationId xmlns:a16="http://schemas.microsoft.com/office/drawing/2014/main" id="{DEE1A0BD-8134-9B4A-AE3E-E7C0EECCD029}"/>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chemeClr val="bg1"/>
                </a:solidFill>
              </a:rPr>
              <a:t>Thank you</a:t>
            </a:r>
          </a:p>
        </p:txBody>
      </p:sp>
      <p:pic>
        <p:nvPicPr>
          <p:cNvPr id="7" name="Picture 6">
            <a:extLst>
              <a:ext uri="{FF2B5EF4-FFF2-40B4-BE49-F238E27FC236}">
                <a16:creationId xmlns:a16="http://schemas.microsoft.com/office/drawing/2014/main" id="{F6987525-B118-1D42-AD55-2D98CDF5D50D}"/>
              </a:ext>
            </a:extLst>
          </p:cNvPr>
          <p:cNvPicPr>
            <a:picLocks noChangeAspect="1"/>
          </p:cNvPicPr>
          <p:nvPr userDrawn="1"/>
        </p:nvPicPr>
        <p:blipFill>
          <a:blip r:embed="rId2"/>
          <a:srcRect/>
          <a:stretch/>
        </p:blipFill>
        <p:spPr>
          <a:xfrm>
            <a:off x="442913" y="821854"/>
            <a:ext cx="3427412" cy="966450"/>
          </a:xfrm>
          <a:prstGeom prst="rect">
            <a:avLst/>
          </a:prstGeom>
        </p:spPr>
      </p:pic>
    </p:spTree>
    <p:extLst>
      <p:ext uri="{BB962C8B-B14F-4D97-AF65-F5344CB8AC3E}">
        <p14:creationId xmlns:p14="http://schemas.microsoft.com/office/powerpoint/2010/main" val="294872550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ectangle 9">
            <a:extLst>
              <a:ext uri="{FF2B5EF4-FFF2-40B4-BE49-F238E27FC236}">
                <a16:creationId xmlns:a16="http://schemas.microsoft.com/office/drawing/2014/main" id="{90920C73-37A6-4942-A69E-C78ECC18A0C3}"/>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D3B3AF-D3BA-1045-BAB2-3557246A2F38}"/>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2" name="Picture 11">
            <a:extLst>
              <a:ext uri="{FF2B5EF4-FFF2-40B4-BE49-F238E27FC236}">
                <a16:creationId xmlns:a16="http://schemas.microsoft.com/office/drawing/2014/main" id="{E06F3833-A1D3-0C45-9C27-8F07FBE3CC1C}"/>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14731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0" y="2813047"/>
            <a:ext cx="5473701"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6291894" y="2813047"/>
            <a:ext cx="5457193"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22" name="Text Placeholder 2">
            <a:extLst>
              <a:ext uri="{FF2B5EF4-FFF2-40B4-BE49-F238E27FC236}">
                <a16:creationId xmlns:a16="http://schemas.microsoft.com/office/drawing/2014/main" id="{245CF166-1A2B-F24F-9192-1EE62922C0E7}"/>
              </a:ext>
            </a:extLst>
          </p:cNvPr>
          <p:cNvSpPr>
            <a:spLocks noGrp="1"/>
          </p:cNvSpPr>
          <p:nvPr>
            <p:ph type="body" idx="1"/>
          </p:nvPr>
        </p:nvSpPr>
        <p:spPr>
          <a:xfrm>
            <a:off x="442912" y="1989138"/>
            <a:ext cx="5473701"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3" name="Text Placeholder 2">
            <a:extLst>
              <a:ext uri="{FF2B5EF4-FFF2-40B4-BE49-F238E27FC236}">
                <a16:creationId xmlns:a16="http://schemas.microsoft.com/office/drawing/2014/main" id="{FA1D5975-B545-F54E-B266-2A4DDDC8C4C9}"/>
              </a:ext>
            </a:extLst>
          </p:cNvPr>
          <p:cNvSpPr>
            <a:spLocks noGrp="1"/>
          </p:cNvSpPr>
          <p:nvPr>
            <p:ph type="body" idx="11"/>
          </p:nvPr>
        </p:nvSpPr>
        <p:spPr>
          <a:xfrm>
            <a:off x="6291895" y="1989139"/>
            <a:ext cx="5457193" cy="636854"/>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1" name="Rectangle 10">
            <a:extLst>
              <a:ext uri="{FF2B5EF4-FFF2-40B4-BE49-F238E27FC236}">
                <a16:creationId xmlns:a16="http://schemas.microsoft.com/office/drawing/2014/main" id="{E7DD8EBF-04FD-2C40-9C05-F789D32FBBF8}"/>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1481C1D-AD50-8541-B164-831252BE29B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15" name="Straight Connector 14">
            <a:extLst>
              <a:ext uri="{FF2B5EF4-FFF2-40B4-BE49-F238E27FC236}">
                <a16:creationId xmlns:a16="http://schemas.microsoft.com/office/drawing/2014/main" id="{01E716D2-90D9-BC49-B315-2712825D6D38}"/>
              </a:ext>
            </a:extLst>
          </p:cNvPr>
          <p:cNvCxnSpPr>
            <a:cxnSpLocks/>
          </p:cNvCxnSpPr>
          <p:nvPr userDrawn="1"/>
        </p:nvCxnSpPr>
        <p:spPr>
          <a:xfrm>
            <a:off x="442913" y="2708543"/>
            <a:ext cx="5473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EAFA18F-ECF5-BE46-96FF-AC96629C4817}"/>
              </a:ext>
            </a:extLst>
          </p:cNvPr>
          <p:cNvCxnSpPr>
            <a:cxnSpLocks/>
          </p:cNvCxnSpPr>
          <p:nvPr userDrawn="1"/>
        </p:nvCxnSpPr>
        <p:spPr>
          <a:xfrm>
            <a:off x="6279194" y="2708543"/>
            <a:ext cx="5473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059B8AE-40F3-FF48-9A28-B9E6935B7B2D}"/>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2417170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34" Type="http://schemas.openxmlformats.org/officeDocument/2006/relationships/theme" Target="../theme/theme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8"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theme" Target="../theme/theme3.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theme" Target="../theme/theme4.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8E3CDC0-E15C-3D43-A94A-65D5EBAC0EC4}"/>
              </a:ext>
            </a:extLst>
          </p:cNvPr>
          <p:cNvSpPr>
            <a:spLocks noGrp="1"/>
          </p:cNvSpPr>
          <p:nvPr>
            <p:ph type="body" idx="1"/>
          </p:nvPr>
        </p:nvSpPr>
        <p:spPr>
          <a:xfrm>
            <a:off x="442912" y="1989139"/>
            <a:ext cx="11306175" cy="4068762"/>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Placeholder 10">
            <a:extLst>
              <a:ext uri="{FF2B5EF4-FFF2-40B4-BE49-F238E27FC236}">
                <a16:creationId xmlns:a16="http://schemas.microsoft.com/office/drawing/2014/main" id="{CB133162-9D93-054D-BEB3-A08241D4C88C}"/>
              </a:ext>
            </a:extLst>
          </p:cNvPr>
          <p:cNvSpPr>
            <a:spLocks noGrp="1"/>
          </p:cNvSpPr>
          <p:nvPr>
            <p:ph type="title"/>
          </p:nvPr>
        </p:nvSpPr>
        <p:spPr>
          <a:xfrm>
            <a:off x="442912" y="800100"/>
            <a:ext cx="11306175" cy="1001714"/>
          </a:xfrm>
          <a:prstGeom prst="rect">
            <a:avLst/>
          </a:prstGeom>
        </p:spPr>
        <p:txBody>
          <a:bodyPr vert="horz" lIns="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4195769896"/>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82" r:id="rId3"/>
    <p:sldLayoutId id="2147483652" r:id="rId4"/>
    <p:sldLayoutId id="2147483676" r:id="rId5"/>
    <p:sldLayoutId id="2147483670" r:id="rId6"/>
    <p:sldLayoutId id="2147483684" r:id="rId7"/>
    <p:sldLayoutId id="2147483659" r:id="rId8"/>
    <p:sldLayoutId id="2147483653" r:id="rId9"/>
    <p:sldLayoutId id="2147483679" r:id="rId10"/>
    <p:sldLayoutId id="2147483680" r:id="rId11"/>
    <p:sldLayoutId id="2147483677" r:id="rId12"/>
    <p:sldLayoutId id="2147483678" r:id="rId13"/>
    <p:sldLayoutId id="2147483683" r:id="rId14"/>
    <p:sldLayoutId id="2147483651" r:id="rId15"/>
    <p:sldLayoutId id="2147483667" r:id="rId16"/>
    <p:sldLayoutId id="2147483658" r:id="rId17"/>
    <p:sldLayoutId id="2147483685" r:id="rId18"/>
    <p:sldLayoutId id="2147483723" r:id="rId19"/>
  </p:sldLayoutIdLst>
  <p:hf sldNum="0" hdr="0"/>
  <p:txStyles>
    <p:titleStyle>
      <a:lvl1pPr algn="l" defTabSz="914400" rtl="0" eaLnBrk="1" latinLnBrk="0" hangingPunct="1">
        <a:lnSpc>
          <a:spcPct val="100000"/>
        </a:lnSpc>
        <a:spcBef>
          <a:spcPct val="0"/>
        </a:spcBef>
        <a:buNone/>
        <a:defRPr sz="4400" b="1" kern="1200">
          <a:solidFill>
            <a:srgbClr val="821E6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821E69"/>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821E69"/>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821E69"/>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821E69"/>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821E69"/>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A4A3A4"/>
          </p15:clr>
        </p15:guide>
        <p15:guide id="2" orient="horz" pos="278" userDrawn="1">
          <p15:clr>
            <a:srgbClr val="A4A3A4"/>
          </p15:clr>
        </p15:guide>
        <p15:guide id="3" pos="2502" userDrawn="1">
          <p15:clr>
            <a:srgbClr val="A4A3A4"/>
          </p15:clr>
        </p15:guide>
        <p15:guide id="4" pos="2729" userDrawn="1">
          <p15:clr>
            <a:srgbClr val="A4A3A4"/>
          </p15:clr>
        </p15:guide>
        <p15:guide id="5" pos="4951" userDrawn="1">
          <p15:clr>
            <a:srgbClr val="A4A3A4"/>
          </p15:clr>
        </p15:guide>
        <p15:guide id="6" pos="5178" userDrawn="1">
          <p15:clr>
            <a:srgbClr val="A4A3A4"/>
          </p15:clr>
        </p15:guide>
        <p15:guide id="7" pos="7401" userDrawn="1">
          <p15:clr>
            <a:srgbClr val="A4A3A4"/>
          </p15:clr>
        </p15:guide>
        <p15:guide id="8" orient="horz" pos="504" userDrawn="1">
          <p15:clr>
            <a:srgbClr val="A4A3A4"/>
          </p15:clr>
        </p15:guide>
        <p15:guide id="9" orient="horz" pos="3816" userDrawn="1">
          <p15:clr>
            <a:srgbClr val="A4A3A4"/>
          </p15:clr>
        </p15:guide>
        <p15:guide id="10" orient="horz" pos="4042" userDrawn="1">
          <p15:clr>
            <a:srgbClr val="A4A3A4"/>
          </p15:clr>
        </p15:guide>
        <p15:guide id="11" pos="3727" userDrawn="1">
          <p15:clr>
            <a:srgbClr val="A4A3A4"/>
          </p15:clr>
        </p15:guide>
        <p15:guide id="12" pos="3953" userDrawn="1">
          <p15:clr>
            <a:srgbClr val="A4A3A4"/>
          </p15:clr>
        </p15:guide>
        <p15:guide id="13" orient="horz" pos="3589" userDrawn="1">
          <p15:clr>
            <a:srgbClr val="A4A3A4"/>
          </p15:clr>
        </p15:guide>
        <p15:guide id="14" orient="horz" pos="1139" userDrawn="1">
          <p15:clr>
            <a:srgbClr val="A4A3A4"/>
          </p15:clr>
        </p15:guide>
        <p15:guide id="15" orient="horz" pos="1253"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8E3CDC0-E15C-3D43-A94A-65D5EBAC0EC4}"/>
              </a:ext>
            </a:extLst>
          </p:cNvPr>
          <p:cNvSpPr>
            <a:spLocks noGrp="1"/>
          </p:cNvSpPr>
          <p:nvPr>
            <p:ph type="body" idx="1"/>
          </p:nvPr>
        </p:nvSpPr>
        <p:spPr>
          <a:xfrm>
            <a:off x="442912" y="1989139"/>
            <a:ext cx="11306175" cy="4068762"/>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Placeholder 10">
            <a:extLst>
              <a:ext uri="{FF2B5EF4-FFF2-40B4-BE49-F238E27FC236}">
                <a16:creationId xmlns:a16="http://schemas.microsoft.com/office/drawing/2014/main" id="{CB133162-9D93-054D-BEB3-A08241D4C88C}"/>
              </a:ext>
            </a:extLst>
          </p:cNvPr>
          <p:cNvSpPr>
            <a:spLocks noGrp="1"/>
          </p:cNvSpPr>
          <p:nvPr>
            <p:ph type="title"/>
          </p:nvPr>
        </p:nvSpPr>
        <p:spPr>
          <a:xfrm>
            <a:off x="442912" y="800100"/>
            <a:ext cx="11306175" cy="1001714"/>
          </a:xfrm>
          <a:prstGeom prst="rect">
            <a:avLst/>
          </a:prstGeom>
        </p:spPr>
        <p:txBody>
          <a:bodyPr vert="horz" lIns="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285749960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8" r:id="rId29"/>
    <p:sldLayoutId id="2147483719" r:id="rId30"/>
    <p:sldLayoutId id="2147483720" r:id="rId31"/>
    <p:sldLayoutId id="2147483721" r:id="rId32"/>
    <p:sldLayoutId id="2147483726" r:id="rId33"/>
  </p:sldLayoutIdLst>
  <p:hf sldNum="0" hdr="0"/>
  <p:txStyles>
    <p:title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E6005B"/>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E6005B"/>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E6005B"/>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E6005B"/>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E6005B"/>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A4A3A4"/>
          </p15:clr>
        </p15:guide>
        <p15:guide id="2" orient="horz" pos="278">
          <p15:clr>
            <a:srgbClr val="A4A3A4"/>
          </p15:clr>
        </p15:guide>
        <p15:guide id="3" pos="2502">
          <p15:clr>
            <a:srgbClr val="A4A3A4"/>
          </p15:clr>
        </p15:guide>
        <p15:guide id="4" pos="2729">
          <p15:clr>
            <a:srgbClr val="A4A3A4"/>
          </p15:clr>
        </p15:guide>
        <p15:guide id="5" pos="4951">
          <p15:clr>
            <a:srgbClr val="A4A3A4"/>
          </p15:clr>
        </p15:guide>
        <p15:guide id="6" pos="5178">
          <p15:clr>
            <a:srgbClr val="A4A3A4"/>
          </p15:clr>
        </p15:guide>
        <p15:guide id="7" pos="7401">
          <p15:clr>
            <a:srgbClr val="A4A3A4"/>
          </p15:clr>
        </p15:guide>
        <p15:guide id="8" orient="horz" pos="504">
          <p15:clr>
            <a:srgbClr val="A4A3A4"/>
          </p15:clr>
        </p15:guide>
        <p15:guide id="9" orient="horz" pos="3816">
          <p15:clr>
            <a:srgbClr val="A4A3A4"/>
          </p15:clr>
        </p15:guide>
        <p15:guide id="10" orient="horz" pos="4042">
          <p15:clr>
            <a:srgbClr val="A4A3A4"/>
          </p15:clr>
        </p15:guide>
        <p15:guide id="11" pos="3727">
          <p15:clr>
            <a:srgbClr val="A4A3A4"/>
          </p15:clr>
        </p15:guide>
        <p15:guide id="12" pos="3953">
          <p15:clr>
            <a:srgbClr val="A4A3A4"/>
          </p15:clr>
        </p15:guide>
        <p15:guide id="13" orient="horz" pos="3589">
          <p15:clr>
            <a:srgbClr val="A4A3A4"/>
          </p15:clr>
        </p15:guide>
        <p15:guide id="14" orient="horz" pos="1139">
          <p15:clr>
            <a:srgbClr val="A4A3A4"/>
          </p15:clr>
        </p15:guide>
        <p15:guide id="15" orient="horz" pos="1253">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458000"/>
            <a:ext cx="10515600" cy="4718963"/>
          </a:xfrm>
          <a:prstGeom prst="rect">
            <a:avLst/>
          </a:prstGeom>
        </p:spPr>
        <p:txBody>
          <a:bodyPr vert="horz" lIns="91440" tIns="45720" rIns="91440" bIns="45720" rtlCol="0">
            <a:normAutofit/>
          </a:bodyPr>
          <a:lstStyle/>
          <a:p>
            <a:pPr lvl="0"/>
            <a:r>
              <a:rPr lang="en-US"/>
              <a:t>Edit Master text styles</a:t>
            </a:r>
          </a:p>
          <a:p>
            <a:pPr lvl="1"/>
            <a:r>
              <a:rPr lang="en-US"/>
              <a:t>Second level</a:t>
            </a:r>
          </a:p>
        </p:txBody>
      </p:sp>
      <p:sp>
        <p:nvSpPr>
          <p:cNvPr id="7" name="Rectangle 6"/>
          <p:cNvSpPr/>
          <p:nvPr userDrawn="1"/>
        </p:nvSpPr>
        <p:spPr>
          <a:xfrm>
            <a:off x="0" y="0"/>
            <a:ext cx="12192000" cy="12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solidFill>
                <a:schemeClr val="bg1"/>
              </a:solidFill>
            </a:endParaRPr>
          </a:p>
        </p:txBody>
      </p:sp>
      <p:sp>
        <p:nvSpPr>
          <p:cNvPr id="2" name="Title Placeholder 1"/>
          <p:cNvSpPr>
            <a:spLocks noGrp="1"/>
          </p:cNvSpPr>
          <p:nvPr>
            <p:ph type="title"/>
          </p:nvPr>
        </p:nvSpPr>
        <p:spPr>
          <a:xfrm>
            <a:off x="838200" y="198000"/>
            <a:ext cx="7200000" cy="88712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Slide Number Placeholder 5"/>
          <p:cNvSpPr>
            <a:spLocks noGrp="1"/>
          </p:cNvSpPr>
          <p:nvPr>
            <p:ph type="sldNum" sz="quarter" idx="4"/>
          </p:nvPr>
        </p:nvSpPr>
        <p:spPr>
          <a:xfrm>
            <a:off x="11506200" y="6492875"/>
            <a:ext cx="685800" cy="365125"/>
          </a:xfrm>
          <a:prstGeom prst="rect">
            <a:avLst/>
          </a:prstGeom>
        </p:spPr>
        <p:txBody>
          <a:bodyPr/>
          <a:lstStyle>
            <a:lvl1pPr algn="ctr">
              <a:defRPr sz="2000" b="1">
                <a:solidFill>
                  <a:srgbClr val="C3C114"/>
                </a:solidFill>
              </a:defRPr>
            </a:lvl1pPr>
          </a:lstStyle>
          <a:p>
            <a:fld id="{09AB7D12-A524-4A37-822E-86680631D2B1}" type="slidenum">
              <a:rPr lang="en-GB" smtClean="0"/>
              <a:pPr/>
              <a:t>‹#›</a:t>
            </a:fld>
            <a:endParaRPr lang="en-GB"/>
          </a:p>
        </p:txBody>
      </p:sp>
    </p:spTree>
    <p:extLst>
      <p:ext uri="{BB962C8B-B14F-4D97-AF65-F5344CB8AC3E}">
        <p14:creationId xmlns:p14="http://schemas.microsoft.com/office/powerpoint/2010/main" val="75741221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Lst>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C3C114"/>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3C114"/>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3C114"/>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3C11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3C11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8E3CDC0-E15C-3D43-A94A-65D5EBAC0EC4}"/>
              </a:ext>
            </a:extLst>
          </p:cNvPr>
          <p:cNvSpPr>
            <a:spLocks noGrp="1"/>
          </p:cNvSpPr>
          <p:nvPr>
            <p:ph type="body" idx="1"/>
          </p:nvPr>
        </p:nvSpPr>
        <p:spPr>
          <a:xfrm>
            <a:off x="442912" y="1989139"/>
            <a:ext cx="11306175" cy="4068762"/>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Placeholder 10">
            <a:extLst>
              <a:ext uri="{FF2B5EF4-FFF2-40B4-BE49-F238E27FC236}">
                <a16:creationId xmlns:a16="http://schemas.microsoft.com/office/drawing/2014/main" id="{CB133162-9D93-054D-BEB3-A08241D4C88C}"/>
              </a:ext>
            </a:extLst>
          </p:cNvPr>
          <p:cNvSpPr>
            <a:spLocks noGrp="1"/>
          </p:cNvSpPr>
          <p:nvPr>
            <p:ph type="title"/>
          </p:nvPr>
        </p:nvSpPr>
        <p:spPr>
          <a:xfrm>
            <a:off x="442912" y="800100"/>
            <a:ext cx="11306175" cy="1001714"/>
          </a:xfrm>
          <a:prstGeom prst="rect">
            <a:avLst/>
          </a:prstGeom>
        </p:spPr>
        <p:txBody>
          <a:bodyPr vert="horz" lIns="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167615606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Lst>
  <p:hf sldNum="0" hdr="0"/>
  <p:txStyles>
    <p:titleStyle>
      <a:lvl1pPr algn="l" defTabSz="914400" rtl="0" eaLnBrk="1" latinLnBrk="0" hangingPunct="1">
        <a:lnSpc>
          <a:spcPct val="100000"/>
        </a:lnSpc>
        <a:spcBef>
          <a:spcPct val="0"/>
        </a:spcBef>
        <a:buNone/>
        <a:defRPr sz="4400" b="1" kern="1200">
          <a:solidFill>
            <a:srgbClr val="821E6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821E69"/>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821E69"/>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821E69"/>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821E69"/>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821E69"/>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A4A3A4"/>
          </p15:clr>
        </p15:guide>
        <p15:guide id="2" orient="horz" pos="278">
          <p15:clr>
            <a:srgbClr val="A4A3A4"/>
          </p15:clr>
        </p15:guide>
        <p15:guide id="3" pos="2502">
          <p15:clr>
            <a:srgbClr val="A4A3A4"/>
          </p15:clr>
        </p15:guide>
        <p15:guide id="4" pos="2729">
          <p15:clr>
            <a:srgbClr val="A4A3A4"/>
          </p15:clr>
        </p15:guide>
        <p15:guide id="5" pos="4951">
          <p15:clr>
            <a:srgbClr val="A4A3A4"/>
          </p15:clr>
        </p15:guide>
        <p15:guide id="6" pos="5178">
          <p15:clr>
            <a:srgbClr val="A4A3A4"/>
          </p15:clr>
        </p15:guide>
        <p15:guide id="7" pos="7401">
          <p15:clr>
            <a:srgbClr val="A4A3A4"/>
          </p15:clr>
        </p15:guide>
        <p15:guide id="8" orient="horz" pos="504">
          <p15:clr>
            <a:srgbClr val="A4A3A4"/>
          </p15:clr>
        </p15:guide>
        <p15:guide id="9" orient="horz" pos="3816">
          <p15:clr>
            <a:srgbClr val="A4A3A4"/>
          </p15:clr>
        </p15:guide>
        <p15:guide id="10" orient="horz" pos="4042">
          <p15:clr>
            <a:srgbClr val="A4A3A4"/>
          </p15:clr>
        </p15:guide>
        <p15:guide id="11" pos="3727">
          <p15:clr>
            <a:srgbClr val="A4A3A4"/>
          </p15:clr>
        </p15:guide>
        <p15:guide id="12" pos="3953">
          <p15:clr>
            <a:srgbClr val="A4A3A4"/>
          </p15:clr>
        </p15:guide>
        <p15:guide id="13" orient="horz" pos="3589">
          <p15:clr>
            <a:srgbClr val="A4A3A4"/>
          </p15:clr>
        </p15:guide>
        <p15:guide id="14" orient="horz" pos="1139">
          <p15:clr>
            <a:srgbClr val="A4A3A4"/>
          </p15:clr>
        </p15:guide>
        <p15:guide id="15" orient="horz" pos="1253">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7.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eur03.safelinks.protection.outlook.com/?url=https%3A%2F%2Fus02web.zoom.us%2Fmeeting%2Fregister%2FtZIucuqorDwtHdItWHqhWUJO8zpus9KBfZhH&amp;data=05%7C01%7Cpetra.molthan-hill%40ntu.ac.uk%7Cecd255fff7054ef87cc208db2ba25a03%7C8acbc2c5c8ed42c78169ba438a0dbe2f%7C1%7C0%7C638151748526702448%7CUnknown%7CTWFpbGZsb3d8eyJWIjoiMC4wLjAwMDAiLCJQIjoiV2luMzIiLCJBTiI6Ik1haWwiLCJXVCI6Mn0%3D%7C3000%7C%7C%7C&amp;sdata=%2BWs9NojVIcJfOO0DtQyGk7eLEjE9j0dPJijOogRW13Y%3D&amp;reserved=0" TargetMode="Externa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www.mentimeter.com/app/presentation/alpaav432odzzryym9m9qw3ii7hk8rtb/p34ob724pirc" TargetMode="External"/><Relationship Id="rId2" Type="http://schemas.openxmlformats.org/officeDocument/2006/relationships/hyperlink" Target="http://www.menti.com/" TargetMode="Externa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Layout" Target="../slideLayouts/slideLayout62.xml"/><Relationship Id="rId1" Type="http://schemas.openxmlformats.org/officeDocument/2006/relationships/video" Target="https://www.youtube.com/embed/VwgbFjb6Ado?feature=oembed"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2" Type="http://schemas.openxmlformats.org/officeDocument/2006/relationships/hyperlink" Target="https://sciencebasedtargets.org/resources/files/foundations-for-net-zero-full-paper.pdf" TargetMode="Externa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routledge.com/The-Handbook-of-Carbon-Management-A-Step-by-Step-Guide-to-High-Impact-Climate/Molthan-Hill-Winfield-Howarth-Mazhar/p/book/9781032227603"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futurelearn.com/courses/climate-literacy-and-action-for-all" TargetMode="Externa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22.jpg"/><Relationship Id="rId4" Type="http://schemas.openxmlformats.org/officeDocument/2006/relationships/hyperlink" Target="https://www.futurelearn.com/courses/climate-solutions-for-a-net-zero-futu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DFE8-7E94-7D42-8F57-AE1BC6C92109}"/>
              </a:ext>
            </a:extLst>
          </p:cNvPr>
          <p:cNvSpPr>
            <a:spLocks noGrp="1"/>
          </p:cNvSpPr>
          <p:nvPr>
            <p:ph type="ctrTitle"/>
          </p:nvPr>
        </p:nvSpPr>
        <p:spPr/>
        <p:txBody>
          <a:bodyPr>
            <a:normAutofit/>
          </a:bodyPr>
          <a:lstStyle/>
          <a:p>
            <a:r>
              <a:rPr lang="en-GB" sz="4400" dirty="0"/>
              <a:t>Climate solutions for a net zero future</a:t>
            </a:r>
            <a:endParaRPr lang="en-US" sz="4400" dirty="0"/>
          </a:p>
        </p:txBody>
      </p:sp>
      <p:sp>
        <p:nvSpPr>
          <p:cNvPr id="3" name="Subtitle 2">
            <a:extLst>
              <a:ext uri="{FF2B5EF4-FFF2-40B4-BE49-F238E27FC236}">
                <a16:creationId xmlns:a16="http://schemas.microsoft.com/office/drawing/2014/main" id="{6A8E7974-55B9-AA4E-BF3A-6C5D6E054143}"/>
              </a:ext>
            </a:extLst>
          </p:cNvPr>
          <p:cNvSpPr>
            <a:spLocks noGrp="1"/>
          </p:cNvSpPr>
          <p:nvPr>
            <p:ph type="subTitle" idx="1"/>
          </p:nvPr>
        </p:nvSpPr>
        <p:spPr>
          <a:xfrm>
            <a:off x="442914" y="4015578"/>
            <a:ext cx="11306174" cy="1538348"/>
          </a:xfrm>
        </p:spPr>
        <p:txBody>
          <a:bodyPr>
            <a:normAutofit fontScale="70000" lnSpcReduction="20000"/>
          </a:bodyPr>
          <a:lstStyle/>
          <a:p>
            <a:r>
              <a:rPr lang="en-US" dirty="0"/>
              <a:t>Prof Dr Petra Molthan-Hill </a:t>
            </a:r>
          </a:p>
          <a:p>
            <a:r>
              <a:rPr lang="en-GB" dirty="0"/>
              <a:t>Professor of Sustainable Management and Education for Sustainable Development</a:t>
            </a:r>
            <a:br>
              <a:rPr lang="en-GB" dirty="0"/>
            </a:br>
            <a:r>
              <a:rPr lang="en-GB" dirty="0"/>
              <a:t>and Co-Chair UN PRME Working Group on Climate Change &amp; the Environment </a:t>
            </a:r>
          </a:p>
          <a:p>
            <a:r>
              <a:rPr lang="en-US" dirty="0"/>
              <a:t>Nottingham Business School, Nottingham Trent University, UK</a:t>
            </a:r>
          </a:p>
        </p:txBody>
      </p:sp>
      <p:sp>
        <p:nvSpPr>
          <p:cNvPr id="5" name="Date Placeholder 3">
            <a:extLst>
              <a:ext uri="{FF2B5EF4-FFF2-40B4-BE49-F238E27FC236}">
                <a16:creationId xmlns:a16="http://schemas.microsoft.com/office/drawing/2014/main" id="{EDD29188-3675-A942-AEBA-40F0F7643B91}"/>
              </a:ext>
            </a:extLst>
          </p:cNvPr>
          <p:cNvSpPr>
            <a:spLocks noGrp="1"/>
          </p:cNvSpPr>
          <p:nvPr>
            <p:ph type="dt" sz="half" idx="10"/>
          </p:nvPr>
        </p:nvSpPr>
        <p:spPr>
          <a:xfrm>
            <a:off x="6275386" y="5195151"/>
            <a:ext cx="5473701" cy="358775"/>
          </a:xfrm>
          <a:prstGeom prst="rect">
            <a:avLst/>
          </a:prstGeom>
        </p:spPr>
        <p:txBody>
          <a:bodyPr/>
          <a:lstStyle/>
          <a:p>
            <a:fld id="{197342E9-89D0-D246-B0E5-635614E13D75}" type="datetime1">
              <a:rPr lang="en-GB" smtClean="0"/>
              <a:pPr/>
              <a:t>31/07/2023</a:t>
            </a:fld>
            <a:endParaRPr lang="en-US" dirty="0"/>
          </a:p>
        </p:txBody>
      </p:sp>
    </p:spTree>
    <p:extLst>
      <p:ext uri="{BB962C8B-B14F-4D97-AF65-F5344CB8AC3E}">
        <p14:creationId xmlns:p14="http://schemas.microsoft.com/office/powerpoint/2010/main" val="2383494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A90E8AC9-E196-4338-9E99-B18BDAB78B19}"/>
              </a:ext>
            </a:extLst>
          </p:cNvPr>
          <p:cNvPicPr>
            <a:picLocks noGrp="1" noChangeAspect="1"/>
          </p:cNvPicPr>
          <p:nvPr>
            <p:ph sz="half" idx="1"/>
          </p:nvPr>
        </p:nvPicPr>
        <p:blipFill rotWithShape="1">
          <a:blip r:embed="rId2"/>
          <a:srcRect l="30745" t="9091" r="27887" b="-1"/>
          <a:stretch/>
        </p:blipFill>
        <p:spPr>
          <a:xfrm>
            <a:off x="3962400" y="10"/>
            <a:ext cx="8229600"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B9E3310A-69FE-4CEA-83CE-6AE0E22B535C}"/>
              </a:ext>
            </a:extLst>
          </p:cNvPr>
          <p:cNvSpPr>
            <a:spLocks noGrp="1"/>
          </p:cNvSpPr>
          <p:nvPr>
            <p:ph type="title"/>
          </p:nvPr>
        </p:nvSpPr>
        <p:spPr>
          <a:xfrm>
            <a:off x="371094" y="1161288"/>
            <a:ext cx="3438144" cy="1124712"/>
          </a:xfrm>
        </p:spPr>
        <p:txBody>
          <a:bodyPr vert="horz" lIns="91440" tIns="45720" rIns="91440" bIns="45720" rtlCol="0" anchor="b">
            <a:normAutofit/>
          </a:bodyPr>
          <a:lstStyle/>
          <a:p>
            <a:pPr>
              <a:lnSpc>
                <a:spcPct val="90000"/>
              </a:lnSpc>
            </a:pPr>
            <a:r>
              <a:rPr lang="en-US" sz="2600">
                <a:solidFill>
                  <a:schemeClr val="tx1"/>
                </a:solidFill>
                <a:latin typeface="+mj-lt"/>
                <a:cs typeface="+mj-cs"/>
              </a:rPr>
              <a:t>Inspired by Carbon Literacy Training in:</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FA0C6CC-2087-49B9-A36E-873EAE9EE210}"/>
              </a:ext>
            </a:extLst>
          </p:cNvPr>
          <p:cNvSpPr/>
          <p:nvPr/>
        </p:nvSpPr>
        <p:spPr>
          <a:xfrm>
            <a:off x="371094" y="2718054"/>
            <a:ext cx="3792692" cy="3207258"/>
          </a:xfrm>
          <a:prstGeom prst="rect">
            <a:avLst/>
          </a:prstGeom>
        </p:spPr>
        <p:txBody>
          <a:bodyPr vert="horz" wrap="square"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dirty="0"/>
              <a:t>Chapple, W., Molthan-Hill, P., Welton, R., Hewitt, M.</a:t>
            </a:r>
          </a:p>
          <a:p>
            <a:pPr indent="-228600">
              <a:lnSpc>
                <a:spcPct val="90000"/>
              </a:lnSpc>
              <a:spcAft>
                <a:spcPts val="600"/>
              </a:spcAft>
              <a:buFont typeface="Arial" panose="020B0604020202020204" pitchFamily="34" charset="0"/>
              <a:buChar char="•"/>
            </a:pPr>
            <a:r>
              <a:rPr lang="en-US" sz="2000" b="1" dirty="0"/>
              <a:t>Lights Off, Spot On: Carbon Literacy Training Crossing Boundaries in the Television Industry.</a:t>
            </a:r>
            <a:r>
              <a:rPr lang="en-US" sz="2000" dirty="0"/>
              <a:t> </a:t>
            </a:r>
          </a:p>
          <a:p>
            <a:pPr indent="-228600">
              <a:lnSpc>
                <a:spcPct val="90000"/>
              </a:lnSpc>
              <a:spcAft>
                <a:spcPts val="600"/>
              </a:spcAft>
              <a:buFont typeface="Arial" panose="020B0604020202020204" pitchFamily="34" charset="0"/>
              <a:buChar char="•"/>
            </a:pPr>
            <a:r>
              <a:rPr lang="en-US" sz="2000" i="1" dirty="0"/>
              <a:t>J Bus Ethics</a:t>
            </a:r>
            <a:r>
              <a:rPr lang="en-US" sz="2000" dirty="0"/>
              <a:t> </a:t>
            </a:r>
            <a:r>
              <a:rPr lang="en-US" sz="2000" b="1" dirty="0"/>
              <a:t>162, </a:t>
            </a:r>
            <a:r>
              <a:rPr lang="en-US" sz="2000" dirty="0"/>
              <a:t>813–834 (2020). </a:t>
            </a:r>
          </a:p>
          <a:p>
            <a:pPr>
              <a:lnSpc>
                <a:spcPct val="90000"/>
              </a:lnSpc>
              <a:spcAft>
                <a:spcPts val="600"/>
              </a:spcAft>
            </a:pPr>
            <a:r>
              <a:rPr lang="en-US" sz="2000" dirty="0"/>
              <a:t>https://doi.org/10.1007/s10551-019-04363-w</a:t>
            </a:r>
          </a:p>
        </p:txBody>
      </p:sp>
    </p:spTree>
    <p:extLst>
      <p:ext uri="{BB962C8B-B14F-4D97-AF65-F5344CB8AC3E}">
        <p14:creationId xmlns:p14="http://schemas.microsoft.com/office/powerpoint/2010/main" val="3490946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EB2CE-B8A8-45A3-8D11-778CFBF3836F}"/>
              </a:ext>
            </a:extLst>
          </p:cNvPr>
          <p:cNvSpPr>
            <a:spLocks noGrp="1"/>
          </p:cNvSpPr>
          <p:nvPr>
            <p:ph type="title"/>
          </p:nvPr>
        </p:nvSpPr>
        <p:spPr>
          <a:xfrm>
            <a:off x="6940295" y="1396289"/>
            <a:ext cx="4668257" cy="1325563"/>
          </a:xfrm>
        </p:spPr>
        <p:txBody>
          <a:bodyPr vert="horz" lIns="91440" tIns="45720" rIns="91440" bIns="45720" rtlCol="0" anchor="ctr">
            <a:normAutofit/>
          </a:bodyPr>
          <a:lstStyle/>
          <a:p>
            <a:pPr>
              <a:lnSpc>
                <a:spcPct val="90000"/>
              </a:lnSpc>
            </a:pPr>
            <a:r>
              <a:rPr lang="en-US" altLang="en-US" sz="2800" b="1" kern="1200">
                <a:solidFill>
                  <a:schemeClr val="tx1"/>
                </a:solidFill>
                <a:latin typeface="+mj-lt"/>
                <a:ea typeface="+mj-ea"/>
                <a:cs typeface="+mj-cs"/>
              </a:rPr>
              <a:t>Carbon Literacy Training for Business Schools</a:t>
            </a:r>
            <a:endParaRPr lang="en-US" sz="2800" kern="1200">
              <a:solidFill>
                <a:schemeClr val="tx1"/>
              </a:solidFill>
              <a:latin typeface="+mj-lt"/>
              <a:ea typeface="+mj-ea"/>
              <a:cs typeface="+mj-cs"/>
            </a:endParaRPr>
          </a:p>
        </p:txBody>
      </p:sp>
      <p:sp>
        <p:nvSpPr>
          <p:cNvPr id="15" name="Freeform: Shape 14">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id="{F20B8071-B982-49E8-B53F-D92CCB1EF10E}"/>
              </a:ext>
            </a:extLst>
          </p:cNvPr>
          <p:cNvPicPr>
            <a:picLocks noGrp="1" noChangeAspect="1"/>
          </p:cNvPicPr>
          <p:nvPr>
            <p:ph idx="12"/>
          </p:nvPr>
        </p:nvPicPr>
        <p:blipFill rotWithShape="1">
          <a:blip r:embed="rId3"/>
          <a:srcRect l="18532" r="6465" b="-4"/>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0" name="Picture 6" descr="prme-stacked-solid-rgb">
            <a:extLst>
              <a:ext uri="{FF2B5EF4-FFF2-40B4-BE49-F238E27FC236}">
                <a16:creationId xmlns:a16="http://schemas.microsoft.com/office/drawing/2014/main" id="{36676C66-08A0-43C8-9DB0-8A900322048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71" r="19549"/>
          <a:stretch/>
        </p:blipFill>
        <p:spPr bwMode="auto">
          <a:xfrm>
            <a:off x="4825" y="10"/>
            <a:ext cx="3963148"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7">
            <a:extLst>
              <a:ext uri="{FF2B5EF4-FFF2-40B4-BE49-F238E27FC236}">
                <a16:creationId xmlns:a16="http://schemas.microsoft.com/office/drawing/2014/main" id="{03909788-32AB-4464-BFF6-56F38C6EA751}"/>
              </a:ext>
            </a:extLst>
          </p:cNvPr>
          <p:cNvPicPr>
            <a:picLocks noChangeAspect="1"/>
          </p:cNvPicPr>
          <p:nvPr/>
        </p:nvPicPr>
        <p:blipFill rotWithShape="1">
          <a:blip r:embed="rId5">
            <a:extLst>
              <a:ext uri="{28A0092B-C50C-407E-A947-70E740481C1C}">
                <a14:useLocalDpi xmlns:a14="http://schemas.microsoft.com/office/drawing/2010/main" val="0"/>
              </a:ext>
            </a:extLst>
          </a:blip>
          <a:srcRect t="4242" r="-2" b="5402"/>
          <a:stretch/>
        </p:blipFill>
        <p:spPr bwMode="auto">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0B8A8A70-8EEC-4CD4-A95F-C4E96A4540CE}"/>
              </a:ext>
            </a:extLst>
          </p:cNvPr>
          <p:cNvSpPr>
            <a:spLocks noGrp="1"/>
          </p:cNvSpPr>
          <p:nvPr>
            <p:ph idx="1"/>
          </p:nvPr>
        </p:nvSpPr>
        <p:spPr>
          <a:xfrm>
            <a:off x="6940296" y="2642785"/>
            <a:ext cx="4668256" cy="3977934"/>
          </a:xfrm>
        </p:spPr>
        <p:txBody>
          <a:bodyPr vert="horz" lIns="91440" tIns="45720" rIns="91440" bIns="45720" rtlCol="0" anchor="t">
            <a:normAutofit fontScale="92500" lnSpcReduction="10000"/>
          </a:bodyPr>
          <a:lstStyle/>
          <a:p>
            <a:pPr marL="0" marR="0" lvl="0" indent="0" fontAlgn="auto">
              <a:lnSpc>
                <a:spcPct val="90000"/>
              </a:lnSpc>
              <a:spcBef>
                <a:spcPts val="0"/>
              </a:spcBef>
              <a:spcAft>
                <a:spcPts val="0"/>
              </a:spcAft>
              <a:buClrTx/>
              <a:buSzTx/>
              <a:buNone/>
              <a:tabLst/>
              <a:defRPr/>
            </a:pPr>
            <a:r>
              <a:rPr kumimoji="0" lang="en-US" sz="2000" b="0" i="0" u="none" strike="noStrike" cap="none" spc="0" normalizeH="0" baseline="0" noProof="0" dirty="0">
                <a:ln>
                  <a:noFill/>
                </a:ln>
                <a:effectLst/>
                <a:uLnTx/>
                <a:uFillTx/>
                <a:latin typeface="+mn-lt"/>
                <a:cs typeface="+mn-cs"/>
              </a:rPr>
              <a:t>Developed by </a:t>
            </a:r>
            <a:r>
              <a:rPr kumimoji="0" lang="en-US" sz="2000" b="1" i="0" u="none" strike="noStrike" cap="none" spc="0" normalizeH="0" baseline="0" noProof="0" dirty="0">
                <a:ln>
                  <a:noFill/>
                </a:ln>
                <a:effectLst/>
                <a:uLnTx/>
                <a:uFillTx/>
                <a:latin typeface="+mn-lt"/>
                <a:cs typeface="+mn-cs"/>
              </a:rPr>
              <a:t>Nottingham Business School (Nottingham Trent University)</a:t>
            </a:r>
            <a:r>
              <a:rPr kumimoji="0" lang="en-US" sz="2000" b="0" i="0" u="none" strike="noStrike" cap="none" spc="0" normalizeH="0" baseline="0" noProof="0" dirty="0">
                <a:ln>
                  <a:noFill/>
                </a:ln>
                <a:effectLst/>
                <a:uLnTx/>
                <a:uFillTx/>
                <a:latin typeface="+mn-lt"/>
                <a:cs typeface="+mn-cs"/>
              </a:rPr>
              <a:t> in collaboration with the </a:t>
            </a:r>
            <a:r>
              <a:rPr kumimoji="0" lang="en-US" sz="2000" b="1" i="0" u="none" strike="noStrike" cap="none" spc="0" normalizeH="0" baseline="0" noProof="0" dirty="0">
                <a:ln>
                  <a:noFill/>
                </a:ln>
                <a:effectLst/>
                <a:uLnTx/>
                <a:uFillTx/>
                <a:latin typeface="+mn-lt"/>
                <a:cs typeface="+mn-cs"/>
              </a:rPr>
              <a:t>UN PRME Champions, Oikos International and the Carbon Literacy Project.</a:t>
            </a:r>
            <a:r>
              <a:rPr kumimoji="0" lang="en-US" sz="2000" b="0" i="0" u="none" strike="noStrike" cap="none" spc="0" normalizeH="0" baseline="0" noProof="0" dirty="0">
                <a:ln>
                  <a:noFill/>
                </a:ln>
                <a:effectLst/>
                <a:uLnTx/>
                <a:uFillTx/>
                <a:latin typeface="+mn-lt"/>
                <a:cs typeface="+mn-cs"/>
              </a:rPr>
              <a:t> </a:t>
            </a:r>
          </a:p>
          <a:p>
            <a:pPr marL="0" marR="0" lvl="0" fontAlgn="auto">
              <a:lnSpc>
                <a:spcPct val="90000"/>
              </a:lnSpc>
              <a:spcBef>
                <a:spcPts val="0"/>
              </a:spcBef>
              <a:spcAft>
                <a:spcPts val="0"/>
              </a:spcAft>
              <a:buClrTx/>
              <a:buSzTx/>
              <a:buFont typeface="Arial" panose="020B0604020202020204" pitchFamily="34" charset="0"/>
              <a:buChar char="•"/>
              <a:tabLst/>
              <a:defRPr/>
            </a:pPr>
            <a:endParaRPr kumimoji="0" lang="en-US" sz="1600" b="0" i="0" u="none" strike="noStrike" cap="none" spc="0" normalizeH="0" baseline="0" noProof="0" dirty="0">
              <a:ln>
                <a:noFill/>
              </a:ln>
              <a:effectLst/>
              <a:uLnTx/>
              <a:uFillTx/>
              <a:latin typeface="+mn-lt"/>
              <a:cs typeface="+mn-cs"/>
            </a:endParaRPr>
          </a:p>
          <a:p>
            <a:pPr marL="0" marR="0" lvl="0" indent="0" fontAlgn="auto">
              <a:lnSpc>
                <a:spcPct val="90000"/>
              </a:lnSpc>
              <a:spcBef>
                <a:spcPts val="0"/>
              </a:spcBef>
              <a:spcAft>
                <a:spcPts val="0"/>
              </a:spcAft>
              <a:buClrTx/>
              <a:buSzTx/>
              <a:buNone/>
              <a:tabLst/>
              <a:defRPr/>
            </a:pPr>
            <a:r>
              <a:rPr kumimoji="0" lang="en-US" sz="1600" b="0" i="0" u="none" strike="noStrike" cap="none" spc="0" normalizeH="0" baseline="0" noProof="0" dirty="0">
                <a:ln>
                  <a:noFill/>
                </a:ln>
                <a:effectLst/>
                <a:uLnTx/>
                <a:uFillTx/>
                <a:latin typeface="+mn-lt"/>
                <a:cs typeface="+mn-cs"/>
              </a:rPr>
              <a:t>The aim is to ensure that academics, students and others are Carbon Literate within a short time frame, to ensure that as many people as possible are actively involved in embedding climate solutions in their own life and work. </a:t>
            </a:r>
            <a:br>
              <a:rPr kumimoji="0" lang="en-US" sz="1600" b="0" i="0" u="none" strike="noStrike" cap="none" spc="0" normalizeH="0" baseline="0" noProof="0" dirty="0">
                <a:ln>
                  <a:noFill/>
                </a:ln>
                <a:effectLst/>
                <a:uLnTx/>
                <a:uFillTx/>
                <a:latin typeface="+mn-lt"/>
                <a:cs typeface="+mn-cs"/>
              </a:rPr>
            </a:br>
            <a:endParaRPr kumimoji="0" lang="en-US" sz="1600" b="0" i="0" u="none" strike="noStrike" cap="none" spc="0" normalizeH="0" baseline="0" noProof="0" dirty="0">
              <a:ln>
                <a:noFill/>
              </a:ln>
              <a:effectLst/>
              <a:uLnTx/>
              <a:uFillTx/>
              <a:latin typeface="+mn-lt"/>
              <a:cs typeface="+mn-cs"/>
            </a:endParaRPr>
          </a:p>
          <a:p>
            <a:pPr marL="0" marR="0" lvl="0" indent="0" fontAlgn="auto">
              <a:lnSpc>
                <a:spcPct val="90000"/>
              </a:lnSpc>
              <a:spcBef>
                <a:spcPts val="0"/>
              </a:spcBef>
              <a:spcAft>
                <a:spcPts val="0"/>
              </a:spcAft>
              <a:buClrTx/>
              <a:buSzTx/>
              <a:buNone/>
              <a:tabLst/>
              <a:defRPr/>
            </a:pPr>
            <a:r>
              <a:rPr lang="en-US" sz="1600" dirty="0">
                <a:latin typeface="+mn-lt"/>
                <a:cs typeface="+mn-cs"/>
              </a:rPr>
              <a:t>T</a:t>
            </a:r>
            <a:r>
              <a:rPr kumimoji="0" lang="en-US" sz="1600" b="0" i="0" u="none" strike="noStrike" cap="none" spc="0" normalizeH="0" baseline="0" noProof="0" dirty="0">
                <a:ln>
                  <a:noFill/>
                </a:ln>
                <a:effectLst/>
                <a:uLnTx/>
                <a:uFillTx/>
                <a:latin typeface="+mn-lt"/>
                <a:cs typeface="+mn-cs"/>
              </a:rPr>
              <a:t>o do this, we have chosen a train-the-trainer approach, where we offer regional events inviting all the universities and business schools in the vicinity to train academics and students there, so they can become trainers in their own institutions and/or get involved in training in other parts of the world.</a:t>
            </a:r>
          </a:p>
        </p:txBody>
      </p:sp>
      <p:sp>
        <p:nvSpPr>
          <p:cNvPr id="8" name="TextBox 7">
            <a:extLst>
              <a:ext uri="{FF2B5EF4-FFF2-40B4-BE49-F238E27FC236}">
                <a16:creationId xmlns:a16="http://schemas.microsoft.com/office/drawing/2014/main" id="{C73EDE7F-CBAD-4413-8FC8-FE9E02B47643}"/>
              </a:ext>
            </a:extLst>
          </p:cNvPr>
          <p:cNvSpPr txBox="1"/>
          <p:nvPr/>
        </p:nvSpPr>
        <p:spPr>
          <a:xfrm>
            <a:off x="4390718" y="445150"/>
            <a:ext cx="7212918" cy="1246495"/>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0"/>
              </a:spcAft>
              <a:buClr>
                <a:srgbClr val="E6005B"/>
              </a:buClr>
              <a:buSzTx/>
              <a:buFontTx/>
              <a:buNone/>
              <a:tabLst/>
              <a:defRPr/>
            </a:pPr>
            <a:r>
              <a:rPr kumimoji="0" lang="en-GB" altLang="en-US" sz="2400" b="1" i="1" u="none" strike="noStrike" kern="1200" cap="none" spc="0" normalizeH="0" baseline="0" noProof="0" dirty="0">
                <a:ln>
                  <a:noFill/>
                </a:ln>
                <a:solidFill>
                  <a:srgbClr val="E6005B"/>
                </a:solidFill>
                <a:effectLst/>
                <a:uLnTx/>
                <a:uFillTx/>
                <a:latin typeface="Arial" panose="020B0604020202020204" pitchFamily="34" charset="0"/>
                <a:ea typeface="+mn-ea"/>
                <a:cs typeface="Arial" panose="020B0604020202020204" pitchFamily="34" charset="0"/>
              </a:rPr>
              <a:t>What if every recruit in every organisation from the world’s business schools were qualified as Carbon Literate? </a:t>
            </a:r>
            <a:endParaRPr kumimoji="0" lang="en-US" altLang="en-US" sz="2400" b="0" i="0" u="none" strike="noStrike" kern="1200" cap="none" spc="0" normalizeH="0" baseline="0" noProof="0" dirty="0">
              <a:ln>
                <a:noFill/>
              </a:ln>
              <a:solidFill>
                <a:srgbClr val="E600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7905595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66B30C-EA2E-4FE7-A750-1044824B7662}"/>
              </a:ext>
            </a:extLst>
          </p:cNvPr>
          <p:cNvSpPr>
            <a:spLocks noGrp="1"/>
          </p:cNvSpPr>
          <p:nvPr>
            <p:ph idx="12"/>
          </p:nvPr>
        </p:nvSpPr>
        <p:spPr>
          <a:xfrm>
            <a:off x="4332288" y="1989138"/>
            <a:ext cx="7416800" cy="4205600"/>
          </a:xfrm>
        </p:spPr>
        <p:txBody>
          <a:bodyPr>
            <a:normAutofit lnSpcReduction="10000"/>
          </a:bodyPr>
          <a:lstStyle/>
          <a:p>
            <a:pPr marL="0" indent="0">
              <a:buNone/>
            </a:pPr>
            <a:r>
              <a:rPr lang="en-GB" sz="2400" dirty="0"/>
              <a:t>Take our free Climate Literacy &amp; Action Training in June and July (on fixed days, virtual, interactive):</a:t>
            </a:r>
          </a:p>
          <a:p>
            <a:pPr marL="0" indent="0">
              <a:buNone/>
            </a:pPr>
            <a:endParaRPr lang="en-GB" sz="2400" dirty="0"/>
          </a:p>
          <a:p>
            <a:pPr marL="0" indent="0">
              <a:buNone/>
            </a:pPr>
            <a:r>
              <a:rPr lang="en-GB" sz="2400" i="1" dirty="0"/>
              <a:t>On behalf of the </a:t>
            </a:r>
            <a:r>
              <a:rPr lang="en-GB" sz="2400" b="1" i="1" dirty="0"/>
              <a:t>UN PRME Working Group on Climate Change &amp; Environment and QS World Merit charity</a:t>
            </a:r>
            <a:r>
              <a:rPr lang="en-GB" sz="2400" i="1" dirty="0"/>
              <a:t>, we would like to invite you to join our upcoming Climate Literacy &amp; Action Training CLT-ECOS. </a:t>
            </a:r>
          </a:p>
          <a:p>
            <a:pPr marL="0" indent="0">
              <a:buNone/>
            </a:pPr>
            <a:endParaRPr lang="en-GB" sz="2400" i="1" dirty="0"/>
          </a:p>
          <a:p>
            <a:pPr marL="0" indent="0">
              <a:buNone/>
            </a:pPr>
            <a:r>
              <a:rPr lang="en-GB" sz="2400" dirty="0">
                <a:highlight>
                  <a:srgbClr val="FFFF00"/>
                </a:highlight>
              </a:rPr>
              <a:t>Please register here: </a:t>
            </a:r>
            <a:r>
              <a:rPr lang="en-GB" sz="2400" b="0" i="0" dirty="0">
                <a:solidFill>
                  <a:srgbClr val="242424"/>
                </a:solidFill>
                <a:effectLst/>
                <a:latin typeface="Segoe UI" panose="020B0502040204020203" pitchFamily="34" charset="0"/>
              </a:rPr>
              <a:t> </a:t>
            </a:r>
            <a:r>
              <a:rPr lang="en-GB" sz="2400" dirty="0">
                <a:latin typeface="Segoe UI" panose="020B0502040204020203" pitchFamily="34" charset="0"/>
                <a:hlinkClick r:id="rId2" tooltip="Original URL: https://us02web.zoom.us/meeting/register/tZIucuqorDwtHdItWHqhWUJO8zpus9KBfZhH. Click or tap if you trust this link."/>
              </a:rPr>
              <a:t>Meeting Registration - Zoom</a:t>
            </a:r>
            <a:endParaRPr lang="en-GB" sz="2400" i="1" dirty="0"/>
          </a:p>
          <a:p>
            <a:pPr marL="0" indent="0">
              <a:buNone/>
            </a:pPr>
            <a:endParaRPr lang="en-GB" dirty="0"/>
          </a:p>
        </p:txBody>
      </p:sp>
      <p:sp>
        <p:nvSpPr>
          <p:cNvPr id="4" name="Title 3">
            <a:extLst>
              <a:ext uri="{FF2B5EF4-FFF2-40B4-BE49-F238E27FC236}">
                <a16:creationId xmlns:a16="http://schemas.microsoft.com/office/drawing/2014/main" id="{A5DA8EC1-EDBB-450E-A8BD-58CF469B0977}"/>
              </a:ext>
            </a:extLst>
          </p:cNvPr>
          <p:cNvSpPr>
            <a:spLocks noGrp="1"/>
          </p:cNvSpPr>
          <p:nvPr>
            <p:ph type="title"/>
          </p:nvPr>
        </p:nvSpPr>
        <p:spPr>
          <a:xfrm>
            <a:off x="442912" y="347730"/>
            <a:ext cx="11306175" cy="1390918"/>
          </a:xfrm>
        </p:spPr>
        <p:txBody>
          <a:bodyPr>
            <a:normAutofit fontScale="90000"/>
          </a:bodyPr>
          <a:lstStyle/>
          <a:p>
            <a:r>
              <a:rPr lang="en-GB" dirty="0"/>
              <a:t>Get the certificate and be part of a community….</a:t>
            </a:r>
          </a:p>
        </p:txBody>
      </p:sp>
      <p:pic>
        <p:nvPicPr>
          <p:cNvPr id="5" name="Picture 4">
            <a:extLst>
              <a:ext uri="{FF2B5EF4-FFF2-40B4-BE49-F238E27FC236}">
                <a16:creationId xmlns:a16="http://schemas.microsoft.com/office/drawing/2014/main" id="{A55E1332-9B39-44D0-8C13-54BE6E7B3002}"/>
              </a:ext>
            </a:extLst>
          </p:cNvPr>
          <p:cNvPicPr>
            <a:picLocks noChangeAspect="1"/>
          </p:cNvPicPr>
          <p:nvPr/>
        </p:nvPicPr>
        <p:blipFill>
          <a:blip r:embed="rId3"/>
          <a:stretch>
            <a:fillRect/>
          </a:stretch>
        </p:blipFill>
        <p:spPr>
          <a:xfrm>
            <a:off x="0" y="1638793"/>
            <a:ext cx="4332288" cy="3895682"/>
          </a:xfrm>
          <a:prstGeom prst="rect">
            <a:avLst/>
          </a:prstGeom>
        </p:spPr>
      </p:pic>
    </p:spTree>
    <p:extLst>
      <p:ext uri="{BB962C8B-B14F-4D97-AF65-F5344CB8AC3E}">
        <p14:creationId xmlns:p14="http://schemas.microsoft.com/office/powerpoint/2010/main" val="2486244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7A9B9B-3067-4AC0-85A7-7533B2129BC4}"/>
              </a:ext>
            </a:extLst>
          </p:cNvPr>
          <p:cNvSpPr>
            <a:spLocks noGrp="1"/>
          </p:cNvSpPr>
          <p:nvPr>
            <p:ph idx="1"/>
          </p:nvPr>
        </p:nvSpPr>
        <p:spPr>
          <a:xfrm>
            <a:off x="442912" y="1989138"/>
            <a:ext cx="3330598" cy="3708400"/>
          </a:xfrm>
        </p:spPr>
        <p:txBody>
          <a:bodyPr/>
          <a:lstStyle/>
          <a:p>
            <a:pPr marL="0" lvl="0" indent="0" algn="l" rtl="0">
              <a:lnSpc>
                <a:spcPct val="100000"/>
              </a:lnSpc>
              <a:spcBef>
                <a:spcPts val="0"/>
              </a:spcBef>
              <a:spcAft>
                <a:spcPts val="0"/>
              </a:spcAft>
              <a:buSzPts val="2800"/>
              <a:buNone/>
            </a:pPr>
            <a:r>
              <a:rPr lang="en-GB" sz="2800" dirty="0">
                <a:solidFill>
                  <a:schemeClr val="dk1"/>
                </a:solidFill>
              </a:rPr>
              <a:t>Go to </a:t>
            </a:r>
            <a:r>
              <a:rPr lang="en-GB" sz="2800" u="sng" dirty="0">
                <a:solidFill>
                  <a:schemeClr val="hlink"/>
                </a:solidFill>
                <a:hlinkClick r:id="rId2"/>
              </a:rPr>
              <a:t>www.menti.com</a:t>
            </a:r>
            <a:endParaRPr lang="en-GB" sz="2800" dirty="0"/>
          </a:p>
          <a:p>
            <a:pPr marL="0" lvl="0" indent="0" algn="l" rtl="0">
              <a:lnSpc>
                <a:spcPct val="100000"/>
              </a:lnSpc>
              <a:spcBef>
                <a:spcPts val="1000"/>
              </a:spcBef>
              <a:spcAft>
                <a:spcPts val="0"/>
              </a:spcAft>
              <a:buSzPts val="2800"/>
              <a:buNone/>
            </a:pPr>
            <a:r>
              <a:rPr lang="en-GB" sz="2800" dirty="0">
                <a:solidFill>
                  <a:schemeClr val="dk1"/>
                </a:solidFill>
              </a:rPr>
              <a:t>Use the code: </a:t>
            </a:r>
            <a:r>
              <a:rPr lang="en-GB" b="1" i="0" dirty="0">
                <a:solidFill>
                  <a:srgbClr val="252B36"/>
                </a:solidFill>
                <a:effectLst/>
                <a:latin typeface="MentiText"/>
              </a:rPr>
              <a:t>8246 0496</a:t>
            </a:r>
            <a:endParaRPr lang="en-GB" dirty="0"/>
          </a:p>
        </p:txBody>
      </p:sp>
      <p:sp>
        <p:nvSpPr>
          <p:cNvPr id="4" name="Title 3">
            <a:extLst>
              <a:ext uri="{FF2B5EF4-FFF2-40B4-BE49-F238E27FC236}">
                <a16:creationId xmlns:a16="http://schemas.microsoft.com/office/drawing/2014/main" id="{FD17D145-28AA-40F5-8708-09C74407C658}"/>
              </a:ext>
            </a:extLst>
          </p:cNvPr>
          <p:cNvSpPr>
            <a:spLocks noGrp="1"/>
          </p:cNvSpPr>
          <p:nvPr>
            <p:ph type="title"/>
          </p:nvPr>
        </p:nvSpPr>
        <p:spPr/>
        <p:txBody>
          <a:bodyPr>
            <a:noAutofit/>
          </a:bodyPr>
          <a:lstStyle/>
          <a:p>
            <a:r>
              <a:rPr lang="en-GB" sz="3200" dirty="0"/>
              <a:t>What is your idea to achieve Net Zero (Research/Project/Action)?</a:t>
            </a:r>
          </a:p>
        </p:txBody>
      </p:sp>
      <p:sp>
        <p:nvSpPr>
          <p:cNvPr id="7" name="Oval 6">
            <a:extLst>
              <a:ext uri="{FF2B5EF4-FFF2-40B4-BE49-F238E27FC236}">
                <a16:creationId xmlns:a16="http://schemas.microsoft.com/office/drawing/2014/main" id="{24AF3227-6F46-41D1-AE72-471130A206B5}"/>
              </a:ext>
            </a:extLst>
          </p:cNvPr>
          <p:cNvSpPr/>
          <p:nvPr/>
        </p:nvSpPr>
        <p:spPr>
          <a:xfrm>
            <a:off x="4224270" y="2189408"/>
            <a:ext cx="6980350" cy="3508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hlinkClick r:id="rId3">
                  <a:extLst>
                    <a:ext uri="{A12FA001-AC4F-418D-AE19-62706E023703}">
                      <ahyp:hlinkClr xmlns:ahyp="http://schemas.microsoft.com/office/drawing/2018/hyperlinkcolor" val="tx"/>
                    </a:ext>
                  </a:extLst>
                </a:hlinkClick>
              </a:rPr>
              <a:t>https://www.mentimeter.com/app/presentation/alpaav432odzzryym9m9qw3ii7hk8rtb/p34ob724pirc</a:t>
            </a:r>
            <a:endParaRPr lang="en-GB" dirty="0">
              <a:solidFill>
                <a:schemeClr val="bg1"/>
              </a:solidFill>
            </a:endParaRPr>
          </a:p>
        </p:txBody>
      </p:sp>
    </p:spTree>
    <p:extLst>
      <p:ext uri="{BB962C8B-B14F-4D97-AF65-F5344CB8AC3E}">
        <p14:creationId xmlns:p14="http://schemas.microsoft.com/office/powerpoint/2010/main" val="3503911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B791BF27-DA84-4D6E-B92C-F1D632AFF759}"/>
              </a:ext>
            </a:extLst>
          </p:cNvPr>
          <p:cNvSpPr>
            <a:spLocks noGrp="1"/>
          </p:cNvSpPr>
          <p:nvPr>
            <p:ph type="title"/>
          </p:nvPr>
        </p:nvSpPr>
        <p:spPr>
          <a:xfrm>
            <a:off x="1113810" y="2825248"/>
            <a:ext cx="4036334" cy="2387600"/>
          </a:xfrm>
        </p:spPr>
        <p:txBody>
          <a:bodyPr vert="horz" lIns="91440" tIns="45720" rIns="91440" bIns="45720" rtlCol="0" anchor="t">
            <a:normAutofit/>
          </a:bodyPr>
          <a:lstStyle/>
          <a:p>
            <a:pPr>
              <a:lnSpc>
                <a:spcPct val="90000"/>
              </a:lnSpc>
            </a:pPr>
            <a:r>
              <a:rPr lang="en-US" sz="5400" kern="1200" dirty="0">
                <a:latin typeface="+mj-lt"/>
                <a:ea typeface="+mj-ea"/>
                <a:cs typeface="+mj-cs"/>
              </a:rPr>
              <a:t>Pass it on</a:t>
            </a:r>
          </a:p>
        </p:txBody>
      </p:sp>
      <p:pic>
        <p:nvPicPr>
          <p:cNvPr id="10" name="Online Media 7" descr="Hands holding the earth&#10;&#10;Description automatically generated with low confidence">
            <a:hlinkClick r:id="" action="ppaction://media"/>
            <a:extLst>
              <a:ext uri="{FF2B5EF4-FFF2-40B4-BE49-F238E27FC236}">
                <a16:creationId xmlns:a16="http://schemas.microsoft.com/office/drawing/2014/main" id="{EA31F633-700D-417A-A8C1-E4484DF46EA5}"/>
              </a:ext>
            </a:extLst>
          </p:cNvPr>
          <p:cNvPicPr>
            <a:picLocks noRot="1" noChangeAspect="1"/>
          </p:cNvPicPr>
          <p:nvPr>
            <a:videoFile r:link="rId1"/>
          </p:nvPr>
        </p:nvPicPr>
        <p:blipFill>
          <a:blip r:embed="rId3"/>
          <a:stretch/>
        </p:blipFill>
        <p:spPr>
          <a:xfrm>
            <a:off x="5922492" y="1744712"/>
            <a:ext cx="5536001" cy="3293920"/>
          </a:xfrm>
          <a:prstGeom prst="rect">
            <a:avLst/>
          </a:prstGeom>
        </p:spPr>
      </p:pic>
    </p:spTree>
    <p:extLst>
      <p:ext uri="{BB962C8B-B14F-4D97-AF65-F5344CB8AC3E}">
        <p14:creationId xmlns:p14="http://schemas.microsoft.com/office/powerpoint/2010/main" val="53567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fill="hold" display="0">
                  <p:stCondLst>
                    <p:cond delay="indefinite"/>
                  </p:stCondLst>
                </p:cTn>
                <p:tgtEl>
                  <p:spTgt spid="10"/>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ADF974-9179-4EE0-AD8F-D02D45DB693F}"/>
              </a:ext>
            </a:extLst>
          </p:cNvPr>
          <p:cNvSpPr txBox="1"/>
          <p:nvPr/>
        </p:nvSpPr>
        <p:spPr>
          <a:xfrm>
            <a:off x="942975" y="4186237"/>
            <a:ext cx="10458450" cy="2071687"/>
          </a:xfrm>
          <a:prstGeom prst="rect">
            <a:avLst/>
          </a:prstGeom>
          <a:noFill/>
        </p:spPr>
        <p:txBody>
          <a:bodyPr wrap="square" lIns="0" tIns="0" rIns="0" bIns="0" rtlCol="0" anchor="b" anchorCtr="0">
            <a:normAutofit/>
          </a:bodyPr>
          <a:lstStyle/>
          <a:p>
            <a:pPr algn="ctr"/>
            <a:r>
              <a:rPr lang="en-GB" sz="4000" b="1" dirty="0"/>
              <a:t>Want to find out more?</a:t>
            </a:r>
            <a:br>
              <a:rPr lang="en-GB" sz="4000" b="1" dirty="0"/>
            </a:br>
            <a:r>
              <a:rPr lang="en-GB" sz="4000" b="1" dirty="0"/>
              <a:t>Please contact Prof Dr Petra Molthan-Hill  </a:t>
            </a:r>
          </a:p>
          <a:p>
            <a:pPr algn="ctr"/>
            <a:r>
              <a:rPr lang="en-GB" sz="4000" b="1" dirty="0"/>
              <a:t>petra.molthan-hill@ntu.ac.uk</a:t>
            </a:r>
          </a:p>
        </p:txBody>
      </p:sp>
    </p:spTree>
    <p:extLst>
      <p:ext uri="{BB962C8B-B14F-4D97-AF65-F5344CB8AC3E}">
        <p14:creationId xmlns:p14="http://schemas.microsoft.com/office/powerpoint/2010/main" val="3192034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6DBD586-28A6-496D-91A9-D274C55FF8D9}"/>
              </a:ext>
            </a:extLst>
          </p:cNvPr>
          <p:cNvSpPr>
            <a:spLocks noGrp="1"/>
          </p:cNvSpPr>
          <p:nvPr>
            <p:ph sz="half" idx="1"/>
          </p:nvPr>
        </p:nvSpPr>
        <p:spPr/>
        <p:txBody>
          <a:bodyPr>
            <a:normAutofit lnSpcReduction="10000"/>
          </a:bodyPr>
          <a:lstStyle/>
          <a:p>
            <a:pPr marL="0" indent="0">
              <a:buNone/>
            </a:pPr>
            <a:r>
              <a:rPr lang="en-GB" sz="3200" dirty="0">
                <a:effectLst/>
                <a:latin typeface="Calibri" panose="020F0502020204030204" pitchFamily="34" charset="0"/>
                <a:ea typeface="Yu Mincho" panose="02020400000000000000" pitchFamily="18" charset="-128"/>
                <a:cs typeface="Arial" panose="020B0604020202020204" pitchFamily="34" charset="0"/>
              </a:rPr>
              <a:t>In order to limit global warming to </a:t>
            </a:r>
            <a:r>
              <a:rPr lang="en-GB" sz="3200" dirty="0" err="1">
                <a:effectLst/>
                <a:latin typeface="Calibri" panose="020F0502020204030204" pitchFamily="34" charset="0"/>
                <a:ea typeface="Yu Mincho" panose="02020400000000000000" pitchFamily="18" charset="-128"/>
                <a:cs typeface="Arial" panose="020B0604020202020204" pitchFamily="34" charset="0"/>
              </a:rPr>
              <a:t>1.5</a:t>
            </a:r>
            <a:r>
              <a:rPr lang="en-GB" sz="3200" dirty="0" err="1">
                <a:effectLst/>
                <a:latin typeface="Calibri" panose="020F0502020204030204" pitchFamily="34" charset="0"/>
                <a:ea typeface="Yu Mincho" panose="02020400000000000000" pitchFamily="18" charset="-128"/>
                <a:cs typeface="Arial" panose="020B0604020202020204" pitchFamily="34" charset="0"/>
                <a:sym typeface="Symbol" panose="05050102010706020507" pitchFamily="18" charset="2"/>
              </a:rPr>
              <a:t></a:t>
            </a:r>
            <a:r>
              <a:rPr lang="en-GB" sz="3200" dirty="0" err="1">
                <a:effectLst/>
                <a:latin typeface="Calibri" panose="020F0502020204030204" pitchFamily="34" charset="0"/>
                <a:ea typeface="Yu Mincho" panose="02020400000000000000" pitchFamily="18" charset="-128"/>
                <a:cs typeface="Arial" panose="020B0604020202020204" pitchFamily="34" charset="0"/>
              </a:rPr>
              <a:t>C</a:t>
            </a:r>
            <a:r>
              <a:rPr lang="en-GB" sz="3200" dirty="0">
                <a:effectLst/>
                <a:latin typeface="Calibri" panose="020F0502020204030204" pitchFamily="34" charset="0"/>
                <a:ea typeface="Yu Mincho" panose="02020400000000000000" pitchFamily="18" charset="-128"/>
                <a:cs typeface="Arial" panose="020B0604020202020204" pitchFamily="34" charset="0"/>
              </a:rPr>
              <a:t>, the IPCC stresses that the world needs </a:t>
            </a:r>
            <a:r>
              <a:rPr lang="en-GB" sz="3200" b="1" dirty="0">
                <a:effectLst/>
                <a:latin typeface="Calibri" panose="020F0502020204030204" pitchFamily="34" charset="0"/>
                <a:ea typeface="Yu Mincho" panose="02020400000000000000" pitchFamily="18" charset="-128"/>
                <a:cs typeface="Arial" panose="020B0604020202020204" pitchFamily="34" charset="0"/>
              </a:rPr>
              <a:t>to halve CO</a:t>
            </a:r>
            <a:r>
              <a:rPr lang="en-GB" sz="3200" b="1" baseline="-25000" dirty="0">
                <a:effectLst/>
                <a:latin typeface="Calibri" panose="020F0502020204030204" pitchFamily="34" charset="0"/>
                <a:ea typeface="Yu Mincho" panose="02020400000000000000" pitchFamily="18" charset="-128"/>
                <a:cs typeface="Arial" panose="020B0604020202020204" pitchFamily="34" charset="0"/>
              </a:rPr>
              <a:t>2 </a:t>
            </a:r>
            <a:r>
              <a:rPr lang="en-GB" sz="3200" b="1" dirty="0">
                <a:effectLst/>
                <a:latin typeface="Calibri" panose="020F0502020204030204" pitchFamily="34" charset="0"/>
                <a:ea typeface="Yu Mincho" panose="02020400000000000000" pitchFamily="18" charset="-128"/>
                <a:cs typeface="Arial" panose="020B0604020202020204" pitchFamily="34" charset="0"/>
              </a:rPr>
              <a:t>emissions by around 2030</a:t>
            </a:r>
            <a:r>
              <a:rPr lang="en-GB" sz="3200" dirty="0">
                <a:effectLst/>
                <a:latin typeface="Calibri" panose="020F0502020204030204" pitchFamily="34" charset="0"/>
                <a:ea typeface="Yu Mincho" panose="02020400000000000000" pitchFamily="18" charset="-128"/>
                <a:cs typeface="Arial" panose="020B0604020202020204" pitchFamily="34" charset="0"/>
              </a:rPr>
              <a:t> and reach Net </a:t>
            </a:r>
            <a:r>
              <a:rPr lang="en-GB" sz="3200" dirty="0">
                <a:latin typeface="Calibri" panose="020F0502020204030204" pitchFamily="34" charset="0"/>
                <a:ea typeface="Yu Mincho" panose="02020400000000000000" pitchFamily="18" charset="-128"/>
              </a:rPr>
              <a:t>Z</a:t>
            </a:r>
            <a:r>
              <a:rPr lang="en-GB" sz="3200" dirty="0">
                <a:effectLst/>
                <a:latin typeface="Calibri" panose="020F0502020204030204" pitchFamily="34" charset="0"/>
                <a:ea typeface="Yu Mincho" panose="02020400000000000000" pitchFamily="18" charset="-128"/>
                <a:cs typeface="Arial" panose="020B0604020202020204" pitchFamily="34" charset="0"/>
              </a:rPr>
              <a:t>ero CO</a:t>
            </a:r>
            <a:r>
              <a:rPr lang="en-GB" sz="3200" baseline="-25000" dirty="0">
                <a:effectLst/>
                <a:latin typeface="Calibri" panose="020F0502020204030204" pitchFamily="34" charset="0"/>
                <a:ea typeface="Yu Mincho" panose="02020400000000000000" pitchFamily="18" charset="-128"/>
                <a:cs typeface="Arial" panose="020B0604020202020204" pitchFamily="34" charset="0"/>
              </a:rPr>
              <a:t>2</a:t>
            </a:r>
            <a:r>
              <a:rPr lang="en-GB" sz="3200" dirty="0">
                <a:effectLst/>
                <a:latin typeface="Calibri" panose="020F0502020204030204" pitchFamily="34" charset="0"/>
                <a:ea typeface="Yu Mincho" panose="02020400000000000000" pitchFamily="18" charset="-128"/>
                <a:cs typeface="Arial" panose="020B0604020202020204" pitchFamily="34" charset="0"/>
              </a:rPr>
              <a:t> emissions by mid-century. </a:t>
            </a:r>
          </a:p>
          <a:p>
            <a:pPr marL="0" indent="0">
              <a:buNone/>
            </a:pPr>
            <a:r>
              <a:rPr lang="en-GB" sz="3200" dirty="0">
                <a:effectLst/>
                <a:latin typeface="Calibri" panose="020F0502020204030204" pitchFamily="34" charset="0"/>
                <a:ea typeface="Yu Mincho" panose="02020400000000000000" pitchFamily="18" charset="-128"/>
                <a:cs typeface="Arial" panose="020B0604020202020204" pitchFamily="34" charset="0"/>
              </a:rPr>
              <a:t>In addition, the IPCC emphasises </a:t>
            </a:r>
            <a:r>
              <a:rPr lang="en-GB" sz="3200" b="1" i="1" dirty="0">
                <a:effectLst/>
                <a:latin typeface="Calibri" panose="020F0502020204030204" pitchFamily="34" charset="0"/>
                <a:ea typeface="Yu Mincho" panose="02020400000000000000" pitchFamily="18" charset="-128"/>
                <a:cs typeface="Arial" panose="020B0604020202020204" pitchFamily="34" charset="0"/>
              </a:rPr>
              <a:t>the need for deep reductions in non-CO</a:t>
            </a:r>
            <a:r>
              <a:rPr lang="en-GB" sz="3200" b="1" i="1" baseline="-25000" dirty="0">
                <a:effectLst/>
                <a:latin typeface="Calibri" panose="020F0502020204030204" pitchFamily="34" charset="0"/>
                <a:ea typeface="Yu Mincho" panose="02020400000000000000" pitchFamily="18" charset="-128"/>
                <a:cs typeface="Arial" panose="020B0604020202020204" pitchFamily="34" charset="0"/>
              </a:rPr>
              <a:t>2</a:t>
            </a:r>
            <a:r>
              <a:rPr lang="en-GB" sz="3200" b="1" i="1" dirty="0">
                <a:effectLst/>
                <a:latin typeface="Calibri" panose="020F0502020204030204" pitchFamily="34" charset="0"/>
                <a:ea typeface="Yu Mincho" panose="02020400000000000000" pitchFamily="18" charset="-128"/>
                <a:cs typeface="Arial" panose="020B0604020202020204" pitchFamily="34" charset="0"/>
              </a:rPr>
              <a:t> emissions across the economy</a:t>
            </a:r>
            <a:r>
              <a:rPr lang="en-GB" sz="3200" dirty="0">
                <a:effectLst/>
                <a:latin typeface="Calibri" panose="020F0502020204030204" pitchFamily="34" charset="0"/>
                <a:ea typeface="Yu Mincho" panose="02020400000000000000" pitchFamily="18" charset="-128"/>
                <a:cs typeface="Arial" panose="020B0604020202020204" pitchFamily="34" charset="0"/>
              </a:rPr>
              <a:t> to achieve this limit. </a:t>
            </a:r>
          </a:p>
          <a:p>
            <a:pPr marL="0" indent="0">
              <a:buNone/>
            </a:pPr>
            <a:endParaRPr lang="en-GB" sz="2000" dirty="0">
              <a:effectLst/>
              <a:latin typeface="Calibri" panose="020F0502020204030204" pitchFamily="34" charset="0"/>
              <a:ea typeface="Yu Mincho" panose="02020400000000000000" pitchFamily="18" charset="-128"/>
              <a:cs typeface="Arial" panose="020B0604020202020204" pitchFamily="34" charset="0"/>
            </a:endParaRPr>
          </a:p>
          <a:p>
            <a:pPr marL="0" indent="0">
              <a:buNone/>
            </a:pPr>
            <a:r>
              <a:rPr lang="en-GB" sz="2000" dirty="0">
                <a:effectLst/>
                <a:latin typeface="Calibri" panose="020F0502020204030204" pitchFamily="34" charset="0"/>
                <a:ea typeface="Yu Mincho" panose="02020400000000000000" pitchFamily="18" charset="-128"/>
                <a:cs typeface="Arial" panose="020B0604020202020204" pitchFamily="34" charset="0"/>
              </a:rPr>
              <a:t>CDP (2020) </a:t>
            </a:r>
            <a:r>
              <a:rPr lang="en-GB" sz="2000" i="1" dirty="0">
                <a:effectLst/>
                <a:latin typeface="Calibri" panose="020F0502020204030204" pitchFamily="34" charset="0"/>
                <a:ea typeface="Yu Mincho" panose="02020400000000000000" pitchFamily="18" charset="-128"/>
                <a:cs typeface="Arial" panose="020B0604020202020204" pitchFamily="34" charset="0"/>
              </a:rPr>
              <a:t>Foundations for science-based net-zero target setting in the corporate sector: </a:t>
            </a:r>
            <a:r>
              <a:rPr lang="en-GB" sz="2000" u="sng" dirty="0">
                <a:solidFill>
                  <a:srgbClr val="0563C1"/>
                </a:solidFill>
                <a:effectLst/>
                <a:latin typeface="Calibri" panose="020F0502020204030204" pitchFamily="34" charset="0"/>
                <a:ea typeface="Yu Mincho" panose="02020400000000000000" pitchFamily="18" charset="-128"/>
                <a:cs typeface="Arial" panose="020B0604020202020204" pitchFamily="34" charset="0"/>
                <a:hlinkClick r:id="rId2"/>
              </a:rPr>
              <a:t>https://sciencebasedtargets.org/resources/files/foundations-for-net-zero-full-paper.pdf</a:t>
            </a:r>
            <a:r>
              <a:rPr lang="en-GB" sz="2000" dirty="0">
                <a:effectLst/>
                <a:latin typeface="Calibri" panose="020F0502020204030204" pitchFamily="34" charset="0"/>
                <a:ea typeface="Yu Mincho" panose="02020400000000000000" pitchFamily="18" charset="-128"/>
                <a:cs typeface="Arial" panose="020B0604020202020204" pitchFamily="34" charset="0"/>
              </a:rPr>
              <a:t> p5</a:t>
            </a:r>
          </a:p>
          <a:p>
            <a:endParaRPr lang="en-GB" dirty="0"/>
          </a:p>
        </p:txBody>
      </p:sp>
      <p:sp>
        <p:nvSpPr>
          <p:cNvPr id="6" name="Title 5">
            <a:extLst>
              <a:ext uri="{FF2B5EF4-FFF2-40B4-BE49-F238E27FC236}">
                <a16:creationId xmlns:a16="http://schemas.microsoft.com/office/drawing/2014/main" id="{FA9A762C-C462-41DA-9523-CD6B3ABE2550}"/>
              </a:ext>
            </a:extLst>
          </p:cNvPr>
          <p:cNvSpPr>
            <a:spLocks noGrp="1"/>
          </p:cNvSpPr>
          <p:nvPr>
            <p:ph type="title"/>
          </p:nvPr>
        </p:nvSpPr>
        <p:spPr/>
        <p:txBody>
          <a:bodyPr/>
          <a:lstStyle/>
          <a:p>
            <a:r>
              <a:rPr lang="en-GB" sz="4400" b="1" dirty="0">
                <a:effectLst/>
                <a:latin typeface="Calibri" panose="020F0502020204030204" pitchFamily="34" charset="0"/>
                <a:ea typeface="Yu Mincho" panose="02020400000000000000" pitchFamily="18" charset="-128"/>
                <a:cs typeface="Arial" panose="020B0604020202020204" pitchFamily="34" charset="0"/>
              </a:rPr>
              <a:t>Halve CO</a:t>
            </a:r>
            <a:r>
              <a:rPr lang="en-GB" sz="4400" b="1" baseline="-25000" dirty="0">
                <a:effectLst/>
                <a:latin typeface="Calibri" panose="020F0502020204030204" pitchFamily="34" charset="0"/>
                <a:ea typeface="Yu Mincho" panose="02020400000000000000" pitchFamily="18" charset="-128"/>
                <a:cs typeface="Arial" panose="020B0604020202020204" pitchFamily="34" charset="0"/>
              </a:rPr>
              <a:t>2 </a:t>
            </a:r>
            <a:r>
              <a:rPr lang="en-GB" sz="4400" b="1" dirty="0">
                <a:effectLst/>
                <a:latin typeface="Calibri" panose="020F0502020204030204" pitchFamily="34" charset="0"/>
                <a:ea typeface="Yu Mincho" panose="02020400000000000000" pitchFamily="18" charset="-128"/>
                <a:cs typeface="Arial" panose="020B0604020202020204" pitchFamily="34" charset="0"/>
              </a:rPr>
              <a:t>emissions by around 2030</a:t>
            </a:r>
            <a:endParaRPr lang="en-GB" dirty="0"/>
          </a:p>
        </p:txBody>
      </p:sp>
      <p:sp>
        <p:nvSpPr>
          <p:cNvPr id="8" name="Text Placeholder 7">
            <a:extLst>
              <a:ext uri="{FF2B5EF4-FFF2-40B4-BE49-F238E27FC236}">
                <a16:creationId xmlns:a16="http://schemas.microsoft.com/office/drawing/2014/main" id="{23C89C2D-D576-433C-82CC-327AA5A7EEFC}"/>
              </a:ext>
            </a:extLst>
          </p:cNvPr>
          <p:cNvSpPr>
            <a:spLocks noGrp="1"/>
          </p:cNvSpPr>
          <p:nvPr>
            <p:ph type="body" sz="quarter" idx="10"/>
          </p:nvPr>
        </p:nvSpPr>
        <p:spPr/>
        <p:txBody>
          <a:bodyPr/>
          <a:lstStyle/>
          <a:p>
            <a:endParaRPr lang="en-GB" dirty="0"/>
          </a:p>
        </p:txBody>
      </p:sp>
    </p:spTree>
    <p:extLst>
      <p:ext uri="{BB962C8B-B14F-4D97-AF65-F5344CB8AC3E}">
        <p14:creationId xmlns:p14="http://schemas.microsoft.com/office/powerpoint/2010/main" val="4105744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673911-1A14-47AE-B9FC-3B697AAE3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0040" y="4892040"/>
            <a:ext cx="11548872"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1FB6138-1EBD-B74E-82D2-FD7608E85B83}"/>
              </a:ext>
            </a:extLst>
          </p:cNvPr>
          <p:cNvSpPr>
            <a:spLocks noGrp="1"/>
          </p:cNvSpPr>
          <p:nvPr>
            <p:ph type="ctrTitle" idx="4294967295"/>
          </p:nvPr>
        </p:nvSpPr>
        <p:spPr>
          <a:xfrm>
            <a:off x="5138670" y="5093208"/>
            <a:ext cx="6387922" cy="1261872"/>
          </a:xfrm>
        </p:spPr>
        <p:txBody>
          <a:bodyPr vert="horz" lIns="91440" tIns="45720" rIns="91440" bIns="45720" rtlCol="0" anchor="ctr">
            <a:normAutofit/>
          </a:bodyPr>
          <a:lstStyle/>
          <a:p>
            <a:pPr marL="0" indent="0">
              <a:lnSpc>
                <a:spcPct val="90000"/>
              </a:lnSpc>
            </a:pPr>
            <a:r>
              <a:rPr lang="en-US" sz="2600" kern="1200" dirty="0" err="1">
                <a:solidFill>
                  <a:srgbClr val="FFFFFF"/>
                </a:solidFill>
                <a:latin typeface="+mj-lt"/>
                <a:ea typeface="+mj-ea"/>
                <a:cs typeface="+mj-cs"/>
              </a:rPr>
              <a:t>En</a:t>
            </a:r>
            <a:r>
              <a:rPr lang="en-US" sz="2600" kern="1200" dirty="0">
                <a:solidFill>
                  <a:srgbClr val="FFFFFF"/>
                </a:solidFill>
                <a:latin typeface="+mj-lt"/>
                <a:ea typeface="+mj-ea"/>
                <a:cs typeface="+mj-cs"/>
              </a:rPr>
              <a:t>-ROADS </a:t>
            </a:r>
            <a:r>
              <a:rPr lang="en-US" sz="2600" b="0" kern="1200" dirty="0">
                <a:solidFill>
                  <a:srgbClr val="FFFFFF"/>
                </a:solidFill>
                <a:latin typeface="+mj-lt"/>
                <a:ea typeface="+mj-ea"/>
                <a:cs typeface="+mj-cs"/>
              </a:rPr>
              <a:t>is a cutting-edge simulation model used to test climate solutions and generate climate scenarios for the future.</a:t>
            </a:r>
          </a:p>
        </p:txBody>
      </p:sp>
      <p:pic>
        <p:nvPicPr>
          <p:cNvPr id="4" name="Picture 3">
            <a:extLst>
              <a:ext uri="{FF2B5EF4-FFF2-40B4-BE49-F238E27FC236}">
                <a16:creationId xmlns:a16="http://schemas.microsoft.com/office/drawing/2014/main" id="{95CBB78F-4B26-DE45-AF8F-0E7C7D091120}"/>
              </a:ext>
            </a:extLst>
          </p:cNvPr>
          <p:cNvPicPr>
            <a:picLocks noChangeAspect="1"/>
          </p:cNvPicPr>
          <p:nvPr/>
        </p:nvPicPr>
        <p:blipFill>
          <a:blip r:embed="rId3"/>
          <a:stretch>
            <a:fillRect/>
          </a:stretch>
        </p:blipFill>
        <p:spPr>
          <a:xfrm>
            <a:off x="1798929" y="69575"/>
            <a:ext cx="9056660" cy="4664180"/>
          </a:xfrm>
          <a:prstGeom prst="rect">
            <a:avLst/>
          </a:prstGeom>
          <a:ln w="25400">
            <a:solidFill>
              <a:schemeClr val="accent2"/>
            </a:solidFill>
          </a:ln>
        </p:spPr>
      </p:pic>
      <p:cxnSp>
        <p:nvCxnSpPr>
          <p:cNvPr id="13" name="Straight Connector 10">
            <a:extLst>
              <a:ext uri="{FF2B5EF4-FFF2-40B4-BE49-F238E27FC236}">
                <a16:creationId xmlns:a16="http://schemas.microsoft.com/office/drawing/2014/main" id="{9392F240-FCCC-4D1B-89FD-0485B2F8F4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CD93E0E-8EC7-4CCA-8ECA-50D9457EB8A8}"/>
              </a:ext>
            </a:extLst>
          </p:cNvPr>
          <p:cNvSpPr txBox="1"/>
          <p:nvPr/>
        </p:nvSpPr>
        <p:spPr>
          <a:xfrm>
            <a:off x="631065" y="5105822"/>
            <a:ext cx="4172755" cy="1072684"/>
          </a:xfrm>
          <a:prstGeom prst="rect">
            <a:avLst/>
          </a:prstGeom>
          <a:noFill/>
        </p:spPr>
        <p:txBody>
          <a:bodyPr wrap="square" lIns="0" tIns="0" rIns="0" bIns="0" rtlCol="0" anchor="b" anchorCtr="0">
            <a:normAutofit/>
          </a:bodyPr>
          <a:lstStyle/>
          <a:p>
            <a:r>
              <a:rPr lang="en-GB" sz="3200" dirty="0">
                <a:solidFill>
                  <a:srgbClr val="00B050"/>
                </a:solidFill>
              </a:rPr>
              <a:t>Our key challenge: How to get to </a:t>
            </a:r>
            <a:r>
              <a:rPr lang="en-GB" sz="3200" dirty="0" err="1">
                <a:solidFill>
                  <a:srgbClr val="00B050"/>
                </a:solidFill>
              </a:rPr>
              <a:t>1.5</a:t>
            </a:r>
            <a:r>
              <a:rPr lang="en-GB" sz="3200" dirty="0" err="1">
                <a:solidFill>
                  <a:srgbClr val="00B050"/>
                </a:solidFill>
                <a:sym typeface="Symbol" panose="05050102010706020507" pitchFamily="18" charset="2"/>
              </a:rPr>
              <a:t></a:t>
            </a:r>
            <a:r>
              <a:rPr lang="en-GB" sz="3200" dirty="0" err="1">
                <a:solidFill>
                  <a:srgbClr val="00B050"/>
                </a:solidFill>
              </a:rPr>
              <a:t>C</a:t>
            </a:r>
            <a:r>
              <a:rPr lang="en-GB" sz="3200" dirty="0">
                <a:solidFill>
                  <a:srgbClr val="00B050"/>
                </a:solidFill>
              </a:rPr>
              <a:t>?</a:t>
            </a:r>
          </a:p>
        </p:txBody>
      </p:sp>
    </p:spTree>
    <p:extLst>
      <p:ext uri="{BB962C8B-B14F-4D97-AF65-F5344CB8AC3E}">
        <p14:creationId xmlns:p14="http://schemas.microsoft.com/office/powerpoint/2010/main" val="1805040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E629CC-7972-49B0-91A6-5FFDEB383A19}"/>
              </a:ext>
            </a:extLst>
          </p:cNvPr>
          <p:cNvSpPr>
            <a:spLocks noGrp="1"/>
          </p:cNvSpPr>
          <p:nvPr>
            <p:ph sz="half" idx="1"/>
          </p:nvPr>
        </p:nvSpPr>
        <p:spPr/>
        <p:txBody>
          <a:bodyPr/>
          <a:lstStyle/>
          <a:p>
            <a:endParaRPr lang="en-GB"/>
          </a:p>
        </p:txBody>
      </p:sp>
      <p:sp>
        <p:nvSpPr>
          <p:cNvPr id="3" name="Title 2">
            <a:extLst>
              <a:ext uri="{FF2B5EF4-FFF2-40B4-BE49-F238E27FC236}">
                <a16:creationId xmlns:a16="http://schemas.microsoft.com/office/drawing/2014/main" id="{9413F9EB-0AC4-4F86-8E8B-9E1828AA3550}"/>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23A5605C-52F4-414A-BB77-BDFD8021B832}"/>
              </a:ext>
            </a:extLst>
          </p:cNvPr>
          <p:cNvPicPr>
            <a:picLocks noChangeAspect="1"/>
          </p:cNvPicPr>
          <p:nvPr/>
        </p:nvPicPr>
        <p:blipFill>
          <a:blip r:embed="rId2"/>
          <a:stretch>
            <a:fillRect/>
          </a:stretch>
        </p:blipFill>
        <p:spPr>
          <a:xfrm>
            <a:off x="0" y="231820"/>
            <a:ext cx="12192000" cy="6626180"/>
          </a:xfrm>
          <a:prstGeom prst="rect">
            <a:avLst/>
          </a:prstGeom>
        </p:spPr>
      </p:pic>
    </p:spTree>
    <p:extLst>
      <p:ext uri="{BB962C8B-B14F-4D97-AF65-F5344CB8AC3E}">
        <p14:creationId xmlns:p14="http://schemas.microsoft.com/office/powerpoint/2010/main" val="3783457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D3AD06-F62A-4827-A4E6-3F5E41BEB741}"/>
              </a:ext>
            </a:extLst>
          </p:cNvPr>
          <p:cNvSpPr>
            <a:spLocks noGrp="1"/>
          </p:cNvSpPr>
          <p:nvPr>
            <p:ph idx="12"/>
          </p:nvPr>
        </p:nvSpPr>
        <p:spPr>
          <a:xfrm>
            <a:off x="5834130" y="1989138"/>
            <a:ext cx="5914958" cy="3708400"/>
          </a:xfrm>
        </p:spPr>
        <p:txBody>
          <a:bodyPr>
            <a:normAutofit fontScale="92500" lnSpcReduction="10000"/>
          </a:bodyPr>
          <a:lstStyle/>
          <a:p>
            <a:pPr marL="0" indent="0">
              <a:buNone/>
            </a:pPr>
            <a:r>
              <a:rPr lang="en-GB" sz="2400" dirty="0"/>
              <a:t>Big changes will be achieved by:</a:t>
            </a:r>
          </a:p>
          <a:p>
            <a:r>
              <a:rPr lang="en-GB" sz="2400" dirty="0"/>
              <a:t>Increasing energy efficiency and electrification in transport, buildings and industry.</a:t>
            </a:r>
          </a:p>
          <a:p>
            <a:r>
              <a:rPr lang="en-GB" sz="2400" dirty="0"/>
              <a:t>Reducing Methane e.g. by reducing food waste.</a:t>
            </a:r>
          </a:p>
          <a:p>
            <a:r>
              <a:rPr lang="en-GB" sz="2400" dirty="0"/>
              <a:t>Increasing natural carbon capture as much as possible, including stopping deforestation and increasing afforestation.</a:t>
            </a:r>
          </a:p>
          <a:p>
            <a:r>
              <a:rPr lang="en-GB" sz="2400" dirty="0"/>
              <a:t>Agreeing on a carbon price.</a:t>
            </a:r>
          </a:p>
          <a:p>
            <a:endParaRPr lang="en-GB" dirty="0"/>
          </a:p>
          <a:p>
            <a:pPr marL="0" indent="0">
              <a:buNone/>
            </a:pPr>
            <a:endParaRPr lang="en-GB" dirty="0"/>
          </a:p>
        </p:txBody>
      </p:sp>
      <p:sp>
        <p:nvSpPr>
          <p:cNvPr id="4" name="Title 3">
            <a:extLst>
              <a:ext uri="{FF2B5EF4-FFF2-40B4-BE49-F238E27FC236}">
                <a16:creationId xmlns:a16="http://schemas.microsoft.com/office/drawing/2014/main" id="{2F8835C8-A940-4FC3-A47A-3A027216F11E}"/>
              </a:ext>
            </a:extLst>
          </p:cNvPr>
          <p:cNvSpPr>
            <a:spLocks noGrp="1"/>
          </p:cNvSpPr>
          <p:nvPr>
            <p:ph type="title"/>
          </p:nvPr>
        </p:nvSpPr>
        <p:spPr>
          <a:xfrm>
            <a:off x="442912" y="619794"/>
            <a:ext cx="11306175" cy="1001983"/>
          </a:xfrm>
        </p:spPr>
        <p:txBody>
          <a:bodyPr>
            <a:normAutofit/>
          </a:bodyPr>
          <a:lstStyle/>
          <a:p>
            <a:r>
              <a:rPr lang="en-GB" sz="4000" dirty="0"/>
              <a:t>Solutions from </a:t>
            </a:r>
            <a:r>
              <a:rPr lang="en-GB" sz="4000" dirty="0" err="1"/>
              <a:t>En</a:t>
            </a:r>
            <a:r>
              <a:rPr lang="en-GB" sz="4000" dirty="0"/>
              <a:t>-ROADS</a:t>
            </a:r>
          </a:p>
        </p:txBody>
      </p:sp>
      <p:pic>
        <p:nvPicPr>
          <p:cNvPr id="5" name="Content Placeholder 4">
            <a:extLst>
              <a:ext uri="{FF2B5EF4-FFF2-40B4-BE49-F238E27FC236}">
                <a16:creationId xmlns:a16="http://schemas.microsoft.com/office/drawing/2014/main" id="{A8E6C479-36FB-4C3E-832C-C1A08EF4490B}"/>
              </a:ext>
            </a:extLst>
          </p:cNvPr>
          <p:cNvPicPr>
            <a:picLocks noGrp="1" noChangeAspect="1"/>
          </p:cNvPicPr>
          <p:nvPr>
            <p:ph idx="1"/>
          </p:nvPr>
        </p:nvPicPr>
        <p:blipFill>
          <a:blip r:embed="rId3"/>
          <a:stretch>
            <a:fillRect/>
          </a:stretch>
        </p:blipFill>
        <p:spPr>
          <a:xfrm>
            <a:off x="442913" y="1989138"/>
            <a:ext cx="4708636" cy="3587413"/>
          </a:xfrm>
          <a:prstGeom prst="rect">
            <a:avLst/>
          </a:prstGeom>
          <a:ln w="25400">
            <a:solidFill>
              <a:schemeClr val="accent2"/>
            </a:solidFill>
          </a:ln>
        </p:spPr>
      </p:pic>
    </p:spTree>
    <p:extLst>
      <p:ext uri="{BB962C8B-B14F-4D97-AF65-F5344CB8AC3E}">
        <p14:creationId xmlns:p14="http://schemas.microsoft.com/office/powerpoint/2010/main" val="2938486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3D0EBF4-0C3A-4607-9FEF-3545384548AC}"/>
              </a:ext>
            </a:extLst>
          </p:cNvPr>
          <p:cNvSpPr txBox="1"/>
          <p:nvPr/>
        </p:nvSpPr>
        <p:spPr>
          <a:xfrm>
            <a:off x="937260" y="5815236"/>
            <a:ext cx="10563225" cy="676275"/>
          </a:xfrm>
          <a:prstGeom prst="rect">
            <a:avLst/>
          </a:prstGeom>
          <a:noFill/>
        </p:spPr>
        <p:txBody>
          <a:bodyPr wrap="square" lIns="0" tIns="0" rIns="0" bIns="0" rtlCol="0" anchor="b" anchorCtr="0">
            <a:normAutofit fontScale="70000" lnSpcReduction="20000"/>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Table published in: Molthan-Hill, P et al (2021), </a:t>
            </a:r>
            <a:r>
              <a:rPr kumimoji="0" lang="en-GB" sz="19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Climate change education at universities: Relevance and strategies for every discipline.</a:t>
            </a:r>
            <a:r>
              <a:rPr kumimoji="0" lang="en-GB" sz="19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in: Handbook of Climate Change Adaptation and Mitigation (3rd edition), Springer: Cham, Switzerland. Adapted from definitions provided by Mochizuki Y, Bryan A (2015) Climate change education in the context of education for sustainable development: Rationale and principles. Research 9(1): 4-26. </a:t>
            </a:r>
            <a:endParaRPr kumimoji="0" lang="en-GB" sz="19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2F639CD7-082D-4148-8457-C9B8D908F8DB}"/>
              </a:ext>
            </a:extLst>
          </p:cNvPr>
          <p:cNvGraphicFramePr>
            <a:graphicFrameLocks/>
          </p:cNvGraphicFramePr>
          <p:nvPr>
            <p:extLst>
              <p:ext uri="{D42A27DB-BD31-4B8C-83A1-F6EECF244321}">
                <p14:modId xmlns:p14="http://schemas.microsoft.com/office/powerpoint/2010/main" val="3142411126"/>
              </p:ext>
            </p:extLst>
          </p:nvPr>
        </p:nvGraphicFramePr>
        <p:xfrm>
          <a:off x="323385" y="520110"/>
          <a:ext cx="11520000" cy="529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8274DBD2-64CF-471F-BEB9-BA6C00AF64EE}"/>
              </a:ext>
            </a:extLst>
          </p:cNvPr>
          <p:cNvSpPr txBox="1"/>
          <p:nvPr/>
        </p:nvSpPr>
        <p:spPr>
          <a:xfrm>
            <a:off x="-141668" y="-6236"/>
            <a:ext cx="1232105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D043D"/>
                </a:solidFill>
                <a:effectLst/>
                <a:uLnTx/>
                <a:uFillTx/>
                <a:latin typeface="Arial" panose="020B0604020202020204" pitchFamily="34" charset="0"/>
                <a:ea typeface="+mn-ea"/>
                <a:cs typeface="Arial" panose="020B0604020202020204" pitchFamily="34" charset="0"/>
              </a:rPr>
              <a:t>Climate Change Mitigation Education </a:t>
            </a:r>
            <a:r>
              <a:rPr kumimoji="0" lang="en-GB" sz="2000" b="1" i="0" u="none" strike="noStrike" kern="1200" cap="none" spc="0" normalizeH="0" baseline="0" noProof="0" dirty="0">
                <a:ln>
                  <a:noFill/>
                </a:ln>
                <a:solidFill>
                  <a:srgbClr val="9D043D"/>
                </a:solidFill>
                <a:effectLst/>
                <a:uLnTx/>
                <a:uFillTx/>
                <a:latin typeface="Arial" panose="020B0604020202020204" pitchFamily="34" charset="0"/>
                <a:ea typeface="+mn-ea"/>
                <a:cs typeface="Arial" panose="020B0604020202020204" pitchFamily="34" charset="0"/>
              </a:rPr>
              <a:t>into the core curriculum of every discipline</a:t>
            </a:r>
            <a:endParaRPr kumimoji="0" lang="en-NL" sz="2000" b="1" i="0" u="none" strike="noStrike" kern="1200" cap="none" spc="0" normalizeH="0" baseline="0" noProof="0" dirty="0">
              <a:ln>
                <a:noFill/>
              </a:ln>
              <a:solidFill>
                <a:srgbClr val="9D043D"/>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52504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DFE577-C7F0-4D1C-A189-D51000F271F9}"/>
              </a:ext>
            </a:extLst>
          </p:cNvPr>
          <p:cNvSpPr>
            <a:spLocks noGrp="1"/>
          </p:cNvSpPr>
          <p:nvPr>
            <p:ph sz="half" idx="1"/>
          </p:nvPr>
        </p:nvSpPr>
        <p:spPr>
          <a:xfrm>
            <a:off x="442913" y="1802083"/>
            <a:ext cx="7078349" cy="4006289"/>
          </a:xfrm>
        </p:spPr>
        <p:txBody>
          <a:bodyPr>
            <a:normAutofit fontScale="92500" lnSpcReduction="10000"/>
          </a:bodyPr>
          <a:lstStyle/>
          <a:p>
            <a:pPr marL="0" indent="0">
              <a:buNone/>
            </a:pPr>
            <a:r>
              <a:rPr lang="en-GB"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Handbook of Carbon Management:</a:t>
            </a:r>
            <a:r>
              <a:rPr lang="en-GB" sz="2400" b="1" dirty="0">
                <a:effectLst/>
                <a:latin typeface="Calibri" panose="020F0502020204030204" pitchFamily="34" charset="0"/>
                <a:ea typeface="Yu Mincho" panose="02020400000000000000" pitchFamily="18" charset="-128"/>
                <a:cs typeface="Arial" panose="020B0604020202020204" pitchFamily="34" charset="0"/>
              </a:rPr>
              <a:t> A step-by-step guide to high-impact climate solutions for every manager in every function (</a:t>
            </a:r>
            <a:r>
              <a:rPr lang="en-GB" sz="2400" b="1" dirty="0">
                <a:effectLst/>
                <a:latin typeface="Calibri" panose="020F0502020204030204" pitchFamily="34" charset="0"/>
                <a:ea typeface="Yu Mincho" panose="02020400000000000000" pitchFamily="18" charset="-128"/>
                <a:cs typeface="Arial" panose="020B0604020202020204" pitchFamily="34" charset="0"/>
                <a:hlinkClick r:id="rId2"/>
              </a:rPr>
              <a:t>Routledge</a:t>
            </a:r>
            <a:r>
              <a:rPr lang="en-GB" sz="2400" b="1" dirty="0">
                <a:effectLst/>
                <a:latin typeface="Calibri" panose="020F0502020204030204" pitchFamily="34" charset="0"/>
                <a:ea typeface="Yu Mincho" panose="02020400000000000000" pitchFamily="18" charset="-128"/>
                <a:cs typeface="Arial" panose="020B0604020202020204" pitchFamily="34" charset="0"/>
              </a:rPr>
              <a:t>)</a:t>
            </a:r>
          </a:p>
          <a:p>
            <a:r>
              <a:rPr lang="en-GB" sz="2400" dirty="0">
                <a:effectLst/>
                <a:latin typeface="Calibri" panose="020F0502020204030204" pitchFamily="34" charset="0"/>
                <a:ea typeface="Yu Mincho" panose="02020400000000000000" pitchFamily="18" charset="-128"/>
                <a:cs typeface="Arial" panose="020B0604020202020204" pitchFamily="34" charset="0"/>
              </a:rPr>
              <a:t>Procurement and Supply: pushing the boundaries to remove carbon emissions </a:t>
            </a:r>
          </a:p>
          <a:p>
            <a:r>
              <a:rPr lang="en-GB" sz="2400" dirty="0">
                <a:effectLst/>
                <a:latin typeface="Calibri" panose="020F0502020204030204" pitchFamily="34" charset="0"/>
                <a:ea typeface="Yu Mincho" panose="02020400000000000000" pitchFamily="18" charset="-128"/>
                <a:cs typeface="Arial" panose="020B0604020202020204" pitchFamily="34" charset="0"/>
              </a:rPr>
              <a:t>Marketing for a better climate </a:t>
            </a:r>
          </a:p>
          <a:p>
            <a:r>
              <a:rPr lang="en-GB" sz="2400" dirty="0">
                <a:effectLst/>
                <a:latin typeface="Calibri" panose="020F0502020204030204" pitchFamily="34" charset="0"/>
                <a:ea typeface="Yu Mincho" panose="02020400000000000000" pitchFamily="18" charset="-128"/>
                <a:cs typeface="Arial" panose="020B0604020202020204" pitchFamily="34" charset="0"/>
              </a:rPr>
              <a:t>Pension funds, accounts and other investments</a:t>
            </a:r>
          </a:p>
          <a:p>
            <a:r>
              <a:rPr lang="en-GB" sz="2400" dirty="0">
                <a:effectLst/>
                <a:latin typeface="Calibri" panose="020F0502020204030204" pitchFamily="34" charset="0"/>
                <a:ea typeface="Yu Mincho" panose="02020400000000000000" pitchFamily="18" charset="-128"/>
                <a:cs typeface="Arial" panose="020B0604020202020204" pitchFamily="34" charset="0"/>
              </a:rPr>
              <a:t>GHG emissions accounting </a:t>
            </a:r>
          </a:p>
          <a:p>
            <a:r>
              <a:rPr lang="en-GB" sz="2400" dirty="0">
                <a:effectLst/>
                <a:latin typeface="Calibri" panose="020F0502020204030204" pitchFamily="34" charset="0"/>
                <a:ea typeface="Yu Mincho" panose="02020400000000000000" pitchFamily="18" charset="-128"/>
                <a:cs typeface="Arial" panose="020B0604020202020204" pitchFamily="34" charset="0"/>
              </a:rPr>
              <a:t>Climate communication and reporting to internal and external stakeholders </a:t>
            </a:r>
            <a:endParaRPr lang="en-GB" sz="2400" dirty="0"/>
          </a:p>
        </p:txBody>
      </p:sp>
      <p:sp>
        <p:nvSpPr>
          <p:cNvPr id="3" name="Title 2">
            <a:extLst>
              <a:ext uri="{FF2B5EF4-FFF2-40B4-BE49-F238E27FC236}">
                <a16:creationId xmlns:a16="http://schemas.microsoft.com/office/drawing/2014/main" id="{B2A01368-D592-4D22-8397-4184AFAD9B39}"/>
              </a:ext>
            </a:extLst>
          </p:cNvPr>
          <p:cNvSpPr>
            <a:spLocks noGrp="1"/>
          </p:cNvSpPr>
          <p:nvPr>
            <p:ph type="title"/>
          </p:nvPr>
        </p:nvSpPr>
        <p:spPr/>
        <p:txBody>
          <a:bodyPr/>
          <a:lstStyle/>
          <a:p>
            <a:r>
              <a:rPr lang="en-GB" dirty="0"/>
              <a:t>Integrated into every discipline/function</a:t>
            </a:r>
          </a:p>
        </p:txBody>
      </p:sp>
      <p:pic>
        <p:nvPicPr>
          <p:cNvPr id="4" name="Picture 3">
            <a:extLst>
              <a:ext uri="{FF2B5EF4-FFF2-40B4-BE49-F238E27FC236}">
                <a16:creationId xmlns:a16="http://schemas.microsoft.com/office/drawing/2014/main" id="{9BCD7DF7-5588-4C4C-93F2-1608937C3A8F}"/>
              </a:ext>
            </a:extLst>
          </p:cNvPr>
          <p:cNvPicPr>
            <a:picLocks noChangeAspect="1"/>
          </p:cNvPicPr>
          <p:nvPr/>
        </p:nvPicPr>
        <p:blipFill>
          <a:blip r:embed="rId3"/>
          <a:stretch>
            <a:fillRect/>
          </a:stretch>
        </p:blipFill>
        <p:spPr>
          <a:xfrm>
            <a:off x="7606383" y="1802083"/>
            <a:ext cx="4142704" cy="4255817"/>
          </a:xfrm>
          <a:prstGeom prst="rect">
            <a:avLst/>
          </a:prstGeom>
        </p:spPr>
      </p:pic>
      <p:sp>
        <p:nvSpPr>
          <p:cNvPr id="5" name="Arrow: Right 4">
            <a:extLst>
              <a:ext uri="{FF2B5EF4-FFF2-40B4-BE49-F238E27FC236}">
                <a16:creationId xmlns:a16="http://schemas.microsoft.com/office/drawing/2014/main" id="{FD685667-12A9-43AF-B4D3-EA3FEF80FD28}"/>
              </a:ext>
            </a:extLst>
          </p:cNvPr>
          <p:cNvSpPr/>
          <p:nvPr/>
        </p:nvSpPr>
        <p:spPr>
          <a:xfrm>
            <a:off x="3065172" y="5055918"/>
            <a:ext cx="4541211" cy="154837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F1912023-CFC6-4F52-911A-5CAAF4694E97}"/>
              </a:ext>
            </a:extLst>
          </p:cNvPr>
          <p:cNvSpPr txBox="1"/>
          <p:nvPr/>
        </p:nvSpPr>
        <p:spPr>
          <a:xfrm>
            <a:off x="3065172" y="5473521"/>
            <a:ext cx="4245735" cy="682579"/>
          </a:xfrm>
          <a:prstGeom prst="rect">
            <a:avLst/>
          </a:prstGeom>
          <a:noFill/>
        </p:spPr>
        <p:txBody>
          <a:bodyPr wrap="square" lIns="0" tIns="0" rIns="0" bIns="0" rtlCol="0" anchor="b" anchorCtr="0">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https://www.routledge.com/The-Handbook-of-Carbon-Management-A-Step-by-Step-Guide-to-High-Impact-Climate/Molthan-Hill-Winfield-Howarth-Mazhar/p/book/9781032227603</a:t>
            </a:r>
          </a:p>
        </p:txBody>
      </p:sp>
    </p:spTree>
    <p:extLst>
      <p:ext uri="{BB962C8B-B14F-4D97-AF65-F5344CB8AC3E}">
        <p14:creationId xmlns:p14="http://schemas.microsoft.com/office/powerpoint/2010/main" val="829274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EC4C27-3C2E-45B6-A94B-0B08BB80FE36}"/>
              </a:ext>
            </a:extLst>
          </p:cNvPr>
          <p:cNvSpPr>
            <a:spLocks noGrp="1"/>
          </p:cNvSpPr>
          <p:nvPr>
            <p:ph idx="1"/>
          </p:nvPr>
        </p:nvSpPr>
        <p:spPr>
          <a:xfrm>
            <a:off x="442912" y="1779814"/>
            <a:ext cx="3529013" cy="3917724"/>
          </a:xfrm>
        </p:spPr>
        <p:txBody>
          <a:bodyPr>
            <a:normAutofit/>
          </a:bodyPr>
          <a:lstStyle/>
          <a:p>
            <a:pPr marL="0" indent="0">
              <a:buNone/>
            </a:pPr>
            <a:r>
              <a:rPr lang="en-GB" dirty="0"/>
              <a:t>Free online course: </a:t>
            </a:r>
          </a:p>
          <a:p>
            <a:pPr marL="0" indent="0">
              <a:buNone/>
            </a:pPr>
            <a:endParaRPr lang="en-GB" dirty="0"/>
          </a:p>
          <a:p>
            <a:pPr marL="0" indent="0">
              <a:buNone/>
            </a:pPr>
            <a:r>
              <a:rPr lang="en-GB" dirty="0">
                <a:hlinkClick r:id="rId2"/>
              </a:rPr>
              <a:t>https://www.futurelearn.com/courses/climate-literacy-and-action-for-all</a:t>
            </a:r>
            <a:endParaRPr lang="en-GB" dirty="0"/>
          </a:p>
        </p:txBody>
      </p:sp>
      <p:sp>
        <p:nvSpPr>
          <p:cNvPr id="4" name="Title 3">
            <a:extLst>
              <a:ext uri="{FF2B5EF4-FFF2-40B4-BE49-F238E27FC236}">
                <a16:creationId xmlns:a16="http://schemas.microsoft.com/office/drawing/2014/main" id="{A5DA8EC1-EDBB-450E-A8BD-58CF469B0977}"/>
              </a:ext>
            </a:extLst>
          </p:cNvPr>
          <p:cNvSpPr>
            <a:spLocks noGrp="1"/>
          </p:cNvSpPr>
          <p:nvPr>
            <p:ph type="title"/>
          </p:nvPr>
        </p:nvSpPr>
        <p:spPr>
          <a:xfrm>
            <a:off x="442912" y="636810"/>
            <a:ext cx="11306175" cy="1001983"/>
          </a:xfrm>
        </p:spPr>
        <p:txBody>
          <a:bodyPr/>
          <a:lstStyle/>
          <a:p>
            <a:r>
              <a:rPr lang="en-GB" dirty="0"/>
              <a:t>In your own time….</a:t>
            </a:r>
          </a:p>
        </p:txBody>
      </p:sp>
      <p:pic>
        <p:nvPicPr>
          <p:cNvPr id="7" name="Picture 6">
            <a:extLst>
              <a:ext uri="{FF2B5EF4-FFF2-40B4-BE49-F238E27FC236}">
                <a16:creationId xmlns:a16="http://schemas.microsoft.com/office/drawing/2014/main" id="{CA453EF0-B24D-430B-9389-33095F56F211}"/>
              </a:ext>
            </a:extLst>
          </p:cNvPr>
          <p:cNvPicPr>
            <a:picLocks noChangeAspect="1"/>
          </p:cNvPicPr>
          <p:nvPr/>
        </p:nvPicPr>
        <p:blipFill>
          <a:blip r:embed="rId3"/>
          <a:stretch>
            <a:fillRect/>
          </a:stretch>
        </p:blipFill>
        <p:spPr>
          <a:xfrm>
            <a:off x="4430332" y="1779814"/>
            <a:ext cx="6864440" cy="3917724"/>
          </a:xfrm>
          <a:prstGeom prst="rect">
            <a:avLst/>
          </a:prstGeom>
        </p:spPr>
      </p:pic>
    </p:spTree>
    <p:extLst>
      <p:ext uri="{BB962C8B-B14F-4D97-AF65-F5344CB8AC3E}">
        <p14:creationId xmlns:p14="http://schemas.microsoft.com/office/powerpoint/2010/main" val="1268465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576CB327-F7C3-4204-AB7C-37288B6EDD65}"/>
              </a:ext>
            </a:extLst>
          </p:cNvPr>
          <p:cNvSpPr>
            <a:spLocks noGrp="1"/>
          </p:cNvSpPr>
          <p:nvPr>
            <p:ph type="title"/>
          </p:nvPr>
        </p:nvSpPr>
        <p:spPr>
          <a:xfrm>
            <a:off x="6657716" y="467271"/>
            <a:ext cx="4195674" cy="2052522"/>
          </a:xfrm>
        </p:spPr>
        <p:txBody>
          <a:bodyPr vert="horz" lIns="91440" tIns="45720" rIns="91440" bIns="45720" rtlCol="0" anchor="b">
            <a:normAutofit fontScale="90000"/>
          </a:bodyPr>
          <a:lstStyle/>
          <a:p>
            <a:pPr>
              <a:lnSpc>
                <a:spcPct val="90000"/>
              </a:lnSpc>
            </a:pPr>
            <a:r>
              <a:rPr lang="en-US" sz="4300" dirty="0">
                <a:solidFill>
                  <a:schemeClr val="tx1"/>
                </a:solidFill>
                <a:latin typeface="+mj-lt"/>
                <a:cs typeface="+mj-cs"/>
              </a:rPr>
              <a:t>Get expertise through a master’s module</a:t>
            </a:r>
          </a:p>
        </p:txBody>
      </p:sp>
      <p:grpSp>
        <p:nvGrpSpPr>
          <p:cNvPr id="29" name="Group 28">
            <a:extLst>
              <a:ext uri="{FF2B5EF4-FFF2-40B4-BE49-F238E27FC236}">
                <a16:creationId xmlns:a16="http://schemas.microsoft.com/office/drawing/2014/main" id="{05BBA018-FA75-43BF-99E6-1F5245727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2753" y="703679"/>
            <a:ext cx="753718" cy="1016562"/>
            <a:chOff x="422753" y="703679"/>
            <a:chExt cx="753718" cy="1016562"/>
          </a:xfrm>
        </p:grpSpPr>
        <p:sp>
          <p:nvSpPr>
            <p:cNvPr id="30"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31"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sp>
        <p:nvSpPr>
          <p:cNvPr id="33" name="Freeform: Shape 32">
            <a:extLst>
              <a:ext uri="{FF2B5EF4-FFF2-40B4-BE49-F238E27FC236}">
                <a16:creationId xmlns:a16="http://schemas.microsoft.com/office/drawing/2014/main" id="{AB673405-BF85-493E-8558-0DCBEDB2B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79610"/>
            <a:ext cx="4831130" cy="4078390"/>
          </a:xfrm>
          <a:custGeom>
            <a:avLst/>
            <a:gdLst>
              <a:gd name="connsiteX0" fmla="*/ 1960035 w 4831130"/>
              <a:gd name="connsiteY0" fmla="*/ 0 h 4078390"/>
              <a:gd name="connsiteX1" fmla="*/ 4831130 w 4831130"/>
              <a:gd name="connsiteY1" fmla="*/ 2871095 h 4078390"/>
              <a:gd name="connsiteX2" fmla="*/ 4605505 w 4831130"/>
              <a:gd name="connsiteY2" fmla="*/ 3988655 h 4078390"/>
              <a:gd name="connsiteX3" fmla="*/ 4562278 w 4831130"/>
              <a:gd name="connsiteY3" fmla="*/ 4078390 h 4078390"/>
              <a:gd name="connsiteX4" fmla="*/ 0 w 4831130"/>
              <a:gd name="connsiteY4" fmla="*/ 4078390 h 4078390"/>
              <a:gd name="connsiteX5" fmla="*/ 0 w 4831130"/>
              <a:gd name="connsiteY5" fmla="*/ 777181 h 4078390"/>
              <a:gd name="connsiteX6" fmla="*/ 133752 w 4831130"/>
              <a:gd name="connsiteY6" fmla="*/ 655619 h 4078390"/>
              <a:gd name="connsiteX7" fmla="*/ 1960035 w 4831130"/>
              <a:gd name="connsiteY7" fmla="*/ 0 h 40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1130" h="4078390">
                <a:moveTo>
                  <a:pt x="1960035" y="0"/>
                </a:moveTo>
                <a:cubicBezTo>
                  <a:pt x="3545697" y="0"/>
                  <a:pt x="4831130" y="1285433"/>
                  <a:pt x="4831130" y="2871095"/>
                </a:cubicBezTo>
                <a:cubicBezTo>
                  <a:pt x="4831130" y="3267511"/>
                  <a:pt x="4750791" y="3645162"/>
                  <a:pt x="4605505" y="3988655"/>
                </a:cubicBezTo>
                <a:lnTo>
                  <a:pt x="4562278" y="4078390"/>
                </a:lnTo>
                <a:lnTo>
                  <a:pt x="0" y="4078390"/>
                </a:lnTo>
                <a:lnTo>
                  <a:pt x="0" y="777181"/>
                </a:lnTo>
                <a:lnTo>
                  <a:pt x="133752" y="655619"/>
                </a:lnTo>
                <a:cubicBezTo>
                  <a:pt x="630047" y="246040"/>
                  <a:pt x="1266308" y="0"/>
                  <a:pt x="1960035"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C64EAE84-A813-4501-BC71-DBD14BA02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59782" y="1"/>
            <a:ext cx="4195674" cy="3095741"/>
          </a:xfrm>
          <a:custGeom>
            <a:avLst/>
            <a:gdLst>
              <a:gd name="connsiteX0" fmla="*/ 252211 w 4195674"/>
              <a:gd name="connsiteY0" fmla="*/ 0 h 3095741"/>
              <a:gd name="connsiteX1" fmla="*/ 3943464 w 4195674"/>
              <a:gd name="connsiteY1" fmla="*/ 0 h 3095741"/>
              <a:gd name="connsiteX2" fmla="*/ 4030816 w 4195674"/>
              <a:gd name="connsiteY2" fmla="*/ 181331 h 3095741"/>
              <a:gd name="connsiteX3" fmla="*/ 4195674 w 4195674"/>
              <a:gd name="connsiteY3" fmla="*/ 997904 h 3095741"/>
              <a:gd name="connsiteX4" fmla="*/ 2097837 w 4195674"/>
              <a:gd name="connsiteY4" fmla="*/ 3095741 h 3095741"/>
              <a:gd name="connsiteX5" fmla="*/ 0 w 4195674"/>
              <a:gd name="connsiteY5" fmla="*/ 997904 h 3095741"/>
              <a:gd name="connsiteX6" fmla="*/ 164859 w 4195674"/>
              <a:gd name="connsiteY6" fmla="*/ 181331 h 309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5674" h="3095741">
                <a:moveTo>
                  <a:pt x="252211" y="0"/>
                </a:moveTo>
                <a:lnTo>
                  <a:pt x="3943464" y="0"/>
                </a:lnTo>
                <a:lnTo>
                  <a:pt x="4030816" y="181331"/>
                </a:lnTo>
                <a:cubicBezTo>
                  <a:pt x="4136972" y="432313"/>
                  <a:pt x="4195674" y="708253"/>
                  <a:pt x="4195674" y="997904"/>
                </a:cubicBezTo>
                <a:cubicBezTo>
                  <a:pt x="4195674" y="2156507"/>
                  <a:pt x="3256440" y="3095741"/>
                  <a:pt x="2097837" y="3095741"/>
                </a:cubicBezTo>
                <a:cubicBezTo>
                  <a:pt x="939234" y="3095741"/>
                  <a:pt x="0" y="2156507"/>
                  <a:pt x="0" y="997904"/>
                </a:cubicBezTo>
                <a:cubicBezTo>
                  <a:pt x="0" y="708253"/>
                  <a:pt x="58702" y="432313"/>
                  <a:pt x="164859" y="181331"/>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Content Placeholder 5" descr="Qr code&#10;&#10;Description automatically generated">
            <a:extLst>
              <a:ext uri="{FF2B5EF4-FFF2-40B4-BE49-F238E27FC236}">
                <a16:creationId xmlns:a16="http://schemas.microsoft.com/office/drawing/2014/main" id="{B61D9DF6-BAA7-403D-AA46-D2054989BE5D}"/>
              </a:ext>
            </a:extLst>
          </p:cNvPr>
          <p:cNvPicPr>
            <a:picLocks noChangeAspect="1"/>
          </p:cNvPicPr>
          <p:nvPr/>
        </p:nvPicPr>
        <p:blipFill>
          <a:blip r:embed="rId3"/>
          <a:stretch>
            <a:fillRect/>
          </a:stretch>
        </p:blipFill>
        <p:spPr>
          <a:xfrm>
            <a:off x="3036211" y="165871"/>
            <a:ext cx="2353922" cy="2353922"/>
          </a:xfrm>
          <a:prstGeom prst="rect">
            <a:avLst/>
          </a:prstGeom>
        </p:spPr>
      </p:pic>
      <p:sp>
        <p:nvSpPr>
          <p:cNvPr id="22" name="Content Placeholder 11">
            <a:extLst>
              <a:ext uri="{FF2B5EF4-FFF2-40B4-BE49-F238E27FC236}">
                <a16:creationId xmlns:a16="http://schemas.microsoft.com/office/drawing/2014/main" id="{868C899F-DFF4-A222-CB94-B74DAB829B3D}"/>
              </a:ext>
            </a:extLst>
          </p:cNvPr>
          <p:cNvSpPr>
            <a:spLocks noGrp="1"/>
          </p:cNvSpPr>
          <p:nvPr>
            <p:ph idx="1"/>
          </p:nvPr>
        </p:nvSpPr>
        <p:spPr>
          <a:xfrm>
            <a:off x="5786632" y="2990817"/>
            <a:ext cx="5529063" cy="3399911"/>
          </a:xfrm>
        </p:spPr>
        <p:txBody>
          <a:bodyPr vert="horz" lIns="91440" tIns="45720" rIns="91440" bIns="45720" rtlCol="0" anchor="t">
            <a:noAutofit/>
          </a:bodyPr>
          <a:lstStyle/>
          <a:p>
            <a:pPr marL="0" indent="0">
              <a:lnSpc>
                <a:spcPct val="90000"/>
              </a:lnSpc>
              <a:buNone/>
            </a:pPr>
            <a:r>
              <a:rPr lang="en-US" sz="1800" b="1" i="0" dirty="0">
                <a:effectLst/>
                <a:latin typeface="+mn-lt"/>
                <a:cs typeface="+mn-cs"/>
              </a:rPr>
              <a:t>Climate Solutions for a Net Zero Future</a:t>
            </a:r>
          </a:p>
          <a:p>
            <a:pPr marL="0" indent="0">
              <a:lnSpc>
                <a:spcPct val="90000"/>
              </a:lnSpc>
              <a:buNone/>
            </a:pPr>
            <a:r>
              <a:rPr lang="en-US" sz="1800" b="0" i="0" dirty="0">
                <a:effectLst/>
                <a:latin typeface="+mn-lt"/>
                <a:cs typeface="+mn-cs"/>
              </a:rPr>
              <a:t>Discover climate solutions you can implement in your industry, workplace, or household to help achieve a net zero future.</a:t>
            </a:r>
          </a:p>
          <a:p>
            <a:pPr marL="0" indent="0">
              <a:lnSpc>
                <a:spcPct val="90000"/>
              </a:lnSpc>
              <a:buNone/>
            </a:pPr>
            <a:r>
              <a:rPr lang="en-US" sz="1800" b="1" i="1" dirty="0">
                <a:latin typeface="+mn-lt"/>
                <a:cs typeface="+mn-cs"/>
              </a:rPr>
              <a:t>Master’s level, 100 hours, 10 credits, starting in May!</a:t>
            </a:r>
          </a:p>
          <a:p>
            <a:pPr marL="0" indent="0">
              <a:lnSpc>
                <a:spcPct val="90000"/>
              </a:lnSpc>
              <a:buNone/>
            </a:pPr>
            <a:endParaRPr lang="en-US" sz="1800" dirty="0">
              <a:latin typeface="+mn-lt"/>
              <a:cs typeface="+mn-cs"/>
            </a:endParaRPr>
          </a:p>
          <a:p>
            <a:pPr marL="0" indent="0">
              <a:lnSpc>
                <a:spcPct val="90000"/>
              </a:lnSpc>
              <a:buNone/>
            </a:pPr>
            <a:r>
              <a:rPr lang="en-US" sz="1800" dirty="0">
                <a:latin typeface="+mn-lt"/>
                <a:cs typeface="+mn-cs"/>
              </a:rPr>
              <a:t>More info here: </a:t>
            </a:r>
          </a:p>
          <a:p>
            <a:pPr marL="0" indent="0">
              <a:lnSpc>
                <a:spcPct val="90000"/>
              </a:lnSpc>
              <a:buNone/>
            </a:pPr>
            <a:r>
              <a:rPr lang="en-US" sz="1800" dirty="0">
                <a:latin typeface="+mn-lt"/>
                <a:cs typeface="+mn-cs"/>
                <a:hlinkClick r:id="rId4"/>
              </a:rPr>
              <a:t>https://www.futurelearn.com/courses/climate-solutions-for-a-net-zero-future</a:t>
            </a:r>
            <a:r>
              <a:rPr lang="en-US" sz="1800" dirty="0">
                <a:latin typeface="+mn-lt"/>
                <a:cs typeface="+mn-cs"/>
              </a:rPr>
              <a:t> </a:t>
            </a:r>
          </a:p>
        </p:txBody>
      </p:sp>
      <p:pic>
        <p:nvPicPr>
          <p:cNvPr id="8" name="Content Placeholder 7" descr="A picture containing text, person&#10;&#10;Description automatically generated">
            <a:extLst>
              <a:ext uri="{FF2B5EF4-FFF2-40B4-BE49-F238E27FC236}">
                <a16:creationId xmlns:a16="http://schemas.microsoft.com/office/drawing/2014/main" id="{464D0BD7-AA74-4FE2-A131-5E63C6A70214}"/>
              </a:ext>
            </a:extLst>
          </p:cNvPr>
          <p:cNvPicPr>
            <a:picLocks noGrp="1" noChangeAspect="1"/>
          </p:cNvPicPr>
          <p:nvPr>
            <p:ph idx="12"/>
          </p:nvPr>
        </p:nvPicPr>
        <p:blipFill>
          <a:blip r:embed="rId5"/>
          <a:stretch>
            <a:fillRect/>
          </a:stretch>
        </p:blipFill>
        <p:spPr>
          <a:xfrm>
            <a:off x="648639" y="3850355"/>
            <a:ext cx="2865781" cy="2421584"/>
          </a:xfrm>
          <a:prstGeom prst="rect">
            <a:avLst/>
          </a:prstGeom>
        </p:spPr>
      </p:pic>
      <p:sp>
        <p:nvSpPr>
          <p:cNvPr id="3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solidFill>
                <a:srgbClr val="FFFFFF"/>
              </a:solidFill>
            </a:endParaRPr>
          </a:p>
        </p:txBody>
      </p:sp>
      <p:cxnSp>
        <p:nvCxnSpPr>
          <p:cNvPr id="39" name="Straight Connector 3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974116"/>
      </p:ext>
    </p:extLst>
  </p:cSld>
  <p:clrMapOvr>
    <a:masterClrMapping/>
  </p:clrMapOvr>
</p:sld>
</file>

<file path=ppt/theme/theme1.xml><?xml version="1.0" encoding="utf-8"?>
<a:theme xmlns:a="http://schemas.openxmlformats.org/drawingml/2006/main" name="Office Theme">
  <a:themeElements>
    <a:clrScheme name="NBS COLOURS">
      <a:dk1>
        <a:srgbClr val="000000"/>
      </a:dk1>
      <a:lt1>
        <a:srgbClr val="FFFFFF"/>
      </a:lt1>
      <a:dk2>
        <a:srgbClr val="000000"/>
      </a:dk2>
      <a:lt2>
        <a:srgbClr val="E5E5E5"/>
      </a:lt2>
      <a:accent1>
        <a:srgbClr val="821D69"/>
      </a:accent1>
      <a:accent2>
        <a:srgbClr val="C7007F"/>
      </a:accent2>
      <a:accent3>
        <a:srgbClr val="6E6257"/>
      </a:accent3>
      <a:accent4>
        <a:srgbClr val="821D69"/>
      </a:accent4>
      <a:accent5>
        <a:srgbClr val="C7007F"/>
      </a:accent5>
      <a:accent6>
        <a:srgbClr val="6E6257"/>
      </a:accent6>
      <a:hlink>
        <a:srgbClr val="005B94"/>
      </a:hlink>
      <a:folHlink>
        <a:srgbClr val="821D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b" anchorCtr="0">
        <a:normAutofit/>
      </a:bodyPr>
      <a:lstStyle>
        <a:defPPr algn="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NTU3">
      <a:dk1>
        <a:srgbClr val="000000"/>
      </a:dk1>
      <a:lt1>
        <a:srgbClr val="FFFFFF"/>
      </a:lt1>
      <a:dk2>
        <a:srgbClr val="000000"/>
      </a:dk2>
      <a:lt2>
        <a:srgbClr val="E5E5E5"/>
      </a:lt2>
      <a:accent1>
        <a:srgbClr val="E5005B"/>
      </a:accent1>
      <a:accent2>
        <a:srgbClr val="9D043D"/>
      </a:accent2>
      <a:accent3>
        <a:srgbClr val="6D951A"/>
      </a:accent3>
      <a:accent4>
        <a:srgbClr val="00A6E1"/>
      </a:accent4>
      <a:accent5>
        <a:srgbClr val="F07C00"/>
      </a:accent5>
      <a:accent6>
        <a:srgbClr val="C7007F"/>
      </a:accent6>
      <a:hlink>
        <a:srgbClr val="005B94"/>
      </a:hlink>
      <a:folHlink>
        <a:srgbClr val="821D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b" anchorCtr="0">
        <a:normAutofit/>
      </a:bodyPr>
      <a:lstStyle>
        <a:defPPr algn="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EAUC">
      <a:dk1>
        <a:sysClr val="windowText" lastClr="000000"/>
      </a:dk1>
      <a:lt1>
        <a:sysClr val="window" lastClr="FFFFFF"/>
      </a:lt1>
      <a:dk2>
        <a:srgbClr val="44546A"/>
      </a:dk2>
      <a:lt2>
        <a:srgbClr val="E7E6E6"/>
      </a:lt2>
      <a:accent1>
        <a:srgbClr val="5CC4E4"/>
      </a:accent1>
      <a:accent2>
        <a:srgbClr val="A6C83D"/>
      </a:accent2>
      <a:accent3>
        <a:srgbClr val="FAB51D"/>
      </a:accent3>
      <a:accent4>
        <a:srgbClr val="1C5FAA"/>
      </a:accent4>
      <a:accent5>
        <a:srgbClr val="804F9B"/>
      </a:accent5>
      <a:accent6>
        <a:srgbClr val="C5E0B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NBS COLOURS">
      <a:dk1>
        <a:srgbClr val="000000"/>
      </a:dk1>
      <a:lt1>
        <a:srgbClr val="FFFFFF"/>
      </a:lt1>
      <a:dk2>
        <a:srgbClr val="000000"/>
      </a:dk2>
      <a:lt2>
        <a:srgbClr val="E5E5E5"/>
      </a:lt2>
      <a:accent1>
        <a:srgbClr val="821D69"/>
      </a:accent1>
      <a:accent2>
        <a:srgbClr val="C7007F"/>
      </a:accent2>
      <a:accent3>
        <a:srgbClr val="6E6257"/>
      </a:accent3>
      <a:accent4>
        <a:srgbClr val="821D69"/>
      </a:accent4>
      <a:accent5>
        <a:srgbClr val="C7007F"/>
      </a:accent5>
      <a:accent6>
        <a:srgbClr val="6E6257"/>
      </a:accent6>
      <a:hlink>
        <a:srgbClr val="005B94"/>
      </a:hlink>
      <a:folHlink>
        <a:srgbClr val="821D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b" anchorCtr="0">
        <a:normAutofit/>
      </a:bodyPr>
      <a:lstStyle>
        <a:defPPr algn="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248A64365211844BF30BC3ADD420261" ma:contentTypeVersion="9" ma:contentTypeDescription="Create a new document." ma:contentTypeScope="" ma:versionID="75e0c5aee79607807b15ab6d12f79388">
  <xsd:schema xmlns:xsd="http://www.w3.org/2001/XMLSchema" xmlns:xs="http://www.w3.org/2001/XMLSchema" xmlns:p="http://schemas.microsoft.com/office/2006/metadata/properties" xmlns:ns2="8dbe2aa3-3237-4830-85c4-3d48417ef302" targetNamespace="http://schemas.microsoft.com/office/2006/metadata/properties" ma:root="true" ma:fieldsID="e664cca9d083112af5a16716c027d5cf" ns2:_="">
    <xsd:import namespace="8dbe2aa3-3237-4830-85c4-3d48417ef3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be2aa3-3237-4830-85c4-3d48417ef3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EB7606-F0DE-4E35-ADFF-7F76928EE48B}">
  <ds:schemaRefs>
    <ds:schemaRef ds:uri="http://www.w3.org/XML/1998/namespace"/>
    <ds:schemaRef ds:uri="http://purl.org/dc/dcmitype/"/>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8dbe2aa3-3237-4830-85c4-3d48417ef302"/>
  </ds:schemaRefs>
</ds:datastoreItem>
</file>

<file path=customXml/itemProps2.xml><?xml version="1.0" encoding="utf-8"?>
<ds:datastoreItem xmlns:ds="http://schemas.openxmlformats.org/officeDocument/2006/customXml" ds:itemID="{5CAF4DDC-74AA-4AC4-9EBF-8C3A311B15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be2aa3-3237-4830-85c4-3d48417ef3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62A570-BE0F-402C-93AD-2B52047D96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1153</Words>
  <Application>Microsoft Office PowerPoint</Application>
  <PresentationFormat>Widescreen</PresentationFormat>
  <Paragraphs>77</Paragraphs>
  <Slides>15</Slides>
  <Notes>5</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15</vt:i4>
      </vt:variant>
    </vt:vector>
  </HeadingPairs>
  <TitlesOfParts>
    <vt:vector size="28" baseType="lpstr">
      <vt:lpstr>MentiText</vt:lpstr>
      <vt:lpstr>Arial</vt:lpstr>
      <vt:lpstr>Calibri</vt:lpstr>
      <vt:lpstr>Calibri Light</vt:lpstr>
      <vt:lpstr>Century Gothic</vt:lpstr>
      <vt:lpstr>Helvetica</vt:lpstr>
      <vt:lpstr>Segoe UI</vt:lpstr>
      <vt:lpstr>Times New Roman</vt:lpstr>
      <vt:lpstr>Wingdings</vt:lpstr>
      <vt:lpstr>Office Theme</vt:lpstr>
      <vt:lpstr>1_Office Theme</vt:lpstr>
      <vt:lpstr>6_Office Theme</vt:lpstr>
      <vt:lpstr>3_Office Theme</vt:lpstr>
      <vt:lpstr>Climate solutions for a net zero future</vt:lpstr>
      <vt:lpstr>Halve CO2 emissions by around 2030</vt:lpstr>
      <vt:lpstr>En-ROADS is a cutting-edge simulation model used to test climate solutions and generate climate scenarios for the future.</vt:lpstr>
      <vt:lpstr>PowerPoint Presentation</vt:lpstr>
      <vt:lpstr>Solutions from En-ROADS</vt:lpstr>
      <vt:lpstr>PowerPoint Presentation</vt:lpstr>
      <vt:lpstr>Integrated into every discipline/function</vt:lpstr>
      <vt:lpstr>In your own time….</vt:lpstr>
      <vt:lpstr>Get expertise through a master’s module</vt:lpstr>
      <vt:lpstr>Inspired by Carbon Literacy Training in:</vt:lpstr>
      <vt:lpstr>Carbon Literacy Training for Business Schools</vt:lpstr>
      <vt:lpstr>Get the certificate and be part of a community….</vt:lpstr>
      <vt:lpstr>What is your idea to achieve Net Zero (Research/Project/Action)?</vt:lpstr>
      <vt:lpstr>Pass it 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Kayleigh Meller</dc:creator>
  <cp:lastModifiedBy>Ward, Laura</cp:lastModifiedBy>
  <cp:revision>169</cp:revision>
  <cp:lastPrinted>2021-07-26T13:03:06Z</cp:lastPrinted>
  <dcterms:created xsi:type="dcterms:W3CDTF">2020-08-07T10:40:47Z</dcterms:created>
  <dcterms:modified xsi:type="dcterms:W3CDTF">2023-07-31T09:10:51Z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0x010100E248A64365211844BF30BC3ADD420261</vt:lpwstr>
  </property>
</Properties>
</file>