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65" r:id="rId8"/>
    <p:sldMasterId id="2147483777" r:id="rId9"/>
    <p:sldMasterId id="2147483790" r:id="rId10"/>
    <p:sldMasterId id="2147483813" r:id="rId11"/>
    <p:sldMasterId id="2147483825" r:id="rId12"/>
  </p:sldMasterIdLst>
  <p:notesMasterIdLst>
    <p:notesMasterId r:id="rId36"/>
  </p:notesMasterIdLst>
  <p:sldIdLst>
    <p:sldId id="256" r:id="rId13"/>
    <p:sldId id="2161" r:id="rId14"/>
    <p:sldId id="2085" r:id="rId15"/>
    <p:sldId id="1546" r:id="rId16"/>
    <p:sldId id="1585" r:id="rId17"/>
    <p:sldId id="2156" r:id="rId18"/>
    <p:sldId id="308" r:id="rId19"/>
    <p:sldId id="276" r:id="rId20"/>
    <p:sldId id="261" r:id="rId21"/>
    <p:sldId id="266" r:id="rId22"/>
    <p:sldId id="1539" r:id="rId23"/>
    <p:sldId id="2159" r:id="rId24"/>
    <p:sldId id="2160" r:id="rId25"/>
    <p:sldId id="283" r:id="rId26"/>
    <p:sldId id="2094" r:id="rId27"/>
    <p:sldId id="2095" r:id="rId28"/>
    <p:sldId id="413" r:id="rId29"/>
    <p:sldId id="2162" r:id="rId30"/>
    <p:sldId id="274" r:id="rId31"/>
    <p:sldId id="2158" r:id="rId32"/>
    <p:sldId id="2163" r:id="rId33"/>
    <p:sldId id="1568" r:id="rId34"/>
    <p:sldId id="1566" r:id="rId35"/>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108C7-DF0F-673F-37F3-EE27DAD13C9E}" name="Winfield, Fiona" initials="WF" userId="S::fiona.winfield@ntu.ac.uk::d37310e7-4adc-4a58-8e97-70c8cbb97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CDC"/>
    <a:srgbClr val="821E69"/>
    <a:srgbClr val="C7017F"/>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84" autoAdjust="0"/>
    <p:restoredTop sz="82831" autoAdjust="0"/>
  </p:normalViewPr>
  <p:slideViewPr>
    <p:cSldViewPr snapToGrid="0" snapToObjects="1">
      <p:cViewPr varScale="1">
        <p:scale>
          <a:sx n="52" d="100"/>
          <a:sy n="52" d="100"/>
        </p:scale>
        <p:origin x="1036" y="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4181D7C-81F1-BA48-B0CF-02C398C91972}" type="datetimeFigureOut">
              <a:rPr lang="en-US" smtClean="0"/>
              <a:t>7/31/2023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a:t>
            </a:fld>
            <a:endParaRPr lang="en-US"/>
          </a:p>
        </p:txBody>
      </p:sp>
    </p:spTree>
    <p:extLst>
      <p:ext uri="{BB962C8B-B14F-4D97-AF65-F5344CB8AC3E}">
        <p14:creationId xmlns:p14="http://schemas.microsoft.com/office/powerpoint/2010/main" val="181380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0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02F8B-5078-4369-A6DC-C6661B06CD6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33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NBS to offer three </a:t>
            </a:r>
            <a:r>
              <a:rPr lang="en-GB" dirty="0" err="1"/>
              <a:t>microcredentials</a:t>
            </a:r>
            <a:r>
              <a:rPr lang="en-GB" dirty="0"/>
              <a:t> (each worth 10 cp) that can be used towards a PG certificate (with 30 cp from elsewhere)</a:t>
            </a:r>
          </a:p>
        </p:txBody>
      </p:sp>
      <p:sp>
        <p:nvSpPr>
          <p:cNvPr id="4" name="Slide Number Placeholder 3"/>
          <p:cNvSpPr>
            <a:spLocks noGrp="1"/>
          </p:cNvSpPr>
          <p:nvPr>
            <p:ph type="sldNum" sz="quarter" idx="5"/>
          </p:nvPr>
        </p:nvSpPr>
        <p:spPr/>
        <p:txBody>
          <a:bodyPr/>
          <a:lstStyle/>
          <a:p>
            <a:fld id="{D7F88987-9C11-FC43-B2CE-3A9A6A29209B}" type="slidenum">
              <a:rPr lang="en-US" smtClean="0"/>
              <a:t>20</a:t>
            </a:fld>
            <a:endParaRPr lang="en-US"/>
          </a:p>
        </p:txBody>
      </p:sp>
    </p:spTree>
    <p:extLst>
      <p:ext uri="{BB962C8B-B14F-4D97-AF65-F5344CB8AC3E}">
        <p14:creationId xmlns:p14="http://schemas.microsoft.com/office/powerpoint/2010/main" val="15552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going through this slide, end with: We will now have some examples for the first three and how everyone on every level can do their bit..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68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2950"/>
            <a:ext cx="6615112" cy="3721100"/>
          </a:xfrm>
        </p:spPr>
      </p:sp>
      <p:sp>
        <p:nvSpPr>
          <p:cNvPr id="3" name="Notes Placeholder 2"/>
          <p:cNvSpPr>
            <a:spLocks noGrp="1"/>
          </p:cNvSpPr>
          <p:nvPr>
            <p:ph type="body" idx="1"/>
          </p:nvPr>
        </p:nvSpPr>
        <p:spPr/>
        <p:txBody>
          <a:bodyPr/>
          <a:lstStyle/>
          <a:p>
            <a:endParaRPr lang="en-GB" dirty="0"/>
          </a:p>
          <a:p>
            <a:r>
              <a:rPr lang="en-GB" dirty="0"/>
              <a:t>Carbon</a:t>
            </a:r>
            <a:r>
              <a:rPr lang="en-GB" baseline="0" dirty="0"/>
              <a:t> Dioxide equivalent gives us a level playing field to understand the effects of various activities</a:t>
            </a:r>
            <a:endParaRPr lang="en-GB" dirty="0"/>
          </a:p>
        </p:txBody>
      </p:sp>
      <p:sp>
        <p:nvSpPr>
          <p:cNvPr id="4" name="Slide Number Placeholder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54088" rtl="0" eaLnBrk="1" fontAlgn="base" latinLnBrk="0" hangingPunct="1">
                <a:lnSpc>
                  <a:spcPct val="100000"/>
                </a:lnSpc>
                <a:spcBef>
                  <a:spcPct val="0"/>
                </a:spcBef>
                <a:spcAft>
                  <a:spcPct val="0"/>
                </a:spcAft>
                <a:buClrTx/>
                <a:buSzTx/>
                <a:buFontTx/>
                <a:buNone/>
                <a:tabLst/>
                <a:defRPr/>
              </a:pPr>
              <a:t>7</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41709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1:notes"/>
          <p:cNvSpPr>
            <a:spLocks noGrp="1" noRot="1" noChangeAspect="1"/>
          </p:cNvSpPr>
          <p:nvPr>
            <p:ph type="sldImg" idx="2"/>
          </p:nvPr>
        </p:nvSpPr>
        <p:spPr>
          <a:xfrm>
            <a:off x="84138" y="742950"/>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21:notes"/>
          <p:cNvSpPr txBox="1">
            <a:spLocks noGrp="1"/>
          </p:cNvSpPr>
          <p:nvPr>
            <p:ph type="body" idx="1"/>
          </p:nvPr>
        </p:nvSpPr>
        <p:spPr>
          <a:xfrm>
            <a:off x="677863" y="4711700"/>
            <a:ext cx="5426075" cy="4464050"/>
          </a:xfrm>
          <a:prstGeom prst="rect">
            <a:avLst/>
          </a:prstGeom>
          <a:noFill/>
          <a:ln>
            <a:noFill/>
          </a:ln>
        </p:spPr>
        <p:txBody>
          <a:bodyPr spcFirstLastPara="1" wrap="square" lIns="95400" tIns="47700" rIns="95400" bIns="4770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r>
              <a:rPr lang="en-GB"/>
              <a:t>Carbon Dioxide equivalent gives us a level playing field to understand the effects of various activities</a:t>
            </a:r>
            <a:endParaRPr/>
          </a:p>
        </p:txBody>
      </p:sp>
      <p:sp>
        <p:nvSpPr>
          <p:cNvPr id="571" name="Google Shape;571;p21:notes"/>
          <p:cNvSpPr txBox="1">
            <a:spLocks noGrp="1"/>
          </p:cNvSpPr>
          <p:nvPr>
            <p:ph type="sldNum" idx="12"/>
          </p:nvPr>
        </p:nvSpPr>
        <p:spPr>
          <a:xfrm>
            <a:off x="3841750" y="9421813"/>
            <a:ext cx="2938463" cy="495300"/>
          </a:xfrm>
          <a:prstGeom prst="rect">
            <a:avLst/>
          </a:prstGeom>
          <a:noFill/>
          <a:ln>
            <a:noFill/>
          </a:ln>
        </p:spPr>
        <p:txBody>
          <a:bodyPr spcFirstLastPara="1" wrap="square" lIns="95400" tIns="47700" rIns="95400" bIns="47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e1b30343c0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1e1b30343c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5" name="Google Shape;1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79480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891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816468719"/>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36974716"/>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959897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40053700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120811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4842326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58085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4082357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340003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7991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29158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522860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21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297165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1804160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64781102"/>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3787473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845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5818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Black Slides bot LOGO no TOT ">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9074" y="5940577"/>
            <a:ext cx="1558109" cy="472771"/>
          </a:xfrm>
          <a:prstGeom prst="rect">
            <a:avLst/>
          </a:prstGeom>
        </p:spPr>
      </p:pic>
      <p:sp>
        <p:nvSpPr>
          <p:cNvPr id="13"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C4FA-0DA2-470F-BFEF-56E857E51CBE}" type="datetimeFigureOut">
              <a:rPr lang="en-GB" smtClean="0"/>
              <a:t>31/07/2023</a:t>
            </a:fld>
            <a:endParaRPr lang="en-GB"/>
          </a:p>
        </p:txBody>
      </p:sp>
      <p:sp>
        <p:nvSpPr>
          <p:cNvPr id="14" name="Title Placeholder 1"/>
          <p:cNvSpPr>
            <a:spLocks noGrp="1"/>
          </p:cNvSpPr>
          <p:nvPr>
            <p:ph type="title"/>
          </p:nvPr>
        </p:nvSpPr>
        <p:spPr>
          <a:xfrm>
            <a:off x="455427" y="369731"/>
            <a:ext cx="11261756"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032202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119869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8575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9906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064685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46157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6527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2354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8170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42549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1767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7282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pic>
        <p:nvPicPr>
          <p:cNvPr id="17" name="Google Shape;17;p46"/>
          <p:cNvPicPr preferRelativeResize="0"/>
          <p:nvPr/>
        </p:nvPicPr>
        <p:blipFill rotWithShape="1">
          <a:blip r:embed="rId2">
            <a:alphaModFix/>
          </a:blip>
          <a:srcRect l="4081" t="16401" r="4079" b="20950"/>
          <a:stretch/>
        </p:blipFill>
        <p:spPr>
          <a:xfrm>
            <a:off x="0" y="0"/>
            <a:ext cx="12192000" cy="6858000"/>
          </a:xfrm>
          <a:prstGeom prst="rect">
            <a:avLst/>
          </a:prstGeom>
          <a:noFill/>
          <a:ln>
            <a:noFill/>
          </a:ln>
        </p:spPr>
      </p:pic>
      <p:sp>
        <p:nvSpPr>
          <p:cNvPr id="18" name="Google Shape;18;p4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66569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7"/>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7"/>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5" name="Google Shape;25;p47"/>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Tree>
    <p:extLst>
      <p:ext uri="{BB962C8B-B14F-4D97-AF65-F5344CB8AC3E}">
        <p14:creationId xmlns:p14="http://schemas.microsoft.com/office/powerpoint/2010/main" val="18997362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6"/>
        <p:cNvGrpSpPr/>
        <p:nvPr/>
      </p:nvGrpSpPr>
      <p:grpSpPr>
        <a:xfrm>
          <a:off x="0" y="0"/>
          <a:ext cx="0" cy="0"/>
          <a:chOff x="0" y="0"/>
          <a:chExt cx="0" cy="0"/>
        </a:xfrm>
      </p:grpSpPr>
      <p:pic>
        <p:nvPicPr>
          <p:cNvPr id="27" name="Google Shape;27;p48"/>
          <p:cNvPicPr preferRelativeResize="0"/>
          <p:nvPr/>
        </p:nvPicPr>
        <p:blipFill rotWithShape="1">
          <a:blip r:embed="rId2">
            <a:alphaModFix amt="50000"/>
          </a:blip>
          <a:srcRect l="41598" t="7709" r="20268" b="39178"/>
          <a:stretch/>
        </p:blipFill>
        <p:spPr>
          <a:xfrm>
            <a:off x="1" y="1"/>
            <a:ext cx="6940058" cy="6857999"/>
          </a:xfrm>
          <a:prstGeom prst="rect">
            <a:avLst/>
          </a:prstGeom>
          <a:noFill/>
          <a:ln>
            <a:noFill/>
          </a:ln>
        </p:spPr>
      </p:pic>
      <p:sp>
        <p:nvSpPr>
          <p:cNvPr id="28" name="Google Shape;28;p48"/>
          <p:cNvSpPr>
            <a:spLocks noGrp="1"/>
          </p:cNvSpPr>
          <p:nvPr>
            <p:ph type="pic" idx="2"/>
          </p:nvPr>
        </p:nvSpPr>
        <p:spPr>
          <a:xfrm>
            <a:off x="6940062" y="0"/>
            <a:ext cx="5251938" cy="6858000"/>
          </a:xfrm>
          <a:prstGeom prst="rect">
            <a:avLst/>
          </a:prstGeom>
          <a:noFill/>
          <a:ln>
            <a:noFill/>
          </a:ln>
        </p:spPr>
      </p:sp>
      <p:cxnSp>
        <p:nvCxnSpPr>
          <p:cNvPr id="29" name="Google Shape;29;p48"/>
          <p:cNvCxnSpPr/>
          <p:nvPr/>
        </p:nvCxnSpPr>
        <p:spPr>
          <a:xfrm>
            <a:off x="606780" y="6493388"/>
            <a:ext cx="3240000" cy="0"/>
          </a:xfrm>
          <a:prstGeom prst="straightConnector1">
            <a:avLst/>
          </a:prstGeom>
          <a:noFill/>
          <a:ln w="28575" cap="flat" cmpd="sng">
            <a:solidFill>
              <a:srgbClr val="313026"/>
            </a:solidFill>
            <a:prstDash val="solid"/>
            <a:miter lim="800000"/>
            <a:headEnd type="none" w="sm" len="sm"/>
            <a:tailEnd type="stealth" w="med" len="med"/>
          </a:ln>
        </p:spPr>
      </p:cxnSp>
    </p:spTree>
    <p:extLst>
      <p:ext uri="{BB962C8B-B14F-4D97-AF65-F5344CB8AC3E}">
        <p14:creationId xmlns:p14="http://schemas.microsoft.com/office/powerpoint/2010/main" val="7497054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Vertical heading and text">
  <p:cSld name="Vertical heading and text">
    <p:spTree>
      <p:nvGrpSpPr>
        <p:cNvPr id="1" name="Shape 30"/>
        <p:cNvGrpSpPr/>
        <p:nvPr/>
      </p:nvGrpSpPr>
      <p:grpSpPr>
        <a:xfrm>
          <a:off x="0" y="0"/>
          <a:ext cx="0" cy="0"/>
          <a:chOff x="0" y="0"/>
          <a:chExt cx="0" cy="0"/>
        </a:xfrm>
      </p:grpSpPr>
      <p:pic>
        <p:nvPicPr>
          <p:cNvPr id="31" name="Google Shape;31;p49"/>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
        <p:nvSpPr>
          <p:cNvPr id="32" name="Google Shape;32;p49"/>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32489268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Only Heading">
  <p:cSld name="Only Heading">
    <p:bg>
      <p:bgPr>
        <a:solidFill>
          <a:schemeClr val="lt1">
            <a:alpha val="40000"/>
          </a:schemeClr>
        </a:solidFill>
        <a:effectLst/>
      </p:bgPr>
    </p:bg>
    <p:spTree>
      <p:nvGrpSpPr>
        <p:cNvPr id="1" name="Shape 33"/>
        <p:cNvGrpSpPr/>
        <p:nvPr/>
      </p:nvGrpSpPr>
      <p:grpSpPr>
        <a:xfrm>
          <a:off x="0" y="0"/>
          <a:ext cx="0" cy="0"/>
          <a:chOff x="0" y="0"/>
          <a:chExt cx="0" cy="0"/>
        </a:xfrm>
      </p:grpSpPr>
      <p:pic>
        <p:nvPicPr>
          <p:cNvPr id="34" name="Google Shape;34;p50"/>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
        <p:nvSpPr>
          <p:cNvPr id="35" name="Google Shape;35;p50"/>
          <p:cNvSpPr txBox="1"/>
          <p:nvPr/>
        </p:nvSpPr>
        <p:spPr>
          <a:xfrm>
            <a:off x="11277847" y="6283019"/>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313026"/>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313026"/>
              </a:solidFill>
              <a:latin typeface="Montserrat"/>
              <a:ea typeface="Montserrat"/>
              <a:cs typeface="Montserrat"/>
              <a:sym typeface="Montserrat"/>
            </a:endParaRPr>
          </a:p>
        </p:txBody>
      </p:sp>
      <p:sp>
        <p:nvSpPr>
          <p:cNvPr id="36" name="Google Shape;36;p50"/>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8874185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Blank Slide">
  <p:cSld name="1_Blank Slide">
    <p:spTree>
      <p:nvGrpSpPr>
        <p:cNvPr id="1" name="Shape 37"/>
        <p:cNvGrpSpPr/>
        <p:nvPr/>
      </p:nvGrpSpPr>
      <p:grpSpPr>
        <a:xfrm>
          <a:off x="0" y="0"/>
          <a:ext cx="0" cy="0"/>
          <a:chOff x="0" y="0"/>
          <a:chExt cx="0" cy="0"/>
        </a:xfrm>
      </p:grpSpPr>
      <p:cxnSp>
        <p:nvCxnSpPr>
          <p:cNvPr id="38" name="Google Shape;38;p51"/>
          <p:cNvCxnSpPr/>
          <p:nvPr/>
        </p:nvCxnSpPr>
        <p:spPr>
          <a:xfrm>
            <a:off x="606780" y="6493388"/>
            <a:ext cx="3240000" cy="0"/>
          </a:xfrm>
          <a:prstGeom prst="straightConnector1">
            <a:avLst/>
          </a:prstGeom>
          <a:noFill/>
          <a:ln w="28575" cap="flat" cmpd="sng">
            <a:solidFill>
              <a:srgbClr val="313026"/>
            </a:solidFill>
            <a:prstDash val="solid"/>
            <a:miter lim="800000"/>
            <a:headEnd type="none" w="sm" len="sm"/>
            <a:tailEnd type="stealth" w="med" len="med"/>
          </a:ln>
        </p:spPr>
      </p:cxnSp>
      <p:sp>
        <p:nvSpPr>
          <p:cNvPr id="39" name="Google Shape;39;p51"/>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422375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856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heading and text">
  <p:cSld name="Vertical heading and text">
    <p:spTree>
      <p:nvGrpSpPr>
        <p:cNvPr id="1" name="Shape 31"/>
        <p:cNvGrpSpPr/>
        <p:nvPr/>
      </p:nvGrpSpPr>
      <p:grpSpPr>
        <a:xfrm>
          <a:off x="0" y="0"/>
          <a:ext cx="0" cy="0"/>
          <a:chOff x="0" y="0"/>
          <a:chExt cx="0" cy="0"/>
        </a:xfrm>
      </p:grpSpPr>
      <p:pic>
        <p:nvPicPr>
          <p:cNvPr id="32" name="Google Shape;32;p48"/>
          <p:cNvPicPr preferRelativeResize="0"/>
          <p:nvPr/>
        </p:nvPicPr>
        <p:blipFill rotWithShape="1">
          <a:blip r:embed="rId2">
            <a:alphaModFix amt="50000"/>
          </a:blip>
          <a:srcRect l="12740" t="7709" r="20266" b="39178"/>
          <a:stretch/>
        </p:blipFill>
        <p:spPr>
          <a:xfrm>
            <a:off x="-1" y="0"/>
            <a:ext cx="12192001" cy="6858000"/>
          </a:xfrm>
          <a:prstGeom prst="rect">
            <a:avLst/>
          </a:prstGeom>
          <a:noFill/>
          <a:ln>
            <a:noFill/>
          </a:ln>
        </p:spPr>
      </p:pic>
      <p:sp>
        <p:nvSpPr>
          <p:cNvPr id="33" name="Google Shape;33;p48"/>
          <p:cNvSpPr txBox="1"/>
          <p:nvPr/>
        </p:nvSpPr>
        <p:spPr>
          <a:xfrm>
            <a:off x="11260709" y="6310844"/>
            <a:ext cx="710031" cy="365100"/>
          </a:xfrm>
          <a:prstGeom prst="rect">
            <a:avLst/>
          </a:prstGeom>
          <a:noFill/>
          <a:ln>
            <a:noFill/>
          </a:ln>
        </p:spPr>
        <p:txBody>
          <a:bodyPr spcFirstLastPara="1" wrap="square" lIns="74275" tIns="37125" rIns="74275" bIns="37125"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1" i="0" u="none" strike="noStrike" cap="none">
                <a:solidFill>
                  <a:srgbClr val="6A3E2E"/>
                </a:solidFill>
                <a:latin typeface="Montserrat"/>
                <a:ea typeface="Montserrat"/>
                <a:cs typeface="Montserrat"/>
                <a:sym typeface="Montserrat"/>
              </a:rPr>
              <a:pPr marL="0" marR="0" lvl="0" indent="0" algn="r" rtl="0">
                <a:lnSpc>
                  <a:spcPct val="100000"/>
                </a:lnSpc>
                <a:spcBef>
                  <a:spcPts val="0"/>
                </a:spcBef>
                <a:spcAft>
                  <a:spcPts val="0"/>
                </a:spcAft>
                <a:buClr>
                  <a:srgbClr val="000000"/>
                </a:buClr>
                <a:buSzPts val="1300"/>
                <a:buFont typeface="Arial"/>
                <a:buNone/>
              </a:pPr>
              <a:t>‹#›</a:t>
            </a:fld>
            <a:endParaRPr sz="1300" b="1" i="0" u="none" strike="noStrike" cap="none">
              <a:solidFill>
                <a:srgbClr val="6A3E2E"/>
              </a:solidFill>
              <a:latin typeface="Montserrat"/>
              <a:ea typeface="Montserrat"/>
              <a:cs typeface="Montserrat"/>
              <a:sym typeface="Montserrat"/>
            </a:endParaRPr>
          </a:p>
        </p:txBody>
      </p:sp>
    </p:spTree>
    <p:extLst>
      <p:ext uri="{BB962C8B-B14F-4D97-AF65-F5344CB8AC3E}">
        <p14:creationId xmlns:p14="http://schemas.microsoft.com/office/powerpoint/2010/main" val="1652878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03200" y="1143000"/>
            <a:ext cx="11785600" cy="5562600"/>
          </a:xfrm>
          <a:prstGeom prst="rect">
            <a:avLst/>
          </a:prstGeom>
          <a:solidFill>
            <a:srgbClr val="6F2C91"/>
          </a:solidFill>
          <a:ln>
            <a:noFill/>
          </a:ln>
          <a:effec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endParaRPr lang="en-US" altLang="en-US" sz="3200">
              <a:solidFill>
                <a:schemeClr val="tx1"/>
              </a:solidFill>
              <a:latin typeface="Times" panose="02020603050405020304" pitchFamily="18" charset="0"/>
            </a:endParaRPr>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l="7915" t="13541" r="6219" b="10622"/>
          <a:stretch>
            <a:fillRect/>
          </a:stretch>
        </p:blipFill>
        <p:spPr bwMode="auto">
          <a:xfrm>
            <a:off x="9584267" y="230190"/>
            <a:ext cx="24045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a:prstGeom prst="rect">
            <a:avLst/>
          </a:prstGeom>
        </p:spPr>
        <p:txBody>
          <a:bodyPr/>
          <a:lstStyle>
            <a:lvl1pPr>
              <a:defRPr sz="3200" b="1">
                <a:solidFill>
                  <a:schemeClr val="bg1"/>
                </a:solidFill>
              </a:defRPr>
            </a:lvl1pPr>
          </a:lstStyle>
          <a:p>
            <a:pPr lvl="0"/>
            <a:r>
              <a:rPr lang="en-GB" noProof="0" dirty="0"/>
              <a:t>Click to edit Master title style</a:t>
            </a:r>
          </a:p>
        </p:txBody>
      </p:sp>
      <p:sp>
        <p:nvSpPr>
          <p:cNvPr id="349188" name="Rectangle 4"/>
          <p:cNvSpPr>
            <a:spLocks noGrp="1" noChangeArrowheads="1"/>
          </p:cNvSpPr>
          <p:nvPr>
            <p:ph type="subTitle" idx="1"/>
          </p:nvPr>
        </p:nvSpPr>
        <p:spPr>
          <a:xfrm>
            <a:off x="914400" y="3276600"/>
            <a:ext cx="10363200" cy="381771"/>
          </a:xfrm>
        </p:spPr>
        <p:txBody>
          <a:bodyPr/>
          <a:lstStyle>
            <a:lvl1pPr marL="0" indent="0">
              <a:buFontTx/>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259182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732782"/>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86426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5333" b="1" cap="all">
                <a:solidFill>
                  <a:srgbClr val="053663"/>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885669"/>
            <a:ext cx="10363200" cy="521233"/>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8908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3"/>
            <a:ext cx="5435600" cy="351275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447802"/>
            <a:ext cx="5435600" cy="3512756"/>
          </a:xfrm>
        </p:spPr>
        <p:txBody>
          <a:bodyPr/>
          <a:lstStyle>
            <a:lvl1pPr>
              <a:defRPr sz="3733">
                <a:solidFill>
                  <a:srgbClr val="053663"/>
                </a:solidFill>
              </a:defRPr>
            </a:lvl1pPr>
            <a:lvl2pPr>
              <a:defRPr sz="3200">
                <a:solidFill>
                  <a:srgbClr val="053663"/>
                </a:solidFill>
              </a:defRPr>
            </a:lvl2pPr>
            <a:lvl3pPr>
              <a:defRPr sz="2667">
                <a:solidFill>
                  <a:srgbClr val="053663"/>
                </a:solidFill>
              </a:defRPr>
            </a:lvl3pPr>
            <a:lvl4pPr>
              <a:defRPr sz="2400">
                <a:solidFill>
                  <a:srgbClr val="053663"/>
                </a:solidFill>
              </a:defRPr>
            </a:lvl4pPr>
            <a:lvl5pPr>
              <a:defRPr sz="2400">
                <a:solidFill>
                  <a:srgbClr val="053663"/>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724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67917"/>
            <a:ext cx="5386917" cy="6069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7"/>
            <a:ext cx="5386917" cy="306545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67917"/>
            <a:ext cx="5389033" cy="6069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7"/>
            <a:ext cx="5389033" cy="306545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01834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0713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17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114824"/>
            <a:ext cx="4011084" cy="1162051"/>
          </a:xfrm>
          <a:prstGeom prst="rect">
            <a:avLst/>
          </a:prstGeom>
        </p:spPr>
        <p:txBody>
          <a:bodyPr anchor="b"/>
          <a:lstStyle>
            <a:lvl1pPr algn="l">
              <a:defRPr sz="2667"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114826"/>
            <a:ext cx="6815667" cy="401340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3" y="2276875"/>
            <a:ext cx="4011084" cy="39260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785615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252537"/>
            <a:ext cx="7315200" cy="778546"/>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dirty="0"/>
          </a:p>
        </p:txBody>
      </p:sp>
      <p:sp>
        <p:nvSpPr>
          <p:cNvPr id="4" name="Text Placeholder 3"/>
          <p:cNvSpPr>
            <a:spLocks noGrp="1"/>
          </p:cNvSpPr>
          <p:nvPr>
            <p:ph type="body" sz="half" idx="2"/>
          </p:nvPr>
        </p:nvSpPr>
        <p:spPr>
          <a:xfrm>
            <a:off x="2389717" y="5367339"/>
            <a:ext cx="7315200" cy="39260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926796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757286" y="1447800"/>
            <a:ext cx="1825115" cy="435746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86501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299" y="1307434"/>
            <a:ext cx="2768600" cy="2532063"/>
          </a:xfrm>
          <a:prstGeom prst="rect">
            <a:avLst/>
          </a:prstGeo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182558" y="1340771"/>
            <a:ext cx="2351413" cy="25320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6646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p29"/>
          <p:cNvSpPr/>
          <p:nvPr/>
        </p:nvSpPr>
        <p:spPr>
          <a:xfrm>
            <a:off x="203200" y="1143000"/>
            <a:ext cx="11785600" cy="5562600"/>
          </a:xfrm>
          <a:prstGeom prst="rect">
            <a:avLst/>
          </a:prstGeom>
          <a:solidFill>
            <a:srgbClr val="6F2C9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3200" b="0" i="0" u="none" strike="noStrike" cap="none">
              <a:solidFill>
                <a:schemeClr val="dk1"/>
              </a:solidFill>
              <a:latin typeface="Times"/>
              <a:ea typeface="Times"/>
              <a:cs typeface="Times"/>
              <a:sym typeface="Times"/>
            </a:endParaRPr>
          </a:p>
        </p:txBody>
      </p:sp>
      <p:pic>
        <p:nvPicPr>
          <p:cNvPr id="16" name="Google Shape;16;p29"/>
          <p:cNvPicPr preferRelativeResize="0"/>
          <p:nvPr/>
        </p:nvPicPr>
        <p:blipFill rotWithShape="1">
          <a:blip r:embed="rId2">
            <a:alphaModFix/>
          </a:blip>
          <a:srcRect l="7914" t="13541" r="6219" b="10621"/>
          <a:stretch/>
        </p:blipFill>
        <p:spPr>
          <a:xfrm>
            <a:off x="9584267" y="230190"/>
            <a:ext cx="2404533" cy="758825"/>
          </a:xfrm>
          <a:prstGeom prst="rect">
            <a:avLst/>
          </a:prstGeom>
          <a:noFill/>
          <a:ln>
            <a:noFill/>
          </a:ln>
        </p:spPr>
      </p:pic>
      <p:sp>
        <p:nvSpPr>
          <p:cNvPr id="17" name="Google Shape;17;p29"/>
          <p:cNvSpPr txBox="1">
            <a:spLocks noGrp="1"/>
          </p:cNvSpPr>
          <p:nvPr>
            <p:ph type="ctrTitle"/>
          </p:nvPr>
        </p:nvSpPr>
        <p:spPr>
          <a:xfrm>
            <a:off x="914400" y="2286000"/>
            <a:ext cx="10363200" cy="990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18" name="Google Shape;18;p29"/>
          <p:cNvSpPr txBox="1">
            <a:spLocks noGrp="1"/>
          </p:cNvSpPr>
          <p:nvPr>
            <p:ph type="subTitle" idx="1"/>
          </p:nvPr>
        </p:nvSpPr>
        <p:spPr>
          <a:xfrm>
            <a:off x="914400" y="3276600"/>
            <a:ext cx="10363200" cy="486760"/>
          </a:xfrm>
          <a:prstGeom prst="rect">
            <a:avLst/>
          </a:prstGeom>
          <a:noFill/>
          <a:ln>
            <a:noFill/>
          </a:ln>
        </p:spPr>
        <p:txBody>
          <a:bodyPr spcFirstLastPara="1" wrap="square" lIns="91425" tIns="45700" rIns="91425" bIns="45700" anchor="t" anchorCtr="0">
            <a:spAutoFit/>
          </a:bodyPr>
          <a:lstStyle>
            <a:lvl1pPr lvl="0" algn="l">
              <a:lnSpc>
                <a:spcPct val="110000"/>
              </a:lnSpc>
              <a:spcBef>
                <a:spcPts val="720"/>
              </a:spcBef>
              <a:spcAft>
                <a:spcPts val="0"/>
              </a:spcAft>
              <a:buClr>
                <a:schemeClr val="lt1"/>
              </a:buClr>
              <a:buSzPts val="1800"/>
              <a:buFont typeface="Arial"/>
              <a:buNone/>
              <a:defRPr>
                <a:solidFill>
                  <a:schemeClr val="lt1"/>
                </a:solidFill>
              </a:defRPr>
            </a:lvl1pPr>
            <a:lvl2pPr lvl="1" algn="l">
              <a:lnSpc>
                <a:spcPct val="90000"/>
              </a:lnSpc>
              <a:spcBef>
                <a:spcPts val="480"/>
              </a:spcBef>
              <a:spcAft>
                <a:spcPts val="0"/>
              </a:spcAft>
              <a:buClr>
                <a:srgbClr val="053663"/>
              </a:buClr>
              <a:buSzPts val="1800"/>
              <a:buChar char="–"/>
              <a:defRPr/>
            </a:lvl2pPr>
            <a:lvl3pPr lvl="2" algn="l">
              <a:lnSpc>
                <a:spcPct val="90000"/>
              </a:lnSpc>
              <a:spcBef>
                <a:spcPts val="480"/>
              </a:spcBef>
              <a:spcAft>
                <a:spcPts val="0"/>
              </a:spcAft>
              <a:buClr>
                <a:srgbClr val="053663"/>
              </a:buClr>
              <a:buSzPts val="1800"/>
              <a:buChar char="•"/>
              <a:defRPr/>
            </a:lvl3pPr>
            <a:lvl4pPr lvl="3" algn="l">
              <a:lnSpc>
                <a:spcPct val="90000"/>
              </a:lnSpc>
              <a:spcBef>
                <a:spcPts val="480"/>
              </a:spcBef>
              <a:spcAft>
                <a:spcPts val="0"/>
              </a:spcAft>
              <a:buClr>
                <a:srgbClr val="053663"/>
              </a:buClr>
              <a:buSzPts val="1800"/>
              <a:buChar char="–"/>
              <a:defRPr/>
            </a:lvl4pPr>
            <a:lvl5pPr lvl="4" algn="l">
              <a:lnSpc>
                <a:spcPct val="90000"/>
              </a:lnSpc>
              <a:spcBef>
                <a:spcPts val="480"/>
              </a:spcBef>
              <a:spcAft>
                <a:spcPts val="0"/>
              </a:spcAft>
              <a:buClr>
                <a:srgbClr val="053663"/>
              </a:buClr>
              <a:buSzPts val="1800"/>
              <a:buChar char="»"/>
              <a:defRPr/>
            </a:lvl5pPr>
            <a:lvl6pPr lvl="5" algn="l">
              <a:lnSpc>
                <a:spcPct val="90000"/>
              </a:lnSpc>
              <a:spcBef>
                <a:spcPts val="480"/>
              </a:spcBef>
              <a:spcAft>
                <a:spcPts val="0"/>
              </a:spcAft>
              <a:buClr>
                <a:srgbClr val="004D75"/>
              </a:buClr>
              <a:buSzPts val="1800"/>
              <a:buChar char="»"/>
              <a:defRPr/>
            </a:lvl6pPr>
            <a:lvl7pPr lvl="6" algn="l">
              <a:lnSpc>
                <a:spcPct val="90000"/>
              </a:lnSpc>
              <a:spcBef>
                <a:spcPts val="480"/>
              </a:spcBef>
              <a:spcAft>
                <a:spcPts val="0"/>
              </a:spcAft>
              <a:buClr>
                <a:srgbClr val="004D75"/>
              </a:buClr>
              <a:buSzPts val="1800"/>
              <a:buChar char="»"/>
              <a:defRPr/>
            </a:lvl7pPr>
            <a:lvl8pPr lvl="7" algn="l">
              <a:lnSpc>
                <a:spcPct val="90000"/>
              </a:lnSpc>
              <a:spcBef>
                <a:spcPts val="480"/>
              </a:spcBef>
              <a:spcAft>
                <a:spcPts val="0"/>
              </a:spcAft>
              <a:buClr>
                <a:srgbClr val="004D75"/>
              </a:buClr>
              <a:buSzPts val="1800"/>
              <a:buChar char="»"/>
              <a:defRPr/>
            </a:lvl8pPr>
            <a:lvl9pPr lvl="8"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2988620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0" y="0"/>
            <a:ext cx="12192000" cy="1066800"/>
          </a:xfrm>
          <a:prstGeom prst="rect">
            <a:avLst/>
          </a:prstGeom>
          <a:solidFill>
            <a:srgbClr val="6F2C91"/>
          </a:solid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1" name="Google Shape;21;p30"/>
          <p:cNvSpPr txBox="1">
            <a:spLocks noGrp="1"/>
          </p:cNvSpPr>
          <p:nvPr>
            <p:ph type="body" idx="1"/>
          </p:nvPr>
        </p:nvSpPr>
        <p:spPr>
          <a:xfrm>
            <a:off x="558800" y="1447801"/>
            <a:ext cx="11074400"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Font typeface="Arial"/>
              <a:buChar char="•"/>
              <a:defRPr>
                <a:solidFill>
                  <a:srgbClr val="053663"/>
                </a:solidFill>
              </a:defRPr>
            </a:lvl1pPr>
            <a:lvl2pPr marL="1219170" lvl="1" indent="-431789" algn="l">
              <a:lnSpc>
                <a:spcPct val="90000"/>
              </a:lnSpc>
              <a:spcBef>
                <a:spcPts val="480"/>
              </a:spcBef>
              <a:spcAft>
                <a:spcPts val="0"/>
              </a:spcAft>
              <a:buClr>
                <a:srgbClr val="053663"/>
              </a:buClr>
              <a:buSzPts val="1500"/>
              <a:buFont typeface="Arial"/>
              <a:buChar char="–"/>
              <a:defRPr>
                <a:solidFill>
                  <a:srgbClr val="053663"/>
                </a:solidFill>
              </a:defRPr>
            </a:lvl2pPr>
            <a:lvl3pPr marL="1828754" lvl="2" indent="-406390" algn="l">
              <a:lnSpc>
                <a:spcPct val="90000"/>
              </a:lnSpc>
              <a:spcBef>
                <a:spcPts val="320"/>
              </a:spcBef>
              <a:spcAft>
                <a:spcPts val="0"/>
              </a:spcAft>
              <a:buClr>
                <a:srgbClr val="053663"/>
              </a:buClr>
              <a:buSzPts val="1200"/>
              <a:buFont typeface="Arial"/>
              <a:buChar char="•"/>
              <a:defRPr>
                <a:solidFill>
                  <a:srgbClr val="053663"/>
                </a:solidFill>
              </a:defRPr>
            </a:lvl3pPr>
            <a:lvl4pPr marL="2438339" lvl="3" indent="-406390" algn="l">
              <a:lnSpc>
                <a:spcPct val="90000"/>
              </a:lnSpc>
              <a:spcBef>
                <a:spcPts val="320"/>
              </a:spcBef>
              <a:spcAft>
                <a:spcPts val="0"/>
              </a:spcAft>
              <a:buClr>
                <a:srgbClr val="053663"/>
              </a:buClr>
              <a:buSzPts val="1200"/>
              <a:buFont typeface="Arial"/>
              <a:buChar char="–"/>
              <a:defRPr>
                <a:solidFill>
                  <a:srgbClr val="053663"/>
                </a:solidFill>
              </a:defRPr>
            </a:lvl4pPr>
            <a:lvl5pPr marL="3047924" lvl="4" indent="-406390" algn="l">
              <a:lnSpc>
                <a:spcPct val="90000"/>
              </a:lnSpc>
              <a:spcBef>
                <a:spcPts val="320"/>
              </a:spcBef>
              <a:spcAft>
                <a:spcPts val="0"/>
              </a:spcAft>
              <a:buClr>
                <a:srgbClr val="053663"/>
              </a:buClr>
              <a:buSzPts val="1200"/>
              <a:buFont typeface="Arial"/>
              <a:buChar char="»"/>
              <a:defRPr>
                <a:solidFill>
                  <a:srgbClr val="053663"/>
                </a:solidFill>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349431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5333" b="1" i="0" u="none" strike="noStrike" cap="none">
                <a:solidFill>
                  <a:srgbClr val="053663"/>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4" name="Google Shape;24;p39"/>
          <p:cNvSpPr txBox="1">
            <a:spLocks noGrp="1"/>
          </p:cNvSpPr>
          <p:nvPr>
            <p:ph type="body" idx="1"/>
          </p:nvPr>
        </p:nvSpPr>
        <p:spPr>
          <a:xfrm>
            <a:off x="963084" y="3760547"/>
            <a:ext cx="10363200" cy="646355"/>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800"/>
              </a:spcBef>
              <a:spcAft>
                <a:spcPts val="0"/>
              </a:spcAft>
              <a:buClr>
                <a:srgbClr val="053663"/>
              </a:buClr>
              <a:buSzPts val="2000"/>
              <a:buFont typeface="Arial"/>
              <a:buNone/>
              <a:defRPr sz="2667"/>
            </a:lvl1pPr>
            <a:lvl2pPr marL="1219170" lvl="1" indent="-304792" algn="l">
              <a:lnSpc>
                <a:spcPct val="90000"/>
              </a:lnSpc>
              <a:spcBef>
                <a:spcPts val="533"/>
              </a:spcBef>
              <a:spcAft>
                <a:spcPts val="0"/>
              </a:spcAft>
              <a:buClr>
                <a:srgbClr val="053663"/>
              </a:buClr>
              <a:buSzPts val="1800"/>
              <a:buFont typeface="Arial"/>
              <a:buNone/>
              <a:defRPr sz="2400"/>
            </a:lvl2pPr>
            <a:lvl3pPr marL="1828754" lvl="2" indent="-304792" algn="l">
              <a:lnSpc>
                <a:spcPct val="90000"/>
              </a:lnSpc>
              <a:spcBef>
                <a:spcPts val="427"/>
              </a:spcBef>
              <a:spcAft>
                <a:spcPts val="0"/>
              </a:spcAft>
              <a:buClr>
                <a:srgbClr val="053663"/>
              </a:buClr>
              <a:buSzPts val="1600"/>
              <a:buFont typeface="Arial"/>
              <a:buNone/>
              <a:defRPr sz="2133"/>
            </a:lvl3pPr>
            <a:lvl4pPr marL="2438339" lvl="3" indent="-304792" algn="l">
              <a:lnSpc>
                <a:spcPct val="90000"/>
              </a:lnSpc>
              <a:spcBef>
                <a:spcPts val="427"/>
              </a:spcBef>
              <a:spcAft>
                <a:spcPts val="0"/>
              </a:spcAft>
              <a:buClr>
                <a:srgbClr val="053663"/>
              </a:buClr>
              <a:buSzPts val="1400"/>
              <a:buFont typeface="Arial"/>
              <a:buNone/>
              <a:defRPr sz="1867"/>
            </a:lvl4pPr>
            <a:lvl5pPr marL="3047924" lvl="4" indent="-304792" algn="l">
              <a:lnSpc>
                <a:spcPct val="90000"/>
              </a:lnSpc>
              <a:spcBef>
                <a:spcPts val="373"/>
              </a:spcBef>
              <a:spcAft>
                <a:spcPts val="0"/>
              </a:spcAft>
              <a:buClr>
                <a:srgbClr val="053663"/>
              </a:buClr>
              <a:buSzPts val="1400"/>
              <a:buFont typeface="Arial"/>
              <a:buNone/>
              <a:defRPr sz="1867"/>
            </a:lvl5pPr>
            <a:lvl6pPr marL="3657509" lvl="5" indent="-304792" algn="l">
              <a:lnSpc>
                <a:spcPct val="90000"/>
              </a:lnSpc>
              <a:spcBef>
                <a:spcPts val="373"/>
              </a:spcBef>
              <a:spcAft>
                <a:spcPts val="0"/>
              </a:spcAft>
              <a:buClr>
                <a:srgbClr val="004D75"/>
              </a:buClr>
              <a:buSzPts val="1400"/>
              <a:buFont typeface="Verdana"/>
              <a:buNone/>
              <a:defRPr sz="1867"/>
            </a:lvl6pPr>
            <a:lvl7pPr marL="4267093" lvl="6" indent="-304792" algn="l">
              <a:lnSpc>
                <a:spcPct val="90000"/>
              </a:lnSpc>
              <a:spcBef>
                <a:spcPts val="373"/>
              </a:spcBef>
              <a:spcAft>
                <a:spcPts val="0"/>
              </a:spcAft>
              <a:buClr>
                <a:srgbClr val="004D75"/>
              </a:buClr>
              <a:buSzPts val="1400"/>
              <a:buFont typeface="Verdana"/>
              <a:buNone/>
              <a:defRPr sz="1867"/>
            </a:lvl7pPr>
            <a:lvl8pPr marL="4876678" lvl="7" indent="-304792" algn="l">
              <a:lnSpc>
                <a:spcPct val="90000"/>
              </a:lnSpc>
              <a:spcBef>
                <a:spcPts val="373"/>
              </a:spcBef>
              <a:spcAft>
                <a:spcPts val="0"/>
              </a:spcAft>
              <a:buClr>
                <a:srgbClr val="004D75"/>
              </a:buClr>
              <a:buSzPts val="1400"/>
              <a:buFont typeface="Verdana"/>
              <a:buNone/>
              <a:defRPr sz="1867"/>
            </a:lvl8pPr>
            <a:lvl9pPr marL="5486263" lvl="8" indent="-304792" algn="l">
              <a:lnSpc>
                <a:spcPct val="90000"/>
              </a:lnSpc>
              <a:spcBef>
                <a:spcPts val="373"/>
              </a:spcBef>
              <a:spcAft>
                <a:spcPts val="373"/>
              </a:spcAft>
              <a:buClr>
                <a:srgbClr val="004D75"/>
              </a:buClr>
              <a:buSzPts val="1400"/>
              <a:buFont typeface="Verdana"/>
              <a:buNone/>
              <a:defRPr sz="1867"/>
            </a:lvl9pPr>
          </a:lstStyle>
          <a:p>
            <a:endParaRPr/>
          </a:p>
        </p:txBody>
      </p:sp>
    </p:spTree>
    <p:extLst>
      <p:ext uri="{BB962C8B-B14F-4D97-AF65-F5344CB8AC3E}">
        <p14:creationId xmlns:p14="http://schemas.microsoft.com/office/powerpoint/2010/main" val="1440593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40"/>
          <p:cNvSpPr txBox="1">
            <a:spLocks noGrp="1"/>
          </p:cNvSpPr>
          <p:nvPr>
            <p:ph type="body" idx="1"/>
          </p:nvPr>
        </p:nvSpPr>
        <p:spPr>
          <a:xfrm>
            <a:off x="508000" y="1447803"/>
            <a:ext cx="5435600" cy="865261"/>
          </a:xfrm>
          <a:prstGeom prst="rect">
            <a:avLst/>
          </a:prstGeom>
          <a:noFill/>
          <a:ln>
            <a:noFill/>
          </a:ln>
        </p:spPr>
        <p:txBody>
          <a:bodyPr spcFirstLastPara="1" wrap="square" lIns="91425" tIns="45700" rIns="91425" bIns="45700" anchor="t" anchorCtr="0">
            <a:spAutoFit/>
          </a:bodyPr>
          <a:lstStyle>
            <a:lvl1pPr marL="609585" lvl="0" indent="-541853" algn="l">
              <a:lnSpc>
                <a:spcPct val="110000"/>
              </a:lnSpc>
              <a:spcBef>
                <a:spcPts val="1120"/>
              </a:spcBef>
              <a:spcAft>
                <a:spcPts val="0"/>
              </a:spcAft>
              <a:buClr>
                <a:srgbClr val="053663"/>
              </a:buClr>
              <a:buSzPts val="2800"/>
              <a:buFont typeface="Arial"/>
              <a:buChar char="•"/>
              <a:defRPr sz="3733"/>
            </a:lvl1pPr>
            <a:lvl2pPr marL="1219170" lvl="1" indent="-507987" algn="l">
              <a:lnSpc>
                <a:spcPct val="90000"/>
              </a:lnSpc>
              <a:spcBef>
                <a:spcPts val="747"/>
              </a:spcBef>
              <a:spcAft>
                <a:spcPts val="0"/>
              </a:spcAft>
              <a:buClr>
                <a:srgbClr val="053663"/>
              </a:buClr>
              <a:buSzPts val="2400"/>
              <a:buFont typeface="Arial"/>
              <a:buChar char="–"/>
              <a:defRPr sz="3200"/>
            </a:lvl2pPr>
            <a:lvl3pPr marL="1828754" lvl="2" indent="-474121" algn="l">
              <a:lnSpc>
                <a:spcPct val="90000"/>
              </a:lnSpc>
              <a:spcBef>
                <a:spcPts val="533"/>
              </a:spcBef>
              <a:spcAft>
                <a:spcPts val="0"/>
              </a:spcAft>
              <a:buClr>
                <a:srgbClr val="053663"/>
              </a:buClr>
              <a:buSzPts val="2000"/>
              <a:buFont typeface="Arial"/>
              <a:buChar char="•"/>
              <a:defRPr sz="2667"/>
            </a:lvl3pPr>
            <a:lvl4pPr marL="2438339" lvl="3" indent="-457189" algn="l">
              <a:lnSpc>
                <a:spcPct val="90000"/>
              </a:lnSpc>
              <a:spcBef>
                <a:spcPts val="533"/>
              </a:spcBef>
              <a:spcAft>
                <a:spcPts val="0"/>
              </a:spcAft>
              <a:buClr>
                <a:srgbClr val="053663"/>
              </a:buClr>
              <a:buSzPts val="1800"/>
              <a:buFont typeface="Arial"/>
              <a:buChar char="–"/>
              <a:defRPr sz="2400"/>
            </a:lvl4pPr>
            <a:lvl5pPr marL="3047924" lvl="4" indent="-457189" algn="l">
              <a:lnSpc>
                <a:spcPct val="90000"/>
              </a:lnSpc>
              <a:spcBef>
                <a:spcPts val="480"/>
              </a:spcBef>
              <a:spcAft>
                <a:spcPts val="0"/>
              </a:spcAft>
              <a:buClr>
                <a:srgbClr val="053663"/>
              </a:buClr>
              <a:buSzPts val="1800"/>
              <a:buFont typeface="Arial"/>
              <a:buChar char="»"/>
              <a:defRPr sz="2400"/>
            </a:lvl5pPr>
            <a:lvl6pPr marL="3657509" lvl="5" indent="-457189" algn="l">
              <a:lnSpc>
                <a:spcPct val="90000"/>
              </a:lnSpc>
              <a:spcBef>
                <a:spcPts val="480"/>
              </a:spcBef>
              <a:spcAft>
                <a:spcPts val="0"/>
              </a:spcAft>
              <a:buClr>
                <a:srgbClr val="004D75"/>
              </a:buClr>
              <a:buSzPts val="1800"/>
              <a:buFont typeface="Verdana"/>
              <a:buChar char="»"/>
              <a:defRPr sz="2400"/>
            </a:lvl6pPr>
            <a:lvl7pPr marL="4267093" lvl="6" indent="-457189" algn="l">
              <a:lnSpc>
                <a:spcPct val="90000"/>
              </a:lnSpc>
              <a:spcBef>
                <a:spcPts val="480"/>
              </a:spcBef>
              <a:spcAft>
                <a:spcPts val="0"/>
              </a:spcAft>
              <a:buClr>
                <a:srgbClr val="004D75"/>
              </a:buClr>
              <a:buSzPts val="1800"/>
              <a:buFont typeface="Verdana"/>
              <a:buChar char="»"/>
              <a:defRPr sz="2400"/>
            </a:lvl7pPr>
            <a:lvl8pPr marL="4876678" lvl="7" indent="-457189" algn="l">
              <a:lnSpc>
                <a:spcPct val="90000"/>
              </a:lnSpc>
              <a:spcBef>
                <a:spcPts val="480"/>
              </a:spcBef>
              <a:spcAft>
                <a:spcPts val="0"/>
              </a:spcAft>
              <a:buClr>
                <a:srgbClr val="004D75"/>
              </a:buClr>
              <a:buSzPts val="1800"/>
              <a:buFont typeface="Verdana"/>
              <a:buChar char="»"/>
              <a:defRPr sz="2400"/>
            </a:lvl8pPr>
            <a:lvl9pPr marL="5486263" lvl="8" indent="-457189" algn="l">
              <a:lnSpc>
                <a:spcPct val="90000"/>
              </a:lnSpc>
              <a:spcBef>
                <a:spcPts val="480"/>
              </a:spcBef>
              <a:spcAft>
                <a:spcPts val="480"/>
              </a:spcAft>
              <a:buClr>
                <a:srgbClr val="004D75"/>
              </a:buClr>
              <a:buSzPts val="1800"/>
              <a:buFont typeface="Verdana"/>
              <a:buChar char="»"/>
              <a:defRPr sz="2400"/>
            </a:lvl9pPr>
          </a:lstStyle>
          <a:p>
            <a:endParaRPr/>
          </a:p>
        </p:txBody>
      </p:sp>
      <p:sp>
        <p:nvSpPr>
          <p:cNvPr id="27" name="Google Shape;27;p40"/>
          <p:cNvSpPr txBox="1">
            <a:spLocks noGrp="1"/>
          </p:cNvSpPr>
          <p:nvPr>
            <p:ph type="body" idx="2"/>
          </p:nvPr>
        </p:nvSpPr>
        <p:spPr>
          <a:xfrm>
            <a:off x="6146800" y="1447802"/>
            <a:ext cx="5435600" cy="865261"/>
          </a:xfrm>
          <a:prstGeom prst="rect">
            <a:avLst/>
          </a:prstGeom>
          <a:noFill/>
          <a:ln>
            <a:noFill/>
          </a:ln>
        </p:spPr>
        <p:txBody>
          <a:bodyPr spcFirstLastPara="1" wrap="square" lIns="91425" tIns="45700" rIns="91425" bIns="45700" anchor="t" anchorCtr="0">
            <a:spAutoFit/>
          </a:bodyPr>
          <a:lstStyle>
            <a:lvl1pPr marL="609585" lvl="0" indent="-541853" algn="l">
              <a:lnSpc>
                <a:spcPct val="110000"/>
              </a:lnSpc>
              <a:spcBef>
                <a:spcPts val="1120"/>
              </a:spcBef>
              <a:spcAft>
                <a:spcPts val="0"/>
              </a:spcAft>
              <a:buClr>
                <a:srgbClr val="053663"/>
              </a:buClr>
              <a:buSzPts val="2800"/>
              <a:buFont typeface="Arial"/>
              <a:buChar char="•"/>
              <a:defRPr sz="3733">
                <a:solidFill>
                  <a:srgbClr val="053663"/>
                </a:solidFill>
              </a:defRPr>
            </a:lvl1pPr>
            <a:lvl2pPr marL="1219170" lvl="1" indent="-507987" algn="l">
              <a:lnSpc>
                <a:spcPct val="90000"/>
              </a:lnSpc>
              <a:spcBef>
                <a:spcPts val="747"/>
              </a:spcBef>
              <a:spcAft>
                <a:spcPts val="0"/>
              </a:spcAft>
              <a:buClr>
                <a:srgbClr val="053663"/>
              </a:buClr>
              <a:buSzPts val="2400"/>
              <a:buFont typeface="Arial"/>
              <a:buChar char="–"/>
              <a:defRPr sz="3200">
                <a:solidFill>
                  <a:srgbClr val="053663"/>
                </a:solidFill>
              </a:defRPr>
            </a:lvl2pPr>
            <a:lvl3pPr marL="1828754" lvl="2" indent="-474121" algn="l">
              <a:lnSpc>
                <a:spcPct val="90000"/>
              </a:lnSpc>
              <a:spcBef>
                <a:spcPts val="533"/>
              </a:spcBef>
              <a:spcAft>
                <a:spcPts val="0"/>
              </a:spcAft>
              <a:buClr>
                <a:srgbClr val="053663"/>
              </a:buClr>
              <a:buSzPts val="2000"/>
              <a:buFont typeface="Arial"/>
              <a:buChar char="•"/>
              <a:defRPr sz="2667">
                <a:solidFill>
                  <a:srgbClr val="053663"/>
                </a:solidFill>
              </a:defRPr>
            </a:lvl3pPr>
            <a:lvl4pPr marL="2438339" lvl="3" indent="-457189" algn="l">
              <a:lnSpc>
                <a:spcPct val="90000"/>
              </a:lnSpc>
              <a:spcBef>
                <a:spcPts val="533"/>
              </a:spcBef>
              <a:spcAft>
                <a:spcPts val="0"/>
              </a:spcAft>
              <a:buClr>
                <a:srgbClr val="053663"/>
              </a:buClr>
              <a:buSzPts val="1800"/>
              <a:buFont typeface="Arial"/>
              <a:buChar char="–"/>
              <a:defRPr sz="2400">
                <a:solidFill>
                  <a:srgbClr val="053663"/>
                </a:solidFill>
              </a:defRPr>
            </a:lvl4pPr>
            <a:lvl5pPr marL="3047924" lvl="4" indent="-457189" algn="l">
              <a:lnSpc>
                <a:spcPct val="90000"/>
              </a:lnSpc>
              <a:spcBef>
                <a:spcPts val="480"/>
              </a:spcBef>
              <a:spcAft>
                <a:spcPts val="0"/>
              </a:spcAft>
              <a:buClr>
                <a:srgbClr val="053663"/>
              </a:buClr>
              <a:buSzPts val="1800"/>
              <a:buFont typeface="Arial"/>
              <a:buChar char="»"/>
              <a:defRPr sz="2400">
                <a:solidFill>
                  <a:srgbClr val="053663"/>
                </a:solidFill>
              </a:defRPr>
            </a:lvl5pPr>
            <a:lvl6pPr marL="3657509" lvl="5" indent="-457189" algn="l">
              <a:lnSpc>
                <a:spcPct val="90000"/>
              </a:lnSpc>
              <a:spcBef>
                <a:spcPts val="480"/>
              </a:spcBef>
              <a:spcAft>
                <a:spcPts val="0"/>
              </a:spcAft>
              <a:buClr>
                <a:srgbClr val="004D75"/>
              </a:buClr>
              <a:buSzPts val="1800"/>
              <a:buFont typeface="Verdana"/>
              <a:buChar char="»"/>
              <a:defRPr sz="2400"/>
            </a:lvl6pPr>
            <a:lvl7pPr marL="4267093" lvl="6" indent="-457189" algn="l">
              <a:lnSpc>
                <a:spcPct val="90000"/>
              </a:lnSpc>
              <a:spcBef>
                <a:spcPts val="480"/>
              </a:spcBef>
              <a:spcAft>
                <a:spcPts val="0"/>
              </a:spcAft>
              <a:buClr>
                <a:srgbClr val="004D75"/>
              </a:buClr>
              <a:buSzPts val="1800"/>
              <a:buFont typeface="Verdana"/>
              <a:buChar char="»"/>
              <a:defRPr sz="2400"/>
            </a:lvl7pPr>
            <a:lvl8pPr marL="4876678" lvl="7" indent="-457189" algn="l">
              <a:lnSpc>
                <a:spcPct val="90000"/>
              </a:lnSpc>
              <a:spcBef>
                <a:spcPts val="480"/>
              </a:spcBef>
              <a:spcAft>
                <a:spcPts val="0"/>
              </a:spcAft>
              <a:buClr>
                <a:srgbClr val="004D75"/>
              </a:buClr>
              <a:buSzPts val="1800"/>
              <a:buFont typeface="Verdana"/>
              <a:buChar char="»"/>
              <a:defRPr sz="2400"/>
            </a:lvl8pPr>
            <a:lvl9pPr marL="5486263" lvl="8" indent="-457189" algn="l">
              <a:lnSpc>
                <a:spcPct val="90000"/>
              </a:lnSpc>
              <a:spcBef>
                <a:spcPts val="480"/>
              </a:spcBef>
              <a:spcAft>
                <a:spcPts val="480"/>
              </a:spcAft>
              <a:buClr>
                <a:srgbClr val="004D75"/>
              </a:buClr>
              <a:buSzPts val="1800"/>
              <a:buFont typeface="Verdana"/>
              <a:buChar char="»"/>
              <a:defRPr sz="2400"/>
            </a:lvl9pPr>
          </a:lstStyle>
          <a:p>
            <a:endParaRPr/>
          </a:p>
        </p:txBody>
      </p:sp>
    </p:spTree>
    <p:extLst>
      <p:ext uri="{BB962C8B-B14F-4D97-AF65-F5344CB8AC3E}">
        <p14:creationId xmlns:p14="http://schemas.microsoft.com/office/powerpoint/2010/main" val="34958038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
        <p:cNvGrpSpPr/>
        <p:nvPr/>
      </p:nvGrpSpPr>
      <p:grpSpPr>
        <a:xfrm>
          <a:off x="0" y="0"/>
          <a:ext cx="0" cy="0"/>
          <a:chOff x="0" y="0"/>
          <a:chExt cx="0" cy="0"/>
        </a:xfrm>
      </p:grpSpPr>
      <p:sp>
        <p:nvSpPr>
          <p:cNvPr id="29" name="Google Shape;29;p41"/>
          <p:cNvSpPr txBox="1">
            <a:spLocks noGrp="1"/>
          </p:cNvSpPr>
          <p:nvPr>
            <p:ph type="body" idx="1"/>
          </p:nvPr>
        </p:nvSpPr>
        <p:spPr>
          <a:xfrm>
            <a:off x="609600" y="1412658"/>
            <a:ext cx="5386917" cy="762220"/>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960"/>
              </a:spcBef>
              <a:spcAft>
                <a:spcPts val="0"/>
              </a:spcAft>
              <a:buClr>
                <a:srgbClr val="053663"/>
              </a:buClr>
              <a:buSzPts val="2400"/>
              <a:buFont typeface="Arial"/>
              <a:buNone/>
              <a:defRPr sz="3200" b="1"/>
            </a:lvl1pPr>
            <a:lvl2pPr marL="1219170" lvl="1" indent="-304792" algn="l">
              <a:lnSpc>
                <a:spcPct val="90000"/>
              </a:lnSpc>
              <a:spcBef>
                <a:spcPts val="640"/>
              </a:spcBef>
              <a:spcAft>
                <a:spcPts val="0"/>
              </a:spcAft>
              <a:buClr>
                <a:srgbClr val="053663"/>
              </a:buClr>
              <a:buSzPts val="2000"/>
              <a:buFont typeface="Arial"/>
              <a:buNone/>
              <a:defRPr sz="2667" b="1"/>
            </a:lvl2pPr>
            <a:lvl3pPr marL="1828754" lvl="2" indent="-304792" algn="l">
              <a:lnSpc>
                <a:spcPct val="90000"/>
              </a:lnSpc>
              <a:spcBef>
                <a:spcPts val="480"/>
              </a:spcBef>
              <a:spcAft>
                <a:spcPts val="0"/>
              </a:spcAft>
              <a:buClr>
                <a:srgbClr val="053663"/>
              </a:buClr>
              <a:buSzPts val="1800"/>
              <a:buFont typeface="Arial"/>
              <a:buNone/>
              <a:defRPr sz="2400" b="1"/>
            </a:lvl3pPr>
            <a:lvl4pPr marL="2438339" lvl="3" indent="-304792" algn="l">
              <a:lnSpc>
                <a:spcPct val="90000"/>
              </a:lnSpc>
              <a:spcBef>
                <a:spcPts val="480"/>
              </a:spcBef>
              <a:spcAft>
                <a:spcPts val="0"/>
              </a:spcAft>
              <a:buClr>
                <a:srgbClr val="053663"/>
              </a:buClr>
              <a:buSzPts val="1600"/>
              <a:buFont typeface="Arial"/>
              <a:buNone/>
              <a:defRPr sz="2133" b="1"/>
            </a:lvl4pPr>
            <a:lvl5pPr marL="3047924" lvl="4" indent="-304792" algn="l">
              <a:lnSpc>
                <a:spcPct val="90000"/>
              </a:lnSpc>
              <a:spcBef>
                <a:spcPts val="427"/>
              </a:spcBef>
              <a:spcAft>
                <a:spcPts val="0"/>
              </a:spcAft>
              <a:buClr>
                <a:srgbClr val="053663"/>
              </a:buClr>
              <a:buSzPts val="1600"/>
              <a:buFont typeface="Arial"/>
              <a:buNone/>
              <a:defRPr sz="2133" b="1"/>
            </a:lvl5pPr>
            <a:lvl6pPr marL="3657509" lvl="5" indent="-304792" algn="l">
              <a:lnSpc>
                <a:spcPct val="90000"/>
              </a:lnSpc>
              <a:spcBef>
                <a:spcPts val="427"/>
              </a:spcBef>
              <a:spcAft>
                <a:spcPts val="0"/>
              </a:spcAft>
              <a:buClr>
                <a:srgbClr val="004D75"/>
              </a:buClr>
              <a:buSzPts val="1600"/>
              <a:buFont typeface="Verdana"/>
              <a:buNone/>
              <a:defRPr sz="2133" b="1"/>
            </a:lvl6pPr>
            <a:lvl7pPr marL="4267093" lvl="6" indent="-304792" algn="l">
              <a:lnSpc>
                <a:spcPct val="90000"/>
              </a:lnSpc>
              <a:spcBef>
                <a:spcPts val="427"/>
              </a:spcBef>
              <a:spcAft>
                <a:spcPts val="0"/>
              </a:spcAft>
              <a:buClr>
                <a:srgbClr val="004D75"/>
              </a:buClr>
              <a:buSzPts val="1600"/>
              <a:buFont typeface="Verdana"/>
              <a:buNone/>
              <a:defRPr sz="2133" b="1"/>
            </a:lvl7pPr>
            <a:lvl8pPr marL="4876678" lvl="7" indent="-304792" algn="l">
              <a:lnSpc>
                <a:spcPct val="90000"/>
              </a:lnSpc>
              <a:spcBef>
                <a:spcPts val="427"/>
              </a:spcBef>
              <a:spcAft>
                <a:spcPts val="0"/>
              </a:spcAft>
              <a:buClr>
                <a:srgbClr val="004D75"/>
              </a:buClr>
              <a:buSzPts val="1600"/>
              <a:buFont typeface="Verdana"/>
              <a:buNone/>
              <a:defRPr sz="2133" b="1"/>
            </a:lvl8pPr>
            <a:lvl9pPr marL="5486263" lvl="8" indent="-304792" algn="l">
              <a:lnSpc>
                <a:spcPct val="90000"/>
              </a:lnSpc>
              <a:spcBef>
                <a:spcPts val="427"/>
              </a:spcBef>
              <a:spcAft>
                <a:spcPts val="427"/>
              </a:spcAft>
              <a:buClr>
                <a:srgbClr val="004D75"/>
              </a:buClr>
              <a:buSzPts val="1600"/>
              <a:buFont typeface="Verdana"/>
              <a:buNone/>
              <a:defRPr sz="2133" b="1"/>
            </a:lvl9pPr>
          </a:lstStyle>
          <a:p>
            <a:endParaRPr/>
          </a:p>
        </p:txBody>
      </p:sp>
      <p:sp>
        <p:nvSpPr>
          <p:cNvPr id="30" name="Google Shape;30;p41"/>
          <p:cNvSpPr txBox="1">
            <a:spLocks noGrp="1"/>
          </p:cNvSpPr>
          <p:nvPr>
            <p:ph type="body" idx="2"/>
          </p:nvPr>
        </p:nvSpPr>
        <p:spPr>
          <a:xfrm>
            <a:off x="609600" y="2174877"/>
            <a:ext cx="5386917" cy="762220"/>
          </a:xfrm>
          <a:prstGeom prst="rect">
            <a:avLst/>
          </a:prstGeom>
          <a:noFill/>
          <a:ln>
            <a:noFill/>
          </a:ln>
        </p:spPr>
        <p:txBody>
          <a:bodyPr spcFirstLastPara="1" wrap="square" lIns="91425" tIns="45700" rIns="91425" bIns="45700" anchor="t" anchorCtr="0">
            <a:spAutoFit/>
          </a:bodyPr>
          <a:lstStyle>
            <a:lvl1pPr marL="609585" lvl="0" indent="-507987" algn="l">
              <a:lnSpc>
                <a:spcPct val="110000"/>
              </a:lnSpc>
              <a:spcBef>
                <a:spcPts val="960"/>
              </a:spcBef>
              <a:spcAft>
                <a:spcPts val="0"/>
              </a:spcAft>
              <a:buClr>
                <a:srgbClr val="053663"/>
              </a:buClr>
              <a:buSzPts val="2400"/>
              <a:buFont typeface="Arial"/>
              <a:buChar char="•"/>
              <a:defRPr sz="3200"/>
            </a:lvl1pPr>
            <a:lvl2pPr marL="1219170" lvl="1" indent="-474121" algn="l">
              <a:lnSpc>
                <a:spcPct val="90000"/>
              </a:lnSpc>
              <a:spcBef>
                <a:spcPts val="640"/>
              </a:spcBef>
              <a:spcAft>
                <a:spcPts val="0"/>
              </a:spcAft>
              <a:buClr>
                <a:srgbClr val="053663"/>
              </a:buClr>
              <a:buSzPts val="2000"/>
              <a:buFont typeface="Arial"/>
              <a:buChar char="–"/>
              <a:defRPr sz="2667"/>
            </a:lvl2pPr>
            <a:lvl3pPr marL="1828754" lvl="2" indent="-457189" algn="l">
              <a:lnSpc>
                <a:spcPct val="90000"/>
              </a:lnSpc>
              <a:spcBef>
                <a:spcPts val="480"/>
              </a:spcBef>
              <a:spcAft>
                <a:spcPts val="0"/>
              </a:spcAft>
              <a:buClr>
                <a:srgbClr val="053663"/>
              </a:buClr>
              <a:buSzPts val="1800"/>
              <a:buFont typeface="Arial"/>
              <a:buChar char="•"/>
              <a:defRPr sz="2400"/>
            </a:lvl3pPr>
            <a:lvl4pPr marL="2438339" lvl="3" indent="-440256" algn="l">
              <a:lnSpc>
                <a:spcPct val="90000"/>
              </a:lnSpc>
              <a:spcBef>
                <a:spcPts val="480"/>
              </a:spcBef>
              <a:spcAft>
                <a:spcPts val="0"/>
              </a:spcAft>
              <a:buClr>
                <a:srgbClr val="053663"/>
              </a:buClr>
              <a:buSzPts val="1600"/>
              <a:buFont typeface="Arial"/>
              <a:buChar char="–"/>
              <a:defRPr sz="2133"/>
            </a:lvl4pPr>
            <a:lvl5pPr marL="3047924" lvl="4" indent="-440256" algn="l">
              <a:lnSpc>
                <a:spcPct val="90000"/>
              </a:lnSpc>
              <a:spcBef>
                <a:spcPts val="427"/>
              </a:spcBef>
              <a:spcAft>
                <a:spcPts val="0"/>
              </a:spcAft>
              <a:buClr>
                <a:srgbClr val="053663"/>
              </a:buClr>
              <a:buSzPts val="1600"/>
              <a:buFont typeface="Arial"/>
              <a:buChar char="»"/>
              <a:defRPr sz="2133"/>
            </a:lvl5pPr>
            <a:lvl6pPr marL="3657509" lvl="5" indent="-440256" algn="l">
              <a:lnSpc>
                <a:spcPct val="90000"/>
              </a:lnSpc>
              <a:spcBef>
                <a:spcPts val="427"/>
              </a:spcBef>
              <a:spcAft>
                <a:spcPts val="0"/>
              </a:spcAft>
              <a:buClr>
                <a:srgbClr val="004D75"/>
              </a:buClr>
              <a:buSzPts val="1600"/>
              <a:buFont typeface="Verdana"/>
              <a:buChar char="»"/>
              <a:defRPr sz="2133"/>
            </a:lvl6pPr>
            <a:lvl7pPr marL="4267093" lvl="6" indent="-440256" algn="l">
              <a:lnSpc>
                <a:spcPct val="90000"/>
              </a:lnSpc>
              <a:spcBef>
                <a:spcPts val="427"/>
              </a:spcBef>
              <a:spcAft>
                <a:spcPts val="0"/>
              </a:spcAft>
              <a:buClr>
                <a:srgbClr val="004D75"/>
              </a:buClr>
              <a:buSzPts val="1600"/>
              <a:buFont typeface="Verdana"/>
              <a:buChar char="»"/>
              <a:defRPr sz="2133"/>
            </a:lvl7pPr>
            <a:lvl8pPr marL="4876678" lvl="7" indent="-440256" algn="l">
              <a:lnSpc>
                <a:spcPct val="90000"/>
              </a:lnSpc>
              <a:spcBef>
                <a:spcPts val="427"/>
              </a:spcBef>
              <a:spcAft>
                <a:spcPts val="0"/>
              </a:spcAft>
              <a:buClr>
                <a:srgbClr val="004D75"/>
              </a:buClr>
              <a:buSzPts val="1600"/>
              <a:buFont typeface="Verdana"/>
              <a:buChar char="»"/>
              <a:defRPr sz="2133"/>
            </a:lvl8pPr>
            <a:lvl9pPr marL="5486263" lvl="8" indent="-440256" algn="l">
              <a:lnSpc>
                <a:spcPct val="90000"/>
              </a:lnSpc>
              <a:spcBef>
                <a:spcPts val="427"/>
              </a:spcBef>
              <a:spcAft>
                <a:spcPts val="427"/>
              </a:spcAft>
              <a:buClr>
                <a:srgbClr val="004D75"/>
              </a:buClr>
              <a:buSzPts val="1600"/>
              <a:buFont typeface="Verdana"/>
              <a:buChar char="»"/>
              <a:defRPr sz="2133"/>
            </a:lvl9pPr>
          </a:lstStyle>
          <a:p>
            <a:endParaRPr/>
          </a:p>
        </p:txBody>
      </p:sp>
      <p:sp>
        <p:nvSpPr>
          <p:cNvPr id="31" name="Google Shape;31;p41"/>
          <p:cNvSpPr txBox="1">
            <a:spLocks noGrp="1"/>
          </p:cNvSpPr>
          <p:nvPr>
            <p:ph type="body" idx="3"/>
          </p:nvPr>
        </p:nvSpPr>
        <p:spPr>
          <a:xfrm>
            <a:off x="6193372" y="1412658"/>
            <a:ext cx="5389033" cy="762220"/>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960"/>
              </a:spcBef>
              <a:spcAft>
                <a:spcPts val="0"/>
              </a:spcAft>
              <a:buClr>
                <a:srgbClr val="053663"/>
              </a:buClr>
              <a:buSzPts val="2400"/>
              <a:buFont typeface="Arial"/>
              <a:buNone/>
              <a:defRPr sz="3200" b="1"/>
            </a:lvl1pPr>
            <a:lvl2pPr marL="1219170" lvl="1" indent="-304792" algn="l">
              <a:lnSpc>
                <a:spcPct val="90000"/>
              </a:lnSpc>
              <a:spcBef>
                <a:spcPts val="640"/>
              </a:spcBef>
              <a:spcAft>
                <a:spcPts val="0"/>
              </a:spcAft>
              <a:buClr>
                <a:srgbClr val="053663"/>
              </a:buClr>
              <a:buSzPts val="2000"/>
              <a:buFont typeface="Arial"/>
              <a:buNone/>
              <a:defRPr sz="2667" b="1"/>
            </a:lvl2pPr>
            <a:lvl3pPr marL="1828754" lvl="2" indent="-304792" algn="l">
              <a:lnSpc>
                <a:spcPct val="90000"/>
              </a:lnSpc>
              <a:spcBef>
                <a:spcPts val="480"/>
              </a:spcBef>
              <a:spcAft>
                <a:spcPts val="0"/>
              </a:spcAft>
              <a:buClr>
                <a:srgbClr val="053663"/>
              </a:buClr>
              <a:buSzPts val="1800"/>
              <a:buFont typeface="Arial"/>
              <a:buNone/>
              <a:defRPr sz="2400" b="1"/>
            </a:lvl3pPr>
            <a:lvl4pPr marL="2438339" lvl="3" indent="-304792" algn="l">
              <a:lnSpc>
                <a:spcPct val="90000"/>
              </a:lnSpc>
              <a:spcBef>
                <a:spcPts val="480"/>
              </a:spcBef>
              <a:spcAft>
                <a:spcPts val="0"/>
              </a:spcAft>
              <a:buClr>
                <a:srgbClr val="053663"/>
              </a:buClr>
              <a:buSzPts val="1600"/>
              <a:buFont typeface="Arial"/>
              <a:buNone/>
              <a:defRPr sz="2133" b="1"/>
            </a:lvl4pPr>
            <a:lvl5pPr marL="3047924" lvl="4" indent="-304792" algn="l">
              <a:lnSpc>
                <a:spcPct val="90000"/>
              </a:lnSpc>
              <a:spcBef>
                <a:spcPts val="427"/>
              </a:spcBef>
              <a:spcAft>
                <a:spcPts val="0"/>
              </a:spcAft>
              <a:buClr>
                <a:srgbClr val="053663"/>
              </a:buClr>
              <a:buSzPts val="1600"/>
              <a:buFont typeface="Arial"/>
              <a:buNone/>
              <a:defRPr sz="2133" b="1"/>
            </a:lvl5pPr>
            <a:lvl6pPr marL="3657509" lvl="5" indent="-304792" algn="l">
              <a:lnSpc>
                <a:spcPct val="90000"/>
              </a:lnSpc>
              <a:spcBef>
                <a:spcPts val="427"/>
              </a:spcBef>
              <a:spcAft>
                <a:spcPts val="0"/>
              </a:spcAft>
              <a:buClr>
                <a:srgbClr val="004D75"/>
              </a:buClr>
              <a:buSzPts val="1600"/>
              <a:buFont typeface="Verdana"/>
              <a:buNone/>
              <a:defRPr sz="2133" b="1"/>
            </a:lvl6pPr>
            <a:lvl7pPr marL="4267093" lvl="6" indent="-304792" algn="l">
              <a:lnSpc>
                <a:spcPct val="90000"/>
              </a:lnSpc>
              <a:spcBef>
                <a:spcPts val="427"/>
              </a:spcBef>
              <a:spcAft>
                <a:spcPts val="0"/>
              </a:spcAft>
              <a:buClr>
                <a:srgbClr val="004D75"/>
              </a:buClr>
              <a:buSzPts val="1600"/>
              <a:buFont typeface="Verdana"/>
              <a:buNone/>
              <a:defRPr sz="2133" b="1"/>
            </a:lvl7pPr>
            <a:lvl8pPr marL="4876678" lvl="7" indent="-304792" algn="l">
              <a:lnSpc>
                <a:spcPct val="90000"/>
              </a:lnSpc>
              <a:spcBef>
                <a:spcPts val="427"/>
              </a:spcBef>
              <a:spcAft>
                <a:spcPts val="0"/>
              </a:spcAft>
              <a:buClr>
                <a:srgbClr val="004D75"/>
              </a:buClr>
              <a:buSzPts val="1600"/>
              <a:buFont typeface="Verdana"/>
              <a:buNone/>
              <a:defRPr sz="2133" b="1"/>
            </a:lvl8pPr>
            <a:lvl9pPr marL="5486263" lvl="8" indent="-304792" algn="l">
              <a:lnSpc>
                <a:spcPct val="90000"/>
              </a:lnSpc>
              <a:spcBef>
                <a:spcPts val="427"/>
              </a:spcBef>
              <a:spcAft>
                <a:spcPts val="427"/>
              </a:spcAft>
              <a:buClr>
                <a:srgbClr val="004D75"/>
              </a:buClr>
              <a:buSzPts val="1600"/>
              <a:buFont typeface="Verdana"/>
              <a:buNone/>
              <a:defRPr sz="2133" b="1"/>
            </a:lvl9pPr>
          </a:lstStyle>
          <a:p>
            <a:endParaRPr/>
          </a:p>
        </p:txBody>
      </p:sp>
      <p:sp>
        <p:nvSpPr>
          <p:cNvPr id="32" name="Google Shape;32;p41"/>
          <p:cNvSpPr txBox="1">
            <a:spLocks noGrp="1"/>
          </p:cNvSpPr>
          <p:nvPr>
            <p:ph type="body" idx="4"/>
          </p:nvPr>
        </p:nvSpPr>
        <p:spPr>
          <a:xfrm>
            <a:off x="6193372" y="2174877"/>
            <a:ext cx="5389033" cy="762220"/>
          </a:xfrm>
          <a:prstGeom prst="rect">
            <a:avLst/>
          </a:prstGeom>
          <a:noFill/>
          <a:ln>
            <a:noFill/>
          </a:ln>
        </p:spPr>
        <p:txBody>
          <a:bodyPr spcFirstLastPara="1" wrap="square" lIns="91425" tIns="45700" rIns="91425" bIns="45700" anchor="t" anchorCtr="0">
            <a:spAutoFit/>
          </a:bodyPr>
          <a:lstStyle>
            <a:lvl1pPr marL="609585" lvl="0" indent="-507987" algn="l">
              <a:lnSpc>
                <a:spcPct val="110000"/>
              </a:lnSpc>
              <a:spcBef>
                <a:spcPts val="960"/>
              </a:spcBef>
              <a:spcAft>
                <a:spcPts val="0"/>
              </a:spcAft>
              <a:buClr>
                <a:srgbClr val="053663"/>
              </a:buClr>
              <a:buSzPts val="2400"/>
              <a:buFont typeface="Arial"/>
              <a:buChar char="•"/>
              <a:defRPr sz="3200"/>
            </a:lvl1pPr>
            <a:lvl2pPr marL="1219170" lvl="1" indent="-474121" algn="l">
              <a:lnSpc>
                <a:spcPct val="90000"/>
              </a:lnSpc>
              <a:spcBef>
                <a:spcPts val="640"/>
              </a:spcBef>
              <a:spcAft>
                <a:spcPts val="0"/>
              </a:spcAft>
              <a:buClr>
                <a:srgbClr val="053663"/>
              </a:buClr>
              <a:buSzPts val="2000"/>
              <a:buFont typeface="Arial"/>
              <a:buChar char="–"/>
              <a:defRPr sz="2667"/>
            </a:lvl2pPr>
            <a:lvl3pPr marL="1828754" lvl="2" indent="-457189" algn="l">
              <a:lnSpc>
                <a:spcPct val="90000"/>
              </a:lnSpc>
              <a:spcBef>
                <a:spcPts val="480"/>
              </a:spcBef>
              <a:spcAft>
                <a:spcPts val="0"/>
              </a:spcAft>
              <a:buClr>
                <a:srgbClr val="053663"/>
              </a:buClr>
              <a:buSzPts val="1800"/>
              <a:buFont typeface="Arial"/>
              <a:buChar char="•"/>
              <a:defRPr sz="2400"/>
            </a:lvl3pPr>
            <a:lvl4pPr marL="2438339" lvl="3" indent="-440256" algn="l">
              <a:lnSpc>
                <a:spcPct val="90000"/>
              </a:lnSpc>
              <a:spcBef>
                <a:spcPts val="480"/>
              </a:spcBef>
              <a:spcAft>
                <a:spcPts val="0"/>
              </a:spcAft>
              <a:buClr>
                <a:srgbClr val="053663"/>
              </a:buClr>
              <a:buSzPts val="1600"/>
              <a:buFont typeface="Arial"/>
              <a:buChar char="–"/>
              <a:defRPr sz="2133"/>
            </a:lvl4pPr>
            <a:lvl5pPr marL="3047924" lvl="4" indent="-440256" algn="l">
              <a:lnSpc>
                <a:spcPct val="90000"/>
              </a:lnSpc>
              <a:spcBef>
                <a:spcPts val="427"/>
              </a:spcBef>
              <a:spcAft>
                <a:spcPts val="0"/>
              </a:spcAft>
              <a:buClr>
                <a:srgbClr val="053663"/>
              </a:buClr>
              <a:buSzPts val="1600"/>
              <a:buFont typeface="Arial"/>
              <a:buChar char="»"/>
              <a:defRPr sz="2133"/>
            </a:lvl5pPr>
            <a:lvl6pPr marL="3657509" lvl="5" indent="-440256" algn="l">
              <a:lnSpc>
                <a:spcPct val="90000"/>
              </a:lnSpc>
              <a:spcBef>
                <a:spcPts val="427"/>
              </a:spcBef>
              <a:spcAft>
                <a:spcPts val="0"/>
              </a:spcAft>
              <a:buClr>
                <a:srgbClr val="004D75"/>
              </a:buClr>
              <a:buSzPts val="1600"/>
              <a:buFont typeface="Verdana"/>
              <a:buChar char="»"/>
              <a:defRPr sz="2133"/>
            </a:lvl6pPr>
            <a:lvl7pPr marL="4267093" lvl="6" indent="-440256" algn="l">
              <a:lnSpc>
                <a:spcPct val="90000"/>
              </a:lnSpc>
              <a:spcBef>
                <a:spcPts val="427"/>
              </a:spcBef>
              <a:spcAft>
                <a:spcPts val="0"/>
              </a:spcAft>
              <a:buClr>
                <a:srgbClr val="004D75"/>
              </a:buClr>
              <a:buSzPts val="1600"/>
              <a:buFont typeface="Verdana"/>
              <a:buChar char="»"/>
              <a:defRPr sz="2133"/>
            </a:lvl7pPr>
            <a:lvl8pPr marL="4876678" lvl="7" indent="-440256" algn="l">
              <a:lnSpc>
                <a:spcPct val="90000"/>
              </a:lnSpc>
              <a:spcBef>
                <a:spcPts val="427"/>
              </a:spcBef>
              <a:spcAft>
                <a:spcPts val="0"/>
              </a:spcAft>
              <a:buClr>
                <a:srgbClr val="004D75"/>
              </a:buClr>
              <a:buSzPts val="1600"/>
              <a:buFont typeface="Verdana"/>
              <a:buChar char="»"/>
              <a:defRPr sz="2133"/>
            </a:lvl8pPr>
            <a:lvl9pPr marL="5486263" lvl="8" indent="-440256" algn="l">
              <a:lnSpc>
                <a:spcPct val="90000"/>
              </a:lnSpc>
              <a:spcBef>
                <a:spcPts val="427"/>
              </a:spcBef>
              <a:spcAft>
                <a:spcPts val="427"/>
              </a:spcAft>
              <a:buClr>
                <a:srgbClr val="004D75"/>
              </a:buClr>
              <a:buSzPts val="1600"/>
              <a:buFont typeface="Verdana"/>
              <a:buChar char="»"/>
              <a:defRPr sz="2133"/>
            </a:lvl9pPr>
          </a:lstStyle>
          <a:p>
            <a:endParaRPr/>
          </a:p>
        </p:txBody>
      </p:sp>
    </p:spTree>
    <p:extLst>
      <p:ext uri="{BB962C8B-B14F-4D97-AF65-F5344CB8AC3E}">
        <p14:creationId xmlns:p14="http://schemas.microsoft.com/office/powerpoint/2010/main" val="8332079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2713704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675176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44"/>
          <p:cNvSpPr txBox="1">
            <a:spLocks noGrp="1"/>
          </p:cNvSpPr>
          <p:nvPr>
            <p:ph type="title"/>
          </p:nvPr>
        </p:nvSpPr>
        <p:spPr>
          <a:xfrm>
            <a:off x="609603" y="1114824"/>
            <a:ext cx="4011084" cy="116205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667"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37" name="Google Shape;37;p44"/>
          <p:cNvSpPr txBox="1">
            <a:spLocks noGrp="1"/>
          </p:cNvSpPr>
          <p:nvPr>
            <p:ph type="body" idx="1"/>
          </p:nvPr>
        </p:nvSpPr>
        <p:spPr>
          <a:xfrm>
            <a:off x="4766733" y="1114826"/>
            <a:ext cx="6815667" cy="981319"/>
          </a:xfrm>
          <a:prstGeom prst="rect">
            <a:avLst/>
          </a:prstGeom>
          <a:noFill/>
          <a:ln>
            <a:noFill/>
          </a:ln>
        </p:spPr>
        <p:txBody>
          <a:bodyPr spcFirstLastPara="1" wrap="square" lIns="91425" tIns="45700" rIns="91425" bIns="45700" anchor="t" anchorCtr="0">
            <a:spAutoFit/>
          </a:bodyPr>
          <a:lstStyle>
            <a:lvl1pPr marL="609585" lvl="0" indent="-575719" algn="l">
              <a:lnSpc>
                <a:spcPct val="110000"/>
              </a:lnSpc>
              <a:spcBef>
                <a:spcPts val="1280"/>
              </a:spcBef>
              <a:spcAft>
                <a:spcPts val="0"/>
              </a:spcAft>
              <a:buClr>
                <a:srgbClr val="053663"/>
              </a:buClr>
              <a:buSzPts val="3200"/>
              <a:buFont typeface="Arial"/>
              <a:buChar char="•"/>
              <a:defRPr sz="4267"/>
            </a:lvl1pPr>
            <a:lvl2pPr marL="1219170" lvl="1" indent="-541853" algn="l">
              <a:lnSpc>
                <a:spcPct val="90000"/>
              </a:lnSpc>
              <a:spcBef>
                <a:spcPts val="853"/>
              </a:spcBef>
              <a:spcAft>
                <a:spcPts val="0"/>
              </a:spcAft>
              <a:buClr>
                <a:srgbClr val="053663"/>
              </a:buClr>
              <a:buSzPts val="2800"/>
              <a:buFont typeface="Arial"/>
              <a:buChar char="–"/>
              <a:defRPr sz="3733"/>
            </a:lvl2pPr>
            <a:lvl3pPr marL="1828754" lvl="2" indent="-507987" algn="l">
              <a:lnSpc>
                <a:spcPct val="90000"/>
              </a:lnSpc>
              <a:spcBef>
                <a:spcPts val="640"/>
              </a:spcBef>
              <a:spcAft>
                <a:spcPts val="0"/>
              </a:spcAft>
              <a:buClr>
                <a:srgbClr val="053663"/>
              </a:buClr>
              <a:buSzPts val="2400"/>
              <a:buFont typeface="Arial"/>
              <a:buChar char="•"/>
              <a:defRPr sz="3200"/>
            </a:lvl3pPr>
            <a:lvl4pPr marL="2438339" lvl="3" indent="-474121" algn="l">
              <a:lnSpc>
                <a:spcPct val="90000"/>
              </a:lnSpc>
              <a:spcBef>
                <a:spcPts val="640"/>
              </a:spcBef>
              <a:spcAft>
                <a:spcPts val="0"/>
              </a:spcAft>
              <a:buClr>
                <a:srgbClr val="053663"/>
              </a:buClr>
              <a:buSzPts val="2000"/>
              <a:buFont typeface="Arial"/>
              <a:buChar char="–"/>
              <a:defRPr sz="2667"/>
            </a:lvl4pPr>
            <a:lvl5pPr marL="3047924" lvl="4" indent="-474121" algn="l">
              <a:lnSpc>
                <a:spcPct val="90000"/>
              </a:lnSpc>
              <a:spcBef>
                <a:spcPts val="533"/>
              </a:spcBef>
              <a:spcAft>
                <a:spcPts val="0"/>
              </a:spcAft>
              <a:buClr>
                <a:srgbClr val="053663"/>
              </a:buClr>
              <a:buSzPts val="2000"/>
              <a:buFont typeface="Arial"/>
              <a:buChar char="»"/>
              <a:defRPr sz="2667"/>
            </a:lvl5pPr>
            <a:lvl6pPr marL="3657509" lvl="5" indent="-474121" algn="l">
              <a:lnSpc>
                <a:spcPct val="90000"/>
              </a:lnSpc>
              <a:spcBef>
                <a:spcPts val="533"/>
              </a:spcBef>
              <a:spcAft>
                <a:spcPts val="0"/>
              </a:spcAft>
              <a:buClr>
                <a:srgbClr val="004D75"/>
              </a:buClr>
              <a:buSzPts val="2000"/>
              <a:buFont typeface="Verdana"/>
              <a:buChar char="»"/>
              <a:defRPr sz="2667"/>
            </a:lvl6pPr>
            <a:lvl7pPr marL="4267093" lvl="6" indent="-474121" algn="l">
              <a:lnSpc>
                <a:spcPct val="90000"/>
              </a:lnSpc>
              <a:spcBef>
                <a:spcPts val="533"/>
              </a:spcBef>
              <a:spcAft>
                <a:spcPts val="0"/>
              </a:spcAft>
              <a:buClr>
                <a:srgbClr val="004D75"/>
              </a:buClr>
              <a:buSzPts val="2000"/>
              <a:buFont typeface="Verdana"/>
              <a:buChar char="»"/>
              <a:defRPr sz="2667"/>
            </a:lvl7pPr>
            <a:lvl8pPr marL="4876678" lvl="7" indent="-474121" algn="l">
              <a:lnSpc>
                <a:spcPct val="90000"/>
              </a:lnSpc>
              <a:spcBef>
                <a:spcPts val="533"/>
              </a:spcBef>
              <a:spcAft>
                <a:spcPts val="0"/>
              </a:spcAft>
              <a:buClr>
                <a:srgbClr val="004D75"/>
              </a:buClr>
              <a:buSzPts val="2000"/>
              <a:buFont typeface="Verdana"/>
              <a:buChar char="»"/>
              <a:defRPr sz="2667"/>
            </a:lvl8pPr>
            <a:lvl9pPr marL="5486263" lvl="8" indent="-474121" algn="l">
              <a:lnSpc>
                <a:spcPct val="90000"/>
              </a:lnSpc>
              <a:spcBef>
                <a:spcPts val="533"/>
              </a:spcBef>
              <a:spcAft>
                <a:spcPts val="533"/>
              </a:spcAft>
              <a:buClr>
                <a:srgbClr val="004D75"/>
              </a:buClr>
              <a:buSzPts val="2000"/>
              <a:buFont typeface="Verdana"/>
              <a:buChar char="»"/>
              <a:defRPr sz="2667"/>
            </a:lvl9pPr>
          </a:lstStyle>
          <a:p>
            <a:endParaRPr/>
          </a:p>
        </p:txBody>
      </p:sp>
      <p:sp>
        <p:nvSpPr>
          <p:cNvPr id="38" name="Google Shape;38;p44"/>
          <p:cNvSpPr txBox="1">
            <a:spLocks noGrp="1"/>
          </p:cNvSpPr>
          <p:nvPr>
            <p:ph type="body" idx="2"/>
          </p:nvPr>
        </p:nvSpPr>
        <p:spPr>
          <a:xfrm>
            <a:off x="609603" y="2276875"/>
            <a:ext cx="4011084" cy="485285"/>
          </a:xfrm>
          <a:prstGeom prst="rect">
            <a:avLst/>
          </a:prstGeom>
          <a:noFill/>
          <a:ln>
            <a:noFill/>
          </a:ln>
        </p:spPr>
        <p:txBody>
          <a:bodyPr spcFirstLastPara="1" wrap="square" lIns="91425" tIns="45700" rIns="91425" bIns="45700" anchor="t" anchorCtr="0">
            <a:spAutoFit/>
          </a:bodyPr>
          <a:lstStyle>
            <a:lvl1pPr marL="609585" lvl="0" indent="-304792" algn="l">
              <a:lnSpc>
                <a:spcPct val="110000"/>
              </a:lnSpc>
              <a:spcBef>
                <a:spcPts val="560"/>
              </a:spcBef>
              <a:spcAft>
                <a:spcPts val="0"/>
              </a:spcAft>
              <a:buClr>
                <a:srgbClr val="053663"/>
              </a:buClr>
              <a:buSzPts val="1400"/>
              <a:buFont typeface="Arial"/>
              <a:buNone/>
              <a:defRPr sz="1867"/>
            </a:lvl1pPr>
            <a:lvl2pPr marL="1219170" lvl="1" indent="-304792" algn="l">
              <a:lnSpc>
                <a:spcPct val="90000"/>
              </a:lnSpc>
              <a:spcBef>
                <a:spcPts val="373"/>
              </a:spcBef>
              <a:spcAft>
                <a:spcPts val="0"/>
              </a:spcAft>
              <a:buClr>
                <a:srgbClr val="053663"/>
              </a:buClr>
              <a:buSzPts val="1200"/>
              <a:buFont typeface="Arial"/>
              <a:buNone/>
              <a:defRPr sz="1600"/>
            </a:lvl2pPr>
            <a:lvl3pPr marL="1828754" lvl="2" indent="-304792" algn="l">
              <a:lnSpc>
                <a:spcPct val="90000"/>
              </a:lnSpc>
              <a:spcBef>
                <a:spcPts val="267"/>
              </a:spcBef>
              <a:spcAft>
                <a:spcPts val="0"/>
              </a:spcAft>
              <a:buClr>
                <a:srgbClr val="053663"/>
              </a:buClr>
              <a:buSzPts val="1000"/>
              <a:buFont typeface="Arial"/>
              <a:buNone/>
              <a:defRPr sz="1333"/>
            </a:lvl3pPr>
            <a:lvl4pPr marL="2438339" lvl="3" indent="-304792" algn="l">
              <a:lnSpc>
                <a:spcPct val="90000"/>
              </a:lnSpc>
              <a:spcBef>
                <a:spcPts val="267"/>
              </a:spcBef>
              <a:spcAft>
                <a:spcPts val="0"/>
              </a:spcAft>
              <a:buClr>
                <a:srgbClr val="053663"/>
              </a:buClr>
              <a:buSzPts val="900"/>
              <a:buFont typeface="Arial"/>
              <a:buNone/>
              <a:defRPr sz="1200"/>
            </a:lvl4pPr>
            <a:lvl5pPr marL="3047924" lvl="4" indent="-304792" algn="l">
              <a:lnSpc>
                <a:spcPct val="90000"/>
              </a:lnSpc>
              <a:spcBef>
                <a:spcPts val="240"/>
              </a:spcBef>
              <a:spcAft>
                <a:spcPts val="0"/>
              </a:spcAft>
              <a:buClr>
                <a:srgbClr val="053663"/>
              </a:buClr>
              <a:buSzPts val="900"/>
              <a:buFont typeface="Arial"/>
              <a:buNone/>
              <a:defRPr sz="1200"/>
            </a:lvl5pPr>
            <a:lvl6pPr marL="3657509" lvl="5" indent="-304792" algn="l">
              <a:lnSpc>
                <a:spcPct val="90000"/>
              </a:lnSpc>
              <a:spcBef>
                <a:spcPts val="240"/>
              </a:spcBef>
              <a:spcAft>
                <a:spcPts val="0"/>
              </a:spcAft>
              <a:buClr>
                <a:srgbClr val="004D75"/>
              </a:buClr>
              <a:buSzPts val="900"/>
              <a:buFont typeface="Verdana"/>
              <a:buNone/>
              <a:defRPr sz="1200"/>
            </a:lvl6pPr>
            <a:lvl7pPr marL="4267093" lvl="6" indent="-304792" algn="l">
              <a:lnSpc>
                <a:spcPct val="90000"/>
              </a:lnSpc>
              <a:spcBef>
                <a:spcPts val="240"/>
              </a:spcBef>
              <a:spcAft>
                <a:spcPts val="0"/>
              </a:spcAft>
              <a:buClr>
                <a:srgbClr val="004D75"/>
              </a:buClr>
              <a:buSzPts val="900"/>
              <a:buFont typeface="Verdana"/>
              <a:buNone/>
              <a:defRPr sz="1200"/>
            </a:lvl7pPr>
            <a:lvl8pPr marL="4876678" lvl="7" indent="-304792" algn="l">
              <a:lnSpc>
                <a:spcPct val="90000"/>
              </a:lnSpc>
              <a:spcBef>
                <a:spcPts val="240"/>
              </a:spcBef>
              <a:spcAft>
                <a:spcPts val="0"/>
              </a:spcAft>
              <a:buClr>
                <a:srgbClr val="004D75"/>
              </a:buClr>
              <a:buSzPts val="900"/>
              <a:buFont typeface="Verdana"/>
              <a:buNone/>
              <a:defRPr sz="1200"/>
            </a:lvl8pPr>
            <a:lvl9pPr marL="5486263" lvl="8" indent="-304792" algn="l">
              <a:lnSpc>
                <a:spcPct val="90000"/>
              </a:lnSpc>
              <a:spcBef>
                <a:spcPts val="240"/>
              </a:spcBef>
              <a:spcAft>
                <a:spcPts val="240"/>
              </a:spcAft>
              <a:buClr>
                <a:srgbClr val="004D75"/>
              </a:buClr>
              <a:buSzPts val="900"/>
              <a:buFont typeface="Verdana"/>
              <a:buNone/>
              <a:defRPr sz="1200"/>
            </a:lvl9pPr>
          </a:lstStyle>
          <a:p>
            <a:endParaRPr/>
          </a:p>
        </p:txBody>
      </p:sp>
    </p:spTree>
    <p:extLst>
      <p:ext uri="{BB962C8B-B14F-4D97-AF65-F5344CB8AC3E}">
        <p14:creationId xmlns:p14="http://schemas.microsoft.com/office/powerpoint/2010/main" val="18464678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45"/>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667"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41" name="Google Shape;41;p45"/>
          <p:cNvSpPr>
            <a:spLocks noGrp="1"/>
          </p:cNvSpPr>
          <p:nvPr>
            <p:ph type="pic" idx="2"/>
          </p:nvPr>
        </p:nvSpPr>
        <p:spPr>
          <a:xfrm>
            <a:off x="2389717" y="1252537"/>
            <a:ext cx="7315200" cy="845360"/>
          </a:xfrm>
          <a:prstGeom prst="rect">
            <a:avLst/>
          </a:prstGeom>
          <a:noFill/>
          <a:ln>
            <a:noFill/>
          </a:ln>
        </p:spPr>
      </p:sp>
      <p:sp>
        <p:nvSpPr>
          <p:cNvPr id="42" name="Google Shape;42;p45"/>
          <p:cNvSpPr txBox="1">
            <a:spLocks noGrp="1"/>
          </p:cNvSpPr>
          <p:nvPr>
            <p:ph type="body" idx="1"/>
          </p:nvPr>
        </p:nvSpPr>
        <p:spPr>
          <a:xfrm>
            <a:off x="2389717" y="5367339"/>
            <a:ext cx="7315200" cy="485285"/>
          </a:xfrm>
          <a:prstGeom prst="rect">
            <a:avLst/>
          </a:prstGeom>
          <a:noFill/>
          <a:ln>
            <a:noFill/>
          </a:ln>
        </p:spPr>
        <p:txBody>
          <a:bodyPr spcFirstLastPara="1" wrap="square" lIns="91425" tIns="45700" rIns="91425" bIns="45700" anchor="t" anchorCtr="0">
            <a:spAutoFit/>
          </a:bodyPr>
          <a:lstStyle>
            <a:lvl1pPr marL="609585" lvl="0" indent="-304792" algn="l">
              <a:lnSpc>
                <a:spcPct val="110000"/>
              </a:lnSpc>
              <a:spcBef>
                <a:spcPts val="560"/>
              </a:spcBef>
              <a:spcAft>
                <a:spcPts val="0"/>
              </a:spcAft>
              <a:buClr>
                <a:srgbClr val="053663"/>
              </a:buClr>
              <a:buSzPts val="1400"/>
              <a:buFont typeface="Arial"/>
              <a:buNone/>
              <a:defRPr sz="1867"/>
            </a:lvl1pPr>
            <a:lvl2pPr marL="1219170" lvl="1" indent="-304792" algn="l">
              <a:lnSpc>
                <a:spcPct val="90000"/>
              </a:lnSpc>
              <a:spcBef>
                <a:spcPts val="373"/>
              </a:spcBef>
              <a:spcAft>
                <a:spcPts val="0"/>
              </a:spcAft>
              <a:buClr>
                <a:srgbClr val="053663"/>
              </a:buClr>
              <a:buSzPts val="1200"/>
              <a:buFont typeface="Arial"/>
              <a:buNone/>
              <a:defRPr sz="1600"/>
            </a:lvl2pPr>
            <a:lvl3pPr marL="1828754" lvl="2" indent="-304792" algn="l">
              <a:lnSpc>
                <a:spcPct val="90000"/>
              </a:lnSpc>
              <a:spcBef>
                <a:spcPts val="267"/>
              </a:spcBef>
              <a:spcAft>
                <a:spcPts val="0"/>
              </a:spcAft>
              <a:buClr>
                <a:srgbClr val="053663"/>
              </a:buClr>
              <a:buSzPts val="1000"/>
              <a:buFont typeface="Arial"/>
              <a:buNone/>
              <a:defRPr sz="1333"/>
            </a:lvl3pPr>
            <a:lvl4pPr marL="2438339" lvl="3" indent="-304792" algn="l">
              <a:lnSpc>
                <a:spcPct val="90000"/>
              </a:lnSpc>
              <a:spcBef>
                <a:spcPts val="267"/>
              </a:spcBef>
              <a:spcAft>
                <a:spcPts val="0"/>
              </a:spcAft>
              <a:buClr>
                <a:srgbClr val="053663"/>
              </a:buClr>
              <a:buSzPts val="900"/>
              <a:buFont typeface="Arial"/>
              <a:buNone/>
              <a:defRPr sz="1200"/>
            </a:lvl4pPr>
            <a:lvl5pPr marL="3047924" lvl="4" indent="-304792" algn="l">
              <a:lnSpc>
                <a:spcPct val="90000"/>
              </a:lnSpc>
              <a:spcBef>
                <a:spcPts val="240"/>
              </a:spcBef>
              <a:spcAft>
                <a:spcPts val="0"/>
              </a:spcAft>
              <a:buClr>
                <a:srgbClr val="053663"/>
              </a:buClr>
              <a:buSzPts val="900"/>
              <a:buFont typeface="Arial"/>
              <a:buNone/>
              <a:defRPr sz="1200"/>
            </a:lvl5pPr>
            <a:lvl6pPr marL="3657509" lvl="5" indent="-304792" algn="l">
              <a:lnSpc>
                <a:spcPct val="90000"/>
              </a:lnSpc>
              <a:spcBef>
                <a:spcPts val="240"/>
              </a:spcBef>
              <a:spcAft>
                <a:spcPts val="0"/>
              </a:spcAft>
              <a:buClr>
                <a:srgbClr val="004D75"/>
              </a:buClr>
              <a:buSzPts val="900"/>
              <a:buFont typeface="Verdana"/>
              <a:buNone/>
              <a:defRPr sz="1200"/>
            </a:lvl6pPr>
            <a:lvl7pPr marL="4267093" lvl="6" indent="-304792" algn="l">
              <a:lnSpc>
                <a:spcPct val="90000"/>
              </a:lnSpc>
              <a:spcBef>
                <a:spcPts val="240"/>
              </a:spcBef>
              <a:spcAft>
                <a:spcPts val="0"/>
              </a:spcAft>
              <a:buClr>
                <a:srgbClr val="004D75"/>
              </a:buClr>
              <a:buSzPts val="900"/>
              <a:buFont typeface="Verdana"/>
              <a:buNone/>
              <a:defRPr sz="1200"/>
            </a:lvl7pPr>
            <a:lvl8pPr marL="4876678" lvl="7" indent="-304792" algn="l">
              <a:lnSpc>
                <a:spcPct val="90000"/>
              </a:lnSpc>
              <a:spcBef>
                <a:spcPts val="240"/>
              </a:spcBef>
              <a:spcAft>
                <a:spcPts val="0"/>
              </a:spcAft>
              <a:buClr>
                <a:srgbClr val="004D75"/>
              </a:buClr>
              <a:buSzPts val="900"/>
              <a:buFont typeface="Verdana"/>
              <a:buNone/>
              <a:defRPr sz="1200"/>
            </a:lvl8pPr>
            <a:lvl9pPr marL="5486263" lvl="8" indent="-304792" algn="l">
              <a:lnSpc>
                <a:spcPct val="90000"/>
              </a:lnSpc>
              <a:spcBef>
                <a:spcPts val="240"/>
              </a:spcBef>
              <a:spcAft>
                <a:spcPts val="240"/>
              </a:spcAft>
              <a:buClr>
                <a:srgbClr val="004D75"/>
              </a:buClr>
              <a:buSzPts val="900"/>
              <a:buFont typeface="Verdana"/>
              <a:buNone/>
              <a:defRPr sz="1200"/>
            </a:lvl9pPr>
          </a:lstStyle>
          <a:p>
            <a:endParaRPr/>
          </a:p>
        </p:txBody>
      </p:sp>
    </p:spTree>
    <p:extLst>
      <p:ext uri="{BB962C8B-B14F-4D97-AF65-F5344CB8AC3E}">
        <p14:creationId xmlns:p14="http://schemas.microsoft.com/office/powerpoint/2010/main" val="2477937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3"/>
        <p:cNvGrpSpPr/>
        <p:nvPr/>
      </p:nvGrpSpPr>
      <p:grpSpPr>
        <a:xfrm>
          <a:off x="0" y="0"/>
          <a:ext cx="0" cy="0"/>
          <a:chOff x="0" y="0"/>
          <a:chExt cx="0" cy="0"/>
        </a:xfrm>
      </p:grpSpPr>
      <p:sp>
        <p:nvSpPr>
          <p:cNvPr id="44" name="Google Shape;44;p46"/>
          <p:cNvSpPr txBox="1">
            <a:spLocks noGrp="1"/>
          </p:cNvSpPr>
          <p:nvPr>
            <p:ph type="body" idx="1"/>
          </p:nvPr>
        </p:nvSpPr>
        <p:spPr>
          <a:xfrm rot="5400000">
            <a:off x="8197185" y="3383152"/>
            <a:ext cx="4357464"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Char char="•"/>
              <a:defRPr/>
            </a:lvl1pPr>
            <a:lvl2pPr marL="1219170" lvl="1" indent="-457189" algn="l">
              <a:lnSpc>
                <a:spcPct val="90000"/>
              </a:lnSpc>
              <a:spcBef>
                <a:spcPts val="480"/>
              </a:spcBef>
              <a:spcAft>
                <a:spcPts val="0"/>
              </a:spcAft>
              <a:buClr>
                <a:srgbClr val="053663"/>
              </a:buClr>
              <a:buSzPts val="1800"/>
              <a:buChar char="–"/>
              <a:defRPr/>
            </a:lvl2pPr>
            <a:lvl3pPr marL="1828754" lvl="2" indent="-457189" algn="l">
              <a:lnSpc>
                <a:spcPct val="90000"/>
              </a:lnSpc>
              <a:spcBef>
                <a:spcPts val="480"/>
              </a:spcBef>
              <a:spcAft>
                <a:spcPts val="0"/>
              </a:spcAft>
              <a:buClr>
                <a:srgbClr val="053663"/>
              </a:buClr>
              <a:buSzPts val="1800"/>
              <a:buChar char="•"/>
              <a:defRPr/>
            </a:lvl3pPr>
            <a:lvl4pPr marL="2438339" lvl="3" indent="-457189" algn="l">
              <a:lnSpc>
                <a:spcPct val="90000"/>
              </a:lnSpc>
              <a:spcBef>
                <a:spcPts val="480"/>
              </a:spcBef>
              <a:spcAft>
                <a:spcPts val="0"/>
              </a:spcAft>
              <a:buClr>
                <a:srgbClr val="053663"/>
              </a:buClr>
              <a:buSzPts val="1800"/>
              <a:buChar char="–"/>
              <a:defRPr/>
            </a:lvl4pPr>
            <a:lvl5pPr marL="3047924" lvl="4" indent="-457189" algn="l">
              <a:lnSpc>
                <a:spcPct val="90000"/>
              </a:lnSpc>
              <a:spcBef>
                <a:spcPts val="480"/>
              </a:spcBef>
              <a:spcAft>
                <a:spcPts val="0"/>
              </a:spcAft>
              <a:buClr>
                <a:srgbClr val="053663"/>
              </a:buClr>
              <a:buSzPts val="1800"/>
              <a:buChar char="»"/>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4028566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7"/>
          <p:cNvSpPr txBox="1">
            <a:spLocks noGrp="1"/>
          </p:cNvSpPr>
          <p:nvPr>
            <p:ph type="title"/>
          </p:nvPr>
        </p:nvSpPr>
        <p:spPr>
          <a:xfrm rot="5400000">
            <a:off x="8902569" y="1189165"/>
            <a:ext cx="2532063" cy="2768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47" name="Google Shape;47;p47"/>
          <p:cNvSpPr txBox="1">
            <a:spLocks noGrp="1"/>
          </p:cNvSpPr>
          <p:nvPr>
            <p:ph type="body" idx="1"/>
          </p:nvPr>
        </p:nvSpPr>
        <p:spPr>
          <a:xfrm rot="5400000">
            <a:off x="5747525" y="2363423"/>
            <a:ext cx="2532063"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Char char="•"/>
              <a:defRPr/>
            </a:lvl1pPr>
            <a:lvl2pPr marL="1219170" lvl="1" indent="-457189" algn="l">
              <a:lnSpc>
                <a:spcPct val="90000"/>
              </a:lnSpc>
              <a:spcBef>
                <a:spcPts val="480"/>
              </a:spcBef>
              <a:spcAft>
                <a:spcPts val="0"/>
              </a:spcAft>
              <a:buClr>
                <a:srgbClr val="053663"/>
              </a:buClr>
              <a:buSzPts val="1800"/>
              <a:buChar char="–"/>
              <a:defRPr/>
            </a:lvl2pPr>
            <a:lvl3pPr marL="1828754" lvl="2" indent="-457189" algn="l">
              <a:lnSpc>
                <a:spcPct val="90000"/>
              </a:lnSpc>
              <a:spcBef>
                <a:spcPts val="480"/>
              </a:spcBef>
              <a:spcAft>
                <a:spcPts val="0"/>
              </a:spcAft>
              <a:buClr>
                <a:srgbClr val="053663"/>
              </a:buClr>
              <a:buSzPts val="1800"/>
              <a:buChar char="•"/>
              <a:defRPr/>
            </a:lvl3pPr>
            <a:lvl4pPr marL="2438339" lvl="3" indent="-457189" algn="l">
              <a:lnSpc>
                <a:spcPct val="90000"/>
              </a:lnSpc>
              <a:spcBef>
                <a:spcPts val="480"/>
              </a:spcBef>
              <a:spcAft>
                <a:spcPts val="0"/>
              </a:spcAft>
              <a:buClr>
                <a:srgbClr val="053663"/>
              </a:buClr>
              <a:buSzPts val="1800"/>
              <a:buChar char="–"/>
              <a:defRPr/>
            </a:lvl4pPr>
            <a:lvl5pPr marL="3047924" lvl="4" indent="-457189" algn="l">
              <a:lnSpc>
                <a:spcPct val="90000"/>
              </a:lnSpc>
              <a:spcBef>
                <a:spcPts val="480"/>
              </a:spcBef>
              <a:spcAft>
                <a:spcPts val="0"/>
              </a:spcAft>
              <a:buClr>
                <a:srgbClr val="053663"/>
              </a:buClr>
              <a:buSzPts val="1800"/>
              <a:buChar char="»"/>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1293257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8650906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8.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8.jp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8.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3.xml"/><Relationship Id="rId7"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89" r:id="rId20"/>
    <p:sldLayoutId id="2147483812" r:id="rId21"/>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1447801"/>
            <a:ext cx="11074400" cy="173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Text Box 6"/>
          <p:cNvSpPr txBox="1">
            <a:spLocks noChangeArrowheads="1"/>
          </p:cNvSpPr>
          <p:nvPr/>
        </p:nvSpPr>
        <p:spPr bwMode="auto">
          <a:xfrm>
            <a:off x="527051" y="6165853"/>
            <a:ext cx="13440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Bef>
                <a:spcPct val="50000"/>
              </a:spcBef>
              <a:defRPr/>
            </a:pPr>
            <a:endParaRPr lang="en-US" altLang="en-US" sz="3200">
              <a:solidFill>
                <a:schemeClr val="tx1"/>
              </a:solidFill>
              <a:latin typeface="Times" panose="02020603050405020304" pitchFamily="18" charset="0"/>
            </a:endParaRPr>
          </a:p>
        </p:txBody>
      </p:sp>
      <p:sp>
        <p:nvSpPr>
          <p:cNvPr id="1029" name="Title 1"/>
          <p:cNvSpPr txBox="1">
            <a:spLocks/>
          </p:cNvSpPr>
          <p:nvPr/>
        </p:nvSpPr>
        <p:spPr bwMode="auto">
          <a:xfrm>
            <a:off x="0" y="0"/>
            <a:ext cx="12192000" cy="1066800"/>
          </a:xfrm>
          <a:prstGeom prst="rect">
            <a:avLst/>
          </a:prstGeom>
          <a:solidFill>
            <a:srgbClr val="6F2C91"/>
          </a:solidFill>
          <a:ln>
            <a:noFill/>
          </a:ln>
        </p:spPr>
        <p:txBody>
          <a:bodyPr anchor="ctr"/>
          <a:lstStyle>
            <a:lvl1pPr algn="r">
              <a:defRPr sz="2800">
                <a:solidFill>
                  <a:srgbClr val="004D75"/>
                </a:solidFill>
                <a:latin typeface="Verdana" panose="020B0604030504040204" pitchFamily="34" charset="0"/>
                <a:cs typeface="Arial" panose="020B0604020202020204" pitchFamily="34" charset="0"/>
              </a:defRPr>
            </a:lvl1pPr>
            <a:lvl2pPr marL="742950" indent="-285750" algn="r">
              <a:defRPr sz="2800">
                <a:solidFill>
                  <a:srgbClr val="004D75"/>
                </a:solidFill>
                <a:latin typeface="Verdana" panose="020B0604030504040204" pitchFamily="34" charset="0"/>
                <a:cs typeface="Arial" panose="020B0604020202020204" pitchFamily="34" charset="0"/>
              </a:defRPr>
            </a:lvl2pPr>
            <a:lvl3pPr marL="1143000" indent="-228600" algn="r">
              <a:defRPr sz="2800">
                <a:solidFill>
                  <a:srgbClr val="004D75"/>
                </a:solidFill>
                <a:latin typeface="Verdana" panose="020B0604030504040204" pitchFamily="34" charset="0"/>
                <a:cs typeface="Arial" panose="020B0604020202020204" pitchFamily="34" charset="0"/>
              </a:defRPr>
            </a:lvl3pPr>
            <a:lvl4pPr marL="1600200" indent="-228600" algn="r">
              <a:defRPr sz="2800">
                <a:solidFill>
                  <a:srgbClr val="004D75"/>
                </a:solidFill>
                <a:latin typeface="Verdana" panose="020B0604030504040204" pitchFamily="34" charset="0"/>
                <a:cs typeface="Arial" panose="020B0604020202020204" pitchFamily="34" charset="0"/>
              </a:defRPr>
            </a:lvl4pPr>
            <a:lvl5pPr marL="2057400" indent="-228600" algn="r">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l">
              <a:defRPr/>
            </a:pPr>
            <a:r>
              <a:rPr lang="en-US" altLang="en-US" sz="3733" dirty="0">
                <a:solidFill>
                  <a:schemeClr val="bg1"/>
                </a:solidFill>
                <a:latin typeface="Museo Sans 500"/>
                <a:cs typeface="Museo Sans 500"/>
              </a:rPr>
              <a:t>Click to edit Master title style</a:t>
            </a:r>
            <a:endParaRPr lang="en-GB" altLang="en-US" sz="3733" dirty="0">
              <a:solidFill>
                <a:schemeClr val="bg1"/>
              </a:solidFill>
              <a:latin typeface="Museo Sans 500"/>
              <a:cs typeface="Museo Sans 500"/>
            </a:endParaRPr>
          </a:p>
        </p:txBody>
      </p:sp>
      <p:pic>
        <p:nvPicPr>
          <p:cNvPr id="2" name="Picture 5"/>
          <p:cNvPicPr>
            <a:picLocks noChangeAspect="1"/>
          </p:cNvPicPr>
          <p:nvPr/>
        </p:nvPicPr>
        <p:blipFill>
          <a:blip r:embed="rId13" cstate="print">
            <a:extLst>
              <a:ext uri="{28A0092B-C50C-407E-A947-70E740481C1C}">
                <a14:useLocalDpi xmlns:a14="http://schemas.microsoft.com/office/drawing/2010/main" val="0"/>
              </a:ext>
            </a:extLst>
          </a:blip>
          <a:srcRect l="7915" t="13541" r="6219" b="10622"/>
          <a:stretch>
            <a:fillRect/>
          </a:stretch>
        </p:blipFill>
        <p:spPr bwMode="auto">
          <a:xfrm>
            <a:off x="9647767" y="6015041"/>
            <a:ext cx="24066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8139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dt="0"/>
  <p:txStyles>
    <p:titleStyle>
      <a:lvl1pPr algn="l" rtl="0" eaLnBrk="0" fontAlgn="base" hangingPunct="0">
        <a:spcBef>
          <a:spcPct val="0"/>
        </a:spcBef>
        <a:spcAft>
          <a:spcPct val="0"/>
        </a:spcAft>
        <a:defRPr sz="3733">
          <a:solidFill>
            <a:srgbClr val="004D75"/>
          </a:solidFill>
          <a:latin typeface="+mj-lt"/>
          <a:ea typeface="+mj-ea"/>
          <a:cs typeface="+mj-cs"/>
        </a:defRPr>
      </a:lvl1pPr>
      <a:lvl2pPr algn="l" rtl="0" eaLnBrk="0" fontAlgn="base" hangingPunct="0">
        <a:spcBef>
          <a:spcPct val="0"/>
        </a:spcBef>
        <a:spcAft>
          <a:spcPct val="0"/>
        </a:spcAft>
        <a:defRPr sz="3733">
          <a:solidFill>
            <a:srgbClr val="004D75"/>
          </a:solidFill>
          <a:latin typeface="Verdana" pitchFamily="34" charset="0"/>
        </a:defRPr>
      </a:lvl2pPr>
      <a:lvl3pPr algn="l" rtl="0" eaLnBrk="0" fontAlgn="base" hangingPunct="0">
        <a:spcBef>
          <a:spcPct val="0"/>
        </a:spcBef>
        <a:spcAft>
          <a:spcPct val="0"/>
        </a:spcAft>
        <a:defRPr sz="3733">
          <a:solidFill>
            <a:srgbClr val="004D75"/>
          </a:solidFill>
          <a:latin typeface="Verdana" pitchFamily="34" charset="0"/>
        </a:defRPr>
      </a:lvl3pPr>
      <a:lvl4pPr algn="l" rtl="0" eaLnBrk="0" fontAlgn="base" hangingPunct="0">
        <a:spcBef>
          <a:spcPct val="0"/>
        </a:spcBef>
        <a:spcAft>
          <a:spcPct val="0"/>
        </a:spcAft>
        <a:defRPr sz="3733">
          <a:solidFill>
            <a:srgbClr val="004D75"/>
          </a:solidFill>
          <a:latin typeface="Verdana" pitchFamily="34" charset="0"/>
        </a:defRPr>
      </a:lvl4pPr>
      <a:lvl5pPr algn="l" rtl="0" eaLnBrk="0" fontAlgn="base" hangingPunct="0">
        <a:spcBef>
          <a:spcPct val="0"/>
        </a:spcBef>
        <a:spcAft>
          <a:spcPct val="0"/>
        </a:spcAft>
        <a:defRPr sz="3733">
          <a:solidFill>
            <a:srgbClr val="004D75"/>
          </a:solidFill>
          <a:latin typeface="Verdana" pitchFamily="34" charset="0"/>
        </a:defRPr>
      </a:lvl5pPr>
      <a:lvl6pPr marL="609585" algn="l" rtl="0" fontAlgn="base">
        <a:spcBef>
          <a:spcPct val="0"/>
        </a:spcBef>
        <a:spcAft>
          <a:spcPct val="0"/>
        </a:spcAft>
        <a:defRPr sz="3733">
          <a:solidFill>
            <a:srgbClr val="004D75"/>
          </a:solidFill>
          <a:latin typeface="Verdana" pitchFamily="34" charset="0"/>
        </a:defRPr>
      </a:lvl6pPr>
      <a:lvl7pPr marL="1219170" algn="l" rtl="0" fontAlgn="base">
        <a:spcBef>
          <a:spcPct val="0"/>
        </a:spcBef>
        <a:spcAft>
          <a:spcPct val="0"/>
        </a:spcAft>
        <a:defRPr sz="3733">
          <a:solidFill>
            <a:srgbClr val="004D75"/>
          </a:solidFill>
          <a:latin typeface="Verdana" pitchFamily="34" charset="0"/>
        </a:defRPr>
      </a:lvl7pPr>
      <a:lvl8pPr marL="1828754" algn="l" rtl="0" fontAlgn="base">
        <a:spcBef>
          <a:spcPct val="0"/>
        </a:spcBef>
        <a:spcAft>
          <a:spcPct val="0"/>
        </a:spcAft>
        <a:defRPr sz="3733">
          <a:solidFill>
            <a:srgbClr val="004D75"/>
          </a:solidFill>
          <a:latin typeface="Verdana" pitchFamily="34" charset="0"/>
        </a:defRPr>
      </a:lvl8pPr>
      <a:lvl9pPr marL="2438339" algn="l" rtl="0" fontAlgn="base">
        <a:spcBef>
          <a:spcPct val="0"/>
        </a:spcBef>
        <a:spcAft>
          <a:spcPct val="0"/>
        </a:spcAft>
        <a:defRPr sz="3733">
          <a:solidFill>
            <a:srgbClr val="004D75"/>
          </a:solidFill>
          <a:latin typeface="Verdana" pitchFamily="34" charset="0"/>
        </a:defRPr>
      </a:lvl9pPr>
    </p:titleStyle>
    <p:bodyStyle>
      <a:lvl1pPr marL="251878" indent="-251878" algn="l" rtl="0" eaLnBrk="0" fontAlgn="base" hangingPunct="0">
        <a:lnSpc>
          <a:spcPct val="110000"/>
        </a:lnSpc>
        <a:spcBef>
          <a:spcPct val="30000"/>
        </a:spcBef>
        <a:spcAft>
          <a:spcPct val="20000"/>
        </a:spcAft>
        <a:buChar char="•"/>
        <a:defRPr>
          <a:solidFill>
            <a:srgbClr val="053663"/>
          </a:solidFill>
          <a:latin typeface="Museo Sans 500"/>
          <a:ea typeface="+mn-ea"/>
          <a:cs typeface="Museo Sans 500"/>
        </a:defRPr>
      </a:lvl1pPr>
      <a:lvl2pPr marL="505871" indent="-251878" algn="l" rtl="0" eaLnBrk="0" fontAlgn="base" hangingPunct="0">
        <a:lnSpc>
          <a:spcPct val="90000"/>
        </a:lnSpc>
        <a:spcBef>
          <a:spcPct val="20000"/>
        </a:spcBef>
        <a:spcAft>
          <a:spcPct val="10000"/>
        </a:spcAft>
        <a:buChar char="–"/>
        <a:defRPr sz="2000">
          <a:solidFill>
            <a:srgbClr val="053663"/>
          </a:solidFill>
          <a:latin typeface="Museo Sans 500"/>
          <a:cs typeface="Museo Sans 500"/>
        </a:defRPr>
      </a:lvl2pPr>
      <a:lvl3pPr marL="706949" indent="-198962"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3pPr>
      <a:lvl4pPr marL="1149322" indent="-188379"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4pPr>
      <a:lvl5pPr marL="1646725" indent="-243411"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5pPr>
      <a:lvl6pPr marL="2256310" indent="-243411" algn="l" rtl="0" fontAlgn="base">
        <a:lnSpc>
          <a:spcPct val="90000"/>
        </a:lnSpc>
        <a:spcBef>
          <a:spcPct val="20000"/>
        </a:spcBef>
        <a:spcAft>
          <a:spcPct val="20000"/>
        </a:spcAft>
        <a:buChar char="»"/>
        <a:defRPr sz="1600">
          <a:solidFill>
            <a:srgbClr val="004D75"/>
          </a:solidFill>
          <a:latin typeface="+mn-lt"/>
        </a:defRPr>
      </a:lvl6pPr>
      <a:lvl7pPr marL="2865895" indent="-243411" algn="l" rtl="0" fontAlgn="base">
        <a:lnSpc>
          <a:spcPct val="90000"/>
        </a:lnSpc>
        <a:spcBef>
          <a:spcPct val="20000"/>
        </a:spcBef>
        <a:spcAft>
          <a:spcPct val="20000"/>
        </a:spcAft>
        <a:buChar char="»"/>
        <a:defRPr sz="1600">
          <a:solidFill>
            <a:srgbClr val="004D75"/>
          </a:solidFill>
          <a:latin typeface="+mn-lt"/>
        </a:defRPr>
      </a:lvl7pPr>
      <a:lvl8pPr marL="3475480" indent="-243411" algn="l" rtl="0" fontAlgn="base">
        <a:lnSpc>
          <a:spcPct val="90000"/>
        </a:lnSpc>
        <a:spcBef>
          <a:spcPct val="20000"/>
        </a:spcBef>
        <a:spcAft>
          <a:spcPct val="20000"/>
        </a:spcAft>
        <a:buChar char="»"/>
        <a:defRPr sz="1600">
          <a:solidFill>
            <a:srgbClr val="004D75"/>
          </a:solidFill>
          <a:latin typeface="+mn-lt"/>
        </a:defRPr>
      </a:lvl8pPr>
      <a:lvl9pPr marL="4085065" indent="-243411" algn="l" rtl="0" fontAlgn="base">
        <a:lnSpc>
          <a:spcPct val="90000"/>
        </a:lnSpc>
        <a:spcBef>
          <a:spcPct val="20000"/>
        </a:spcBef>
        <a:spcAft>
          <a:spcPct val="20000"/>
        </a:spcAft>
        <a:buChar char="»"/>
        <a:defRPr sz="1600">
          <a:solidFill>
            <a:srgbClr val="004D75"/>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body" idx="1"/>
          </p:nvPr>
        </p:nvSpPr>
        <p:spPr>
          <a:xfrm>
            <a:off x="508000" y="1447801"/>
            <a:ext cx="11074400" cy="461111"/>
          </a:xfrm>
          <a:prstGeom prst="rect">
            <a:avLst/>
          </a:prstGeom>
          <a:noFill/>
          <a:ln>
            <a:noFill/>
          </a:ln>
        </p:spPr>
        <p:txBody>
          <a:bodyPr spcFirstLastPara="1" wrap="square" lIns="91425" tIns="45700" rIns="91425" bIns="45700" anchor="t" anchorCtr="0">
            <a:spAutoFit/>
          </a:bodyPr>
          <a:lstStyle>
            <a:lvl1pPr marL="457200" marR="0" lvl="0" indent="-342900" algn="l" rtl="0">
              <a:lnSpc>
                <a:spcPct val="110000"/>
              </a:lnSpc>
              <a:spcBef>
                <a:spcPts val="540"/>
              </a:spcBef>
              <a:spcAft>
                <a:spcPts val="0"/>
              </a:spcAft>
              <a:buClr>
                <a:srgbClr val="053663"/>
              </a:buClr>
              <a:buSzPts val="1800"/>
              <a:buFont typeface="Arial"/>
              <a:buChar char="•"/>
              <a:defRPr sz="1800" b="0" i="0" u="none" strike="noStrike" cap="none">
                <a:solidFill>
                  <a:srgbClr val="053663"/>
                </a:solidFill>
                <a:latin typeface="Arial"/>
                <a:ea typeface="Arial"/>
                <a:cs typeface="Arial"/>
                <a:sym typeface="Arial"/>
              </a:defRPr>
            </a:lvl1pPr>
            <a:lvl2pPr marL="914400" marR="0" lvl="1" indent="-323850" algn="l" rtl="0">
              <a:lnSpc>
                <a:spcPct val="90000"/>
              </a:lnSpc>
              <a:spcBef>
                <a:spcPts val="360"/>
              </a:spcBef>
              <a:spcAft>
                <a:spcPts val="0"/>
              </a:spcAft>
              <a:buClr>
                <a:srgbClr val="053663"/>
              </a:buClr>
              <a:buSzPts val="1500"/>
              <a:buFont typeface="Arial"/>
              <a:buChar char="–"/>
              <a:defRPr sz="1500" b="0" i="0" u="none" strike="noStrike" cap="none">
                <a:solidFill>
                  <a:srgbClr val="053663"/>
                </a:solidFill>
                <a:latin typeface="Arial"/>
                <a:ea typeface="Arial"/>
                <a:cs typeface="Arial"/>
                <a:sym typeface="Arial"/>
              </a:defRPr>
            </a:lvl2pPr>
            <a:lvl3pPr marL="1371600" marR="0" lvl="2"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3pPr>
            <a:lvl4pPr marL="1828800" marR="0" lvl="3"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4pPr>
            <a:lvl5pPr marL="2286000" marR="0" lvl="4"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5pPr>
            <a:lvl6pPr marL="2743200" marR="0" lvl="5"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6pPr>
            <a:lvl7pPr marL="3200400" marR="0" lvl="6"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7pPr>
            <a:lvl8pPr marL="3657600" marR="0" lvl="7"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8pPr>
            <a:lvl9pPr marL="4114800" marR="0" lvl="8" indent="-304800" algn="l" rtl="0">
              <a:lnSpc>
                <a:spcPct val="90000"/>
              </a:lnSpc>
              <a:spcBef>
                <a:spcPts val="240"/>
              </a:spcBef>
              <a:spcAft>
                <a:spcPts val="24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9pPr>
          </a:lstStyle>
          <a:p>
            <a:endParaRPr/>
          </a:p>
        </p:txBody>
      </p:sp>
      <p:sp>
        <p:nvSpPr>
          <p:cNvPr id="11" name="Google Shape;11;p28"/>
          <p:cNvSpPr txBox="1"/>
          <p:nvPr/>
        </p:nvSpPr>
        <p:spPr>
          <a:xfrm>
            <a:off x="527051" y="6165853"/>
            <a:ext cx="1344083" cy="61549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3200" b="0" i="0" u="none" strike="noStrike" cap="none">
              <a:solidFill>
                <a:schemeClr val="dk1"/>
              </a:solidFill>
              <a:latin typeface="Times"/>
              <a:ea typeface="Times"/>
              <a:cs typeface="Times"/>
              <a:sym typeface="Times"/>
            </a:endParaRPr>
          </a:p>
        </p:txBody>
      </p:sp>
      <p:sp>
        <p:nvSpPr>
          <p:cNvPr id="12" name="Google Shape;12;p28"/>
          <p:cNvSpPr txBox="1"/>
          <p:nvPr/>
        </p:nvSpPr>
        <p:spPr>
          <a:xfrm>
            <a:off x="0" y="0"/>
            <a:ext cx="12192000" cy="1066800"/>
          </a:xfrm>
          <a:prstGeom prst="rect">
            <a:avLst/>
          </a:prstGeom>
          <a:solidFill>
            <a:srgbClr val="6F2C9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r>
              <a:rPr lang="en-GB" sz="3733" b="0" i="0" u="none" strike="noStrike" cap="none">
                <a:solidFill>
                  <a:schemeClr val="lt1"/>
                </a:solidFill>
                <a:latin typeface="Arial"/>
                <a:ea typeface="Arial"/>
                <a:cs typeface="Arial"/>
                <a:sym typeface="Arial"/>
              </a:rPr>
              <a:t>Click to edit Master title style</a:t>
            </a:r>
            <a:endParaRPr sz="3733" b="0" i="0" u="none" strike="noStrike" cap="none">
              <a:solidFill>
                <a:schemeClr val="lt1"/>
              </a:solidFill>
              <a:latin typeface="Arial"/>
              <a:ea typeface="Arial"/>
              <a:cs typeface="Arial"/>
              <a:sym typeface="Arial"/>
            </a:endParaRPr>
          </a:p>
        </p:txBody>
      </p:sp>
      <p:pic>
        <p:nvPicPr>
          <p:cNvPr id="13" name="Google Shape;13;p28"/>
          <p:cNvPicPr preferRelativeResize="0"/>
          <p:nvPr/>
        </p:nvPicPr>
        <p:blipFill rotWithShape="1">
          <a:blip r:embed="rId13">
            <a:alphaModFix/>
          </a:blip>
          <a:srcRect l="7914" t="13541" r="6219" b="10621"/>
          <a:stretch/>
        </p:blipFill>
        <p:spPr>
          <a:xfrm>
            <a:off x="9647767" y="6015041"/>
            <a:ext cx="2406651" cy="758825"/>
          </a:xfrm>
          <a:prstGeom prst="rect">
            <a:avLst/>
          </a:prstGeom>
          <a:noFill/>
          <a:ln>
            <a:noFill/>
          </a:ln>
        </p:spPr>
      </p:pic>
    </p:spTree>
    <p:extLst>
      <p:ext uri="{BB962C8B-B14F-4D97-AF65-F5344CB8AC3E}">
        <p14:creationId xmlns:p14="http://schemas.microsoft.com/office/powerpoint/2010/main" val="552393231"/>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342169816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5851912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104964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1" y="2464420"/>
            <a:ext cx="10515600" cy="37125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DD5A40"/>
              </a:buClr>
              <a:buSzPts val="2800"/>
              <a:buFont typeface="Noto Sans Symbols"/>
              <a:buChar char="▪"/>
              <a:defRPr sz="2800" b="0" i="0" u="none" strike="noStrike" cap="none">
                <a:solidFill>
                  <a:schemeClr val="dk1"/>
                </a:solidFill>
                <a:latin typeface="Poppins"/>
                <a:ea typeface="Poppins"/>
                <a:cs typeface="Poppins"/>
                <a:sym typeface="Poppins"/>
              </a:defRPr>
            </a:lvl1pPr>
            <a:lvl2pPr marL="914400" marR="0" lvl="1" indent="-381000" algn="l" rtl="0">
              <a:lnSpc>
                <a:spcPct val="90000"/>
              </a:lnSpc>
              <a:spcBef>
                <a:spcPts val="500"/>
              </a:spcBef>
              <a:spcAft>
                <a:spcPts val="0"/>
              </a:spcAft>
              <a:buClr>
                <a:srgbClr val="DD5A40"/>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DD5A40"/>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DD5A40"/>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DD5A40"/>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5" name="Google Shape;15;p45" descr="Logo&#10;&#10;Description automatically generated with medium confidence"/>
          <p:cNvPicPr preferRelativeResize="0"/>
          <p:nvPr/>
        </p:nvPicPr>
        <p:blipFill rotWithShape="1">
          <a:blip r:embed="rId8">
            <a:alphaModFix/>
          </a:blip>
          <a:srcRect/>
          <a:stretch/>
        </p:blipFill>
        <p:spPr>
          <a:xfrm>
            <a:off x="55303" y="185738"/>
            <a:ext cx="1480058" cy="901910"/>
          </a:xfrm>
          <a:prstGeom prst="rect">
            <a:avLst/>
          </a:prstGeom>
          <a:noFill/>
          <a:ln>
            <a:noFill/>
          </a:ln>
        </p:spPr>
      </p:pic>
    </p:spTree>
    <p:extLst>
      <p:ext uri="{BB962C8B-B14F-4D97-AF65-F5344CB8AC3E}">
        <p14:creationId xmlns:p14="http://schemas.microsoft.com/office/powerpoint/2010/main" val="738468152"/>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drawdown.org/solutions" TargetMode="External"/><Relationship Id="rId4" Type="http://schemas.openxmlformats.org/officeDocument/2006/relationships/hyperlink" Target="https://www.drawdown.org/"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routledge.com/The-Handbook-of-Carbon-Management-A-Step-by-Step-Guide-to-High-Impact-Climate/Molthan-Hill-Winfield-Howarth-Mazhar/p/book/9781032227603"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futurelearn.com/courses/climate-literacy-and-action-for-all"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unprmeclimate.org/"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hyperlink" Target="https://eur03.safelinks.protection.outlook.com/?url=https%3A%2F%2Fwww.routledge.com%2FThe-Handbook-of-Carbon-Management-A-Step-by-Step-Guide-to-High-Impact-Climate%2FMolthan-Hill-Winfield-Howarth-Mazhar%2Fp%2Fbook%2F9781032227603&amp;data=05%7C01%7Cpetra.molthan-hill%40ntu.ac.uk%7Cd06736c7a8f44457e1c408db5b799c72%7C8acbc2c5c8ed42c78169ba438a0dbe2f%7C1%7C0%7C638204350104149098%7CUnknown%7CTWFpbGZsb3d8eyJWIjoiMC4wLjAwMDAiLCJQIjoiV2luMzIiLCJBTiI6Ik1haWwiLCJXVCI6Mn0%3D%7C3000%7C%7C%7C&amp;sdata=mG0NQbzdqoqZZqpfo%2BZlBh4zLw6zUkm3QD3zRYT14qs%3D&amp;reserved=0" TargetMode="External"/><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4.jpg"/><Relationship Id="rId4" Type="http://schemas.openxmlformats.org/officeDocument/2006/relationships/hyperlink" Target="https://www.futurelearn.com/courses/climate-solutions-for-a-net-zero-futu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64.xml"/><Relationship Id="rId1" Type="http://schemas.openxmlformats.org/officeDocument/2006/relationships/video" Target="https://www.youtube.com/embed/VwgbFjb6Ado?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hyperlink" Target="https://sciencebasedtargets.org/resources/files/foundations-for-net-zero-full-paper.pdf" TargetMode="Externa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hyperlink" Target="https://drive.google.com/file/d/1oTDJg5psIEIMnFGfCar67kCK9VkwpvqF/view?usp=share_li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a:xfrm>
            <a:off x="114300" y="1959429"/>
            <a:ext cx="12077700" cy="2056149"/>
          </a:xfrm>
        </p:spPr>
        <p:txBody>
          <a:bodyPr>
            <a:normAutofit/>
          </a:bodyPr>
          <a:lstStyle/>
          <a:p>
            <a:pPr algn="ctr">
              <a:lnSpc>
                <a:spcPct val="115000"/>
              </a:lnSpc>
              <a:spcAft>
                <a:spcPts val="800"/>
              </a:spcAft>
            </a:pPr>
            <a:r>
              <a:rPr lang="en-GB" sz="4000" b="1" i="0" dirty="0">
                <a:solidFill>
                  <a:srgbClr val="000000"/>
                </a:solidFill>
                <a:effectLst/>
                <a:latin typeface="inherit"/>
              </a:rPr>
              <a:t>Climate solutions for a net zero future: </a:t>
            </a:r>
            <a:br>
              <a:rPr lang="en-GB" sz="4000" b="1" i="0" dirty="0">
                <a:solidFill>
                  <a:srgbClr val="000000"/>
                </a:solidFill>
                <a:effectLst/>
                <a:latin typeface="inherit"/>
              </a:rPr>
            </a:br>
            <a:r>
              <a:rPr lang="en-GB" sz="4000" b="1" i="0" dirty="0">
                <a:solidFill>
                  <a:srgbClr val="000000"/>
                </a:solidFill>
                <a:effectLst/>
                <a:latin typeface="inherit"/>
              </a:rPr>
              <a:t>how to engage everyone in your organisation</a:t>
            </a:r>
            <a:br>
              <a:rPr lang="en-GB" sz="1800" dirty="0">
                <a:effectLst/>
                <a:latin typeface="Calibri" panose="020F0502020204030204" pitchFamily="34" charset="0"/>
                <a:ea typeface="Calibri" panose="020F0502020204030204" pitchFamily="34" charset="0"/>
                <a:cs typeface="Arial" panose="020B0604020202020204" pitchFamily="34" charset="0"/>
              </a:rPr>
            </a:br>
            <a:endParaRPr lang="en-US" sz="20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114300" y="4015578"/>
            <a:ext cx="11634788" cy="1538348"/>
          </a:xfrm>
        </p:spPr>
        <p:txBody>
          <a:bodyPr>
            <a:noAutofit/>
          </a:bodyPr>
          <a:lstStyle/>
          <a:p>
            <a:r>
              <a:rPr lang="en-US" sz="2000" dirty="0"/>
              <a:t>Prof Dr Petra Molthan-Hill </a:t>
            </a:r>
          </a:p>
          <a:p>
            <a:r>
              <a:rPr lang="en-GB" sz="2000" dirty="0"/>
              <a:t>Co-Chair UN PRME Working Group on Climate Change &amp; the Environment </a:t>
            </a:r>
          </a:p>
          <a:p>
            <a:r>
              <a:rPr lang="en-GB" sz="2000" dirty="0"/>
              <a:t>Professor of Sustainable Management and Education for Sustainable Development</a:t>
            </a:r>
          </a:p>
          <a:p>
            <a:r>
              <a:rPr lang="en-US" sz="2000" dirty="0"/>
              <a:t>Nottingham Business School, Nottingham Trent University, UK</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97" name="Rectangle 19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0" name="Picture 169">
            <a:extLst>
              <a:ext uri="{FF2B5EF4-FFF2-40B4-BE49-F238E27FC236}">
                <a16:creationId xmlns:a16="http://schemas.microsoft.com/office/drawing/2014/main" id="{8DD2D43A-2EE5-474B-E205-F3712BFA8BFE}"/>
              </a:ext>
            </a:extLst>
          </p:cNvPr>
          <p:cNvPicPr>
            <a:picLocks noChangeAspect="1"/>
          </p:cNvPicPr>
          <p:nvPr/>
        </p:nvPicPr>
        <p:blipFill rotWithShape="1">
          <a:blip r:embed="rId3"/>
          <a:srcRect l="7483" r="23371" b="2747"/>
          <a:stretch/>
        </p:blipFill>
        <p:spPr>
          <a:xfrm>
            <a:off x="3523488" y="10"/>
            <a:ext cx="8668512" cy="6857990"/>
          </a:xfrm>
          <a:prstGeom prst="rect">
            <a:avLst/>
          </a:prstGeom>
        </p:spPr>
      </p:pic>
      <p:sp>
        <p:nvSpPr>
          <p:cNvPr id="199" name="Rectangle 19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0F9DD6-4EB3-4B48-8CC5-D0B7B253DB01}"/>
              </a:ext>
            </a:extLst>
          </p:cNvPr>
          <p:cNvSpPr>
            <a:spLocks noGrp="1"/>
          </p:cNvSpPr>
          <p:nvPr>
            <p:ph type="title"/>
          </p:nvPr>
        </p:nvSpPr>
        <p:spPr>
          <a:xfrm>
            <a:off x="1131094" y="359469"/>
            <a:ext cx="3438144" cy="1124712"/>
          </a:xfrm>
        </p:spPr>
        <p:txBody>
          <a:bodyPr vert="horz" lIns="91440" tIns="45720" rIns="91440" bIns="45720" rtlCol="0" anchor="b">
            <a:normAutofit/>
          </a:bodyPr>
          <a:lstStyle/>
          <a:p>
            <a:pPr>
              <a:lnSpc>
                <a:spcPct val="90000"/>
              </a:lnSpc>
              <a:buClr>
                <a:srgbClr val="DD5A40"/>
              </a:buClr>
              <a:buSzPts val="2800"/>
            </a:pPr>
            <a:r>
              <a:rPr lang="en-US" sz="2800" b="1" dirty="0">
                <a:solidFill>
                  <a:schemeClr val="tx1"/>
                </a:solidFill>
                <a:latin typeface="+mj-lt"/>
                <a:cs typeface="+mj-cs"/>
                <a:sym typeface="Poppins"/>
              </a:rPr>
              <a:t>Project Drawdown</a:t>
            </a:r>
          </a:p>
          <a:p>
            <a:pPr>
              <a:lnSpc>
                <a:spcPct val="90000"/>
              </a:lnSpc>
              <a:buClr>
                <a:srgbClr val="000000"/>
              </a:buClr>
              <a:buSzPts val="2800"/>
            </a:pPr>
            <a:endParaRPr lang="en-US" sz="2800" b="1" dirty="0">
              <a:solidFill>
                <a:schemeClr val="tx1"/>
              </a:solidFill>
              <a:latin typeface="+mj-lt"/>
              <a:cs typeface="+mj-cs"/>
              <a:sym typeface="Poppins"/>
            </a:endParaRPr>
          </a:p>
        </p:txBody>
      </p:sp>
      <p:sp>
        <p:nvSpPr>
          <p:cNvPr id="201" name="Rectangle 20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3" name="Rectangle 20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3CEEB5-A120-4809-A9E3-91F37E42545D}"/>
              </a:ext>
            </a:extLst>
          </p:cNvPr>
          <p:cNvSpPr>
            <a:spLocks noGrp="1"/>
          </p:cNvSpPr>
          <p:nvPr>
            <p:ph sz="half" idx="1"/>
          </p:nvPr>
        </p:nvSpPr>
        <p:spPr>
          <a:xfrm>
            <a:off x="371093" y="1300163"/>
            <a:ext cx="5943981" cy="3750744"/>
          </a:xfrm>
        </p:spPr>
        <p:txBody>
          <a:bodyPr vert="horz" lIns="91440" tIns="45720" rIns="91440" bIns="45720" rtlCol="0" anchor="t">
            <a:noAutofit/>
          </a:bodyPr>
          <a:lstStyle/>
          <a:p>
            <a:pPr marL="0" indent="0">
              <a:lnSpc>
                <a:spcPct val="90000"/>
              </a:lnSpc>
              <a:buClr>
                <a:srgbClr val="000000"/>
              </a:buClr>
              <a:buSzPts val="1100"/>
              <a:buNone/>
            </a:pPr>
            <a:r>
              <a:rPr lang="en-US" sz="1800" dirty="0">
                <a:latin typeface="+mn-lt"/>
                <a:cs typeface="+mn-cs"/>
                <a:sym typeface="Poppins"/>
              </a:rPr>
              <a:t>An excellent resource to familiarize yourself with the solutions and pathways to get us to Net Zero </a:t>
            </a:r>
            <a:r>
              <a:rPr lang="en-US" sz="1800" u="sng" dirty="0">
                <a:latin typeface="+mn-lt"/>
                <a:cs typeface="+mn-cs"/>
                <a:sym typeface="Poppins"/>
                <a:hlinkClick r:id="rId4">
                  <a:extLst>
                    <a:ext uri="{A12FA001-AC4F-418D-AE19-62706E023703}">
                      <ahyp:hlinkClr xmlns:ahyp="http://schemas.microsoft.com/office/drawing/2018/hyperlinkcolor" val="tx"/>
                    </a:ext>
                  </a:extLst>
                </a:hlinkClick>
              </a:rPr>
              <a:t>https://www.drawdown.org/</a:t>
            </a:r>
            <a:r>
              <a:rPr lang="en-US" sz="1800" dirty="0">
                <a:latin typeface="+mn-lt"/>
                <a:cs typeface="+mn-cs"/>
                <a:sym typeface="Poppins"/>
              </a:rPr>
              <a:t> </a:t>
            </a:r>
          </a:p>
          <a:p>
            <a:pPr marL="0" indent="0">
              <a:lnSpc>
                <a:spcPct val="90000"/>
              </a:lnSpc>
              <a:buClr>
                <a:srgbClr val="000000"/>
              </a:buClr>
              <a:buSzPts val="1100"/>
              <a:buNone/>
            </a:pPr>
            <a:r>
              <a:rPr lang="en-US" sz="1800" dirty="0">
                <a:latin typeface="+mn-lt"/>
                <a:cs typeface="+mn-cs"/>
                <a:sym typeface="Poppins"/>
              </a:rPr>
              <a:t>Their aim is to showcase the solutions that will help use to literally draw down the global temperature. In their own words, they describe themselves as conducting an: “ongoing review and analysis of practices and technologies that are able to reduce greenhouse gas concentrations in Earth’s atmosphere”</a:t>
            </a:r>
          </a:p>
          <a:p>
            <a:pPr>
              <a:lnSpc>
                <a:spcPct val="90000"/>
              </a:lnSpc>
              <a:buClr>
                <a:srgbClr val="000000"/>
              </a:buClr>
              <a:buSzPts val="1100"/>
              <a:buFont typeface="Arial" panose="020B0604020202020204" pitchFamily="34" charset="0"/>
              <a:buChar char="•"/>
            </a:pPr>
            <a:endParaRPr lang="en-US" sz="1800" dirty="0">
              <a:latin typeface="+mn-lt"/>
              <a:cs typeface="+mn-cs"/>
              <a:sym typeface="Poppins"/>
            </a:endParaRPr>
          </a:p>
          <a:p>
            <a:pPr marL="0" indent="0">
              <a:lnSpc>
                <a:spcPct val="90000"/>
              </a:lnSpc>
              <a:buClr>
                <a:srgbClr val="000000"/>
              </a:buClr>
              <a:buSzPts val="1100"/>
              <a:buNone/>
            </a:pPr>
            <a:r>
              <a:rPr lang="en-US" sz="1800" dirty="0">
                <a:latin typeface="+mn-lt"/>
                <a:cs typeface="+mn-cs"/>
                <a:sym typeface="Poppins"/>
              </a:rPr>
              <a:t>Project Drawdown focuses on solutions that are:</a:t>
            </a:r>
          </a:p>
          <a:p>
            <a:pPr>
              <a:lnSpc>
                <a:spcPct val="90000"/>
              </a:lnSpc>
              <a:buClr>
                <a:srgbClr val="000000"/>
              </a:buClr>
              <a:buSzPts val="1100"/>
              <a:buFont typeface="Arial" panose="020B0604020202020204" pitchFamily="34" charset="0"/>
              <a:buChar char="•"/>
            </a:pPr>
            <a:r>
              <a:rPr lang="en-US" sz="1800" dirty="0">
                <a:latin typeface="+mn-lt"/>
                <a:cs typeface="+mn-cs"/>
                <a:sym typeface="Poppins"/>
              </a:rPr>
              <a:t>currently available, growing in scale, financially viable </a:t>
            </a:r>
          </a:p>
          <a:p>
            <a:pPr>
              <a:lnSpc>
                <a:spcPct val="90000"/>
              </a:lnSpc>
              <a:buClr>
                <a:srgbClr val="000000"/>
              </a:buClr>
              <a:buSzPts val="1100"/>
              <a:buFont typeface="Arial" panose="020B0604020202020204" pitchFamily="34" charset="0"/>
              <a:buChar char="•"/>
            </a:pPr>
            <a:r>
              <a:rPr lang="en-US" sz="1800" dirty="0">
                <a:latin typeface="+mn-lt"/>
                <a:cs typeface="+mn-cs"/>
                <a:sym typeface="Poppins"/>
              </a:rPr>
              <a:t>able to have a net positive impact</a:t>
            </a:r>
          </a:p>
          <a:p>
            <a:pPr marL="0" indent="0">
              <a:lnSpc>
                <a:spcPct val="90000"/>
              </a:lnSpc>
              <a:buClr>
                <a:srgbClr val="000000"/>
              </a:buClr>
              <a:buSzPts val="1200"/>
              <a:buNone/>
            </a:pPr>
            <a:r>
              <a:rPr lang="en-US" sz="1800" dirty="0">
                <a:latin typeface="+mn-lt"/>
                <a:cs typeface="+mn-cs"/>
                <a:sym typeface="Poppins"/>
              </a:rPr>
              <a:t>Each solution reduces greenhouse gases by avoiding emissions and/or by sequestering carbon dioxide already in the atmosphere. </a:t>
            </a:r>
          </a:p>
          <a:p>
            <a:pPr>
              <a:lnSpc>
                <a:spcPct val="90000"/>
              </a:lnSpc>
              <a:buClr>
                <a:srgbClr val="000000"/>
              </a:buClr>
              <a:buSzPts val="1200"/>
              <a:buFont typeface="Arial" panose="020B0604020202020204" pitchFamily="34" charset="0"/>
              <a:buChar char="•"/>
            </a:pPr>
            <a:r>
              <a:rPr lang="en-US" sz="1800" u="sng" dirty="0">
                <a:latin typeface="+mn-lt"/>
                <a:cs typeface="+mn-cs"/>
                <a:sym typeface="Poppins"/>
                <a:hlinkClick r:id="rId5">
                  <a:extLst>
                    <a:ext uri="{A12FA001-AC4F-418D-AE19-62706E023703}">
                      <ahyp:hlinkClr xmlns:ahyp="http://schemas.microsoft.com/office/drawing/2018/hyperlinkcolor" val="tx"/>
                    </a:ext>
                  </a:extLst>
                </a:hlinkClick>
              </a:rPr>
              <a:t>https://drawdown.org/solutions</a:t>
            </a:r>
            <a:r>
              <a:rPr lang="en-US" sz="1800" dirty="0">
                <a:latin typeface="+mn-lt"/>
                <a:cs typeface="+mn-cs"/>
                <a:sym typeface="Poppins"/>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41668" y="-6236"/>
            <a:ext cx="123210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Climate Change Mitigation Education </a:t>
            </a:r>
            <a:r>
              <a:rPr kumimoji="0" lang="en-GB"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into the core curriculum of every discipline</a:t>
            </a:r>
            <a:endParaRPr kumimoji="0" lang="en-NL"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792692" cy="3207258"/>
          </a:xfrm>
          <a:prstGeom prst="rect">
            <a:avLst/>
          </a:prstGeom>
        </p:spPr>
        <p:txBody>
          <a:bodyPr vert="horz" wrap="square"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Chapple, W., Molthan-Hill, P., Welton, R., Hewitt, 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Lights Off, Spot On: Carbon Literacy Training Crossing Boundaries in the Television Industry.</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panose="020B0604020202020204"/>
                <a:ea typeface="+mn-ea"/>
                <a:cs typeface="+mn-cs"/>
              </a:rPr>
              <a:t>J Bus Ethics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162,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813–834 (2020).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https://doi.org/10.1007/s10551-019-04363-w</a:t>
            </a:r>
          </a:p>
        </p:txBody>
      </p:sp>
    </p:spTree>
    <p:extLst>
      <p:ext uri="{BB962C8B-B14F-4D97-AF65-F5344CB8AC3E}">
        <p14:creationId xmlns:p14="http://schemas.microsoft.com/office/powerpoint/2010/main" val="153670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67496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Get expertise: Take CLT-ECOS</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257300" y="5466830"/>
            <a:ext cx="10655037" cy="591070"/>
          </a:xfrm>
          <a:prstGeom prst="rect">
            <a:avLst/>
          </a:prstGeom>
          <a:no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Please contact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8"/>
              </a:rPr>
              <a:t>petra.molthan-hill@ntu.ac.uk</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for more info on this or the more specific training for business schools mentioned earlier.</a:t>
            </a:r>
          </a:p>
        </p:txBody>
      </p:sp>
    </p:spTree>
    <p:extLst>
      <p:ext uri="{BB962C8B-B14F-4D97-AF65-F5344CB8AC3E}">
        <p14:creationId xmlns:p14="http://schemas.microsoft.com/office/powerpoint/2010/main" val="418674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FE577-C7F0-4D1C-A189-D51000F271F9}"/>
              </a:ext>
            </a:extLst>
          </p:cNvPr>
          <p:cNvSpPr>
            <a:spLocks noGrp="1"/>
          </p:cNvSpPr>
          <p:nvPr>
            <p:ph sz="half" idx="1"/>
          </p:nvPr>
        </p:nvSpPr>
        <p:spPr>
          <a:xfrm>
            <a:off x="442913" y="1802083"/>
            <a:ext cx="7078349" cy="4006289"/>
          </a:xfrm>
        </p:spPr>
        <p:txBody>
          <a:bodyPr>
            <a:normAutofit fontScale="92500" lnSpcReduction="10000"/>
          </a:bodyPr>
          <a:lstStyle/>
          <a:p>
            <a:pPr marL="0" indent="0">
              <a:buNone/>
            </a:pPr>
            <a:r>
              <a:rPr lang="en-GB"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Handbook of Carbon Management:</a:t>
            </a:r>
            <a:r>
              <a:rPr lang="en-GB" sz="2400" b="1" dirty="0">
                <a:effectLst/>
                <a:latin typeface="Calibri" panose="020F0502020204030204" pitchFamily="34" charset="0"/>
                <a:ea typeface="Yu Mincho" panose="02020400000000000000" pitchFamily="18" charset="-128"/>
                <a:cs typeface="Arial" panose="020B0604020202020204" pitchFamily="34" charset="0"/>
              </a:rPr>
              <a:t> A step-by-step guide to high-impact climate solutions for every manager in every function (</a:t>
            </a:r>
            <a:r>
              <a:rPr lang="en-GB" sz="2400" b="1" dirty="0">
                <a:effectLst/>
                <a:latin typeface="Calibri" panose="020F0502020204030204" pitchFamily="34" charset="0"/>
                <a:ea typeface="Yu Mincho" panose="02020400000000000000" pitchFamily="18" charset="-128"/>
                <a:cs typeface="Arial" panose="020B0604020202020204" pitchFamily="34" charset="0"/>
                <a:hlinkClick r:id="rId2"/>
              </a:rPr>
              <a:t>Routledge</a:t>
            </a:r>
            <a:r>
              <a:rPr lang="en-GB" sz="2400" b="1" dirty="0">
                <a:effectLst/>
                <a:latin typeface="Calibri" panose="020F0502020204030204" pitchFamily="34" charset="0"/>
                <a:ea typeface="Yu Mincho" panose="02020400000000000000" pitchFamily="18" charset="-128"/>
                <a:cs typeface="Arial" panose="020B0604020202020204" pitchFamily="34" charset="0"/>
              </a:rPr>
              <a:t>)</a:t>
            </a:r>
          </a:p>
          <a:p>
            <a:r>
              <a:rPr lang="en-GB" sz="2400" dirty="0">
                <a:effectLst/>
                <a:latin typeface="Calibri" panose="020F0502020204030204" pitchFamily="34" charset="0"/>
                <a:ea typeface="Yu Mincho" panose="02020400000000000000" pitchFamily="18" charset="-128"/>
                <a:cs typeface="Arial" panose="020B0604020202020204" pitchFamily="34" charset="0"/>
              </a:rPr>
              <a:t>Procurement and Supply: pushing the boundaries to remove carbon emissions </a:t>
            </a:r>
          </a:p>
          <a:p>
            <a:r>
              <a:rPr lang="en-GB" sz="2400" dirty="0">
                <a:effectLst/>
                <a:latin typeface="Calibri" panose="020F0502020204030204" pitchFamily="34" charset="0"/>
                <a:ea typeface="Yu Mincho" panose="02020400000000000000" pitchFamily="18" charset="-128"/>
                <a:cs typeface="Arial" panose="020B0604020202020204" pitchFamily="34" charset="0"/>
              </a:rPr>
              <a:t>Marketing for a better climate </a:t>
            </a:r>
          </a:p>
          <a:p>
            <a:r>
              <a:rPr lang="en-GB" sz="2400" dirty="0">
                <a:effectLst/>
                <a:latin typeface="Calibri" panose="020F0502020204030204" pitchFamily="34" charset="0"/>
                <a:ea typeface="Yu Mincho" panose="02020400000000000000" pitchFamily="18" charset="-128"/>
                <a:cs typeface="Arial" panose="020B0604020202020204" pitchFamily="34" charset="0"/>
              </a:rPr>
              <a:t>Pension funds, accounts and other investments</a:t>
            </a:r>
          </a:p>
          <a:p>
            <a:r>
              <a:rPr lang="en-GB" sz="2400" dirty="0">
                <a:effectLst/>
                <a:latin typeface="Calibri" panose="020F0502020204030204" pitchFamily="34" charset="0"/>
                <a:ea typeface="Yu Mincho" panose="02020400000000000000" pitchFamily="18" charset="-128"/>
                <a:cs typeface="Arial" panose="020B0604020202020204" pitchFamily="34" charset="0"/>
              </a:rPr>
              <a:t>GHG emissions accounting </a:t>
            </a:r>
          </a:p>
          <a:p>
            <a:r>
              <a:rPr lang="en-GB" sz="2400" dirty="0">
                <a:effectLst/>
                <a:latin typeface="Calibri" panose="020F0502020204030204" pitchFamily="34" charset="0"/>
                <a:ea typeface="Yu Mincho" panose="02020400000000000000" pitchFamily="18" charset="-128"/>
                <a:cs typeface="Arial" panose="020B0604020202020204" pitchFamily="34" charset="0"/>
              </a:rPr>
              <a:t>Climate communication and reporting to internal and external stakeholders </a:t>
            </a:r>
            <a:endParaRPr lang="en-GB" sz="2400" dirty="0"/>
          </a:p>
        </p:txBody>
      </p:sp>
      <p:sp>
        <p:nvSpPr>
          <p:cNvPr id="3" name="Title 2">
            <a:extLst>
              <a:ext uri="{FF2B5EF4-FFF2-40B4-BE49-F238E27FC236}">
                <a16:creationId xmlns:a16="http://schemas.microsoft.com/office/drawing/2014/main" id="{B2A01368-D592-4D22-8397-4184AFAD9B39}"/>
              </a:ext>
            </a:extLst>
          </p:cNvPr>
          <p:cNvSpPr>
            <a:spLocks noGrp="1"/>
          </p:cNvSpPr>
          <p:nvPr>
            <p:ph type="title"/>
          </p:nvPr>
        </p:nvSpPr>
        <p:spPr/>
        <p:txBody>
          <a:bodyPr/>
          <a:lstStyle/>
          <a:p>
            <a:r>
              <a:rPr lang="en-GB" dirty="0"/>
              <a:t>Integrated into every discipline/function</a:t>
            </a:r>
          </a:p>
        </p:txBody>
      </p:sp>
      <p:pic>
        <p:nvPicPr>
          <p:cNvPr id="4" name="Picture 3">
            <a:extLst>
              <a:ext uri="{FF2B5EF4-FFF2-40B4-BE49-F238E27FC236}">
                <a16:creationId xmlns:a16="http://schemas.microsoft.com/office/drawing/2014/main" id="{9BCD7DF7-5588-4C4C-93F2-1608937C3A8F}"/>
              </a:ext>
            </a:extLst>
          </p:cNvPr>
          <p:cNvPicPr>
            <a:picLocks noChangeAspect="1"/>
          </p:cNvPicPr>
          <p:nvPr/>
        </p:nvPicPr>
        <p:blipFill>
          <a:blip r:embed="rId3"/>
          <a:stretch>
            <a:fillRect/>
          </a:stretch>
        </p:blipFill>
        <p:spPr>
          <a:xfrm>
            <a:off x="7606383" y="1802083"/>
            <a:ext cx="4142704" cy="4255817"/>
          </a:xfrm>
          <a:prstGeom prst="rect">
            <a:avLst/>
          </a:prstGeom>
        </p:spPr>
      </p:pic>
      <p:sp>
        <p:nvSpPr>
          <p:cNvPr id="5" name="Arrow: Right 4">
            <a:extLst>
              <a:ext uri="{FF2B5EF4-FFF2-40B4-BE49-F238E27FC236}">
                <a16:creationId xmlns:a16="http://schemas.microsoft.com/office/drawing/2014/main" id="{FD685667-12A9-43AF-B4D3-EA3FEF80FD28}"/>
              </a:ext>
            </a:extLst>
          </p:cNvPr>
          <p:cNvSpPr/>
          <p:nvPr/>
        </p:nvSpPr>
        <p:spPr>
          <a:xfrm>
            <a:off x="3065172" y="5055918"/>
            <a:ext cx="4541211" cy="1548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1912023-CFC6-4F52-911A-5CAAF4694E97}"/>
              </a:ext>
            </a:extLst>
          </p:cNvPr>
          <p:cNvSpPr txBox="1"/>
          <p:nvPr/>
        </p:nvSpPr>
        <p:spPr>
          <a:xfrm>
            <a:off x="3065172" y="5473521"/>
            <a:ext cx="4245735" cy="682579"/>
          </a:xfrm>
          <a:prstGeom prst="rect">
            <a:avLst/>
          </a:prstGeom>
          <a:noFill/>
        </p:spPr>
        <p:txBody>
          <a:bodyPr wrap="square" lIns="0" tIns="0" rIns="0" bIns="0" rtlCol="0" anchor="b"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https://www.routledge.com/The-Handbook-of-Carbon-Management-A-Step-by-Step-Guide-to-High-Impact-Climate/Molthan-Hill-Winfield-Howarth-Mazhar/p/book/9781032227603</a:t>
            </a:r>
          </a:p>
        </p:txBody>
      </p:sp>
    </p:spTree>
    <p:extLst>
      <p:ext uri="{BB962C8B-B14F-4D97-AF65-F5344CB8AC3E}">
        <p14:creationId xmlns:p14="http://schemas.microsoft.com/office/powerpoint/2010/main" val="829274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C4C27-3C2E-45B6-A94B-0B08BB80FE36}"/>
              </a:ext>
            </a:extLst>
          </p:cNvPr>
          <p:cNvSpPr>
            <a:spLocks noGrp="1"/>
          </p:cNvSpPr>
          <p:nvPr>
            <p:ph idx="1"/>
          </p:nvPr>
        </p:nvSpPr>
        <p:spPr>
          <a:xfrm>
            <a:off x="442912" y="1779814"/>
            <a:ext cx="3529013" cy="3917724"/>
          </a:xfrm>
        </p:spPr>
        <p:txBody>
          <a:bodyPr>
            <a:normAutofit/>
          </a:bodyPr>
          <a:lstStyle/>
          <a:p>
            <a:pPr marL="0" indent="0">
              <a:buNone/>
            </a:pPr>
            <a:r>
              <a:rPr lang="en-GB" dirty="0"/>
              <a:t>Free online course: </a:t>
            </a:r>
          </a:p>
          <a:p>
            <a:pPr marL="0" indent="0">
              <a:buNone/>
            </a:pPr>
            <a:endParaRPr lang="en-GB" dirty="0"/>
          </a:p>
          <a:p>
            <a:pPr marL="0" indent="0">
              <a:buNone/>
            </a:pPr>
            <a:r>
              <a:rPr lang="en-GB" dirty="0">
                <a:hlinkClick r:id="rId2"/>
              </a:rPr>
              <a:t>https://www.futurelearn.com/courses/climate-literacy-and-action-for-all</a:t>
            </a: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636810"/>
            <a:ext cx="11306175" cy="1001983"/>
          </a:xfrm>
        </p:spPr>
        <p:txBody>
          <a:bodyPr/>
          <a:lstStyle/>
          <a:p>
            <a:r>
              <a:rPr lang="en-GB" dirty="0"/>
              <a:t>In your own time….</a:t>
            </a:r>
          </a:p>
        </p:txBody>
      </p:sp>
      <p:pic>
        <p:nvPicPr>
          <p:cNvPr id="7" name="Picture 6">
            <a:extLst>
              <a:ext uri="{FF2B5EF4-FFF2-40B4-BE49-F238E27FC236}">
                <a16:creationId xmlns:a16="http://schemas.microsoft.com/office/drawing/2014/main" id="{CA453EF0-B24D-430B-9389-33095F56F211}"/>
              </a:ext>
            </a:extLst>
          </p:cNvPr>
          <p:cNvPicPr>
            <a:picLocks noChangeAspect="1"/>
          </p:cNvPicPr>
          <p:nvPr/>
        </p:nvPicPr>
        <p:blipFill>
          <a:blip r:embed="rId3"/>
          <a:stretch>
            <a:fillRect/>
          </a:stretch>
        </p:blipFill>
        <p:spPr>
          <a:xfrm>
            <a:off x="4430332" y="1779814"/>
            <a:ext cx="6864440" cy="3917724"/>
          </a:xfrm>
          <a:prstGeom prst="rect">
            <a:avLst/>
          </a:prstGeom>
        </p:spPr>
      </p:pic>
    </p:spTree>
    <p:extLst>
      <p:ext uri="{BB962C8B-B14F-4D97-AF65-F5344CB8AC3E}">
        <p14:creationId xmlns:p14="http://schemas.microsoft.com/office/powerpoint/2010/main" val="126846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259693" y="3312218"/>
            <a:ext cx="3981854" cy="2216513"/>
          </a:xfrm>
        </p:spPr>
        <p:txBody>
          <a:bodyPr vert="horz" lIns="91440" tIns="45720" rIns="91440" bIns="45720" rtlCol="0" anchor="ctr">
            <a:normAutofit/>
          </a:bodyPr>
          <a:lstStyle/>
          <a:p>
            <a:pPr>
              <a:lnSpc>
                <a:spcPct val="90000"/>
              </a:lnSpc>
            </a:pPr>
            <a:r>
              <a:rPr lang="en-US" sz="3700" kern="1200" dirty="0">
                <a:solidFill>
                  <a:schemeClr val="tx1"/>
                </a:solidFill>
                <a:latin typeface="+mj-lt"/>
                <a:ea typeface="+mj-ea"/>
                <a:cs typeface="+mj-cs"/>
              </a:rPr>
              <a:t>UN PRME Working Group on Climate Change</a:t>
            </a:r>
          </a:p>
        </p:txBody>
      </p:sp>
      <p:sp>
        <p:nvSpPr>
          <p:cNvPr id="12" name="Arc 1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2C17BEB-3CEF-AC4E-B286-4AB8A38DA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914" y="729089"/>
            <a:ext cx="10872172" cy="221651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p:cNvSpPr>
            <a:spLocks noGrp="1"/>
          </p:cNvSpPr>
          <p:nvPr>
            <p:ph sz="half" idx="1"/>
          </p:nvPr>
        </p:nvSpPr>
        <p:spPr>
          <a:xfrm>
            <a:off x="4457700" y="3013096"/>
            <a:ext cx="7347857" cy="3201435"/>
          </a:xfrm>
        </p:spPr>
        <p:txBody>
          <a:bodyPr vert="horz" lIns="91440" tIns="45720" rIns="91440" bIns="45720" rtlCol="0">
            <a:normAutofit/>
          </a:bodyPr>
          <a:lstStyle/>
          <a:p>
            <a:pPr>
              <a:lnSpc>
                <a:spcPct val="90000"/>
              </a:lnSpc>
              <a:buFont typeface="Arial" panose="020B0604020202020204" pitchFamily="34" charset="0"/>
              <a:buChar char="•"/>
            </a:pPr>
            <a:r>
              <a:rPr lang="en-US" sz="2400" dirty="0">
                <a:latin typeface="+mn-lt"/>
                <a:cs typeface="+mn-cs"/>
              </a:rPr>
              <a:t>Please join us </a:t>
            </a:r>
            <a:r>
              <a:rPr lang="en-US" sz="2400" dirty="0">
                <a:latin typeface="+mn-lt"/>
                <a:cs typeface="+mn-cs"/>
                <a:hlinkClick r:id="rId3"/>
              </a:rPr>
              <a:t>https://www.unprmeclimate.org/</a:t>
            </a:r>
            <a:endParaRPr lang="en-US" sz="2400" dirty="0">
              <a:latin typeface="+mn-lt"/>
              <a:cs typeface="+mn-cs"/>
            </a:endParaRPr>
          </a:p>
          <a:p>
            <a:pPr>
              <a:lnSpc>
                <a:spcPct val="90000"/>
              </a:lnSpc>
              <a:buFont typeface="Arial" panose="020B0604020202020204" pitchFamily="34" charset="0"/>
              <a:buChar char="•"/>
            </a:pPr>
            <a:r>
              <a:rPr lang="en-US" sz="2400" dirty="0">
                <a:latin typeface="+mn-lt"/>
                <a:cs typeface="+mn-cs"/>
              </a:rPr>
              <a:t>Register as a member </a:t>
            </a:r>
          </a:p>
          <a:p>
            <a:pPr>
              <a:lnSpc>
                <a:spcPct val="90000"/>
              </a:lnSpc>
              <a:buFont typeface="Arial" panose="020B0604020202020204" pitchFamily="34" charset="0"/>
              <a:buChar char="•"/>
            </a:pPr>
            <a:r>
              <a:rPr lang="en-US" sz="2400" dirty="0">
                <a:latin typeface="+mn-lt"/>
                <a:cs typeface="+mn-cs"/>
              </a:rPr>
              <a:t>Get the newsletter</a:t>
            </a:r>
          </a:p>
          <a:p>
            <a:pPr>
              <a:lnSpc>
                <a:spcPct val="90000"/>
              </a:lnSpc>
              <a:buFont typeface="Arial" panose="020B0604020202020204" pitchFamily="34" charset="0"/>
              <a:buChar char="•"/>
            </a:pPr>
            <a:r>
              <a:rPr lang="en-US" sz="2400" dirty="0">
                <a:latin typeface="+mn-lt"/>
                <a:cs typeface="+mn-cs"/>
              </a:rPr>
              <a:t>Join our Working Group as a trainer when you get your certificate – send us your photo and a short profile</a:t>
            </a:r>
          </a:p>
          <a:p>
            <a:pPr>
              <a:lnSpc>
                <a:spcPct val="90000"/>
              </a:lnSpc>
              <a:buFont typeface="Arial" panose="020B0604020202020204" pitchFamily="34" charset="0"/>
              <a:buChar char="•"/>
            </a:pPr>
            <a:r>
              <a:rPr lang="en-US" sz="2400" dirty="0">
                <a:latin typeface="+mn-lt"/>
                <a:cs typeface="+mn-cs"/>
              </a:rPr>
              <a:t>Share your research in a webinar</a:t>
            </a:r>
          </a:p>
          <a:p>
            <a:pPr>
              <a:lnSpc>
                <a:spcPct val="90000"/>
              </a:lnSpc>
              <a:buFont typeface="Arial" panose="020B0604020202020204" pitchFamily="34" charset="0"/>
              <a:buChar char="•"/>
            </a:pPr>
            <a:endParaRPr lang="en-US" sz="1900" dirty="0">
              <a:latin typeface="+mn-lt"/>
              <a:cs typeface="+mn-cs"/>
            </a:endParaRPr>
          </a:p>
        </p:txBody>
      </p:sp>
    </p:spTree>
    <p:extLst>
      <p:ext uri="{BB962C8B-B14F-4D97-AF65-F5344CB8AC3E}">
        <p14:creationId xmlns:p14="http://schemas.microsoft.com/office/powerpoint/2010/main" val="212941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 name="Rectangle 25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5" name="Group 254">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6" name="Oval 255">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Oval 257">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Oval 259">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3" name="Rectangle 26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5" name="Group 26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66" name="Straight Connector 26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71" name="Rectangle 27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3" name="Group 27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74" name="Straight Connector 27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2" name="Straight Connector 27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07D1DD0-C580-7AA8-E77A-C531442B0E63}"/>
              </a:ext>
            </a:extLst>
          </p:cNvPr>
          <p:cNvSpPr>
            <a:spLocks noGrp="1"/>
          </p:cNvSpPr>
          <p:nvPr>
            <p:ph type="title"/>
          </p:nvPr>
        </p:nvSpPr>
        <p:spPr>
          <a:xfrm>
            <a:off x="626591" y="3080727"/>
            <a:ext cx="5071221" cy="2718723"/>
          </a:xfrm>
          <a:noFill/>
        </p:spPr>
        <p:txBody>
          <a:bodyPr anchor="t">
            <a:normAutofit/>
          </a:bodyPr>
          <a:lstStyle/>
          <a:p>
            <a:r>
              <a:rPr lang="en-US" sz="4100" b="1" dirty="0" err="1">
                <a:solidFill>
                  <a:schemeClr val="bg1"/>
                </a:solidFill>
                <a:latin typeface="Segoe" panose="020B0502040504020203" pitchFamily="34" charset="0"/>
              </a:rPr>
              <a:t>CoachingOurselves</a:t>
            </a:r>
            <a:r>
              <a:rPr lang="en-US" sz="4100" b="1" dirty="0">
                <a:solidFill>
                  <a:schemeClr val="bg1"/>
                </a:solidFill>
                <a:latin typeface="Segoe" panose="020B0502040504020203" pitchFamily="34" charset="0"/>
              </a:rPr>
              <a:t> is…</a:t>
            </a:r>
            <a:endParaRPr lang="en-CA" sz="4100" b="1" dirty="0">
              <a:solidFill>
                <a:schemeClr val="bg1"/>
              </a:solidFill>
              <a:latin typeface="Segoe" panose="020B0502040504020203" pitchFamily="34" charset="0"/>
            </a:endParaRPr>
          </a:p>
        </p:txBody>
      </p:sp>
      <p:pic>
        <p:nvPicPr>
          <p:cNvPr id="3" name="Picture 2">
            <a:extLst>
              <a:ext uri="{FF2B5EF4-FFF2-40B4-BE49-F238E27FC236}">
                <a16:creationId xmlns:a16="http://schemas.microsoft.com/office/drawing/2014/main" id="{DE6E4EE0-7850-732F-AA06-7B8BFD3049E8}"/>
              </a:ext>
            </a:extLst>
          </p:cNvPr>
          <p:cNvPicPr>
            <a:picLocks noChangeAspect="1"/>
          </p:cNvPicPr>
          <p:nvPr/>
        </p:nvPicPr>
        <p:blipFill>
          <a:blip r:embed="rId3"/>
          <a:stretch>
            <a:fillRect/>
          </a:stretch>
        </p:blipFill>
        <p:spPr>
          <a:xfrm>
            <a:off x="631359" y="453573"/>
            <a:ext cx="10843065" cy="1978861"/>
          </a:xfrm>
          <a:prstGeom prst="rect">
            <a:avLst/>
          </a:prstGeom>
        </p:spPr>
      </p:pic>
      <p:grpSp>
        <p:nvGrpSpPr>
          <p:cNvPr id="279" name="Group 278">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280" name="Straight Connector 279">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5" name="Oval 284">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4639F75A-59EC-C584-07B9-1EECBA193C07}"/>
              </a:ext>
            </a:extLst>
          </p:cNvPr>
          <p:cNvSpPr>
            <a:spLocks noGrp="1"/>
          </p:cNvSpPr>
          <p:nvPr>
            <p:ph idx="1"/>
          </p:nvPr>
        </p:nvSpPr>
        <p:spPr>
          <a:xfrm>
            <a:off x="5935646" y="3090670"/>
            <a:ext cx="5549111" cy="2897708"/>
          </a:xfrm>
          <a:noFill/>
        </p:spPr>
        <p:txBody>
          <a:bodyPr anchor="t">
            <a:noAutofit/>
          </a:bodyPr>
          <a:lstStyle/>
          <a:p>
            <a:r>
              <a:rPr lang="en-US" sz="1400" dirty="0">
                <a:solidFill>
                  <a:schemeClr val="bg1"/>
                </a:solidFill>
                <a:latin typeface="Segoe" panose="020B0502040504020203" pitchFamily="34" charset="0"/>
              </a:rPr>
              <a:t>a company co-founded in 2008 by Professor Henry Mintzberg and Phil </a:t>
            </a:r>
            <a:r>
              <a:rPr lang="en-US" sz="1400" dirty="0" err="1">
                <a:solidFill>
                  <a:schemeClr val="bg1"/>
                </a:solidFill>
                <a:latin typeface="Segoe" panose="020B0502040504020203" pitchFamily="34" charset="0"/>
              </a:rPr>
              <a:t>LeNir</a:t>
            </a:r>
            <a:r>
              <a:rPr lang="en-US" sz="1400" dirty="0">
                <a:solidFill>
                  <a:schemeClr val="bg1"/>
                </a:solidFill>
                <a:latin typeface="Segoe" panose="020B0502040504020203" pitchFamily="34" charset="0"/>
              </a:rPr>
              <a:t>.</a:t>
            </a:r>
          </a:p>
          <a:p>
            <a:r>
              <a:rPr lang="en-US" sz="1400" dirty="0">
                <a:solidFill>
                  <a:schemeClr val="bg1"/>
                </a:solidFill>
                <a:latin typeface="Segoe" panose="020B0502040504020203" pitchFamily="34" charset="0"/>
              </a:rPr>
              <a:t>a library of ~100 peer learning discussion guides available on important organizational and management themes.</a:t>
            </a:r>
          </a:p>
          <a:p>
            <a:r>
              <a:rPr lang="en-US" sz="1400" dirty="0">
                <a:solidFill>
                  <a:schemeClr val="bg1"/>
                </a:solidFill>
                <a:latin typeface="Segoe" panose="020B0502040504020203" pitchFamily="34" charset="0"/>
              </a:rPr>
              <a:t>small groups of employees getting together, live or virtually, for 90-minutes of self-directed or facilitated learning and insight sharing.</a:t>
            </a:r>
          </a:p>
          <a:p>
            <a:r>
              <a:rPr lang="en-US" sz="1400" dirty="0">
                <a:solidFill>
                  <a:schemeClr val="bg1"/>
                </a:solidFill>
                <a:latin typeface="Segoe" panose="020B0502040504020203" pitchFamily="34" charset="0"/>
              </a:rPr>
              <a:t>a collaboration with 60+ management and business school thinkers across the globe who author our peer learning discussion guides based on their own research, seminars, and workshops.</a:t>
            </a:r>
          </a:p>
          <a:p>
            <a:r>
              <a:rPr lang="en-US" sz="1400" dirty="0">
                <a:solidFill>
                  <a:schemeClr val="bg1"/>
                </a:solidFill>
                <a:latin typeface="Segoe" panose="020B0502040504020203" pitchFamily="34" charset="0"/>
              </a:rPr>
              <a:t>www.coachingourselves.com</a:t>
            </a:r>
          </a:p>
        </p:txBody>
      </p:sp>
    </p:spTree>
    <p:extLst>
      <p:ext uri="{BB962C8B-B14F-4D97-AF65-F5344CB8AC3E}">
        <p14:creationId xmlns:p14="http://schemas.microsoft.com/office/powerpoint/2010/main" val="1541043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riding a bicycle&#10;&#10;Description automatically generated">
            <a:extLst>
              <a:ext uri="{FF2B5EF4-FFF2-40B4-BE49-F238E27FC236}">
                <a16:creationId xmlns:a16="http://schemas.microsoft.com/office/drawing/2014/main" id="{39EB0F4E-390A-8AC5-D9AB-E93D64D78CAE}"/>
              </a:ext>
            </a:extLst>
          </p:cNvPr>
          <p:cNvPicPr>
            <a:picLocks noChangeAspect="1"/>
          </p:cNvPicPr>
          <p:nvPr/>
        </p:nvPicPr>
        <p:blipFill rotWithShape="1">
          <a:blip r:embed="rId2">
            <a:extLst>
              <a:ext uri="{28A0092B-C50C-407E-A947-70E740481C1C}">
                <a14:useLocalDpi xmlns:a14="http://schemas.microsoft.com/office/drawing/2010/main" val="0"/>
              </a:ext>
            </a:extLst>
          </a:blip>
          <a:srcRect l="6806" t="9091" r="39187" b="1"/>
          <a:stretch/>
        </p:blipFill>
        <p:spPr>
          <a:xfrm>
            <a:off x="3523488" y="10"/>
            <a:ext cx="8668512" cy="6857990"/>
          </a:xfrm>
          <a:prstGeom prst="rect">
            <a:avLst/>
          </a:prstGeom>
        </p:spPr>
      </p:pic>
      <p:sp>
        <p:nvSpPr>
          <p:cNvPr id="44" name="Rectangle 4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99E73673-4F75-FAA5-A3CA-80DF64ABBB8B}"/>
              </a:ext>
            </a:extLst>
          </p:cNvPr>
          <p:cNvSpPr>
            <a:spLocks noGrp="1"/>
          </p:cNvSpPr>
          <p:nvPr>
            <p:ph idx="1"/>
          </p:nvPr>
        </p:nvSpPr>
        <p:spPr>
          <a:xfrm>
            <a:off x="833073" y="2345160"/>
            <a:ext cx="5686425" cy="4204544"/>
          </a:xfrm>
        </p:spPr>
        <p:txBody>
          <a:bodyPr>
            <a:noAutofit/>
          </a:bodyPr>
          <a:lstStyle/>
          <a:p>
            <a:pPr marL="0" indent="0">
              <a:buNone/>
            </a:pPr>
            <a:r>
              <a:rPr lang="en-US" sz="1800" dirty="0"/>
              <a:t>Awareness of sustainable development issues with environmental and social impacts is now integral for quality organizational leadership. </a:t>
            </a:r>
          </a:p>
          <a:p>
            <a:pPr marL="0" indent="0">
              <a:buNone/>
            </a:pPr>
            <a:r>
              <a:rPr lang="en-US" sz="1800" dirty="0"/>
              <a:t>Use the </a:t>
            </a:r>
            <a:r>
              <a:rPr lang="en-US" sz="1800" dirty="0" err="1"/>
              <a:t>CoachingOurselves</a:t>
            </a:r>
            <a:r>
              <a:rPr lang="en-US" sz="1800" dirty="0"/>
              <a:t> peer learning discussion guide “Climate Actions for Every Employee” in your peer learning programs to help your leaders, managers, and individual contributors understand how their small individual actions have multiple benefits for their workplace, home, and communities. Catch the message of possibility and get all employees involved in actively supporting your organization’s sustainability goals. </a:t>
            </a:r>
          </a:p>
          <a:p>
            <a:pPr marL="0" indent="0">
              <a:buNone/>
            </a:pPr>
            <a:r>
              <a:rPr lang="en-US" sz="1800" dirty="0"/>
              <a:t>Theme areas: transportation, energy, food, coffee, and natural carbon capture options. </a:t>
            </a:r>
          </a:p>
          <a:p>
            <a:pPr marL="0" indent="0">
              <a:buNone/>
            </a:pPr>
            <a:r>
              <a:rPr lang="en-US" sz="1800" dirty="0"/>
              <a:t>Contact Warren@coachingourselves.com for more details.</a:t>
            </a:r>
            <a:endParaRPr lang="en-CA" sz="1800" dirty="0"/>
          </a:p>
        </p:txBody>
      </p:sp>
      <p:sp>
        <p:nvSpPr>
          <p:cNvPr id="8" name="Title 7">
            <a:extLst>
              <a:ext uri="{FF2B5EF4-FFF2-40B4-BE49-F238E27FC236}">
                <a16:creationId xmlns:a16="http://schemas.microsoft.com/office/drawing/2014/main" id="{50A0B515-7031-28C7-371A-C465AD6A2746}"/>
              </a:ext>
            </a:extLst>
          </p:cNvPr>
          <p:cNvSpPr>
            <a:spLocks noGrp="1"/>
          </p:cNvSpPr>
          <p:nvPr>
            <p:ph type="title"/>
          </p:nvPr>
        </p:nvSpPr>
        <p:spPr>
          <a:xfrm>
            <a:off x="833073" y="827831"/>
            <a:ext cx="10515600" cy="1325563"/>
          </a:xfrm>
        </p:spPr>
        <p:txBody>
          <a:bodyPr>
            <a:normAutofit/>
          </a:bodyPr>
          <a:lstStyle/>
          <a:p>
            <a:r>
              <a:rPr lang="en-US" sz="3600" b="1" dirty="0" err="1">
                <a:solidFill>
                  <a:schemeClr val="accent2">
                    <a:lumMod val="75000"/>
                  </a:schemeClr>
                </a:solidFill>
              </a:rPr>
              <a:t>CoachingOurselves</a:t>
            </a:r>
            <a:r>
              <a:rPr lang="en-US" sz="3600" b="1" dirty="0">
                <a:solidFill>
                  <a:schemeClr val="accent2">
                    <a:lumMod val="75000"/>
                  </a:schemeClr>
                </a:solidFill>
              </a:rPr>
              <a:t> Topic: </a:t>
            </a:r>
            <a:br>
              <a:rPr lang="en-US" sz="3600" b="1" dirty="0">
                <a:solidFill>
                  <a:schemeClr val="accent2">
                    <a:lumMod val="75000"/>
                  </a:schemeClr>
                </a:solidFill>
              </a:rPr>
            </a:br>
            <a:r>
              <a:rPr lang="en-US" sz="3600" b="1">
                <a:solidFill>
                  <a:schemeClr val="accent2">
                    <a:lumMod val="75000"/>
                  </a:schemeClr>
                </a:solidFill>
              </a:rPr>
              <a:t>Climate Actions </a:t>
            </a:r>
            <a:r>
              <a:rPr lang="en-US" sz="3600" b="1" dirty="0">
                <a:solidFill>
                  <a:schemeClr val="accent2">
                    <a:lumMod val="75000"/>
                  </a:schemeClr>
                </a:solidFill>
              </a:rPr>
              <a:t>for Every Employee</a:t>
            </a:r>
            <a:endParaRPr lang="en-CA" sz="3600" b="1" dirty="0">
              <a:solidFill>
                <a:schemeClr val="accent2">
                  <a:lumMod val="75000"/>
                </a:schemeClr>
              </a:solidFill>
            </a:endParaRPr>
          </a:p>
        </p:txBody>
      </p:sp>
    </p:spTree>
    <p:extLst>
      <p:ext uri="{BB962C8B-B14F-4D97-AF65-F5344CB8AC3E}">
        <p14:creationId xmlns:p14="http://schemas.microsoft.com/office/powerpoint/2010/main" val="179486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729F927-1DBD-4E82-A829-92641E8E4743}"/>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dirty="0">
                <a:solidFill>
                  <a:schemeClr val="tx1"/>
                </a:solidFill>
                <a:latin typeface="+mj-lt"/>
                <a:cs typeface="+mj-cs"/>
              </a:rPr>
              <a:t>Introduction</a:t>
            </a:r>
          </a:p>
        </p:txBody>
      </p:sp>
      <p:pic>
        <p:nvPicPr>
          <p:cNvPr id="9" name="Content Placeholder 8" descr="A picture containing human face, person, smile, clothing&#10;&#10;Description automatically generated">
            <a:extLst>
              <a:ext uri="{FF2B5EF4-FFF2-40B4-BE49-F238E27FC236}">
                <a16:creationId xmlns:a16="http://schemas.microsoft.com/office/drawing/2014/main" id="{9E02CB8E-469F-43E1-9BA3-A6FF19B2A1A7}"/>
              </a:ext>
            </a:extLst>
          </p:cNvPr>
          <p:cNvPicPr>
            <a:picLocks noGrp="1" noChangeAspect="1"/>
          </p:cNvPicPr>
          <p:nvPr>
            <p:ph idx="1"/>
          </p:nvPr>
        </p:nvPicPr>
        <p:blipFill rotWithShape="1">
          <a:blip r:embed="rId2"/>
          <a:srcRect l="26506" r="1050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C84CC5A-AA45-4356-8A52-ED04B26D8D7B}"/>
              </a:ext>
            </a:extLst>
          </p:cNvPr>
          <p:cNvSpPr>
            <a:spLocks noGrp="1"/>
          </p:cNvSpPr>
          <p:nvPr>
            <p:ph idx="12"/>
          </p:nvPr>
        </p:nvSpPr>
        <p:spPr>
          <a:xfrm>
            <a:off x="5297762" y="2706624"/>
            <a:ext cx="6251110" cy="3483864"/>
          </a:xfrm>
        </p:spPr>
        <p:txBody>
          <a:bodyPr vert="horz" lIns="91440" tIns="45720" rIns="91440" bIns="45720" rtlCol="0">
            <a:normAutofit/>
          </a:bodyPr>
          <a:lstStyle/>
          <a:p>
            <a:pPr marL="0" fontAlgn="base">
              <a:lnSpc>
                <a:spcPct val="90000"/>
              </a:lnSpc>
              <a:buFont typeface="Arial" panose="020B0604020202020204" pitchFamily="34" charset="0"/>
              <a:buChar char="•"/>
            </a:pPr>
            <a:r>
              <a:rPr lang="en-US" sz="1400" b="0" i="0">
                <a:effectLst/>
                <a:latin typeface="+mn-lt"/>
                <a:cs typeface="+mn-cs"/>
              </a:rPr>
              <a:t>Dr Petra Molthan-Hill is Co-Chair of the United Nations Principles for Responsible Management Education (PRME) Working Group on Climate Change and Environment and Professor of Sustainable Managment and Education for Sustainable Development (ESD) at Nottingham Business School, Nottingham Trent University, UK. She is an international multi-award-winning expert for Climate Change Mitigation Tools, Greenhouse Gas Management and ESD and leads the ‘Climate Literacy Training for Educators, Communities, Organisations and Students’ (CLT-ECOS) distributed worldwide. She has worked with organisations from SMEs to bigger organizations like the NHS on how to reduce GHG emissions and is lead author of the 'Handbook of Carbon Management. A Step-by-Step Guide to High-Impact Climate Solutions for Every Manager in Every Function ' </a:t>
            </a:r>
            <a:r>
              <a:rPr lang="en-US" sz="1400" b="0" i="0">
                <a:effectLst/>
                <a:latin typeface="+mn-lt"/>
                <a:cs typeface="+mn-cs"/>
                <a:hlinkClick r:id="rId3" tooltip="Original URL: https://www.routledge.com/The-Handbook-of-Carbon-Management-A-Step-by-Step-Guide-to-High-Impact-Climate/Molthan-Hill-Winfield-Howarth-Mazhar/p/book/9781032227603. Click or tap if you trust this link."/>
              </a:rPr>
              <a:t>https://www.routledge.com/The-Handbook-of-Carbon-Management-A-Step-by-Step-Guide-to-High-Impact-Climate/Molthan-Hill-Winfield-Howarth-Mazhar/p/book/9781032227603</a:t>
            </a:r>
            <a:br>
              <a:rPr lang="en-US" sz="1400" b="0" i="0">
                <a:effectLst/>
                <a:latin typeface="+mn-lt"/>
                <a:cs typeface="+mn-cs"/>
              </a:rPr>
            </a:br>
            <a:br>
              <a:rPr lang="en-US" sz="1400">
                <a:latin typeface="+mn-lt"/>
                <a:cs typeface="+mn-cs"/>
              </a:rPr>
            </a:br>
            <a:endParaRPr lang="en-US" sz="1400">
              <a:latin typeface="+mn-lt"/>
              <a:cs typeface="+mn-cs"/>
            </a:endParaRPr>
          </a:p>
        </p:txBody>
      </p:sp>
    </p:spTree>
    <p:extLst>
      <p:ext uri="{BB962C8B-B14F-4D97-AF65-F5344CB8AC3E}">
        <p14:creationId xmlns:p14="http://schemas.microsoft.com/office/powerpoint/2010/main" val="3462785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76CB327-F7C3-4204-AB7C-37288B6EDD65}"/>
              </a:ext>
            </a:extLst>
          </p:cNvPr>
          <p:cNvSpPr>
            <a:spLocks noGrp="1"/>
          </p:cNvSpPr>
          <p:nvPr>
            <p:ph type="title"/>
          </p:nvPr>
        </p:nvSpPr>
        <p:spPr>
          <a:xfrm>
            <a:off x="6657716" y="467271"/>
            <a:ext cx="4195674" cy="2052522"/>
          </a:xfrm>
        </p:spPr>
        <p:txBody>
          <a:bodyPr vert="horz" lIns="91440" tIns="45720" rIns="91440" bIns="45720" rtlCol="0" anchor="b">
            <a:normAutofit fontScale="90000"/>
          </a:bodyPr>
          <a:lstStyle/>
          <a:p>
            <a:pPr>
              <a:lnSpc>
                <a:spcPct val="90000"/>
              </a:lnSpc>
            </a:pPr>
            <a:r>
              <a:rPr lang="en-US" sz="4300" dirty="0">
                <a:solidFill>
                  <a:schemeClr val="tx1"/>
                </a:solidFill>
                <a:latin typeface="+mj-lt"/>
                <a:cs typeface="+mj-cs"/>
              </a:rPr>
              <a:t>Get expertise through a master’s module</a:t>
            </a:r>
          </a:p>
        </p:txBody>
      </p:sp>
      <p:grpSp>
        <p:nvGrpSpPr>
          <p:cNvPr id="29" name="Group 28">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Shape 34">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5" descr="Qr code&#10;&#10;Description automatically generated">
            <a:extLst>
              <a:ext uri="{FF2B5EF4-FFF2-40B4-BE49-F238E27FC236}">
                <a16:creationId xmlns:a16="http://schemas.microsoft.com/office/drawing/2014/main" id="{B61D9DF6-BAA7-403D-AA46-D2054989BE5D}"/>
              </a:ext>
            </a:extLst>
          </p:cNvPr>
          <p:cNvPicPr>
            <a:picLocks noChangeAspect="1"/>
          </p:cNvPicPr>
          <p:nvPr/>
        </p:nvPicPr>
        <p:blipFill>
          <a:blip r:embed="rId3"/>
          <a:stretch>
            <a:fillRect/>
          </a:stretch>
        </p:blipFill>
        <p:spPr>
          <a:xfrm>
            <a:off x="3036211" y="165871"/>
            <a:ext cx="2353922" cy="2353922"/>
          </a:xfrm>
          <a:prstGeom prst="rect">
            <a:avLst/>
          </a:prstGeom>
        </p:spPr>
      </p:pic>
      <p:sp>
        <p:nvSpPr>
          <p:cNvPr id="22" name="Content Placeholder 11">
            <a:extLst>
              <a:ext uri="{FF2B5EF4-FFF2-40B4-BE49-F238E27FC236}">
                <a16:creationId xmlns:a16="http://schemas.microsoft.com/office/drawing/2014/main" id="{868C899F-DFF4-A222-CB94-B74DAB829B3D}"/>
              </a:ext>
            </a:extLst>
          </p:cNvPr>
          <p:cNvSpPr>
            <a:spLocks noGrp="1"/>
          </p:cNvSpPr>
          <p:nvPr>
            <p:ph idx="1"/>
          </p:nvPr>
        </p:nvSpPr>
        <p:spPr>
          <a:xfrm>
            <a:off x="5786632" y="2990817"/>
            <a:ext cx="5529063" cy="3399911"/>
          </a:xfrm>
        </p:spPr>
        <p:txBody>
          <a:bodyPr vert="horz" lIns="91440" tIns="45720" rIns="91440" bIns="45720" rtlCol="0" anchor="t">
            <a:noAutofit/>
          </a:bodyPr>
          <a:lstStyle/>
          <a:p>
            <a:pPr marL="0" indent="0">
              <a:lnSpc>
                <a:spcPct val="90000"/>
              </a:lnSpc>
              <a:buNone/>
            </a:pPr>
            <a:r>
              <a:rPr lang="en-US" sz="1800" b="1" i="0" dirty="0">
                <a:effectLst/>
                <a:latin typeface="+mn-lt"/>
                <a:cs typeface="+mn-cs"/>
              </a:rPr>
              <a:t>Climate Solutions for a Net Zero Future</a:t>
            </a:r>
          </a:p>
          <a:p>
            <a:pPr marL="0" indent="0">
              <a:lnSpc>
                <a:spcPct val="90000"/>
              </a:lnSpc>
              <a:buNone/>
            </a:pPr>
            <a:r>
              <a:rPr lang="en-US" sz="1800" b="0" i="0" dirty="0">
                <a:effectLst/>
                <a:latin typeface="+mn-lt"/>
                <a:cs typeface="+mn-cs"/>
              </a:rPr>
              <a:t>Discover climate solutions you can implement in your industry, workplace, or household to help achieve a net zero future.</a:t>
            </a:r>
          </a:p>
          <a:p>
            <a:pPr marL="0" indent="0">
              <a:lnSpc>
                <a:spcPct val="90000"/>
              </a:lnSpc>
              <a:buNone/>
            </a:pPr>
            <a:r>
              <a:rPr lang="en-US" sz="1800" b="1" i="1" dirty="0">
                <a:latin typeface="+mn-lt"/>
                <a:cs typeface="+mn-cs"/>
              </a:rPr>
              <a:t>Master’s level, 100 hours, 10 credits, starting in May!</a:t>
            </a:r>
          </a:p>
          <a:p>
            <a:pPr marL="0" indent="0">
              <a:lnSpc>
                <a:spcPct val="90000"/>
              </a:lnSpc>
              <a:buNone/>
            </a:pPr>
            <a:endParaRPr lang="en-US" sz="1800" dirty="0">
              <a:latin typeface="+mn-lt"/>
              <a:cs typeface="+mn-cs"/>
            </a:endParaRPr>
          </a:p>
          <a:p>
            <a:pPr marL="0" indent="0">
              <a:lnSpc>
                <a:spcPct val="90000"/>
              </a:lnSpc>
              <a:buNone/>
            </a:pPr>
            <a:r>
              <a:rPr lang="en-US" sz="1800" dirty="0">
                <a:latin typeface="+mn-lt"/>
                <a:cs typeface="+mn-cs"/>
              </a:rPr>
              <a:t>More info here: </a:t>
            </a:r>
          </a:p>
          <a:p>
            <a:pPr marL="0" indent="0">
              <a:lnSpc>
                <a:spcPct val="90000"/>
              </a:lnSpc>
              <a:buNone/>
            </a:pPr>
            <a:r>
              <a:rPr lang="en-US" sz="1800" dirty="0">
                <a:latin typeface="+mn-lt"/>
                <a:cs typeface="+mn-cs"/>
                <a:hlinkClick r:id="rId4"/>
              </a:rPr>
              <a:t>https://www.futurelearn.com/courses/climate-solutions-for-a-net-zero-future</a:t>
            </a:r>
            <a:r>
              <a:rPr lang="en-US" sz="1800" dirty="0">
                <a:latin typeface="+mn-lt"/>
                <a:cs typeface="+mn-cs"/>
              </a:rPr>
              <a:t> </a:t>
            </a:r>
          </a:p>
        </p:txBody>
      </p:sp>
      <p:pic>
        <p:nvPicPr>
          <p:cNvPr id="8" name="Content Placeholder 7" descr="A picture containing text, person&#10;&#10;Description automatically generated">
            <a:extLst>
              <a:ext uri="{FF2B5EF4-FFF2-40B4-BE49-F238E27FC236}">
                <a16:creationId xmlns:a16="http://schemas.microsoft.com/office/drawing/2014/main" id="{464D0BD7-AA74-4FE2-A131-5E63C6A70214}"/>
              </a:ext>
            </a:extLst>
          </p:cNvPr>
          <p:cNvPicPr>
            <a:picLocks noGrp="1" noChangeAspect="1"/>
          </p:cNvPicPr>
          <p:nvPr>
            <p:ph idx="12"/>
          </p:nvPr>
        </p:nvPicPr>
        <p:blipFill>
          <a:blip r:embed="rId5"/>
          <a:stretch>
            <a:fillRect/>
          </a:stretch>
        </p:blipFill>
        <p:spPr>
          <a:xfrm>
            <a:off x="648639" y="3850355"/>
            <a:ext cx="2865781" cy="2421584"/>
          </a:xfrm>
          <a:prstGeom prst="rect">
            <a:avLst/>
          </a:prstGeom>
        </p:spPr>
      </p:pic>
      <p:sp>
        <p:nvSpPr>
          <p:cNvPr id="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39" name="Straight Connector 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7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p:nvPr/>
        </p:nvSpPr>
        <p:spPr>
          <a:xfrm>
            <a:off x="6030686" y="2791705"/>
            <a:ext cx="4710158" cy="1685138"/>
          </a:xfrm>
          <a:prstGeom prst="rect">
            <a:avLst/>
          </a:prstGeom>
          <a:noFill/>
          <a:ln>
            <a:noFill/>
          </a:ln>
        </p:spPr>
        <p:txBody>
          <a:bodyPr spcFirstLastPara="1" wrap="square" lIns="0" tIns="0" rIns="0" bIns="0" anchor="b" anchorCtr="0">
            <a:noAutofit/>
          </a:bodyPr>
          <a:lstStyle/>
          <a:p>
            <a:pPr>
              <a:lnSpc>
                <a:spcPct val="90000"/>
              </a:lnSpc>
              <a:buClr>
                <a:srgbClr val="000000"/>
              </a:buClr>
              <a:buSzPts val="1100"/>
            </a:pPr>
            <a:r>
              <a:rPr lang="en-US" sz="3575" b="1" kern="0">
                <a:solidFill>
                  <a:srgbClr val="313026"/>
                </a:solidFill>
                <a:latin typeface="Poppins"/>
                <a:ea typeface="Poppins"/>
                <a:cs typeface="Poppins"/>
                <a:sym typeface="Poppins"/>
              </a:rPr>
              <a:t>Certified Carbon Management Leader (CCML)</a:t>
            </a:r>
            <a:endParaRPr sz="3575" b="1" kern="0">
              <a:solidFill>
                <a:srgbClr val="313026"/>
              </a:solidFill>
              <a:latin typeface="Poppins"/>
              <a:ea typeface="Poppins"/>
              <a:cs typeface="Poppins"/>
              <a:sym typeface="Poppins"/>
            </a:endParaRPr>
          </a:p>
        </p:txBody>
      </p:sp>
      <p:cxnSp>
        <p:nvCxnSpPr>
          <p:cNvPr id="45" name="Google Shape;45;p1"/>
          <p:cNvCxnSpPr/>
          <p:nvPr/>
        </p:nvCxnSpPr>
        <p:spPr>
          <a:xfrm>
            <a:off x="5562432" y="2857361"/>
            <a:ext cx="0" cy="1363278"/>
          </a:xfrm>
          <a:prstGeom prst="straightConnector1">
            <a:avLst/>
          </a:prstGeom>
          <a:noFill/>
          <a:ln w="12700" cap="flat" cmpd="sng">
            <a:solidFill>
              <a:srgbClr val="313026"/>
            </a:solidFill>
            <a:prstDash val="solid"/>
            <a:miter lim="800000"/>
            <a:headEnd type="none" w="sm" len="sm"/>
            <a:tailEnd type="none" w="sm" len="sm"/>
          </a:ln>
        </p:spPr>
      </p:cxnSp>
      <p:pic>
        <p:nvPicPr>
          <p:cNvPr id="46" name="Google Shape;46;p1" descr="Picture looks like as food, Drawing&#10;&#10;"/>
          <p:cNvPicPr preferRelativeResize="0"/>
          <p:nvPr/>
        </p:nvPicPr>
        <p:blipFill rotWithShape="1">
          <a:blip r:embed="rId3">
            <a:alphaModFix/>
          </a:blip>
          <a:srcRect/>
          <a:stretch/>
        </p:blipFill>
        <p:spPr>
          <a:xfrm>
            <a:off x="1972238" y="2134756"/>
            <a:ext cx="3716699" cy="2787525"/>
          </a:xfrm>
          <a:prstGeom prst="rect">
            <a:avLst/>
          </a:prstGeom>
          <a:noFill/>
          <a:ln>
            <a:noFill/>
          </a:ln>
        </p:spPr>
      </p:pic>
      <p:sp>
        <p:nvSpPr>
          <p:cNvPr id="47" name="Google Shape;47;p1"/>
          <p:cNvSpPr txBox="1"/>
          <p:nvPr/>
        </p:nvSpPr>
        <p:spPr>
          <a:xfrm>
            <a:off x="6030675" y="5230175"/>
            <a:ext cx="5045100" cy="400200"/>
          </a:xfrm>
          <a:prstGeom prst="rect">
            <a:avLst/>
          </a:prstGeom>
          <a:noFill/>
          <a:ln>
            <a:noFill/>
          </a:ln>
        </p:spPr>
        <p:txBody>
          <a:bodyPr spcFirstLastPara="1" wrap="square" lIns="91425" tIns="91425" rIns="91425" bIns="91425" anchor="b" anchorCtr="0">
            <a:spAutoFit/>
          </a:bodyPr>
          <a:lstStyle/>
          <a:p>
            <a:pPr>
              <a:buClr>
                <a:srgbClr val="000000"/>
              </a:buClr>
              <a:buSzPts val="1400"/>
            </a:pPr>
            <a:r>
              <a:rPr lang="en-US" sz="1400" b="1" kern="0">
                <a:solidFill>
                  <a:srgbClr val="000000"/>
                </a:solidFill>
                <a:latin typeface="Poppins"/>
                <a:ea typeface="Poppins"/>
                <a:cs typeface="Poppins"/>
                <a:sym typeface="Poppins"/>
              </a:rPr>
              <a:t>Petra Molthan-Hill and Stephen Snider</a:t>
            </a:r>
            <a:endParaRPr sz="1400" b="1" kern="0">
              <a:solidFill>
                <a:srgbClr val="000000"/>
              </a:solidFill>
              <a:latin typeface="Poppins"/>
              <a:ea typeface="Poppins"/>
              <a:cs typeface="Poppins"/>
              <a:sym typeface="Poppins"/>
            </a:endParaRPr>
          </a:p>
        </p:txBody>
      </p:sp>
      <p:sp>
        <p:nvSpPr>
          <p:cNvPr id="2" name="TextBox 1">
            <a:extLst>
              <a:ext uri="{FF2B5EF4-FFF2-40B4-BE49-F238E27FC236}">
                <a16:creationId xmlns:a16="http://schemas.microsoft.com/office/drawing/2014/main" id="{D474A10A-64F6-48D6-920C-DAE82030A94D}"/>
              </a:ext>
            </a:extLst>
          </p:cNvPr>
          <p:cNvSpPr txBox="1"/>
          <p:nvPr/>
        </p:nvSpPr>
        <p:spPr>
          <a:xfrm>
            <a:off x="2369713" y="888642"/>
            <a:ext cx="5241701" cy="646331"/>
          </a:xfrm>
          <a:prstGeom prst="rect">
            <a:avLst/>
          </a:prstGeom>
          <a:noFill/>
        </p:spPr>
        <p:txBody>
          <a:bodyPr wrap="square" rtlCol="0">
            <a:spAutoFit/>
          </a:bodyPr>
          <a:lstStyle/>
          <a:p>
            <a:r>
              <a:rPr lang="en-GB" dirty="0"/>
              <a:t>Coming soon……</a:t>
            </a:r>
          </a:p>
          <a:p>
            <a:r>
              <a:rPr lang="en-GB" dirty="0"/>
              <a:t>https://charteredcertifications.com/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a:bodyPr>
          <a:lstStyle/>
          <a:p>
            <a:pPr algn="ctr"/>
            <a:r>
              <a:rPr lang="en-GB" sz="4000" b="1" dirty="0"/>
              <a:t>Want to find out more?</a:t>
            </a:r>
            <a:br>
              <a:rPr lang="en-GB" sz="4000" b="1" dirty="0"/>
            </a:br>
            <a:r>
              <a:rPr lang="en-GB" sz="4000" b="1" dirty="0"/>
              <a:t>Please contact Prof Dr Petra Molthan-Hill  </a:t>
            </a:r>
          </a:p>
          <a:p>
            <a:pPr algn="ctr"/>
            <a:r>
              <a:rPr lang="en-GB" sz="4000" b="1"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DBD586-28A6-496D-91A9-D274C55FF8D9}"/>
              </a:ext>
            </a:extLst>
          </p:cNvPr>
          <p:cNvSpPr>
            <a:spLocks noGrp="1"/>
          </p:cNvSpPr>
          <p:nvPr>
            <p:ph sz="half" idx="1"/>
          </p:nvPr>
        </p:nvSpPr>
        <p:spPr/>
        <p:txBody>
          <a:bodyPr>
            <a:normAutofit lnSpcReduction="10000"/>
          </a:bodyPr>
          <a:lstStyle/>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order to limit global warming to </a:t>
            </a:r>
            <a:r>
              <a:rPr lang="en-GB" sz="3200" dirty="0" err="1">
                <a:effectLst/>
                <a:latin typeface="Calibri" panose="020F0502020204030204" pitchFamily="34" charset="0"/>
                <a:ea typeface="Yu Mincho" panose="02020400000000000000" pitchFamily="18" charset="-128"/>
                <a:cs typeface="Arial" panose="020B0604020202020204" pitchFamily="34" charset="0"/>
              </a:rPr>
              <a:t>1.5</a:t>
            </a:r>
            <a:r>
              <a:rPr lang="en-GB" sz="3200" dirty="0" err="1">
                <a:effectLst/>
                <a:latin typeface="Calibri" panose="020F0502020204030204" pitchFamily="34" charset="0"/>
                <a:ea typeface="Yu Mincho" panose="02020400000000000000" pitchFamily="18" charset="-128"/>
                <a:cs typeface="Arial" panose="020B0604020202020204" pitchFamily="34" charset="0"/>
                <a:sym typeface="Symbol" panose="05050102010706020507" pitchFamily="18" charset="2"/>
              </a:rPr>
              <a:t></a:t>
            </a:r>
            <a:r>
              <a:rPr lang="en-GB" sz="3200" dirty="0" err="1">
                <a:effectLst/>
                <a:latin typeface="Calibri" panose="020F0502020204030204" pitchFamily="34" charset="0"/>
                <a:ea typeface="Yu Mincho" panose="02020400000000000000" pitchFamily="18" charset="-128"/>
                <a:cs typeface="Arial" panose="020B0604020202020204" pitchFamily="34" charset="0"/>
              </a:rPr>
              <a:t>C</a:t>
            </a:r>
            <a:r>
              <a:rPr lang="en-GB" sz="3200" dirty="0">
                <a:effectLst/>
                <a:latin typeface="Calibri" panose="020F0502020204030204" pitchFamily="34" charset="0"/>
                <a:ea typeface="Yu Mincho" panose="02020400000000000000" pitchFamily="18" charset="-128"/>
                <a:cs typeface="Arial" panose="020B0604020202020204" pitchFamily="34" charset="0"/>
              </a:rPr>
              <a:t>, the IPCC stresses that the world needs </a:t>
            </a:r>
            <a:r>
              <a:rPr lang="en-GB" sz="3200" b="1" dirty="0">
                <a:effectLst/>
                <a:latin typeface="Calibri" panose="020F0502020204030204" pitchFamily="34" charset="0"/>
                <a:ea typeface="Yu Mincho" panose="02020400000000000000" pitchFamily="18" charset="-128"/>
                <a:cs typeface="Arial" panose="020B0604020202020204" pitchFamily="34" charset="0"/>
              </a:rPr>
              <a:t>to halve CO</a:t>
            </a:r>
            <a:r>
              <a:rPr lang="en-GB" sz="32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3200" b="1" dirty="0">
                <a:effectLst/>
                <a:latin typeface="Calibri" panose="020F0502020204030204" pitchFamily="34" charset="0"/>
                <a:ea typeface="Yu Mincho" panose="02020400000000000000" pitchFamily="18" charset="-128"/>
                <a:cs typeface="Arial" panose="020B0604020202020204" pitchFamily="34" charset="0"/>
              </a:rPr>
              <a:t>emissions by around 2030</a:t>
            </a:r>
            <a:r>
              <a:rPr lang="en-GB" sz="3200" dirty="0">
                <a:effectLst/>
                <a:latin typeface="Calibri" panose="020F0502020204030204" pitchFamily="34" charset="0"/>
                <a:ea typeface="Yu Mincho" panose="02020400000000000000" pitchFamily="18" charset="-128"/>
                <a:cs typeface="Arial" panose="020B0604020202020204" pitchFamily="34" charset="0"/>
              </a:rPr>
              <a:t> and reach Net </a:t>
            </a:r>
            <a:r>
              <a:rPr lang="en-GB" sz="3200" dirty="0">
                <a:latin typeface="Calibri" panose="020F0502020204030204" pitchFamily="34" charset="0"/>
                <a:ea typeface="Yu Mincho" panose="02020400000000000000" pitchFamily="18" charset="-128"/>
              </a:rPr>
              <a:t>Z</a:t>
            </a:r>
            <a:r>
              <a:rPr lang="en-GB" sz="3200" dirty="0">
                <a:effectLst/>
                <a:latin typeface="Calibri" panose="020F0502020204030204" pitchFamily="34" charset="0"/>
                <a:ea typeface="Yu Mincho" panose="02020400000000000000" pitchFamily="18" charset="-128"/>
                <a:cs typeface="Arial" panose="020B0604020202020204" pitchFamily="34" charset="0"/>
              </a:rPr>
              <a:t>ero CO</a:t>
            </a:r>
            <a:r>
              <a:rPr lang="en-GB" sz="3200"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dirty="0">
                <a:effectLst/>
                <a:latin typeface="Calibri" panose="020F0502020204030204" pitchFamily="34" charset="0"/>
                <a:ea typeface="Yu Mincho" panose="02020400000000000000" pitchFamily="18" charset="-128"/>
                <a:cs typeface="Arial" panose="020B0604020202020204" pitchFamily="34" charset="0"/>
              </a:rPr>
              <a:t> emissions by mid-century. </a:t>
            </a:r>
          </a:p>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addition, the IPCC emphasises </a:t>
            </a:r>
            <a:r>
              <a:rPr lang="en-GB" sz="3200" b="1" i="1" dirty="0">
                <a:effectLst/>
                <a:latin typeface="Calibri" panose="020F0502020204030204" pitchFamily="34" charset="0"/>
                <a:ea typeface="Yu Mincho" panose="02020400000000000000" pitchFamily="18" charset="-128"/>
                <a:cs typeface="Arial" panose="020B0604020202020204" pitchFamily="34" charset="0"/>
              </a:rPr>
              <a:t>the need for deep reductions in non-CO</a:t>
            </a:r>
            <a:r>
              <a:rPr lang="en-GB" sz="3200" b="1" i="1"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b="1" i="1" dirty="0">
                <a:effectLst/>
                <a:latin typeface="Calibri" panose="020F0502020204030204" pitchFamily="34" charset="0"/>
                <a:ea typeface="Yu Mincho" panose="02020400000000000000" pitchFamily="18" charset="-128"/>
                <a:cs typeface="Arial" panose="020B0604020202020204" pitchFamily="34" charset="0"/>
              </a:rPr>
              <a:t> emissions across the economy</a:t>
            </a:r>
            <a:r>
              <a:rPr lang="en-GB" sz="3200" dirty="0">
                <a:effectLst/>
                <a:latin typeface="Calibri" panose="020F0502020204030204" pitchFamily="34" charset="0"/>
                <a:ea typeface="Yu Mincho" panose="02020400000000000000" pitchFamily="18" charset="-128"/>
                <a:cs typeface="Arial" panose="020B0604020202020204" pitchFamily="34" charset="0"/>
              </a:rPr>
              <a:t> to achieve this limit. </a:t>
            </a:r>
          </a:p>
          <a:p>
            <a:pPr marL="0" indent="0">
              <a:buNone/>
            </a:pPr>
            <a:endParaRPr lang="en-GB" sz="2000" dirty="0">
              <a:effectLst/>
              <a:latin typeface="Calibri" panose="020F0502020204030204" pitchFamily="34" charset="0"/>
              <a:ea typeface="Yu Mincho" panose="02020400000000000000" pitchFamily="18" charset="-128"/>
              <a:cs typeface="Arial" panose="020B0604020202020204" pitchFamily="34" charset="0"/>
            </a:endParaRPr>
          </a:p>
          <a:p>
            <a:pPr marL="0" indent="0">
              <a:buNone/>
            </a:pPr>
            <a:r>
              <a:rPr lang="en-GB" sz="2000" dirty="0">
                <a:effectLst/>
                <a:latin typeface="Calibri" panose="020F0502020204030204" pitchFamily="34" charset="0"/>
                <a:ea typeface="Yu Mincho" panose="02020400000000000000" pitchFamily="18" charset="-128"/>
                <a:cs typeface="Arial" panose="020B0604020202020204" pitchFamily="34" charset="0"/>
              </a:rPr>
              <a:t>CDP (2020) </a:t>
            </a:r>
            <a:r>
              <a:rPr lang="en-GB" sz="2000" i="1" dirty="0">
                <a:effectLst/>
                <a:latin typeface="Calibri" panose="020F0502020204030204" pitchFamily="34" charset="0"/>
                <a:ea typeface="Yu Mincho" panose="02020400000000000000" pitchFamily="18" charset="-128"/>
                <a:cs typeface="Arial" panose="020B0604020202020204" pitchFamily="34" charset="0"/>
              </a:rPr>
              <a:t>Foundations for science-based net-zero target setting in the corporate sector: </a:t>
            </a:r>
            <a:r>
              <a:rPr lang="en-GB" sz="20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https://sciencebasedtargets.org/resources/files/foundations-for-net-zero-full-paper.pdf</a:t>
            </a:r>
            <a:r>
              <a:rPr lang="en-GB" sz="2000" dirty="0">
                <a:effectLst/>
                <a:latin typeface="Calibri" panose="020F0502020204030204" pitchFamily="34" charset="0"/>
                <a:ea typeface="Yu Mincho" panose="02020400000000000000" pitchFamily="18" charset="-128"/>
                <a:cs typeface="Arial" panose="020B0604020202020204" pitchFamily="34" charset="0"/>
              </a:rPr>
              <a:t> p5</a:t>
            </a:r>
          </a:p>
          <a:p>
            <a:endParaRPr lang="en-GB" dirty="0"/>
          </a:p>
        </p:txBody>
      </p:sp>
      <p:sp>
        <p:nvSpPr>
          <p:cNvPr id="6" name="Title 5">
            <a:extLst>
              <a:ext uri="{FF2B5EF4-FFF2-40B4-BE49-F238E27FC236}">
                <a16:creationId xmlns:a16="http://schemas.microsoft.com/office/drawing/2014/main" id="{FA9A762C-C462-41DA-9523-CD6B3ABE2550}"/>
              </a:ext>
            </a:extLst>
          </p:cNvPr>
          <p:cNvSpPr>
            <a:spLocks noGrp="1"/>
          </p:cNvSpPr>
          <p:nvPr>
            <p:ph type="title"/>
          </p:nvPr>
        </p:nvSpPr>
        <p:spPr/>
        <p:txBody>
          <a:bodyPr/>
          <a:lstStyle/>
          <a:p>
            <a:r>
              <a:rPr lang="en-GB" sz="4400" b="1" dirty="0">
                <a:effectLst/>
                <a:latin typeface="Calibri" panose="020F0502020204030204" pitchFamily="34" charset="0"/>
                <a:ea typeface="Yu Mincho" panose="02020400000000000000" pitchFamily="18" charset="-128"/>
                <a:cs typeface="Arial" panose="020B0604020202020204" pitchFamily="34" charset="0"/>
              </a:rPr>
              <a:t>Halve CO</a:t>
            </a:r>
            <a:r>
              <a:rPr lang="en-GB" sz="44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4400" b="1" dirty="0">
                <a:effectLst/>
                <a:latin typeface="Calibri" panose="020F0502020204030204" pitchFamily="34" charset="0"/>
                <a:ea typeface="Yu Mincho" panose="02020400000000000000" pitchFamily="18" charset="-128"/>
                <a:cs typeface="Arial" panose="020B0604020202020204" pitchFamily="34" charset="0"/>
              </a:rPr>
              <a:t>emissions by around 2030</a:t>
            </a:r>
            <a:endParaRPr lang="en-GB" dirty="0"/>
          </a:p>
        </p:txBody>
      </p:sp>
      <p:sp>
        <p:nvSpPr>
          <p:cNvPr id="8" name="Text Placeholder 7">
            <a:extLst>
              <a:ext uri="{FF2B5EF4-FFF2-40B4-BE49-F238E27FC236}">
                <a16:creationId xmlns:a16="http://schemas.microsoft.com/office/drawing/2014/main" id="{23C89C2D-D576-433C-82CC-327AA5A7EEFC}"/>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410574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5138670" y="5093208"/>
            <a:ext cx="6387922"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D93E0E-8EC7-4CCA-8ECA-50D9457EB8A8}"/>
              </a:ext>
            </a:extLst>
          </p:cNvPr>
          <p:cNvSpPr txBox="1"/>
          <p:nvPr/>
        </p:nvSpPr>
        <p:spPr>
          <a:xfrm>
            <a:off x="631065" y="5105822"/>
            <a:ext cx="4172755" cy="1072684"/>
          </a:xfrm>
          <a:prstGeom prst="rect">
            <a:avLst/>
          </a:prstGeom>
          <a:noFill/>
        </p:spPr>
        <p:txBody>
          <a:bodyPr wrap="square" lIns="0" tIns="0" rIns="0" bIns="0" rtlCol="0" anchor="b" anchorCtr="0">
            <a:normAutofit/>
          </a:bodyPr>
          <a:lstStyle/>
          <a:p>
            <a:r>
              <a:rPr lang="en-GB" sz="3200" dirty="0">
                <a:solidFill>
                  <a:srgbClr val="00B050"/>
                </a:solidFill>
              </a:rPr>
              <a:t>Our key challenge: How to get to </a:t>
            </a:r>
            <a:r>
              <a:rPr lang="en-GB" sz="3200" dirty="0" err="1">
                <a:solidFill>
                  <a:srgbClr val="00B050"/>
                </a:solidFill>
              </a:rPr>
              <a:t>1.5</a:t>
            </a:r>
            <a:r>
              <a:rPr lang="en-GB" sz="3200" dirty="0" err="1">
                <a:solidFill>
                  <a:srgbClr val="00B050"/>
                </a:solidFill>
                <a:sym typeface="Symbol" panose="05050102010706020507" pitchFamily="18" charset="2"/>
              </a:rPr>
              <a:t></a:t>
            </a:r>
            <a:r>
              <a:rPr lang="en-GB" sz="3200" dirty="0" err="1">
                <a:solidFill>
                  <a:srgbClr val="00B050"/>
                </a:solidFill>
              </a:rPr>
              <a:t>C</a:t>
            </a:r>
            <a:r>
              <a:rPr lang="en-GB" sz="3200" dirty="0">
                <a:solidFill>
                  <a:srgbClr val="00B050"/>
                </a:solidFill>
              </a:rPr>
              <a:t>?</a:t>
            </a:r>
          </a:p>
        </p:txBody>
      </p:sp>
    </p:spTree>
    <p:extLst>
      <p:ext uri="{BB962C8B-B14F-4D97-AF65-F5344CB8AC3E}">
        <p14:creationId xmlns:p14="http://schemas.microsoft.com/office/powerpoint/2010/main" val="180504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629CC-7972-49B0-91A6-5FFDEB383A1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9413F9EB-0AC4-4F86-8E8B-9E1828AA3550}"/>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3A5605C-52F4-414A-BB77-BDFD8021B832}"/>
              </a:ext>
            </a:extLst>
          </p:cNvPr>
          <p:cNvPicPr>
            <a:picLocks noChangeAspect="1"/>
          </p:cNvPicPr>
          <p:nvPr/>
        </p:nvPicPr>
        <p:blipFill>
          <a:blip r:embed="rId2"/>
          <a:stretch>
            <a:fillRect/>
          </a:stretch>
        </p:blipFill>
        <p:spPr>
          <a:xfrm>
            <a:off x="0" y="231820"/>
            <a:ext cx="12192000" cy="6626180"/>
          </a:xfrm>
          <a:prstGeom prst="rect">
            <a:avLst/>
          </a:prstGeom>
        </p:spPr>
      </p:pic>
    </p:spTree>
    <p:extLst>
      <p:ext uri="{BB962C8B-B14F-4D97-AF65-F5344CB8AC3E}">
        <p14:creationId xmlns:p14="http://schemas.microsoft.com/office/powerpoint/2010/main" val="3783457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3AD06-F62A-4827-A4E6-3F5E41BEB741}"/>
              </a:ext>
            </a:extLst>
          </p:cNvPr>
          <p:cNvSpPr>
            <a:spLocks noGrp="1"/>
          </p:cNvSpPr>
          <p:nvPr>
            <p:ph idx="12"/>
          </p:nvPr>
        </p:nvSpPr>
        <p:spPr>
          <a:xfrm>
            <a:off x="5834130" y="1989138"/>
            <a:ext cx="5914958" cy="3708400"/>
          </a:xfrm>
        </p:spPr>
        <p:txBody>
          <a:bodyPr>
            <a:normAutofit fontScale="92500" lnSpcReduction="10000"/>
          </a:bodyPr>
          <a:lstStyle/>
          <a:p>
            <a:pPr marL="0" indent="0">
              <a:buNone/>
            </a:pPr>
            <a:r>
              <a:rPr lang="en-GB" sz="2400" dirty="0"/>
              <a:t>Big changes will be achieved by:</a:t>
            </a:r>
          </a:p>
          <a:p>
            <a:r>
              <a:rPr lang="en-GB" sz="2400" dirty="0"/>
              <a:t>Increasing energy efficiency and electrification in transport, buildings and industry.</a:t>
            </a:r>
          </a:p>
          <a:p>
            <a:r>
              <a:rPr lang="en-GB" sz="2400" dirty="0"/>
              <a:t>Reducing Methane e.g. by reducing food waste.</a:t>
            </a:r>
          </a:p>
          <a:p>
            <a:r>
              <a:rPr lang="en-GB" sz="2400" dirty="0"/>
              <a:t>Increasing natural carbon capture as much as possible, including stopping deforestation and increasing afforestation.</a:t>
            </a:r>
          </a:p>
          <a:p>
            <a:r>
              <a:rPr lang="en-GB" sz="2400" dirty="0"/>
              <a:t>Agreeing on a carbon price.</a:t>
            </a:r>
          </a:p>
          <a:p>
            <a:endParaRPr lang="en-GB" dirty="0"/>
          </a:p>
          <a:p>
            <a:pPr marL="0" indent="0">
              <a:buNone/>
            </a:pPr>
            <a:endParaRPr lang="en-GB" dirty="0"/>
          </a:p>
        </p:txBody>
      </p:sp>
      <p:sp>
        <p:nvSpPr>
          <p:cNvPr id="4" name="Title 3">
            <a:extLst>
              <a:ext uri="{FF2B5EF4-FFF2-40B4-BE49-F238E27FC236}">
                <a16:creationId xmlns:a16="http://schemas.microsoft.com/office/drawing/2014/main" id="{2F8835C8-A940-4FC3-A47A-3A027216F11E}"/>
              </a:ext>
            </a:extLst>
          </p:cNvPr>
          <p:cNvSpPr>
            <a:spLocks noGrp="1"/>
          </p:cNvSpPr>
          <p:nvPr>
            <p:ph type="title"/>
          </p:nvPr>
        </p:nvSpPr>
        <p:spPr>
          <a:xfrm>
            <a:off x="442912" y="619794"/>
            <a:ext cx="11306175" cy="1001983"/>
          </a:xfrm>
        </p:spPr>
        <p:txBody>
          <a:bodyPr>
            <a:normAutofit/>
          </a:bodyPr>
          <a:lstStyle/>
          <a:p>
            <a:r>
              <a:rPr lang="en-GB" sz="4000" dirty="0"/>
              <a:t>Solutions from </a:t>
            </a:r>
            <a:r>
              <a:rPr lang="en-GB" sz="4000" dirty="0" err="1"/>
              <a:t>En</a:t>
            </a:r>
            <a:r>
              <a:rPr lang="en-GB" sz="4000" dirty="0"/>
              <a:t>-ROADS</a:t>
            </a:r>
          </a:p>
        </p:txBody>
      </p:sp>
      <p:pic>
        <p:nvPicPr>
          <p:cNvPr id="5" name="Content Placeholder 4">
            <a:extLst>
              <a:ext uri="{FF2B5EF4-FFF2-40B4-BE49-F238E27FC236}">
                <a16:creationId xmlns:a16="http://schemas.microsoft.com/office/drawing/2014/main" id="{A8E6C479-36FB-4C3E-832C-C1A08EF4490B}"/>
              </a:ext>
            </a:extLst>
          </p:cNvPr>
          <p:cNvPicPr>
            <a:picLocks noGrp="1" noChangeAspect="1"/>
          </p:cNvPicPr>
          <p:nvPr>
            <p:ph idx="1"/>
          </p:nvPr>
        </p:nvPicPr>
        <p:blipFill>
          <a:blip r:embed="rId3"/>
          <a:stretch>
            <a:fillRect/>
          </a:stretch>
        </p:blipFill>
        <p:spPr>
          <a:xfrm>
            <a:off x="442913" y="1989138"/>
            <a:ext cx="4708636" cy="3587413"/>
          </a:xfrm>
          <a:prstGeom prst="rect">
            <a:avLst/>
          </a:prstGeom>
          <a:ln w="25400">
            <a:solidFill>
              <a:schemeClr val="accent2"/>
            </a:solidFill>
          </a:ln>
        </p:spPr>
      </p:pic>
    </p:spTree>
    <p:extLst>
      <p:ext uri="{BB962C8B-B14F-4D97-AF65-F5344CB8AC3E}">
        <p14:creationId xmlns:p14="http://schemas.microsoft.com/office/powerpoint/2010/main" val="293848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267" b="1" dirty="0">
                <a:latin typeface="Museo Sans 500"/>
                <a:cs typeface="Museo Sans 500"/>
              </a:rPr>
              <a:t>How much is too much?</a:t>
            </a:r>
          </a:p>
        </p:txBody>
      </p:sp>
      <p:pic>
        <p:nvPicPr>
          <p:cNvPr id="3" name="Global Goals and emission reduction at the G7 summit 201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140" y="1150086"/>
            <a:ext cx="11511869" cy="4661740"/>
          </a:xfrm>
          <a:prstGeom prst="rect">
            <a:avLst/>
          </a:prstGeom>
        </p:spPr>
      </p:pic>
      <p:pic>
        <p:nvPicPr>
          <p:cNvPr id="4" name="Google Shape;575;p21">
            <a:extLst>
              <a:ext uri="{FF2B5EF4-FFF2-40B4-BE49-F238E27FC236}">
                <a16:creationId xmlns:a16="http://schemas.microsoft.com/office/drawing/2014/main" id="{77BF6DB5-14E0-809D-C4A4-CA3630FFD204}"/>
              </a:ext>
            </a:extLst>
          </p:cNvPr>
          <p:cNvPicPr preferRelativeResize="0"/>
          <p:nvPr/>
        </p:nvPicPr>
        <p:blipFill>
          <a:blip r:embed="rId6">
            <a:alphaModFix/>
          </a:blip>
          <a:stretch>
            <a:fillRect/>
          </a:stretch>
        </p:blipFill>
        <p:spPr>
          <a:xfrm>
            <a:off x="9502600" y="194384"/>
            <a:ext cx="2540000" cy="678033"/>
          </a:xfrm>
          <a:prstGeom prst="rect">
            <a:avLst/>
          </a:prstGeom>
          <a:noFill/>
          <a:ln>
            <a:noFill/>
          </a:ln>
        </p:spPr>
      </p:pic>
    </p:spTree>
    <p:extLst>
      <p:ext uri="{BB962C8B-B14F-4D97-AF65-F5344CB8AC3E}">
        <p14:creationId xmlns:p14="http://schemas.microsoft.com/office/powerpoint/2010/main" val="1999917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21" descr="sdgs_poster_new1.png"/>
          <p:cNvPicPr preferRelativeResize="0"/>
          <p:nvPr/>
        </p:nvPicPr>
        <p:blipFill rotWithShape="1">
          <a:blip r:embed="rId3">
            <a:alphaModFix/>
          </a:blip>
          <a:srcRect t="2290" r="4435"/>
          <a:stretch/>
        </p:blipFill>
        <p:spPr>
          <a:xfrm>
            <a:off x="719403" y="1119891"/>
            <a:ext cx="10385485" cy="4802027"/>
          </a:xfrm>
          <a:prstGeom prst="rect">
            <a:avLst/>
          </a:prstGeom>
          <a:noFill/>
          <a:ln>
            <a:noFill/>
          </a:ln>
        </p:spPr>
      </p:pic>
      <p:sp>
        <p:nvSpPr>
          <p:cNvPr id="574" name="Google Shape;574;p21"/>
          <p:cNvSpPr txBox="1">
            <a:spLocks noGrp="1"/>
          </p:cNvSpPr>
          <p:nvPr>
            <p:ph type="title"/>
          </p:nvPr>
        </p:nvSpPr>
        <p:spPr>
          <a:xfrm>
            <a:off x="0" y="0"/>
            <a:ext cx="12192000" cy="1066800"/>
          </a:xfrm>
          <a:prstGeom prst="rect">
            <a:avLst/>
          </a:prstGeom>
          <a:solidFill>
            <a:srgbClr val="6F2C91"/>
          </a:solidFill>
          <a:ln>
            <a:noFill/>
          </a:ln>
        </p:spPr>
        <p:txBody>
          <a:bodyPr spcFirstLastPara="1" wrap="square" lIns="121900" tIns="60933" rIns="121900" bIns="60933" anchor="ctr" anchorCtr="0">
            <a:noAutofit/>
          </a:bodyPr>
          <a:lstStyle/>
          <a:p>
            <a:r>
              <a:rPr lang="en-GB" sz="4267" b="1">
                <a:latin typeface="Arial"/>
                <a:ea typeface="Arial"/>
                <a:cs typeface="Arial"/>
                <a:sym typeface="Arial"/>
              </a:rPr>
              <a:t>UN Sustainable Development Goals</a:t>
            </a:r>
            <a:endParaRPr/>
          </a:p>
        </p:txBody>
      </p:sp>
      <p:pic>
        <p:nvPicPr>
          <p:cNvPr id="575" name="Google Shape;575;p21"/>
          <p:cNvPicPr preferRelativeResize="0"/>
          <p:nvPr/>
        </p:nvPicPr>
        <p:blipFill>
          <a:blip r:embed="rId4">
            <a:alphaModFix/>
          </a:blip>
          <a:stretch>
            <a:fillRect/>
          </a:stretch>
        </p:blipFill>
        <p:spPr>
          <a:xfrm>
            <a:off x="9502600" y="194384"/>
            <a:ext cx="2540000" cy="6780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e1b30343c0_0_3"/>
          <p:cNvSpPr txBox="1"/>
          <p:nvPr/>
        </p:nvSpPr>
        <p:spPr>
          <a:xfrm>
            <a:off x="2332770" y="392668"/>
            <a:ext cx="7972800" cy="609900"/>
          </a:xfrm>
          <a:prstGeom prst="rect">
            <a:avLst/>
          </a:prstGeom>
          <a:noFill/>
          <a:ln>
            <a:noFill/>
          </a:ln>
        </p:spPr>
        <p:txBody>
          <a:bodyPr spcFirstLastPara="1" wrap="square" lIns="0" tIns="0" rIns="0" bIns="0" anchor="t" anchorCtr="0">
            <a:noAutofit/>
          </a:bodyPr>
          <a:lstStyle/>
          <a:p>
            <a:pPr>
              <a:lnSpc>
                <a:spcPct val="130000"/>
              </a:lnSpc>
              <a:buClr>
                <a:srgbClr val="DD5A40"/>
              </a:buClr>
              <a:buSzPts val="2800"/>
            </a:pPr>
            <a:r>
              <a:rPr lang="en-US" sz="2800" b="1">
                <a:solidFill>
                  <a:srgbClr val="DD5A40"/>
                </a:solidFill>
                <a:latin typeface="Poppins"/>
                <a:ea typeface="Poppins"/>
                <a:cs typeface="Poppins"/>
                <a:sym typeface="Poppins"/>
              </a:rPr>
              <a:t>Net Zero</a:t>
            </a:r>
            <a:endParaRPr sz="2800" b="1">
              <a:solidFill>
                <a:srgbClr val="DD5A40"/>
              </a:solidFill>
              <a:latin typeface="Poppins"/>
              <a:ea typeface="Poppins"/>
              <a:cs typeface="Poppins"/>
              <a:sym typeface="Poppins"/>
            </a:endParaRPr>
          </a:p>
          <a:p>
            <a:pPr>
              <a:lnSpc>
                <a:spcPct val="130000"/>
              </a:lnSpc>
              <a:buClr>
                <a:schemeClr val="dk1"/>
              </a:buClr>
              <a:buSzPts val="2800"/>
            </a:pPr>
            <a:endParaRPr sz="2800" b="1">
              <a:solidFill>
                <a:srgbClr val="DD5A40"/>
              </a:solidFill>
              <a:latin typeface="Poppins"/>
              <a:ea typeface="Poppins"/>
              <a:cs typeface="Poppins"/>
              <a:sym typeface="Poppins"/>
            </a:endParaRPr>
          </a:p>
        </p:txBody>
      </p:sp>
      <p:pic>
        <p:nvPicPr>
          <p:cNvPr id="123" name="Google Shape;123;g1e1b30343c0_0_3"/>
          <p:cNvPicPr preferRelativeResize="0"/>
          <p:nvPr/>
        </p:nvPicPr>
        <p:blipFill>
          <a:blip r:embed="rId3">
            <a:alphaModFix/>
          </a:blip>
          <a:stretch>
            <a:fillRect/>
          </a:stretch>
        </p:blipFill>
        <p:spPr>
          <a:xfrm>
            <a:off x="2587350" y="1002576"/>
            <a:ext cx="7017300" cy="5270425"/>
          </a:xfrm>
          <a:prstGeom prst="rect">
            <a:avLst/>
          </a:prstGeom>
          <a:noFill/>
          <a:ln w="9525" cap="flat" cmpd="sng">
            <a:solidFill>
              <a:schemeClr val="dk2"/>
            </a:solidFill>
            <a:prstDash val="solid"/>
            <a:round/>
            <a:headEnd type="none" w="sm" len="sm"/>
            <a:tailEnd type="none" w="sm" len="sm"/>
          </a:ln>
        </p:spPr>
      </p:pic>
      <p:sp>
        <p:nvSpPr>
          <p:cNvPr id="124" name="Google Shape;124;g1e1b30343c0_0_3"/>
          <p:cNvSpPr txBox="1"/>
          <p:nvPr/>
        </p:nvSpPr>
        <p:spPr>
          <a:xfrm>
            <a:off x="4434901" y="6273001"/>
            <a:ext cx="3322200" cy="397001"/>
          </a:xfrm>
          <a:prstGeom prst="rect">
            <a:avLst/>
          </a:prstGeom>
          <a:noFill/>
          <a:ln>
            <a:noFill/>
          </a:ln>
        </p:spPr>
        <p:txBody>
          <a:bodyPr spcFirstLastPara="1" wrap="square" lIns="91425" tIns="91425" rIns="91425" bIns="91425" anchor="t" anchorCtr="0">
            <a:spAutoFit/>
          </a:bodyPr>
          <a:lstStyle/>
          <a:p>
            <a:pPr algn="ctr">
              <a:lnSpc>
                <a:spcPct val="115000"/>
              </a:lnSpc>
              <a:buClr>
                <a:srgbClr val="000000"/>
              </a:buClr>
              <a:buSzPts val="1200"/>
            </a:pPr>
            <a:r>
              <a:rPr lang="en-US" sz="1200" u="sng">
                <a:solidFill>
                  <a:schemeClr val="hlink"/>
                </a:solidFill>
                <a:latin typeface="Poppins"/>
                <a:ea typeface="Poppins"/>
                <a:cs typeface="Poppins"/>
                <a:sym typeface="Poppins"/>
                <a:hlinkClick r:id="rId4"/>
              </a:rPr>
              <a:t>Net Zero on Campus Interactive, 2022</a:t>
            </a:r>
            <a:endParaRPr sz="1200">
              <a:solidFill>
                <a:srgbClr val="000000"/>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ubject Offic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B7606-F0DE-4E35-ADFF-7F76928EE48B}">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8dbe2aa3-3237-4830-85c4-3d48417ef302"/>
  </ds:schemaRefs>
</ds:datastoreItem>
</file>

<file path=customXml/itemProps2.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62A570-BE0F-402C-93AD-2B52047D96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1765</Words>
  <Application>Microsoft Office PowerPoint</Application>
  <PresentationFormat>Widescreen</PresentationFormat>
  <Paragraphs>120</Paragraphs>
  <Slides>23</Slides>
  <Notes>13</Notes>
  <HiddenSlides>0</HiddenSlides>
  <MMClips>2</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23</vt:i4>
      </vt:variant>
    </vt:vector>
  </HeadingPairs>
  <TitlesOfParts>
    <vt:vector size="47" baseType="lpstr">
      <vt:lpstr>inherit</vt:lpstr>
      <vt:lpstr>Museo Sans 500</vt:lpstr>
      <vt:lpstr>Noto Sans Symbols</vt:lpstr>
      <vt:lpstr>Segoe</vt:lpstr>
      <vt:lpstr>Arial</vt:lpstr>
      <vt:lpstr>Calibri</vt:lpstr>
      <vt:lpstr>Calibri Light</vt:lpstr>
      <vt:lpstr>Century Gothic</vt:lpstr>
      <vt:lpstr>Helvetica</vt:lpstr>
      <vt:lpstr>Montserrat</vt:lpstr>
      <vt:lpstr>Poppins</vt:lpstr>
      <vt:lpstr>Times</vt:lpstr>
      <vt:lpstr>Times New Roman</vt:lpstr>
      <vt:lpstr>Verdana</vt:lpstr>
      <vt:lpstr>Wingdings</vt:lpstr>
      <vt:lpstr>Office Theme</vt:lpstr>
      <vt:lpstr>1_Office Theme</vt:lpstr>
      <vt:lpstr>6_Office Theme</vt:lpstr>
      <vt:lpstr>3_Office Theme</vt:lpstr>
      <vt:lpstr>1_blank</vt:lpstr>
      <vt:lpstr>blank</vt:lpstr>
      <vt:lpstr>2_Office Theme</vt:lpstr>
      <vt:lpstr>4_Office Theme</vt:lpstr>
      <vt:lpstr>Subject Office</vt:lpstr>
      <vt:lpstr>Climate solutions for a net zero future:  how to engage everyone in your organisation </vt:lpstr>
      <vt:lpstr>Introduction</vt:lpstr>
      <vt:lpstr>Halve CO2 emissions by around 2030</vt:lpstr>
      <vt:lpstr>En-ROADS is a cutting-edge simulation model used to test climate solutions and generate climate scenarios for the future.</vt:lpstr>
      <vt:lpstr>PowerPoint Presentation</vt:lpstr>
      <vt:lpstr>Solutions from En-ROADS</vt:lpstr>
      <vt:lpstr>How much is too much?</vt:lpstr>
      <vt:lpstr>UN Sustainable Development Goals</vt:lpstr>
      <vt:lpstr>PowerPoint Presentation</vt:lpstr>
      <vt:lpstr>Project Drawdown </vt:lpstr>
      <vt:lpstr>PowerPoint Presentation</vt:lpstr>
      <vt:lpstr>Inspired by Carbon Literacy Training in:</vt:lpstr>
      <vt:lpstr>Carbon Literacy Training for Business Schools</vt:lpstr>
      <vt:lpstr>Get expertise: Take CLT-ECOS</vt:lpstr>
      <vt:lpstr>Integrated into every discipline/function</vt:lpstr>
      <vt:lpstr>In your own time….</vt:lpstr>
      <vt:lpstr>UN PRME Working Group on Climate Change</vt:lpstr>
      <vt:lpstr>CoachingOurselves is…</vt:lpstr>
      <vt:lpstr>CoachingOurselves Topic:  Climate Actions for Every Employee</vt:lpstr>
      <vt:lpstr>Get expertise through a master’s module</vt:lpstr>
      <vt:lpstr>PowerPoint Presentation</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Ward, Laura</cp:lastModifiedBy>
  <cp:revision>178</cp:revision>
  <cp:lastPrinted>2021-07-26T13:03:06Z</cp:lastPrinted>
  <dcterms:created xsi:type="dcterms:W3CDTF">2020-08-07T10:40:47Z</dcterms:created>
  <dcterms:modified xsi:type="dcterms:W3CDTF">2023-07-31T11:01:23Z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