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64" r:id="rId3"/>
    <p:sldId id="259" r:id="rId4"/>
    <p:sldId id="260" r:id="rId5"/>
    <p:sldId id="261" r:id="rId6"/>
    <p:sldId id="262" r:id="rId7"/>
    <p:sldId id="265" r:id="rId8"/>
    <p:sldId id="266" r:id="rId9"/>
    <p:sldId id="268" r:id="rId10"/>
    <p:sldId id="267" r:id="rId11"/>
    <p:sldId id="269" r:id="rId12"/>
    <p:sldId id="263" r:id="rId13"/>
  </p:sldIdLst>
  <p:sldSz cx="12192000" cy="6858000"/>
  <p:notesSz cx="7010400" cy="9296400"/>
  <p:embeddedFontLst>
    <p:embeddedFont>
      <p:font typeface="Calibri" panose="020F0502020204030204" pitchFamily="34" charset="0"/>
      <p:regular r:id="rId15"/>
      <p:bold r:id="rId16"/>
      <p:italic r:id="rId17"/>
      <p:boldItalic r:id="rId18"/>
    </p:embeddedFont>
    <p:embeddedFont>
      <p:font typeface="Mali Light" panose="020B0604020202020204" charset="-34"/>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1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HgbttoI2bH6uMz0hxX3f2RRIH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Welcome</a:t>
            </a:r>
            <a:endParaRPr/>
          </a:p>
        </p:txBody>
      </p:sp>
      <p:sp>
        <p:nvSpPr>
          <p:cNvPr id="191" name="Google Shape;191;p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4d7e94a955_1_8: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4d7e94a955_1_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d7e94a955_1_22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4d7e94a955_1_225: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4d7e94a955_1_225: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4eb01122e0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4eb01122e0_0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4eb01122e0_0_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4eb01122e0_0_2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4eb01122e0_0_25: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24eb01122e0_0_25: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4eb01122e0_0_5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4eb01122e0_0_59: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4eb01122e0_0_5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SDGs">
  <p:cSld name="Divider SDGs">
    <p:spTree>
      <p:nvGrpSpPr>
        <p:cNvPr id="1" name="Shape 13"/>
        <p:cNvGrpSpPr/>
        <p:nvPr/>
      </p:nvGrpSpPr>
      <p:grpSpPr>
        <a:xfrm>
          <a:off x="0" y="0"/>
          <a:ext cx="0" cy="0"/>
          <a:chOff x="0" y="0"/>
          <a:chExt cx="0" cy="0"/>
        </a:xfrm>
      </p:grpSpPr>
      <p:sp>
        <p:nvSpPr>
          <p:cNvPr id="14" name="Google Shape;14;p9"/>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9"/>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9"/>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9"/>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chemeClr val="lt1"/>
                </a:solidFill>
                <a:latin typeface="Arial"/>
                <a:ea typeface="Arial"/>
                <a:cs typeface="Arial"/>
                <a:sym typeface="Arial"/>
              </a:defRPr>
            </a:lvl1pPr>
            <a:lvl2pPr marL="0" lvl="1" indent="0" algn="ctr">
              <a:spcBef>
                <a:spcPts val="0"/>
              </a:spcBef>
              <a:buNone/>
              <a:defRPr sz="1000" b="0" i="0" u="none" strike="noStrike" cap="none">
                <a:solidFill>
                  <a:schemeClr val="lt1"/>
                </a:solidFill>
                <a:latin typeface="Arial"/>
                <a:ea typeface="Arial"/>
                <a:cs typeface="Arial"/>
                <a:sym typeface="Arial"/>
              </a:defRPr>
            </a:lvl2pPr>
            <a:lvl3pPr marL="0" lvl="2" indent="0" algn="ctr">
              <a:spcBef>
                <a:spcPts val="0"/>
              </a:spcBef>
              <a:buNone/>
              <a:defRPr sz="1000" b="0" i="0" u="none" strike="noStrike" cap="none">
                <a:solidFill>
                  <a:schemeClr val="lt1"/>
                </a:solidFill>
                <a:latin typeface="Arial"/>
                <a:ea typeface="Arial"/>
                <a:cs typeface="Arial"/>
                <a:sym typeface="Arial"/>
              </a:defRPr>
            </a:lvl3pPr>
            <a:lvl4pPr marL="0" lvl="3" indent="0" algn="ctr">
              <a:spcBef>
                <a:spcPts val="0"/>
              </a:spcBef>
              <a:buNone/>
              <a:defRPr sz="1000" b="0" i="0" u="none" strike="noStrike" cap="none">
                <a:solidFill>
                  <a:schemeClr val="lt1"/>
                </a:solidFill>
                <a:latin typeface="Arial"/>
                <a:ea typeface="Arial"/>
                <a:cs typeface="Arial"/>
                <a:sym typeface="Arial"/>
              </a:defRPr>
            </a:lvl4pPr>
            <a:lvl5pPr marL="0" lvl="4" indent="0" algn="ctr">
              <a:spcBef>
                <a:spcPts val="0"/>
              </a:spcBef>
              <a:buNone/>
              <a:defRPr sz="1000" b="0" i="0" u="none" strike="noStrike" cap="none">
                <a:solidFill>
                  <a:schemeClr val="lt1"/>
                </a:solidFill>
                <a:latin typeface="Arial"/>
                <a:ea typeface="Arial"/>
                <a:cs typeface="Arial"/>
                <a:sym typeface="Arial"/>
              </a:defRPr>
            </a:lvl5pPr>
            <a:lvl6pPr marL="0" lvl="5" indent="0" algn="ctr">
              <a:spcBef>
                <a:spcPts val="0"/>
              </a:spcBef>
              <a:buNone/>
              <a:defRPr sz="1000" b="0" i="0" u="none" strike="noStrike" cap="none">
                <a:solidFill>
                  <a:schemeClr val="lt1"/>
                </a:solidFill>
                <a:latin typeface="Arial"/>
                <a:ea typeface="Arial"/>
                <a:cs typeface="Arial"/>
                <a:sym typeface="Arial"/>
              </a:defRPr>
            </a:lvl6pPr>
            <a:lvl7pPr marL="0" lvl="6" indent="0" algn="ctr">
              <a:spcBef>
                <a:spcPts val="0"/>
              </a:spcBef>
              <a:buNone/>
              <a:defRPr sz="1000" b="0" i="0" u="none" strike="noStrike" cap="none">
                <a:solidFill>
                  <a:schemeClr val="lt1"/>
                </a:solidFill>
                <a:latin typeface="Arial"/>
                <a:ea typeface="Arial"/>
                <a:cs typeface="Arial"/>
                <a:sym typeface="Arial"/>
              </a:defRPr>
            </a:lvl7pPr>
            <a:lvl8pPr marL="0" lvl="7" indent="0" algn="ctr">
              <a:spcBef>
                <a:spcPts val="0"/>
              </a:spcBef>
              <a:buNone/>
              <a:defRPr sz="1000" b="0" i="0" u="none" strike="noStrike" cap="none">
                <a:solidFill>
                  <a:schemeClr val="lt1"/>
                </a:solidFill>
                <a:latin typeface="Arial"/>
                <a:ea typeface="Arial"/>
                <a:cs typeface="Arial"/>
                <a:sym typeface="Arial"/>
              </a:defRPr>
            </a:lvl8pPr>
            <a:lvl9pPr marL="0" lvl="8" indent="0" algn="ctr">
              <a:spcBef>
                <a:spcPts val="0"/>
              </a:spcBef>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9"/>
          <p:cNvSpPr>
            <a:spLocks noGrp="1"/>
          </p:cNvSpPr>
          <p:nvPr>
            <p:ph type="pic" idx="2"/>
          </p:nvPr>
        </p:nvSpPr>
        <p:spPr>
          <a:xfrm>
            <a:off x="5700712" y="2996610"/>
            <a:ext cx="2641555" cy="2642190"/>
          </a:xfrm>
          <a:prstGeom prst="rect">
            <a:avLst/>
          </a:prstGeom>
          <a:solidFill>
            <a:srgbClr val="DFEAF3"/>
          </a:solidFill>
          <a:ln>
            <a:noFill/>
          </a:ln>
        </p:spPr>
      </p:sp>
      <p:sp>
        <p:nvSpPr>
          <p:cNvPr id="19" name="Google Shape;19;p9"/>
          <p:cNvSpPr>
            <a:spLocks noGrp="1"/>
          </p:cNvSpPr>
          <p:nvPr>
            <p:ph type="pic" idx="3"/>
          </p:nvPr>
        </p:nvSpPr>
        <p:spPr>
          <a:xfrm>
            <a:off x="7705056" y="1600166"/>
            <a:ext cx="1274421" cy="1274625"/>
          </a:xfrm>
          <a:prstGeom prst="rect">
            <a:avLst/>
          </a:prstGeom>
          <a:solidFill>
            <a:srgbClr val="DFEAF3"/>
          </a:solidFill>
          <a:ln>
            <a:noFill/>
          </a:ln>
        </p:spPr>
      </p:sp>
      <p:sp>
        <p:nvSpPr>
          <p:cNvPr id="20" name="Google Shape;20;p9"/>
          <p:cNvSpPr>
            <a:spLocks noGrp="1"/>
          </p:cNvSpPr>
          <p:nvPr>
            <p:ph type="pic" idx="4"/>
          </p:nvPr>
        </p:nvSpPr>
        <p:spPr>
          <a:xfrm>
            <a:off x="8501586" y="2996610"/>
            <a:ext cx="1770312" cy="1770312"/>
          </a:xfrm>
          <a:prstGeom prst="rect">
            <a:avLst/>
          </a:prstGeom>
          <a:solidFill>
            <a:srgbClr val="DFEAF3"/>
          </a:solidFill>
          <a:ln>
            <a:noFill/>
          </a:ln>
        </p:spPr>
      </p:sp>
      <p:sp>
        <p:nvSpPr>
          <p:cNvPr id="21" name="Google Shape;21;p9"/>
          <p:cNvSpPr/>
          <p:nvPr/>
        </p:nvSpPr>
        <p:spPr>
          <a:xfrm>
            <a:off x="194199" y="712902"/>
            <a:ext cx="5347193" cy="5394933"/>
          </a:xfrm>
          <a:prstGeom prst="rect">
            <a:avLst/>
          </a:prstGeom>
          <a:solidFill>
            <a:schemeClr val="dk2">
              <a:alpha val="9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9"/>
          <p:cNvSpPr txBox="1">
            <a:spLocks noGrp="1"/>
          </p:cNvSpPr>
          <p:nvPr>
            <p:ph type="body" idx="1"/>
          </p:nvPr>
        </p:nvSpPr>
        <p:spPr>
          <a:xfrm>
            <a:off x="423123" y="990600"/>
            <a:ext cx="4936560" cy="46482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Clr>
                <a:schemeClr val="lt1"/>
              </a:buClr>
              <a:buSzPts val="3600"/>
              <a:buNone/>
              <a:defRPr sz="3600" b="1">
                <a:solidFill>
                  <a:schemeClr val="lt1"/>
                </a:solidFill>
                <a:latin typeface="Arial"/>
                <a:ea typeface="Arial"/>
                <a:cs typeface="Arial"/>
                <a:sym typeface="Arial"/>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9"/>
          <p:cNvSpPr>
            <a:spLocks noGrp="1"/>
          </p:cNvSpPr>
          <p:nvPr>
            <p:ph type="pic" idx="5"/>
          </p:nvPr>
        </p:nvSpPr>
        <p:spPr>
          <a:xfrm>
            <a:off x="5700712" y="990600"/>
            <a:ext cx="1883738" cy="1884191"/>
          </a:xfrm>
          <a:prstGeom prst="rect">
            <a:avLst/>
          </a:prstGeom>
          <a:solidFill>
            <a:srgbClr val="DFEAF3"/>
          </a:solidFill>
          <a:ln>
            <a:noFill/>
          </a:ln>
        </p:spPr>
      </p:sp>
      <p:pic>
        <p:nvPicPr>
          <p:cNvPr id="24" name="Google Shape;24;p9"/>
          <p:cNvPicPr preferRelativeResize="0"/>
          <p:nvPr/>
        </p:nvPicPr>
        <p:blipFill rotWithShape="1">
          <a:blip r:embed="rId2">
            <a:alphaModFix/>
          </a:blip>
          <a:srcRect/>
          <a:stretch/>
        </p:blipFill>
        <p:spPr>
          <a:xfrm>
            <a:off x="9951701" y="6165051"/>
            <a:ext cx="1835746" cy="5424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edia">
  <p:cSld name="Media">
    <p:bg>
      <p:bgPr>
        <a:solidFill>
          <a:schemeClr val="lt1"/>
        </a:solidFill>
        <a:effectLst/>
      </p:bgPr>
    </p:bg>
    <p:spTree>
      <p:nvGrpSpPr>
        <p:cNvPr id="1" name="Shape 86"/>
        <p:cNvGrpSpPr/>
        <p:nvPr/>
      </p:nvGrpSpPr>
      <p:grpSpPr>
        <a:xfrm>
          <a:off x="0" y="0"/>
          <a:ext cx="0" cy="0"/>
          <a:chOff x="0" y="0"/>
          <a:chExt cx="0" cy="0"/>
        </a:xfrm>
      </p:grpSpPr>
      <p:sp>
        <p:nvSpPr>
          <p:cNvPr id="87" name="Google Shape;87;p21"/>
          <p:cNvSpPr txBox="1">
            <a:spLocks noGrp="1"/>
          </p:cNvSpPr>
          <p:nvPr>
            <p:ph type="ctrTitle"/>
          </p:nvPr>
        </p:nvSpPr>
        <p:spPr>
          <a:xfrm>
            <a:off x="575094" y="691755"/>
            <a:ext cx="11172406" cy="60364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21"/>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21"/>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21"/>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2" name="Google Shape;92;p21"/>
          <p:cNvSpPr>
            <a:spLocks noGrp="1"/>
          </p:cNvSpPr>
          <p:nvPr>
            <p:ph type="media" idx="2"/>
          </p:nvPr>
        </p:nvSpPr>
        <p:spPr>
          <a:xfrm>
            <a:off x="575094" y="1371600"/>
            <a:ext cx="11172405" cy="4821238"/>
          </a:xfrm>
          <a:prstGeom prst="rect">
            <a:avLst/>
          </a:prstGeom>
          <a:noFill/>
          <a:ln w="2857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6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spcBef>
                <a:spcPts val="3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R="0" lvl="3" algn="l" rtl="0">
              <a:spcBef>
                <a:spcPts val="21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4pPr>
            <a:lvl5pPr marR="0" lvl="4" algn="l" rtl="0">
              <a:spcBef>
                <a:spcPts val="21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eneric - 2 column">
  <p:cSld name="Generic - 2 column">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6400800" y="691755"/>
            <a:ext cx="5080000" cy="548045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8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22"/>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22"/>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22"/>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22"/>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22"/>
          <p:cNvSpPr txBox="1">
            <a:spLocks noGrp="1"/>
          </p:cNvSpPr>
          <p:nvPr>
            <p:ph type="ctrTitle"/>
          </p:nvPr>
        </p:nvSpPr>
        <p:spPr>
          <a:xfrm>
            <a:off x="575094" y="691754"/>
            <a:ext cx="5559006" cy="84494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2"/>
          <p:cNvSpPr txBox="1">
            <a:spLocks noGrp="1"/>
          </p:cNvSpPr>
          <p:nvPr>
            <p:ph type="subTitle" idx="2"/>
          </p:nvPr>
        </p:nvSpPr>
        <p:spPr>
          <a:xfrm>
            <a:off x="575094" y="1727200"/>
            <a:ext cx="5559006" cy="4445005"/>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spcBef>
                <a:spcPts val="300"/>
              </a:spcBef>
              <a:spcAft>
                <a:spcPts val="0"/>
              </a:spcAft>
              <a:buClr>
                <a:srgbClr val="898D95"/>
              </a:buClr>
              <a:buSzPts val="1400"/>
              <a:buNone/>
              <a:defRPr>
                <a:solidFill>
                  <a:srgbClr val="898D95"/>
                </a:solidFill>
              </a:defRPr>
            </a:lvl2pPr>
            <a:lvl3pPr lvl="2" algn="ctr">
              <a:spcBef>
                <a:spcPts val="600"/>
              </a:spcBef>
              <a:spcAft>
                <a:spcPts val="0"/>
              </a:spcAft>
              <a:buClr>
                <a:srgbClr val="898D95"/>
              </a:buClr>
              <a:buSzPts val="1100"/>
              <a:buNone/>
              <a:defRPr>
                <a:solidFill>
                  <a:srgbClr val="898D95"/>
                </a:solidFill>
              </a:defRPr>
            </a:lvl3pPr>
            <a:lvl4pPr lvl="3" algn="ctr">
              <a:spcBef>
                <a:spcPts val="210"/>
              </a:spcBef>
              <a:spcAft>
                <a:spcPts val="0"/>
              </a:spcAft>
              <a:buClr>
                <a:srgbClr val="898D95"/>
              </a:buClr>
              <a:buSzPts val="1050"/>
              <a:buNone/>
              <a:defRPr>
                <a:solidFill>
                  <a:srgbClr val="898D95"/>
                </a:solidFill>
              </a:defRPr>
            </a:lvl4pPr>
            <a:lvl5pPr lvl="4" algn="ctr">
              <a:spcBef>
                <a:spcPts val="210"/>
              </a:spcBef>
              <a:spcAft>
                <a:spcPts val="0"/>
              </a:spcAft>
              <a:buClr>
                <a:srgbClr val="898D95"/>
              </a:buClr>
              <a:buSzPts val="1050"/>
              <a:buNone/>
              <a:defRPr>
                <a:solidFill>
                  <a:srgbClr val="898D95"/>
                </a:solidFill>
              </a:defRPr>
            </a:lvl5pPr>
            <a:lvl6pPr lvl="5" algn="ctr">
              <a:spcBef>
                <a:spcPts val="400"/>
              </a:spcBef>
              <a:spcAft>
                <a:spcPts val="0"/>
              </a:spcAft>
              <a:buClr>
                <a:srgbClr val="898D95"/>
              </a:buClr>
              <a:buSzPts val="2000"/>
              <a:buNone/>
              <a:defRPr>
                <a:solidFill>
                  <a:srgbClr val="898D95"/>
                </a:solidFill>
              </a:defRPr>
            </a:lvl6pPr>
            <a:lvl7pPr lvl="6" algn="ctr">
              <a:spcBef>
                <a:spcPts val="400"/>
              </a:spcBef>
              <a:spcAft>
                <a:spcPts val="0"/>
              </a:spcAft>
              <a:buClr>
                <a:srgbClr val="898D95"/>
              </a:buClr>
              <a:buSzPts val="2000"/>
              <a:buNone/>
              <a:defRPr>
                <a:solidFill>
                  <a:srgbClr val="898D95"/>
                </a:solidFill>
              </a:defRPr>
            </a:lvl7pPr>
            <a:lvl8pPr lvl="7" algn="ctr">
              <a:spcBef>
                <a:spcPts val="400"/>
              </a:spcBef>
              <a:spcAft>
                <a:spcPts val="0"/>
              </a:spcAft>
              <a:buClr>
                <a:srgbClr val="898D95"/>
              </a:buClr>
              <a:buSzPts val="2000"/>
              <a:buNone/>
              <a:defRPr>
                <a:solidFill>
                  <a:srgbClr val="898D95"/>
                </a:solidFill>
              </a:defRPr>
            </a:lvl8pPr>
            <a:lvl9pPr lvl="8" algn="ctr">
              <a:spcBef>
                <a:spcPts val="400"/>
              </a:spcBef>
              <a:spcAft>
                <a:spcPts val="0"/>
              </a:spcAft>
              <a:buClr>
                <a:srgbClr val="898D95"/>
              </a:buClr>
              <a:buSzPts val="2000"/>
              <a:buNone/>
              <a:defRPr>
                <a:solidFill>
                  <a:srgbClr val="898D9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ic - Media &amp; Text">
  <p:cSld name="Generic - Media &amp; Text">
    <p:spTree>
      <p:nvGrpSpPr>
        <p:cNvPr id="1" name="Shape 101"/>
        <p:cNvGrpSpPr/>
        <p:nvPr/>
      </p:nvGrpSpPr>
      <p:grpSpPr>
        <a:xfrm>
          <a:off x="0" y="0"/>
          <a:ext cx="0" cy="0"/>
          <a:chOff x="0" y="0"/>
          <a:chExt cx="0" cy="0"/>
        </a:xfrm>
      </p:grpSpPr>
      <p:sp>
        <p:nvSpPr>
          <p:cNvPr id="102" name="Google Shape;102;p23"/>
          <p:cNvSpPr txBox="1">
            <a:spLocks noGrp="1"/>
          </p:cNvSpPr>
          <p:nvPr>
            <p:ph type="ctrTitle"/>
          </p:nvPr>
        </p:nvSpPr>
        <p:spPr>
          <a:xfrm>
            <a:off x="5909470" y="691754"/>
            <a:ext cx="5559006" cy="84494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3"/>
          <p:cNvSpPr txBox="1">
            <a:spLocks noGrp="1"/>
          </p:cNvSpPr>
          <p:nvPr>
            <p:ph type="subTitle" idx="1"/>
          </p:nvPr>
        </p:nvSpPr>
        <p:spPr>
          <a:xfrm>
            <a:off x="5909470" y="1727200"/>
            <a:ext cx="5559006" cy="4445005"/>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spcBef>
                <a:spcPts val="300"/>
              </a:spcBef>
              <a:spcAft>
                <a:spcPts val="0"/>
              </a:spcAft>
              <a:buClr>
                <a:srgbClr val="898D95"/>
              </a:buClr>
              <a:buSzPts val="1400"/>
              <a:buNone/>
              <a:defRPr>
                <a:solidFill>
                  <a:srgbClr val="898D95"/>
                </a:solidFill>
              </a:defRPr>
            </a:lvl2pPr>
            <a:lvl3pPr lvl="2" algn="ctr">
              <a:spcBef>
                <a:spcPts val="600"/>
              </a:spcBef>
              <a:spcAft>
                <a:spcPts val="0"/>
              </a:spcAft>
              <a:buClr>
                <a:srgbClr val="898D95"/>
              </a:buClr>
              <a:buSzPts val="1100"/>
              <a:buNone/>
              <a:defRPr>
                <a:solidFill>
                  <a:srgbClr val="898D95"/>
                </a:solidFill>
              </a:defRPr>
            </a:lvl3pPr>
            <a:lvl4pPr lvl="3" algn="ctr">
              <a:spcBef>
                <a:spcPts val="210"/>
              </a:spcBef>
              <a:spcAft>
                <a:spcPts val="0"/>
              </a:spcAft>
              <a:buClr>
                <a:srgbClr val="898D95"/>
              </a:buClr>
              <a:buSzPts val="1050"/>
              <a:buNone/>
              <a:defRPr>
                <a:solidFill>
                  <a:srgbClr val="898D95"/>
                </a:solidFill>
              </a:defRPr>
            </a:lvl4pPr>
            <a:lvl5pPr lvl="4" algn="ctr">
              <a:spcBef>
                <a:spcPts val="210"/>
              </a:spcBef>
              <a:spcAft>
                <a:spcPts val="0"/>
              </a:spcAft>
              <a:buClr>
                <a:srgbClr val="898D95"/>
              </a:buClr>
              <a:buSzPts val="1050"/>
              <a:buNone/>
              <a:defRPr>
                <a:solidFill>
                  <a:srgbClr val="898D95"/>
                </a:solidFill>
              </a:defRPr>
            </a:lvl5pPr>
            <a:lvl6pPr lvl="5" algn="ctr">
              <a:spcBef>
                <a:spcPts val="400"/>
              </a:spcBef>
              <a:spcAft>
                <a:spcPts val="0"/>
              </a:spcAft>
              <a:buClr>
                <a:srgbClr val="898D95"/>
              </a:buClr>
              <a:buSzPts val="2000"/>
              <a:buNone/>
              <a:defRPr>
                <a:solidFill>
                  <a:srgbClr val="898D95"/>
                </a:solidFill>
              </a:defRPr>
            </a:lvl6pPr>
            <a:lvl7pPr lvl="6" algn="ctr">
              <a:spcBef>
                <a:spcPts val="400"/>
              </a:spcBef>
              <a:spcAft>
                <a:spcPts val="0"/>
              </a:spcAft>
              <a:buClr>
                <a:srgbClr val="898D95"/>
              </a:buClr>
              <a:buSzPts val="2000"/>
              <a:buNone/>
              <a:defRPr>
                <a:solidFill>
                  <a:srgbClr val="898D95"/>
                </a:solidFill>
              </a:defRPr>
            </a:lvl7pPr>
            <a:lvl8pPr lvl="7" algn="ctr">
              <a:spcBef>
                <a:spcPts val="400"/>
              </a:spcBef>
              <a:spcAft>
                <a:spcPts val="0"/>
              </a:spcAft>
              <a:buClr>
                <a:srgbClr val="898D95"/>
              </a:buClr>
              <a:buSzPts val="2000"/>
              <a:buNone/>
              <a:defRPr>
                <a:solidFill>
                  <a:srgbClr val="898D95"/>
                </a:solidFill>
              </a:defRPr>
            </a:lvl8pPr>
            <a:lvl9pPr lvl="8" algn="ctr">
              <a:spcBef>
                <a:spcPts val="400"/>
              </a:spcBef>
              <a:spcAft>
                <a:spcPts val="0"/>
              </a:spcAft>
              <a:buClr>
                <a:srgbClr val="898D95"/>
              </a:buClr>
              <a:buSzPts val="2000"/>
              <a:buNone/>
              <a:defRPr>
                <a:solidFill>
                  <a:srgbClr val="898D95"/>
                </a:solidFill>
              </a:defRPr>
            </a:lvl9pPr>
          </a:lstStyle>
          <a:p>
            <a:endParaRPr/>
          </a:p>
        </p:txBody>
      </p:sp>
      <p:sp>
        <p:nvSpPr>
          <p:cNvPr id="104" name="Google Shape;104;p23"/>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23"/>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23"/>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23"/>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8" name="Google Shape;108;p23"/>
          <p:cNvSpPr txBox="1">
            <a:spLocks noGrp="1"/>
          </p:cNvSpPr>
          <p:nvPr>
            <p:ph type="body" idx="2"/>
          </p:nvPr>
        </p:nvSpPr>
        <p:spPr>
          <a:xfrm>
            <a:off x="575094" y="691755"/>
            <a:ext cx="5080000" cy="548045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8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ic - Image &amp; Text">
  <p:cSld name="Generic - Image &amp; Text">
    <p:spTree>
      <p:nvGrpSpPr>
        <p:cNvPr id="1" name="Shape 109"/>
        <p:cNvGrpSpPr/>
        <p:nvPr/>
      </p:nvGrpSpPr>
      <p:grpSpPr>
        <a:xfrm>
          <a:off x="0" y="0"/>
          <a:ext cx="0" cy="0"/>
          <a:chOff x="0" y="0"/>
          <a:chExt cx="0" cy="0"/>
        </a:xfrm>
      </p:grpSpPr>
      <p:sp>
        <p:nvSpPr>
          <p:cNvPr id="110" name="Google Shape;110;p24"/>
          <p:cNvSpPr txBox="1">
            <a:spLocks noGrp="1"/>
          </p:cNvSpPr>
          <p:nvPr>
            <p:ph type="body" idx="1"/>
          </p:nvPr>
        </p:nvSpPr>
        <p:spPr>
          <a:xfrm>
            <a:off x="1495434" y="2833158"/>
            <a:ext cx="2766984" cy="838201"/>
          </a:xfrm>
          <a:prstGeom prst="rect">
            <a:avLst/>
          </a:prstGeom>
          <a:noFill/>
          <a:ln>
            <a:noFill/>
          </a:ln>
        </p:spPr>
        <p:txBody>
          <a:bodyPr spcFirstLastPara="1" wrap="square" lIns="91425" tIns="45700" rIns="91425" bIns="45700" anchor="t" anchorCtr="0">
            <a:noAutofit/>
          </a:bodyPr>
          <a:lstStyle>
            <a:lvl1pPr marL="457200" lvl="0" indent="-228600" algn="ctr">
              <a:spcBef>
                <a:spcPts val="600"/>
              </a:spcBef>
              <a:spcAft>
                <a:spcPts val="0"/>
              </a:spcAft>
              <a:buClr>
                <a:schemeClr val="dk2"/>
              </a:buClr>
              <a:buSzPts val="16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24"/>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24"/>
          <p:cNvSpPr/>
          <p:nvPr/>
        </p:nvSpPr>
        <p:spPr>
          <a:xfrm>
            <a:off x="183340" y="332316"/>
            <a:ext cx="5391174" cy="5839888"/>
          </a:xfrm>
          <a:prstGeom prst="rect">
            <a:avLst/>
          </a:prstGeom>
          <a:noFill/>
          <a:ln w="9525" cap="flat" cmpd="sng">
            <a:solidFill>
              <a:srgbClr val="3950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24"/>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24"/>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24"/>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6" name="Google Shape;116;p24"/>
          <p:cNvSpPr txBox="1">
            <a:spLocks noGrp="1"/>
          </p:cNvSpPr>
          <p:nvPr>
            <p:ph type="ctrTitle"/>
          </p:nvPr>
        </p:nvSpPr>
        <p:spPr>
          <a:xfrm>
            <a:off x="5909470" y="691754"/>
            <a:ext cx="5559006" cy="84494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4"/>
          <p:cNvSpPr txBox="1">
            <a:spLocks noGrp="1"/>
          </p:cNvSpPr>
          <p:nvPr>
            <p:ph type="subTitle" idx="2"/>
          </p:nvPr>
        </p:nvSpPr>
        <p:spPr>
          <a:xfrm>
            <a:off x="5909470" y="1727200"/>
            <a:ext cx="5559006" cy="4445005"/>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spcBef>
                <a:spcPts val="300"/>
              </a:spcBef>
              <a:spcAft>
                <a:spcPts val="0"/>
              </a:spcAft>
              <a:buClr>
                <a:srgbClr val="898D95"/>
              </a:buClr>
              <a:buSzPts val="1400"/>
              <a:buNone/>
              <a:defRPr>
                <a:solidFill>
                  <a:srgbClr val="898D95"/>
                </a:solidFill>
              </a:defRPr>
            </a:lvl2pPr>
            <a:lvl3pPr lvl="2" algn="ctr">
              <a:spcBef>
                <a:spcPts val="600"/>
              </a:spcBef>
              <a:spcAft>
                <a:spcPts val="0"/>
              </a:spcAft>
              <a:buClr>
                <a:srgbClr val="898D95"/>
              </a:buClr>
              <a:buSzPts val="1100"/>
              <a:buNone/>
              <a:defRPr>
                <a:solidFill>
                  <a:srgbClr val="898D95"/>
                </a:solidFill>
              </a:defRPr>
            </a:lvl3pPr>
            <a:lvl4pPr lvl="3" algn="ctr">
              <a:spcBef>
                <a:spcPts val="210"/>
              </a:spcBef>
              <a:spcAft>
                <a:spcPts val="0"/>
              </a:spcAft>
              <a:buClr>
                <a:srgbClr val="898D95"/>
              </a:buClr>
              <a:buSzPts val="1050"/>
              <a:buNone/>
              <a:defRPr>
                <a:solidFill>
                  <a:srgbClr val="898D95"/>
                </a:solidFill>
              </a:defRPr>
            </a:lvl4pPr>
            <a:lvl5pPr lvl="4" algn="ctr">
              <a:spcBef>
                <a:spcPts val="210"/>
              </a:spcBef>
              <a:spcAft>
                <a:spcPts val="0"/>
              </a:spcAft>
              <a:buClr>
                <a:srgbClr val="898D95"/>
              </a:buClr>
              <a:buSzPts val="1050"/>
              <a:buNone/>
              <a:defRPr>
                <a:solidFill>
                  <a:srgbClr val="898D95"/>
                </a:solidFill>
              </a:defRPr>
            </a:lvl5pPr>
            <a:lvl6pPr lvl="5" algn="ctr">
              <a:spcBef>
                <a:spcPts val="400"/>
              </a:spcBef>
              <a:spcAft>
                <a:spcPts val="0"/>
              </a:spcAft>
              <a:buClr>
                <a:srgbClr val="898D95"/>
              </a:buClr>
              <a:buSzPts val="2000"/>
              <a:buNone/>
              <a:defRPr>
                <a:solidFill>
                  <a:srgbClr val="898D95"/>
                </a:solidFill>
              </a:defRPr>
            </a:lvl6pPr>
            <a:lvl7pPr lvl="6" algn="ctr">
              <a:spcBef>
                <a:spcPts val="400"/>
              </a:spcBef>
              <a:spcAft>
                <a:spcPts val="0"/>
              </a:spcAft>
              <a:buClr>
                <a:srgbClr val="898D95"/>
              </a:buClr>
              <a:buSzPts val="2000"/>
              <a:buNone/>
              <a:defRPr>
                <a:solidFill>
                  <a:srgbClr val="898D95"/>
                </a:solidFill>
              </a:defRPr>
            </a:lvl7pPr>
            <a:lvl8pPr lvl="7" algn="ctr">
              <a:spcBef>
                <a:spcPts val="400"/>
              </a:spcBef>
              <a:spcAft>
                <a:spcPts val="0"/>
              </a:spcAft>
              <a:buClr>
                <a:srgbClr val="898D95"/>
              </a:buClr>
              <a:buSzPts val="2000"/>
              <a:buNone/>
              <a:defRPr>
                <a:solidFill>
                  <a:srgbClr val="898D95"/>
                </a:solidFill>
              </a:defRPr>
            </a:lvl8pPr>
            <a:lvl9pPr lvl="8" algn="ctr">
              <a:spcBef>
                <a:spcPts val="400"/>
              </a:spcBef>
              <a:spcAft>
                <a:spcPts val="0"/>
              </a:spcAft>
              <a:buClr>
                <a:srgbClr val="898D95"/>
              </a:buClr>
              <a:buSzPts val="2000"/>
              <a:buNone/>
              <a:defRPr>
                <a:solidFill>
                  <a:srgbClr val="898D95"/>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oint">
  <p:cSld name="Large Point">
    <p:spTree>
      <p:nvGrpSpPr>
        <p:cNvPr id="1" name="Shape 118"/>
        <p:cNvGrpSpPr/>
        <p:nvPr/>
      </p:nvGrpSpPr>
      <p:grpSpPr>
        <a:xfrm>
          <a:off x="0" y="0"/>
          <a:ext cx="0" cy="0"/>
          <a:chOff x="0" y="0"/>
          <a:chExt cx="0" cy="0"/>
        </a:xfrm>
      </p:grpSpPr>
      <p:sp>
        <p:nvSpPr>
          <p:cNvPr id="119" name="Google Shape;119;p2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0" name="Google Shape;120;p25"/>
          <p:cNvSpPr txBox="1">
            <a:spLocks noGrp="1"/>
          </p:cNvSpPr>
          <p:nvPr>
            <p:ph type="title"/>
          </p:nvPr>
        </p:nvSpPr>
        <p:spPr>
          <a:xfrm>
            <a:off x="836889" y="1540419"/>
            <a:ext cx="8569739" cy="377716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1" name="Google Shape;121;p25"/>
          <p:cNvPicPr preferRelativeResize="0"/>
          <p:nvPr/>
        </p:nvPicPr>
        <p:blipFill rotWithShape="1">
          <a:blip r:embed="rId2">
            <a:alphaModFix/>
          </a:blip>
          <a:srcRect/>
          <a:stretch/>
        </p:blipFill>
        <p:spPr>
          <a:xfrm>
            <a:off x="10058399" y="6022816"/>
            <a:ext cx="1787857" cy="5279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mp; Column">
  <p:cSld name="Text &amp; Column">
    <p:spTree>
      <p:nvGrpSpPr>
        <p:cNvPr id="1" name="Shape 122"/>
        <p:cNvGrpSpPr/>
        <p:nvPr/>
      </p:nvGrpSpPr>
      <p:grpSpPr>
        <a:xfrm>
          <a:off x="0" y="0"/>
          <a:ext cx="0" cy="0"/>
          <a:chOff x="0" y="0"/>
          <a:chExt cx="0" cy="0"/>
        </a:xfrm>
      </p:grpSpPr>
      <p:sp>
        <p:nvSpPr>
          <p:cNvPr id="123" name="Google Shape;123;p26"/>
          <p:cNvSpPr/>
          <p:nvPr/>
        </p:nvSpPr>
        <p:spPr>
          <a:xfrm>
            <a:off x="8127992" y="0"/>
            <a:ext cx="406400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4" name="Google Shape;124;p26"/>
          <p:cNvSpPr/>
          <p:nvPr/>
        </p:nvSpPr>
        <p:spPr>
          <a:xfrm>
            <a:off x="6" y="0"/>
            <a:ext cx="12192001" cy="152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26"/>
          <p:cNvSpPr txBox="1">
            <a:spLocks noGrp="1"/>
          </p:cNvSpPr>
          <p:nvPr>
            <p:ph type="body" idx="1"/>
          </p:nvPr>
        </p:nvSpPr>
        <p:spPr>
          <a:xfrm>
            <a:off x="8445500" y="691762"/>
            <a:ext cx="3314700" cy="5480445"/>
          </a:xfrm>
          <a:prstGeom prst="rect">
            <a:avLst/>
          </a:prstGeom>
          <a:noFill/>
          <a:ln>
            <a:noFill/>
          </a:ln>
        </p:spPr>
        <p:txBody>
          <a:bodyPr spcFirstLastPara="1" wrap="square" lIns="91425" tIns="45700" rIns="91425" bIns="45700" anchor="t" anchorCtr="0">
            <a:noAutofit/>
          </a:bodyPr>
          <a:lstStyle>
            <a:lvl1pPr marL="457200" lvl="0" indent="-342900" algn="l">
              <a:spcBef>
                <a:spcPts val="600"/>
              </a:spcBef>
              <a:spcAft>
                <a:spcPts val="0"/>
              </a:spcAft>
              <a:buClr>
                <a:schemeClr val="lt1"/>
              </a:buClr>
              <a:buSzPts val="1800"/>
              <a:buFont typeface="Arial"/>
              <a:buChar char="•"/>
              <a:defRPr sz="1800">
                <a:solidFill>
                  <a:schemeClr val="lt1"/>
                </a:solidFill>
              </a:defRPr>
            </a:lvl1pPr>
            <a:lvl2pPr marL="914400" lvl="1" indent="-228600" algn="l">
              <a:spcBef>
                <a:spcPts val="300"/>
              </a:spcBef>
              <a:spcAft>
                <a:spcPts val="0"/>
              </a:spcAft>
              <a:buClr>
                <a:schemeClr val="lt1"/>
              </a:buClr>
              <a:buSzPts val="1400"/>
              <a:buNone/>
              <a:defRPr>
                <a:solidFill>
                  <a:schemeClr val="lt1"/>
                </a:solidFill>
              </a:defRPr>
            </a:lvl2pPr>
            <a:lvl3pPr marL="1371600" lvl="2" indent="-228600" algn="l">
              <a:spcBef>
                <a:spcPts val="600"/>
              </a:spcBef>
              <a:spcAft>
                <a:spcPts val="0"/>
              </a:spcAft>
              <a:buClr>
                <a:schemeClr val="lt1"/>
              </a:buClr>
              <a:buSzPts val="1100"/>
              <a:buNone/>
              <a:defRPr>
                <a:solidFill>
                  <a:schemeClr val="lt1"/>
                </a:solidFill>
              </a:defRPr>
            </a:lvl3pPr>
            <a:lvl4pPr marL="1828800" lvl="3" indent="-228600" algn="l">
              <a:spcBef>
                <a:spcPts val="210"/>
              </a:spcBef>
              <a:spcAft>
                <a:spcPts val="0"/>
              </a:spcAft>
              <a:buClr>
                <a:schemeClr val="lt1"/>
              </a:buClr>
              <a:buSzPts val="1050"/>
              <a:buNone/>
              <a:defRPr>
                <a:solidFill>
                  <a:schemeClr val="lt1"/>
                </a:solidFill>
              </a:defRPr>
            </a:lvl4pPr>
            <a:lvl5pPr marL="2286000" lvl="4" indent="-228600" algn="l">
              <a:spcBef>
                <a:spcPts val="210"/>
              </a:spcBef>
              <a:spcAft>
                <a:spcPts val="0"/>
              </a:spcAft>
              <a:buClr>
                <a:schemeClr val="lt1"/>
              </a:buClr>
              <a:buSzPts val="1050"/>
              <a:buNone/>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26"/>
          <p:cNvSpPr txBox="1">
            <a:spLocks noGrp="1"/>
          </p:cNvSpPr>
          <p:nvPr>
            <p:ph type="ctrTitle"/>
          </p:nvPr>
        </p:nvSpPr>
        <p:spPr>
          <a:xfrm>
            <a:off x="575094" y="691755"/>
            <a:ext cx="6740106" cy="60364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6"/>
          <p:cNvSpPr txBox="1">
            <a:spLocks noGrp="1"/>
          </p:cNvSpPr>
          <p:nvPr>
            <p:ph type="subTitle" idx="2"/>
          </p:nvPr>
        </p:nvSpPr>
        <p:spPr>
          <a:xfrm>
            <a:off x="575094" y="1981203"/>
            <a:ext cx="6740106" cy="4191002"/>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spcBef>
                <a:spcPts val="300"/>
              </a:spcBef>
              <a:spcAft>
                <a:spcPts val="0"/>
              </a:spcAft>
              <a:buClr>
                <a:srgbClr val="898D95"/>
              </a:buClr>
              <a:buSzPts val="1400"/>
              <a:buNone/>
              <a:defRPr>
                <a:solidFill>
                  <a:srgbClr val="898D95"/>
                </a:solidFill>
              </a:defRPr>
            </a:lvl2pPr>
            <a:lvl3pPr lvl="2" algn="ctr">
              <a:spcBef>
                <a:spcPts val="600"/>
              </a:spcBef>
              <a:spcAft>
                <a:spcPts val="0"/>
              </a:spcAft>
              <a:buClr>
                <a:srgbClr val="898D95"/>
              </a:buClr>
              <a:buSzPts val="1100"/>
              <a:buNone/>
              <a:defRPr>
                <a:solidFill>
                  <a:srgbClr val="898D95"/>
                </a:solidFill>
              </a:defRPr>
            </a:lvl3pPr>
            <a:lvl4pPr lvl="3" algn="ctr">
              <a:spcBef>
                <a:spcPts val="210"/>
              </a:spcBef>
              <a:spcAft>
                <a:spcPts val="0"/>
              </a:spcAft>
              <a:buClr>
                <a:srgbClr val="898D95"/>
              </a:buClr>
              <a:buSzPts val="1050"/>
              <a:buNone/>
              <a:defRPr>
                <a:solidFill>
                  <a:srgbClr val="898D95"/>
                </a:solidFill>
              </a:defRPr>
            </a:lvl4pPr>
            <a:lvl5pPr lvl="4" algn="ctr">
              <a:spcBef>
                <a:spcPts val="210"/>
              </a:spcBef>
              <a:spcAft>
                <a:spcPts val="0"/>
              </a:spcAft>
              <a:buClr>
                <a:srgbClr val="898D95"/>
              </a:buClr>
              <a:buSzPts val="1050"/>
              <a:buNone/>
              <a:defRPr>
                <a:solidFill>
                  <a:srgbClr val="898D95"/>
                </a:solidFill>
              </a:defRPr>
            </a:lvl5pPr>
            <a:lvl6pPr lvl="5" algn="ctr">
              <a:spcBef>
                <a:spcPts val="400"/>
              </a:spcBef>
              <a:spcAft>
                <a:spcPts val="0"/>
              </a:spcAft>
              <a:buClr>
                <a:srgbClr val="898D95"/>
              </a:buClr>
              <a:buSzPts val="2000"/>
              <a:buNone/>
              <a:defRPr>
                <a:solidFill>
                  <a:srgbClr val="898D95"/>
                </a:solidFill>
              </a:defRPr>
            </a:lvl6pPr>
            <a:lvl7pPr lvl="6" algn="ctr">
              <a:spcBef>
                <a:spcPts val="400"/>
              </a:spcBef>
              <a:spcAft>
                <a:spcPts val="0"/>
              </a:spcAft>
              <a:buClr>
                <a:srgbClr val="898D95"/>
              </a:buClr>
              <a:buSzPts val="2000"/>
              <a:buNone/>
              <a:defRPr>
                <a:solidFill>
                  <a:srgbClr val="898D95"/>
                </a:solidFill>
              </a:defRPr>
            </a:lvl7pPr>
            <a:lvl8pPr lvl="7" algn="ctr">
              <a:spcBef>
                <a:spcPts val="400"/>
              </a:spcBef>
              <a:spcAft>
                <a:spcPts val="0"/>
              </a:spcAft>
              <a:buClr>
                <a:srgbClr val="898D95"/>
              </a:buClr>
              <a:buSzPts val="2000"/>
              <a:buNone/>
              <a:defRPr>
                <a:solidFill>
                  <a:srgbClr val="898D95"/>
                </a:solidFill>
              </a:defRPr>
            </a:lvl8pPr>
            <a:lvl9pPr lvl="8" algn="ctr">
              <a:spcBef>
                <a:spcPts val="400"/>
              </a:spcBef>
              <a:spcAft>
                <a:spcPts val="0"/>
              </a:spcAft>
              <a:buClr>
                <a:srgbClr val="898D95"/>
              </a:buClr>
              <a:buSzPts val="2000"/>
              <a:buNone/>
              <a:defRPr>
                <a:solidFill>
                  <a:srgbClr val="898D95"/>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Chart &amp; Text">
  <p:cSld name="6 Chart &amp; Text">
    <p:spTree>
      <p:nvGrpSpPr>
        <p:cNvPr id="1" name="Shape 128"/>
        <p:cNvGrpSpPr/>
        <p:nvPr/>
      </p:nvGrpSpPr>
      <p:grpSpPr>
        <a:xfrm>
          <a:off x="0" y="0"/>
          <a:ext cx="0" cy="0"/>
          <a:chOff x="0" y="0"/>
          <a:chExt cx="0" cy="0"/>
        </a:xfrm>
      </p:grpSpPr>
      <p:sp>
        <p:nvSpPr>
          <p:cNvPr id="129" name="Google Shape;129;p27"/>
          <p:cNvSpPr txBox="1"/>
          <p:nvPr/>
        </p:nvSpPr>
        <p:spPr>
          <a:xfrm>
            <a:off x="7904928" y="1381186"/>
            <a:ext cx="2614301" cy="3931217"/>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1200"/>
              <a:buFont typeface="Arial"/>
              <a:buNone/>
            </a:pPr>
            <a:endParaRPr sz="1200">
              <a:solidFill>
                <a:schemeClr val="dk2"/>
              </a:solidFill>
              <a:latin typeface="Arial"/>
              <a:ea typeface="Arial"/>
              <a:cs typeface="Arial"/>
              <a:sym typeface="Arial"/>
            </a:endParaRPr>
          </a:p>
        </p:txBody>
      </p:sp>
      <p:sp>
        <p:nvSpPr>
          <p:cNvPr id="130" name="Google Shape;130;p27"/>
          <p:cNvSpPr txBox="1">
            <a:spLocks noGrp="1"/>
          </p:cNvSpPr>
          <p:nvPr>
            <p:ph type="body" idx="1"/>
          </p:nvPr>
        </p:nvSpPr>
        <p:spPr>
          <a:xfrm>
            <a:off x="575093" y="1381176"/>
            <a:ext cx="3351333" cy="127459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6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7"/>
          <p:cNvSpPr txBox="1">
            <a:spLocks noGrp="1"/>
          </p:cNvSpPr>
          <p:nvPr>
            <p:ph type="body" idx="2"/>
          </p:nvPr>
        </p:nvSpPr>
        <p:spPr>
          <a:xfrm>
            <a:off x="4397538" y="1381176"/>
            <a:ext cx="3351333" cy="127459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6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27"/>
          <p:cNvSpPr txBox="1">
            <a:spLocks noGrp="1"/>
          </p:cNvSpPr>
          <p:nvPr>
            <p:ph type="body" idx="3"/>
          </p:nvPr>
        </p:nvSpPr>
        <p:spPr>
          <a:xfrm>
            <a:off x="8219984" y="1381176"/>
            <a:ext cx="3351333" cy="127459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6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7"/>
          <p:cNvSpPr txBox="1">
            <a:spLocks noGrp="1"/>
          </p:cNvSpPr>
          <p:nvPr>
            <p:ph type="body" idx="4"/>
          </p:nvPr>
        </p:nvSpPr>
        <p:spPr>
          <a:xfrm>
            <a:off x="575093" y="2892360"/>
            <a:ext cx="3351333" cy="127459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6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27"/>
          <p:cNvSpPr txBox="1">
            <a:spLocks noGrp="1"/>
          </p:cNvSpPr>
          <p:nvPr>
            <p:ph type="body" idx="5"/>
          </p:nvPr>
        </p:nvSpPr>
        <p:spPr>
          <a:xfrm>
            <a:off x="4397538" y="2892360"/>
            <a:ext cx="3351333" cy="127459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6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7"/>
          <p:cNvSpPr txBox="1">
            <a:spLocks noGrp="1"/>
          </p:cNvSpPr>
          <p:nvPr>
            <p:ph type="body" idx="6"/>
          </p:nvPr>
        </p:nvSpPr>
        <p:spPr>
          <a:xfrm>
            <a:off x="8219984" y="2892360"/>
            <a:ext cx="3351333" cy="127459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600"/>
              <a:buNone/>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27"/>
          <p:cNvSpPr txBox="1">
            <a:spLocks noGrp="1"/>
          </p:cNvSpPr>
          <p:nvPr>
            <p:ph type="body" idx="7"/>
          </p:nvPr>
        </p:nvSpPr>
        <p:spPr>
          <a:xfrm>
            <a:off x="575093" y="4459396"/>
            <a:ext cx="1620000" cy="1620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200"/>
              <a:buNone/>
              <a:defRPr sz="1200"/>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7"/>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27"/>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27"/>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27"/>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41" name="Google Shape;141;p27"/>
          <p:cNvSpPr txBox="1">
            <a:spLocks noGrp="1"/>
          </p:cNvSpPr>
          <p:nvPr>
            <p:ph type="ctrTitle"/>
          </p:nvPr>
        </p:nvSpPr>
        <p:spPr>
          <a:xfrm>
            <a:off x="575093" y="691755"/>
            <a:ext cx="11003613" cy="60364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7"/>
          <p:cNvSpPr txBox="1">
            <a:spLocks noGrp="1"/>
          </p:cNvSpPr>
          <p:nvPr>
            <p:ph type="body" idx="8"/>
          </p:nvPr>
        </p:nvSpPr>
        <p:spPr>
          <a:xfrm>
            <a:off x="2451816" y="4459396"/>
            <a:ext cx="1620000" cy="1620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200"/>
              <a:buNone/>
              <a:defRPr sz="1200"/>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7"/>
          <p:cNvSpPr txBox="1">
            <a:spLocks noGrp="1"/>
          </p:cNvSpPr>
          <p:nvPr>
            <p:ph type="body" idx="9"/>
          </p:nvPr>
        </p:nvSpPr>
        <p:spPr>
          <a:xfrm>
            <a:off x="4328539" y="4459396"/>
            <a:ext cx="1620000" cy="1620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200"/>
              <a:buNone/>
              <a:defRPr sz="1200"/>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7"/>
          <p:cNvSpPr txBox="1">
            <a:spLocks noGrp="1"/>
          </p:cNvSpPr>
          <p:nvPr>
            <p:ph type="body" idx="13"/>
          </p:nvPr>
        </p:nvSpPr>
        <p:spPr>
          <a:xfrm>
            <a:off x="6205262" y="4459396"/>
            <a:ext cx="1620000" cy="1620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200"/>
              <a:buNone/>
              <a:defRPr sz="1200"/>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7"/>
          <p:cNvSpPr txBox="1">
            <a:spLocks noGrp="1"/>
          </p:cNvSpPr>
          <p:nvPr>
            <p:ph type="body" idx="14"/>
          </p:nvPr>
        </p:nvSpPr>
        <p:spPr>
          <a:xfrm>
            <a:off x="8081985" y="4459396"/>
            <a:ext cx="1620000" cy="1620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200"/>
              <a:buNone/>
              <a:defRPr sz="1200"/>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7"/>
          <p:cNvSpPr txBox="1">
            <a:spLocks noGrp="1"/>
          </p:cNvSpPr>
          <p:nvPr>
            <p:ph type="body" idx="15"/>
          </p:nvPr>
        </p:nvSpPr>
        <p:spPr>
          <a:xfrm>
            <a:off x="9958706" y="4459396"/>
            <a:ext cx="1620000" cy="1620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200"/>
              <a:buNone/>
              <a:defRPr sz="1200"/>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estions">
  <p:cSld name="Questions">
    <p:spTree>
      <p:nvGrpSpPr>
        <p:cNvPr id="1" name="Shape 147"/>
        <p:cNvGrpSpPr/>
        <p:nvPr/>
      </p:nvGrpSpPr>
      <p:grpSpPr>
        <a:xfrm>
          <a:off x="0" y="0"/>
          <a:ext cx="0" cy="0"/>
          <a:chOff x="0" y="0"/>
          <a:chExt cx="0" cy="0"/>
        </a:xfrm>
      </p:grpSpPr>
      <p:sp>
        <p:nvSpPr>
          <p:cNvPr id="148" name="Google Shape;148;p28"/>
          <p:cNvSpPr/>
          <p:nvPr/>
        </p:nvSpPr>
        <p:spPr>
          <a:xfrm>
            <a:off x="5700712" y="990600"/>
            <a:ext cx="1883738" cy="18841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28"/>
          <p:cNvSpPr/>
          <p:nvPr/>
        </p:nvSpPr>
        <p:spPr>
          <a:xfrm>
            <a:off x="7696030" y="1600165"/>
            <a:ext cx="1274400" cy="12746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28"/>
          <p:cNvSpPr/>
          <p:nvPr/>
        </p:nvSpPr>
        <p:spPr>
          <a:xfrm>
            <a:off x="8501585" y="2996608"/>
            <a:ext cx="1770313" cy="17703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28"/>
          <p:cNvSpPr/>
          <p:nvPr/>
        </p:nvSpPr>
        <p:spPr>
          <a:xfrm>
            <a:off x="5700711" y="2996608"/>
            <a:ext cx="2641555" cy="264219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28"/>
          <p:cNvSpPr/>
          <p:nvPr/>
        </p:nvSpPr>
        <p:spPr>
          <a:xfrm>
            <a:off x="194199" y="712902"/>
            <a:ext cx="5394933" cy="5394933"/>
          </a:xfrm>
          <a:prstGeom prst="rect">
            <a:avLst/>
          </a:prstGeom>
          <a:solidFill>
            <a:schemeClr val="dk2">
              <a:alpha val="9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28"/>
          <p:cNvSpPr txBox="1">
            <a:spLocks noGrp="1"/>
          </p:cNvSpPr>
          <p:nvPr>
            <p:ph type="body" idx="1"/>
          </p:nvPr>
        </p:nvSpPr>
        <p:spPr>
          <a:xfrm>
            <a:off x="564164" y="990600"/>
            <a:ext cx="4655536" cy="46482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Clr>
                <a:schemeClr val="lt1"/>
              </a:buClr>
              <a:buSzPts val="3600"/>
              <a:buNone/>
              <a:defRPr sz="3600" b="1">
                <a:solidFill>
                  <a:schemeClr val="lt1"/>
                </a:solidFill>
                <a:latin typeface="Arial"/>
                <a:ea typeface="Arial"/>
                <a:cs typeface="Arial"/>
                <a:sym typeface="Arial"/>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8"/>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155"/>
        <p:cNvGrpSpPr/>
        <p:nvPr/>
      </p:nvGrpSpPr>
      <p:grpSpPr>
        <a:xfrm>
          <a:off x="0" y="0"/>
          <a:ext cx="0" cy="0"/>
          <a:chOff x="0" y="0"/>
          <a:chExt cx="0" cy="0"/>
        </a:xfrm>
      </p:grpSpPr>
      <p:sp>
        <p:nvSpPr>
          <p:cNvPr id="156" name="Google Shape;156;p2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29"/>
          <p:cNvSpPr txBox="1"/>
          <p:nvPr/>
        </p:nvSpPr>
        <p:spPr>
          <a:xfrm>
            <a:off x="3169920" y="5736821"/>
            <a:ext cx="585216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www.unglobalcompact.org</a:t>
            </a:r>
            <a:endParaRPr/>
          </a:p>
          <a:p>
            <a:pPr marL="0" marR="0" lvl="0" indent="0" algn="ctr" rtl="0">
              <a:spcBef>
                <a:spcPts val="0"/>
              </a:spcBef>
              <a:spcAft>
                <a:spcPts val="0"/>
              </a:spcAft>
              <a:buNone/>
            </a:pPr>
            <a:r>
              <a:rPr lang="en-US" sz="1600">
                <a:solidFill>
                  <a:schemeClr val="lt1"/>
                </a:solidFill>
                <a:latin typeface="Arial"/>
                <a:ea typeface="Arial"/>
                <a:cs typeface="Arial"/>
                <a:sym typeface="Arial"/>
              </a:rPr>
              <a:t>Find us on social media @globalcompact</a:t>
            </a:r>
            <a:endParaRPr/>
          </a:p>
        </p:txBody>
      </p:sp>
      <p:pic>
        <p:nvPicPr>
          <p:cNvPr id="158" name="Google Shape;158;p29" descr="Masterbrand Logotype_gradient_white_RGB[1][1] copy.png"/>
          <p:cNvPicPr preferRelativeResize="0"/>
          <p:nvPr/>
        </p:nvPicPr>
        <p:blipFill rotWithShape="1">
          <a:blip r:embed="rId2">
            <a:alphaModFix/>
          </a:blip>
          <a:srcRect/>
          <a:stretch/>
        </p:blipFill>
        <p:spPr>
          <a:xfrm>
            <a:off x="3575377" y="2344189"/>
            <a:ext cx="5041246" cy="148797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9"/>
        <p:cNvGrpSpPr/>
        <p:nvPr/>
      </p:nvGrpSpPr>
      <p:grpSpPr>
        <a:xfrm>
          <a:off x="0" y="0"/>
          <a:ext cx="0" cy="0"/>
          <a:chOff x="0" y="0"/>
          <a:chExt cx="0" cy="0"/>
        </a:xfrm>
      </p:grpSpPr>
      <p:sp>
        <p:nvSpPr>
          <p:cNvPr id="160" name="Google Shape;160;p30"/>
          <p:cNvSpPr/>
          <p:nvPr/>
        </p:nvSpPr>
        <p:spPr>
          <a:xfrm>
            <a:off x="0" y="1"/>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61" name="Google Shape;161;p30"/>
          <p:cNvGrpSpPr/>
          <p:nvPr/>
        </p:nvGrpSpPr>
        <p:grpSpPr>
          <a:xfrm>
            <a:off x="0" y="0"/>
            <a:ext cx="12192000" cy="6858000"/>
            <a:chOff x="0" y="0"/>
            <a:chExt cx="9144000" cy="6858000"/>
          </a:xfrm>
        </p:grpSpPr>
        <p:cxnSp>
          <p:nvCxnSpPr>
            <p:cNvPr id="162" name="Google Shape;162;p30"/>
            <p:cNvCxnSpPr/>
            <p:nvPr/>
          </p:nvCxnSpPr>
          <p:spPr>
            <a:xfrm>
              <a:off x="220662" y="0"/>
              <a:ext cx="0" cy="6858000"/>
            </a:xfrm>
            <a:prstGeom prst="straightConnector1">
              <a:avLst/>
            </a:prstGeom>
            <a:noFill/>
            <a:ln w="9525" cap="flat" cmpd="sng">
              <a:solidFill>
                <a:schemeClr val="dk2"/>
              </a:solidFill>
              <a:prstDash val="solid"/>
              <a:round/>
              <a:headEnd type="none" w="sm" len="sm"/>
              <a:tailEnd type="none" w="sm" len="sm"/>
            </a:ln>
          </p:spPr>
        </p:cxnSp>
        <p:cxnSp>
          <p:nvCxnSpPr>
            <p:cNvPr id="163" name="Google Shape;163;p30"/>
            <p:cNvCxnSpPr/>
            <p:nvPr/>
          </p:nvCxnSpPr>
          <p:spPr>
            <a:xfrm>
              <a:off x="441325" y="0"/>
              <a:ext cx="0" cy="6858000"/>
            </a:xfrm>
            <a:prstGeom prst="straightConnector1">
              <a:avLst/>
            </a:prstGeom>
            <a:noFill/>
            <a:ln w="9525" cap="flat" cmpd="sng">
              <a:solidFill>
                <a:schemeClr val="dk2"/>
              </a:solidFill>
              <a:prstDash val="solid"/>
              <a:round/>
              <a:headEnd type="none" w="sm" len="sm"/>
              <a:tailEnd type="none" w="sm" len="sm"/>
            </a:ln>
          </p:spPr>
        </p:cxnSp>
        <p:cxnSp>
          <p:nvCxnSpPr>
            <p:cNvPr id="164" name="Google Shape;164;p30"/>
            <p:cNvCxnSpPr/>
            <p:nvPr/>
          </p:nvCxnSpPr>
          <p:spPr>
            <a:xfrm>
              <a:off x="3036888" y="0"/>
              <a:ext cx="0" cy="6858000"/>
            </a:xfrm>
            <a:prstGeom prst="straightConnector1">
              <a:avLst/>
            </a:prstGeom>
            <a:noFill/>
            <a:ln w="9525" cap="flat" cmpd="sng">
              <a:solidFill>
                <a:schemeClr val="dk2"/>
              </a:solidFill>
              <a:prstDash val="solid"/>
              <a:round/>
              <a:headEnd type="none" w="sm" len="sm"/>
              <a:tailEnd type="none" w="sm" len="sm"/>
            </a:ln>
          </p:spPr>
        </p:cxnSp>
        <p:cxnSp>
          <p:nvCxnSpPr>
            <p:cNvPr id="165" name="Google Shape;165;p30"/>
            <p:cNvCxnSpPr/>
            <p:nvPr/>
          </p:nvCxnSpPr>
          <p:spPr>
            <a:xfrm>
              <a:off x="3157538" y="0"/>
              <a:ext cx="0" cy="6858000"/>
            </a:xfrm>
            <a:prstGeom prst="straightConnector1">
              <a:avLst/>
            </a:prstGeom>
            <a:noFill/>
            <a:ln w="9525" cap="flat" cmpd="sng">
              <a:solidFill>
                <a:schemeClr val="dk2"/>
              </a:solidFill>
              <a:prstDash val="solid"/>
              <a:round/>
              <a:headEnd type="none" w="sm" len="sm"/>
              <a:tailEnd type="none" w="sm" len="sm"/>
            </a:ln>
          </p:spPr>
        </p:cxnSp>
        <p:cxnSp>
          <p:nvCxnSpPr>
            <p:cNvPr id="166" name="Google Shape;166;p30"/>
            <p:cNvCxnSpPr/>
            <p:nvPr/>
          </p:nvCxnSpPr>
          <p:spPr>
            <a:xfrm>
              <a:off x="5984875" y="0"/>
              <a:ext cx="0" cy="6858000"/>
            </a:xfrm>
            <a:prstGeom prst="straightConnector1">
              <a:avLst/>
            </a:prstGeom>
            <a:noFill/>
            <a:ln w="9525" cap="flat" cmpd="sng">
              <a:solidFill>
                <a:schemeClr val="dk2"/>
              </a:solidFill>
              <a:prstDash val="solid"/>
              <a:round/>
              <a:headEnd type="none" w="sm" len="sm"/>
              <a:tailEnd type="none" w="sm" len="sm"/>
            </a:ln>
          </p:spPr>
        </p:cxnSp>
        <p:cxnSp>
          <p:nvCxnSpPr>
            <p:cNvPr id="167" name="Google Shape;167;p30"/>
            <p:cNvCxnSpPr/>
            <p:nvPr/>
          </p:nvCxnSpPr>
          <p:spPr>
            <a:xfrm>
              <a:off x="6107113" y="0"/>
              <a:ext cx="0" cy="6858000"/>
            </a:xfrm>
            <a:prstGeom prst="straightConnector1">
              <a:avLst/>
            </a:prstGeom>
            <a:noFill/>
            <a:ln w="9525" cap="flat" cmpd="sng">
              <a:solidFill>
                <a:schemeClr val="dk2"/>
              </a:solidFill>
              <a:prstDash val="solid"/>
              <a:round/>
              <a:headEnd type="none" w="sm" len="sm"/>
              <a:tailEnd type="none" w="sm" len="sm"/>
            </a:ln>
          </p:spPr>
        </p:cxnSp>
        <p:cxnSp>
          <p:nvCxnSpPr>
            <p:cNvPr id="168" name="Google Shape;168;p30"/>
            <p:cNvCxnSpPr/>
            <p:nvPr/>
          </p:nvCxnSpPr>
          <p:spPr>
            <a:xfrm>
              <a:off x="8923337" y="0"/>
              <a:ext cx="0" cy="6858000"/>
            </a:xfrm>
            <a:prstGeom prst="straightConnector1">
              <a:avLst/>
            </a:prstGeom>
            <a:noFill/>
            <a:ln w="9525" cap="flat" cmpd="sng">
              <a:solidFill>
                <a:schemeClr val="dk2"/>
              </a:solidFill>
              <a:prstDash val="solid"/>
              <a:round/>
              <a:headEnd type="none" w="sm" len="sm"/>
              <a:tailEnd type="none" w="sm" len="sm"/>
            </a:ln>
          </p:spPr>
        </p:cxnSp>
        <p:cxnSp>
          <p:nvCxnSpPr>
            <p:cNvPr id="169" name="Google Shape;169;p30"/>
            <p:cNvCxnSpPr/>
            <p:nvPr/>
          </p:nvCxnSpPr>
          <p:spPr>
            <a:xfrm>
              <a:off x="0" y="215900"/>
              <a:ext cx="9144000" cy="0"/>
            </a:xfrm>
            <a:prstGeom prst="straightConnector1">
              <a:avLst/>
            </a:prstGeom>
            <a:noFill/>
            <a:ln w="9525" cap="flat" cmpd="sng">
              <a:solidFill>
                <a:schemeClr val="dk2"/>
              </a:solidFill>
              <a:prstDash val="solid"/>
              <a:round/>
              <a:headEnd type="none" w="sm" len="sm"/>
              <a:tailEnd type="none" w="sm" len="sm"/>
            </a:ln>
          </p:spPr>
        </p:cxnSp>
        <p:cxnSp>
          <p:nvCxnSpPr>
            <p:cNvPr id="170" name="Google Shape;170;p30"/>
            <p:cNvCxnSpPr/>
            <p:nvPr/>
          </p:nvCxnSpPr>
          <p:spPr>
            <a:xfrm>
              <a:off x="0" y="2027238"/>
              <a:ext cx="9144000" cy="0"/>
            </a:xfrm>
            <a:prstGeom prst="straightConnector1">
              <a:avLst/>
            </a:prstGeom>
            <a:noFill/>
            <a:ln w="9525" cap="flat" cmpd="sng">
              <a:solidFill>
                <a:schemeClr val="dk2"/>
              </a:solidFill>
              <a:prstDash val="solid"/>
              <a:round/>
              <a:headEnd type="none" w="sm" len="sm"/>
              <a:tailEnd type="none" w="sm" len="sm"/>
            </a:ln>
          </p:spPr>
        </p:cxnSp>
        <p:cxnSp>
          <p:nvCxnSpPr>
            <p:cNvPr id="171" name="Google Shape;171;p30"/>
            <p:cNvCxnSpPr/>
            <p:nvPr/>
          </p:nvCxnSpPr>
          <p:spPr>
            <a:xfrm>
              <a:off x="0" y="3838575"/>
              <a:ext cx="9144000" cy="0"/>
            </a:xfrm>
            <a:prstGeom prst="straightConnector1">
              <a:avLst/>
            </a:prstGeom>
            <a:noFill/>
            <a:ln w="9525" cap="flat" cmpd="sng">
              <a:solidFill>
                <a:schemeClr val="dk2"/>
              </a:solidFill>
              <a:prstDash val="solid"/>
              <a:round/>
              <a:headEnd type="none" w="sm" len="sm"/>
              <a:tailEnd type="none" w="sm" len="sm"/>
            </a:ln>
          </p:spPr>
        </p:cxnSp>
        <p:cxnSp>
          <p:nvCxnSpPr>
            <p:cNvPr id="172" name="Google Shape;172;p30"/>
            <p:cNvCxnSpPr/>
            <p:nvPr/>
          </p:nvCxnSpPr>
          <p:spPr>
            <a:xfrm>
              <a:off x="0" y="5649913"/>
              <a:ext cx="9144000" cy="0"/>
            </a:xfrm>
            <a:prstGeom prst="straightConnector1">
              <a:avLst/>
            </a:prstGeom>
            <a:noFill/>
            <a:ln w="9525" cap="flat" cmpd="sng">
              <a:solidFill>
                <a:schemeClr val="dk2"/>
              </a:solidFill>
              <a:prstDash val="solid"/>
              <a:round/>
              <a:headEnd type="none" w="sm" len="sm"/>
              <a:tailEnd type="none" w="sm" len="sm"/>
            </a:ln>
          </p:spPr>
        </p:cxnSp>
        <p:cxnSp>
          <p:nvCxnSpPr>
            <p:cNvPr id="173" name="Google Shape;173;p30"/>
            <p:cNvCxnSpPr/>
            <p:nvPr/>
          </p:nvCxnSpPr>
          <p:spPr>
            <a:xfrm>
              <a:off x="0" y="5859463"/>
              <a:ext cx="9144000" cy="0"/>
            </a:xfrm>
            <a:prstGeom prst="straightConnector1">
              <a:avLst/>
            </a:prstGeom>
            <a:noFill/>
            <a:ln w="9525" cap="flat" cmpd="sng">
              <a:solidFill>
                <a:schemeClr val="dk2"/>
              </a:solidFill>
              <a:prstDash val="solid"/>
              <a:round/>
              <a:headEnd type="none" w="sm" len="sm"/>
              <a:tailEnd type="none" w="sm" len="sm"/>
            </a:ln>
          </p:spPr>
        </p:cxnSp>
        <p:cxnSp>
          <p:nvCxnSpPr>
            <p:cNvPr id="174" name="Google Shape;174;p30"/>
            <p:cNvCxnSpPr/>
            <p:nvPr/>
          </p:nvCxnSpPr>
          <p:spPr>
            <a:xfrm>
              <a:off x="0" y="6400800"/>
              <a:ext cx="9144000" cy="0"/>
            </a:xfrm>
            <a:prstGeom prst="straightConnector1">
              <a:avLst/>
            </a:prstGeom>
            <a:noFill/>
            <a:ln w="9525" cap="flat" cmpd="sng">
              <a:solidFill>
                <a:schemeClr val="dk2"/>
              </a:solidFill>
              <a:prstDash val="solid"/>
              <a:round/>
              <a:headEnd type="none" w="sm" len="sm"/>
              <a:tailEnd type="none" w="sm" len="sm"/>
            </a:ln>
          </p:spPr>
        </p:cxnSp>
        <p:cxnSp>
          <p:nvCxnSpPr>
            <p:cNvPr id="175" name="Google Shape;175;p30"/>
            <p:cNvCxnSpPr/>
            <p:nvPr/>
          </p:nvCxnSpPr>
          <p:spPr>
            <a:xfrm>
              <a:off x="0" y="6632575"/>
              <a:ext cx="9144000" cy="0"/>
            </a:xfrm>
            <a:prstGeom prst="straightConnector1">
              <a:avLst/>
            </a:prstGeom>
            <a:noFill/>
            <a:ln w="9525" cap="flat" cmpd="sng">
              <a:solidFill>
                <a:schemeClr val="dk2"/>
              </a:solidFill>
              <a:prstDash val="solid"/>
              <a:round/>
              <a:headEnd type="none" w="sm" len="sm"/>
              <a:tailEnd type="none" w="sm" len="sm"/>
            </a:ln>
          </p:spPr>
        </p:cxnSp>
      </p:grpSp>
      <p:sp>
        <p:nvSpPr>
          <p:cNvPr id="176" name="Google Shape;176;p30"/>
          <p:cNvSpPr txBox="1"/>
          <p:nvPr/>
        </p:nvSpPr>
        <p:spPr>
          <a:xfrm>
            <a:off x="986557" y="596355"/>
            <a:ext cx="26946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E3250"/>
                </a:solidFill>
                <a:latin typeface="Arial"/>
                <a:ea typeface="Arial"/>
                <a:cs typeface="Arial"/>
                <a:sym typeface="Arial"/>
              </a:rPr>
              <a:t>GRID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898D9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10"/>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898D9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10"/>
          <p:cNvSpPr txBox="1">
            <a:spLocks noGrp="1"/>
          </p:cNvSpPr>
          <p:nvPr>
            <p:ph type="sldNum" idx="12"/>
          </p:nvPr>
        </p:nvSpPr>
        <p:spPr>
          <a:xfrm>
            <a:off x="318620" y="6156946"/>
            <a:ext cx="632513" cy="457200"/>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98D95"/>
                </a:solidFill>
              </a:defRPr>
            </a:lvl1pPr>
            <a:lvl2pPr marL="0" lvl="1" indent="0" algn="r">
              <a:spcBef>
                <a:spcPts val="0"/>
              </a:spcBef>
              <a:buNone/>
              <a:defRPr>
                <a:solidFill>
                  <a:srgbClr val="898D95"/>
                </a:solidFill>
              </a:defRPr>
            </a:lvl2pPr>
            <a:lvl3pPr marL="0" lvl="2" indent="0" algn="r">
              <a:spcBef>
                <a:spcPts val="0"/>
              </a:spcBef>
              <a:buNone/>
              <a:defRPr>
                <a:solidFill>
                  <a:srgbClr val="898D95"/>
                </a:solidFill>
              </a:defRPr>
            </a:lvl3pPr>
            <a:lvl4pPr marL="0" lvl="3" indent="0" algn="r">
              <a:spcBef>
                <a:spcPts val="0"/>
              </a:spcBef>
              <a:buNone/>
              <a:defRPr>
                <a:solidFill>
                  <a:srgbClr val="898D95"/>
                </a:solidFill>
              </a:defRPr>
            </a:lvl4pPr>
            <a:lvl5pPr marL="0" lvl="4" indent="0" algn="r">
              <a:spcBef>
                <a:spcPts val="0"/>
              </a:spcBef>
              <a:buNone/>
              <a:defRPr>
                <a:solidFill>
                  <a:srgbClr val="898D95"/>
                </a:solidFill>
              </a:defRPr>
            </a:lvl5pPr>
            <a:lvl6pPr marL="0" lvl="5" indent="0" algn="r">
              <a:spcBef>
                <a:spcPts val="0"/>
              </a:spcBef>
              <a:buNone/>
              <a:defRPr>
                <a:solidFill>
                  <a:srgbClr val="898D95"/>
                </a:solidFill>
              </a:defRPr>
            </a:lvl6pPr>
            <a:lvl7pPr marL="0" lvl="6" indent="0" algn="r">
              <a:spcBef>
                <a:spcPts val="0"/>
              </a:spcBef>
              <a:buNone/>
              <a:defRPr>
                <a:solidFill>
                  <a:srgbClr val="898D95"/>
                </a:solidFill>
              </a:defRPr>
            </a:lvl7pPr>
            <a:lvl8pPr marL="0" lvl="7" indent="0" algn="r">
              <a:spcBef>
                <a:spcPts val="0"/>
              </a:spcBef>
              <a:buNone/>
              <a:defRPr>
                <a:solidFill>
                  <a:srgbClr val="898D95"/>
                </a:solidFill>
              </a:defRPr>
            </a:lvl8pPr>
            <a:lvl9pPr marL="0" lvl="8" indent="0" algn="r">
              <a:spcBef>
                <a:spcPts val="0"/>
              </a:spcBef>
              <a:buNone/>
              <a:defRPr>
                <a:solidFill>
                  <a:srgbClr val="898D95"/>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475488" y="268225"/>
            <a:ext cx="8356139" cy="69088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E32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1"/>
          <p:cNvSpPr txBox="1">
            <a:spLocks noGrp="1"/>
          </p:cNvSpPr>
          <p:nvPr>
            <p:ph type="body" idx="1"/>
          </p:nvPr>
        </p:nvSpPr>
        <p:spPr>
          <a:xfrm>
            <a:off x="499872" y="2162523"/>
            <a:ext cx="11082528" cy="3838671"/>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dk2"/>
              </a:buClr>
              <a:buSzPts val="1800"/>
              <a:buNone/>
              <a:defRPr/>
            </a:lvl1pPr>
            <a:lvl2pPr marL="914400" lvl="1" indent="-228600" algn="l">
              <a:spcBef>
                <a:spcPts val="300"/>
              </a:spcBef>
              <a:spcAft>
                <a:spcPts val="0"/>
              </a:spcAft>
              <a:buClr>
                <a:schemeClr val="dk2"/>
              </a:buClr>
              <a:buSzPts val="2000"/>
              <a:buNone/>
              <a:defRPr sz="2000"/>
            </a:lvl2pPr>
            <a:lvl3pPr marL="1371600" lvl="2" indent="-228600" algn="l">
              <a:spcBef>
                <a:spcPts val="600"/>
              </a:spcBef>
              <a:spcAft>
                <a:spcPts val="0"/>
              </a:spcAft>
              <a:buClr>
                <a:schemeClr val="dk2"/>
              </a:buClr>
              <a:buSzPts val="1600"/>
              <a:buNone/>
              <a:defRPr sz="1600"/>
            </a:lvl3pPr>
            <a:lvl4pPr marL="1828800" lvl="3" indent="-228600" algn="l">
              <a:spcBef>
                <a:spcPts val="320"/>
              </a:spcBef>
              <a:spcAft>
                <a:spcPts val="0"/>
              </a:spcAft>
              <a:buClr>
                <a:schemeClr val="dk2"/>
              </a:buClr>
              <a:buSzPts val="1600"/>
              <a:buNone/>
              <a:defRPr sz="1600"/>
            </a:lvl4pPr>
            <a:lvl5pPr marL="2286000" lvl="4" indent="-228600" algn="l">
              <a:spcBef>
                <a:spcPts val="320"/>
              </a:spcBef>
              <a:spcAft>
                <a:spcPts val="0"/>
              </a:spcAft>
              <a:buClr>
                <a:schemeClr val="dk2"/>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0" name="Google Shape;180;p31"/>
          <p:cNvSpPr txBox="1">
            <a:spLocks noGrp="1"/>
          </p:cNvSpPr>
          <p:nvPr>
            <p:ph type="sldNum" idx="12"/>
          </p:nvPr>
        </p:nvSpPr>
        <p:spPr>
          <a:xfrm>
            <a:off x="8737600" y="6303264"/>
            <a:ext cx="2844800" cy="365125"/>
          </a:xfrm>
          <a:prstGeom prst="rect">
            <a:avLst/>
          </a:prstGeom>
          <a:noFill/>
          <a:ln>
            <a:noFill/>
          </a:ln>
        </p:spPr>
        <p:txBody>
          <a:bodyPr spcFirstLastPara="1" wrap="square" lIns="121900" tIns="60950" rIns="121900" bIns="6095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81" name="Google Shape;181;p31"/>
          <p:cNvSpPr txBox="1">
            <a:spLocks noGrp="1"/>
          </p:cNvSpPr>
          <p:nvPr>
            <p:ph type="body" idx="2"/>
          </p:nvPr>
        </p:nvSpPr>
        <p:spPr>
          <a:xfrm>
            <a:off x="499873" y="1475233"/>
            <a:ext cx="9855561" cy="687292"/>
          </a:xfrm>
          <a:prstGeom prst="rect">
            <a:avLst/>
          </a:prstGeom>
          <a:noFill/>
          <a:ln>
            <a:noFill/>
          </a:ln>
        </p:spPr>
        <p:txBody>
          <a:bodyPr spcFirstLastPara="1" wrap="square" lIns="91425" tIns="45700" rIns="91425" bIns="45700" anchor="t" anchorCtr="0">
            <a:normAutofit/>
          </a:bodyPr>
          <a:lstStyle>
            <a:lvl1pPr marL="457200" lvl="0" indent="-228600" algn="l">
              <a:lnSpc>
                <a:spcPct val="111125"/>
              </a:lnSpc>
              <a:spcBef>
                <a:spcPts val="0"/>
              </a:spcBef>
              <a:spcAft>
                <a:spcPts val="0"/>
              </a:spcAft>
              <a:buClr>
                <a:schemeClr val="dk2"/>
              </a:buClr>
              <a:buSzPts val="2400"/>
              <a:buNone/>
              <a:defRPr sz="2400" b="1"/>
            </a:lvl1pPr>
            <a:lvl2pPr marL="914400" lvl="1" indent="-228600" algn="l">
              <a:spcBef>
                <a:spcPts val="300"/>
              </a:spcBef>
              <a:spcAft>
                <a:spcPts val="0"/>
              </a:spcAft>
              <a:buClr>
                <a:schemeClr val="dk2"/>
              </a:buClr>
              <a:buSzPts val="2700"/>
              <a:buNone/>
              <a:defRPr sz="2700" b="1"/>
            </a:lvl2pPr>
            <a:lvl3pPr marL="1371600" lvl="2" indent="-228600" algn="l">
              <a:spcBef>
                <a:spcPts val="600"/>
              </a:spcBef>
              <a:spcAft>
                <a:spcPts val="0"/>
              </a:spcAft>
              <a:buClr>
                <a:schemeClr val="dk2"/>
              </a:buClr>
              <a:buSzPts val="2400"/>
              <a:buNone/>
              <a:defRPr sz="2400" b="1"/>
            </a:lvl3pPr>
            <a:lvl4pPr marL="1828800" lvl="3" indent="-228600" algn="l">
              <a:spcBef>
                <a:spcPts val="420"/>
              </a:spcBef>
              <a:spcAft>
                <a:spcPts val="0"/>
              </a:spcAft>
              <a:buClr>
                <a:schemeClr val="dk2"/>
              </a:buClr>
              <a:buSzPts val="2100"/>
              <a:buNone/>
              <a:defRPr sz="2100" b="1"/>
            </a:lvl4pPr>
            <a:lvl5pPr marL="2286000" lvl="4" indent="-228600" algn="l">
              <a:spcBef>
                <a:spcPts val="420"/>
              </a:spcBef>
              <a:spcAft>
                <a:spcPts val="0"/>
              </a:spcAft>
              <a:buClr>
                <a:schemeClr val="dk2"/>
              </a:buClr>
              <a:buSzPts val="2100"/>
              <a:buNone/>
              <a:defRPr sz="2100" b="1"/>
            </a:lvl5pPr>
            <a:lvl6pPr marL="2743200" lvl="5" indent="-228600" algn="l">
              <a:spcBef>
                <a:spcPts val="42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ck Slides bot LOGO no TOT ">
  <p:cSld name="Black Slides bot LOGO no TOT ">
    <p:bg>
      <p:bgPr>
        <a:solidFill>
          <a:schemeClr val="dk1"/>
        </a:solidFill>
        <a:effectLst/>
      </p:bgPr>
    </p:bg>
    <p:spTree>
      <p:nvGrpSpPr>
        <p:cNvPr id="1" name="Shape 182"/>
        <p:cNvGrpSpPr/>
        <p:nvPr/>
      </p:nvGrpSpPr>
      <p:grpSpPr>
        <a:xfrm>
          <a:off x="0" y="0"/>
          <a:ext cx="0" cy="0"/>
          <a:chOff x="0" y="0"/>
          <a:chExt cx="0" cy="0"/>
        </a:xfrm>
      </p:grpSpPr>
      <p:sp>
        <p:nvSpPr>
          <p:cNvPr id="183" name="Google Shape;183;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pic>
        <p:nvPicPr>
          <p:cNvPr id="184" name="Google Shape;184;p14"/>
          <p:cNvPicPr preferRelativeResize="0"/>
          <p:nvPr/>
        </p:nvPicPr>
        <p:blipFill rotWithShape="1">
          <a:blip r:embed="rId2">
            <a:alphaModFix/>
          </a:blip>
          <a:srcRect/>
          <a:stretch/>
        </p:blipFill>
        <p:spPr>
          <a:xfrm>
            <a:off x="10159074" y="5940577"/>
            <a:ext cx="1558109" cy="472771"/>
          </a:xfrm>
          <a:prstGeom prst="rect">
            <a:avLst/>
          </a:prstGeom>
          <a:noFill/>
          <a:ln>
            <a:noFill/>
          </a:ln>
        </p:spPr>
      </p:pic>
      <p:sp>
        <p:nvSpPr>
          <p:cNvPr id="185" name="Google Shape;185;p14"/>
          <p:cNvSpPr txBox="1">
            <a:spLocks noGrp="1"/>
          </p:cNvSpPr>
          <p:nvPr>
            <p:ph type="dt" idx="10"/>
          </p:nvPr>
        </p:nvSpPr>
        <p:spPr>
          <a:xfrm>
            <a:off x="455427"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6" name="Google Shape;186;p14"/>
          <p:cNvSpPr txBox="1">
            <a:spLocks noGrp="1"/>
          </p:cNvSpPr>
          <p:nvPr>
            <p:ph type="title"/>
          </p:nvPr>
        </p:nvSpPr>
        <p:spPr>
          <a:xfrm>
            <a:off x="455427" y="369731"/>
            <a:ext cx="11261756" cy="11405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32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14"/>
          <p:cNvSpPr txBox="1">
            <a:spLocks noGrp="1"/>
          </p:cNvSpPr>
          <p:nvPr>
            <p:ph type="body" idx="1"/>
          </p:nvPr>
        </p:nvSpPr>
        <p:spPr>
          <a:xfrm>
            <a:off x="455427"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lt2"/>
              </a:buClr>
              <a:buSzPts val="1800"/>
              <a:buNone/>
              <a:defRPr/>
            </a:lvl1pPr>
            <a:lvl2pPr marL="914400" lvl="1" indent="-228600" algn="l">
              <a:spcBef>
                <a:spcPts val="300"/>
              </a:spcBef>
              <a:spcAft>
                <a:spcPts val="0"/>
              </a:spcAft>
              <a:buClr>
                <a:schemeClr val="lt2"/>
              </a:buClr>
              <a:buSzPts val="1800"/>
              <a:buNone/>
              <a:defRPr/>
            </a:lvl2pPr>
            <a:lvl3pPr marL="1371600" lvl="2" indent="-228600" algn="l">
              <a:spcBef>
                <a:spcPts val="600"/>
              </a:spcBef>
              <a:spcAft>
                <a:spcPts val="0"/>
              </a:spcAft>
              <a:buClr>
                <a:schemeClr val="lt2"/>
              </a:buClr>
              <a:buSzPts val="1800"/>
              <a:buNone/>
              <a:defRPr/>
            </a:lvl3pPr>
            <a:lvl4pPr marL="1828800" lvl="3" indent="-228600" algn="l">
              <a:spcBef>
                <a:spcPts val="360"/>
              </a:spcBef>
              <a:spcAft>
                <a:spcPts val="0"/>
              </a:spcAft>
              <a:buClr>
                <a:schemeClr val="lt2"/>
              </a:buClr>
              <a:buSzPts val="1800"/>
              <a:buNone/>
              <a:defRPr/>
            </a:lvl4pPr>
            <a:lvl5pPr marL="2286000" lvl="4" indent="-228600" algn="l">
              <a:spcBef>
                <a:spcPts val="360"/>
              </a:spcBef>
              <a:spcAft>
                <a:spcPts val="0"/>
              </a:spcAft>
              <a:buClr>
                <a:schemeClr val="lt2"/>
              </a:buClr>
              <a:buSzPts val="18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mp; Quote">
  <p:cSld name="Text &amp; Quote">
    <p:spTree>
      <p:nvGrpSpPr>
        <p:cNvPr id="1" name="Shape 29"/>
        <p:cNvGrpSpPr/>
        <p:nvPr/>
      </p:nvGrpSpPr>
      <p:grpSpPr>
        <a:xfrm>
          <a:off x="0" y="0"/>
          <a:ext cx="0" cy="0"/>
          <a:chOff x="0" y="0"/>
          <a:chExt cx="0" cy="0"/>
        </a:xfrm>
      </p:grpSpPr>
      <p:sp>
        <p:nvSpPr>
          <p:cNvPr id="30" name="Google Shape;30;p11"/>
          <p:cNvSpPr/>
          <p:nvPr/>
        </p:nvSpPr>
        <p:spPr>
          <a:xfrm>
            <a:off x="8127992" y="0"/>
            <a:ext cx="406400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1" name="Google Shape;31;p11"/>
          <p:cNvSpPr/>
          <p:nvPr/>
        </p:nvSpPr>
        <p:spPr>
          <a:xfrm>
            <a:off x="6" y="0"/>
            <a:ext cx="12192001" cy="152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11"/>
          <p:cNvSpPr txBox="1">
            <a:spLocks noGrp="1"/>
          </p:cNvSpPr>
          <p:nvPr>
            <p:ph type="body" idx="1"/>
          </p:nvPr>
        </p:nvSpPr>
        <p:spPr>
          <a:xfrm>
            <a:off x="8420100" y="1981203"/>
            <a:ext cx="3365506" cy="3855691"/>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lt1"/>
              </a:buClr>
              <a:buSzPts val="2800"/>
              <a:buNone/>
              <a:defRPr sz="2800">
                <a:solidFill>
                  <a:schemeClr val="lt1"/>
                </a:solidFill>
                <a:latin typeface="Arial"/>
                <a:ea typeface="Arial"/>
                <a:cs typeface="Arial"/>
                <a:sym typeface="Arial"/>
              </a:defRPr>
            </a:lvl1pPr>
            <a:lvl2pPr marL="914400" lvl="1" indent="-228600" algn="l">
              <a:spcBef>
                <a:spcPts val="300"/>
              </a:spcBef>
              <a:spcAft>
                <a:spcPts val="0"/>
              </a:spcAft>
              <a:buClr>
                <a:schemeClr val="lt1"/>
              </a:buClr>
              <a:buSzPts val="3600"/>
              <a:buNone/>
              <a:defRPr sz="3600">
                <a:solidFill>
                  <a:schemeClr val="lt1"/>
                </a:solidFill>
                <a:latin typeface="Arial"/>
                <a:ea typeface="Arial"/>
                <a:cs typeface="Arial"/>
                <a:sym typeface="Arial"/>
              </a:defRPr>
            </a:lvl2pPr>
            <a:lvl3pPr marL="1371600" lvl="2" indent="-228600" algn="l">
              <a:spcBef>
                <a:spcPts val="600"/>
              </a:spcBef>
              <a:spcAft>
                <a:spcPts val="0"/>
              </a:spcAft>
              <a:buClr>
                <a:schemeClr val="lt1"/>
              </a:buClr>
              <a:buSzPts val="2800"/>
              <a:buNone/>
              <a:defRPr sz="28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11"/>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11"/>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11"/>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chemeClr val="lt1"/>
                </a:solidFill>
                <a:latin typeface="Arial"/>
                <a:ea typeface="Arial"/>
                <a:cs typeface="Arial"/>
                <a:sym typeface="Arial"/>
              </a:defRPr>
            </a:lvl1pPr>
            <a:lvl2pPr marL="0" lvl="1" indent="0" algn="ctr">
              <a:spcBef>
                <a:spcPts val="0"/>
              </a:spcBef>
              <a:buNone/>
              <a:defRPr sz="1000" b="0" i="0" u="none" strike="noStrike" cap="none">
                <a:solidFill>
                  <a:schemeClr val="lt1"/>
                </a:solidFill>
                <a:latin typeface="Arial"/>
                <a:ea typeface="Arial"/>
                <a:cs typeface="Arial"/>
                <a:sym typeface="Arial"/>
              </a:defRPr>
            </a:lvl2pPr>
            <a:lvl3pPr marL="0" lvl="2" indent="0" algn="ctr">
              <a:spcBef>
                <a:spcPts val="0"/>
              </a:spcBef>
              <a:buNone/>
              <a:defRPr sz="1000" b="0" i="0" u="none" strike="noStrike" cap="none">
                <a:solidFill>
                  <a:schemeClr val="lt1"/>
                </a:solidFill>
                <a:latin typeface="Arial"/>
                <a:ea typeface="Arial"/>
                <a:cs typeface="Arial"/>
                <a:sym typeface="Arial"/>
              </a:defRPr>
            </a:lvl3pPr>
            <a:lvl4pPr marL="0" lvl="3" indent="0" algn="ctr">
              <a:spcBef>
                <a:spcPts val="0"/>
              </a:spcBef>
              <a:buNone/>
              <a:defRPr sz="1000" b="0" i="0" u="none" strike="noStrike" cap="none">
                <a:solidFill>
                  <a:schemeClr val="lt1"/>
                </a:solidFill>
                <a:latin typeface="Arial"/>
                <a:ea typeface="Arial"/>
                <a:cs typeface="Arial"/>
                <a:sym typeface="Arial"/>
              </a:defRPr>
            </a:lvl4pPr>
            <a:lvl5pPr marL="0" lvl="4" indent="0" algn="ctr">
              <a:spcBef>
                <a:spcPts val="0"/>
              </a:spcBef>
              <a:buNone/>
              <a:defRPr sz="1000" b="0" i="0" u="none" strike="noStrike" cap="none">
                <a:solidFill>
                  <a:schemeClr val="lt1"/>
                </a:solidFill>
                <a:latin typeface="Arial"/>
                <a:ea typeface="Arial"/>
                <a:cs typeface="Arial"/>
                <a:sym typeface="Arial"/>
              </a:defRPr>
            </a:lvl5pPr>
            <a:lvl6pPr marL="0" lvl="5" indent="0" algn="ctr">
              <a:spcBef>
                <a:spcPts val="0"/>
              </a:spcBef>
              <a:buNone/>
              <a:defRPr sz="1000" b="0" i="0" u="none" strike="noStrike" cap="none">
                <a:solidFill>
                  <a:schemeClr val="lt1"/>
                </a:solidFill>
                <a:latin typeface="Arial"/>
                <a:ea typeface="Arial"/>
                <a:cs typeface="Arial"/>
                <a:sym typeface="Arial"/>
              </a:defRPr>
            </a:lvl6pPr>
            <a:lvl7pPr marL="0" lvl="6" indent="0" algn="ctr">
              <a:spcBef>
                <a:spcPts val="0"/>
              </a:spcBef>
              <a:buNone/>
              <a:defRPr sz="1000" b="0" i="0" u="none" strike="noStrike" cap="none">
                <a:solidFill>
                  <a:schemeClr val="lt1"/>
                </a:solidFill>
                <a:latin typeface="Arial"/>
                <a:ea typeface="Arial"/>
                <a:cs typeface="Arial"/>
                <a:sym typeface="Arial"/>
              </a:defRPr>
            </a:lvl7pPr>
            <a:lvl8pPr marL="0" lvl="7" indent="0" algn="ctr">
              <a:spcBef>
                <a:spcPts val="0"/>
              </a:spcBef>
              <a:buNone/>
              <a:defRPr sz="1000" b="0" i="0" u="none" strike="noStrike" cap="none">
                <a:solidFill>
                  <a:schemeClr val="lt1"/>
                </a:solidFill>
                <a:latin typeface="Arial"/>
                <a:ea typeface="Arial"/>
                <a:cs typeface="Arial"/>
                <a:sym typeface="Arial"/>
              </a:defRPr>
            </a:lvl8pPr>
            <a:lvl9pPr marL="0" lvl="8" indent="0" algn="ctr">
              <a:spcBef>
                <a:spcPts val="0"/>
              </a:spcBef>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6" name="Google Shape;36;p11"/>
          <p:cNvPicPr preferRelativeResize="0"/>
          <p:nvPr/>
        </p:nvPicPr>
        <p:blipFill rotWithShape="1">
          <a:blip r:embed="rId2">
            <a:alphaModFix/>
          </a:blip>
          <a:srcRect l="35286" t="20721" r="32316" b="56646"/>
          <a:stretch/>
        </p:blipFill>
        <p:spPr>
          <a:xfrm>
            <a:off x="7874006" y="124230"/>
            <a:ext cx="1866901" cy="1552170"/>
          </a:xfrm>
          <a:prstGeom prst="rect">
            <a:avLst/>
          </a:prstGeom>
          <a:noFill/>
          <a:ln>
            <a:noFill/>
          </a:ln>
        </p:spPr>
      </p:pic>
      <p:sp>
        <p:nvSpPr>
          <p:cNvPr id="37" name="Google Shape;37;p11"/>
          <p:cNvSpPr txBox="1">
            <a:spLocks noGrp="1"/>
          </p:cNvSpPr>
          <p:nvPr>
            <p:ph type="ctrTitle"/>
          </p:nvPr>
        </p:nvSpPr>
        <p:spPr>
          <a:xfrm>
            <a:off x="575094" y="691755"/>
            <a:ext cx="6740106" cy="60364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subTitle" idx="2"/>
          </p:nvPr>
        </p:nvSpPr>
        <p:spPr>
          <a:xfrm>
            <a:off x="575094" y="1981203"/>
            <a:ext cx="6740106" cy="4191002"/>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spcBef>
                <a:spcPts val="300"/>
              </a:spcBef>
              <a:spcAft>
                <a:spcPts val="0"/>
              </a:spcAft>
              <a:buClr>
                <a:srgbClr val="898D95"/>
              </a:buClr>
              <a:buSzPts val="1400"/>
              <a:buNone/>
              <a:defRPr>
                <a:solidFill>
                  <a:srgbClr val="898D95"/>
                </a:solidFill>
              </a:defRPr>
            </a:lvl2pPr>
            <a:lvl3pPr lvl="2" algn="ctr">
              <a:spcBef>
                <a:spcPts val="600"/>
              </a:spcBef>
              <a:spcAft>
                <a:spcPts val="0"/>
              </a:spcAft>
              <a:buClr>
                <a:srgbClr val="898D95"/>
              </a:buClr>
              <a:buSzPts val="1100"/>
              <a:buNone/>
              <a:defRPr>
                <a:solidFill>
                  <a:srgbClr val="898D95"/>
                </a:solidFill>
              </a:defRPr>
            </a:lvl3pPr>
            <a:lvl4pPr lvl="3" algn="ctr">
              <a:spcBef>
                <a:spcPts val="210"/>
              </a:spcBef>
              <a:spcAft>
                <a:spcPts val="0"/>
              </a:spcAft>
              <a:buClr>
                <a:srgbClr val="898D95"/>
              </a:buClr>
              <a:buSzPts val="1050"/>
              <a:buNone/>
              <a:defRPr>
                <a:solidFill>
                  <a:srgbClr val="898D95"/>
                </a:solidFill>
              </a:defRPr>
            </a:lvl4pPr>
            <a:lvl5pPr lvl="4" algn="ctr">
              <a:spcBef>
                <a:spcPts val="210"/>
              </a:spcBef>
              <a:spcAft>
                <a:spcPts val="0"/>
              </a:spcAft>
              <a:buClr>
                <a:srgbClr val="898D95"/>
              </a:buClr>
              <a:buSzPts val="1050"/>
              <a:buNone/>
              <a:defRPr>
                <a:solidFill>
                  <a:srgbClr val="898D95"/>
                </a:solidFill>
              </a:defRPr>
            </a:lvl5pPr>
            <a:lvl6pPr lvl="5" algn="ctr">
              <a:spcBef>
                <a:spcPts val="400"/>
              </a:spcBef>
              <a:spcAft>
                <a:spcPts val="0"/>
              </a:spcAft>
              <a:buClr>
                <a:srgbClr val="898D95"/>
              </a:buClr>
              <a:buSzPts val="2000"/>
              <a:buNone/>
              <a:defRPr>
                <a:solidFill>
                  <a:srgbClr val="898D95"/>
                </a:solidFill>
              </a:defRPr>
            </a:lvl6pPr>
            <a:lvl7pPr lvl="6" algn="ctr">
              <a:spcBef>
                <a:spcPts val="400"/>
              </a:spcBef>
              <a:spcAft>
                <a:spcPts val="0"/>
              </a:spcAft>
              <a:buClr>
                <a:srgbClr val="898D95"/>
              </a:buClr>
              <a:buSzPts val="2000"/>
              <a:buNone/>
              <a:defRPr>
                <a:solidFill>
                  <a:srgbClr val="898D95"/>
                </a:solidFill>
              </a:defRPr>
            </a:lvl7pPr>
            <a:lvl8pPr lvl="7" algn="ctr">
              <a:spcBef>
                <a:spcPts val="400"/>
              </a:spcBef>
              <a:spcAft>
                <a:spcPts val="0"/>
              </a:spcAft>
              <a:buClr>
                <a:srgbClr val="898D95"/>
              </a:buClr>
              <a:buSzPts val="2000"/>
              <a:buNone/>
              <a:defRPr>
                <a:solidFill>
                  <a:srgbClr val="898D95"/>
                </a:solidFill>
              </a:defRPr>
            </a:lvl8pPr>
            <a:lvl9pPr lvl="8" algn="ctr">
              <a:spcBef>
                <a:spcPts val="400"/>
              </a:spcBef>
              <a:spcAft>
                <a:spcPts val="0"/>
              </a:spcAft>
              <a:buClr>
                <a:srgbClr val="898D95"/>
              </a:buClr>
              <a:buSzPts val="2000"/>
              <a:buNone/>
              <a:defRPr>
                <a:solidFill>
                  <a:srgbClr val="898D95"/>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eneric Body">
  <p:cSld name="Generic Body">
    <p:bg>
      <p:bgPr>
        <a:solidFill>
          <a:schemeClr val="lt1"/>
        </a:solid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a:off x="575094" y="691755"/>
            <a:ext cx="11172406" cy="60364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subTitle" idx="1"/>
          </p:nvPr>
        </p:nvSpPr>
        <p:spPr>
          <a:xfrm>
            <a:off x="575094" y="1379796"/>
            <a:ext cx="11172406" cy="4792409"/>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spcBef>
                <a:spcPts val="300"/>
              </a:spcBef>
              <a:spcAft>
                <a:spcPts val="0"/>
              </a:spcAft>
              <a:buClr>
                <a:srgbClr val="898D95"/>
              </a:buClr>
              <a:buSzPts val="1400"/>
              <a:buNone/>
              <a:defRPr>
                <a:solidFill>
                  <a:srgbClr val="898D95"/>
                </a:solidFill>
              </a:defRPr>
            </a:lvl2pPr>
            <a:lvl3pPr lvl="2" algn="ctr">
              <a:spcBef>
                <a:spcPts val="600"/>
              </a:spcBef>
              <a:spcAft>
                <a:spcPts val="0"/>
              </a:spcAft>
              <a:buClr>
                <a:srgbClr val="898D95"/>
              </a:buClr>
              <a:buSzPts val="1100"/>
              <a:buNone/>
              <a:defRPr>
                <a:solidFill>
                  <a:srgbClr val="898D95"/>
                </a:solidFill>
              </a:defRPr>
            </a:lvl3pPr>
            <a:lvl4pPr lvl="3" algn="ctr">
              <a:spcBef>
                <a:spcPts val="210"/>
              </a:spcBef>
              <a:spcAft>
                <a:spcPts val="0"/>
              </a:spcAft>
              <a:buClr>
                <a:srgbClr val="898D95"/>
              </a:buClr>
              <a:buSzPts val="1050"/>
              <a:buNone/>
              <a:defRPr>
                <a:solidFill>
                  <a:srgbClr val="898D95"/>
                </a:solidFill>
              </a:defRPr>
            </a:lvl4pPr>
            <a:lvl5pPr lvl="4" algn="ctr">
              <a:spcBef>
                <a:spcPts val="210"/>
              </a:spcBef>
              <a:spcAft>
                <a:spcPts val="0"/>
              </a:spcAft>
              <a:buClr>
                <a:srgbClr val="898D95"/>
              </a:buClr>
              <a:buSzPts val="1050"/>
              <a:buNone/>
              <a:defRPr>
                <a:solidFill>
                  <a:srgbClr val="898D95"/>
                </a:solidFill>
              </a:defRPr>
            </a:lvl5pPr>
            <a:lvl6pPr lvl="5" algn="ctr">
              <a:spcBef>
                <a:spcPts val="400"/>
              </a:spcBef>
              <a:spcAft>
                <a:spcPts val="0"/>
              </a:spcAft>
              <a:buClr>
                <a:srgbClr val="898D95"/>
              </a:buClr>
              <a:buSzPts val="2000"/>
              <a:buNone/>
              <a:defRPr>
                <a:solidFill>
                  <a:srgbClr val="898D95"/>
                </a:solidFill>
              </a:defRPr>
            </a:lvl6pPr>
            <a:lvl7pPr lvl="6" algn="ctr">
              <a:spcBef>
                <a:spcPts val="400"/>
              </a:spcBef>
              <a:spcAft>
                <a:spcPts val="0"/>
              </a:spcAft>
              <a:buClr>
                <a:srgbClr val="898D95"/>
              </a:buClr>
              <a:buSzPts val="2000"/>
              <a:buNone/>
              <a:defRPr>
                <a:solidFill>
                  <a:srgbClr val="898D95"/>
                </a:solidFill>
              </a:defRPr>
            </a:lvl7pPr>
            <a:lvl8pPr lvl="7" algn="ctr">
              <a:spcBef>
                <a:spcPts val="400"/>
              </a:spcBef>
              <a:spcAft>
                <a:spcPts val="0"/>
              </a:spcAft>
              <a:buClr>
                <a:srgbClr val="898D95"/>
              </a:buClr>
              <a:buSzPts val="2000"/>
              <a:buNone/>
              <a:defRPr>
                <a:solidFill>
                  <a:srgbClr val="898D95"/>
                </a:solidFill>
              </a:defRPr>
            </a:lvl8pPr>
            <a:lvl9pPr lvl="8" algn="ctr">
              <a:spcBef>
                <a:spcPts val="400"/>
              </a:spcBef>
              <a:spcAft>
                <a:spcPts val="0"/>
              </a:spcAft>
              <a:buClr>
                <a:srgbClr val="898D95"/>
              </a:buClr>
              <a:buSzPts val="2000"/>
              <a:buNone/>
              <a:defRPr>
                <a:solidFill>
                  <a:srgbClr val="898D95"/>
                </a:solidFill>
              </a:defRPr>
            </a:lvl9pPr>
          </a:lstStyle>
          <a:p>
            <a:endParaRPr/>
          </a:p>
        </p:txBody>
      </p:sp>
      <p:sp>
        <p:nvSpPr>
          <p:cNvPr id="42" name="Google Shape;42;p12"/>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3" name="Google Shape;43;p12"/>
          <p:cNvPicPr preferRelativeResize="0"/>
          <p:nvPr/>
        </p:nvPicPr>
        <p:blipFill rotWithShape="1">
          <a:blip r:embed="rId2">
            <a:alphaModFix/>
          </a:blip>
          <a:srcRect/>
          <a:stretch/>
        </p:blipFill>
        <p:spPr>
          <a:xfrm>
            <a:off x="9951701" y="6110459"/>
            <a:ext cx="1835746" cy="5424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Partners">
  <p:cSld name="Title - Partners">
    <p:spTree>
      <p:nvGrpSpPr>
        <p:cNvPr id="1" name="Shape 44"/>
        <p:cNvGrpSpPr/>
        <p:nvPr/>
      </p:nvGrpSpPr>
      <p:grpSpPr>
        <a:xfrm>
          <a:off x="0" y="0"/>
          <a:ext cx="0" cy="0"/>
          <a:chOff x="0" y="0"/>
          <a:chExt cx="0" cy="0"/>
        </a:xfrm>
      </p:grpSpPr>
      <p:sp>
        <p:nvSpPr>
          <p:cNvPr id="45" name="Google Shape;45;p16"/>
          <p:cNvSpPr/>
          <p:nvPr/>
        </p:nvSpPr>
        <p:spPr>
          <a:xfrm>
            <a:off x="0" y="0"/>
            <a:ext cx="33147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6" name="Google Shape;46;p16"/>
          <p:cNvPicPr preferRelativeResize="0"/>
          <p:nvPr/>
        </p:nvPicPr>
        <p:blipFill rotWithShape="1">
          <a:blip r:embed="rId2">
            <a:alphaModFix/>
          </a:blip>
          <a:srcRect/>
          <a:stretch/>
        </p:blipFill>
        <p:spPr>
          <a:xfrm>
            <a:off x="3048000" y="0"/>
            <a:ext cx="9144000" cy="6858000"/>
          </a:xfrm>
          <a:prstGeom prst="rect">
            <a:avLst/>
          </a:prstGeom>
          <a:noFill/>
          <a:ln>
            <a:noFill/>
          </a:ln>
        </p:spPr>
      </p:pic>
      <p:sp>
        <p:nvSpPr>
          <p:cNvPr id="47" name="Google Shape;47;p16"/>
          <p:cNvSpPr txBox="1">
            <a:spLocks noGrp="1"/>
          </p:cNvSpPr>
          <p:nvPr>
            <p:ph type="ctrTitle"/>
          </p:nvPr>
        </p:nvSpPr>
        <p:spPr>
          <a:xfrm>
            <a:off x="914400" y="1371600"/>
            <a:ext cx="8432800" cy="411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p:nvPr/>
        </p:nvSpPr>
        <p:spPr>
          <a:xfrm>
            <a:off x="0" y="6172200"/>
            <a:ext cx="12192000" cy="685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16"/>
          <p:cNvSpPr>
            <a:spLocks noGrp="1"/>
          </p:cNvSpPr>
          <p:nvPr>
            <p:ph type="pic" idx="2"/>
          </p:nvPr>
        </p:nvSpPr>
        <p:spPr>
          <a:xfrm>
            <a:off x="2103008" y="6324600"/>
            <a:ext cx="1434290" cy="381000"/>
          </a:xfrm>
          <a:prstGeom prst="rect">
            <a:avLst/>
          </a:prstGeom>
          <a:noFill/>
          <a:ln>
            <a:noFill/>
          </a:ln>
        </p:spPr>
      </p:sp>
      <p:sp>
        <p:nvSpPr>
          <p:cNvPr id="50" name="Google Shape;50;p16"/>
          <p:cNvSpPr>
            <a:spLocks noGrp="1"/>
          </p:cNvSpPr>
          <p:nvPr>
            <p:ph type="pic" idx="3"/>
          </p:nvPr>
        </p:nvSpPr>
        <p:spPr>
          <a:xfrm>
            <a:off x="3759896" y="6324600"/>
            <a:ext cx="1434290" cy="381000"/>
          </a:xfrm>
          <a:prstGeom prst="rect">
            <a:avLst/>
          </a:prstGeom>
          <a:noFill/>
          <a:ln>
            <a:noFill/>
          </a:ln>
        </p:spPr>
      </p:sp>
      <p:sp>
        <p:nvSpPr>
          <p:cNvPr id="51" name="Google Shape;51;p16"/>
          <p:cNvSpPr>
            <a:spLocks noGrp="1"/>
          </p:cNvSpPr>
          <p:nvPr>
            <p:ph type="pic" idx="4"/>
          </p:nvPr>
        </p:nvSpPr>
        <p:spPr>
          <a:xfrm>
            <a:off x="5416784" y="6324600"/>
            <a:ext cx="1434290" cy="381000"/>
          </a:xfrm>
          <a:prstGeom prst="rect">
            <a:avLst/>
          </a:prstGeom>
          <a:noFill/>
          <a:ln>
            <a:noFill/>
          </a:ln>
        </p:spPr>
      </p:sp>
      <p:sp>
        <p:nvSpPr>
          <p:cNvPr id="52" name="Google Shape;52;p16"/>
          <p:cNvSpPr>
            <a:spLocks noGrp="1"/>
          </p:cNvSpPr>
          <p:nvPr>
            <p:ph type="pic" idx="5"/>
          </p:nvPr>
        </p:nvSpPr>
        <p:spPr>
          <a:xfrm>
            <a:off x="7073672" y="6324600"/>
            <a:ext cx="1434290" cy="381000"/>
          </a:xfrm>
          <a:prstGeom prst="rect">
            <a:avLst/>
          </a:prstGeom>
          <a:noFill/>
          <a:ln>
            <a:noFill/>
          </a:ln>
        </p:spPr>
      </p:sp>
      <p:sp>
        <p:nvSpPr>
          <p:cNvPr id="53" name="Google Shape;53;p16"/>
          <p:cNvSpPr>
            <a:spLocks noGrp="1"/>
          </p:cNvSpPr>
          <p:nvPr>
            <p:ph type="pic" idx="6"/>
          </p:nvPr>
        </p:nvSpPr>
        <p:spPr>
          <a:xfrm>
            <a:off x="10387446" y="6324600"/>
            <a:ext cx="1434290" cy="381000"/>
          </a:xfrm>
          <a:prstGeom prst="rect">
            <a:avLst/>
          </a:prstGeom>
          <a:noFill/>
          <a:ln>
            <a:noFill/>
          </a:ln>
        </p:spPr>
      </p:sp>
      <p:sp>
        <p:nvSpPr>
          <p:cNvPr id="54" name="Google Shape;54;p16"/>
          <p:cNvSpPr>
            <a:spLocks noGrp="1"/>
          </p:cNvSpPr>
          <p:nvPr>
            <p:ph type="pic" idx="7"/>
          </p:nvPr>
        </p:nvSpPr>
        <p:spPr>
          <a:xfrm>
            <a:off x="446120" y="6324600"/>
            <a:ext cx="1434290" cy="381000"/>
          </a:xfrm>
          <a:prstGeom prst="rect">
            <a:avLst/>
          </a:prstGeom>
          <a:noFill/>
          <a:ln>
            <a:noFill/>
          </a:ln>
        </p:spPr>
      </p:sp>
      <p:sp>
        <p:nvSpPr>
          <p:cNvPr id="55" name="Google Shape;55;p16"/>
          <p:cNvSpPr>
            <a:spLocks noGrp="1"/>
          </p:cNvSpPr>
          <p:nvPr>
            <p:ph type="pic" idx="8"/>
          </p:nvPr>
        </p:nvSpPr>
        <p:spPr>
          <a:xfrm>
            <a:off x="8724900" y="6324600"/>
            <a:ext cx="1447800" cy="381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UNGC">
  <p:cSld name="Title - UNGC">
    <p:spTree>
      <p:nvGrpSpPr>
        <p:cNvPr id="1" name="Shape 56"/>
        <p:cNvGrpSpPr/>
        <p:nvPr/>
      </p:nvGrpSpPr>
      <p:grpSpPr>
        <a:xfrm>
          <a:off x="0" y="0"/>
          <a:ext cx="0" cy="0"/>
          <a:chOff x="0" y="0"/>
          <a:chExt cx="0" cy="0"/>
        </a:xfrm>
      </p:grpSpPr>
      <p:sp>
        <p:nvSpPr>
          <p:cNvPr id="57" name="Google Shape;57;p17"/>
          <p:cNvSpPr/>
          <p:nvPr/>
        </p:nvSpPr>
        <p:spPr>
          <a:xfrm>
            <a:off x="0" y="0"/>
            <a:ext cx="33147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 name="Google Shape;58;p17"/>
          <p:cNvPicPr preferRelativeResize="0"/>
          <p:nvPr/>
        </p:nvPicPr>
        <p:blipFill rotWithShape="1">
          <a:blip r:embed="rId2">
            <a:alphaModFix/>
          </a:blip>
          <a:srcRect/>
          <a:stretch/>
        </p:blipFill>
        <p:spPr>
          <a:xfrm>
            <a:off x="3048000" y="0"/>
            <a:ext cx="9144000" cy="6858000"/>
          </a:xfrm>
          <a:prstGeom prst="rect">
            <a:avLst/>
          </a:prstGeom>
          <a:noFill/>
          <a:ln>
            <a:noFill/>
          </a:ln>
        </p:spPr>
      </p:pic>
      <p:sp>
        <p:nvSpPr>
          <p:cNvPr id="59" name="Google Shape;59;p17"/>
          <p:cNvSpPr txBox="1">
            <a:spLocks noGrp="1"/>
          </p:cNvSpPr>
          <p:nvPr>
            <p:ph type="ctrTitle"/>
          </p:nvPr>
        </p:nvSpPr>
        <p:spPr>
          <a:xfrm>
            <a:off x="3314700" y="1371600"/>
            <a:ext cx="7989227" cy="411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0" name="Google Shape;60;p17"/>
          <p:cNvCxnSpPr/>
          <p:nvPr/>
        </p:nvCxnSpPr>
        <p:spPr>
          <a:xfrm>
            <a:off x="3111502" y="1371600"/>
            <a:ext cx="0" cy="4114800"/>
          </a:xfrm>
          <a:prstGeom prst="straightConnector1">
            <a:avLst/>
          </a:prstGeom>
          <a:noFill/>
          <a:ln w="19050" cap="flat" cmpd="sng">
            <a:solidFill>
              <a:srgbClr val="E6E6E6"/>
            </a:solidFill>
            <a:prstDash val="solid"/>
            <a:round/>
            <a:headEnd type="none" w="sm" len="sm"/>
            <a:tailEnd type="none" w="sm" len="sm"/>
          </a:ln>
          <a:effectLst>
            <a:outerShdw blurRad="40000" dist="20000" dir="5400000" rotWithShape="0">
              <a:srgbClr val="000000">
                <a:alpha val="37647"/>
              </a:srgbClr>
            </a:outerShdw>
          </a:effectLst>
        </p:spPr>
      </p:cxnSp>
      <p:pic>
        <p:nvPicPr>
          <p:cNvPr id="61" name="Google Shape;61;p17"/>
          <p:cNvPicPr preferRelativeResize="0"/>
          <p:nvPr/>
        </p:nvPicPr>
        <p:blipFill rotWithShape="1">
          <a:blip r:embed="rId3">
            <a:alphaModFix/>
          </a:blip>
          <a:srcRect/>
          <a:stretch/>
        </p:blipFill>
        <p:spPr>
          <a:xfrm>
            <a:off x="1164899" y="2650347"/>
            <a:ext cx="1502998" cy="15259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ers">
  <p:cSld name="Presenters">
    <p:bg>
      <p:bgPr>
        <a:solidFill>
          <a:schemeClr val="lt1"/>
        </a:solidFill>
        <a:effectLst/>
      </p:bgPr>
    </p:bg>
    <p:spTree>
      <p:nvGrpSpPr>
        <p:cNvPr id="1" name="Shape 62"/>
        <p:cNvGrpSpPr/>
        <p:nvPr/>
      </p:nvGrpSpPr>
      <p:grpSpPr>
        <a:xfrm>
          <a:off x="0" y="0"/>
          <a:ext cx="0" cy="0"/>
          <a:chOff x="0" y="0"/>
          <a:chExt cx="0" cy="0"/>
        </a:xfrm>
      </p:grpSpPr>
      <p:sp>
        <p:nvSpPr>
          <p:cNvPr id="63" name="Google Shape;63;p18"/>
          <p:cNvSpPr txBox="1">
            <a:spLocks noGrp="1"/>
          </p:cNvSpPr>
          <p:nvPr>
            <p:ph type="ctrTitle"/>
          </p:nvPr>
        </p:nvSpPr>
        <p:spPr>
          <a:xfrm>
            <a:off x="575094" y="691755"/>
            <a:ext cx="11033082" cy="60364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8"/>
          <p:cNvSpPr txBox="1">
            <a:spLocks noGrp="1"/>
          </p:cNvSpPr>
          <p:nvPr>
            <p:ph type="subTitle" idx="1"/>
          </p:nvPr>
        </p:nvSpPr>
        <p:spPr>
          <a:xfrm>
            <a:off x="575094" y="1379796"/>
            <a:ext cx="11033082" cy="4792409"/>
          </a:xfrm>
          <a:prstGeom prst="rect">
            <a:avLst/>
          </a:prstGeom>
          <a:noFill/>
          <a:ln>
            <a:noFill/>
          </a:ln>
        </p:spPr>
        <p:txBody>
          <a:bodyPr spcFirstLastPara="1" wrap="square" lIns="91425" tIns="45700" rIns="91425" bIns="45700" anchor="t" anchorCtr="0">
            <a:noAutofit/>
          </a:bodyPr>
          <a:lstStyle>
            <a:lvl1pPr lvl="0" algn="l">
              <a:lnSpc>
                <a:spcPct val="90000"/>
              </a:lnSpc>
              <a:spcBef>
                <a:spcPts val="600"/>
              </a:spcBef>
              <a:spcAft>
                <a:spcPts val="0"/>
              </a:spcAft>
              <a:buClr>
                <a:srgbClr val="1E3250"/>
              </a:buClr>
              <a:buSzPts val="1600"/>
              <a:buNone/>
              <a:defRPr sz="1600" b="0" i="0" cap="none">
                <a:solidFill>
                  <a:srgbClr val="1E3250"/>
                </a:solidFill>
                <a:latin typeface="Mali Light"/>
                <a:ea typeface="Mali Light"/>
                <a:cs typeface="Mali Light"/>
                <a:sym typeface="Mali Light"/>
              </a:defRPr>
            </a:lvl1pPr>
            <a:lvl2pPr lvl="1" algn="ctr">
              <a:spcBef>
                <a:spcPts val="300"/>
              </a:spcBef>
              <a:spcAft>
                <a:spcPts val="0"/>
              </a:spcAft>
              <a:buClr>
                <a:srgbClr val="898D95"/>
              </a:buClr>
              <a:buSzPts val="1400"/>
              <a:buNone/>
              <a:defRPr>
                <a:solidFill>
                  <a:srgbClr val="898D95"/>
                </a:solidFill>
              </a:defRPr>
            </a:lvl2pPr>
            <a:lvl3pPr lvl="2" algn="ctr">
              <a:spcBef>
                <a:spcPts val="600"/>
              </a:spcBef>
              <a:spcAft>
                <a:spcPts val="0"/>
              </a:spcAft>
              <a:buClr>
                <a:srgbClr val="898D95"/>
              </a:buClr>
              <a:buSzPts val="1100"/>
              <a:buNone/>
              <a:defRPr>
                <a:solidFill>
                  <a:srgbClr val="898D95"/>
                </a:solidFill>
              </a:defRPr>
            </a:lvl3pPr>
            <a:lvl4pPr lvl="3" algn="ctr">
              <a:spcBef>
                <a:spcPts val="210"/>
              </a:spcBef>
              <a:spcAft>
                <a:spcPts val="0"/>
              </a:spcAft>
              <a:buClr>
                <a:srgbClr val="898D95"/>
              </a:buClr>
              <a:buSzPts val="1050"/>
              <a:buNone/>
              <a:defRPr>
                <a:solidFill>
                  <a:srgbClr val="898D95"/>
                </a:solidFill>
              </a:defRPr>
            </a:lvl4pPr>
            <a:lvl5pPr lvl="4" algn="ctr">
              <a:spcBef>
                <a:spcPts val="210"/>
              </a:spcBef>
              <a:spcAft>
                <a:spcPts val="0"/>
              </a:spcAft>
              <a:buClr>
                <a:srgbClr val="898D95"/>
              </a:buClr>
              <a:buSzPts val="1050"/>
              <a:buNone/>
              <a:defRPr>
                <a:solidFill>
                  <a:srgbClr val="898D95"/>
                </a:solidFill>
              </a:defRPr>
            </a:lvl5pPr>
            <a:lvl6pPr lvl="5" algn="ctr">
              <a:spcBef>
                <a:spcPts val="400"/>
              </a:spcBef>
              <a:spcAft>
                <a:spcPts val="0"/>
              </a:spcAft>
              <a:buClr>
                <a:srgbClr val="898D95"/>
              </a:buClr>
              <a:buSzPts val="2000"/>
              <a:buNone/>
              <a:defRPr>
                <a:solidFill>
                  <a:srgbClr val="898D95"/>
                </a:solidFill>
              </a:defRPr>
            </a:lvl6pPr>
            <a:lvl7pPr lvl="6" algn="ctr">
              <a:spcBef>
                <a:spcPts val="400"/>
              </a:spcBef>
              <a:spcAft>
                <a:spcPts val="0"/>
              </a:spcAft>
              <a:buClr>
                <a:srgbClr val="898D95"/>
              </a:buClr>
              <a:buSzPts val="2000"/>
              <a:buNone/>
              <a:defRPr>
                <a:solidFill>
                  <a:srgbClr val="898D95"/>
                </a:solidFill>
              </a:defRPr>
            </a:lvl7pPr>
            <a:lvl8pPr lvl="7" algn="ctr">
              <a:spcBef>
                <a:spcPts val="400"/>
              </a:spcBef>
              <a:spcAft>
                <a:spcPts val="0"/>
              </a:spcAft>
              <a:buClr>
                <a:srgbClr val="898D95"/>
              </a:buClr>
              <a:buSzPts val="2000"/>
              <a:buNone/>
              <a:defRPr>
                <a:solidFill>
                  <a:srgbClr val="898D95"/>
                </a:solidFill>
              </a:defRPr>
            </a:lvl8pPr>
            <a:lvl9pPr lvl="8" algn="ctr">
              <a:spcBef>
                <a:spcPts val="400"/>
              </a:spcBef>
              <a:spcAft>
                <a:spcPts val="0"/>
              </a:spcAft>
              <a:buClr>
                <a:srgbClr val="898D95"/>
              </a:buClr>
              <a:buSzPts val="2000"/>
              <a:buNone/>
              <a:defRPr>
                <a:solidFill>
                  <a:srgbClr val="898D95"/>
                </a:solidFill>
              </a:defRPr>
            </a:lvl9pPr>
          </a:lstStyle>
          <a:p>
            <a:endParaRPr/>
          </a:p>
        </p:txBody>
      </p:sp>
      <p:sp>
        <p:nvSpPr>
          <p:cNvPr id="65" name="Google Shape;65;p18"/>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66"/>
        <p:cNvGrpSpPr/>
        <p:nvPr/>
      </p:nvGrpSpPr>
      <p:grpSpPr>
        <a:xfrm>
          <a:off x="0" y="0"/>
          <a:ext cx="0" cy="0"/>
          <a:chOff x="0" y="0"/>
          <a:chExt cx="0" cy="0"/>
        </a:xfrm>
      </p:grpSpPr>
      <p:pic>
        <p:nvPicPr>
          <p:cNvPr id="67" name="Google Shape;67;p19"/>
          <p:cNvPicPr preferRelativeResize="0"/>
          <p:nvPr/>
        </p:nvPicPr>
        <p:blipFill rotWithShape="1">
          <a:blip r:embed="rId2">
            <a:alphaModFix/>
          </a:blip>
          <a:srcRect l="49226" r="5279" b="24610"/>
          <a:stretch/>
        </p:blipFill>
        <p:spPr>
          <a:xfrm>
            <a:off x="0" y="152400"/>
            <a:ext cx="4064007" cy="6705600"/>
          </a:xfrm>
          <a:prstGeom prst="rect">
            <a:avLst/>
          </a:prstGeom>
          <a:noFill/>
          <a:ln>
            <a:noFill/>
          </a:ln>
        </p:spPr>
      </p:pic>
      <p:sp>
        <p:nvSpPr>
          <p:cNvPr id="68" name="Google Shape;68;p19"/>
          <p:cNvSpPr txBox="1">
            <a:spLocks noGrp="1"/>
          </p:cNvSpPr>
          <p:nvPr>
            <p:ph type="title"/>
          </p:nvPr>
        </p:nvSpPr>
        <p:spPr>
          <a:xfrm>
            <a:off x="4626535" y="838209"/>
            <a:ext cx="7159071" cy="91598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19"/>
          <p:cNvSpPr txBox="1">
            <a:spLocks noGrp="1"/>
          </p:cNvSpPr>
          <p:nvPr>
            <p:ph type="body" idx="1"/>
          </p:nvPr>
        </p:nvSpPr>
        <p:spPr>
          <a:xfrm>
            <a:off x="4589798" y="2057400"/>
            <a:ext cx="7310101" cy="35814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600"/>
              </a:spcBef>
              <a:spcAft>
                <a:spcPts val="0"/>
              </a:spcAft>
              <a:buClr>
                <a:schemeClr val="lt2"/>
              </a:buClr>
              <a:buSzPts val="1800"/>
              <a:buFont typeface="Arial"/>
              <a:buAutoNum type="arabicPeriod"/>
              <a:defRPr sz="1800">
                <a:latin typeface="Arial"/>
                <a:ea typeface="Arial"/>
                <a:cs typeface="Arial"/>
                <a:sym typeface="Arial"/>
              </a:defRPr>
            </a:lvl1pPr>
            <a:lvl2pPr marL="914400" lvl="1" indent="-228600" algn="l">
              <a:lnSpc>
                <a:spcPct val="150000"/>
              </a:lnSpc>
              <a:spcBef>
                <a:spcPts val="300"/>
              </a:spcBef>
              <a:spcAft>
                <a:spcPts val="0"/>
              </a:spcAft>
              <a:buClr>
                <a:schemeClr val="dk2"/>
              </a:buClr>
              <a:buSzPts val="1600"/>
              <a:buFont typeface="Arial"/>
              <a:buNone/>
              <a:defRPr sz="1600"/>
            </a:lvl2pPr>
            <a:lvl3pPr marL="1371600" lvl="2" indent="-228600" algn="l">
              <a:spcBef>
                <a:spcPts val="600"/>
              </a:spcBef>
              <a:spcAft>
                <a:spcPts val="0"/>
              </a:spcAft>
              <a:buClr>
                <a:schemeClr val="dk2"/>
              </a:buClr>
              <a:buSzPts val="1400"/>
              <a:buNone/>
              <a:defRPr sz="1400"/>
            </a:lvl3pPr>
            <a:lvl4pPr marL="1828800" lvl="3" indent="-228600" algn="l">
              <a:spcBef>
                <a:spcPts val="240"/>
              </a:spcBef>
              <a:spcAft>
                <a:spcPts val="0"/>
              </a:spcAft>
              <a:buClr>
                <a:schemeClr val="dk2"/>
              </a:buClr>
              <a:buSzPts val="1200"/>
              <a:buNone/>
              <a:defRPr sz="1200"/>
            </a:lvl4pPr>
            <a:lvl5pPr marL="2286000" lvl="4" indent="-228600" algn="l">
              <a:spcBef>
                <a:spcPts val="240"/>
              </a:spcBef>
              <a:spcAft>
                <a:spcPts val="0"/>
              </a:spcAft>
              <a:buClr>
                <a:schemeClr val="dk2"/>
              </a:buClr>
              <a:buSzPts val="1200"/>
              <a:buNone/>
              <a:defRPr sz="12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1" name="Google Shape;71;p19"/>
          <p:cNvSpPr/>
          <p:nvPr/>
        </p:nvSpPr>
        <p:spPr>
          <a:xfrm>
            <a:off x="0" y="152400"/>
            <a:ext cx="4064001" cy="67056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72" name="Google Shape;72;p19"/>
          <p:cNvPicPr preferRelativeResize="0"/>
          <p:nvPr/>
        </p:nvPicPr>
        <p:blipFill rotWithShape="1">
          <a:blip r:embed="rId3">
            <a:alphaModFix/>
          </a:blip>
          <a:srcRect/>
          <a:stretch/>
        </p:blipFill>
        <p:spPr>
          <a:xfrm>
            <a:off x="1375004" y="768927"/>
            <a:ext cx="1313997" cy="5320146"/>
          </a:xfrm>
          <a:prstGeom prst="rect">
            <a:avLst/>
          </a:prstGeom>
          <a:noFill/>
          <a:ln>
            <a:noFill/>
          </a:ln>
        </p:spPr>
      </p:pic>
      <p:pic>
        <p:nvPicPr>
          <p:cNvPr id="73" name="Google Shape;73;p19"/>
          <p:cNvPicPr preferRelativeResize="0"/>
          <p:nvPr/>
        </p:nvPicPr>
        <p:blipFill rotWithShape="1">
          <a:blip r:embed="rId4">
            <a:alphaModFix/>
          </a:blip>
          <a:srcRect/>
          <a:stretch/>
        </p:blipFill>
        <p:spPr>
          <a:xfrm>
            <a:off x="9951701" y="6165051"/>
            <a:ext cx="1835746" cy="5424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Blue">
  <p:cSld name="Divider Blue">
    <p:spTree>
      <p:nvGrpSpPr>
        <p:cNvPr id="1" name="Shape 74"/>
        <p:cNvGrpSpPr/>
        <p:nvPr/>
      </p:nvGrpSpPr>
      <p:grpSpPr>
        <a:xfrm>
          <a:off x="0" y="0"/>
          <a:ext cx="0" cy="0"/>
          <a:chOff x="0" y="0"/>
          <a:chExt cx="0" cy="0"/>
        </a:xfrm>
      </p:grpSpPr>
      <p:sp>
        <p:nvSpPr>
          <p:cNvPr id="75" name="Google Shape;75;p20"/>
          <p:cNvSpPr/>
          <p:nvPr/>
        </p:nvSpPr>
        <p:spPr>
          <a:xfrm>
            <a:off x="6" y="0"/>
            <a:ext cx="12192001" cy="15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 name="Google Shape;76;p20"/>
          <p:cNvSpPr/>
          <p:nvPr/>
        </p:nvSpPr>
        <p:spPr>
          <a:xfrm>
            <a:off x="5700712" y="990600"/>
            <a:ext cx="1883738" cy="18841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 name="Google Shape;77;p20"/>
          <p:cNvSpPr/>
          <p:nvPr/>
        </p:nvSpPr>
        <p:spPr>
          <a:xfrm>
            <a:off x="7696030" y="1600165"/>
            <a:ext cx="1274400" cy="12746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20"/>
          <p:cNvSpPr/>
          <p:nvPr/>
        </p:nvSpPr>
        <p:spPr>
          <a:xfrm>
            <a:off x="8468029" y="2996608"/>
            <a:ext cx="1770313" cy="17703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20"/>
          <p:cNvSpPr/>
          <p:nvPr/>
        </p:nvSpPr>
        <p:spPr>
          <a:xfrm>
            <a:off x="5700711" y="2996608"/>
            <a:ext cx="2641555" cy="264219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20"/>
          <p:cNvSpPr/>
          <p:nvPr/>
        </p:nvSpPr>
        <p:spPr>
          <a:xfrm>
            <a:off x="194199" y="6328298"/>
            <a:ext cx="339201" cy="3392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20"/>
          <p:cNvSpPr/>
          <p:nvPr/>
        </p:nvSpPr>
        <p:spPr>
          <a:xfrm>
            <a:off x="575094" y="6477000"/>
            <a:ext cx="190500" cy="19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20"/>
          <p:cNvSpPr txBox="1">
            <a:spLocks noGrp="1"/>
          </p:cNvSpPr>
          <p:nvPr>
            <p:ph type="sldNum" idx="12"/>
          </p:nvPr>
        </p:nvSpPr>
        <p:spPr>
          <a:xfrm>
            <a:off x="62440" y="6392609"/>
            <a:ext cx="607904" cy="210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a:solidFill>
                  <a:schemeClr val="lt1"/>
                </a:solidFill>
                <a:latin typeface="Arial"/>
                <a:ea typeface="Arial"/>
                <a:cs typeface="Arial"/>
                <a:sym typeface="Arial"/>
              </a:defRPr>
            </a:lvl1pPr>
            <a:lvl2pPr marL="0" lvl="1" indent="0" algn="ctr">
              <a:spcBef>
                <a:spcPts val="0"/>
              </a:spcBef>
              <a:buNone/>
              <a:defRPr sz="1000">
                <a:solidFill>
                  <a:schemeClr val="lt1"/>
                </a:solidFill>
                <a:latin typeface="Arial"/>
                <a:ea typeface="Arial"/>
                <a:cs typeface="Arial"/>
                <a:sym typeface="Arial"/>
              </a:defRPr>
            </a:lvl2pPr>
            <a:lvl3pPr marL="0" lvl="2" indent="0" algn="ctr">
              <a:spcBef>
                <a:spcPts val="0"/>
              </a:spcBef>
              <a:buNone/>
              <a:defRPr sz="1000">
                <a:solidFill>
                  <a:schemeClr val="lt1"/>
                </a:solidFill>
                <a:latin typeface="Arial"/>
                <a:ea typeface="Arial"/>
                <a:cs typeface="Arial"/>
                <a:sym typeface="Arial"/>
              </a:defRPr>
            </a:lvl3pPr>
            <a:lvl4pPr marL="0" lvl="3" indent="0" algn="ctr">
              <a:spcBef>
                <a:spcPts val="0"/>
              </a:spcBef>
              <a:buNone/>
              <a:defRPr sz="1000">
                <a:solidFill>
                  <a:schemeClr val="lt1"/>
                </a:solidFill>
                <a:latin typeface="Arial"/>
                <a:ea typeface="Arial"/>
                <a:cs typeface="Arial"/>
                <a:sym typeface="Arial"/>
              </a:defRPr>
            </a:lvl4pPr>
            <a:lvl5pPr marL="0" lvl="4" indent="0" algn="ctr">
              <a:spcBef>
                <a:spcPts val="0"/>
              </a:spcBef>
              <a:buNone/>
              <a:defRPr sz="1000">
                <a:solidFill>
                  <a:schemeClr val="lt1"/>
                </a:solidFill>
                <a:latin typeface="Arial"/>
                <a:ea typeface="Arial"/>
                <a:cs typeface="Arial"/>
                <a:sym typeface="Arial"/>
              </a:defRPr>
            </a:lvl5pPr>
            <a:lvl6pPr marL="0" lvl="5" indent="0" algn="ctr">
              <a:spcBef>
                <a:spcPts val="0"/>
              </a:spcBef>
              <a:buNone/>
              <a:defRPr sz="1000">
                <a:solidFill>
                  <a:schemeClr val="lt1"/>
                </a:solidFill>
                <a:latin typeface="Arial"/>
                <a:ea typeface="Arial"/>
                <a:cs typeface="Arial"/>
                <a:sym typeface="Arial"/>
              </a:defRPr>
            </a:lvl6pPr>
            <a:lvl7pPr marL="0" lvl="6" indent="0" algn="ctr">
              <a:spcBef>
                <a:spcPts val="0"/>
              </a:spcBef>
              <a:buNone/>
              <a:defRPr sz="1000">
                <a:solidFill>
                  <a:schemeClr val="lt1"/>
                </a:solidFill>
                <a:latin typeface="Arial"/>
                <a:ea typeface="Arial"/>
                <a:cs typeface="Arial"/>
                <a:sym typeface="Arial"/>
              </a:defRPr>
            </a:lvl7pPr>
            <a:lvl8pPr marL="0" lvl="7" indent="0" algn="ctr">
              <a:spcBef>
                <a:spcPts val="0"/>
              </a:spcBef>
              <a:buNone/>
              <a:defRPr sz="1000">
                <a:solidFill>
                  <a:schemeClr val="lt1"/>
                </a:solidFill>
                <a:latin typeface="Arial"/>
                <a:ea typeface="Arial"/>
                <a:cs typeface="Arial"/>
                <a:sym typeface="Arial"/>
              </a:defRPr>
            </a:lvl8pPr>
            <a:lvl9pPr marL="0" lvl="8" indent="0" algn="ctr">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20"/>
          <p:cNvSpPr/>
          <p:nvPr/>
        </p:nvSpPr>
        <p:spPr>
          <a:xfrm>
            <a:off x="194199" y="712902"/>
            <a:ext cx="5394933" cy="5394933"/>
          </a:xfrm>
          <a:prstGeom prst="rect">
            <a:avLst/>
          </a:prstGeom>
          <a:solidFill>
            <a:schemeClr val="dk2">
              <a:alpha val="9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20"/>
          <p:cNvSpPr txBox="1">
            <a:spLocks noGrp="1"/>
          </p:cNvSpPr>
          <p:nvPr>
            <p:ph type="body" idx="1"/>
          </p:nvPr>
        </p:nvSpPr>
        <p:spPr>
          <a:xfrm>
            <a:off x="423123" y="990600"/>
            <a:ext cx="4936560" cy="4648200"/>
          </a:xfrm>
          <a:prstGeom prst="rect">
            <a:avLst/>
          </a:prstGeom>
          <a:noFill/>
          <a:ln>
            <a:noFill/>
          </a:ln>
        </p:spPr>
        <p:txBody>
          <a:bodyPr spcFirstLastPara="1" wrap="square" lIns="91425" tIns="45700" rIns="91425" bIns="45700" anchor="ctr" anchorCtr="0">
            <a:noAutofit/>
          </a:bodyPr>
          <a:lstStyle>
            <a:lvl1pPr marL="457200" lvl="0" indent="-228600" algn="l">
              <a:spcBef>
                <a:spcPts val="600"/>
              </a:spcBef>
              <a:spcAft>
                <a:spcPts val="0"/>
              </a:spcAft>
              <a:buClr>
                <a:schemeClr val="lt1"/>
              </a:buClr>
              <a:buSzPts val="3600"/>
              <a:buNone/>
              <a:defRPr sz="3600" b="1">
                <a:solidFill>
                  <a:schemeClr val="lt1"/>
                </a:solidFill>
                <a:latin typeface="Arial"/>
                <a:ea typeface="Arial"/>
                <a:cs typeface="Arial"/>
                <a:sym typeface="Arial"/>
              </a:defRPr>
            </a:lvl1pPr>
            <a:lvl2pPr marL="914400" lvl="1" indent="-228600" algn="l">
              <a:spcBef>
                <a:spcPts val="300"/>
              </a:spcBef>
              <a:spcAft>
                <a:spcPts val="0"/>
              </a:spcAft>
              <a:buClr>
                <a:schemeClr val="dk2"/>
              </a:buClr>
              <a:buSzPts val="1800"/>
              <a:buNone/>
              <a:defRPr/>
            </a:lvl2pPr>
            <a:lvl3pPr marL="1371600" lvl="2" indent="-228600" algn="l">
              <a:spcBef>
                <a:spcPts val="600"/>
              </a:spcBef>
              <a:spcAft>
                <a:spcPts val="0"/>
              </a:spcAft>
              <a:buClr>
                <a:schemeClr val="dk2"/>
              </a:buClr>
              <a:buSzPts val="1800"/>
              <a:buNone/>
              <a:defRPr/>
            </a:lvl3pPr>
            <a:lvl4pPr marL="1828800" lvl="3" indent="-228600" algn="l">
              <a:spcBef>
                <a:spcPts val="360"/>
              </a:spcBef>
              <a:spcAft>
                <a:spcPts val="0"/>
              </a:spcAft>
              <a:buClr>
                <a:schemeClr val="dk2"/>
              </a:buClr>
              <a:buSzPts val="1800"/>
              <a:buNone/>
              <a:defRPr/>
            </a:lvl4pPr>
            <a:lvl5pPr marL="2286000" lvl="4" indent="-228600" algn="l">
              <a:spcBef>
                <a:spcPts val="36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85" name="Google Shape;85;p20"/>
          <p:cNvPicPr preferRelativeResize="0"/>
          <p:nvPr/>
        </p:nvPicPr>
        <p:blipFill rotWithShape="1">
          <a:blip r:embed="rId2">
            <a:alphaModFix/>
          </a:blip>
          <a:srcRect/>
          <a:stretch/>
        </p:blipFill>
        <p:spPr>
          <a:xfrm>
            <a:off x="9951701" y="6165051"/>
            <a:ext cx="1835746" cy="5424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258933" y="609600"/>
            <a:ext cx="11653411" cy="93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E3250"/>
              </a:buClr>
              <a:buSzPts val="3200"/>
              <a:buFont typeface="Arial"/>
              <a:buNone/>
              <a:defRPr sz="3200" b="1" i="0" u="none" strike="noStrike" cap="none">
                <a:solidFill>
                  <a:srgbClr val="1E32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264913" y="2133607"/>
            <a:ext cx="11647144" cy="35464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1828800" marR="0" lvl="3" indent="-228600" algn="l" rtl="0">
              <a:spcBef>
                <a:spcPts val="21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4pPr>
            <a:lvl5pPr marL="2286000" marR="0" lvl="4" indent="-228600" algn="l" rtl="0">
              <a:spcBef>
                <a:spcPts val="21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sldNum" idx="12"/>
          </p:nvPr>
        </p:nvSpPr>
        <p:spPr>
          <a:xfrm>
            <a:off x="318620" y="6156946"/>
            <a:ext cx="632513" cy="4572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800" b="0" i="0" u="none" strike="noStrike" cap="none">
                <a:solidFill>
                  <a:srgbClr val="1E3250"/>
                </a:solidFill>
                <a:latin typeface="Arial"/>
                <a:ea typeface="Arial"/>
                <a:cs typeface="Arial"/>
                <a:sym typeface="Arial"/>
              </a:defRPr>
            </a:lvl1pPr>
            <a:lvl2pPr marL="0" marR="0" lvl="1" indent="0" algn="ctr" rtl="0">
              <a:spcBef>
                <a:spcPts val="0"/>
              </a:spcBef>
              <a:buNone/>
              <a:defRPr sz="1800" b="0" i="0" u="none" strike="noStrike" cap="none">
                <a:solidFill>
                  <a:srgbClr val="1E3250"/>
                </a:solidFill>
                <a:latin typeface="Arial"/>
                <a:ea typeface="Arial"/>
                <a:cs typeface="Arial"/>
                <a:sym typeface="Arial"/>
              </a:defRPr>
            </a:lvl2pPr>
            <a:lvl3pPr marL="0" marR="0" lvl="2" indent="0" algn="ctr" rtl="0">
              <a:spcBef>
                <a:spcPts val="0"/>
              </a:spcBef>
              <a:buNone/>
              <a:defRPr sz="1800" b="0" i="0" u="none" strike="noStrike" cap="none">
                <a:solidFill>
                  <a:srgbClr val="1E3250"/>
                </a:solidFill>
                <a:latin typeface="Arial"/>
                <a:ea typeface="Arial"/>
                <a:cs typeface="Arial"/>
                <a:sym typeface="Arial"/>
              </a:defRPr>
            </a:lvl3pPr>
            <a:lvl4pPr marL="0" marR="0" lvl="3" indent="0" algn="ctr" rtl="0">
              <a:spcBef>
                <a:spcPts val="0"/>
              </a:spcBef>
              <a:buNone/>
              <a:defRPr sz="1800" b="0" i="0" u="none" strike="noStrike" cap="none">
                <a:solidFill>
                  <a:srgbClr val="1E3250"/>
                </a:solidFill>
                <a:latin typeface="Arial"/>
                <a:ea typeface="Arial"/>
                <a:cs typeface="Arial"/>
                <a:sym typeface="Arial"/>
              </a:defRPr>
            </a:lvl4pPr>
            <a:lvl5pPr marL="0" marR="0" lvl="4" indent="0" algn="ctr" rtl="0">
              <a:spcBef>
                <a:spcPts val="0"/>
              </a:spcBef>
              <a:buNone/>
              <a:defRPr sz="1800" b="0" i="0" u="none" strike="noStrike" cap="none">
                <a:solidFill>
                  <a:srgbClr val="1E3250"/>
                </a:solidFill>
                <a:latin typeface="Arial"/>
                <a:ea typeface="Arial"/>
                <a:cs typeface="Arial"/>
                <a:sym typeface="Arial"/>
              </a:defRPr>
            </a:lvl5pPr>
            <a:lvl6pPr marL="0" marR="0" lvl="5" indent="0" algn="ctr" rtl="0">
              <a:spcBef>
                <a:spcPts val="0"/>
              </a:spcBef>
              <a:buNone/>
              <a:defRPr sz="1800" b="0" i="0" u="none" strike="noStrike" cap="none">
                <a:solidFill>
                  <a:srgbClr val="1E3250"/>
                </a:solidFill>
                <a:latin typeface="Arial"/>
                <a:ea typeface="Arial"/>
                <a:cs typeface="Arial"/>
                <a:sym typeface="Arial"/>
              </a:defRPr>
            </a:lvl6pPr>
            <a:lvl7pPr marL="0" marR="0" lvl="6" indent="0" algn="ctr" rtl="0">
              <a:spcBef>
                <a:spcPts val="0"/>
              </a:spcBef>
              <a:buNone/>
              <a:defRPr sz="1800" b="0" i="0" u="none" strike="noStrike" cap="none">
                <a:solidFill>
                  <a:srgbClr val="1E3250"/>
                </a:solidFill>
                <a:latin typeface="Arial"/>
                <a:ea typeface="Arial"/>
                <a:cs typeface="Arial"/>
                <a:sym typeface="Arial"/>
              </a:defRPr>
            </a:lvl7pPr>
            <a:lvl8pPr marL="0" marR="0" lvl="7" indent="0" algn="ctr" rtl="0">
              <a:spcBef>
                <a:spcPts val="0"/>
              </a:spcBef>
              <a:buNone/>
              <a:defRPr sz="1800" b="0" i="0" u="none" strike="noStrike" cap="none">
                <a:solidFill>
                  <a:srgbClr val="1E3250"/>
                </a:solidFill>
                <a:latin typeface="Arial"/>
                <a:ea typeface="Arial"/>
                <a:cs typeface="Arial"/>
                <a:sym typeface="Arial"/>
              </a:defRPr>
            </a:lvl8pPr>
            <a:lvl9pPr marL="0" marR="0" lvl="8" indent="0" algn="ctr" rtl="0">
              <a:spcBef>
                <a:spcPts val="0"/>
              </a:spcBef>
              <a:buNone/>
              <a:defRPr sz="1800" b="0" i="0" u="none" strike="noStrike" cap="none">
                <a:solidFill>
                  <a:srgbClr val="1E325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unprme.org/SUSTAINABLE-TRAVEL-AND-EVENTS-GUIDANCE" TargetMode="Externa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hyperlink" Target="http://www.unprmeclimate.org" TargetMode="External"/><Relationship Id="rId10" Type="http://schemas.openxmlformats.org/officeDocument/2006/relationships/image" Target="../media/image17.png"/><Relationship Id="rId4" Type="http://schemas.openxmlformats.org/officeDocument/2006/relationships/hyperlink" Target="mailto:CLIMATE@UNPRME.ORG" TargetMode="Externa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https://www.routledge.com/The-Handbook-of-Carbon-Management-A-Step-by-Step-Guide-to-High-Impact-Climate/Molthan-Hill-Winfield-Howarth-Mazhar/p/book/9781032227603"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hyperlink" Target="https://irp.cdn-website.com/be6d1d56/files/uploaded/Net-Zero-on-Campus_interactive.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mailto:clt@unprme.org" TargetMode="External"/><Relationship Id="rId5" Type="http://schemas.openxmlformats.org/officeDocument/2006/relationships/hyperlink" Target="http://www.unprme.org/prme-climate-literacy-training" TargetMode="Externa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body" idx="1"/>
          </p:nvPr>
        </p:nvSpPr>
        <p:spPr>
          <a:xfrm>
            <a:off x="423125" y="990600"/>
            <a:ext cx="5108100" cy="464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None/>
            </a:pPr>
            <a:endParaRPr>
              <a:latin typeface="Verdana"/>
              <a:ea typeface="Verdana"/>
              <a:cs typeface="Verdana"/>
              <a:sym typeface="Verdana"/>
            </a:endParaRPr>
          </a:p>
          <a:p>
            <a:pPr marL="0" lvl="0" indent="0" algn="l" rtl="0">
              <a:spcBef>
                <a:spcPts val="600"/>
              </a:spcBef>
              <a:spcAft>
                <a:spcPts val="0"/>
              </a:spcAft>
              <a:buClr>
                <a:schemeClr val="lt1"/>
              </a:buClr>
              <a:buSzPts val="3600"/>
              <a:buNone/>
            </a:pPr>
            <a:r>
              <a:rPr lang="en-US"/>
              <a:t>PRME Sustainable Travel and Events Guidance</a:t>
            </a:r>
            <a:endParaRPr/>
          </a:p>
          <a:p>
            <a:pPr marL="0" lvl="0" indent="0" algn="l" rtl="0">
              <a:spcBef>
                <a:spcPts val="600"/>
              </a:spcBef>
              <a:spcAft>
                <a:spcPts val="0"/>
              </a:spcAft>
              <a:buClr>
                <a:schemeClr val="lt1"/>
              </a:buClr>
              <a:buSzPts val="3600"/>
              <a:buNone/>
            </a:pPr>
            <a:endParaRPr>
              <a:latin typeface="Arial"/>
              <a:ea typeface="Arial"/>
              <a:cs typeface="Arial"/>
              <a:sym typeface="Arial"/>
            </a:endParaRPr>
          </a:p>
          <a:p>
            <a:pPr marL="0" lvl="0" indent="0" algn="r" rtl="0">
              <a:spcBef>
                <a:spcPts val="600"/>
              </a:spcBef>
              <a:spcAft>
                <a:spcPts val="0"/>
              </a:spcAft>
              <a:buClr>
                <a:schemeClr val="lt1"/>
              </a:buClr>
              <a:buSzPts val="1800"/>
              <a:buNone/>
            </a:pPr>
            <a:r>
              <a:rPr lang="en-US" sz="1800" b="0"/>
              <a:t>2023 PRME Global Forum</a:t>
            </a:r>
            <a:endParaRPr b="0"/>
          </a:p>
        </p:txBody>
      </p:sp>
      <p:pic>
        <p:nvPicPr>
          <p:cNvPr id="194" name="Google Shape;194;p1" descr="H:\PRME\004_ADMIN\001_CorporateIdentity\001_Logos\12_Six Principles\Six Principles Assets\P5.png"/>
          <p:cNvPicPr preferRelativeResize="0">
            <a:picLocks noGrp="1"/>
          </p:cNvPicPr>
          <p:nvPr>
            <p:ph type="pic" idx="2"/>
          </p:nvPr>
        </p:nvPicPr>
        <p:blipFill rotWithShape="1">
          <a:blip r:embed="rId3">
            <a:alphaModFix/>
          </a:blip>
          <a:srcRect t="1335" b="1336"/>
          <a:stretch/>
        </p:blipFill>
        <p:spPr>
          <a:xfrm>
            <a:off x="5700712" y="2996610"/>
            <a:ext cx="2641555" cy="2642190"/>
          </a:xfrm>
          <a:prstGeom prst="rect">
            <a:avLst/>
          </a:prstGeom>
          <a:noFill/>
          <a:ln>
            <a:noFill/>
          </a:ln>
        </p:spPr>
      </p:pic>
      <p:pic>
        <p:nvPicPr>
          <p:cNvPr id="195" name="Google Shape;195;p1" descr="H:\PRME\004_ADMIN\001_CorporateIdentity\001_Logos\12_Six Principles\Six Principles Assets\P6.png"/>
          <p:cNvPicPr preferRelativeResize="0">
            <a:picLocks noGrp="1"/>
          </p:cNvPicPr>
          <p:nvPr>
            <p:ph type="pic" idx="5"/>
          </p:nvPr>
        </p:nvPicPr>
        <p:blipFill rotWithShape="1">
          <a:blip r:embed="rId4">
            <a:alphaModFix/>
          </a:blip>
          <a:srcRect t="1335" b="1336"/>
          <a:stretch/>
        </p:blipFill>
        <p:spPr>
          <a:xfrm>
            <a:off x="5700712" y="990600"/>
            <a:ext cx="1883738" cy="1884191"/>
          </a:xfrm>
          <a:prstGeom prst="rect">
            <a:avLst/>
          </a:prstGeom>
          <a:noFill/>
          <a:ln>
            <a:noFill/>
          </a:ln>
        </p:spPr>
      </p:pic>
      <p:pic>
        <p:nvPicPr>
          <p:cNvPr id="196" name="Google Shape;196;p1" descr="H:\PRME\004_ADMIN\001_CorporateIdentity\001_Logos\12_Six Principles\Six Principles Assets\P2.png"/>
          <p:cNvPicPr preferRelativeResize="0">
            <a:picLocks noGrp="1"/>
          </p:cNvPicPr>
          <p:nvPr>
            <p:ph type="pic" idx="4"/>
          </p:nvPr>
        </p:nvPicPr>
        <p:blipFill rotWithShape="1">
          <a:blip r:embed="rId5">
            <a:alphaModFix/>
          </a:blip>
          <a:srcRect t="1521" b="1520"/>
          <a:stretch/>
        </p:blipFill>
        <p:spPr>
          <a:xfrm>
            <a:off x="8501586" y="2996610"/>
            <a:ext cx="1770312" cy="1770312"/>
          </a:xfrm>
          <a:prstGeom prst="rect">
            <a:avLst/>
          </a:prstGeom>
          <a:noFill/>
          <a:ln>
            <a:noFill/>
          </a:ln>
        </p:spPr>
      </p:pic>
      <p:pic>
        <p:nvPicPr>
          <p:cNvPr id="197" name="Google Shape;197;p1" descr="H:\PRME\004_ADMIN\001_CorporateIdentity\001_Logos\12_Six Principles\Six Principles Assets\P3.png"/>
          <p:cNvPicPr preferRelativeResize="0">
            <a:picLocks noGrp="1"/>
          </p:cNvPicPr>
          <p:nvPr>
            <p:ph type="pic" idx="3"/>
          </p:nvPr>
        </p:nvPicPr>
        <p:blipFill rotWithShape="1">
          <a:blip r:embed="rId6">
            <a:alphaModFix/>
          </a:blip>
          <a:srcRect t="1275" b="1275"/>
          <a:stretch/>
        </p:blipFill>
        <p:spPr>
          <a:xfrm>
            <a:off x="7705056" y="1600166"/>
            <a:ext cx="1274421" cy="1274625"/>
          </a:xfrm>
          <a:prstGeom prst="rect">
            <a:avLst/>
          </a:prstGeom>
          <a:noFill/>
          <a:ln>
            <a:noFill/>
          </a:ln>
        </p:spPr>
      </p:pic>
      <p:pic>
        <p:nvPicPr>
          <p:cNvPr id="198" name="Google Shape;198;p1" descr="H:\PRME\004_ADMIN\001_CorporateIdentity\001_Logos\12_Six Principles\Six Principles Assets\P1.png"/>
          <p:cNvPicPr preferRelativeResize="0"/>
          <p:nvPr/>
        </p:nvPicPr>
        <p:blipFill rotWithShape="1">
          <a:blip r:embed="rId7">
            <a:alphaModFix/>
          </a:blip>
          <a:srcRect/>
          <a:stretch/>
        </p:blipFill>
        <p:spPr>
          <a:xfrm>
            <a:off x="9098590" y="2113367"/>
            <a:ext cx="741445" cy="761116"/>
          </a:xfrm>
          <a:prstGeom prst="rect">
            <a:avLst/>
          </a:prstGeom>
          <a:noFill/>
          <a:ln>
            <a:noFill/>
          </a:ln>
        </p:spPr>
      </p:pic>
      <p:pic>
        <p:nvPicPr>
          <p:cNvPr id="199" name="Google Shape;199;p1" descr="H:\PRME\004_ADMIN\001_CorporateIdentity\001_Logos\12_Six Principles\Six Principles Assets\P4.png"/>
          <p:cNvPicPr preferRelativeResize="0"/>
          <p:nvPr/>
        </p:nvPicPr>
        <p:blipFill rotWithShape="1">
          <a:blip r:embed="rId8">
            <a:alphaModFix/>
          </a:blip>
          <a:srcRect/>
          <a:stretch/>
        </p:blipFill>
        <p:spPr>
          <a:xfrm>
            <a:off x="8511737" y="4859133"/>
            <a:ext cx="741445" cy="761116"/>
          </a:xfrm>
          <a:prstGeom prst="rect">
            <a:avLst/>
          </a:prstGeom>
          <a:noFill/>
          <a:ln>
            <a:noFill/>
          </a:ln>
        </p:spPr>
      </p:pic>
      <p:sp>
        <p:nvSpPr>
          <p:cNvPr id="200" name="Google Shape;200;p1"/>
          <p:cNvSpPr/>
          <p:nvPr/>
        </p:nvSpPr>
        <p:spPr>
          <a:xfrm>
            <a:off x="9900075" y="6097475"/>
            <a:ext cx="2028000" cy="69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1"/>
          <p:cNvPicPr preferRelativeResize="0"/>
          <p:nvPr/>
        </p:nvPicPr>
        <p:blipFill rotWithShape="1">
          <a:blip r:embed="rId9">
            <a:alphaModFix/>
          </a:blip>
          <a:srcRect l="17965" t="34007" r="16917" b="34007"/>
          <a:stretch/>
        </p:blipFill>
        <p:spPr>
          <a:xfrm>
            <a:off x="10731232" y="209725"/>
            <a:ext cx="1285793" cy="447075"/>
          </a:xfrm>
          <a:prstGeom prst="rect">
            <a:avLst/>
          </a:prstGeom>
          <a:noFill/>
          <a:ln>
            <a:noFill/>
          </a:ln>
        </p:spPr>
      </p:pic>
      <p:pic>
        <p:nvPicPr>
          <p:cNvPr id="202" name="Google Shape;202;p1"/>
          <p:cNvPicPr preferRelativeResize="0"/>
          <p:nvPr/>
        </p:nvPicPr>
        <p:blipFill>
          <a:blip r:embed="rId10">
            <a:alphaModFix/>
          </a:blip>
          <a:stretch>
            <a:fillRect/>
          </a:stretch>
        </p:blipFill>
        <p:spPr>
          <a:xfrm>
            <a:off x="9626250" y="6125338"/>
            <a:ext cx="2390775" cy="638175"/>
          </a:xfrm>
          <a:prstGeom prst="rect">
            <a:avLst/>
          </a:prstGeom>
          <a:noFill/>
          <a:ln>
            <a:noFill/>
          </a:ln>
        </p:spPr>
      </p:pic>
      <p:sp>
        <p:nvSpPr>
          <p:cNvPr id="13" name="TextBox 12">
            <a:extLst>
              <a:ext uri="{FF2B5EF4-FFF2-40B4-BE49-F238E27FC236}">
                <a16:creationId xmlns:a16="http://schemas.microsoft.com/office/drawing/2014/main" id="{58891F98-6696-4F5F-A307-1C010CC8B070}"/>
              </a:ext>
            </a:extLst>
          </p:cNvPr>
          <p:cNvSpPr txBox="1"/>
          <p:nvPr/>
        </p:nvSpPr>
        <p:spPr>
          <a:xfrm>
            <a:off x="3048000" y="3277934"/>
            <a:ext cx="6096000" cy="307777"/>
          </a:xfrm>
          <a:prstGeom prst="rect">
            <a:avLst/>
          </a:prstGeom>
          <a:noFill/>
        </p:spPr>
        <p:txBody>
          <a:bodyPr wrap="square">
            <a:spAutoFit/>
          </a:bodyPr>
          <a:lstStyle/>
          <a:p>
            <a:r>
              <a:rPr lang="en-GB" b="0" i="0" dirty="0">
                <a:solidFill>
                  <a:srgbClr val="242424"/>
                </a:solidFill>
                <a:effectLst/>
                <a:latin typeface="Calibri" panose="020F0502020204030204" pitchFamily="34" charset="0"/>
              </a:rPr>
              <a:t>European Quality Improvement System (EQUIS)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A2A1A-E918-4A5B-8CDC-1083FA580FBF}"/>
              </a:ext>
            </a:extLst>
          </p:cNvPr>
          <p:cNvSpPr>
            <a:spLocks noGrp="1"/>
          </p:cNvSpPr>
          <p:nvPr>
            <p:ph type="body" idx="1"/>
          </p:nvPr>
        </p:nvSpPr>
        <p:spPr/>
        <p:txBody>
          <a:bodyPr/>
          <a:lstStyle/>
          <a:p>
            <a:r>
              <a:rPr lang="en-GB" dirty="0"/>
              <a:t>Virtual First</a:t>
            </a:r>
          </a:p>
          <a:p>
            <a:r>
              <a:rPr lang="en-GB" dirty="0"/>
              <a:t>Geographic Flexibility</a:t>
            </a:r>
          </a:p>
          <a:p>
            <a:r>
              <a:rPr lang="en-GB" dirty="0"/>
              <a:t>Travel Methods</a:t>
            </a:r>
          </a:p>
          <a:p>
            <a:r>
              <a:rPr lang="en-GB" dirty="0"/>
              <a:t>Event Sustainability</a:t>
            </a:r>
          </a:p>
          <a:p>
            <a:r>
              <a:rPr lang="en-GB" dirty="0"/>
              <a:t>Continuous Enhancement</a:t>
            </a:r>
          </a:p>
          <a:p>
            <a:pPr marL="114300" indent="0">
              <a:buNone/>
            </a:pPr>
            <a:endParaRPr lang="en-GB" dirty="0"/>
          </a:p>
        </p:txBody>
      </p:sp>
      <p:sp>
        <p:nvSpPr>
          <p:cNvPr id="3" name="Title 2">
            <a:extLst>
              <a:ext uri="{FF2B5EF4-FFF2-40B4-BE49-F238E27FC236}">
                <a16:creationId xmlns:a16="http://schemas.microsoft.com/office/drawing/2014/main" id="{21859E59-F838-45A8-8448-BF7283C53265}"/>
              </a:ext>
            </a:extLst>
          </p:cNvPr>
          <p:cNvSpPr>
            <a:spLocks noGrp="1"/>
          </p:cNvSpPr>
          <p:nvPr>
            <p:ph type="ctrTitle"/>
          </p:nvPr>
        </p:nvSpPr>
        <p:spPr/>
        <p:txBody>
          <a:bodyPr/>
          <a:lstStyle/>
          <a:p>
            <a:r>
              <a:rPr lang="en-GB" dirty="0"/>
              <a:t>Five Fundamentals</a:t>
            </a:r>
          </a:p>
        </p:txBody>
      </p:sp>
      <p:sp>
        <p:nvSpPr>
          <p:cNvPr id="4" name="Subtitle 3">
            <a:extLst>
              <a:ext uri="{FF2B5EF4-FFF2-40B4-BE49-F238E27FC236}">
                <a16:creationId xmlns:a16="http://schemas.microsoft.com/office/drawing/2014/main" id="{B019CE49-35E6-443B-AEE5-59B5057A8FF8}"/>
              </a:ext>
            </a:extLst>
          </p:cNvPr>
          <p:cNvSpPr>
            <a:spLocks noGrp="1"/>
          </p:cNvSpPr>
          <p:nvPr>
            <p:ph type="subTitle" idx="2"/>
          </p:nvPr>
        </p:nvSpPr>
        <p:spPr/>
        <p:txBody>
          <a:bodyPr/>
          <a:lstStyle/>
          <a:p>
            <a:pPr marL="457200" marR="0" lvl="0" indent="-228600" algn="l" defTabSz="914400" rtl="0" eaLnBrk="1" fontAlgn="auto" latinLnBrk="0" hangingPunct="1">
              <a:lnSpc>
                <a:spcPct val="90000"/>
              </a:lnSpc>
              <a:spcBef>
                <a:spcPts val="600"/>
              </a:spcBef>
              <a:spcAft>
                <a:spcPts val="0"/>
              </a:spcAft>
              <a:buClr>
                <a:srgbClr val="1E3250"/>
              </a:buClr>
              <a:buSzPts val="1600"/>
              <a:buFont typeface="Arial"/>
              <a:buNone/>
              <a:tabLst/>
              <a:defRPr/>
            </a:pPr>
            <a:r>
              <a:rPr kumimoji="0" lang="en-GB" sz="2700" b="0" i="0" u="none" strike="noStrike" kern="0" cap="none" spc="0" normalizeH="0" baseline="0" noProof="0" dirty="0">
                <a:ln>
                  <a:noFill/>
                </a:ln>
                <a:solidFill>
                  <a:srgbClr val="1E3250"/>
                </a:solidFill>
                <a:effectLst/>
                <a:uLnTx/>
                <a:uFillTx/>
                <a:latin typeface="Arial"/>
                <a:cs typeface="Arial"/>
                <a:sym typeface="Arial"/>
              </a:rPr>
              <a:t>Discuss in your groups and note down so that you can present the results of your group:</a:t>
            </a:r>
          </a:p>
          <a:p>
            <a:endParaRPr lang="en-GB" dirty="0"/>
          </a:p>
          <a:p>
            <a:r>
              <a:rPr lang="en-GB" dirty="0"/>
              <a:t>Any general comments about the Five Fundamentals? Anything you would like to improve/change?</a:t>
            </a:r>
          </a:p>
          <a:p>
            <a:endParaRPr lang="en-GB" dirty="0"/>
          </a:p>
          <a:p>
            <a:r>
              <a:rPr lang="en-GB" dirty="0"/>
              <a:t>We want to provide additional resources for each of the fundamentals, what would you find helpful?</a:t>
            </a:r>
          </a:p>
          <a:p>
            <a:endParaRPr lang="en-GB" dirty="0"/>
          </a:p>
          <a:p>
            <a:r>
              <a:rPr lang="en-GB" dirty="0"/>
              <a:t>Any other comments?</a:t>
            </a:r>
          </a:p>
          <a:p>
            <a:endParaRPr lang="en-GB" dirty="0"/>
          </a:p>
        </p:txBody>
      </p:sp>
    </p:spTree>
    <p:extLst>
      <p:ext uri="{BB962C8B-B14F-4D97-AF65-F5344CB8AC3E}">
        <p14:creationId xmlns:p14="http://schemas.microsoft.com/office/powerpoint/2010/main" val="359208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9CB179-D04E-4B23-99E4-C5F0FEF95128}"/>
              </a:ext>
            </a:extLst>
          </p:cNvPr>
          <p:cNvSpPr>
            <a:spLocks noGrp="1"/>
          </p:cNvSpPr>
          <p:nvPr>
            <p:ph type="ctrTitle"/>
          </p:nvPr>
        </p:nvSpPr>
        <p:spPr>
          <a:xfrm>
            <a:off x="3314700" y="1371600"/>
            <a:ext cx="7989227" cy="4114800"/>
          </a:xfrm>
        </p:spPr>
        <p:txBody>
          <a:bodyPr wrap="square" anchor="ctr">
            <a:normAutofit/>
          </a:bodyPr>
          <a:lstStyle/>
          <a:p>
            <a:r>
              <a:rPr lang="en-GB" dirty="0"/>
              <a:t>Please share your best resources with us and everyone else! </a:t>
            </a:r>
            <a:br>
              <a:rPr lang="en-GB" dirty="0"/>
            </a:br>
            <a:br>
              <a:rPr lang="en-GB" dirty="0"/>
            </a:br>
            <a:r>
              <a:rPr lang="en-GB" dirty="0"/>
              <a:t>Send to</a:t>
            </a:r>
            <a:br>
              <a:rPr lang="en-GB" dirty="0"/>
            </a:br>
            <a:r>
              <a:rPr lang="en-GB" dirty="0"/>
              <a:t>CLIMATE@UNPRME.ORG </a:t>
            </a:r>
            <a:br>
              <a:rPr lang="en-GB" dirty="0"/>
            </a:br>
            <a:endParaRPr lang="en-GB" dirty="0"/>
          </a:p>
        </p:txBody>
      </p:sp>
    </p:spTree>
    <p:extLst>
      <p:ext uri="{BB962C8B-B14F-4D97-AF65-F5344CB8AC3E}">
        <p14:creationId xmlns:p14="http://schemas.microsoft.com/office/powerpoint/2010/main" val="396643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24eb01122e0_0_59"/>
          <p:cNvPicPr preferRelativeResize="0"/>
          <p:nvPr/>
        </p:nvPicPr>
        <p:blipFill>
          <a:blip r:embed="rId3">
            <a:alphaModFix/>
          </a:blip>
          <a:stretch>
            <a:fillRect/>
          </a:stretch>
        </p:blipFill>
        <p:spPr>
          <a:xfrm>
            <a:off x="532788" y="5664775"/>
            <a:ext cx="911433" cy="941832"/>
          </a:xfrm>
          <a:prstGeom prst="rect">
            <a:avLst/>
          </a:prstGeom>
          <a:noFill/>
          <a:ln>
            <a:noFill/>
          </a:ln>
        </p:spPr>
      </p:pic>
      <p:pic>
        <p:nvPicPr>
          <p:cNvPr id="322" name="Google Shape;322;g24eb01122e0_0_59"/>
          <p:cNvPicPr preferRelativeResize="0"/>
          <p:nvPr/>
        </p:nvPicPr>
        <p:blipFill>
          <a:blip r:embed="rId4">
            <a:alphaModFix/>
          </a:blip>
          <a:stretch>
            <a:fillRect/>
          </a:stretch>
        </p:blipFill>
        <p:spPr>
          <a:xfrm>
            <a:off x="2576479" y="5664775"/>
            <a:ext cx="907968" cy="941831"/>
          </a:xfrm>
          <a:prstGeom prst="rect">
            <a:avLst/>
          </a:prstGeom>
          <a:noFill/>
          <a:ln>
            <a:noFill/>
          </a:ln>
        </p:spPr>
      </p:pic>
      <p:pic>
        <p:nvPicPr>
          <p:cNvPr id="323" name="Google Shape;323;g24eb01122e0_0_59"/>
          <p:cNvPicPr preferRelativeResize="0"/>
          <p:nvPr/>
        </p:nvPicPr>
        <p:blipFill>
          <a:blip r:embed="rId5">
            <a:alphaModFix/>
          </a:blip>
          <a:stretch>
            <a:fillRect/>
          </a:stretch>
        </p:blipFill>
        <p:spPr>
          <a:xfrm>
            <a:off x="4616706" y="5664775"/>
            <a:ext cx="911433" cy="941832"/>
          </a:xfrm>
          <a:prstGeom prst="rect">
            <a:avLst/>
          </a:prstGeom>
          <a:noFill/>
          <a:ln>
            <a:noFill/>
          </a:ln>
        </p:spPr>
      </p:pic>
      <p:pic>
        <p:nvPicPr>
          <p:cNvPr id="324" name="Google Shape;324;g24eb01122e0_0_59"/>
          <p:cNvPicPr preferRelativeResize="0"/>
          <p:nvPr/>
        </p:nvPicPr>
        <p:blipFill>
          <a:blip r:embed="rId6">
            <a:alphaModFix/>
          </a:blip>
          <a:stretch>
            <a:fillRect/>
          </a:stretch>
        </p:blipFill>
        <p:spPr>
          <a:xfrm>
            <a:off x="6660397" y="5664775"/>
            <a:ext cx="911433" cy="941832"/>
          </a:xfrm>
          <a:prstGeom prst="rect">
            <a:avLst/>
          </a:prstGeom>
          <a:noFill/>
          <a:ln>
            <a:noFill/>
          </a:ln>
        </p:spPr>
      </p:pic>
      <p:pic>
        <p:nvPicPr>
          <p:cNvPr id="325" name="Google Shape;325;g24eb01122e0_0_59"/>
          <p:cNvPicPr preferRelativeResize="0"/>
          <p:nvPr/>
        </p:nvPicPr>
        <p:blipFill>
          <a:blip r:embed="rId7">
            <a:alphaModFix/>
          </a:blip>
          <a:stretch>
            <a:fillRect/>
          </a:stretch>
        </p:blipFill>
        <p:spPr>
          <a:xfrm>
            <a:off x="8704089" y="5664775"/>
            <a:ext cx="911433" cy="941832"/>
          </a:xfrm>
          <a:prstGeom prst="rect">
            <a:avLst/>
          </a:prstGeom>
          <a:noFill/>
          <a:ln>
            <a:noFill/>
          </a:ln>
        </p:spPr>
      </p:pic>
      <p:pic>
        <p:nvPicPr>
          <p:cNvPr id="326" name="Google Shape;326;g24eb01122e0_0_59"/>
          <p:cNvPicPr preferRelativeResize="0"/>
          <p:nvPr/>
        </p:nvPicPr>
        <p:blipFill>
          <a:blip r:embed="rId8">
            <a:alphaModFix/>
          </a:blip>
          <a:stretch>
            <a:fillRect/>
          </a:stretch>
        </p:blipFill>
        <p:spPr>
          <a:xfrm>
            <a:off x="10747780" y="5664775"/>
            <a:ext cx="911433" cy="941832"/>
          </a:xfrm>
          <a:prstGeom prst="rect">
            <a:avLst/>
          </a:prstGeom>
          <a:noFill/>
          <a:ln>
            <a:noFill/>
          </a:ln>
        </p:spPr>
      </p:pic>
      <p:sp>
        <p:nvSpPr>
          <p:cNvPr id="327" name="Google Shape;327;g24eb01122e0_0_59"/>
          <p:cNvSpPr txBox="1">
            <a:spLocks noGrp="1"/>
          </p:cNvSpPr>
          <p:nvPr>
            <p:ph type="ctrTitle"/>
          </p:nvPr>
        </p:nvSpPr>
        <p:spPr>
          <a:xfrm>
            <a:off x="856075" y="801400"/>
            <a:ext cx="84327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EAAA-F07C-4EEE-8A4B-2A1FA33BD3CB}"/>
              </a:ext>
            </a:extLst>
          </p:cNvPr>
          <p:cNvSpPr>
            <a:spLocks noGrp="1"/>
          </p:cNvSpPr>
          <p:nvPr>
            <p:ph type="ctrTitle"/>
          </p:nvPr>
        </p:nvSpPr>
        <p:spPr/>
        <p:txBody>
          <a:bodyPr/>
          <a:lstStyle/>
          <a:p>
            <a:r>
              <a:rPr lang="en-GB" dirty="0"/>
              <a:t>Agenda</a:t>
            </a:r>
          </a:p>
        </p:txBody>
      </p:sp>
      <p:sp>
        <p:nvSpPr>
          <p:cNvPr id="3" name="Subtitle 2">
            <a:extLst>
              <a:ext uri="{FF2B5EF4-FFF2-40B4-BE49-F238E27FC236}">
                <a16:creationId xmlns:a16="http://schemas.microsoft.com/office/drawing/2014/main" id="{62B120C5-A1BF-422A-963F-B7F0F69E8CA3}"/>
              </a:ext>
            </a:extLst>
          </p:cNvPr>
          <p:cNvSpPr>
            <a:spLocks noGrp="1"/>
          </p:cNvSpPr>
          <p:nvPr>
            <p:ph type="subTitle" idx="1"/>
          </p:nvPr>
        </p:nvSpPr>
        <p:spPr/>
        <p:txBody>
          <a:bodyPr/>
          <a:lstStyle/>
          <a:p>
            <a:r>
              <a:rPr lang="en-GB" b="1" dirty="0"/>
              <a:t>Recap of Five Fundamentals </a:t>
            </a:r>
            <a:r>
              <a:rPr lang="en-GB" dirty="0"/>
              <a:t>and additional resources mentioned</a:t>
            </a:r>
          </a:p>
          <a:p>
            <a:endParaRPr lang="en-GB" dirty="0"/>
          </a:p>
          <a:p>
            <a:r>
              <a:rPr lang="en-GB" b="1" dirty="0"/>
              <a:t>Virtual First </a:t>
            </a:r>
            <a:r>
              <a:rPr lang="en-GB" dirty="0"/>
              <a:t>(Discussion in breakout room/table)</a:t>
            </a:r>
          </a:p>
          <a:p>
            <a:endParaRPr lang="en-GB" dirty="0"/>
          </a:p>
          <a:p>
            <a:r>
              <a:rPr lang="en-GB" dirty="0"/>
              <a:t>Panel (presentation of results from each table/breakout room)</a:t>
            </a:r>
          </a:p>
          <a:p>
            <a:endParaRPr lang="en-GB" dirty="0"/>
          </a:p>
          <a:p>
            <a:r>
              <a:rPr lang="en-GB" b="1" dirty="0"/>
              <a:t>Geographic Flexibility </a:t>
            </a:r>
            <a:r>
              <a:rPr lang="en-GB" dirty="0"/>
              <a:t>(Discussion in breakout room/table)</a:t>
            </a:r>
          </a:p>
          <a:p>
            <a:endParaRPr lang="en-GB" dirty="0"/>
          </a:p>
          <a:p>
            <a:r>
              <a:rPr lang="en-GB" dirty="0"/>
              <a:t>Panel (presentation of results from each table/breakout room)</a:t>
            </a:r>
          </a:p>
          <a:p>
            <a:endParaRPr lang="en-GB" dirty="0"/>
          </a:p>
          <a:p>
            <a:r>
              <a:rPr lang="en-GB" b="1" dirty="0"/>
              <a:t>All Five Fundamentals and general feedback </a:t>
            </a:r>
            <a:r>
              <a:rPr lang="en-GB" dirty="0"/>
              <a:t>(Discussion in breakout room/table)</a:t>
            </a:r>
          </a:p>
          <a:p>
            <a:endParaRPr lang="en-GB" dirty="0"/>
          </a:p>
          <a:p>
            <a:r>
              <a:rPr lang="en-GB" dirty="0"/>
              <a:t>Panel (presentation of results from each table/breakout room)</a:t>
            </a:r>
          </a:p>
          <a:p>
            <a:endParaRPr lang="en-GB" dirty="0"/>
          </a:p>
          <a:p>
            <a:endParaRPr lang="en-GB" dirty="0"/>
          </a:p>
          <a:p>
            <a:endParaRPr lang="en-GB" dirty="0"/>
          </a:p>
        </p:txBody>
      </p:sp>
    </p:spTree>
    <p:extLst>
      <p:ext uri="{BB962C8B-B14F-4D97-AF65-F5344CB8AC3E}">
        <p14:creationId xmlns:p14="http://schemas.microsoft.com/office/powerpoint/2010/main" val="316332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24d7e94a955_1_8"/>
          <p:cNvPicPr preferRelativeResize="0"/>
          <p:nvPr/>
        </p:nvPicPr>
        <p:blipFill rotWithShape="1">
          <a:blip r:embed="rId3">
            <a:alphaModFix/>
          </a:blip>
          <a:srcRect l="49224" r="5281" b="24607"/>
          <a:stretch/>
        </p:blipFill>
        <p:spPr>
          <a:xfrm>
            <a:off x="0" y="0"/>
            <a:ext cx="4156369" cy="6857998"/>
          </a:xfrm>
          <a:prstGeom prst="rect">
            <a:avLst/>
          </a:prstGeom>
          <a:noFill/>
          <a:ln>
            <a:noFill/>
          </a:ln>
        </p:spPr>
      </p:pic>
      <p:sp>
        <p:nvSpPr>
          <p:cNvPr id="264" name="Google Shape;264;g24d7e94a955_1_8"/>
          <p:cNvSpPr/>
          <p:nvPr/>
        </p:nvSpPr>
        <p:spPr>
          <a:xfrm>
            <a:off x="6" y="0"/>
            <a:ext cx="4156500"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5" name="Google Shape;265;g24d7e94a955_1_8"/>
          <p:cNvSpPr txBox="1"/>
          <p:nvPr/>
        </p:nvSpPr>
        <p:spPr>
          <a:xfrm>
            <a:off x="4584475" y="295648"/>
            <a:ext cx="6915900" cy="94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4800"/>
              <a:buFont typeface="Arial"/>
              <a:buNone/>
            </a:pPr>
            <a:r>
              <a:rPr lang="en-US" sz="4800" b="1">
                <a:solidFill>
                  <a:schemeClr val="dk2"/>
                </a:solidFill>
              </a:rPr>
              <a:t>Five Fundamentals</a:t>
            </a:r>
            <a:endParaRPr sz="3200" b="1">
              <a:solidFill>
                <a:schemeClr val="dk2"/>
              </a:solidFill>
            </a:endParaRPr>
          </a:p>
        </p:txBody>
      </p:sp>
      <p:sp>
        <p:nvSpPr>
          <p:cNvPr id="266" name="Google Shape;266;g24d7e94a955_1_8"/>
          <p:cNvSpPr txBox="1"/>
          <p:nvPr/>
        </p:nvSpPr>
        <p:spPr>
          <a:xfrm>
            <a:off x="4584475" y="1758039"/>
            <a:ext cx="6915900" cy="395580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50000"/>
              </a:lnSpc>
              <a:spcBef>
                <a:spcPts val="600"/>
              </a:spcBef>
              <a:spcAft>
                <a:spcPts val="0"/>
              </a:spcAft>
              <a:buClr>
                <a:schemeClr val="dk2"/>
              </a:buClr>
              <a:buSzPts val="3200"/>
              <a:buFont typeface="Arial"/>
              <a:buChar char="•"/>
            </a:pPr>
            <a:r>
              <a:rPr lang="en-US" sz="3200" b="1" dirty="0">
                <a:solidFill>
                  <a:schemeClr val="dk2"/>
                </a:solidFill>
              </a:rPr>
              <a:t>Virtual First</a:t>
            </a:r>
            <a:endParaRPr dirty="0"/>
          </a:p>
          <a:p>
            <a:pPr marL="571500" marR="0" lvl="0" indent="-571500" algn="l" rtl="0">
              <a:lnSpc>
                <a:spcPct val="150000"/>
              </a:lnSpc>
              <a:spcBef>
                <a:spcPts val="600"/>
              </a:spcBef>
              <a:spcAft>
                <a:spcPts val="0"/>
              </a:spcAft>
              <a:buClr>
                <a:schemeClr val="dk2"/>
              </a:buClr>
              <a:buSzPts val="3200"/>
              <a:buFont typeface="Arial"/>
              <a:buChar char="•"/>
            </a:pPr>
            <a:r>
              <a:rPr lang="en-US" sz="3200" b="1" dirty="0">
                <a:solidFill>
                  <a:schemeClr val="dk2"/>
                </a:solidFill>
              </a:rPr>
              <a:t>Geographic Flexibility</a:t>
            </a:r>
            <a:endParaRPr dirty="0"/>
          </a:p>
          <a:p>
            <a:pPr marL="571500" marR="0" lvl="0" indent="-571500" algn="l" rtl="0">
              <a:lnSpc>
                <a:spcPct val="150000"/>
              </a:lnSpc>
              <a:spcBef>
                <a:spcPts val="600"/>
              </a:spcBef>
              <a:spcAft>
                <a:spcPts val="0"/>
              </a:spcAft>
              <a:buClr>
                <a:schemeClr val="dk2"/>
              </a:buClr>
              <a:buSzPts val="3200"/>
              <a:buFont typeface="Arial"/>
              <a:buChar char="•"/>
            </a:pPr>
            <a:r>
              <a:rPr lang="en-US" sz="3200" b="1" dirty="0">
                <a:solidFill>
                  <a:schemeClr val="dk2"/>
                </a:solidFill>
              </a:rPr>
              <a:t>Travel Methods</a:t>
            </a:r>
            <a:endParaRPr dirty="0"/>
          </a:p>
          <a:p>
            <a:pPr marL="571500" marR="0" lvl="0" indent="-571500" algn="l" rtl="0">
              <a:lnSpc>
                <a:spcPct val="150000"/>
              </a:lnSpc>
              <a:spcBef>
                <a:spcPts val="600"/>
              </a:spcBef>
              <a:spcAft>
                <a:spcPts val="0"/>
              </a:spcAft>
              <a:buClr>
                <a:schemeClr val="dk2"/>
              </a:buClr>
              <a:buSzPts val="3200"/>
              <a:buFont typeface="Arial"/>
              <a:buChar char="•"/>
            </a:pPr>
            <a:r>
              <a:rPr lang="en-US" sz="3200" b="1" dirty="0">
                <a:solidFill>
                  <a:schemeClr val="dk2"/>
                </a:solidFill>
              </a:rPr>
              <a:t>Event Sustainability</a:t>
            </a:r>
            <a:endParaRPr sz="3200" b="1" dirty="0">
              <a:solidFill>
                <a:schemeClr val="dk2"/>
              </a:solidFill>
            </a:endParaRPr>
          </a:p>
          <a:p>
            <a:pPr marL="571500" marR="0" lvl="0" indent="-571500" algn="l" rtl="0">
              <a:lnSpc>
                <a:spcPct val="150000"/>
              </a:lnSpc>
              <a:spcBef>
                <a:spcPts val="600"/>
              </a:spcBef>
              <a:spcAft>
                <a:spcPts val="0"/>
              </a:spcAft>
              <a:buClr>
                <a:schemeClr val="dk2"/>
              </a:buClr>
              <a:buSzPts val="3200"/>
              <a:buChar char="•"/>
            </a:pPr>
            <a:r>
              <a:rPr lang="en-US" sz="3200" b="1" dirty="0">
                <a:solidFill>
                  <a:schemeClr val="dk2"/>
                </a:solidFill>
              </a:rPr>
              <a:t>Continuous Enhancement</a:t>
            </a:r>
            <a:endParaRPr sz="3200" b="1" dirty="0">
              <a:solidFill>
                <a:schemeClr val="dk2"/>
              </a:solidFill>
            </a:endParaRPr>
          </a:p>
        </p:txBody>
      </p:sp>
      <p:pic>
        <p:nvPicPr>
          <p:cNvPr id="267" name="Google Shape;267;g24d7e94a955_1_8" descr="Open hand with plant with solid fill"/>
          <p:cNvPicPr preferRelativeResize="0"/>
          <p:nvPr/>
        </p:nvPicPr>
        <p:blipFill>
          <a:blip r:embed="rId4">
            <a:alphaModFix/>
          </a:blip>
          <a:stretch>
            <a:fillRect/>
          </a:stretch>
        </p:blipFill>
        <p:spPr>
          <a:xfrm>
            <a:off x="1658506" y="4334533"/>
            <a:ext cx="839361" cy="839361"/>
          </a:xfrm>
          <a:prstGeom prst="rect">
            <a:avLst/>
          </a:prstGeom>
          <a:noFill/>
          <a:ln>
            <a:noFill/>
          </a:ln>
        </p:spPr>
      </p:pic>
      <p:pic>
        <p:nvPicPr>
          <p:cNvPr id="268" name="Google Shape;268;g24d7e94a955_1_8" descr="Continuous Improvement with solid fill"/>
          <p:cNvPicPr preferRelativeResize="0"/>
          <p:nvPr/>
        </p:nvPicPr>
        <p:blipFill>
          <a:blip r:embed="rId5">
            <a:alphaModFix/>
          </a:blip>
          <a:stretch>
            <a:fillRect/>
          </a:stretch>
        </p:blipFill>
        <p:spPr>
          <a:xfrm>
            <a:off x="1658506" y="5541364"/>
            <a:ext cx="839361" cy="839361"/>
          </a:xfrm>
          <a:prstGeom prst="rect">
            <a:avLst/>
          </a:prstGeom>
          <a:noFill/>
          <a:ln>
            <a:noFill/>
          </a:ln>
        </p:spPr>
      </p:pic>
      <p:pic>
        <p:nvPicPr>
          <p:cNvPr id="269" name="Google Shape;269;g24d7e94a955_1_8" descr="Travel with solid fill"/>
          <p:cNvPicPr preferRelativeResize="0"/>
          <p:nvPr/>
        </p:nvPicPr>
        <p:blipFill>
          <a:blip r:embed="rId6">
            <a:alphaModFix/>
          </a:blip>
          <a:stretch>
            <a:fillRect/>
          </a:stretch>
        </p:blipFill>
        <p:spPr>
          <a:xfrm>
            <a:off x="1658506" y="3127702"/>
            <a:ext cx="839361" cy="839361"/>
          </a:xfrm>
          <a:prstGeom prst="rect">
            <a:avLst/>
          </a:prstGeom>
          <a:noFill/>
          <a:ln>
            <a:noFill/>
          </a:ln>
        </p:spPr>
      </p:pic>
      <p:pic>
        <p:nvPicPr>
          <p:cNvPr id="270" name="Google Shape;270;g24d7e94a955_1_8" descr="Earth globe: Americas with solid fill"/>
          <p:cNvPicPr preferRelativeResize="0"/>
          <p:nvPr/>
        </p:nvPicPr>
        <p:blipFill>
          <a:blip r:embed="rId7">
            <a:alphaModFix/>
          </a:blip>
          <a:stretch>
            <a:fillRect/>
          </a:stretch>
        </p:blipFill>
        <p:spPr>
          <a:xfrm>
            <a:off x="1658506" y="1920870"/>
            <a:ext cx="839361" cy="839361"/>
          </a:xfrm>
          <a:prstGeom prst="rect">
            <a:avLst/>
          </a:prstGeom>
          <a:noFill/>
          <a:ln>
            <a:noFill/>
          </a:ln>
        </p:spPr>
      </p:pic>
      <p:pic>
        <p:nvPicPr>
          <p:cNvPr id="271" name="Google Shape;271;g24d7e94a955_1_8" descr="Virtual Reality headset outline"/>
          <p:cNvPicPr preferRelativeResize="0"/>
          <p:nvPr/>
        </p:nvPicPr>
        <p:blipFill>
          <a:blip r:embed="rId8">
            <a:alphaModFix/>
          </a:blip>
          <a:stretch>
            <a:fillRect/>
          </a:stretch>
        </p:blipFill>
        <p:spPr>
          <a:xfrm>
            <a:off x="1658506" y="714039"/>
            <a:ext cx="839361" cy="839361"/>
          </a:xfrm>
          <a:prstGeom prst="rect">
            <a:avLst/>
          </a:prstGeom>
          <a:noFill/>
          <a:ln>
            <a:noFill/>
          </a:ln>
        </p:spPr>
      </p:pic>
      <p:pic>
        <p:nvPicPr>
          <p:cNvPr id="272" name="Google Shape;272;g24d7e94a955_1_8"/>
          <p:cNvPicPr preferRelativeResize="0"/>
          <p:nvPr/>
        </p:nvPicPr>
        <p:blipFill rotWithShape="1">
          <a:blip r:embed="rId9">
            <a:alphaModFix/>
          </a:blip>
          <a:srcRect l="17965" t="34007" r="16917" b="34007"/>
          <a:stretch/>
        </p:blipFill>
        <p:spPr>
          <a:xfrm>
            <a:off x="10731232" y="198200"/>
            <a:ext cx="1285793" cy="447075"/>
          </a:xfrm>
          <a:prstGeom prst="rect">
            <a:avLst/>
          </a:prstGeom>
          <a:noFill/>
          <a:ln>
            <a:noFill/>
          </a:ln>
        </p:spPr>
      </p:pic>
      <p:pic>
        <p:nvPicPr>
          <p:cNvPr id="273" name="Google Shape;273;g24d7e94a955_1_8"/>
          <p:cNvPicPr preferRelativeResize="0"/>
          <p:nvPr/>
        </p:nvPicPr>
        <p:blipFill>
          <a:blip r:embed="rId10">
            <a:alphaModFix/>
          </a:blip>
          <a:stretch>
            <a:fillRect/>
          </a:stretch>
        </p:blipFill>
        <p:spPr>
          <a:xfrm>
            <a:off x="9626250" y="6125338"/>
            <a:ext cx="2390775" cy="638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4d7e94a955_1_225"/>
          <p:cNvSpPr txBox="1">
            <a:spLocks noGrp="1"/>
          </p:cNvSpPr>
          <p:nvPr>
            <p:ph type="title"/>
          </p:nvPr>
        </p:nvSpPr>
        <p:spPr>
          <a:xfrm>
            <a:off x="475488" y="268225"/>
            <a:ext cx="8356200" cy="69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Next Steps</a:t>
            </a:r>
            <a:endParaRPr/>
          </a:p>
        </p:txBody>
      </p:sp>
      <p:sp>
        <p:nvSpPr>
          <p:cNvPr id="280" name="Google Shape;280;g24d7e94a955_1_225"/>
          <p:cNvSpPr txBox="1">
            <a:spLocks noGrp="1"/>
          </p:cNvSpPr>
          <p:nvPr>
            <p:ph type="body" idx="2"/>
          </p:nvPr>
        </p:nvSpPr>
        <p:spPr>
          <a:xfrm>
            <a:off x="499873" y="959133"/>
            <a:ext cx="9855600" cy="687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200" b="0" i="1"/>
              <a:t>Continuously improving the guidance by sharing best practices…</a:t>
            </a:r>
            <a:endParaRPr sz="2200" b="0" i="1"/>
          </a:p>
        </p:txBody>
      </p:sp>
      <p:grpSp>
        <p:nvGrpSpPr>
          <p:cNvPr id="281" name="Google Shape;281;g24d7e94a955_1_225"/>
          <p:cNvGrpSpPr/>
          <p:nvPr/>
        </p:nvGrpSpPr>
        <p:grpSpPr>
          <a:xfrm>
            <a:off x="557100" y="2243450"/>
            <a:ext cx="2924100" cy="4170625"/>
            <a:chOff x="475500" y="2243450"/>
            <a:chExt cx="2924100" cy="4170625"/>
          </a:xfrm>
        </p:grpSpPr>
        <p:sp>
          <p:nvSpPr>
            <p:cNvPr id="282" name="Google Shape;282;g24d7e94a955_1_225"/>
            <p:cNvSpPr/>
            <p:nvPr/>
          </p:nvSpPr>
          <p:spPr>
            <a:xfrm>
              <a:off x="657450" y="2243450"/>
              <a:ext cx="2560200" cy="256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highlight>
                    <a:srgbClr val="FFFF00"/>
                  </a:highlight>
                </a:rPr>
                <a:t>INSERT QR CODE HERE</a:t>
              </a:r>
              <a:endParaRPr b="1">
                <a:highlight>
                  <a:srgbClr val="FFFF00"/>
                </a:highlight>
              </a:endParaRPr>
            </a:p>
          </p:txBody>
        </p:sp>
        <p:sp>
          <p:nvSpPr>
            <p:cNvPr id="283" name="Google Shape;283;g24d7e94a955_1_225"/>
            <p:cNvSpPr txBox="1"/>
            <p:nvPr/>
          </p:nvSpPr>
          <p:spPr>
            <a:xfrm>
              <a:off x="475500" y="5074875"/>
              <a:ext cx="29241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t>WEBPAGE and EMAIL</a:t>
              </a:r>
              <a:endParaRPr sz="2000" b="1" dirty="0"/>
            </a:p>
            <a:p>
              <a:pPr marL="0" lvl="0" indent="0" algn="ctr" rtl="0">
                <a:spcBef>
                  <a:spcPts val="0"/>
                </a:spcBef>
                <a:spcAft>
                  <a:spcPts val="0"/>
                </a:spcAft>
                <a:buNone/>
              </a:pPr>
              <a:endParaRPr sz="1100" b="1" dirty="0"/>
            </a:p>
            <a:p>
              <a:pPr marL="0" lvl="0" indent="0" algn="ctr" rtl="0">
                <a:spcBef>
                  <a:spcPts val="0"/>
                </a:spcBef>
                <a:spcAft>
                  <a:spcPts val="0"/>
                </a:spcAft>
                <a:buNone/>
              </a:pPr>
              <a:r>
                <a:rPr lang="en-US" sz="1100" b="1" u="sng" dirty="0">
                  <a:solidFill>
                    <a:schemeClr val="hlink"/>
                  </a:solidFill>
                  <a:hlinkClick r:id="rId3"/>
                </a:rPr>
                <a:t>WWW.UNPRME.ORG/SUSTAINABLE-TRAVEL-AND-EVENTS-GUIDANCE</a:t>
              </a:r>
              <a:r>
                <a:rPr lang="en-US" sz="1100" b="1" dirty="0"/>
                <a:t> </a:t>
              </a:r>
              <a:endParaRPr sz="1100" b="1" dirty="0"/>
            </a:p>
            <a:p>
              <a:pPr marL="0" lvl="0" indent="0" algn="ctr" rtl="0">
                <a:spcBef>
                  <a:spcPts val="0"/>
                </a:spcBef>
                <a:spcAft>
                  <a:spcPts val="0"/>
                </a:spcAft>
                <a:buNone/>
              </a:pPr>
              <a:endParaRPr sz="1100" b="1" dirty="0">
                <a:highlight>
                  <a:srgbClr val="FFFF00"/>
                </a:highlight>
              </a:endParaRPr>
            </a:p>
            <a:p>
              <a:pPr marL="0" lvl="0" indent="0" algn="ctr" rtl="0">
                <a:spcBef>
                  <a:spcPts val="0"/>
                </a:spcBef>
                <a:spcAft>
                  <a:spcPts val="0"/>
                </a:spcAft>
                <a:buNone/>
              </a:pPr>
              <a:r>
                <a:rPr lang="en-US" sz="1100" b="1" u="sng" dirty="0">
                  <a:solidFill>
                    <a:schemeClr val="hlink"/>
                  </a:solidFill>
                  <a:hlinkClick r:id="rId4"/>
                </a:rPr>
                <a:t>CLIMATE@UNPRME.ORG</a:t>
              </a:r>
              <a:r>
                <a:rPr lang="en-US" sz="1100" b="1" dirty="0"/>
                <a:t> </a:t>
              </a:r>
              <a:endParaRPr sz="1100" b="1" dirty="0">
                <a:highlight>
                  <a:srgbClr val="FFFF00"/>
                </a:highlight>
              </a:endParaRPr>
            </a:p>
          </p:txBody>
        </p:sp>
      </p:grpSp>
      <p:grpSp>
        <p:nvGrpSpPr>
          <p:cNvPr id="284" name="Google Shape;284;g24d7e94a955_1_225"/>
          <p:cNvGrpSpPr/>
          <p:nvPr/>
        </p:nvGrpSpPr>
        <p:grpSpPr>
          <a:xfrm>
            <a:off x="4593013" y="2243450"/>
            <a:ext cx="2924100" cy="3662725"/>
            <a:chOff x="475500" y="2243450"/>
            <a:chExt cx="2924100" cy="3662725"/>
          </a:xfrm>
        </p:grpSpPr>
        <p:sp>
          <p:nvSpPr>
            <p:cNvPr id="285" name="Google Shape;285;g24d7e94a955_1_225"/>
            <p:cNvSpPr/>
            <p:nvPr/>
          </p:nvSpPr>
          <p:spPr>
            <a:xfrm>
              <a:off x="657450" y="2243450"/>
              <a:ext cx="2560200" cy="256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highlight>
                  <a:srgbClr val="FFFF00"/>
                </a:highlight>
              </a:endParaRPr>
            </a:p>
          </p:txBody>
        </p:sp>
        <p:sp>
          <p:nvSpPr>
            <p:cNvPr id="286" name="Google Shape;286;g24d7e94a955_1_225"/>
            <p:cNvSpPr txBox="1"/>
            <p:nvPr/>
          </p:nvSpPr>
          <p:spPr>
            <a:xfrm>
              <a:off x="475500" y="5074875"/>
              <a:ext cx="2924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WORKING GROUP</a:t>
              </a:r>
              <a:endParaRPr sz="2000" b="1"/>
            </a:p>
            <a:p>
              <a:pPr marL="0" lvl="0" indent="0" algn="ctr" rtl="0">
                <a:spcBef>
                  <a:spcPts val="0"/>
                </a:spcBef>
                <a:spcAft>
                  <a:spcPts val="0"/>
                </a:spcAft>
                <a:buNone/>
              </a:pPr>
              <a:endParaRPr sz="1100" b="1"/>
            </a:p>
            <a:p>
              <a:pPr marL="0" lvl="0" indent="0" algn="ctr" rtl="0">
                <a:spcBef>
                  <a:spcPts val="0"/>
                </a:spcBef>
                <a:spcAft>
                  <a:spcPts val="0"/>
                </a:spcAft>
                <a:buNone/>
              </a:pPr>
              <a:r>
                <a:rPr lang="en-US" sz="1100" b="1" u="sng">
                  <a:solidFill>
                    <a:schemeClr val="hlink"/>
                  </a:solidFill>
                  <a:hlinkClick r:id="rId5"/>
                </a:rPr>
                <a:t>WWW.UNPRMECLIMATE.ORG</a:t>
              </a:r>
              <a:r>
                <a:rPr lang="en-US" sz="1100" b="1"/>
                <a:t> </a:t>
              </a:r>
              <a:endParaRPr sz="1100" b="1">
                <a:highlight>
                  <a:srgbClr val="FFFF00"/>
                </a:highlight>
              </a:endParaRPr>
            </a:p>
          </p:txBody>
        </p:sp>
      </p:grpSp>
      <p:pic>
        <p:nvPicPr>
          <p:cNvPr id="287" name="Google Shape;287;g24d7e94a955_1_225"/>
          <p:cNvPicPr preferRelativeResize="0"/>
          <p:nvPr/>
        </p:nvPicPr>
        <p:blipFill>
          <a:blip r:embed="rId6">
            <a:alphaModFix/>
          </a:blip>
          <a:stretch>
            <a:fillRect/>
          </a:stretch>
        </p:blipFill>
        <p:spPr>
          <a:xfrm>
            <a:off x="4774900" y="2243450"/>
            <a:ext cx="2560320" cy="2560320"/>
          </a:xfrm>
          <a:prstGeom prst="rect">
            <a:avLst/>
          </a:prstGeom>
          <a:noFill/>
          <a:ln>
            <a:noFill/>
          </a:ln>
        </p:spPr>
      </p:pic>
      <p:sp>
        <p:nvSpPr>
          <p:cNvPr id="288" name="Google Shape;288;g24d7e94a955_1_225"/>
          <p:cNvSpPr txBox="1"/>
          <p:nvPr/>
        </p:nvSpPr>
        <p:spPr>
          <a:xfrm>
            <a:off x="8628938" y="5074875"/>
            <a:ext cx="2924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CONSULTATIONS</a:t>
            </a:r>
            <a:endParaRPr sz="2000" b="1"/>
          </a:p>
          <a:p>
            <a:pPr marL="0" lvl="0" indent="0" algn="ctr" rtl="0">
              <a:spcBef>
                <a:spcPts val="0"/>
              </a:spcBef>
              <a:spcAft>
                <a:spcPts val="0"/>
              </a:spcAft>
              <a:buNone/>
            </a:pPr>
            <a:endParaRPr sz="1100" b="1"/>
          </a:p>
          <a:p>
            <a:pPr marL="0" lvl="0" indent="0" algn="ctr" rtl="0">
              <a:spcBef>
                <a:spcPts val="0"/>
              </a:spcBef>
              <a:spcAft>
                <a:spcPts val="0"/>
              </a:spcAft>
              <a:buNone/>
            </a:pPr>
            <a:r>
              <a:rPr lang="en-US" sz="1100" b="1"/>
              <a:t>JOIN US TODAY!</a:t>
            </a:r>
            <a:endParaRPr sz="1100" b="1">
              <a:highlight>
                <a:srgbClr val="FFFF00"/>
              </a:highlight>
            </a:endParaRPr>
          </a:p>
        </p:txBody>
      </p:sp>
      <p:pic>
        <p:nvPicPr>
          <p:cNvPr id="289" name="Google Shape;289;g24d7e94a955_1_225"/>
          <p:cNvPicPr preferRelativeResize="0"/>
          <p:nvPr/>
        </p:nvPicPr>
        <p:blipFill rotWithShape="1">
          <a:blip r:embed="rId7">
            <a:alphaModFix/>
          </a:blip>
          <a:srcRect l="14639" t="17669" r="14639" b="11624"/>
          <a:stretch/>
        </p:blipFill>
        <p:spPr>
          <a:xfrm>
            <a:off x="8810875" y="2243513"/>
            <a:ext cx="2560200" cy="2560200"/>
          </a:xfrm>
          <a:prstGeom prst="rect">
            <a:avLst/>
          </a:prstGeom>
          <a:noFill/>
          <a:ln>
            <a:noFill/>
          </a:ln>
        </p:spPr>
      </p:pic>
      <p:pic>
        <p:nvPicPr>
          <p:cNvPr id="290" name="Google Shape;290;g24d7e94a955_1_225"/>
          <p:cNvPicPr preferRelativeResize="0"/>
          <p:nvPr/>
        </p:nvPicPr>
        <p:blipFill rotWithShape="1">
          <a:blip r:embed="rId8">
            <a:alphaModFix/>
          </a:blip>
          <a:srcRect l="17965" t="34007" r="16917" b="34007"/>
          <a:stretch/>
        </p:blipFill>
        <p:spPr>
          <a:xfrm>
            <a:off x="10731232" y="198200"/>
            <a:ext cx="1285793" cy="447075"/>
          </a:xfrm>
          <a:prstGeom prst="rect">
            <a:avLst/>
          </a:prstGeom>
          <a:noFill/>
          <a:ln>
            <a:noFill/>
          </a:ln>
        </p:spPr>
      </p:pic>
      <p:pic>
        <p:nvPicPr>
          <p:cNvPr id="291" name="Google Shape;291;g24d7e94a955_1_225"/>
          <p:cNvPicPr preferRelativeResize="0"/>
          <p:nvPr/>
        </p:nvPicPr>
        <p:blipFill>
          <a:blip r:embed="rId9">
            <a:alphaModFix/>
          </a:blip>
          <a:stretch>
            <a:fillRect/>
          </a:stretch>
        </p:blipFill>
        <p:spPr>
          <a:xfrm>
            <a:off x="739075" y="2243513"/>
            <a:ext cx="2560200" cy="2560200"/>
          </a:xfrm>
          <a:prstGeom prst="rect">
            <a:avLst/>
          </a:prstGeom>
          <a:noFill/>
          <a:ln>
            <a:noFill/>
          </a:ln>
        </p:spPr>
      </p:pic>
      <p:pic>
        <p:nvPicPr>
          <p:cNvPr id="292" name="Google Shape;292;g24d7e94a955_1_225"/>
          <p:cNvPicPr preferRelativeResize="0"/>
          <p:nvPr/>
        </p:nvPicPr>
        <p:blipFill>
          <a:blip r:embed="rId10">
            <a:alphaModFix/>
          </a:blip>
          <a:stretch>
            <a:fillRect/>
          </a:stretch>
        </p:blipFill>
        <p:spPr>
          <a:xfrm>
            <a:off x="9626250" y="6125338"/>
            <a:ext cx="2390775" cy="63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4eb01122e0_0_0"/>
          <p:cNvSpPr txBox="1">
            <a:spLocks noGrp="1"/>
          </p:cNvSpPr>
          <p:nvPr>
            <p:ph type="title"/>
          </p:nvPr>
        </p:nvSpPr>
        <p:spPr>
          <a:xfrm>
            <a:off x="475488" y="268225"/>
            <a:ext cx="8356200" cy="69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more about transport and food</a:t>
            </a:r>
            <a:endParaRPr/>
          </a:p>
        </p:txBody>
      </p:sp>
      <p:sp>
        <p:nvSpPr>
          <p:cNvPr id="299" name="Google Shape;299;g24eb01122e0_0_0"/>
          <p:cNvSpPr txBox="1">
            <a:spLocks noGrp="1"/>
          </p:cNvSpPr>
          <p:nvPr>
            <p:ph type="body" idx="1"/>
          </p:nvPr>
        </p:nvSpPr>
        <p:spPr>
          <a:xfrm>
            <a:off x="475500" y="959125"/>
            <a:ext cx="6675300" cy="3838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i="1">
                <a:solidFill>
                  <a:srgbClr val="000000"/>
                </a:solidFill>
              </a:rPr>
              <a:t>The Handbook of Carbon Management: A step-by-step guide to high-impact climate solutions for every manager in every function</a:t>
            </a:r>
            <a:r>
              <a:rPr lang="en-US" sz="2000" b="1">
                <a:solidFill>
                  <a:srgbClr val="000000"/>
                </a:solidFill>
              </a:rPr>
              <a:t> (</a:t>
            </a:r>
            <a:r>
              <a:rPr lang="en-US" sz="2000" b="1" u="sng">
                <a:solidFill>
                  <a:schemeClr val="hlink"/>
                </a:solidFill>
                <a:hlinkClick r:id="rId3"/>
              </a:rPr>
              <a:t>Routledge</a:t>
            </a:r>
            <a:r>
              <a:rPr lang="en-US" sz="2000" b="1">
                <a:solidFill>
                  <a:srgbClr val="000000"/>
                </a:solidFill>
              </a:rPr>
              <a:t>). </a:t>
            </a:r>
            <a:endParaRPr sz="2000" b="1">
              <a:solidFill>
                <a:srgbClr val="000000"/>
              </a:solidFill>
            </a:endParaRPr>
          </a:p>
          <a:p>
            <a:pPr marL="0" lvl="0" indent="0" algn="l" rtl="0">
              <a:lnSpc>
                <a:spcPct val="115000"/>
              </a:lnSpc>
              <a:spcBef>
                <a:spcPts val="0"/>
              </a:spcBef>
              <a:spcAft>
                <a:spcPts val="0"/>
              </a:spcAft>
              <a:buNone/>
            </a:pPr>
            <a:endParaRPr sz="2000" b="1">
              <a:solidFill>
                <a:srgbClr val="000000"/>
              </a:solidFill>
            </a:endParaRPr>
          </a:p>
          <a:p>
            <a:pPr marL="0" lvl="0" indent="0" algn="l" rtl="0">
              <a:lnSpc>
                <a:spcPct val="115000"/>
              </a:lnSpc>
              <a:spcBef>
                <a:spcPts val="0"/>
              </a:spcBef>
              <a:spcAft>
                <a:spcPts val="0"/>
              </a:spcAft>
              <a:buNone/>
            </a:pPr>
            <a:r>
              <a:rPr lang="en-US" sz="1700" b="1">
                <a:solidFill>
                  <a:srgbClr val="000000"/>
                </a:solidFill>
              </a:rPr>
              <a:t>Chapters about transport and food but also:</a:t>
            </a:r>
            <a:endParaRPr sz="1700" b="1">
              <a:solidFill>
                <a:srgbClr val="000000"/>
              </a:solidFill>
            </a:endParaRPr>
          </a:p>
          <a:p>
            <a:pPr marL="457200" lvl="0" indent="-323850" algn="l" rtl="0">
              <a:lnSpc>
                <a:spcPct val="115000"/>
              </a:lnSpc>
              <a:spcBef>
                <a:spcPts val="1000"/>
              </a:spcBef>
              <a:spcAft>
                <a:spcPts val="0"/>
              </a:spcAft>
              <a:buClr>
                <a:srgbClr val="000000"/>
              </a:buClr>
              <a:buSzPts val="1500"/>
              <a:buChar char="●"/>
            </a:pPr>
            <a:r>
              <a:rPr lang="en-US" sz="1500">
                <a:solidFill>
                  <a:srgbClr val="000000"/>
                </a:solidFill>
              </a:rPr>
              <a:t>Procurement and Supply: pushing the boundaries to remove carbon emissions</a:t>
            </a:r>
            <a:endParaRPr sz="1500">
              <a:solidFill>
                <a:srgbClr val="000000"/>
              </a:solidFill>
            </a:endParaRPr>
          </a:p>
          <a:p>
            <a:pPr marL="457200" lvl="0" indent="-323850" algn="l" rtl="0">
              <a:lnSpc>
                <a:spcPct val="115000"/>
              </a:lnSpc>
              <a:spcBef>
                <a:spcPts val="1000"/>
              </a:spcBef>
              <a:spcAft>
                <a:spcPts val="0"/>
              </a:spcAft>
              <a:buClr>
                <a:srgbClr val="000000"/>
              </a:buClr>
              <a:buSzPts val="1500"/>
              <a:buChar char="●"/>
            </a:pPr>
            <a:r>
              <a:rPr lang="en-US" sz="1500">
                <a:solidFill>
                  <a:srgbClr val="000000"/>
                </a:solidFill>
              </a:rPr>
              <a:t>Marketing for a better climate</a:t>
            </a:r>
            <a:endParaRPr sz="1500">
              <a:solidFill>
                <a:srgbClr val="000000"/>
              </a:solidFill>
            </a:endParaRPr>
          </a:p>
          <a:p>
            <a:pPr marL="457200" lvl="0" indent="-323850" algn="l" rtl="0">
              <a:lnSpc>
                <a:spcPct val="115000"/>
              </a:lnSpc>
              <a:spcBef>
                <a:spcPts val="1000"/>
              </a:spcBef>
              <a:spcAft>
                <a:spcPts val="0"/>
              </a:spcAft>
              <a:buClr>
                <a:srgbClr val="000000"/>
              </a:buClr>
              <a:buSzPts val="1500"/>
              <a:buChar char="●"/>
            </a:pPr>
            <a:r>
              <a:rPr lang="en-US" sz="1500">
                <a:solidFill>
                  <a:srgbClr val="000000"/>
                </a:solidFill>
              </a:rPr>
              <a:t>Pension funds, accounts and other investments</a:t>
            </a:r>
            <a:endParaRPr sz="1500">
              <a:solidFill>
                <a:srgbClr val="000000"/>
              </a:solidFill>
            </a:endParaRPr>
          </a:p>
          <a:p>
            <a:pPr marL="457200" lvl="0" indent="-323850" algn="l" rtl="0">
              <a:lnSpc>
                <a:spcPct val="115000"/>
              </a:lnSpc>
              <a:spcBef>
                <a:spcPts val="1000"/>
              </a:spcBef>
              <a:spcAft>
                <a:spcPts val="0"/>
              </a:spcAft>
              <a:buClr>
                <a:srgbClr val="000000"/>
              </a:buClr>
              <a:buSzPts val="1500"/>
              <a:buChar char="●"/>
            </a:pPr>
            <a:r>
              <a:rPr lang="en-US" sz="1500">
                <a:solidFill>
                  <a:srgbClr val="000000"/>
                </a:solidFill>
              </a:rPr>
              <a:t>GHG emissions accounting</a:t>
            </a:r>
            <a:endParaRPr sz="1500">
              <a:solidFill>
                <a:srgbClr val="000000"/>
              </a:solidFill>
            </a:endParaRPr>
          </a:p>
          <a:p>
            <a:pPr marL="457200" lvl="0" indent="-323850" algn="l" rtl="0">
              <a:lnSpc>
                <a:spcPct val="115000"/>
              </a:lnSpc>
              <a:spcBef>
                <a:spcPts val="1000"/>
              </a:spcBef>
              <a:spcAft>
                <a:spcPts val="0"/>
              </a:spcAft>
              <a:buClr>
                <a:srgbClr val="000000"/>
              </a:buClr>
              <a:buSzPts val="1500"/>
              <a:buChar char="●"/>
            </a:pPr>
            <a:r>
              <a:rPr lang="en-US" sz="1500">
                <a:solidFill>
                  <a:srgbClr val="000000"/>
                </a:solidFill>
              </a:rPr>
              <a:t>Climate communication and reporting to internal and external stakeholders</a:t>
            </a:r>
            <a:endParaRPr sz="1500">
              <a:solidFill>
                <a:srgbClr val="000000"/>
              </a:solidFill>
            </a:endParaRPr>
          </a:p>
          <a:p>
            <a:pPr marL="0" lvl="0" indent="0" algn="l" rtl="0">
              <a:lnSpc>
                <a:spcPct val="115000"/>
              </a:lnSpc>
              <a:spcBef>
                <a:spcPts val="1000"/>
              </a:spcBef>
              <a:spcAft>
                <a:spcPts val="0"/>
              </a:spcAft>
              <a:buNone/>
            </a:pPr>
            <a:r>
              <a:rPr lang="en-US" sz="2000" b="1" i="1">
                <a:solidFill>
                  <a:srgbClr val="000000"/>
                </a:solidFill>
              </a:rPr>
              <a:t>NET ZERO ON CAMPUS (SDSN)</a:t>
            </a:r>
            <a:endParaRPr sz="1700">
              <a:solidFill>
                <a:srgbClr val="000000"/>
              </a:solidFill>
            </a:endParaRPr>
          </a:p>
          <a:p>
            <a:pPr marL="0" lvl="0" indent="0" algn="l" rtl="0">
              <a:lnSpc>
                <a:spcPct val="115000"/>
              </a:lnSpc>
              <a:spcBef>
                <a:spcPts val="1000"/>
              </a:spcBef>
              <a:spcAft>
                <a:spcPts val="0"/>
              </a:spcAft>
              <a:buNone/>
            </a:pPr>
            <a:r>
              <a:rPr lang="en-US" sz="1700" u="sng">
                <a:solidFill>
                  <a:schemeClr val="hlink"/>
                </a:solidFill>
                <a:hlinkClick r:id="rId4"/>
              </a:rPr>
              <a:t>https://irp.cdn-website.com/be6d1d56/files/uploaded/Net-Zero-on-Campus_interactive.pdf</a:t>
            </a:r>
            <a:r>
              <a:rPr lang="en-US" sz="1700">
                <a:solidFill>
                  <a:srgbClr val="000000"/>
                </a:solidFill>
              </a:rPr>
              <a:t> </a:t>
            </a:r>
            <a:endParaRPr sz="1700">
              <a:solidFill>
                <a:srgbClr val="000000"/>
              </a:solidFill>
            </a:endParaRPr>
          </a:p>
          <a:p>
            <a:pPr marL="0" lvl="0" indent="0" algn="l" rtl="0">
              <a:lnSpc>
                <a:spcPct val="115000"/>
              </a:lnSpc>
              <a:spcBef>
                <a:spcPts val="1000"/>
              </a:spcBef>
              <a:spcAft>
                <a:spcPts val="0"/>
              </a:spcAft>
              <a:buNone/>
            </a:pPr>
            <a:endParaRPr sz="1700">
              <a:solidFill>
                <a:srgbClr val="000000"/>
              </a:solidFill>
            </a:endParaRPr>
          </a:p>
          <a:p>
            <a:pPr marL="0" lvl="0" indent="0" algn="l" rtl="0">
              <a:spcBef>
                <a:spcPts val="600"/>
              </a:spcBef>
              <a:spcAft>
                <a:spcPts val="0"/>
              </a:spcAft>
              <a:buNone/>
            </a:pPr>
            <a:endParaRPr sz="1400"/>
          </a:p>
        </p:txBody>
      </p:sp>
      <p:pic>
        <p:nvPicPr>
          <p:cNvPr id="300" name="Google Shape;300;g24eb01122e0_0_0"/>
          <p:cNvPicPr preferRelativeResize="0"/>
          <p:nvPr/>
        </p:nvPicPr>
        <p:blipFill>
          <a:blip r:embed="rId5">
            <a:alphaModFix/>
          </a:blip>
          <a:stretch>
            <a:fillRect/>
          </a:stretch>
        </p:blipFill>
        <p:spPr>
          <a:xfrm>
            <a:off x="7644475" y="1026775"/>
            <a:ext cx="3994199" cy="4717076"/>
          </a:xfrm>
          <a:prstGeom prst="rect">
            <a:avLst/>
          </a:prstGeom>
          <a:noFill/>
          <a:ln>
            <a:noFill/>
          </a:ln>
        </p:spPr>
      </p:pic>
      <p:pic>
        <p:nvPicPr>
          <p:cNvPr id="301" name="Google Shape;301;g24eb01122e0_0_0"/>
          <p:cNvPicPr preferRelativeResize="0"/>
          <p:nvPr/>
        </p:nvPicPr>
        <p:blipFill rotWithShape="1">
          <a:blip r:embed="rId6">
            <a:alphaModFix/>
          </a:blip>
          <a:srcRect l="17965" t="34007" r="16917" b="34007"/>
          <a:stretch/>
        </p:blipFill>
        <p:spPr>
          <a:xfrm>
            <a:off x="10731232" y="198200"/>
            <a:ext cx="1285793" cy="447075"/>
          </a:xfrm>
          <a:prstGeom prst="rect">
            <a:avLst/>
          </a:prstGeom>
          <a:noFill/>
          <a:ln>
            <a:noFill/>
          </a:ln>
        </p:spPr>
      </p:pic>
      <p:pic>
        <p:nvPicPr>
          <p:cNvPr id="302" name="Google Shape;302;g24eb01122e0_0_0"/>
          <p:cNvPicPr preferRelativeResize="0"/>
          <p:nvPr/>
        </p:nvPicPr>
        <p:blipFill>
          <a:blip r:embed="rId7">
            <a:alphaModFix/>
          </a:blip>
          <a:stretch>
            <a:fillRect/>
          </a:stretch>
        </p:blipFill>
        <p:spPr>
          <a:xfrm>
            <a:off x="9626250" y="6125338"/>
            <a:ext cx="2390775" cy="63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4eb01122e0_0_25"/>
          <p:cNvSpPr txBox="1">
            <a:spLocks noGrp="1"/>
          </p:cNvSpPr>
          <p:nvPr>
            <p:ph type="title"/>
          </p:nvPr>
        </p:nvSpPr>
        <p:spPr>
          <a:xfrm>
            <a:off x="475504" y="268225"/>
            <a:ext cx="11190900" cy="69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a:t>
            </a:r>
            <a:r>
              <a:rPr lang="en-US" i="1"/>
              <a:t>Climate Literacy Training</a:t>
            </a:r>
            <a:endParaRPr i="1"/>
          </a:p>
        </p:txBody>
      </p:sp>
      <p:pic>
        <p:nvPicPr>
          <p:cNvPr id="309" name="Google Shape;309;g24eb01122e0_0_25"/>
          <p:cNvPicPr preferRelativeResize="0"/>
          <p:nvPr/>
        </p:nvPicPr>
        <p:blipFill rotWithShape="1">
          <a:blip r:embed="rId3">
            <a:alphaModFix/>
          </a:blip>
          <a:srcRect l="49922"/>
          <a:stretch/>
        </p:blipFill>
        <p:spPr>
          <a:xfrm>
            <a:off x="721012" y="582200"/>
            <a:ext cx="5396177" cy="3783976"/>
          </a:xfrm>
          <a:prstGeom prst="rect">
            <a:avLst/>
          </a:prstGeom>
          <a:noFill/>
          <a:ln>
            <a:noFill/>
          </a:ln>
        </p:spPr>
      </p:pic>
      <p:pic>
        <p:nvPicPr>
          <p:cNvPr id="310" name="Google Shape;310;g24eb01122e0_0_25"/>
          <p:cNvPicPr preferRelativeResize="0"/>
          <p:nvPr/>
        </p:nvPicPr>
        <p:blipFill>
          <a:blip r:embed="rId4">
            <a:alphaModFix/>
          </a:blip>
          <a:stretch>
            <a:fillRect/>
          </a:stretch>
        </p:blipFill>
        <p:spPr>
          <a:xfrm>
            <a:off x="7755575" y="1625232"/>
            <a:ext cx="3170850" cy="3170825"/>
          </a:xfrm>
          <a:prstGeom prst="rect">
            <a:avLst/>
          </a:prstGeom>
          <a:noFill/>
          <a:ln>
            <a:noFill/>
          </a:ln>
        </p:spPr>
      </p:pic>
      <p:pic>
        <p:nvPicPr>
          <p:cNvPr id="311" name="Google Shape;311;g24eb01122e0_0_25"/>
          <p:cNvPicPr preferRelativeResize="0"/>
          <p:nvPr/>
        </p:nvPicPr>
        <p:blipFill rotWithShape="1">
          <a:blip r:embed="rId3">
            <a:alphaModFix/>
          </a:blip>
          <a:srcRect r="49922"/>
          <a:stretch/>
        </p:blipFill>
        <p:spPr>
          <a:xfrm>
            <a:off x="721012" y="3505188"/>
            <a:ext cx="5396177" cy="3783976"/>
          </a:xfrm>
          <a:prstGeom prst="rect">
            <a:avLst/>
          </a:prstGeom>
          <a:noFill/>
          <a:ln>
            <a:noFill/>
          </a:ln>
        </p:spPr>
      </p:pic>
      <p:sp>
        <p:nvSpPr>
          <p:cNvPr id="312" name="Google Shape;312;g24eb01122e0_0_25"/>
          <p:cNvSpPr txBox="1"/>
          <p:nvPr/>
        </p:nvSpPr>
        <p:spPr>
          <a:xfrm>
            <a:off x="7755650" y="1019700"/>
            <a:ext cx="3170700" cy="615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400" b="1">
                <a:solidFill>
                  <a:schemeClr val="dk1"/>
                </a:solidFill>
              </a:rPr>
              <a:t>Next cycle starts on </a:t>
            </a:r>
            <a:r>
              <a:rPr lang="en-US" sz="2400" b="1">
                <a:solidFill>
                  <a:schemeClr val="dk1"/>
                </a:solidFill>
                <a:highlight>
                  <a:srgbClr val="DFEAF3"/>
                </a:highlight>
              </a:rPr>
              <a:t>22 June 2023</a:t>
            </a:r>
            <a:endParaRPr sz="2400" b="1">
              <a:solidFill>
                <a:schemeClr val="dk1"/>
              </a:solidFill>
              <a:highlight>
                <a:srgbClr val="DFEAF3"/>
              </a:highlight>
            </a:endParaRPr>
          </a:p>
        </p:txBody>
      </p:sp>
      <p:sp>
        <p:nvSpPr>
          <p:cNvPr id="313" name="Google Shape;313;g24eb01122e0_0_25"/>
          <p:cNvSpPr txBox="1"/>
          <p:nvPr/>
        </p:nvSpPr>
        <p:spPr>
          <a:xfrm>
            <a:off x="7553300" y="5277475"/>
            <a:ext cx="3575400" cy="6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dk1"/>
                </a:solidFill>
              </a:rPr>
              <a:t>REGISTER NOW!</a:t>
            </a:r>
            <a:endParaRPr sz="2400" b="1">
              <a:solidFill>
                <a:schemeClr val="dk1"/>
              </a:solidFill>
            </a:endParaRPr>
          </a:p>
          <a:p>
            <a:pPr marL="0" lvl="0" indent="0" algn="l" rtl="0">
              <a:spcBef>
                <a:spcPts val="0"/>
              </a:spcBef>
              <a:spcAft>
                <a:spcPts val="0"/>
              </a:spcAft>
              <a:buNone/>
            </a:pPr>
            <a:endParaRPr sz="2400" b="1">
              <a:solidFill>
                <a:schemeClr val="dk1"/>
              </a:solidFill>
            </a:endParaRPr>
          </a:p>
          <a:p>
            <a:pPr marL="0" lvl="0" indent="0" algn="ctr" rtl="0">
              <a:spcBef>
                <a:spcPts val="0"/>
              </a:spcBef>
              <a:spcAft>
                <a:spcPts val="0"/>
              </a:spcAft>
              <a:buNone/>
            </a:pPr>
            <a:r>
              <a:rPr lang="en-US" sz="1100" b="1" u="sng">
                <a:solidFill>
                  <a:schemeClr val="hlink"/>
                </a:solidFill>
                <a:hlinkClick r:id="rId5"/>
              </a:rPr>
              <a:t>www.unprme.org/prme-climate-literacy-training</a:t>
            </a:r>
            <a:endParaRPr sz="1100" b="1"/>
          </a:p>
          <a:p>
            <a:pPr marL="0" lvl="0" indent="0" algn="ctr" rtl="0">
              <a:spcBef>
                <a:spcPts val="0"/>
              </a:spcBef>
              <a:spcAft>
                <a:spcPts val="0"/>
              </a:spcAft>
              <a:buNone/>
            </a:pPr>
            <a:endParaRPr sz="1100" b="1"/>
          </a:p>
          <a:p>
            <a:pPr marL="0" lvl="0" indent="0" algn="ctr" rtl="0">
              <a:spcBef>
                <a:spcPts val="0"/>
              </a:spcBef>
              <a:spcAft>
                <a:spcPts val="0"/>
              </a:spcAft>
              <a:buNone/>
            </a:pPr>
            <a:r>
              <a:rPr lang="en-US" sz="1100" b="1"/>
              <a:t> </a:t>
            </a:r>
            <a:r>
              <a:rPr lang="en-US" sz="1100" b="1" u="sng">
                <a:solidFill>
                  <a:schemeClr val="hlink"/>
                </a:solidFill>
                <a:hlinkClick r:id="rId6"/>
              </a:rPr>
              <a:t>clt@unprme.org</a:t>
            </a:r>
            <a:r>
              <a:rPr lang="en-US" sz="1100" b="1"/>
              <a:t> </a:t>
            </a:r>
            <a:endParaRPr sz="1100" b="1"/>
          </a:p>
          <a:p>
            <a:pPr marL="0" lvl="0" indent="0" algn="l" rtl="0">
              <a:spcBef>
                <a:spcPts val="0"/>
              </a:spcBef>
              <a:spcAft>
                <a:spcPts val="0"/>
              </a:spcAft>
              <a:buNone/>
            </a:pPr>
            <a:endParaRPr sz="1100" b="1">
              <a:highlight>
                <a:srgbClr val="FFFF00"/>
              </a:highlight>
            </a:endParaRPr>
          </a:p>
          <a:p>
            <a:pPr marL="0" lvl="0" indent="0" algn="ctr" rtl="0">
              <a:spcBef>
                <a:spcPts val="0"/>
              </a:spcBef>
              <a:spcAft>
                <a:spcPts val="0"/>
              </a:spcAft>
              <a:buNone/>
            </a:pPr>
            <a:endParaRPr sz="2400" b="1">
              <a:solidFill>
                <a:schemeClr val="dk1"/>
              </a:solidFill>
            </a:endParaRPr>
          </a:p>
        </p:txBody>
      </p:sp>
      <p:pic>
        <p:nvPicPr>
          <p:cNvPr id="314" name="Google Shape;314;g24eb01122e0_0_25"/>
          <p:cNvPicPr preferRelativeResize="0"/>
          <p:nvPr/>
        </p:nvPicPr>
        <p:blipFill rotWithShape="1">
          <a:blip r:embed="rId7">
            <a:alphaModFix/>
          </a:blip>
          <a:srcRect l="17965" t="34007" r="16917" b="34007"/>
          <a:stretch/>
        </p:blipFill>
        <p:spPr>
          <a:xfrm>
            <a:off x="10731232" y="198200"/>
            <a:ext cx="1285793" cy="447075"/>
          </a:xfrm>
          <a:prstGeom prst="rect">
            <a:avLst/>
          </a:prstGeom>
          <a:noFill/>
          <a:ln>
            <a:noFill/>
          </a:ln>
        </p:spPr>
      </p:pic>
      <p:pic>
        <p:nvPicPr>
          <p:cNvPr id="315" name="Google Shape;315;g24eb01122e0_0_25"/>
          <p:cNvPicPr preferRelativeResize="0"/>
          <p:nvPr/>
        </p:nvPicPr>
        <p:blipFill>
          <a:blip r:embed="rId8">
            <a:alphaModFix/>
          </a:blip>
          <a:stretch>
            <a:fillRect/>
          </a:stretch>
        </p:blipFill>
        <p:spPr>
          <a:xfrm>
            <a:off x="9626250" y="6125338"/>
            <a:ext cx="2390775" cy="63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DF74490A-5524-AFA5-CFF6-4BA5EC4C563E}"/>
              </a:ext>
            </a:extLst>
          </p:cNvPr>
          <p:cNvSpPr>
            <a:spLocks noGrp="1"/>
          </p:cNvSpPr>
          <p:nvPr>
            <p:ph type="body" idx="1"/>
          </p:nvPr>
        </p:nvSpPr>
        <p:spPr>
          <a:xfrm>
            <a:off x="8445500" y="691762"/>
            <a:ext cx="3314700" cy="5480445"/>
          </a:xfrm>
        </p:spPr>
        <p:txBody>
          <a:bodyPr/>
          <a:lstStyle/>
          <a:p>
            <a:pPr marL="114300" indent="0">
              <a:buNone/>
            </a:pPr>
            <a:r>
              <a:rPr lang="en-GB" sz="2400" dirty="0">
                <a:effectLst/>
                <a:latin typeface="Calibri" panose="020F0502020204030204" pitchFamily="34" charset="0"/>
                <a:ea typeface="Calibri" panose="020F0502020204030204" pitchFamily="34" charset="0"/>
                <a:cs typeface="Arial" panose="020B0604020202020204" pitchFamily="34" charset="0"/>
              </a:rPr>
              <a:t>Endeavor to organize meetings in a virtual setting whenever feasible, particularly if attendees would need to engage in lengthy air travel. Strive to make these online events as engaging and dynamic as possible.</a:t>
            </a:r>
            <a:endParaRPr lang="en-US" sz="2400" dirty="0"/>
          </a:p>
        </p:txBody>
      </p:sp>
      <p:sp>
        <p:nvSpPr>
          <p:cNvPr id="2" name="Title 1">
            <a:extLst>
              <a:ext uri="{FF2B5EF4-FFF2-40B4-BE49-F238E27FC236}">
                <a16:creationId xmlns:a16="http://schemas.microsoft.com/office/drawing/2014/main" id="{355C09FE-ACF2-4FC8-80A8-6C0EF3D02043}"/>
              </a:ext>
            </a:extLst>
          </p:cNvPr>
          <p:cNvSpPr>
            <a:spLocks noGrp="1"/>
          </p:cNvSpPr>
          <p:nvPr>
            <p:ph type="ctrTitle"/>
          </p:nvPr>
        </p:nvSpPr>
        <p:spPr>
          <a:xfrm>
            <a:off x="575094" y="691755"/>
            <a:ext cx="6740106" cy="603646"/>
          </a:xfrm>
        </p:spPr>
        <p:txBody>
          <a:bodyPr wrap="square" anchor="t">
            <a:normAutofit fontScale="90000"/>
          </a:bodyPr>
          <a:lstStyle/>
          <a:p>
            <a:r>
              <a:rPr lang="en-GB" dirty="0"/>
              <a:t>Virtual First</a:t>
            </a:r>
            <a:br>
              <a:rPr lang="en-GB" dirty="0"/>
            </a:br>
            <a:br>
              <a:rPr lang="en-GB" dirty="0"/>
            </a:br>
            <a:r>
              <a:rPr lang="en-GB" dirty="0"/>
              <a:t>Discuss in your groups and note down so that you can present the results of your group:</a:t>
            </a:r>
            <a:br>
              <a:rPr lang="en-GB" dirty="0"/>
            </a:br>
            <a:br>
              <a:rPr lang="en-GB" dirty="0"/>
            </a:br>
            <a:endParaRPr lang="en-GB" dirty="0"/>
          </a:p>
        </p:txBody>
      </p:sp>
      <p:sp>
        <p:nvSpPr>
          <p:cNvPr id="16" name="Subtitle 3">
            <a:extLst>
              <a:ext uri="{FF2B5EF4-FFF2-40B4-BE49-F238E27FC236}">
                <a16:creationId xmlns:a16="http://schemas.microsoft.com/office/drawing/2014/main" id="{9EDF39B5-9332-7CC3-1141-6E5F87F3B6EB}"/>
              </a:ext>
            </a:extLst>
          </p:cNvPr>
          <p:cNvSpPr>
            <a:spLocks noGrp="1"/>
          </p:cNvSpPr>
          <p:nvPr>
            <p:ph type="subTitle" idx="2"/>
          </p:nvPr>
        </p:nvSpPr>
        <p:spPr>
          <a:xfrm>
            <a:off x="575094" y="1981203"/>
            <a:ext cx="6740106" cy="4191002"/>
          </a:xfrm>
        </p:spPr>
        <p:txBody>
          <a:bodyPr wrap="square" anchor="t">
            <a:normAutofit/>
          </a:bodyPr>
          <a:lstStyle/>
          <a:p>
            <a:r>
              <a:rPr lang="en-GB" dirty="0">
                <a:effectLst/>
              </a:rPr>
              <a:t>.</a:t>
            </a:r>
          </a:p>
          <a:p>
            <a:endParaRPr lang="en-US" dirty="0"/>
          </a:p>
          <a:p>
            <a:endParaRPr lang="en-US" dirty="0"/>
          </a:p>
          <a:p>
            <a:r>
              <a:rPr lang="en-US" dirty="0"/>
              <a:t>Which was the best virtual conference you have experienced? What were the key features that you liked about this conference?</a:t>
            </a:r>
          </a:p>
          <a:p>
            <a:endParaRPr lang="en-US" dirty="0"/>
          </a:p>
          <a:p>
            <a:r>
              <a:rPr lang="en-US" dirty="0"/>
              <a:t>Which was the best hybrid conference you have experienced? Again, please summarize what made it good?</a:t>
            </a:r>
          </a:p>
          <a:p>
            <a:endParaRPr lang="en-US" dirty="0"/>
          </a:p>
          <a:p>
            <a:r>
              <a:rPr lang="en-US" dirty="0"/>
              <a:t>Blue sky thinking: Collect your ideas for an engaging online event</a:t>
            </a:r>
          </a:p>
          <a:p>
            <a:endParaRPr lang="en-US" dirty="0"/>
          </a:p>
          <a:p>
            <a:endParaRPr lang="en-US" dirty="0"/>
          </a:p>
          <a:p>
            <a:endParaRPr lang="en-US" dirty="0"/>
          </a:p>
        </p:txBody>
      </p:sp>
    </p:spTree>
    <p:extLst>
      <p:ext uri="{BB962C8B-B14F-4D97-AF65-F5344CB8AC3E}">
        <p14:creationId xmlns:p14="http://schemas.microsoft.com/office/powerpoint/2010/main" val="394191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FF72C-1E50-4BB7-BCA9-A3DFE1F98E0E}"/>
              </a:ext>
            </a:extLst>
          </p:cNvPr>
          <p:cNvSpPr>
            <a:spLocks noGrp="1"/>
          </p:cNvSpPr>
          <p:nvPr>
            <p:ph type="body" idx="1"/>
          </p:nvPr>
        </p:nvSpPr>
        <p:spPr/>
        <p:txBody>
          <a:bodyPr/>
          <a:lstStyle/>
          <a:p>
            <a:pPr marL="114300" indent="0">
              <a:buNone/>
            </a:pPr>
            <a:r>
              <a:rPr lang="en-GB" sz="2400" dirty="0"/>
              <a:t>Rotate locations for international in-person conferences and make them hybrid to aid inclusion and diversity, reduce carbon and promote of equitable participation.</a:t>
            </a:r>
          </a:p>
        </p:txBody>
      </p:sp>
      <p:sp>
        <p:nvSpPr>
          <p:cNvPr id="3" name="Title 2">
            <a:extLst>
              <a:ext uri="{FF2B5EF4-FFF2-40B4-BE49-F238E27FC236}">
                <a16:creationId xmlns:a16="http://schemas.microsoft.com/office/drawing/2014/main" id="{1A288910-7BA3-4419-A5A3-092A63F71010}"/>
              </a:ext>
            </a:extLst>
          </p:cNvPr>
          <p:cNvSpPr>
            <a:spLocks noGrp="1"/>
          </p:cNvSpPr>
          <p:nvPr>
            <p:ph type="ctrTitle"/>
          </p:nvPr>
        </p:nvSpPr>
        <p:spPr/>
        <p:txBody>
          <a:bodyPr/>
          <a:lstStyle/>
          <a:p>
            <a:r>
              <a:rPr lang="en-GB" dirty="0"/>
              <a:t>Geographic Flexibility </a:t>
            </a:r>
          </a:p>
        </p:txBody>
      </p:sp>
      <p:sp>
        <p:nvSpPr>
          <p:cNvPr id="4" name="Subtitle 3">
            <a:extLst>
              <a:ext uri="{FF2B5EF4-FFF2-40B4-BE49-F238E27FC236}">
                <a16:creationId xmlns:a16="http://schemas.microsoft.com/office/drawing/2014/main" id="{C8DC9D03-434F-4D26-8A8F-3333DC2C5796}"/>
              </a:ext>
            </a:extLst>
          </p:cNvPr>
          <p:cNvSpPr>
            <a:spLocks noGrp="1"/>
          </p:cNvSpPr>
          <p:nvPr>
            <p:ph type="subTitle" idx="2"/>
          </p:nvPr>
        </p:nvSpPr>
        <p:spPr/>
        <p:txBody>
          <a:bodyPr/>
          <a:lstStyle/>
          <a:p>
            <a:r>
              <a:rPr kumimoji="0" lang="en-GB" sz="2700" b="0" i="0" u="none" strike="noStrike" kern="0" cap="none" spc="0" normalizeH="0" baseline="0" noProof="0" dirty="0">
                <a:ln>
                  <a:noFill/>
                </a:ln>
                <a:solidFill>
                  <a:srgbClr val="1E3250"/>
                </a:solidFill>
                <a:effectLst/>
                <a:uLnTx/>
                <a:uFillTx/>
                <a:latin typeface="Arial"/>
                <a:cs typeface="Arial"/>
                <a:sym typeface="Arial"/>
              </a:rPr>
              <a:t>Discuss in your groups and note down so that you can present the results of your group:</a:t>
            </a:r>
          </a:p>
          <a:p>
            <a:endParaRPr lang="en-GB" sz="2700" dirty="0">
              <a:latin typeface="Arial"/>
              <a:cs typeface="Arial"/>
              <a:sym typeface="Arial"/>
            </a:endParaRPr>
          </a:p>
          <a:p>
            <a:r>
              <a:rPr lang="en-GB" dirty="0">
                <a:sym typeface="Arial"/>
              </a:rPr>
              <a:t>Could you imagine the global forum or other international events taking place on a different continent each time?</a:t>
            </a:r>
          </a:p>
          <a:p>
            <a:endParaRPr lang="en-GB" dirty="0">
              <a:sym typeface="Arial"/>
            </a:endParaRPr>
          </a:p>
          <a:p>
            <a:r>
              <a:rPr lang="en-GB" dirty="0">
                <a:sym typeface="Arial"/>
              </a:rPr>
              <a:t>How could the need for in-person conferences be achieved while reducing travel?</a:t>
            </a:r>
          </a:p>
          <a:p>
            <a:endParaRPr kumimoji="0" lang="en-GB" sz="2700" b="0" i="0" u="none" strike="noStrike" kern="0" cap="none" spc="0" normalizeH="0" baseline="0" noProof="0" dirty="0">
              <a:ln>
                <a:noFill/>
              </a:ln>
              <a:solidFill>
                <a:srgbClr val="1E3250"/>
              </a:solidFill>
              <a:effectLst/>
              <a:uLnTx/>
              <a:uFillTx/>
              <a:latin typeface="Arial"/>
              <a:cs typeface="Arial"/>
              <a:sym typeface="Arial"/>
            </a:endParaRPr>
          </a:p>
          <a:p>
            <a:endParaRPr lang="en-GB" sz="2700" dirty="0">
              <a:latin typeface="Arial"/>
              <a:cs typeface="Arial"/>
              <a:sym typeface="Arial"/>
            </a:endParaRPr>
          </a:p>
          <a:p>
            <a:br>
              <a:rPr kumimoji="0" lang="en-GB" sz="2700" b="0" i="0" u="none" strike="noStrike" kern="0" cap="none" spc="0" normalizeH="0" baseline="0" noProof="0" dirty="0">
                <a:ln>
                  <a:noFill/>
                </a:ln>
                <a:solidFill>
                  <a:srgbClr val="1E3250"/>
                </a:solidFill>
                <a:effectLst/>
                <a:uLnTx/>
                <a:uFillTx/>
                <a:latin typeface="Arial"/>
                <a:cs typeface="Arial"/>
                <a:sym typeface="Arial"/>
              </a:rPr>
            </a:br>
            <a:endParaRPr lang="en-GB" dirty="0"/>
          </a:p>
        </p:txBody>
      </p:sp>
    </p:spTree>
    <p:extLst>
      <p:ext uri="{BB962C8B-B14F-4D97-AF65-F5344CB8AC3E}">
        <p14:creationId xmlns:p14="http://schemas.microsoft.com/office/powerpoint/2010/main" val="258442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B6386C-289A-4536-9B2F-7BE19186F779}"/>
              </a:ext>
            </a:extLst>
          </p:cNvPr>
          <p:cNvSpPr>
            <a:spLocks noGrp="1"/>
          </p:cNvSpPr>
          <p:nvPr>
            <p:ph type="ctrTitle"/>
          </p:nvPr>
        </p:nvSpPr>
        <p:spPr>
          <a:xfrm>
            <a:off x="575094" y="383971"/>
            <a:ext cx="11172406" cy="603646"/>
          </a:xfrm>
        </p:spPr>
        <p:txBody>
          <a:bodyPr/>
          <a:lstStyle/>
          <a:p>
            <a:r>
              <a:rPr lang="en-GB" dirty="0"/>
              <a:t>Five Fundamentals</a:t>
            </a:r>
          </a:p>
        </p:txBody>
      </p:sp>
      <p:sp>
        <p:nvSpPr>
          <p:cNvPr id="6" name="Subtitle 5">
            <a:extLst>
              <a:ext uri="{FF2B5EF4-FFF2-40B4-BE49-F238E27FC236}">
                <a16:creationId xmlns:a16="http://schemas.microsoft.com/office/drawing/2014/main" id="{C9DC58D1-D170-4947-A58C-377A851170DF}"/>
              </a:ext>
            </a:extLst>
          </p:cNvPr>
          <p:cNvSpPr>
            <a:spLocks noGrp="1"/>
          </p:cNvSpPr>
          <p:nvPr>
            <p:ph type="subTitle" idx="1"/>
          </p:nvPr>
        </p:nvSpPr>
        <p:spPr>
          <a:xfrm>
            <a:off x="444500" y="891822"/>
            <a:ext cx="11303000" cy="5280384"/>
          </a:xfrm>
        </p:spPr>
        <p:txBody>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Virtual First:</a:t>
            </a:r>
            <a:r>
              <a:rPr lang="en-GB" sz="1800" dirty="0">
                <a:effectLst/>
                <a:latin typeface="Calibri" panose="020F0502020204030204" pitchFamily="34" charset="0"/>
                <a:ea typeface="Calibri" panose="020F0502020204030204" pitchFamily="34" charset="0"/>
                <a:cs typeface="Arial" panose="020B0604020202020204" pitchFamily="34" charset="0"/>
              </a:rPr>
              <a:t> Endeavor to organize meetings in a virtual setting whenever feasible, particularly if attendees would need to engage in lengthy air travel. Strive to make these online events as engaging and dynamic as possible.</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b="1" dirty="0">
                <a:effectLst/>
                <a:latin typeface="Calibri" panose="020F0502020204030204" pitchFamily="34" charset="0"/>
                <a:ea typeface="Calibri" panose="020F0502020204030204" pitchFamily="34" charset="0"/>
                <a:cs typeface="Arial" panose="020B0604020202020204" pitchFamily="34" charset="0"/>
              </a:rPr>
              <a:t>Geographic Flexibility: </a:t>
            </a:r>
            <a:r>
              <a:rPr lang="en-GB" sz="1800" dirty="0">
                <a:effectLst/>
                <a:latin typeface="Calibri" panose="020F0502020204030204" pitchFamily="34" charset="0"/>
                <a:ea typeface="Calibri" panose="020F0502020204030204" pitchFamily="34" charset="0"/>
                <a:cs typeface="Arial" panose="020B0604020202020204" pitchFamily="34" charset="0"/>
              </a:rPr>
              <a:t>Rotate locations for international in-person conferences and make then hybrid to aid inclusion and diversity, reduce carbon and promote of equitable participation.</a:t>
            </a:r>
          </a:p>
          <a:p>
            <a:endParaRPr lang="en-GB" dirty="0"/>
          </a:p>
          <a:p>
            <a:r>
              <a:rPr lang="en-GB" sz="2000" b="1" dirty="0"/>
              <a:t>Travel Methods: </a:t>
            </a:r>
            <a:r>
              <a:rPr lang="en-GB" sz="2000" dirty="0"/>
              <a:t>Consider air travel as a final option and promote the use of public transportation for all face-to-face meetings. Emphasize the importance of in-person attendance particularly at more localized gatherings. Encourage travel by train where possible.</a:t>
            </a:r>
          </a:p>
          <a:p>
            <a:r>
              <a:rPr lang="en-GB" sz="2000" b="1" dirty="0"/>
              <a:t>Event Sustainability: </a:t>
            </a:r>
            <a:r>
              <a:rPr lang="en-GB" sz="2000" dirty="0"/>
              <a:t>Institute sustainability guidelines to ensure your conference or meeting is as sustainable as possible. Consider being ‘default veg’, ask attendees to report their travel carbon footprint, offer drinks in reusable bottles/cups/glasses and consider the contents of any goodie bags.</a:t>
            </a:r>
          </a:p>
          <a:p>
            <a:r>
              <a:rPr lang="en-GB" sz="2000" b="1" dirty="0"/>
              <a:t>Continuous Enhancement: </a:t>
            </a:r>
            <a:r>
              <a:rPr lang="en-GB" sz="2000" dirty="0"/>
              <a:t>Strive for improvement and excellence in all endeavours. Learn from both successes and failures and utilize these insights to inform future actions. Foster a culture that values feedback, encourages learning, and adapts to change.</a:t>
            </a:r>
          </a:p>
          <a:p>
            <a:endParaRPr lang="en-GB" dirty="0"/>
          </a:p>
          <a:p>
            <a:endParaRPr lang="en-GB" dirty="0"/>
          </a:p>
        </p:txBody>
      </p:sp>
    </p:spTree>
    <p:extLst>
      <p:ext uri="{BB962C8B-B14F-4D97-AF65-F5344CB8AC3E}">
        <p14:creationId xmlns:p14="http://schemas.microsoft.com/office/powerpoint/2010/main" val="149985187"/>
      </p:ext>
    </p:extLst>
  </p:cSld>
  <p:clrMapOvr>
    <a:masterClrMapping/>
  </p:clrMapOvr>
</p:sld>
</file>

<file path=ppt/theme/theme1.xml><?xml version="1.0" encoding="utf-8"?>
<a:theme xmlns:a="http://schemas.openxmlformats.org/drawingml/2006/main" name="GC Master">
  <a:themeElements>
    <a:clrScheme name="Custom 4">
      <a:dk1>
        <a:srgbClr val="1E3250"/>
      </a:dk1>
      <a:lt1>
        <a:srgbClr val="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Widescreen</PresentationFormat>
  <Paragraphs>108</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Mali Light</vt:lpstr>
      <vt:lpstr>Arial</vt:lpstr>
      <vt:lpstr>Verdana</vt:lpstr>
      <vt:lpstr>Calibri</vt:lpstr>
      <vt:lpstr>GC Master</vt:lpstr>
      <vt:lpstr>PowerPoint Presentation</vt:lpstr>
      <vt:lpstr>Agenda</vt:lpstr>
      <vt:lpstr>PowerPoint Presentation</vt:lpstr>
      <vt:lpstr>Next Steps</vt:lpstr>
      <vt:lpstr>Read more about transport and food</vt:lpstr>
      <vt:lpstr>The Climate Literacy Training</vt:lpstr>
      <vt:lpstr>Virtual First  Discuss in your groups and note down so that you can present the results of your group:  </vt:lpstr>
      <vt:lpstr>Geographic Flexibility </vt:lpstr>
      <vt:lpstr>Five Fundamentals</vt:lpstr>
      <vt:lpstr>Five Fundamentals</vt:lpstr>
      <vt:lpstr>Please share your best resources with us and everyone else!   Send to CLIMATE@UNPRME.ORG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 Global Compact</dc:creator>
  <cp:lastModifiedBy>Ward, Laura</cp:lastModifiedBy>
  <cp:revision>6</cp:revision>
  <dcterms:modified xsi:type="dcterms:W3CDTF">2023-07-31T13:31:31Z</dcterms:modified>
</cp:coreProperties>
</file>