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8.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7" r:id="rId5"/>
    <p:sldMasterId id="2147483741" r:id="rId6"/>
    <p:sldMasterId id="2147483747" r:id="rId7"/>
    <p:sldMasterId id="2147483790" r:id="rId8"/>
    <p:sldMasterId id="2147483813" r:id="rId9"/>
    <p:sldMasterId id="2147483825" r:id="rId10"/>
    <p:sldMasterId id="2147483832" r:id="rId11"/>
    <p:sldMasterId id="2147483868" r:id="rId12"/>
  </p:sldMasterIdLst>
  <p:notesMasterIdLst>
    <p:notesMasterId r:id="rId44"/>
  </p:notesMasterIdLst>
  <p:sldIdLst>
    <p:sldId id="256" r:id="rId13"/>
    <p:sldId id="2161" r:id="rId14"/>
    <p:sldId id="2085" r:id="rId15"/>
    <p:sldId id="2167" r:id="rId16"/>
    <p:sldId id="1546" r:id="rId17"/>
    <p:sldId id="1585" r:id="rId18"/>
    <p:sldId id="2156" r:id="rId19"/>
    <p:sldId id="2168" r:id="rId20"/>
    <p:sldId id="261" r:id="rId21"/>
    <p:sldId id="266" r:id="rId22"/>
    <p:sldId id="2164" r:id="rId23"/>
    <p:sldId id="1581" r:id="rId24"/>
    <p:sldId id="2092" r:id="rId25"/>
    <p:sldId id="2093" r:id="rId26"/>
    <p:sldId id="2091" r:id="rId27"/>
    <p:sldId id="2169" r:id="rId28"/>
    <p:sldId id="258" r:id="rId29"/>
    <p:sldId id="2159" r:id="rId30"/>
    <p:sldId id="2160" r:id="rId31"/>
    <p:sldId id="2165" r:id="rId32"/>
    <p:sldId id="2166" r:id="rId33"/>
    <p:sldId id="283" r:id="rId34"/>
    <p:sldId id="2094" r:id="rId35"/>
    <p:sldId id="2095" r:id="rId36"/>
    <p:sldId id="2162" r:id="rId37"/>
    <p:sldId id="274" r:id="rId38"/>
    <p:sldId id="2170" r:id="rId39"/>
    <p:sldId id="2158" r:id="rId40"/>
    <p:sldId id="2163" r:id="rId41"/>
    <p:sldId id="1568" r:id="rId42"/>
    <p:sldId id="1566" r:id="rId43"/>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4108C7-DF0F-673F-37F3-EE27DAD13C9E}" name="Winfield, Fiona" initials="WF" userId="S::fiona.winfield@ntu.ac.uk::d37310e7-4adc-4a58-8e97-70c8cbb978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BCDC"/>
    <a:srgbClr val="821E69"/>
    <a:srgbClr val="C7017F"/>
    <a:srgbClr val="6F6258"/>
    <a:srgbClr val="9E043D"/>
    <a:srgbClr val="E5E5E5"/>
    <a:srgbClr val="E6005B"/>
    <a:srgbClr val="BB3F07"/>
    <a:srgbClr val="C7D533"/>
    <a:srgbClr val="F07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84" autoAdjust="0"/>
    <p:restoredTop sz="82831" autoAdjust="0"/>
  </p:normalViewPr>
  <p:slideViewPr>
    <p:cSldViewPr snapToGrid="0" snapToObjects="1">
      <p:cViewPr varScale="1">
        <p:scale>
          <a:sx n="55" d="100"/>
          <a:sy n="55" d="100"/>
        </p:scale>
        <p:origin x="904" y="4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4" Type="http://schemas.openxmlformats.org/officeDocument/2006/relationships/image" Target="../media/image4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4"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EC9D00-7D4D-4724-8FD8-FD2C6C4E492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NL"/>
        </a:p>
      </dgm:t>
    </dgm:pt>
    <dgm:pt modelId="{288CA17F-010F-47C8-82E8-CDB1F0BD8907}">
      <dgm:prSet phldrT="[Text]"/>
      <dgm:spPr/>
      <dgm:t>
        <a:bodyPr/>
        <a:lstStyle/>
        <a:p>
          <a:pPr algn="ctr"/>
          <a:r>
            <a:rPr lang="en-GB" dirty="0">
              <a:solidFill>
                <a:schemeClr val="tx1"/>
              </a:solidFill>
            </a:rPr>
            <a:t>Climate change mitigation focused on solutions</a:t>
          </a:r>
          <a:endParaRPr lang="en-NL" dirty="0"/>
        </a:p>
      </dgm:t>
    </dgm:pt>
    <dgm:pt modelId="{6C1D7178-DE3F-4DC4-96C7-58A871042227}" type="parTrans" cxnId="{6C26FC64-702E-440D-BBFF-AD6F174E9BD0}">
      <dgm:prSet/>
      <dgm:spPr/>
      <dgm:t>
        <a:bodyPr/>
        <a:lstStyle/>
        <a:p>
          <a:pPr algn="ctr"/>
          <a:endParaRPr lang="en-NL"/>
        </a:p>
      </dgm:t>
    </dgm:pt>
    <dgm:pt modelId="{B8DAD99D-2EBA-454E-B39F-0F0B84B7C56F}" type="sibTrans" cxnId="{6C26FC64-702E-440D-BBFF-AD6F174E9BD0}">
      <dgm:prSet/>
      <dgm:spPr/>
      <dgm:t>
        <a:bodyPr/>
        <a:lstStyle/>
        <a:p>
          <a:pPr algn="ctr"/>
          <a:endParaRPr lang="en-NL"/>
        </a:p>
      </dgm:t>
    </dgm:pt>
    <dgm:pt modelId="{EAAB7796-74AE-4689-8B04-9053AFD29681}">
      <dgm:prSet phldrT="[Text]"/>
      <dgm:spPr/>
      <dgm:t>
        <a:bodyPr/>
        <a:lstStyle/>
        <a:p>
          <a:pPr algn="ctr"/>
          <a:r>
            <a:rPr lang="en-GB" dirty="0"/>
            <a:t>Interactive teaching material</a:t>
          </a:r>
          <a:endParaRPr lang="en-NL" dirty="0"/>
        </a:p>
      </dgm:t>
    </dgm:pt>
    <dgm:pt modelId="{460FDE6B-C990-4567-A97D-8CE92DF5C9F2}" type="parTrans" cxnId="{2625F2E7-DF7E-4A06-9702-070DED043143}">
      <dgm:prSet/>
      <dgm:spPr/>
      <dgm:t>
        <a:bodyPr/>
        <a:lstStyle/>
        <a:p>
          <a:pPr algn="ctr"/>
          <a:endParaRPr lang="en-NL"/>
        </a:p>
      </dgm:t>
    </dgm:pt>
    <dgm:pt modelId="{DBDA2ACF-7408-4288-A40D-2DE9427DF32E}" type="sibTrans" cxnId="{2625F2E7-DF7E-4A06-9702-070DED043143}">
      <dgm:prSet/>
      <dgm:spPr/>
      <dgm:t>
        <a:bodyPr/>
        <a:lstStyle/>
        <a:p>
          <a:pPr algn="ctr"/>
          <a:endParaRPr lang="en-NL"/>
        </a:p>
      </dgm:t>
    </dgm:pt>
    <dgm:pt modelId="{E9A84F13-52FC-45F9-9914-98752192E741}">
      <dgm:prSet phldrT="[Text]"/>
      <dgm:spPr/>
      <dgm:t>
        <a:bodyPr/>
        <a:lstStyle/>
        <a:p>
          <a:pPr algn="ctr"/>
          <a:r>
            <a:rPr lang="en-GB" dirty="0"/>
            <a:t>MIT Sloan &amp; Climate Interactive Simulation tool </a:t>
          </a:r>
          <a:endParaRPr lang="en-NL" dirty="0"/>
        </a:p>
      </dgm:t>
    </dgm:pt>
    <dgm:pt modelId="{AE41392D-7902-40C5-8641-A2A61F1AF4D6}" type="parTrans" cxnId="{01DA5A4C-589D-4FA9-8A25-12B4A766B5DF}">
      <dgm:prSet/>
      <dgm:spPr/>
      <dgm:t>
        <a:bodyPr/>
        <a:lstStyle/>
        <a:p>
          <a:pPr algn="ctr"/>
          <a:endParaRPr lang="en-NL"/>
        </a:p>
      </dgm:t>
    </dgm:pt>
    <dgm:pt modelId="{5451EB49-B932-4DDA-8764-16538FDD296B}" type="sibTrans" cxnId="{01DA5A4C-589D-4FA9-8A25-12B4A766B5DF}">
      <dgm:prSet/>
      <dgm:spPr/>
      <dgm:t>
        <a:bodyPr/>
        <a:lstStyle/>
        <a:p>
          <a:pPr algn="ctr"/>
          <a:endParaRPr lang="en-NL"/>
        </a:p>
      </dgm:t>
    </dgm:pt>
    <dgm:pt modelId="{693AB9D4-59AB-4AE9-A0ED-EEC538033421}">
      <dgm:prSet/>
      <dgm:spPr/>
      <dgm:t>
        <a:bodyPr/>
        <a:lstStyle/>
        <a:p>
          <a:pPr algn="ctr"/>
          <a:r>
            <a:rPr lang="en-GB" dirty="0"/>
            <a:t>Certificates for you and your students</a:t>
          </a:r>
          <a:endParaRPr lang="en-NL" dirty="0"/>
        </a:p>
      </dgm:t>
    </dgm:pt>
    <dgm:pt modelId="{CBA92C69-736A-4B07-BB73-1E2A9B937B26}" type="parTrans" cxnId="{7A796FD2-326F-4B5A-9A70-587DFC35559D}">
      <dgm:prSet/>
      <dgm:spPr/>
      <dgm:t>
        <a:bodyPr/>
        <a:lstStyle/>
        <a:p>
          <a:pPr algn="ctr"/>
          <a:endParaRPr lang="en-NL"/>
        </a:p>
      </dgm:t>
    </dgm:pt>
    <dgm:pt modelId="{1272EF4D-94B3-4F95-BC95-B1B64D49CE2C}" type="sibTrans" cxnId="{7A796FD2-326F-4B5A-9A70-587DFC35559D}">
      <dgm:prSet/>
      <dgm:spPr/>
      <dgm:t>
        <a:bodyPr/>
        <a:lstStyle/>
        <a:p>
          <a:pPr algn="ctr"/>
          <a:endParaRPr lang="en-NL"/>
        </a:p>
      </dgm:t>
    </dgm:pt>
    <dgm:pt modelId="{D1703DA8-CB43-4CE2-89F3-0AE2985318B0}" type="pres">
      <dgm:prSet presAssocID="{89EC9D00-7D4D-4724-8FD8-FD2C6C4E492A}" presName="Name0" presStyleCnt="0">
        <dgm:presLayoutVars>
          <dgm:dir/>
          <dgm:resizeHandles val="exact"/>
        </dgm:presLayoutVars>
      </dgm:prSet>
      <dgm:spPr/>
    </dgm:pt>
    <dgm:pt modelId="{DBBD1058-A32C-4A27-BDD0-E5B4ECE68118}" type="pres">
      <dgm:prSet presAssocID="{288CA17F-010F-47C8-82E8-CDB1F0BD8907}" presName="compNode" presStyleCnt="0"/>
      <dgm:spPr/>
    </dgm:pt>
    <dgm:pt modelId="{CD6A562E-7197-486F-BE97-DFBC2CFF3D7E}" type="pres">
      <dgm:prSet presAssocID="{288CA17F-010F-47C8-82E8-CDB1F0BD8907}" presName="pictRect" presStyleLbl="node1" presStyleIdx="0" presStyleCnt="4"/>
      <dgm:spPr>
        <a:blipFill rotWithShape="1">
          <a:blip xmlns:r="http://schemas.openxmlformats.org/officeDocument/2006/relationships" r:embed="rId1"/>
          <a:srcRect/>
          <a:stretch>
            <a:fillRect l="-2000" r="-2000"/>
          </a:stretch>
        </a:blipFill>
      </dgm:spPr>
    </dgm:pt>
    <dgm:pt modelId="{4D876F06-6DDD-4D83-890F-4D029BA745C5}" type="pres">
      <dgm:prSet presAssocID="{288CA17F-010F-47C8-82E8-CDB1F0BD8907}" presName="textRect" presStyleLbl="revTx" presStyleIdx="0" presStyleCnt="4">
        <dgm:presLayoutVars>
          <dgm:bulletEnabled val="1"/>
        </dgm:presLayoutVars>
      </dgm:prSet>
      <dgm:spPr/>
    </dgm:pt>
    <dgm:pt modelId="{2341538B-5564-45EE-8A9A-9A7D47930EEA}" type="pres">
      <dgm:prSet presAssocID="{B8DAD99D-2EBA-454E-B39F-0F0B84B7C56F}" presName="sibTrans" presStyleLbl="sibTrans2D1" presStyleIdx="0" presStyleCnt="0"/>
      <dgm:spPr/>
    </dgm:pt>
    <dgm:pt modelId="{055E91EC-143C-40DC-A478-6FEF82A389E8}" type="pres">
      <dgm:prSet presAssocID="{EAAB7796-74AE-4689-8B04-9053AFD29681}" presName="compNode" presStyleCnt="0"/>
      <dgm:spPr/>
    </dgm:pt>
    <dgm:pt modelId="{D09A07F7-6B08-419A-929B-35B77FEFD7CC}" type="pres">
      <dgm:prSet presAssocID="{EAAB7796-74AE-4689-8B04-9053AFD29681}" presName="pictRect" presStyleLbl="node1" presStyleIdx="1" presStyleCnt="4"/>
      <dgm:spPr>
        <a:blipFill rotWithShape="1">
          <a:blip xmlns:r="http://schemas.openxmlformats.org/officeDocument/2006/relationships" r:embed="rId2"/>
          <a:srcRect/>
          <a:stretch>
            <a:fillRect l="-2000" r="-2000"/>
          </a:stretch>
        </a:blipFill>
      </dgm:spPr>
    </dgm:pt>
    <dgm:pt modelId="{8C75DDDE-D4AF-4EFE-93CD-C3BF02253519}" type="pres">
      <dgm:prSet presAssocID="{EAAB7796-74AE-4689-8B04-9053AFD29681}" presName="textRect" presStyleLbl="revTx" presStyleIdx="1" presStyleCnt="4">
        <dgm:presLayoutVars>
          <dgm:bulletEnabled val="1"/>
        </dgm:presLayoutVars>
      </dgm:prSet>
      <dgm:spPr/>
    </dgm:pt>
    <dgm:pt modelId="{9BE3FF69-2864-47E9-A5DB-307E08D44A81}" type="pres">
      <dgm:prSet presAssocID="{DBDA2ACF-7408-4288-A40D-2DE9427DF32E}" presName="sibTrans" presStyleLbl="sibTrans2D1" presStyleIdx="0" presStyleCnt="0"/>
      <dgm:spPr/>
    </dgm:pt>
    <dgm:pt modelId="{64AB5C60-0E12-4DD7-8279-C03B5B5B1594}" type="pres">
      <dgm:prSet presAssocID="{E9A84F13-52FC-45F9-9914-98752192E741}" presName="compNode" presStyleCnt="0"/>
      <dgm:spPr/>
    </dgm:pt>
    <dgm:pt modelId="{ADD7C7E1-30A0-4713-8F27-30F74E1E2C57}" type="pres">
      <dgm:prSet presAssocID="{E9A84F13-52FC-45F9-9914-98752192E741}" presName="pictRect" presStyleLbl="node1" presStyleIdx="2" presStyleCnt="4"/>
      <dgm:spPr>
        <a:blipFill rotWithShape="1">
          <a:blip xmlns:r="http://schemas.openxmlformats.org/officeDocument/2006/relationships" r:embed="rId3"/>
          <a:srcRect/>
          <a:stretch>
            <a:fillRect l="-2000" r="-2000"/>
          </a:stretch>
        </a:blipFill>
      </dgm:spPr>
    </dgm:pt>
    <dgm:pt modelId="{1EE91406-2FB8-46B7-B726-80C89895A895}" type="pres">
      <dgm:prSet presAssocID="{E9A84F13-52FC-45F9-9914-98752192E741}" presName="textRect" presStyleLbl="revTx" presStyleIdx="2" presStyleCnt="4">
        <dgm:presLayoutVars>
          <dgm:bulletEnabled val="1"/>
        </dgm:presLayoutVars>
      </dgm:prSet>
      <dgm:spPr/>
    </dgm:pt>
    <dgm:pt modelId="{77A89643-6148-4D94-B862-61DA29EBBEA4}" type="pres">
      <dgm:prSet presAssocID="{5451EB49-B932-4DDA-8764-16538FDD296B}" presName="sibTrans" presStyleLbl="sibTrans2D1" presStyleIdx="0" presStyleCnt="0"/>
      <dgm:spPr/>
    </dgm:pt>
    <dgm:pt modelId="{51B9BC2B-9E44-4DAC-B6D8-83A4E93968FA}" type="pres">
      <dgm:prSet presAssocID="{693AB9D4-59AB-4AE9-A0ED-EEC538033421}" presName="compNode" presStyleCnt="0"/>
      <dgm:spPr/>
    </dgm:pt>
    <dgm:pt modelId="{DC7A39B0-3FAA-4438-BBA8-BFC9CE9EFD63}" type="pres">
      <dgm:prSet presAssocID="{693AB9D4-59AB-4AE9-A0ED-EEC538033421}" presName="pictRect" presStyleLbl="node1" presStyleIdx="3" presStyleCnt="4"/>
      <dgm:spPr>
        <a:blipFill rotWithShape="1">
          <a:blip xmlns:r="http://schemas.openxmlformats.org/officeDocument/2006/relationships" r:embed="rId4"/>
          <a:srcRect/>
          <a:stretch>
            <a:fillRect l="-2000" r="-2000"/>
          </a:stretch>
        </a:blipFill>
      </dgm:spPr>
    </dgm:pt>
    <dgm:pt modelId="{F86DC537-E8D6-4C90-8AF1-A480E8A5DDFD}" type="pres">
      <dgm:prSet presAssocID="{693AB9D4-59AB-4AE9-A0ED-EEC538033421}" presName="textRect" presStyleLbl="revTx" presStyleIdx="3" presStyleCnt="4">
        <dgm:presLayoutVars>
          <dgm:bulletEnabled val="1"/>
        </dgm:presLayoutVars>
      </dgm:prSet>
      <dgm:spPr/>
    </dgm:pt>
  </dgm:ptLst>
  <dgm:cxnLst>
    <dgm:cxn modelId="{5BC9EC00-265A-4EE5-B4A1-BE8DB93E13D0}" type="presOf" srcId="{E9A84F13-52FC-45F9-9914-98752192E741}" destId="{1EE91406-2FB8-46B7-B726-80C89895A895}" srcOrd="0" destOrd="0" presId="urn:microsoft.com/office/officeart/2005/8/layout/pList1"/>
    <dgm:cxn modelId="{6C26FC64-702E-440D-BBFF-AD6F174E9BD0}" srcId="{89EC9D00-7D4D-4724-8FD8-FD2C6C4E492A}" destId="{288CA17F-010F-47C8-82E8-CDB1F0BD8907}" srcOrd="0" destOrd="0" parTransId="{6C1D7178-DE3F-4DC4-96C7-58A871042227}" sibTransId="{B8DAD99D-2EBA-454E-B39F-0F0B84B7C56F}"/>
    <dgm:cxn modelId="{01DA5A4C-589D-4FA9-8A25-12B4A766B5DF}" srcId="{89EC9D00-7D4D-4724-8FD8-FD2C6C4E492A}" destId="{E9A84F13-52FC-45F9-9914-98752192E741}" srcOrd="2" destOrd="0" parTransId="{AE41392D-7902-40C5-8641-A2A61F1AF4D6}" sibTransId="{5451EB49-B932-4DDA-8764-16538FDD296B}"/>
    <dgm:cxn modelId="{A1F9DF4C-9394-4F5A-91A4-65F35562868F}" type="presOf" srcId="{89EC9D00-7D4D-4724-8FD8-FD2C6C4E492A}" destId="{D1703DA8-CB43-4CE2-89F3-0AE2985318B0}" srcOrd="0" destOrd="0" presId="urn:microsoft.com/office/officeart/2005/8/layout/pList1"/>
    <dgm:cxn modelId="{C34BB36E-BABC-430F-8E35-DCC78B01A95A}" type="presOf" srcId="{693AB9D4-59AB-4AE9-A0ED-EEC538033421}" destId="{F86DC537-E8D6-4C90-8AF1-A480E8A5DDFD}" srcOrd="0" destOrd="0" presId="urn:microsoft.com/office/officeart/2005/8/layout/pList1"/>
    <dgm:cxn modelId="{97278E5A-B5DB-4AC9-B442-AD29BF48F343}" type="presOf" srcId="{5451EB49-B932-4DDA-8764-16538FDD296B}" destId="{77A89643-6148-4D94-B862-61DA29EBBEA4}" srcOrd="0" destOrd="0" presId="urn:microsoft.com/office/officeart/2005/8/layout/pList1"/>
    <dgm:cxn modelId="{BA5D7096-9F1A-4428-93D6-AD35A46B89A2}" type="presOf" srcId="{288CA17F-010F-47C8-82E8-CDB1F0BD8907}" destId="{4D876F06-6DDD-4D83-890F-4D029BA745C5}" srcOrd="0" destOrd="0" presId="urn:microsoft.com/office/officeart/2005/8/layout/pList1"/>
    <dgm:cxn modelId="{1FBEF496-4043-4D1B-8B89-4F17E31B47B5}" type="presOf" srcId="{B8DAD99D-2EBA-454E-B39F-0F0B84B7C56F}" destId="{2341538B-5564-45EE-8A9A-9A7D47930EEA}" srcOrd="0" destOrd="0" presId="urn:microsoft.com/office/officeart/2005/8/layout/pList1"/>
    <dgm:cxn modelId="{2CF004B5-C468-4331-A155-FBAC324E236D}" type="presOf" srcId="{DBDA2ACF-7408-4288-A40D-2DE9427DF32E}" destId="{9BE3FF69-2864-47E9-A5DB-307E08D44A81}" srcOrd="0" destOrd="0" presId="urn:microsoft.com/office/officeart/2005/8/layout/pList1"/>
    <dgm:cxn modelId="{7A796FD2-326F-4B5A-9A70-587DFC35559D}" srcId="{89EC9D00-7D4D-4724-8FD8-FD2C6C4E492A}" destId="{693AB9D4-59AB-4AE9-A0ED-EEC538033421}" srcOrd="3" destOrd="0" parTransId="{CBA92C69-736A-4B07-BB73-1E2A9B937B26}" sibTransId="{1272EF4D-94B3-4F95-BC95-B1B64D49CE2C}"/>
    <dgm:cxn modelId="{7CF6C5DD-A01C-4907-8886-36CE551489EF}" type="presOf" srcId="{EAAB7796-74AE-4689-8B04-9053AFD29681}" destId="{8C75DDDE-D4AF-4EFE-93CD-C3BF02253519}" srcOrd="0" destOrd="0" presId="urn:microsoft.com/office/officeart/2005/8/layout/pList1"/>
    <dgm:cxn modelId="{2625F2E7-DF7E-4A06-9702-070DED043143}" srcId="{89EC9D00-7D4D-4724-8FD8-FD2C6C4E492A}" destId="{EAAB7796-74AE-4689-8B04-9053AFD29681}" srcOrd="1" destOrd="0" parTransId="{460FDE6B-C990-4567-A97D-8CE92DF5C9F2}" sibTransId="{DBDA2ACF-7408-4288-A40D-2DE9427DF32E}"/>
    <dgm:cxn modelId="{59BB8E91-0AE8-4B43-AA35-20F14AF14E7B}" type="presParOf" srcId="{D1703DA8-CB43-4CE2-89F3-0AE2985318B0}" destId="{DBBD1058-A32C-4A27-BDD0-E5B4ECE68118}" srcOrd="0" destOrd="0" presId="urn:microsoft.com/office/officeart/2005/8/layout/pList1"/>
    <dgm:cxn modelId="{352BB9B4-114B-490D-9B5C-0F432CFA979E}" type="presParOf" srcId="{DBBD1058-A32C-4A27-BDD0-E5B4ECE68118}" destId="{CD6A562E-7197-486F-BE97-DFBC2CFF3D7E}" srcOrd="0" destOrd="0" presId="urn:microsoft.com/office/officeart/2005/8/layout/pList1"/>
    <dgm:cxn modelId="{31886932-6B2A-48DF-BA1C-D8E709450A41}" type="presParOf" srcId="{DBBD1058-A32C-4A27-BDD0-E5B4ECE68118}" destId="{4D876F06-6DDD-4D83-890F-4D029BA745C5}" srcOrd="1" destOrd="0" presId="urn:microsoft.com/office/officeart/2005/8/layout/pList1"/>
    <dgm:cxn modelId="{A118CBF0-B876-42DC-8C3F-891B63A32DBB}" type="presParOf" srcId="{D1703DA8-CB43-4CE2-89F3-0AE2985318B0}" destId="{2341538B-5564-45EE-8A9A-9A7D47930EEA}" srcOrd="1" destOrd="0" presId="urn:microsoft.com/office/officeart/2005/8/layout/pList1"/>
    <dgm:cxn modelId="{1E483674-394D-4F4C-B8DB-6D82F23D2E0A}" type="presParOf" srcId="{D1703DA8-CB43-4CE2-89F3-0AE2985318B0}" destId="{055E91EC-143C-40DC-A478-6FEF82A389E8}" srcOrd="2" destOrd="0" presId="urn:microsoft.com/office/officeart/2005/8/layout/pList1"/>
    <dgm:cxn modelId="{0E3040B1-FAC5-4ADA-AD0F-46BF0B094617}" type="presParOf" srcId="{055E91EC-143C-40DC-A478-6FEF82A389E8}" destId="{D09A07F7-6B08-419A-929B-35B77FEFD7CC}" srcOrd="0" destOrd="0" presId="urn:microsoft.com/office/officeart/2005/8/layout/pList1"/>
    <dgm:cxn modelId="{ED5E1A46-E5E8-4967-A13B-DF5B2039FDDC}" type="presParOf" srcId="{055E91EC-143C-40DC-A478-6FEF82A389E8}" destId="{8C75DDDE-D4AF-4EFE-93CD-C3BF02253519}" srcOrd="1" destOrd="0" presId="urn:microsoft.com/office/officeart/2005/8/layout/pList1"/>
    <dgm:cxn modelId="{3B5FBB14-4CF8-4046-8770-A660726CAD2B}" type="presParOf" srcId="{D1703DA8-CB43-4CE2-89F3-0AE2985318B0}" destId="{9BE3FF69-2864-47E9-A5DB-307E08D44A81}" srcOrd="3" destOrd="0" presId="urn:microsoft.com/office/officeart/2005/8/layout/pList1"/>
    <dgm:cxn modelId="{E307ED5A-57E3-487B-AEC4-011EED55CAC2}" type="presParOf" srcId="{D1703DA8-CB43-4CE2-89F3-0AE2985318B0}" destId="{64AB5C60-0E12-4DD7-8279-C03B5B5B1594}" srcOrd="4" destOrd="0" presId="urn:microsoft.com/office/officeart/2005/8/layout/pList1"/>
    <dgm:cxn modelId="{75C785E1-F70F-4967-91F2-00F7F440255B}" type="presParOf" srcId="{64AB5C60-0E12-4DD7-8279-C03B5B5B1594}" destId="{ADD7C7E1-30A0-4713-8F27-30F74E1E2C57}" srcOrd="0" destOrd="0" presId="urn:microsoft.com/office/officeart/2005/8/layout/pList1"/>
    <dgm:cxn modelId="{9EC28D38-304C-4EF8-8092-4E00D1DF222E}" type="presParOf" srcId="{64AB5C60-0E12-4DD7-8279-C03B5B5B1594}" destId="{1EE91406-2FB8-46B7-B726-80C89895A895}" srcOrd="1" destOrd="0" presId="urn:microsoft.com/office/officeart/2005/8/layout/pList1"/>
    <dgm:cxn modelId="{60AB03A2-3CE5-4356-82E4-2238E63FB00F}" type="presParOf" srcId="{D1703DA8-CB43-4CE2-89F3-0AE2985318B0}" destId="{77A89643-6148-4D94-B862-61DA29EBBEA4}" srcOrd="5" destOrd="0" presId="urn:microsoft.com/office/officeart/2005/8/layout/pList1"/>
    <dgm:cxn modelId="{F8DC47A9-1BA5-41EB-A84C-AC78EF65C300}" type="presParOf" srcId="{D1703DA8-CB43-4CE2-89F3-0AE2985318B0}" destId="{51B9BC2B-9E44-4DAC-B6D8-83A4E93968FA}" srcOrd="6" destOrd="0" presId="urn:microsoft.com/office/officeart/2005/8/layout/pList1"/>
    <dgm:cxn modelId="{DBE0D16E-33C1-465D-AD4B-C2FA276ECF1E}" type="presParOf" srcId="{51B9BC2B-9E44-4DAC-B6D8-83A4E93968FA}" destId="{DC7A39B0-3FAA-4438-BBA8-BFC9CE9EFD63}" srcOrd="0" destOrd="0" presId="urn:microsoft.com/office/officeart/2005/8/layout/pList1"/>
    <dgm:cxn modelId="{9250AF9A-373D-457C-B222-B67668528087}" type="presParOf" srcId="{51B9BC2B-9E44-4DAC-B6D8-83A4E93968FA}" destId="{F86DC537-E8D6-4C90-8AF1-A480E8A5DDF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A562E-7197-486F-BE97-DFBC2CFF3D7E}">
      <dsp:nvSpPr>
        <dsp:cNvPr id="0" name=""/>
        <dsp:cNvSpPr/>
      </dsp:nvSpPr>
      <dsp:spPr>
        <a:xfrm>
          <a:off x="5679" y="605477"/>
          <a:ext cx="2702552" cy="1862058"/>
        </a:xfrm>
        <a:prstGeom prst="roundRect">
          <a:avLst/>
        </a:prstGeom>
        <a:blipFill rotWithShape="1">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876F06-6DDD-4D83-890F-4D029BA745C5}">
      <dsp:nvSpPr>
        <dsp:cNvPr id="0" name=""/>
        <dsp:cNvSpPr/>
      </dsp:nvSpPr>
      <dsp:spPr>
        <a:xfrm>
          <a:off x="5679"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solidFill>
                <a:schemeClr val="tx1"/>
              </a:solidFill>
            </a:rPr>
            <a:t>Climate change mitigation focused on solutions</a:t>
          </a:r>
          <a:endParaRPr lang="en-NL" sz="2100" kern="1200" dirty="0"/>
        </a:p>
      </dsp:txBody>
      <dsp:txXfrm>
        <a:off x="5679" y="2467536"/>
        <a:ext cx="2702552" cy="1002647"/>
      </dsp:txXfrm>
    </dsp:sp>
    <dsp:sp modelId="{D09A07F7-6B08-419A-929B-35B77FEFD7CC}">
      <dsp:nvSpPr>
        <dsp:cNvPr id="0" name=""/>
        <dsp:cNvSpPr/>
      </dsp:nvSpPr>
      <dsp:spPr>
        <a:xfrm>
          <a:off x="2978600" y="605477"/>
          <a:ext cx="2702552" cy="1862058"/>
        </a:xfrm>
        <a:prstGeom prst="roundRect">
          <a:avLst/>
        </a:prstGeom>
        <a:blipFill rotWithShape="1">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75DDDE-D4AF-4EFE-93CD-C3BF02253519}">
      <dsp:nvSpPr>
        <dsp:cNvPr id="0" name=""/>
        <dsp:cNvSpPr/>
      </dsp:nvSpPr>
      <dsp:spPr>
        <a:xfrm>
          <a:off x="2978600"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Interactive teaching material</a:t>
          </a:r>
          <a:endParaRPr lang="en-NL" sz="2100" kern="1200" dirty="0"/>
        </a:p>
      </dsp:txBody>
      <dsp:txXfrm>
        <a:off x="2978600" y="2467536"/>
        <a:ext cx="2702552" cy="1002647"/>
      </dsp:txXfrm>
    </dsp:sp>
    <dsp:sp modelId="{ADD7C7E1-30A0-4713-8F27-30F74E1E2C57}">
      <dsp:nvSpPr>
        <dsp:cNvPr id="0" name=""/>
        <dsp:cNvSpPr/>
      </dsp:nvSpPr>
      <dsp:spPr>
        <a:xfrm>
          <a:off x="5951522" y="605477"/>
          <a:ext cx="2702552" cy="1862058"/>
        </a:xfrm>
        <a:prstGeom prst="roundRect">
          <a:avLst/>
        </a:prstGeom>
        <a:blipFill rotWithShape="1">
          <a:blip xmlns:r="http://schemas.openxmlformats.org/officeDocument/2006/relationships" r:embed="rId3"/>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E91406-2FB8-46B7-B726-80C89895A895}">
      <dsp:nvSpPr>
        <dsp:cNvPr id="0" name=""/>
        <dsp:cNvSpPr/>
      </dsp:nvSpPr>
      <dsp:spPr>
        <a:xfrm>
          <a:off x="5951522"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MIT Sloan &amp; Climate Interactive Simulation tool </a:t>
          </a:r>
          <a:endParaRPr lang="en-NL" sz="2100" kern="1200" dirty="0"/>
        </a:p>
      </dsp:txBody>
      <dsp:txXfrm>
        <a:off x="5951522" y="2467536"/>
        <a:ext cx="2702552" cy="1002647"/>
      </dsp:txXfrm>
    </dsp:sp>
    <dsp:sp modelId="{DC7A39B0-3FAA-4438-BBA8-BFC9CE9EFD63}">
      <dsp:nvSpPr>
        <dsp:cNvPr id="0" name=""/>
        <dsp:cNvSpPr/>
      </dsp:nvSpPr>
      <dsp:spPr>
        <a:xfrm>
          <a:off x="8924444" y="605477"/>
          <a:ext cx="2702552" cy="1862058"/>
        </a:xfrm>
        <a:prstGeom prst="roundRect">
          <a:avLst/>
        </a:prstGeom>
        <a:blipFill rotWithShape="1">
          <a:blip xmlns:r="http://schemas.openxmlformats.org/officeDocument/2006/relationships" r:embed="rId4"/>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6DC537-E8D6-4C90-8AF1-A480E8A5DDFD}">
      <dsp:nvSpPr>
        <dsp:cNvPr id="0" name=""/>
        <dsp:cNvSpPr/>
      </dsp:nvSpPr>
      <dsp:spPr>
        <a:xfrm>
          <a:off x="8924444"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Certificates for you and your students</a:t>
          </a:r>
          <a:endParaRPr lang="en-NL" sz="2100" kern="1200" dirty="0"/>
        </a:p>
      </dsp:txBody>
      <dsp:txXfrm>
        <a:off x="8924444" y="2467536"/>
        <a:ext cx="2702552" cy="1002647"/>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C4181D7C-81F1-BA48-B0CF-02C398C91972}" type="datetimeFigureOut">
              <a:rPr lang="en-US" smtClean="0"/>
              <a:t>7/31/2023</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D7F88987-9C11-FC43-B2CE-3A9A6A29209B}" type="slidenum">
              <a:rPr lang="en-US" smtClean="0"/>
              <a:t>‹#›</a:t>
            </a:fld>
            <a:endParaRPr lang="en-US"/>
          </a:p>
        </p:txBody>
      </p:sp>
    </p:spTree>
    <p:extLst>
      <p:ext uri="{BB962C8B-B14F-4D97-AF65-F5344CB8AC3E}">
        <p14:creationId xmlns:p14="http://schemas.microsoft.com/office/powerpoint/2010/main" val="195001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1</a:t>
            </a:fld>
            <a:endParaRPr lang="en-US"/>
          </a:p>
        </p:txBody>
      </p:sp>
    </p:spTree>
    <p:extLst>
      <p:ext uri="{BB962C8B-B14F-4D97-AF65-F5344CB8AC3E}">
        <p14:creationId xmlns:p14="http://schemas.microsoft.com/office/powerpoint/2010/main" val="1813809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02F8B-5078-4369-A6DC-C6661B06CD6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330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 name="Google Shape;4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3048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NBS to offer three </a:t>
            </a:r>
            <a:r>
              <a:rPr lang="en-GB" dirty="0" err="1"/>
              <a:t>microcredentials</a:t>
            </a:r>
            <a:r>
              <a:rPr lang="en-GB" dirty="0"/>
              <a:t> (each worth 10 cp) that can be used towards a PG certificate (with 30 cp from elsewhere)</a:t>
            </a:r>
          </a:p>
        </p:txBody>
      </p:sp>
      <p:sp>
        <p:nvSpPr>
          <p:cNvPr id="4" name="Slide Number Placeholder 3"/>
          <p:cNvSpPr>
            <a:spLocks noGrp="1"/>
          </p:cNvSpPr>
          <p:nvPr>
            <p:ph type="sldNum" sz="quarter" idx="5"/>
          </p:nvPr>
        </p:nvSpPr>
        <p:spPr/>
        <p:txBody>
          <a:bodyPr/>
          <a:lstStyle/>
          <a:p>
            <a:fld id="{D7F88987-9C11-FC43-B2CE-3A9A6A29209B}" type="slidenum">
              <a:rPr lang="en-US" smtClean="0"/>
              <a:t>28</a:t>
            </a:fld>
            <a:endParaRPr lang="en-US"/>
          </a:p>
        </p:txBody>
      </p:sp>
    </p:spTree>
    <p:extLst>
      <p:ext uri="{BB962C8B-B14F-4D97-AF65-F5344CB8AC3E}">
        <p14:creationId xmlns:p14="http://schemas.microsoft.com/office/powerpoint/2010/main" val="1555210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 name="Google Shape;4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FontTx/>
              <a:buNone/>
            </a:pPr>
            <a:endParaRPr lang="en-US" dirty="0">
              <a:latin typeface="Century Gothic" panose="020B0502020202090204" pitchFamily="34" charset="0"/>
            </a:endParaRPr>
          </a:p>
          <a:p>
            <a:pPr marL="0" indent="0">
              <a:buFontTx/>
              <a:buNone/>
            </a:pPr>
            <a:r>
              <a:rPr lang="en-US" dirty="0">
                <a:latin typeface="Century Gothic" panose="020B0502020202090204" pitchFamily="34" charset="0"/>
              </a:rPr>
              <a:t>This is our current situation as demonstrated by </a:t>
            </a:r>
            <a:r>
              <a:rPr lang="en-US" dirty="0" err="1">
                <a:latin typeface="Century Gothic" panose="020B0502020202090204" pitchFamily="34" charset="0"/>
              </a:rPr>
              <a:t>En</a:t>
            </a:r>
            <a:r>
              <a:rPr lang="en-US" dirty="0">
                <a:latin typeface="Century Gothic" panose="020B0502020202090204" pitchFamily="34" charset="0"/>
              </a:rPr>
              <a:t>-ROADS which was developed by MIT Climate Interactive so that everyone can understand the high impact solutions and which impact they would have.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9ACC1A-9FD5-BC4C-8833-BF4A1ED2C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47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685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e1b30343c0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1e1b30343c0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5" name="Google Shape;16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11</a:t>
            </a:fld>
            <a:endParaRPr lang="en-US"/>
          </a:p>
        </p:txBody>
      </p:sp>
    </p:spTree>
    <p:extLst>
      <p:ext uri="{BB962C8B-B14F-4D97-AF65-F5344CB8AC3E}">
        <p14:creationId xmlns:p14="http://schemas.microsoft.com/office/powerpoint/2010/main" val="1734830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3" name="Google Shape;23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our Carbon Literacy Training for Business Schools we have a strong focus on these high impact solutions so that everyone in a business school, whether in teaching, research or operations would know the best actions to take.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891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if you are interested in the wider perspective on how to get everyone in the </a:t>
            </a:r>
            <a:r>
              <a:rPr lang="en-GB" b="1" dirty="0"/>
              <a:t>university</a:t>
            </a:r>
            <a:r>
              <a:rPr lang="en-GB" dirty="0"/>
              <a:t> carbon literate, NTU has made one of the two open-source tool kits for all staff and students at universities.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8086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9.xml"/><Relationship Id="rId4" Type="http://schemas.openxmlformats.org/officeDocument/2006/relationships/image" Target="../media/image24.jpg"/></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9.xml"/><Relationship Id="rId4" Type="http://schemas.openxmlformats.org/officeDocument/2006/relationships/image" Target="../media/image24.jp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9.xml"/><Relationship Id="rId4" Type="http://schemas.openxmlformats.org/officeDocument/2006/relationships/image" Target="../media/image24.jp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9.xml"/><Relationship Id="rId4" Type="http://schemas.openxmlformats.org/officeDocument/2006/relationships/image" Target="../media/image24.jp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9.xml"/><Relationship Id="rId4" Type="http://schemas.openxmlformats.org/officeDocument/2006/relationships/image" Target="../media/image24.jp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9.xml"/><Relationship Id="rId4" Type="http://schemas.openxmlformats.org/officeDocument/2006/relationships/image" Target="../media/image24.jp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9.xml"/><Relationship Id="rId4" Type="http://schemas.openxmlformats.org/officeDocument/2006/relationships/image" Target="../media/image24.jp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9.xml"/><Relationship Id="rId4" Type="http://schemas.openxmlformats.org/officeDocument/2006/relationships/image" Target="../media/image24.jp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9.xml"/><Relationship Id="rId5" Type="http://schemas.openxmlformats.org/officeDocument/2006/relationships/image" Target="../media/image24.jpg"/><Relationship Id="rId4" Type="http://schemas.openxmlformats.org/officeDocument/2006/relationships/image" Target="../media/image23.png"/></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emf"/><Relationship Id="rId1" Type="http://schemas.openxmlformats.org/officeDocument/2006/relationships/slideMaster" Target="../slideMasters/slideMaster9.xml"/><Relationship Id="rId4" Type="http://schemas.openxmlformats.org/officeDocument/2006/relationships/image" Target="../media/image24.jp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4564443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2997837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599067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064685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7/31/2023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461576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7/31/2023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86527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523542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381709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442549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217677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57282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
        <p:cNvGrpSpPr/>
        <p:nvPr/>
      </p:nvGrpSpPr>
      <p:grpSpPr>
        <a:xfrm>
          <a:off x="0" y="0"/>
          <a:ext cx="0" cy="0"/>
          <a:chOff x="0" y="0"/>
          <a:chExt cx="0" cy="0"/>
        </a:xfrm>
      </p:grpSpPr>
      <p:pic>
        <p:nvPicPr>
          <p:cNvPr id="17" name="Google Shape;17;p46"/>
          <p:cNvPicPr preferRelativeResize="0"/>
          <p:nvPr/>
        </p:nvPicPr>
        <p:blipFill rotWithShape="1">
          <a:blip r:embed="rId2">
            <a:alphaModFix/>
          </a:blip>
          <a:srcRect l="4081" t="16401" r="4079" b="20950"/>
          <a:stretch/>
        </p:blipFill>
        <p:spPr>
          <a:xfrm>
            <a:off x="0" y="0"/>
            <a:ext cx="12192000" cy="6858000"/>
          </a:xfrm>
          <a:prstGeom prst="rect">
            <a:avLst/>
          </a:prstGeom>
          <a:noFill/>
          <a:ln>
            <a:noFill/>
          </a:ln>
        </p:spPr>
      </p:pic>
      <p:sp>
        <p:nvSpPr>
          <p:cNvPr id="18" name="Google Shape;18;p46"/>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6"/>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5665690"/>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549373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47"/>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7"/>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7"/>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5" name="Google Shape;25;p47"/>
          <p:cNvPicPr preferRelativeResize="0"/>
          <p:nvPr/>
        </p:nvPicPr>
        <p:blipFill rotWithShape="1">
          <a:blip r:embed="rId2">
            <a:alphaModFix amt="50000"/>
          </a:blip>
          <a:srcRect l="12740" t="7709" r="20266" b="39178"/>
          <a:stretch/>
        </p:blipFill>
        <p:spPr>
          <a:xfrm>
            <a:off x="-1" y="0"/>
            <a:ext cx="12192001" cy="6858000"/>
          </a:xfrm>
          <a:prstGeom prst="rect">
            <a:avLst/>
          </a:prstGeom>
          <a:noFill/>
          <a:ln>
            <a:noFill/>
          </a:ln>
        </p:spPr>
      </p:pic>
    </p:spTree>
    <p:extLst>
      <p:ext uri="{BB962C8B-B14F-4D97-AF65-F5344CB8AC3E}">
        <p14:creationId xmlns:p14="http://schemas.microsoft.com/office/powerpoint/2010/main" val="18997362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26"/>
        <p:cNvGrpSpPr/>
        <p:nvPr/>
      </p:nvGrpSpPr>
      <p:grpSpPr>
        <a:xfrm>
          <a:off x="0" y="0"/>
          <a:ext cx="0" cy="0"/>
          <a:chOff x="0" y="0"/>
          <a:chExt cx="0" cy="0"/>
        </a:xfrm>
      </p:grpSpPr>
      <p:pic>
        <p:nvPicPr>
          <p:cNvPr id="27" name="Google Shape;27;p48"/>
          <p:cNvPicPr preferRelativeResize="0"/>
          <p:nvPr/>
        </p:nvPicPr>
        <p:blipFill rotWithShape="1">
          <a:blip r:embed="rId2">
            <a:alphaModFix amt="50000"/>
          </a:blip>
          <a:srcRect l="41598" t="7709" r="20268" b="39178"/>
          <a:stretch/>
        </p:blipFill>
        <p:spPr>
          <a:xfrm>
            <a:off x="1" y="1"/>
            <a:ext cx="6940058" cy="6857999"/>
          </a:xfrm>
          <a:prstGeom prst="rect">
            <a:avLst/>
          </a:prstGeom>
          <a:noFill/>
          <a:ln>
            <a:noFill/>
          </a:ln>
        </p:spPr>
      </p:pic>
      <p:sp>
        <p:nvSpPr>
          <p:cNvPr id="28" name="Google Shape;28;p48"/>
          <p:cNvSpPr>
            <a:spLocks noGrp="1"/>
          </p:cNvSpPr>
          <p:nvPr>
            <p:ph type="pic" idx="2"/>
          </p:nvPr>
        </p:nvSpPr>
        <p:spPr>
          <a:xfrm>
            <a:off x="6940062" y="0"/>
            <a:ext cx="5251938" cy="6858000"/>
          </a:xfrm>
          <a:prstGeom prst="rect">
            <a:avLst/>
          </a:prstGeom>
          <a:noFill/>
          <a:ln>
            <a:noFill/>
          </a:ln>
        </p:spPr>
      </p:sp>
      <p:cxnSp>
        <p:nvCxnSpPr>
          <p:cNvPr id="29" name="Google Shape;29;p48"/>
          <p:cNvCxnSpPr/>
          <p:nvPr/>
        </p:nvCxnSpPr>
        <p:spPr>
          <a:xfrm>
            <a:off x="606780" y="6493388"/>
            <a:ext cx="3240000" cy="0"/>
          </a:xfrm>
          <a:prstGeom prst="straightConnector1">
            <a:avLst/>
          </a:prstGeom>
          <a:noFill/>
          <a:ln w="28575" cap="flat" cmpd="sng">
            <a:solidFill>
              <a:srgbClr val="313026"/>
            </a:solidFill>
            <a:prstDash val="solid"/>
            <a:miter lim="800000"/>
            <a:headEnd type="none" w="sm" len="sm"/>
            <a:tailEnd type="stealth" w="med" len="med"/>
          </a:ln>
        </p:spPr>
      </p:cxnSp>
    </p:spTree>
    <p:extLst>
      <p:ext uri="{BB962C8B-B14F-4D97-AF65-F5344CB8AC3E}">
        <p14:creationId xmlns:p14="http://schemas.microsoft.com/office/powerpoint/2010/main" val="7497054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Vertical heading and text">
  <p:cSld name="Vertical heading and text">
    <p:spTree>
      <p:nvGrpSpPr>
        <p:cNvPr id="1" name="Shape 30"/>
        <p:cNvGrpSpPr/>
        <p:nvPr/>
      </p:nvGrpSpPr>
      <p:grpSpPr>
        <a:xfrm>
          <a:off x="0" y="0"/>
          <a:ext cx="0" cy="0"/>
          <a:chOff x="0" y="0"/>
          <a:chExt cx="0" cy="0"/>
        </a:xfrm>
      </p:grpSpPr>
      <p:pic>
        <p:nvPicPr>
          <p:cNvPr id="31" name="Google Shape;31;p49"/>
          <p:cNvPicPr preferRelativeResize="0"/>
          <p:nvPr/>
        </p:nvPicPr>
        <p:blipFill rotWithShape="1">
          <a:blip r:embed="rId2">
            <a:alphaModFix amt="50000"/>
          </a:blip>
          <a:srcRect l="12740" t="7709" r="20266" b="39178"/>
          <a:stretch/>
        </p:blipFill>
        <p:spPr>
          <a:xfrm>
            <a:off x="-1" y="0"/>
            <a:ext cx="12192001" cy="6858000"/>
          </a:xfrm>
          <a:prstGeom prst="rect">
            <a:avLst/>
          </a:prstGeom>
          <a:noFill/>
          <a:ln>
            <a:noFill/>
          </a:ln>
        </p:spPr>
      </p:pic>
      <p:sp>
        <p:nvSpPr>
          <p:cNvPr id="32" name="Google Shape;32;p49"/>
          <p:cNvSpPr txBox="1"/>
          <p:nvPr/>
        </p:nvSpPr>
        <p:spPr>
          <a:xfrm>
            <a:off x="11260709" y="6310844"/>
            <a:ext cx="710031" cy="365100"/>
          </a:xfrm>
          <a:prstGeom prst="rect">
            <a:avLst/>
          </a:prstGeom>
          <a:noFill/>
          <a:ln>
            <a:noFill/>
          </a:ln>
        </p:spPr>
        <p:txBody>
          <a:bodyPr spcFirstLastPara="1" wrap="square" lIns="74275" tIns="37125" rIns="74275" bIns="37125"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1" i="0" u="none" strike="noStrike" cap="none">
                <a:solidFill>
                  <a:srgbClr val="6A3E2E"/>
                </a:solidFill>
                <a:latin typeface="Montserrat"/>
                <a:ea typeface="Montserrat"/>
                <a:cs typeface="Montserrat"/>
                <a:sym typeface="Montserrat"/>
              </a:rPr>
              <a:pPr marL="0" marR="0" lvl="0" indent="0" algn="r" rtl="0">
                <a:lnSpc>
                  <a:spcPct val="100000"/>
                </a:lnSpc>
                <a:spcBef>
                  <a:spcPts val="0"/>
                </a:spcBef>
                <a:spcAft>
                  <a:spcPts val="0"/>
                </a:spcAft>
                <a:buClr>
                  <a:srgbClr val="000000"/>
                </a:buClr>
                <a:buSzPts val="1300"/>
                <a:buFont typeface="Arial"/>
                <a:buNone/>
              </a:pPr>
              <a:t>‹#›</a:t>
            </a:fld>
            <a:endParaRPr sz="1300" b="1" i="0" u="none" strike="noStrike" cap="none">
              <a:solidFill>
                <a:srgbClr val="6A3E2E"/>
              </a:solidFill>
              <a:latin typeface="Montserrat"/>
              <a:ea typeface="Montserrat"/>
              <a:cs typeface="Montserrat"/>
              <a:sym typeface="Montserrat"/>
            </a:endParaRPr>
          </a:p>
        </p:txBody>
      </p:sp>
    </p:spTree>
    <p:extLst>
      <p:ext uri="{BB962C8B-B14F-4D97-AF65-F5344CB8AC3E}">
        <p14:creationId xmlns:p14="http://schemas.microsoft.com/office/powerpoint/2010/main" val="32489268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Only Heading">
  <p:cSld name="Only Heading">
    <p:spTree>
      <p:nvGrpSpPr>
        <p:cNvPr id="1" name="Shape 33"/>
        <p:cNvGrpSpPr/>
        <p:nvPr/>
      </p:nvGrpSpPr>
      <p:grpSpPr>
        <a:xfrm>
          <a:off x="0" y="0"/>
          <a:ext cx="0" cy="0"/>
          <a:chOff x="0" y="0"/>
          <a:chExt cx="0" cy="0"/>
        </a:xfrm>
      </p:grpSpPr>
      <p:pic>
        <p:nvPicPr>
          <p:cNvPr id="34" name="Google Shape;34;p50"/>
          <p:cNvPicPr preferRelativeResize="0"/>
          <p:nvPr/>
        </p:nvPicPr>
        <p:blipFill rotWithShape="1">
          <a:blip r:embed="rId2">
            <a:alphaModFix amt="50000"/>
          </a:blip>
          <a:srcRect l="12740" t="7709" r="20266" b="39178"/>
          <a:stretch/>
        </p:blipFill>
        <p:spPr>
          <a:xfrm>
            <a:off x="-1" y="0"/>
            <a:ext cx="12192001" cy="6858000"/>
          </a:xfrm>
          <a:prstGeom prst="rect">
            <a:avLst/>
          </a:prstGeom>
          <a:noFill/>
          <a:ln>
            <a:noFill/>
          </a:ln>
        </p:spPr>
      </p:pic>
      <p:sp>
        <p:nvSpPr>
          <p:cNvPr id="35" name="Google Shape;35;p50"/>
          <p:cNvSpPr txBox="1"/>
          <p:nvPr/>
        </p:nvSpPr>
        <p:spPr>
          <a:xfrm>
            <a:off x="11277847" y="6283019"/>
            <a:ext cx="710031" cy="365100"/>
          </a:xfrm>
          <a:prstGeom prst="rect">
            <a:avLst/>
          </a:prstGeom>
          <a:noFill/>
          <a:ln>
            <a:noFill/>
          </a:ln>
        </p:spPr>
        <p:txBody>
          <a:bodyPr spcFirstLastPara="1" wrap="square" lIns="74275" tIns="37125" rIns="74275" bIns="37125"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1" i="0" u="none" strike="noStrike" cap="none">
                <a:solidFill>
                  <a:srgbClr val="313026"/>
                </a:solidFill>
                <a:latin typeface="Montserrat"/>
                <a:ea typeface="Montserrat"/>
                <a:cs typeface="Montserrat"/>
                <a:sym typeface="Montserrat"/>
              </a:rPr>
              <a:pPr marL="0" marR="0" lvl="0" indent="0" algn="r" rtl="0">
                <a:lnSpc>
                  <a:spcPct val="100000"/>
                </a:lnSpc>
                <a:spcBef>
                  <a:spcPts val="0"/>
                </a:spcBef>
                <a:spcAft>
                  <a:spcPts val="0"/>
                </a:spcAft>
                <a:buClr>
                  <a:srgbClr val="000000"/>
                </a:buClr>
                <a:buSzPts val="1300"/>
                <a:buFont typeface="Arial"/>
                <a:buNone/>
              </a:pPr>
              <a:t>‹#›</a:t>
            </a:fld>
            <a:endParaRPr sz="1300" b="1" i="0" u="none" strike="noStrike" cap="none">
              <a:solidFill>
                <a:srgbClr val="313026"/>
              </a:solidFill>
              <a:latin typeface="Montserrat"/>
              <a:ea typeface="Montserrat"/>
              <a:cs typeface="Montserrat"/>
              <a:sym typeface="Montserrat"/>
            </a:endParaRPr>
          </a:p>
        </p:txBody>
      </p:sp>
      <p:sp>
        <p:nvSpPr>
          <p:cNvPr id="36" name="Google Shape;36;p50"/>
          <p:cNvSpPr txBox="1"/>
          <p:nvPr/>
        </p:nvSpPr>
        <p:spPr>
          <a:xfrm>
            <a:off x="11260709" y="6310844"/>
            <a:ext cx="710031" cy="365100"/>
          </a:xfrm>
          <a:prstGeom prst="rect">
            <a:avLst/>
          </a:prstGeom>
          <a:noFill/>
          <a:ln>
            <a:noFill/>
          </a:ln>
        </p:spPr>
        <p:txBody>
          <a:bodyPr spcFirstLastPara="1" wrap="square" lIns="74275" tIns="37125" rIns="74275" bIns="37125"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1" i="0" u="none" strike="noStrike" cap="none">
                <a:solidFill>
                  <a:srgbClr val="6A3E2E"/>
                </a:solidFill>
                <a:latin typeface="Montserrat"/>
                <a:ea typeface="Montserrat"/>
                <a:cs typeface="Montserrat"/>
                <a:sym typeface="Montserrat"/>
              </a:rPr>
              <a:pPr marL="0" marR="0" lvl="0" indent="0" algn="r" rtl="0">
                <a:lnSpc>
                  <a:spcPct val="100000"/>
                </a:lnSpc>
                <a:spcBef>
                  <a:spcPts val="0"/>
                </a:spcBef>
                <a:spcAft>
                  <a:spcPts val="0"/>
                </a:spcAft>
                <a:buClr>
                  <a:srgbClr val="000000"/>
                </a:buClr>
                <a:buSzPts val="1300"/>
                <a:buFont typeface="Arial"/>
                <a:buNone/>
              </a:pPr>
              <a:t>‹#›</a:t>
            </a:fld>
            <a:endParaRPr sz="1300" b="1" i="0" u="none" strike="noStrike" cap="none">
              <a:solidFill>
                <a:srgbClr val="6A3E2E"/>
              </a:solidFill>
              <a:latin typeface="Montserrat"/>
              <a:ea typeface="Montserrat"/>
              <a:cs typeface="Montserrat"/>
              <a:sym typeface="Montserrat"/>
            </a:endParaRPr>
          </a:p>
        </p:txBody>
      </p:sp>
    </p:spTree>
    <p:extLst>
      <p:ext uri="{BB962C8B-B14F-4D97-AF65-F5344CB8AC3E}">
        <p14:creationId xmlns:p14="http://schemas.microsoft.com/office/powerpoint/2010/main" val="8874185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1_Blank Slide">
  <p:cSld name="1_Blank Slide">
    <p:spTree>
      <p:nvGrpSpPr>
        <p:cNvPr id="1" name="Shape 37"/>
        <p:cNvGrpSpPr/>
        <p:nvPr/>
      </p:nvGrpSpPr>
      <p:grpSpPr>
        <a:xfrm>
          <a:off x="0" y="0"/>
          <a:ext cx="0" cy="0"/>
          <a:chOff x="0" y="0"/>
          <a:chExt cx="0" cy="0"/>
        </a:xfrm>
      </p:grpSpPr>
      <p:cxnSp>
        <p:nvCxnSpPr>
          <p:cNvPr id="38" name="Google Shape;38;p51"/>
          <p:cNvCxnSpPr/>
          <p:nvPr/>
        </p:nvCxnSpPr>
        <p:spPr>
          <a:xfrm>
            <a:off x="606780" y="6493388"/>
            <a:ext cx="3240000" cy="0"/>
          </a:xfrm>
          <a:prstGeom prst="straightConnector1">
            <a:avLst/>
          </a:prstGeom>
          <a:noFill/>
          <a:ln w="28575" cap="flat" cmpd="sng">
            <a:solidFill>
              <a:srgbClr val="313026"/>
            </a:solidFill>
            <a:prstDash val="solid"/>
            <a:miter lim="800000"/>
            <a:headEnd type="none" w="sm" len="sm"/>
            <a:tailEnd type="stealth" w="med" len="med"/>
          </a:ln>
        </p:spPr>
      </p:cxnSp>
      <p:sp>
        <p:nvSpPr>
          <p:cNvPr id="39" name="Google Shape;39;p51"/>
          <p:cNvSpPr txBox="1"/>
          <p:nvPr/>
        </p:nvSpPr>
        <p:spPr>
          <a:xfrm>
            <a:off x="11260709" y="6310844"/>
            <a:ext cx="710031" cy="365100"/>
          </a:xfrm>
          <a:prstGeom prst="rect">
            <a:avLst/>
          </a:prstGeom>
          <a:noFill/>
          <a:ln>
            <a:noFill/>
          </a:ln>
        </p:spPr>
        <p:txBody>
          <a:bodyPr spcFirstLastPara="1" wrap="square" lIns="74275" tIns="37125" rIns="74275" bIns="37125"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1" i="0" u="none" strike="noStrike" cap="none">
                <a:solidFill>
                  <a:srgbClr val="6A3E2E"/>
                </a:solidFill>
                <a:latin typeface="Montserrat"/>
                <a:ea typeface="Montserrat"/>
                <a:cs typeface="Montserrat"/>
                <a:sym typeface="Montserrat"/>
              </a:rPr>
              <a:pPr marL="0" marR="0" lvl="0" indent="0" algn="r" rtl="0">
                <a:lnSpc>
                  <a:spcPct val="100000"/>
                </a:lnSpc>
                <a:spcBef>
                  <a:spcPts val="0"/>
                </a:spcBef>
                <a:spcAft>
                  <a:spcPts val="0"/>
                </a:spcAft>
                <a:buClr>
                  <a:srgbClr val="000000"/>
                </a:buClr>
                <a:buSzPts val="1300"/>
                <a:buFont typeface="Arial"/>
                <a:buNone/>
              </a:pPr>
              <a:t>‹#›</a:t>
            </a:fld>
            <a:endParaRPr sz="1300" b="1" i="0" u="none" strike="noStrike" cap="none">
              <a:solidFill>
                <a:srgbClr val="6A3E2E"/>
              </a:solidFill>
              <a:latin typeface="Montserrat"/>
              <a:ea typeface="Montserrat"/>
              <a:cs typeface="Montserrat"/>
              <a:sym typeface="Montserrat"/>
            </a:endParaRPr>
          </a:p>
        </p:txBody>
      </p:sp>
    </p:spTree>
    <p:extLst>
      <p:ext uri="{BB962C8B-B14F-4D97-AF65-F5344CB8AC3E}">
        <p14:creationId xmlns:p14="http://schemas.microsoft.com/office/powerpoint/2010/main" val="42237522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E6005B"/>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0" name="Picture 9">
            <a:extLst>
              <a:ext uri="{FF2B5EF4-FFF2-40B4-BE49-F238E27FC236}">
                <a16:creationId xmlns:a16="http://schemas.microsoft.com/office/drawing/2014/main" id="{99B026E5-3198-8D4C-956B-0E8532CD5782}"/>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3" name="Date Placeholder 3">
            <a:extLst>
              <a:ext uri="{FF2B5EF4-FFF2-40B4-BE49-F238E27FC236}">
                <a16:creationId xmlns:a16="http://schemas.microsoft.com/office/drawing/2014/main" id="{8B58F904-7080-FE43-A777-0CCCA7DE6BAB}"/>
              </a:ext>
            </a:extLst>
          </p:cNvPr>
          <p:cNvSpPr>
            <a:spLocks noGrp="1"/>
          </p:cNvSpPr>
          <p:nvPr>
            <p:ph type="dt" sz="half" idx="10"/>
          </p:nvPr>
        </p:nvSpPr>
        <p:spPr>
          <a:xfrm>
            <a:off x="6275386" y="6057900"/>
            <a:ext cx="5473701" cy="358774"/>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spTree>
    <p:extLst>
      <p:ext uri="{BB962C8B-B14F-4D97-AF65-F5344CB8AC3E}">
        <p14:creationId xmlns:p14="http://schemas.microsoft.com/office/powerpoint/2010/main" val="380684596"/>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5" name="Date Placeholder 3">
            <a:extLst>
              <a:ext uri="{FF2B5EF4-FFF2-40B4-BE49-F238E27FC236}">
                <a16:creationId xmlns:a16="http://schemas.microsoft.com/office/drawing/2014/main" id="{F86CB3D1-E135-FD4F-A056-483535DECE88}"/>
              </a:ext>
            </a:extLst>
          </p:cNvPr>
          <p:cNvSpPr>
            <a:spLocks noGrp="1"/>
          </p:cNvSpPr>
          <p:nvPr>
            <p:ph type="dt" sz="half" idx="10"/>
          </p:nvPr>
        </p:nvSpPr>
        <p:spPr>
          <a:xfrm>
            <a:off x="6275386" y="6057899"/>
            <a:ext cx="5473701" cy="358775"/>
          </a:xfrm>
          <a:prstGeom prst="rect">
            <a:avLst/>
          </a:prstGeom>
        </p:spPr>
        <p:txBody>
          <a:bodyPr lIns="0" tIns="0" rIns="0" bIns="0" anchor="b" anchorCtr="0"/>
          <a:lstStyle>
            <a:lvl1pPr algn="r">
              <a:defRPr>
                <a:solidFill>
                  <a:srgbClr val="9E043D"/>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spTree>
    <p:extLst>
      <p:ext uri="{BB962C8B-B14F-4D97-AF65-F5344CB8AC3E}">
        <p14:creationId xmlns:p14="http://schemas.microsoft.com/office/powerpoint/2010/main" val="1536025427"/>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Date Placeholder 3">
            <a:extLst>
              <a:ext uri="{FF2B5EF4-FFF2-40B4-BE49-F238E27FC236}">
                <a16:creationId xmlns:a16="http://schemas.microsoft.com/office/drawing/2014/main" id="{407DCF46-D938-064E-964C-1B90111009F0}"/>
              </a:ext>
            </a:extLst>
          </p:cNvPr>
          <p:cNvSpPr>
            <a:spLocks noGrp="1"/>
          </p:cNvSpPr>
          <p:nvPr>
            <p:ph type="dt" sz="half" idx="10"/>
          </p:nvPr>
        </p:nvSpPr>
        <p:spPr>
          <a:xfrm>
            <a:off x="6275388" y="6057899"/>
            <a:ext cx="5473699"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tretch>
            <a:fillRect/>
          </a:stretch>
        </p:blipFill>
        <p:spPr>
          <a:xfrm>
            <a:off x="442913" y="800100"/>
            <a:ext cx="3427412" cy="1009958"/>
          </a:xfrm>
          <a:prstGeom prst="rect">
            <a:avLst/>
          </a:prstGeom>
        </p:spPr>
      </p:pic>
    </p:spTree>
    <p:extLst>
      <p:ext uri="{BB962C8B-B14F-4D97-AF65-F5344CB8AC3E}">
        <p14:creationId xmlns:p14="http://schemas.microsoft.com/office/powerpoint/2010/main" val="1875940189"/>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35080710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7" name="Picture 6">
            <a:extLst>
              <a:ext uri="{FF2B5EF4-FFF2-40B4-BE49-F238E27FC236}">
                <a16:creationId xmlns:a16="http://schemas.microsoft.com/office/drawing/2014/main" id="{0E8EB9E1-DFB3-5C47-B4B9-9B8765B8640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AAEC381-AE42-7E44-9B48-79580631F97C}"/>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1" name="Rectangle 10">
            <a:extLst>
              <a:ext uri="{FF2B5EF4-FFF2-40B4-BE49-F238E27FC236}">
                <a16:creationId xmlns:a16="http://schemas.microsoft.com/office/drawing/2014/main" id="{2EF2C38B-13DA-064A-AF49-AA97B43EDAB3}"/>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A03B6-F236-5D46-B133-E912BE6844F9}"/>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266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4788210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5" name="Rectangle 4">
            <a:extLst>
              <a:ext uri="{FF2B5EF4-FFF2-40B4-BE49-F238E27FC236}">
                <a16:creationId xmlns:a16="http://schemas.microsoft.com/office/drawing/2014/main" id="{83CF8FDB-11E0-114D-9049-11851FC6CA6B}"/>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8250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6058373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271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9" name="Picture 8">
            <a:extLst>
              <a:ext uri="{FF2B5EF4-FFF2-40B4-BE49-F238E27FC236}">
                <a16:creationId xmlns:a16="http://schemas.microsoft.com/office/drawing/2014/main" id="{68C387D1-CCDB-AA42-911D-99DAFBC81375}"/>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6" name="Text Placeholder 11">
            <a:extLst>
              <a:ext uri="{FF2B5EF4-FFF2-40B4-BE49-F238E27FC236}">
                <a16:creationId xmlns:a16="http://schemas.microsoft.com/office/drawing/2014/main" id="{44B35524-0F00-1A4F-8D8A-436C8810069B}"/>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Rectangle 11">
            <a:extLst>
              <a:ext uri="{FF2B5EF4-FFF2-40B4-BE49-F238E27FC236}">
                <a16:creationId xmlns:a16="http://schemas.microsoft.com/office/drawing/2014/main" id="{30F691ED-EF65-C446-B3BD-FB970876AB4D}"/>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AC6DAE-40C2-FC4C-9C8A-8F55F3ECD49F}"/>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20906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66D5397D-FD76-2E4F-8BFA-B5599B1CF4C8}"/>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07B00AC3-9B1E-2E4B-BC7B-406D8A38D125}"/>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5" name="Rectangle 14">
            <a:extLst>
              <a:ext uri="{FF2B5EF4-FFF2-40B4-BE49-F238E27FC236}">
                <a16:creationId xmlns:a16="http://schemas.microsoft.com/office/drawing/2014/main" id="{25FEA125-D139-1A4D-A206-2BABBEE26DC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4871E7-C776-E845-B38B-91971ED5353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516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375C663E-9DDC-5B49-A342-3EE51697074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5" name="Text Placeholder 11">
            <a:extLst>
              <a:ext uri="{FF2B5EF4-FFF2-40B4-BE49-F238E27FC236}">
                <a16:creationId xmlns:a16="http://schemas.microsoft.com/office/drawing/2014/main" id="{B5743288-93C1-B747-B6D2-E62ECB66A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8DE6B900-0CAE-6B4C-B741-178AD460BD32}"/>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1A1B2DE-F07F-8147-AD48-234D917280D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26249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0" name="Picture 9">
            <a:extLst>
              <a:ext uri="{FF2B5EF4-FFF2-40B4-BE49-F238E27FC236}">
                <a16:creationId xmlns:a16="http://schemas.microsoft.com/office/drawing/2014/main" id="{3F5E1427-DD3F-9240-BD4A-0CC21218DF6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DC3E782-E2DF-224A-8EC7-F432750D9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6" name="Rectangle 15">
            <a:extLst>
              <a:ext uri="{FF2B5EF4-FFF2-40B4-BE49-F238E27FC236}">
                <a16:creationId xmlns:a16="http://schemas.microsoft.com/office/drawing/2014/main" id="{D618504C-E8A7-EA43-8DA0-0CE9310D674A}"/>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BB3217-4ECB-9C4E-B129-4CD1A7606E4D}"/>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6101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12529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855C3A-3FE6-774C-8B42-DE78E4C581E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20" name="Text Placeholder 11">
            <a:extLst>
              <a:ext uri="{FF2B5EF4-FFF2-40B4-BE49-F238E27FC236}">
                <a16:creationId xmlns:a16="http://schemas.microsoft.com/office/drawing/2014/main" id="{3EFCAB50-6370-994D-BF7A-C505E83CFC1D}"/>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E6005B"/>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3" name="Picture 2">
            <a:extLst>
              <a:ext uri="{FF2B5EF4-FFF2-40B4-BE49-F238E27FC236}">
                <a16:creationId xmlns:a16="http://schemas.microsoft.com/office/drawing/2014/main" id="{A3650F2B-C9D3-F54A-91EC-BEDF952B03AE}"/>
              </a:ext>
            </a:extLst>
          </p:cNvPr>
          <p:cNvPicPr>
            <a:picLocks noChangeAspect="1"/>
          </p:cNvPicPr>
          <p:nvPr userDrawn="1"/>
        </p:nvPicPr>
        <p:blipFill>
          <a:blip r:embed="rId3"/>
          <a:stretch>
            <a:fillRect/>
          </a:stretch>
        </p:blipFill>
        <p:spPr>
          <a:xfrm>
            <a:off x="442913" y="1010601"/>
            <a:ext cx="963720" cy="797561"/>
          </a:xfrm>
          <a:prstGeom prst="rect">
            <a:avLst/>
          </a:prstGeom>
        </p:spPr>
      </p:pic>
      <p:pic>
        <p:nvPicPr>
          <p:cNvPr id="26" name="Picture 25">
            <a:extLst>
              <a:ext uri="{FF2B5EF4-FFF2-40B4-BE49-F238E27FC236}">
                <a16:creationId xmlns:a16="http://schemas.microsoft.com/office/drawing/2014/main" id="{6AAD6DD1-3573-E54F-8768-B0CFC8AFB67A}"/>
              </a:ext>
            </a:extLst>
          </p:cNvPr>
          <p:cNvPicPr>
            <a:picLocks noChangeAspect="1"/>
          </p:cNvPicPr>
          <p:nvPr userDrawn="1"/>
        </p:nvPicPr>
        <p:blipFill>
          <a:blip r:embed="rId3"/>
          <a:stretch>
            <a:fillRect/>
          </a:stretch>
        </p:blipFill>
        <p:spPr>
          <a:xfrm rot="10800000">
            <a:off x="10785366" y="4899977"/>
            <a:ext cx="963720" cy="797561"/>
          </a:xfrm>
          <a:prstGeom prst="rect">
            <a:avLst/>
          </a:prstGeom>
        </p:spPr>
      </p:pic>
      <p:sp>
        <p:nvSpPr>
          <p:cNvPr id="11" name="Rectangle 10">
            <a:extLst>
              <a:ext uri="{FF2B5EF4-FFF2-40B4-BE49-F238E27FC236}">
                <a16:creationId xmlns:a16="http://schemas.microsoft.com/office/drawing/2014/main" id="{694A2B9C-4747-EB44-AD6F-78827347139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E4C44A-5626-1B42-B24C-44A8F39FB460}"/>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2042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B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rgbClr val="F07D00"/>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2" name="Picture 11">
            <a:extLst>
              <a:ext uri="{FF2B5EF4-FFF2-40B4-BE49-F238E27FC236}">
                <a16:creationId xmlns:a16="http://schemas.microsoft.com/office/drawing/2014/main" id="{2EC1597D-B745-8C47-9BCA-19CC45F98067}"/>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DB81DC7A-6B12-7D4A-B479-9DCA38495772}"/>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115248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53277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ubtle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12688"/>
            <a:ext cx="11306173" cy="1825399"/>
          </a:xfrm>
          <a:prstGeom prst="rect">
            <a:avLst/>
          </a:prstGeom>
        </p:spPr>
        <p:txBody>
          <a:bodyPr lIns="0" rIns="90000" anchor="b"/>
          <a:lstStyle>
            <a:lvl1pPr algn="l">
              <a:defRPr sz="6000" b="1">
                <a:solidFill>
                  <a:srgbClr val="00A6E2"/>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65D9431-5C22-DF40-B12F-3B430B2D2AE1}"/>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9" name="Rectangle 8">
            <a:extLst>
              <a:ext uri="{FF2B5EF4-FFF2-40B4-BE49-F238E27FC236}">
                <a16:creationId xmlns:a16="http://schemas.microsoft.com/office/drawing/2014/main" id="{397678BD-869E-C64D-BBB5-DB38A6A8CF00}"/>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EFAD923B-E667-FD45-B41A-12791D221D10}"/>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9378293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ormal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005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1"/>
            <a:ext cx="12192000" cy="4526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0B24E7D-7F6A-0541-9FC9-D284AAA24340}"/>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6" name="Rectangle 15">
            <a:extLst>
              <a:ext uri="{FF2B5EF4-FFF2-40B4-BE49-F238E27FC236}">
                <a16:creationId xmlns:a16="http://schemas.microsoft.com/office/drawing/2014/main" id="{81441CAE-3F74-A749-B92B-BA7301BD3CC4}"/>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7" name="Text Placeholder 11">
            <a:extLst>
              <a:ext uri="{FF2B5EF4-FFF2-40B4-BE49-F238E27FC236}">
                <a16:creationId xmlns:a16="http://schemas.microsoft.com/office/drawing/2014/main" id="{3986C3D8-75F2-AF4D-852E-617DA34AB6C7}"/>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38717251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9C6C068-799F-5647-86FD-975D93E27D3F}"/>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8" name="Text Placeholder 11">
            <a:extLst>
              <a:ext uri="{FF2B5EF4-FFF2-40B4-BE49-F238E27FC236}">
                <a16:creationId xmlns:a16="http://schemas.microsoft.com/office/drawing/2014/main" id="{77A12D8D-2172-A24B-A568-26FC3B4B283B}"/>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017F"/>
                </a:solidFill>
              </a:defRPr>
            </a:lvl1pPr>
          </a:lstStyle>
          <a:p>
            <a:pPr lvl="0"/>
            <a:r>
              <a:rPr lang="en-GB" dirty="0"/>
              <a:t>Click to edit Master text styles</a:t>
            </a:r>
          </a:p>
        </p:txBody>
      </p:sp>
    </p:spTree>
    <p:extLst>
      <p:ext uri="{BB962C8B-B14F-4D97-AF65-F5344CB8AC3E}">
        <p14:creationId xmlns:p14="http://schemas.microsoft.com/office/powerpoint/2010/main" val="12629639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old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3"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3D2627D-3696-4F4C-8BC6-79103D22C236}"/>
              </a:ext>
            </a:extLst>
          </p:cNvPr>
          <p:cNvSpPr/>
          <p:nvPr userDrawn="1"/>
        </p:nvSpPr>
        <p:spPr>
          <a:xfrm>
            <a:off x="0" y="1"/>
            <a:ext cx="12192000" cy="4526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5871FCE-6DA7-5549-92C6-554D5232A266}"/>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240039B7-FA62-F24C-BCFF-BA21679AD8B7}"/>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E8DC3CBE-2843-1642-BD7A-5C7A9BC16E2C}"/>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32495803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old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66867788-B905-9E45-B992-B2C5D2894330}"/>
              </a:ext>
            </a:extLst>
          </p:cNvPr>
          <p:cNvSpPr/>
          <p:nvPr userDrawn="1"/>
        </p:nvSpPr>
        <p:spPr>
          <a:xfrm>
            <a:off x="0" y="1"/>
            <a:ext cx="12192000" cy="4526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6651983-37A2-2345-917B-4559D70F4392}"/>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89B5E4C-2015-A748-95FB-CF22799B0CD6}"/>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946CC34B-1499-F541-84B4-B09C59E3E203}"/>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821E69"/>
                </a:solidFill>
              </a:defRPr>
            </a:lvl1pPr>
          </a:lstStyle>
          <a:p>
            <a:pPr lvl="0"/>
            <a:r>
              <a:rPr lang="en-GB" dirty="0"/>
              <a:t>Click to edit Master text styles</a:t>
            </a:r>
          </a:p>
        </p:txBody>
      </p:sp>
    </p:spTree>
    <p:extLst>
      <p:ext uri="{BB962C8B-B14F-4D97-AF65-F5344CB8AC3E}">
        <p14:creationId xmlns:p14="http://schemas.microsoft.com/office/powerpoint/2010/main" val="21246220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asual Green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D9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D5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BF3AFFF2-502D-054E-B5DC-66A77A6B8A6E}"/>
              </a:ext>
            </a:extLst>
          </p:cNvPr>
          <p:cNvSpPr/>
          <p:nvPr userDrawn="1"/>
        </p:nvSpPr>
        <p:spPr>
          <a:xfrm>
            <a:off x="0" y="1"/>
            <a:ext cx="12192000" cy="4526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73C732-A419-E840-970E-326B7FDD4684}"/>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84D91E44-21DE-A842-8B5E-6AD38E86E746}"/>
              </a:ext>
            </a:extLst>
          </p:cNvPr>
          <p:cNvSpPr/>
          <p:nvPr userDrawn="1"/>
        </p:nvSpPr>
        <p:spPr>
          <a:xfrm>
            <a:off x="0" y="6742113"/>
            <a:ext cx="12191999" cy="1259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69BF5122-5B53-AF4A-BB6D-678ABD2D40E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D533"/>
                </a:solidFill>
              </a:defRPr>
            </a:lvl1pPr>
          </a:lstStyle>
          <a:p>
            <a:pPr lvl="0"/>
            <a:r>
              <a:rPr lang="en-GB" dirty="0"/>
              <a:t>Click to edit Master text styles</a:t>
            </a:r>
          </a:p>
        </p:txBody>
      </p:sp>
    </p:spTree>
    <p:extLst>
      <p:ext uri="{BB962C8B-B14F-4D97-AF65-F5344CB8AC3E}">
        <p14:creationId xmlns:p14="http://schemas.microsoft.com/office/powerpoint/2010/main" val="31445987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B3F0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B3F07"/>
                </a:solidFill>
              </a:defRPr>
            </a:lvl1pPr>
          </a:lstStyle>
          <a:p>
            <a:pPr lvl="0"/>
            <a:r>
              <a:rPr lang="en-GB" dirty="0"/>
              <a:t>Click to edit Master text styles</a:t>
            </a:r>
          </a:p>
        </p:txBody>
      </p:sp>
    </p:spTree>
    <p:extLst>
      <p:ext uri="{BB962C8B-B14F-4D97-AF65-F5344CB8AC3E}">
        <p14:creationId xmlns:p14="http://schemas.microsoft.com/office/powerpoint/2010/main" val="1031412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22059736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EC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12604210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5B0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5B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5B0AC"/>
                </a:solidFill>
              </a:defRPr>
            </a:lvl1pPr>
          </a:lstStyle>
          <a:p>
            <a:pPr lvl="0"/>
            <a:r>
              <a:rPr lang="en-GB" dirty="0"/>
              <a:t>Click to edit Master text styles</a:t>
            </a:r>
          </a:p>
        </p:txBody>
      </p:sp>
    </p:spTree>
    <p:extLst>
      <p:ext uri="{BB962C8B-B14F-4D97-AF65-F5344CB8AC3E}">
        <p14:creationId xmlns:p14="http://schemas.microsoft.com/office/powerpoint/2010/main" val="3565314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781208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90F54-2FD9-B744-B972-C1D92C843C23}"/>
              </a:ext>
            </a:extLst>
          </p:cNvPr>
          <p:cNvSpPr/>
          <p:nvPr userDrawn="1"/>
        </p:nvSpPr>
        <p:spPr>
          <a:xfrm>
            <a:off x="1" y="431386"/>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04446B3-A205-CB44-8165-EDDF1073E3F0}"/>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6" name="TextBox 5">
            <a:extLst>
              <a:ext uri="{FF2B5EF4-FFF2-40B4-BE49-F238E27FC236}">
                <a16:creationId xmlns:a16="http://schemas.microsoft.com/office/drawing/2014/main" id="{7D96A658-0183-444F-91C4-2F380978AAE1}"/>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E6005B"/>
                </a:solidFill>
              </a:rPr>
              <a:t>Thank you</a:t>
            </a:r>
          </a:p>
        </p:txBody>
      </p:sp>
    </p:spTree>
    <p:extLst>
      <p:ext uri="{BB962C8B-B14F-4D97-AF65-F5344CB8AC3E}">
        <p14:creationId xmlns:p14="http://schemas.microsoft.com/office/powerpoint/2010/main" val="13054331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73252D-FA87-8946-98E6-F10F7EFB191B}"/>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pic>
        <p:nvPicPr>
          <p:cNvPr id="10" name="Picture 9">
            <a:extLst>
              <a:ext uri="{FF2B5EF4-FFF2-40B4-BE49-F238E27FC236}">
                <a16:creationId xmlns:a16="http://schemas.microsoft.com/office/drawing/2014/main" id="{146BD13E-6F12-BA45-881A-F273DAED034A}"/>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9E043D"/>
                </a:solidFill>
              </a:rPr>
              <a:t>Thank you</a:t>
            </a:r>
          </a:p>
        </p:txBody>
      </p:sp>
    </p:spTree>
    <p:extLst>
      <p:ext uri="{BB962C8B-B14F-4D97-AF65-F5344CB8AC3E}">
        <p14:creationId xmlns:p14="http://schemas.microsoft.com/office/powerpoint/2010/main" val="2884201686"/>
      </p:ext>
    </p:extLst>
  </p:cSld>
  <p:clrMapOvr>
    <a:masterClrMapping/>
  </p:clrMapOvr>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818EEC-D27C-9844-8F9A-431793B5929C}"/>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FE3E8BC-7439-0742-A9FC-77BBB38EF7AF}"/>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9" name="TextBox 8">
            <a:extLst>
              <a:ext uri="{FF2B5EF4-FFF2-40B4-BE49-F238E27FC236}">
                <a16:creationId xmlns:a16="http://schemas.microsoft.com/office/drawing/2014/main" id="{C3E62ECB-71C5-2342-A1AF-B7DAA1E1B964}"/>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spTree>
    <p:extLst>
      <p:ext uri="{BB962C8B-B14F-4D97-AF65-F5344CB8AC3E}">
        <p14:creationId xmlns:p14="http://schemas.microsoft.com/office/powerpoint/2010/main" val="28183175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Dark Background w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219200" y="685800"/>
            <a:ext cx="9855200" cy="5105400"/>
          </a:xfrm>
        </p:spPr>
        <p:txBody>
          <a:bodyPr/>
          <a:lstStyle>
            <a:lvl1pPr>
              <a:defRPr>
                <a:solidFill>
                  <a:schemeClr val="bg1"/>
                </a:solidFill>
              </a:defRPr>
            </a:lvl1pPr>
            <a:lvl2pPr>
              <a:defRPr>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6537989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Large Text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37C626-95FC-4E18-9A6A-1F175BEF1635}"/>
              </a:ext>
            </a:extLst>
          </p:cNvPr>
          <p:cNvSpPr>
            <a:spLocks noGrp="1"/>
          </p:cNvSpPr>
          <p:nvPr>
            <p:ph type="ftr" sz="quarter" idx="11"/>
          </p:nvPr>
        </p:nvSpPr>
        <p:spPr>
          <a:xfrm>
            <a:off x="2193925" y="6436800"/>
            <a:ext cx="3528000" cy="216000"/>
          </a:xfrm>
          <a:prstGeom prst="rect">
            <a:avLst/>
          </a:prstGeom>
        </p:spPr>
        <p:txBody>
          <a:bodyPr/>
          <a:lstStyle/>
          <a:p>
            <a:r>
              <a:rPr lang="en-GB"/>
              <a:t>Presentation title</a:t>
            </a:r>
          </a:p>
        </p:txBody>
      </p:sp>
      <p:sp>
        <p:nvSpPr>
          <p:cNvPr id="6" name="Slide Number Placeholder 5">
            <a:extLst>
              <a:ext uri="{FF2B5EF4-FFF2-40B4-BE49-F238E27FC236}">
                <a16:creationId xmlns:a16="http://schemas.microsoft.com/office/drawing/2014/main" id="{DBD98D44-00D1-4452-B4E2-F6A30C8B70B1}"/>
              </a:ext>
            </a:extLst>
          </p:cNvPr>
          <p:cNvSpPr>
            <a:spLocks noGrp="1"/>
          </p:cNvSpPr>
          <p:nvPr>
            <p:ph type="sldNum" sz="quarter" idx="12"/>
          </p:nvPr>
        </p:nvSpPr>
        <p:spPr/>
        <p:txBody>
          <a:bodyPr/>
          <a:lstStyle/>
          <a:p>
            <a:fld id="{2987031C-9901-4EF0-9F2F-2A2E1AE069F5}" type="slidenum">
              <a:rPr lang="en-GB" smtClean="0"/>
              <a:t>‹#›</a:t>
            </a:fld>
            <a:endParaRPr lang="en-GB"/>
          </a:p>
        </p:txBody>
      </p:sp>
      <p:sp>
        <p:nvSpPr>
          <p:cNvPr id="8" name="Text Placeholder 7">
            <a:extLst>
              <a:ext uri="{FF2B5EF4-FFF2-40B4-BE49-F238E27FC236}">
                <a16:creationId xmlns:a16="http://schemas.microsoft.com/office/drawing/2014/main" id="{14E34C90-5B76-634C-9EA9-F3936B09497B}"/>
              </a:ext>
            </a:extLst>
          </p:cNvPr>
          <p:cNvSpPr>
            <a:spLocks noGrp="1"/>
          </p:cNvSpPr>
          <p:nvPr>
            <p:ph type="body" sz="quarter" idx="13"/>
          </p:nvPr>
        </p:nvSpPr>
        <p:spPr>
          <a:xfrm>
            <a:off x="324000" y="1223999"/>
            <a:ext cx="7596000" cy="4860000"/>
          </a:xfrm>
        </p:spPr>
        <p:txBody>
          <a:bodyPr numCol="1" spcCol="288000"/>
          <a:lstStyle>
            <a:lvl1pPr marL="288000" indent="-288000">
              <a:spcBef>
                <a:spcPts val="500"/>
              </a:spcBef>
              <a:spcAft>
                <a:spcPts val="1000"/>
              </a:spcAft>
              <a:defRPr sz="3000"/>
            </a:lvl1pPr>
            <a:lvl4pPr marL="180000" indent="-180000">
              <a:spcBef>
                <a:spcPts val="0"/>
              </a:spcBef>
              <a:spcAft>
                <a:spcPts val="500"/>
              </a:spcAft>
              <a:defRPr sz="2000"/>
            </a:lvl4pPr>
            <a:lvl5pPr marL="180000" indent="-18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Box 6">
            <a:extLst>
              <a:ext uri="{FF2B5EF4-FFF2-40B4-BE49-F238E27FC236}">
                <a16:creationId xmlns:a16="http://schemas.microsoft.com/office/drawing/2014/main" id="{4DD44D8D-8ECB-7A4C-A709-836F52699E2E}"/>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Tree>
    <p:extLst>
      <p:ext uri="{BB962C8B-B14F-4D97-AF65-F5344CB8AC3E}">
        <p14:creationId xmlns:p14="http://schemas.microsoft.com/office/powerpoint/2010/main" val="40050317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a:prstGeom prst="rect">
            <a:avLst/>
          </a:prstGeom>
        </p:spPr>
        <p:txBody>
          <a:bodyPr/>
          <a:lstStyle>
            <a:lvl1pPr algn="l">
              <a:defRPr sz="4000" b="1" cap="all">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3976016"/>
            <a:ext cx="10363200" cy="4308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720470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22521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678054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550018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28133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7104727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One Column" userDrawn="1">
  <p:cSld name="One Column">
    <p:spTree>
      <p:nvGrpSpPr>
        <p:cNvPr id="1" name="Shape 8"/>
        <p:cNvGrpSpPr/>
        <p:nvPr/>
      </p:nvGrpSpPr>
      <p:grpSpPr>
        <a:xfrm>
          <a:off x="0" y="0"/>
          <a:ext cx="0" cy="0"/>
          <a:chOff x="0" y="0"/>
          <a:chExt cx="0" cy="0"/>
        </a:xfrm>
      </p:grpSpPr>
      <p:sp>
        <p:nvSpPr>
          <p:cNvPr id="9" name="Google Shape;9;p35"/>
          <p:cNvSpPr/>
          <p:nvPr/>
        </p:nvSpPr>
        <p:spPr>
          <a:xfrm>
            <a:off x="1" y="0"/>
            <a:ext cx="12191999" cy="441325"/>
          </a:xfrm>
          <a:prstGeom prst="rect">
            <a:avLst/>
          </a:prstGeom>
          <a:solidFill>
            <a:srgbClr val="E600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 name="Google Shape;10;p35"/>
          <p:cNvSpPr txBox="1">
            <a:spLocks noGrp="1"/>
          </p:cNvSpPr>
          <p:nvPr>
            <p:ph type="body" idx="1"/>
          </p:nvPr>
        </p:nvSpPr>
        <p:spPr>
          <a:xfrm>
            <a:off x="442913" y="1989138"/>
            <a:ext cx="11306174" cy="3708400"/>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 name="Google Shape;11;p35"/>
          <p:cNvSpPr txBox="1">
            <a:spLocks noGrp="1"/>
          </p:cNvSpPr>
          <p:nvPr>
            <p:ph type="title"/>
          </p:nvPr>
        </p:nvSpPr>
        <p:spPr>
          <a:xfrm>
            <a:off x="442912" y="800100"/>
            <a:ext cx="11306175" cy="1001983"/>
          </a:xfrm>
          <a:prstGeom prst="rect">
            <a:avLst/>
          </a:prstGeom>
          <a:noFill/>
          <a:ln>
            <a:noFill/>
          </a:ln>
        </p:spPr>
        <p:txBody>
          <a:bodyPr spcFirstLastPara="1" wrap="square" lIns="0" tIns="45700" rIns="91425" bIns="45700" anchor="ctr" anchorCtr="0">
            <a:normAutofit/>
          </a:bodyPr>
          <a:lstStyle>
            <a:lvl1pPr lvl="0" algn="l">
              <a:lnSpc>
                <a:spcPct val="100000"/>
              </a:lnSpc>
              <a:spcBef>
                <a:spcPts val="0"/>
              </a:spcBef>
              <a:spcAft>
                <a:spcPts val="0"/>
              </a:spcAft>
              <a:buClr>
                <a:srgbClr val="E600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 name="Google Shape;12;p35"/>
          <p:cNvPicPr preferRelativeResize="0"/>
          <p:nvPr/>
        </p:nvPicPr>
        <p:blipFill rotWithShape="1">
          <a:blip r:embed="rId2">
            <a:alphaModFix/>
          </a:blip>
          <a:srcRect/>
          <a:stretch/>
        </p:blipFill>
        <p:spPr>
          <a:xfrm>
            <a:off x="442912" y="5832092"/>
            <a:ext cx="568359" cy="676275"/>
          </a:xfrm>
          <a:prstGeom prst="rect">
            <a:avLst/>
          </a:prstGeom>
          <a:noFill/>
          <a:ln>
            <a:noFill/>
          </a:ln>
        </p:spPr>
      </p:pic>
      <p:sp>
        <p:nvSpPr>
          <p:cNvPr id="13" name="Google Shape;13;p35"/>
          <p:cNvSpPr/>
          <p:nvPr/>
        </p:nvSpPr>
        <p:spPr>
          <a:xfrm>
            <a:off x="0" y="6742113"/>
            <a:ext cx="12191999" cy="125999"/>
          </a:xfrm>
          <a:prstGeom prst="rect">
            <a:avLst/>
          </a:prstGeom>
          <a:solidFill>
            <a:srgbClr val="9E04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 name="Google Shape;22;p219" descr="A yellow and black sign&#10;&#10;Description automatically generated with low confidence">
            <a:extLst>
              <a:ext uri="{FF2B5EF4-FFF2-40B4-BE49-F238E27FC236}">
                <a16:creationId xmlns:a16="http://schemas.microsoft.com/office/drawing/2014/main" id="{9426E7A5-CEA1-D56B-4072-3D624A5BDF00}"/>
              </a:ext>
            </a:extLst>
          </p:cNvPr>
          <p:cNvPicPr preferRelativeResize="0"/>
          <p:nvPr userDrawn="1"/>
        </p:nvPicPr>
        <p:blipFill rotWithShape="1">
          <a:blip r:embed="rId3">
            <a:alphaModFix/>
          </a:blip>
          <a:srcRect/>
          <a:stretch/>
        </p:blipFill>
        <p:spPr>
          <a:xfrm>
            <a:off x="5113703" y="5938702"/>
            <a:ext cx="1964594" cy="582102"/>
          </a:xfrm>
          <a:prstGeom prst="rect">
            <a:avLst/>
          </a:prstGeom>
          <a:noFill/>
          <a:ln>
            <a:noFill/>
          </a:ln>
        </p:spPr>
      </p:pic>
      <p:pic>
        <p:nvPicPr>
          <p:cNvPr id="3" name="Google Shape;23;p219" descr="Text&#10;&#10;Description automatically generated">
            <a:extLst>
              <a:ext uri="{FF2B5EF4-FFF2-40B4-BE49-F238E27FC236}">
                <a16:creationId xmlns:a16="http://schemas.microsoft.com/office/drawing/2014/main" id="{26C0FD7D-4DC3-1F0C-3643-AAF85089F481}"/>
              </a:ext>
            </a:extLst>
          </p:cNvPr>
          <p:cNvPicPr preferRelativeResize="0"/>
          <p:nvPr userDrawn="1"/>
        </p:nvPicPr>
        <p:blipFill rotWithShape="1">
          <a:blip r:embed="rId4">
            <a:alphaModFix/>
          </a:blip>
          <a:srcRect/>
          <a:stretch/>
        </p:blipFill>
        <p:spPr>
          <a:xfrm>
            <a:off x="8967020" y="5938702"/>
            <a:ext cx="2754622" cy="548532"/>
          </a:xfrm>
          <a:prstGeom prst="rect">
            <a:avLst/>
          </a:prstGeom>
          <a:noFill/>
          <a:ln>
            <a:noFill/>
          </a:ln>
        </p:spPr>
      </p:pic>
    </p:spTree>
    <p:extLst>
      <p:ext uri="{BB962C8B-B14F-4D97-AF65-F5344CB8AC3E}">
        <p14:creationId xmlns:p14="http://schemas.microsoft.com/office/powerpoint/2010/main" val="6095569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Presentation Title Slide">
  <p:cSld name="Presentation Title Slide">
    <p:spTree>
      <p:nvGrpSpPr>
        <p:cNvPr id="1" name="Shape 15"/>
        <p:cNvGrpSpPr/>
        <p:nvPr/>
      </p:nvGrpSpPr>
      <p:grpSpPr>
        <a:xfrm>
          <a:off x="0" y="0"/>
          <a:ext cx="0" cy="0"/>
          <a:chOff x="0" y="0"/>
          <a:chExt cx="0" cy="0"/>
        </a:xfrm>
      </p:grpSpPr>
      <p:sp>
        <p:nvSpPr>
          <p:cNvPr id="16" name="Google Shape;16;p36"/>
          <p:cNvSpPr/>
          <p:nvPr/>
        </p:nvSpPr>
        <p:spPr>
          <a:xfrm>
            <a:off x="0" y="441325"/>
            <a:ext cx="12191999" cy="6300787"/>
          </a:xfrm>
          <a:prstGeom prst="rect">
            <a:avLst/>
          </a:prstGeom>
          <a:solidFill>
            <a:srgbClr val="E5E5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 name="Google Shape;17;p36"/>
          <p:cNvSpPr txBox="1">
            <a:spLocks noGrp="1"/>
          </p:cNvSpPr>
          <p:nvPr>
            <p:ph type="ctrTitle"/>
          </p:nvPr>
        </p:nvSpPr>
        <p:spPr>
          <a:xfrm>
            <a:off x="442912" y="1989138"/>
            <a:ext cx="11306175" cy="1848949"/>
          </a:xfrm>
          <a:prstGeom prst="rect">
            <a:avLst/>
          </a:prstGeom>
          <a:noFill/>
          <a:ln>
            <a:noFill/>
          </a:ln>
        </p:spPr>
        <p:txBody>
          <a:bodyPr spcFirstLastPara="1" wrap="square" lIns="0" tIns="45700" rIns="90000" bIns="45700" anchor="b" anchorCtr="0">
            <a:normAutofit/>
          </a:bodyPr>
          <a:lstStyle>
            <a:lvl1pPr lvl="0" algn="l">
              <a:lnSpc>
                <a:spcPct val="100000"/>
              </a:lnSpc>
              <a:spcBef>
                <a:spcPts val="0"/>
              </a:spcBef>
              <a:spcAft>
                <a:spcPts val="0"/>
              </a:spcAft>
              <a:buClr>
                <a:srgbClr val="E6005B"/>
              </a:buClr>
              <a:buSzPts val="6000"/>
              <a:buFont typeface="Arial"/>
              <a:buNone/>
              <a:defRPr sz="6000" b="1">
                <a:solidFill>
                  <a:srgbClr val="E6005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6"/>
          <p:cNvSpPr txBox="1">
            <a:spLocks noGrp="1"/>
          </p:cNvSpPr>
          <p:nvPr>
            <p:ph type="subTitle" idx="1"/>
          </p:nvPr>
        </p:nvSpPr>
        <p:spPr>
          <a:xfrm>
            <a:off x="442914" y="4015578"/>
            <a:ext cx="11306174" cy="1155172"/>
          </a:xfrm>
          <a:prstGeom prst="rect">
            <a:avLst/>
          </a:prstGeom>
          <a:noFill/>
          <a:ln>
            <a:noFill/>
          </a:ln>
        </p:spPr>
        <p:txBody>
          <a:bodyPr spcFirstLastPara="1" wrap="square" lIns="0" tIns="45700" rIns="91425" bIns="45700" anchor="t" anchorCtr="0">
            <a:normAutofit/>
          </a:bodyPr>
          <a:lstStyle>
            <a:lvl1pPr lvl="0" algn="l">
              <a:lnSpc>
                <a:spcPct val="100000"/>
              </a:lnSpc>
              <a:spcBef>
                <a:spcPts val="1000"/>
              </a:spcBef>
              <a:spcAft>
                <a:spcPts val="0"/>
              </a:spcAft>
              <a:buSzPts val="3000"/>
              <a:buNone/>
              <a:defRPr sz="3000" b="1">
                <a:solidFill>
                  <a:srgbClr val="9E043D"/>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9" name="Google Shape;19;p36"/>
          <p:cNvPicPr preferRelativeResize="0"/>
          <p:nvPr/>
        </p:nvPicPr>
        <p:blipFill rotWithShape="1">
          <a:blip r:embed="rId2">
            <a:alphaModFix/>
          </a:blip>
          <a:srcRect/>
          <a:stretch/>
        </p:blipFill>
        <p:spPr>
          <a:xfrm>
            <a:off x="442913" y="800100"/>
            <a:ext cx="3427412" cy="1009958"/>
          </a:xfrm>
          <a:prstGeom prst="rect">
            <a:avLst/>
          </a:prstGeom>
          <a:noFill/>
          <a:ln>
            <a:noFill/>
          </a:ln>
        </p:spPr>
      </p:pic>
      <p:sp>
        <p:nvSpPr>
          <p:cNvPr id="20" name="Google Shape;20;p36"/>
          <p:cNvSpPr txBox="1">
            <a:spLocks noGrp="1"/>
          </p:cNvSpPr>
          <p:nvPr>
            <p:ph type="dt" idx="10"/>
          </p:nvPr>
        </p:nvSpPr>
        <p:spPr>
          <a:xfrm>
            <a:off x="6275386" y="6057900"/>
            <a:ext cx="5473701" cy="358774"/>
          </a:xfrm>
          <a:prstGeom prst="rect">
            <a:avLst/>
          </a:prstGeom>
          <a:noFill/>
          <a:ln>
            <a:noFill/>
          </a:ln>
        </p:spPr>
        <p:txBody>
          <a:bodyPr spcFirstLastPara="1" wrap="square" lIns="0" tIns="0" rIns="0" bIns="0" anchor="b" anchorCtr="0">
            <a:noAutofit/>
          </a:bodyPr>
          <a:lstStyle>
            <a:lvl1pPr marR="0" lvl="0" algn="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4700245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1_Presentation Title Slide">
  <p:cSld name="1_Presentation Title Slide">
    <p:spTree>
      <p:nvGrpSpPr>
        <p:cNvPr id="1" name="Shape 21"/>
        <p:cNvGrpSpPr/>
        <p:nvPr/>
      </p:nvGrpSpPr>
      <p:grpSpPr>
        <a:xfrm>
          <a:off x="0" y="0"/>
          <a:ext cx="0" cy="0"/>
          <a:chOff x="0" y="0"/>
          <a:chExt cx="0" cy="0"/>
        </a:xfrm>
      </p:grpSpPr>
      <p:sp>
        <p:nvSpPr>
          <p:cNvPr id="22" name="Google Shape;22;p37"/>
          <p:cNvSpPr/>
          <p:nvPr/>
        </p:nvSpPr>
        <p:spPr>
          <a:xfrm>
            <a:off x="0" y="441326"/>
            <a:ext cx="12191999" cy="6300786"/>
          </a:xfrm>
          <a:prstGeom prst="rect">
            <a:avLst/>
          </a:prstGeom>
          <a:solidFill>
            <a:srgbClr val="E600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6005B"/>
              </a:solidFill>
              <a:latin typeface="Arial"/>
              <a:ea typeface="Arial"/>
              <a:cs typeface="Arial"/>
              <a:sym typeface="Arial"/>
            </a:endParaRPr>
          </a:p>
        </p:txBody>
      </p:sp>
      <p:sp>
        <p:nvSpPr>
          <p:cNvPr id="23" name="Google Shape;23;p37"/>
          <p:cNvSpPr txBox="1">
            <a:spLocks noGrp="1"/>
          </p:cNvSpPr>
          <p:nvPr>
            <p:ph type="ctrTitle"/>
          </p:nvPr>
        </p:nvSpPr>
        <p:spPr>
          <a:xfrm>
            <a:off x="442912" y="1989138"/>
            <a:ext cx="11306175" cy="1848949"/>
          </a:xfrm>
          <a:prstGeom prst="rect">
            <a:avLst/>
          </a:prstGeom>
          <a:noFill/>
          <a:ln>
            <a:noFill/>
          </a:ln>
        </p:spPr>
        <p:txBody>
          <a:bodyPr spcFirstLastPara="1" wrap="square" lIns="0" tIns="45700" rIns="90000" bIns="45700" anchor="b" anchorCtr="0">
            <a:normAutofit/>
          </a:bodyPr>
          <a:lstStyle>
            <a:lvl1pPr lvl="0" algn="l">
              <a:lnSpc>
                <a:spcPct val="100000"/>
              </a:lnSpc>
              <a:spcBef>
                <a:spcPts val="0"/>
              </a:spcBef>
              <a:spcAft>
                <a:spcPts val="0"/>
              </a:spcAft>
              <a:buClr>
                <a:schemeClr val="lt1"/>
              </a:buClr>
              <a:buSzPts val="6000"/>
              <a:buFont typeface="Arial"/>
              <a:buNone/>
              <a:defRPr sz="6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7"/>
          <p:cNvSpPr txBox="1">
            <a:spLocks noGrp="1"/>
          </p:cNvSpPr>
          <p:nvPr>
            <p:ph type="subTitle" idx="1"/>
          </p:nvPr>
        </p:nvSpPr>
        <p:spPr>
          <a:xfrm>
            <a:off x="442912" y="4015578"/>
            <a:ext cx="11306175" cy="1155172"/>
          </a:xfrm>
          <a:prstGeom prst="rect">
            <a:avLst/>
          </a:prstGeom>
          <a:noFill/>
          <a:ln>
            <a:noFill/>
          </a:ln>
        </p:spPr>
        <p:txBody>
          <a:bodyPr spcFirstLastPara="1" wrap="square" lIns="0" tIns="45700" rIns="91425" bIns="45700" anchor="t" anchorCtr="0">
            <a:normAutofit/>
          </a:bodyPr>
          <a:lstStyle>
            <a:lvl1pPr lvl="0" algn="l">
              <a:lnSpc>
                <a:spcPct val="100000"/>
              </a:lnSpc>
              <a:spcBef>
                <a:spcPts val="1000"/>
              </a:spcBef>
              <a:spcAft>
                <a:spcPts val="0"/>
              </a:spcAft>
              <a:buSzPts val="3000"/>
              <a:buNone/>
              <a:defRPr sz="3000" b="1">
                <a:solidFill>
                  <a:srgbClr val="9E043D"/>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5" name="Google Shape;25;p37"/>
          <p:cNvPicPr preferRelativeResize="0"/>
          <p:nvPr/>
        </p:nvPicPr>
        <p:blipFill rotWithShape="1">
          <a:blip r:embed="rId2">
            <a:alphaModFix/>
          </a:blip>
          <a:srcRect/>
          <a:stretch/>
        </p:blipFill>
        <p:spPr>
          <a:xfrm>
            <a:off x="442913" y="800100"/>
            <a:ext cx="3427412" cy="1009958"/>
          </a:xfrm>
          <a:prstGeom prst="rect">
            <a:avLst/>
          </a:prstGeom>
          <a:noFill/>
          <a:ln>
            <a:noFill/>
          </a:ln>
        </p:spPr>
      </p:pic>
      <p:sp>
        <p:nvSpPr>
          <p:cNvPr id="26" name="Google Shape;26;p37"/>
          <p:cNvSpPr txBox="1">
            <a:spLocks noGrp="1"/>
          </p:cNvSpPr>
          <p:nvPr>
            <p:ph type="dt" idx="10"/>
          </p:nvPr>
        </p:nvSpPr>
        <p:spPr>
          <a:xfrm>
            <a:off x="6275386" y="6057899"/>
            <a:ext cx="5473701" cy="358775"/>
          </a:xfrm>
          <a:prstGeom prst="rect">
            <a:avLst/>
          </a:prstGeom>
          <a:noFill/>
          <a:ln>
            <a:noFill/>
          </a:ln>
        </p:spPr>
        <p:txBody>
          <a:bodyPr spcFirstLastPara="1" wrap="square" lIns="0" tIns="0" rIns="0" bIns="0" anchor="b" anchorCtr="0">
            <a:noAutofit/>
          </a:bodyPr>
          <a:lstStyle>
            <a:lvl1pPr marR="0" lvl="0" algn="r" rtl="0">
              <a:lnSpc>
                <a:spcPct val="100000"/>
              </a:lnSpc>
              <a:spcBef>
                <a:spcPts val="0"/>
              </a:spcBef>
              <a:spcAft>
                <a:spcPts val="0"/>
              </a:spcAft>
              <a:buClr>
                <a:srgbClr val="000000"/>
              </a:buClr>
              <a:buSzPts val="1400"/>
              <a:buFont typeface="Arial"/>
              <a:buNone/>
              <a:defRPr sz="1800" b="0" i="0" u="none" strike="noStrike" cap="none">
                <a:solidFill>
                  <a:srgbClr val="9E04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1333518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2_Presentation Title Slide">
  <p:cSld name="2_Presentation Title Slide">
    <p:spTree>
      <p:nvGrpSpPr>
        <p:cNvPr id="1" name="Shape 27"/>
        <p:cNvGrpSpPr/>
        <p:nvPr/>
      </p:nvGrpSpPr>
      <p:grpSpPr>
        <a:xfrm>
          <a:off x="0" y="0"/>
          <a:ext cx="0" cy="0"/>
          <a:chOff x="0" y="0"/>
          <a:chExt cx="0" cy="0"/>
        </a:xfrm>
      </p:grpSpPr>
      <p:sp>
        <p:nvSpPr>
          <p:cNvPr id="28" name="Google Shape;28;p38"/>
          <p:cNvSpPr/>
          <p:nvPr/>
        </p:nvSpPr>
        <p:spPr>
          <a:xfrm>
            <a:off x="0" y="441325"/>
            <a:ext cx="12191999" cy="6300787"/>
          </a:xfrm>
          <a:prstGeom prst="rect">
            <a:avLst/>
          </a:prstGeom>
          <a:solidFill>
            <a:srgbClr val="6F62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 name="Google Shape;29;p38"/>
          <p:cNvSpPr txBox="1">
            <a:spLocks noGrp="1"/>
          </p:cNvSpPr>
          <p:nvPr>
            <p:ph type="ctrTitle"/>
          </p:nvPr>
        </p:nvSpPr>
        <p:spPr>
          <a:xfrm>
            <a:off x="442912" y="1989138"/>
            <a:ext cx="11306175" cy="1848949"/>
          </a:xfrm>
          <a:prstGeom prst="rect">
            <a:avLst/>
          </a:prstGeom>
          <a:noFill/>
          <a:ln>
            <a:noFill/>
          </a:ln>
        </p:spPr>
        <p:txBody>
          <a:bodyPr spcFirstLastPara="1" wrap="square" lIns="0" tIns="45700" rIns="90000" bIns="45700" anchor="b" anchorCtr="0">
            <a:normAutofit/>
          </a:bodyPr>
          <a:lstStyle>
            <a:lvl1pPr lvl="0" algn="l">
              <a:lnSpc>
                <a:spcPct val="100000"/>
              </a:lnSpc>
              <a:spcBef>
                <a:spcPts val="0"/>
              </a:spcBef>
              <a:spcAft>
                <a:spcPts val="0"/>
              </a:spcAft>
              <a:buClr>
                <a:schemeClr val="lt1"/>
              </a:buClr>
              <a:buSzPts val="6000"/>
              <a:buFont typeface="Arial"/>
              <a:buNone/>
              <a:defRPr sz="6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8"/>
          <p:cNvSpPr txBox="1">
            <a:spLocks noGrp="1"/>
          </p:cNvSpPr>
          <p:nvPr>
            <p:ph type="subTitle" idx="1"/>
          </p:nvPr>
        </p:nvSpPr>
        <p:spPr>
          <a:xfrm>
            <a:off x="442913" y="4015578"/>
            <a:ext cx="11306175" cy="1155172"/>
          </a:xfrm>
          <a:prstGeom prst="rect">
            <a:avLst/>
          </a:prstGeom>
          <a:noFill/>
          <a:ln>
            <a:noFill/>
          </a:ln>
        </p:spPr>
        <p:txBody>
          <a:bodyPr spcFirstLastPara="1" wrap="square" lIns="0" tIns="45700" rIns="91425" bIns="45700" anchor="t" anchorCtr="0">
            <a:normAutofit/>
          </a:bodyPr>
          <a:lstStyle>
            <a:lvl1pPr lvl="0" algn="l">
              <a:lnSpc>
                <a:spcPct val="100000"/>
              </a:lnSpc>
              <a:spcBef>
                <a:spcPts val="1000"/>
              </a:spcBef>
              <a:spcAft>
                <a:spcPts val="0"/>
              </a:spcAft>
              <a:buSzPts val="3000"/>
              <a:buNone/>
              <a:defRPr sz="3000" b="1">
                <a:solidFill>
                  <a:schemeClr val="lt1"/>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38"/>
          <p:cNvSpPr txBox="1">
            <a:spLocks noGrp="1"/>
          </p:cNvSpPr>
          <p:nvPr>
            <p:ph type="dt" idx="10"/>
          </p:nvPr>
        </p:nvSpPr>
        <p:spPr>
          <a:xfrm>
            <a:off x="6275388" y="6057899"/>
            <a:ext cx="5473699" cy="358775"/>
          </a:xfrm>
          <a:prstGeom prst="rect">
            <a:avLst/>
          </a:prstGeom>
          <a:noFill/>
          <a:ln>
            <a:noFill/>
          </a:ln>
        </p:spPr>
        <p:txBody>
          <a:bodyPr spcFirstLastPara="1" wrap="square" lIns="0" tIns="0" rIns="0" bIns="0" anchor="b" anchorCtr="0">
            <a:noAutofit/>
          </a:bodyPr>
          <a:lstStyle>
            <a:lvl1pPr marR="0" lvl="0" algn="r"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32" name="Google Shape;32;p38"/>
          <p:cNvPicPr preferRelativeResize="0"/>
          <p:nvPr/>
        </p:nvPicPr>
        <p:blipFill rotWithShape="1">
          <a:blip r:embed="rId2">
            <a:alphaModFix/>
          </a:blip>
          <a:srcRect/>
          <a:stretch/>
        </p:blipFill>
        <p:spPr>
          <a:xfrm>
            <a:off x="442913" y="800100"/>
            <a:ext cx="3427412" cy="1009958"/>
          </a:xfrm>
          <a:prstGeom prst="rect">
            <a:avLst/>
          </a:prstGeom>
          <a:noFill/>
          <a:ln>
            <a:noFill/>
          </a:ln>
        </p:spPr>
      </p:pic>
    </p:spTree>
    <p:extLst>
      <p:ext uri="{BB962C8B-B14F-4D97-AF65-F5344CB8AC3E}">
        <p14:creationId xmlns:p14="http://schemas.microsoft.com/office/powerpoint/2010/main" val="6938048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One Column Secondary" userDrawn="1">
  <p:cSld name="One Column Secondary">
    <p:spTree>
      <p:nvGrpSpPr>
        <p:cNvPr id="1" name="Shape 33"/>
        <p:cNvGrpSpPr/>
        <p:nvPr/>
      </p:nvGrpSpPr>
      <p:grpSpPr>
        <a:xfrm>
          <a:off x="0" y="0"/>
          <a:ext cx="0" cy="0"/>
          <a:chOff x="0" y="0"/>
          <a:chExt cx="0" cy="0"/>
        </a:xfrm>
      </p:grpSpPr>
      <p:sp>
        <p:nvSpPr>
          <p:cNvPr id="34" name="Google Shape;34;p39"/>
          <p:cNvSpPr txBox="1">
            <a:spLocks noGrp="1"/>
          </p:cNvSpPr>
          <p:nvPr>
            <p:ph type="body" idx="1"/>
          </p:nvPr>
        </p:nvSpPr>
        <p:spPr>
          <a:xfrm>
            <a:off x="442912" y="1989138"/>
            <a:ext cx="11306176" cy="636855"/>
          </a:xfrm>
          <a:prstGeom prst="rect">
            <a:avLst/>
          </a:prstGeom>
          <a:noFill/>
          <a:ln>
            <a:noFill/>
          </a:ln>
        </p:spPr>
        <p:txBody>
          <a:bodyPr spcFirstLastPara="1" wrap="square" lIns="0" tIns="45700" rIns="91425" bIns="45700" anchor="ctr" anchorCtr="0">
            <a:normAutofit/>
          </a:bodyPr>
          <a:lstStyle>
            <a:lvl1pPr marL="457200" lvl="0" indent="-228600" algn="l">
              <a:lnSpc>
                <a:spcPct val="100000"/>
              </a:lnSpc>
              <a:spcBef>
                <a:spcPts val="1000"/>
              </a:spcBef>
              <a:spcAft>
                <a:spcPts val="0"/>
              </a:spcAft>
              <a:buSzPts val="2400"/>
              <a:buNone/>
              <a:defRPr sz="2400" b="1">
                <a:solidFill>
                  <a:srgbClr val="9E043D"/>
                </a:solidFill>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 name="Google Shape;35;p39"/>
          <p:cNvSpPr txBox="1">
            <a:spLocks noGrp="1"/>
          </p:cNvSpPr>
          <p:nvPr>
            <p:ph type="body" idx="2"/>
          </p:nvPr>
        </p:nvSpPr>
        <p:spPr>
          <a:xfrm>
            <a:off x="442914" y="2813048"/>
            <a:ext cx="11306174" cy="2884489"/>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9"/>
          <p:cNvSpPr txBox="1">
            <a:spLocks noGrp="1"/>
          </p:cNvSpPr>
          <p:nvPr>
            <p:ph type="title"/>
          </p:nvPr>
        </p:nvSpPr>
        <p:spPr>
          <a:xfrm>
            <a:off x="442912" y="800101"/>
            <a:ext cx="11306176" cy="1001982"/>
          </a:xfrm>
          <a:prstGeom prst="rect">
            <a:avLst/>
          </a:prstGeom>
          <a:noFill/>
          <a:ln>
            <a:noFill/>
          </a:ln>
        </p:spPr>
        <p:txBody>
          <a:bodyPr spcFirstLastPara="1" wrap="square" lIns="0" tIns="45700" rIns="91425" bIns="45700" anchor="ctr" anchorCtr="0">
            <a:normAutofit/>
          </a:bodyPr>
          <a:lstStyle>
            <a:lvl1pPr lvl="0" algn="l">
              <a:lnSpc>
                <a:spcPct val="100000"/>
              </a:lnSpc>
              <a:spcBef>
                <a:spcPts val="0"/>
              </a:spcBef>
              <a:spcAft>
                <a:spcPts val="0"/>
              </a:spcAft>
              <a:buClr>
                <a:srgbClr val="E600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7" name="Google Shape;37;p39"/>
          <p:cNvPicPr preferRelativeResize="0"/>
          <p:nvPr/>
        </p:nvPicPr>
        <p:blipFill rotWithShape="1">
          <a:blip r:embed="rId2">
            <a:alphaModFix/>
          </a:blip>
          <a:srcRect/>
          <a:stretch/>
        </p:blipFill>
        <p:spPr>
          <a:xfrm>
            <a:off x="442912" y="5832092"/>
            <a:ext cx="568359" cy="676275"/>
          </a:xfrm>
          <a:prstGeom prst="rect">
            <a:avLst/>
          </a:prstGeom>
          <a:noFill/>
          <a:ln>
            <a:noFill/>
          </a:ln>
        </p:spPr>
      </p:pic>
      <p:sp>
        <p:nvSpPr>
          <p:cNvPr id="39" name="Google Shape;39;p39"/>
          <p:cNvSpPr/>
          <p:nvPr/>
        </p:nvSpPr>
        <p:spPr>
          <a:xfrm>
            <a:off x="1" y="0"/>
            <a:ext cx="12191999" cy="441325"/>
          </a:xfrm>
          <a:prstGeom prst="rect">
            <a:avLst/>
          </a:prstGeom>
          <a:solidFill>
            <a:srgbClr val="E600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 name="Google Shape;40;p39"/>
          <p:cNvSpPr/>
          <p:nvPr/>
        </p:nvSpPr>
        <p:spPr>
          <a:xfrm>
            <a:off x="0" y="6742113"/>
            <a:ext cx="12191999" cy="125999"/>
          </a:xfrm>
          <a:prstGeom prst="rect">
            <a:avLst/>
          </a:prstGeom>
          <a:solidFill>
            <a:srgbClr val="9E04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 name="Google Shape;22;p219" descr="A yellow and black sign&#10;&#10;Description automatically generated with low confidence">
            <a:extLst>
              <a:ext uri="{FF2B5EF4-FFF2-40B4-BE49-F238E27FC236}">
                <a16:creationId xmlns:a16="http://schemas.microsoft.com/office/drawing/2014/main" id="{2B61BFE3-C00A-1F3D-4D39-6593D1BE7519}"/>
              </a:ext>
            </a:extLst>
          </p:cNvPr>
          <p:cNvPicPr preferRelativeResize="0"/>
          <p:nvPr userDrawn="1"/>
        </p:nvPicPr>
        <p:blipFill rotWithShape="1">
          <a:blip r:embed="rId3">
            <a:alphaModFix/>
          </a:blip>
          <a:srcRect/>
          <a:stretch/>
        </p:blipFill>
        <p:spPr>
          <a:xfrm>
            <a:off x="5113703" y="5938702"/>
            <a:ext cx="1964594" cy="582102"/>
          </a:xfrm>
          <a:prstGeom prst="rect">
            <a:avLst/>
          </a:prstGeom>
          <a:noFill/>
          <a:ln>
            <a:noFill/>
          </a:ln>
        </p:spPr>
      </p:pic>
      <p:pic>
        <p:nvPicPr>
          <p:cNvPr id="3" name="Google Shape;23;p219" descr="Text&#10;&#10;Description automatically generated">
            <a:extLst>
              <a:ext uri="{FF2B5EF4-FFF2-40B4-BE49-F238E27FC236}">
                <a16:creationId xmlns:a16="http://schemas.microsoft.com/office/drawing/2014/main" id="{074A227A-34F0-E8FD-7BBF-54523168D871}"/>
              </a:ext>
            </a:extLst>
          </p:cNvPr>
          <p:cNvPicPr preferRelativeResize="0"/>
          <p:nvPr userDrawn="1"/>
        </p:nvPicPr>
        <p:blipFill rotWithShape="1">
          <a:blip r:embed="rId4">
            <a:alphaModFix/>
          </a:blip>
          <a:srcRect/>
          <a:stretch/>
        </p:blipFill>
        <p:spPr>
          <a:xfrm>
            <a:off x="8967020" y="5938702"/>
            <a:ext cx="2754622" cy="548532"/>
          </a:xfrm>
          <a:prstGeom prst="rect">
            <a:avLst/>
          </a:prstGeom>
          <a:noFill/>
          <a:ln>
            <a:noFill/>
          </a:ln>
        </p:spPr>
      </p:pic>
    </p:spTree>
    <p:extLst>
      <p:ext uri="{BB962C8B-B14F-4D97-AF65-F5344CB8AC3E}">
        <p14:creationId xmlns:p14="http://schemas.microsoft.com/office/powerpoint/2010/main" val="3718103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Image Fill Option 1">
  <p:cSld name="Image Fill Option 1">
    <p:spTree>
      <p:nvGrpSpPr>
        <p:cNvPr id="1" name="Shape 41"/>
        <p:cNvGrpSpPr/>
        <p:nvPr/>
      </p:nvGrpSpPr>
      <p:grpSpPr>
        <a:xfrm>
          <a:off x="0" y="0"/>
          <a:ext cx="0" cy="0"/>
          <a:chOff x="0" y="0"/>
          <a:chExt cx="0" cy="0"/>
        </a:xfrm>
      </p:grpSpPr>
      <p:sp>
        <p:nvSpPr>
          <p:cNvPr id="42" name="Google Shape;42;p40"/>
          <p:cNvSpPr>
            <a:spLocks noGrp="1"/>
          </p:cNvSpPr>
          <p:nvPr>
            <p:ph type="pic" idx="2"/>
          </p:nvPr>
        </p:nvSpPr>
        <p:spPr>
          <a:xfrm>
            <a:off x="0" y="115887"/>
            <a:ext cx="12191999" cy="6626226"/>
          </a:xfrm>
          <a:prstGeom prst="rect">
            <a:avLst/>
          </a:prstGeom>
          <a:noFill/>
          <a:ln>
            <a:noFill/>
          </a:ln>
        </p:spPr>
      </p:sp>
      <p:sp>
        <p:nvSpPr>
          <p:cNvPr id="43" name="Google Shape;43;p40"/>
          <p:cNvSpPr/>
          <p:nvPr/>
        </p:nvSpPr>
        <p:spPr>
          <a:xfrm>
            <a:off x="0" y="6742113"/>
            <a:ext cx="12191999" cy="125999"/>
          </a:xfrm>
          <a:prstGeom prst="rect">
            <a:avLst/>
          </a:prstGeom>
          <a:solidFill>
            <a:srgbClr val="9E04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 name="Google Shape;22;p219" descr="A yellow and black sign&#10;&#10;Description automatically generated with low confidence">
            <a:extLst>
              <a:ext uri="{FF2B5EF4-FFF2-40B4-BE49-F238E27FC236}">
                <a16:creationId xmlns:a16="http://schemas.microsoft.com/office/drawing/2014/main" id="{962D0333-D1D1-C14D-6F74-FFA2D7D05D8D}"/>
              </a:ext>
            </a:extLst>
          </p:cNvPr>
          <p:cNvPicPr preferRelativeResize="0"/>
          <p:nvPr userDrawn="1"/>
        </p:nvPicPr>
        <p:blipFill rotWithShape="1">
          <a:blip r:embed="rId2">
            <a:alphaModFix/>
          </a:blip>
          <a:srcRect/>
          <a:stretch/>
        </p:blipFill>
        <p:spPr>
          <a:xfrm>
            <a:off x="5113703" y="5938702"/>
            <a:ext cx="1964594" cy="582102"/>
          </a:xfrm>
          <a:prstGeom prst="rect">
            <a:avLst/>
          </a:prstGeom>
          <a:noFill/>
          <a:ln>
            <a:noFill/>
          </a:ln>
        </p:spPr>
      </p:pic>
      <p:pic>
        <p:nvPicPr>
          <p:cNvPr id="3" name="Google Shape;23;p219" descr="Text&#10;&#10;Description automatically generated">
            <a:extLst>
              <a:ext uri="{FF2B5EF4-FFF2-40B4-BE49-F238E27FC236}">
                <a16:creationId xmlns:a16="http://schemas.microsoft.com/office/drawing/2014/main" id="{A2783D6C-51E0-B87A-2DE8-14ACAF9F9B72}"/>
              </a:ext>
            </a:extLst>
          </p:cNvPr>
          <p:cNvPicPr preferRelativeResize="0"/>
          <p:nvPr userDrawn="1"/>
        </p:nvPicPr>
        <p:blipFill rotWithShape="1">
          <a:blip r:embed="rId3">
            <a:alphaModFix/>
          </a:blip>
          <a:srcRect/>
          <a:stretch/>
        </p:blipFill>
        <p:spPr>
          <a:xfrm>
            <a:off x="8967020" y="5938702"/>
            <a:ext cx="2754622" cy="548532"/>
          </a:xfrm>
          <a:prstGeom prst="rect">
            <a:avLst/>
          </a:prstGeom>
          <a:noFill/>
          <a:ln>
            <a:noFill/>
          </a:ln>
        </p:spPr>
      </p:pic>
    </p:spTree>
    <p:extLst>
      <p:ext uri="{BB962C8B-B14F-4D97-AF65-F5344CB8AC3E}">
        <p14:creationId xmlns:p14="http://schemas.microsoft.com/office/powerpoint/2010/main" val="35159936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Image Fill Option 2">
  <p:cSld name="Image Fill Option 2">
    <p:spTree>
      <p:nvGrpSpPr>
        <p:cNvPr id="1" name="Shape 44"/>
        <p:cNvGrpSpPr/>
        <p:nvPr/>
      </p:nvGrpSpPr>
      <p:grpSpPr>
        <a:xfrm>
          <a:off x="0" y="0"/>
          <a:ext cx="0" cy="0"/>
          <a:chOff x="0" y="0"/>
          <a:chExt cx="0" cy="0"/>
        </a:xfrm>
      </p:grpSpPr>
      <p:sp>
        <p:nvSpPr>
          <p:cNvPr id="45" name="Google Shape;45;p41"/>
          <p:cNvSpPr>
            <a:spLocks noGrp="1"/>
          </p:cNvSpPr>
          <p:nvPr>
            <p:ph type="pic" idx="2"/>
          </p:nvPr>
        </p:nvSpPr>
        <p:spPr>
          <a:xfrm>
            <a:off x="0" y="0"/>
            <a:ext cx="12191999" cy="6857999"/>
          </a:xfrm>
          <a:prstGeom prst="rect">
            <a:avLst/>
          </a:prstGeom>
          <a:noFill/>
          <a:ln>
            <a:noFill/>
          </a:ln>
        </p:spPr>
      </p:sp>
      <p:pic>
        <p:nvPicPr>
          <p:cNvPr id="2" name="Google Shape;22;p219" descr="A yellow and black sign&#10;&#10;Description automatically generated with low confidence">
            <a:extLst>
              <a:ext uri="{FF2B5EF4-FFF2-40B4-BE49-F238E27FC236}">
                <a16:creationId xmlns:a16="http://schemas.microsoft.com/office/drawing/2014/main" id="{C3984C78-4629-9937-AA7E-26BE266E2546}"/>
              </a:ext>
            </a:extLst>
          </p:cNvPr>
          <p:cNvPicPr preferRelativeResize="0"/>
          <p:nvPr userDrawn="1"/>
        </p:nvPicPr>
        <p:blipFill rotWithShape="1">
          <a:blip r:embed="rId2">
            <a:alphaModFix/>
          </a:blip>
          <a:srcRect/>
          <a:stretch/>
        </p:blipFill>
        <p:spPr>
          <a:xfrm>
            <a:off x="5113703" y="5938702"/>
            <a:ext cx="1964594" cy="582102"/>
          </a:xfrm>
          <a:prstGeom prst="rect">
            <a:avLst/>
          </a:prstGeom>
          <a:noFill/>
          <a:ln>
            <a:noFill/>
          </a:ln>
        </p:spPr>
      </p:pic>
      <p:pic>
        <p:nvPicPr>
          <p:cNvPr id="3" name="Google Shape;23;p219" descr="Text&#10;&#10;Description automatically generated">
            <a:extLst>
              <a:ext uri="{FF2B5EF4-FFF2-40B4-BE49-F238E27FC236}">
                <a16:creationId xmlns:a16="http://schemas.microsoft.com/office/drawing/2014/main" id="{30453C99-D4E8-6C17-9FC3-3F45B59D1E74}"/>
              </a:ext>
            </a:extLst>
          </p:cNvPr>
          <p:cNvPicPr preferRelativeResize="0"/>
          <p:nvPr userDrawn="1"/>
        </p:nvPicPr>
        <p:blipFill rotWithShape="1">
          <a:blip r:embed="rId3">
            <a:alphaModFix/>
          </a:blip>
          <a:srcRect/>
          <a:stretch/>
        </p:blipFill>
        <p:spPr>
          <a:xfrm>
            <a:off x="8967020" y="5938702"/>
            <a:ext cx="2754622" cy="548532"/>
          </a:xfrm>
          <a:prstGeom prst="rect">
            <a:avLst/>
          </a:prstGeom>
          <a:noFill/>
          <a:ln>
            <a:noFill/>
          </a:ln>
        </p:spPr>
      </p:pic>
    </p:spTree>
    <p:extLst>
      <p:ext uri="{BB962C8B-B14F-4D97-AF65-F5344CB8AC3E}">
        <p14:creationId xmlns:p14="http://schemas.microsoft.com/office/powerpoint/2010/main" val="9091552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wo Column" userDrawn="1">
  <p:cSld name="Two Column">
    <p:spTree>
      <p:nvGrpSpPr>
        <p:cNvPr id="1" name="Shape 46"/>
        <p:cNvGrpSpPr/>
        <p:nvPr/>
      </p:nvGrpSpPr>
      <p:grpSpPr>
        <a:xfrm>
          <a:off x="0" y="0"/>
          <a:ext cx="0" cy="0"/>
          <a:chOff x="0" y="0"/>
          <a:chExt cx="0" cy="0"/>
        </a:xfrm>
      </p:grpSpPr>
      <p:sp>
        <p:nvSpPr>
          <p:cNvPr id="47" name="Google Shape;47;p42"/>
          <p:cNvSpPr txBox="1">
            <a:spLocks noGrp="1"/>
          </p:cNvSpPr>
          <p:nvPr>
            <p:ph type="title"/>
          </p:nvPr>
        </p:nvSpPr>
        <p:spPr>
          <a:xfrm>
            <a:off x="442912" y="800101"/>
            <a:ext cx="11306176" cy="1001982"/>
          </a:xfrm>
          <a:prstGeom prst="rect">
            <a:avLst/>
          </a:prstGeom>
          <a:noFill/>
          <a:ln>
            <a:noFill/>
          </a:ln>
        </p:spPr>
        <p:txBody>
          <a:bodyPr spcFirstLastPara="1" wrap="square" lIns="0" tIns="45700" rIns="91425" bIns="45700" anchor="ctr" anchorCtr="0">
            <a:normAutofit/>
          </a:bodyPr>
          <a:lstStyle>
            <a:lvl1pPr lvl="0" algn="l">
              <a:lnSpc>
                <a:spcPct val="100000"/>
              </a:lnSpc>
              <a:spcBef>
                <a:spcPts val="0"/>
              </a:spcBef>
              <a:spcAft>
                <a:spcPts val="0"/>
              </a:spcAft>
              <a:buClr>
                <a:srgbClr val="E600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2"/>
          <p:cNvSpPr txBox="1">
            <a:spLocks noGrp="1"/>
          </p:cNvSpPr>
          <p:nvPr>
            <p:ph type="body" idx="1"/>
          </p:nvPr>
        </p:nvSpPr>
        <p:spPr>
          <a:xfrm>
            <a:off x="442912" y="1989138"/>
            <a:ext cx="5473701" cy="3708399"/>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2"/>
          <p:cNvSpPr txBox="1">
            <a:spLocks noGrp="1"/>
          </p:cNvSpPr>
          <p:nvPr>
            <p:ph type="body" idx="2"/>
          </p:nvPr>
        </p:nvSpPr>
        <p:spPr>
          <a:xfrm>
            <a:off x="6275388" y="1989138"/>
            <a:ext cx="5473700" cy="3708400"/>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0" name="Google Shape;50;p42"/>
          <p:cNvPicPr preferRelativeResize="0"/>
          <p:nvPr/>
        </p:nvPicPr>
        <p:blipFill rotWithShape="1">
          <a:blip r:embed="rId2">
            <a:alphaModFix/>
          </a:blip>
          <a:srcRect/>
          <a:stretch/>
        </p:blipFill>
        <p:spPr>
          <a:xfrm>
            <a:off x="442912" y="5832092"/>
            <a:ext cx="568359" cy="676275"/>
          </a:xfrm>
          <a:prstGeom prst="rect">
            <a:avLst/>
          </a:prstGeom>
          <a:noFill/>
          <a:ln>
            <a:noFill/>
          </a:ln>
        </p:spPr>
      </p:pic>
      <p:sp>
        <p:nvSpPr>
          <p:cNvPr id="52" name="Google Shape;52;p42"/>
          <p:cNvSpPr/>
          <p:nvPr/>
        </p:nvSpPr>
        <p:spPr>
          <a:xfrm>
            <a:off x="1" y="0"/>
            <a:ext cx="12191999" cy="441325"/>
          </a:xfrm>
          <a:prstGeom prst="rect">
            <a:avLst/>
          </a:prstGeom>
          <a:solidFill>
            <a:srgbClr val="E600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 name="Google Shape;53;p42"/>
          <p:cNvSpPr/>
          <p:nvPr/>
        </p:nvSpPr>
        <p:spPr>
          <a:xfrm>
            <a:off x="0" y="6742113"/>
            <a:ext cx="12191999" cy="125999"/>
          </a:xfrm>
          <a:prstGeom prst="rect">
            <a:avLst/>
          </a:prstGeom>
          <a:solidFill>
            <a:srgbClr val="9E04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 name="Google Shape;22;p219" descr="A yellow and black sign&#10;&#10;Description automatically generated with low confidence">
            <a:extLst>
              <a:ext uri="{FF2B5EF4-FFF2-40B4-BE49-F238E27FC236}">
                <a16:creationId xmlns:a16="http://schemas.microsoft.com/office/drawing/2014/main" id="{7B145F15-7A94-9C76-35B7-A5FF6FC542F8}"/>
              </a:ext>
            </a:extLst>
          </p:cNvPr>
          <p:cNvPicPr preferRelativeResize="0"/>
          <p:nvPr userDrawn="1"/>
        </p:nvPicPr>
        <p:blipFill rotWithShape="1">
          <a:blip r:embed="rId3">
            <a:alphaModFix/>
          </a:blip>
          <a:srcRect/>
          <a:stretch/>
        </p:blipFill>
        <p:spPr>
          <a:xfrm>
            <a:off x="5113703" y="5938702"/>
            <a:ext cx="1964594" cy="582102"/>
          </a:xfrm>
          <a:prstGeom prst="rect">
            <a:avLst/>
          </a:prstGeom>
          <a:noFill/>
          <a:ln>
            <a:noFill/>
          </a:ln>
        </p:spPr>
      </p:pic>
      <p:pic>
        <p:nvPicPr>
          <p:cNvPr id="3" name="Google Shape;23;p219" descr="Text&#10;&#10;Description automatically generated">
            <a:extLst>
              <a:ext uri="{FF2B5EF4-FFF2-40B4-BE49-F238E27FC236}">
                <a16:creationId xmlns:a16="http://schemas.microsoft.com/office/drawing/2014/main" id="{6C3CF7DF-B1B2-0B43-6C80-1D74A8630568}"/>
              </a:ext>
            </a:extLst>
          </p:cNvPr>
          <p:cNvPicPr preferRelativeResize="0"/>
          <p:nvPr userDrawn="1"/>
        </p:nvPicPr>
        <p:blipFill rotWithShape="1">
          <a:blip r:embed="rId4">
            <a:alphaModFix/>
          </a:blip>
          <a:srcRect/>
          <a:stretch/>
        </p:blipFill>
        <p:spPr>
          <a:xfrm>
            <a:off x="8967020" y="5938702"/>
            <a:ext cx="2754622" cy="548532"/>
          </a:xfrm>
          <a:prstGeom prst="rect">
            <a:avLst/>
          </a:prstGeom>
          <a:noFill/>
          <a:ln>
            <a:noFill/>
          </a:ln>
        </p:spPr>
      </p:pic>
    </p:spTree>
    <p:extLst>
      <p:ext uri="{BB962C8B-B14F-4D97-AF65-F5344CB8AC3E}">
        <p14:creationId xmlns:p14="http://schemas.microsoft.com/office/powerpoint/2010/main" val="10176657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wo Column Secondary" userDrawn="1">
  <p:cSld name="Two Column Secondary">
    <p:spTree>
      <p:nvGrpSpPr>
        <p:cNvPr id="1" name="Shape 54"/>
        <p:cNvGrpSpPr/>
        <p:nvPr/>
      </p:nvGrpSpPr>
      <p:grpSpPr>
        <a:xfrm>
          <a:off x="0" y="0"/>
          <a:ext cx="0" cy="0"/>
          <a:chOff x="0" y="0"/>
          <a:chExt cx="0" cy="0"/>
        </a:xfrm>
      </p:grpSpPr>
      <p:sp>
        <p:nvSpPr>
          <p:cNvPr id="55" name="Google Shape;55;p43"/>
          <p:cNvSpPr txBox="1">
            <a:spLocks noGrp="1"/>
          </p:cNvSpPr>
          <p:nvPr>
            <p:ph type="body" idx="1"/>
          </p:nvPr>
        </p:nvSpPr>
        <p:spPr>
          <a:xfrm>
            <a:off x="442910" y="2813047"/>
            <a:ext cx="5473701" cy="2847977"/>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43"/>
          <p:cNvSpPr txBox="1">
            <a:spLocks noGrp="1"/>
          </p:cNvSpPr>
          <p:nvPr>
            <p:ph type="body" idx="2"/>
          </p:nvPr>
        </p:nvSpPr>
        <p:spPr>
          <a:xfrm>
            <a:off x="6291894" y="2813047"/>
            <a:ext cx="5457193" cy="2847977"/>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43"/>
          <p:cNvSpPr txBox="1">
            <a:spLocks noGrp="1"/>
          </p:cNvSpPr>
          <p:nvPr>
            <p:ph type="title"/>
          </p:nvPr>
        </p:nvSpPr>
        <p:spPr>
          <a:xfrm>
            <a:off x="442912" y="800101"/>
            <a:ext cx="11306176" cy="1001982"/>
          </a:xfrm>
          <a:prstGeom prst="rect">
            <a:avLst/>
          </a:prstGeom>
          <a:noFill/>
          <a:ln>
            <a:noFill/>
          </a:ln>
        </p:spPr>
        <p:txBody>
          <a:bodyPr spcFirstLastPara="1" wrap="square" lIns="0" tIns="45700" rIns="91425" bIns="45700" anchor="ctr" anchorCtr="0">
            <a:normAutofit/>
          </a:bodyPr>
          <a:lstStyle>
            <a:lvl1pPr lvl="0" algn="l">
              <a:lnSpc>
                <a:spcPct val="100000"/>
              </a:lnSpc>
              <a:spcBef>
                <a:spcPts val="0"/>
              </a:spcBef>
              <a:spcAft>
                <a:spcPts val="0"/>
              </a:spcAft>
              <a:buClr>
                <a:srgbClr val="E600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8" name="Google Shape;58;p43"/>
          <p:cNvPicPr preferRelativeResize="0"/>
          <p:nvPr/>
        </p:nvPicPr>
        <p:blipFill rotWithShape="1">
          <a:blip r:embed="rId2">
            <a:alphaModFix/>
          </a:blip>
          <a:srcRect/>
          <a:stretch/>
        </p:blipFill>
        <p:spPr>
          <a:xfrm>
            <a:off x="442912" y="5832092"/>
            <a:ext cx="568359" cy="676275"/>
          </a:xfrm>
          <a:prstGeom prst="rect">
            <a:avLst/>
          </a:prstGeom>
          <a:noFill/>
          <a:ln>
            <a:noFill/>
          </a:ln>
        </p:spPr>
      </p:pic>
      <p:sp>
        <p:nvSpPr>
          <p:cNvPr id="60" name="Google Shape;60;p43"/>
          <p:cNvSpPr txBox="1">
            <a:spLocks noGrp="1"/>
          </p:cNvSpPr>
          <p:nvPr>
            <p:ph type="body" idx="4"/>
          </p:nvPr>
        </p:nvSpPr>
        <p:spPr>
          <a:xfrm>
            <a:off x="442912" y="1989138"/>
            <a:ext cx="5473701" cy="636855"/>
          </a:xfrm>
          <a:prstGeom prst="rect">
            <a:avLst/>
          </a:prstGeom>
          <a:noFill/>
          <a:ln>
            <a:noFill/>
          </a:ln>
        </p:spPr>
        <p:txBody>
          <a:bodyPr spcFirstLastPara="1" wrap="square" lIns="0" tIns="45700" rIns="91425" bIns="45700" anchor="ctr" anchorCtr="0">
            <a:normAutofit/>
          </a:bodyPr>
          <a:lstStyle>
            <a:lvl1pPr marL="457200" lvl="0" indent="-228600" algn="l">
              <a:lnSpc>
                <a:spcPct val="100000"/>
              </a:lnSpc>
              <a:spcBef>
                <a:spcPts val="1000"/>
              </a:spcBef>
              <a:spcAft>
                <a:spcPts val="0"/>
              </a:spcAft>
              <a:buSzPts val="2400"/>
              <a:buNone/>
              <a:defRPr sz="2400" b="1">
                <a:solidFill>
                  <a:srgbClr val="9E043D"/>
                </a:solidFill>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43"/>
          <p:cNvSpPr txBox="1">
            <a:spLocks noGrp="1"/>
          </p:cNvSpPr>
          <p:nvPr>
            <p:ph type="body" idx="5"/>
          </p:nvPr>
        </p:nvSpPr>
        <p:spPr>
          <a:xfrm>
            <a:off x="6291895" y="1989139"/>
            <a:ext cx="5457193" cy="636854"/>
          </a:xfrm>
          <a:prstGeom prst="rect">
            <a:avLst/>
          </a:prstGeom>
          <a:noFill/>
          <a:ln>
            <a:noFill/>
          </a:ln>
        </p:spPr>
        <p:txBody>
          <a:bodyPr spcFirstLastPara="1" wrap="square" lIns="0" tIns="45700" rIns="91425" bIns="45700" anchor="ctr" anchorCtr="0">
            <a:normAutofit/>
          </a:bodyPr>
          <a:lstStyle>
            <a:lvl1pPr marL="457200" lvl="0" indent="-228600" algn="l">
              <a:lnSpc>
                <a:spcPct val="100000"/>
              </a:lnSpc>
              <a:spcBef>
                <a:spcPts val="1000"/>
              </a:spcBef>
              <a:spcAft>
                <a:spcPts val="0"/>
              </a:spcAft>
              <a:buSzPts val="2400"/>
              <a:buNone/>
              <a:defRPr sz="2400" b="1">
                <a:solidFill>
                  <a:srgbClr val="9E043D"/>
                </a:solidFill>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43"/>
          <p:cNvSpPr/>
          <p:nvPr/>
        </p:nvSpPr>
        <p:spPr>
          <a:xfrm>
            <a:off x="1" y="0"/>
            <a:ext cx="12191999" cy="441325"/>
          </a:xfrm>
          <a:prstGeom prst="rect">
            <a:avLst/>
          </a:prstGeom>
          <a:solidFill>
            <a:srgbClr val="E600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 name="Google Shape;63;p43"/>
          <p:cNvSpPr/>
          <p:nvPr/>
        </p:nvSpPr>
        <p:spPr>
          <a:xfrm>
            <a:off x="0" y="6742113"/>
            <a:ext cx="12191999" cy="125999"/>
          </a:xfrm>
          <a:prstGeom prst="rect">
            <a:avLst/>
          </a:prstGeom>
          <a:solidFill>
            <a:srgbClr val="9E04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 name="Google Shape;22;p219" descr="A yellow and black sign&#10;&#10;Description automatically generated with low confidence">
            <a:extLst>
              <a:ext uri="{FF2B5EF4-FFF2-40B4-BE49-F238E27FC236}">
                <a16:creationId xmlns:a16="http://schemas.microsoft.com/office/drawing/2014/main" id="{6975CA98-AC46-A8FB-BAE4-4E37B9E31936}"/>
              </a:ext>
            </a:extLst>
          </p:cNvPr>
          <p:cNvPicPr preferRelativeResize="0"/>
          <p:nvPr userDrawn="1"/>
        </p:nvPicPr>
        <p:blipFill rotWithShape="1">
          <a:blip r:embed="rId3">
            <a:alphaModFix/>
          </a:blip>
          <a:srcRect/>
          <a:stretch/>
        </p:blipFill>
        <p:spPr>
          <a:xfrm>
            <a:off x="5113703" y="5938702"/>
            <a:ext cx="1964594" cy="582102"/>
          </a:xfrm>
          <a:prstGeom prst="rect">
            <a:avLst/>
          </a:prstGeom>
          <a:noFill/>
          <a:ln>
            <a:noFill/>
          </a:ln>
        </p:spPr>
      </p:pic>
      <p:pic>
        <p:nvPicPr>
          <p:cNvPr id="3" name="Google Shape;23;p219" descr="Text&#10;&#10;Description automatically generated">
            <a:extLst>
              <a:ext uri="{FF2B5EF4-FFF2-40B4-BE49-F238E27FC236}">
                <a16:creationId xmlns:a16="http://schemas.microsoft.com/office/drawing/2014/main" id="{E1F4ACA8-B76C-CB56-977A-CA85E91A3323}"/>
              </a:ext>
            </a:extLst>
          </p:cNvPr>
          <p:cNvPicPr preferRelativeResize="0"/>
          <p:nvPr userDrawn="1"/>
        </p:nvPicPr>
        <p:blipFill rotWithShape="1">
          <a:blip r:embed="rId4">
            <a:alphaModFix/>
          </a:blip>
          <a:srcRect/>
          <a:stretch/>
        </p:blipFill>
        <p:spPr>
          <a:xfrm>
            <a:off x="8967020" y="5938702"/>
            <a:ext cx="2754622" cy="548532"/>
          </a:xfrm>
          <a:prstGeom prst="rect">
            <a:avLst/>
          </a:prstGeom>
          <a:noFill/>
          <a:ln>
            <a:noFill/>
          </a:ln>
        </p:spPr>
      </p:pic>
    </p:spTree>
    <p:extLst>
      <p:ext uri="{BB962C8B-B14F-4D97-AF65-F5344CB8AC3E}">
        <p14:creationId xmlns:p14="http://schemas.microsoft.com/office/powerpoint/2010/main" val="15922328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wo Column Unsymetrical" userDrawn="1">
  <p:cSld name="Two Column Unsymetrical">
    <p:spTree>
      <p:nvGrpSpPr>
        <p:cNvPr id="1" name="Shape 64"/>
        <p:cNvGrpSpPr/>
        <p:nvPr/>
      </p:nvGrpSpPr>
      <p:grpSpPr>
        <a:xfrm>
          <a:off x="0" y="0"/>
          <a:ext cx="0" cy="0"/>
          <a:chOff x="0" y="0"/>
          <a:chExt cx="0" cy="0"/>
        </a:xfrm>
      </p:grpSpPr>
      <p:sp>
        <p:nvSpPr>
          <p:cNvPr id="65" name="Google Shape;65;p44"/>
          <p:cNvSpPr txBox="1">
            <a:spLocks noGrp="1"/>
          </p:cNvSpPr>
          <p:nvPr>
            <p:ph type="body" idx="1"/>
          </p:nvPr>
        </p:nvSpPr>
        <p:spPr>
          <a:xfrm>
            <a:off x="442912" y="1989138"/>
            <a:ext cx="3529013" cy="3708400"/>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44"/>
          <p:cNvSpPr txBox="1">
            <a:spLocks noGrp="1"/>
          </p:cNvSpPr>
          <p:nvPr>
            <p:ph type="body" idx="2"/>
          </p:nvPr>
        </p:nvSpPr>
        <p:spPr>
          <a:xfrm>
            <a:off x="4332288" y="1989138"/>
            <a:ext cx="7416800" cy="3708400"/>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7" name="Google Shape;67;p44"/>
          <p:cNvPicPr preferRelativeResize="0"/>
          <p:nvPr/>
        </p:nvPicPr>
        <p:blipFill rotWithShape="1">
          <a:blip r:embed="rId2">
            <a:alphaModFix/>
          </a:blip>
          <a:srcRect/>
          <a:stretch/>
        </p:blipFill>
        <p:spPr>
          <a:xfrm>
            <a:off x="442912" y="5832092"/>
            <a:ext cx="568359" cy="676275"/>
          </a:xfrm>
          <a:prstGeom prst="rect">
            <a:avLst/>
          </a:prstGeom>
          <a:noFill/>
          <a:ln>
            <a:noFill/>
          </a:ln>
        </p:spPr>
      </p:pic>
      <p:sp>
        <p:nvSpPr>
          <p:cNvPr id="69" name="Google Shape;69;p44"/>
          <p:cNvSpPr txBox="1">
            <a:spLocks noGrp="1"/>
          </p:cNvSpPr>
          <p:nvPr>
            <p:ph type="title"/>
          </p:nvPr>
        </p:nvSpPr>
        <p:spPr>
          <a:xfrm>
            <a:off x="442912" y="800100"/>
            <a:ext cx="11306175" cy="1001983"/>
          </a:xfrm>
          <a:prstGeom prst="rect">
            <a:avLst/>
          </a:prstGeom>
          <a:noFill/>
          <a:ln>
            <a:noFill/>
          </a:ln>
        </p:spPr>
        <p:txBody>
          <a:bodyPr spcFirstLastPara="1" wrap="square" lIns="0" tIns="45700" rIns="91425" bIns="45700" anchor="ctr" anchorCtr="0">
            <a:normAutofit/>
          </a:bodyPr>
          <a:lstStyle>
            <a:lvl1pPr lvl="0" algn="l">
              <a:lnSpc>
                <a:spcPct val="100000"/>
              </a:lnSpc>
              <a:spcBef>
                <a:spcPts val="0"/>
              </a:spcBef>
              <a:spcAft>
                <a:spcPts val="0"/>
              </a:spcAft>
              <a:buClr>
                <a:srgbClr val="E600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4"/>
          <p:cNvSpPr/>
          <p:nvPr/>
        </p:nvSpPr>
        <p:spPr>
          <a:xfrm>
            <a:off x="1" y="0"/>
            <a:ext cx="12191999" cy="441325"/>
          </a:xfrm>
          <a:prstGeom prst="rect">
            <a:avLst/>
          </a:prstGeom>
          <a:solidFill>
            <a:srgbClr val="E600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 name="Google Shape;71;p44"/>
          <p:cNvSpPr/>
          <p:nvPr/>
        </p:nvSpPr>
        <p:spPr>
          <a:xfrm>
            <a:off x="0" y="6742113"/>
            <a:ext cx="12191999" cy="125999"/>
          </a:xfrm>
          <a:prstGeom prst="rect">
            <a:avLst/>
          </a:prstGeom>
          <a:solidFill>
            <a:srgbClr val="9E04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 name="Google Shape;22;p219" descr="A yellow and black sign&#10;&#10;Description automatically generated with low confidence">
            <a:extLst>
              <a:ext uri="{FF2B5EF4-FFF2-40B4-BE49-F238E27FC236}">
                <a16:creationId xmlns:a16="http://schemas.microsoft.com/office/drawing/2014/main" id="{3993BFA3-5C48-49DB-4E90-C728EA1AFE81}"/>
              </a:ext>
            </a:extLst>
          </p:cNvPr>
          <p:cNvPicPr preferRelativeResize="0"/>
          <p:nvPr userDrawn="1"/>
        </p:nvPicPr>
        <p:blipFill rotWithShape="1">
          <a:blip r:embed="rId3">
            <a:alphaModFix/>
          </a:blip>
          <a:srcRect/>
          <a:stretch/>
        </p:blipFill>
        <p:spPr>
          <a:xfrm>
            <a:off x="5113703" y="5938702"/>
            <a:ext cx="1964594" cy="582102"/>
          </a:xfrm>
          <a:prstGeom prst="rect">
            <a:avLst/>
          </a:prstGeom>
          <a:noFill/>
          <a:ln>
            <a:noFill/>
          </a:ln>
        </p:spPr>
      </p:pic>
      <p:pic>
        <p:nvPicPr>
          <p:cNvPr id="3" name="Google Shape;23;p219" descr="Text&#10;&#10;Description automatically generated">
            <a:extLst>
              <a:ext uri="{FF2B5EF4-FFF2-40B4-BE49-F238E27FC236}">
                <a16:creationId xmlns:a16="http://schemas.microsoft.com/office/drawing/2014/main" id="{9907D658-2D45-4EAB-FED2-04474EFB7AC6}"/>
              </a:ext>
            </a:extLst>
          </p:cNvPr>
          <p:cNvPicPr preferRelativeResize="0"/>
          <p:nvPr userDrawn="1"/>
        </p:nvPicPr>
        <p:blipFill rotWithShape="1">
          <a:blip r:embed="rId4">
            <a:alphaModFix/>
          </a:blip>
          <a:srcRect/>
          <a:stretch/>
        </p:blipFill>
        <p:spPr>
          <a:xfrm>
            <a:off x="8967020" y="5938702"/>
            <a:ext cx="2754622" cy="548532"/>
          </a:xfrm>
          <a:prstGeom prst="rect">
            <a:avLst/>
          </a:prstGeom>
          <a:noFill/>
          <a:ln>
            <a:noFill/>
          </a:ln>
        </p:spPr>
      </p:pic>
    </p:spTree>
    <p:extLst>
      <p:ext uri="{BB962C8B-B14F-4D97-AF65-F5344CB8AC3E}">
        <p14:creationId xmlns:p14="http://schemas.microsoft.com/office/powerpoint/2010/main" val="141574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23424682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wo Column Unsymetrical Secondary" userDrawn="1">
  <p:cSld name="Two Column Unsymetrical Secondary">
    <p:spTree>
      <p:nvGrpSpPr>
        <p:cNvPr id="1" name="Shape 72"/>
        <p:cNvGrpSpPr/>
        <p:nvPr/>
      </p:nvGrpSpPr>
      <p:grpSpPr>
        <a:xfrm>
          <a:off x="0" y="0"/>
          <a:ext cx="0" cy="0"/>
          <a:chOff x="0" y="0"/>
          <a:chExt cx="0" cy="0"/>
        </a:xfrm>
      </p:grpSpPr>
      <p:sp>
        <p:nvSpPr>
          <p:cNvPr id="73" name="Google Shape;73;p45"/>
          <p:cNvSpPr txBox="1">
            <a:spLocks noGrp="1"/>
          </p:cNvSpPr>
          <p:nvPr>
            <p:ph type="body" idx="1"/>
          </p:nvPr>
        </p:nvSpPr>
        <p:spPr>
          <a:xfrm>
            <a:off x="442913" y="2813048"/>
            <a:ext cx="3529012" cy="2884489"/>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5"/>
          <p:cNvSpPr txBox="1">
            <a:spLocks noGrp="1"/>
          </p:cNvSpPr>
          <p:nvPr>
            <p:ph type="body" idx="2"/>
          </p:nvPr>
        </p:nvSpPr>
        <p:spPr>
          <a:xfrm>
            <a:off x="4332288" y="1989138"/>
            <a:ext cx="7416800" cy="3708400"/>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5" name="Google Shape;75;p45"/>
          <p:cNvPicPr preferRelativeResize="0"/>
          <p:nvPr/>
        </p:nvPicPr>
        <p:blipFill rotWithShape="1">
          <a:blip r:embed="rId2">
            <a:alphaModFix/>
          </a:blip>
          <a:srcRect/>
          <a:stretch/>
        </p:blipFill>
        <p:spPr>
          <a:xfrm>
            <a:off x="442912" y="5832092"/>
            <a:ext cx="568359" cy="676275"/>
          </a:xfrm>
          <a:prstGeom prst="rect">
            <a:avLst/>
          </a:prstGeom>
          <a:noFill/>
          <a:ln>
            <a:noFill/>
          </a:ln>
        </p:spPr>
      </p:pic>
      <p:sp>
        <p:nvSpPr>
          <p:cNvPr id="77" name="Google Shape;77;p45"/>
          <p:cNvSpPr txBox="1">
            <a:spLocks noGrp="1"/>
          </p:cNvSpPr>
          <p:nvPr>
            <p:ph type="title"/>
          </p:nvPr>
        </p:nvSpPr>
        <p:spPr>
          <a:xfrm>
            <a:off x="442912" y="800100"/>
            <a:ext cx="11306175" cy="1001983"/>
          </a:xfrm>
          <a:prstGeom prst="rect">
            <a:avLst/>
          </a:prstGeom>
          <a:noFill/>
          <a:ln>
            <a:noFill/>
          </a:ln>
        </p:spPr>
        <p:txBody>
          <a:bodyPr spcFirstLastPara="1" wrap="square" lIns="0" tIns="45700" rIns="91425" bIns="45700" anchor="ctr" anchorCtr="0">
            <a:normAutofit/>
          </a:bodyPr>
          <a:lstStyle>
            <a:lvl1pPr lvl="0" algn="l">
              <a:lnSpc>
                <a:spcPct val="100000"/>
              </a:lnSpc>
              <a:spcBef>
                <a:spcPts val="0"/>
              </a:spcBef>
              <a:spcAft>
                <a:spcPts val="0"/>
              </a:spcAft>
              <a:buClr>
                <a:srgbClr val="E600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5"/>
          <p:cNvSpPr txBox="1">
            <a:spLocks noGrp="1"/>
          </p:cNvSpPr>
          <p:nvPr>
            <p:ph type="body" idx="4"/>
          </p:nvPr>
        </p:nvSpPr>
        <p:spPr>
          <a:xfrm>
            <a:off x="442912" y="1989138"/>
            <a:ext cx="3529013" cy="636855"/>
          </a:xfrm>
          <a:prstGeom prst="rect">
            <a:avLst/>
          </a:prstGeom>
          <a:noFill/>
          <a:ln>
            <a:noFill/>
          </a:ln>
        </p:spPr>
        <p:txBody>
          <a:bodyPr spcFirstLastPara="1" wrap="square" lIns="0" tIns="45700" rIns="91425" bIns="45700" anchor="ctr" anchorCtr="0">
            <a:normAutofit/>
          </a:bodyPr>
          <a:lstStyle>
            <a:lvl1pPr marL="457200" lvl="0" indent="-228600" algn="l">
              <a:lnSpc>
                <a:spcPct val="100000"/>
              </a:lnSpc>
              <a:spcBef>
                <a:spcPts val="1000"/>
              </a:spcBef>
              <a:spcAft>
                <a:spcPts val="0"/>
              </a:spcAft>
              <a:buSzPts val="2400"/>
              <a:buNone/>
              <a:defRPr sz="2400" b="1">
                <a:solidFill>
                  <a:srgbClr val="9E043D"/>
                </a:solidFill>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45"/>
          <p:cNvSpPr/>
          <p:nvPr/>
        </p:nvSpPr>
        <p:spPr>
          <a:xfrm>
            <a:off x="1" y="0"/>
            <a:ext cx="12191999" cy="441325"/>
          </a:xfrm>
          <a:prstGeom prst="rect">
            <a:avLst/>
          </a:prstGeom>
          <a:solidFill>
            <a:srgbClr val="E600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0" name="Google Shape;80;p45"/>
          <p:cNvSpPr/>
          <p:nvPr/>
        </p:nvSpPr>
        <p:spPr>
          <a:xfrm>
            <a:off x="0" y="6742113"/>
            <a:ext cx="12191999" cy="125999"/>
          </a:xfrm>
          <a:prstGeom prst="rect">
            <a:avLst/>
          </a:prstGeom>
          <a:solidFill>
            <a:srgbClr val="9E04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 name="Google Shape;22;p219" descr="A yellow and black sign&#10;&#10;Description automatically generated with low confidence">
            <a:extLst>
              <a:ext uri="{FF2B5EF4-FFF2-40B4-BE49-F238E27FC236}">
                <a16:creationId xmlns:a16="http://schemas.microsoft.com/office/drawing/2014/main" id="{421E4984-4D72-6AF6-E606-86A4569D8C02}"/>
              </a:ext>
            </a:extLst>
          </p:cNvPr>
          <p:cNvPicPr preferRelativeResize="0"/>
          <p:nvPr userDrawn="1"/>
        </p:nvPicPr>
        <p:blipFill rotWithShape="1">
          <a:blip r:embed="rId3">
            <a:alphaModFix/>
          </a:blip>
          <a:srcRect/>
          <a:stretch/>
        </p:blipFill>
        <p:spPr>
          <a:xfrm>
            <a:off x="5113703" y="5938702"/>
            <a:ext cx="1964594" cy="582102"/>
          </a:xfrm>
          <a:prstGeom prst="rect">
            <a:avLst/>
          </a:prstGeom>
          <a:noFill/>
          <a:ln>
            <a:noFill/>
          </a:ln>
        </p:spPr>
      </p:pic>
      <p:pic>
        <p:nvPicPr>
          <p:cNvPr id="3" name="Google Shape;23;p219" descr="Text&#10;&#10;Description automatically generated">
            <a:extLst>
              <a:ext uri="{FF2B5EF4-FFF2-40B4-BE49-F238E27FC236}">
                <a16:creationId xmlns:a16="http://schemas.microsoft.com/office/drawing/2014/main" id="{23133FCD-4E54-3C8C-9539-A5C055575DE0}"/>
              </a:ext>
            </a:extLst>
          </p:cNvPr>
          <p:cNvPicPr preferRelativeResize="0"/>
          <p:nvPr userDrawn="1"/>
        </p:nvPicPr>
        <p:blipFill rotWithShape="1">
          <a:blip r:embed="rId4">
            <a:alphaModFix/>
          </a:blip>
          <a:srcRect/>
          <a:stretch/>
        </p:blipFill>
        <p:spPr>
          <a:xfrm>
            <a:off x="8967020" y="5938702"/>
            <a:ext cx="2754622" cy="548532"/>
          </a:xfrm>
          <a:prstGeom prst="rect">
            <a:avLst/>
          </a:prstGeom>
          <a:noFill/>
          <a:ln>
            <a:noFill/>
          </a:ln>
        </p:spPr>
      </p:pic>
    </p:spTree>
    <p:extLst>
      <p:ext uri="{BB962C8B-B14F-4D97-AF65-F5344CB8AC3E}">
        <p14:creationId xmlns:p14="http://schemas.microsoft.com/office/powerpoint/2010/main" val="26039164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hree Column" userDrawn="1">
  <p:cSld name="Three Column">
    <p:spTree>
      <p:nvGrpSpPr>
        <p:cNvPr id="1" name="Shape 81"/>
        <p:cNvGrpSpPr/>
        <p:nvPr/>
      </p:nvGrpSpPr>
      <p:grpSpPr>
        <a:xfrm>
          <a:off x="0" y="0"/>
          <a:ext cx="0" cy="0"/>
          <a:chOff x="0" y="0"/>
          <a:chExt cx="0" cy="0"/>
        </a:xfrm>
      </p:grpSpPr>
      <p:sp>
        <p:nvSpPr>
          <p:cNvPr id="82" name="Google Shape;82;p46"/>
          <p:cNvSpPr txBox="1">
            <a:spLocks noGrp="1"/>
          </p:cNvSpPr>
          <p:nvPr>
            <p:ph type="body" idx="1"/>
          </p:nvPr>
        </p:nvSpPr>
        <p:spPr>
          <a:xfrm>
            <a:off x="442912" y="1989138"/>
            <a:ext cx="3529013" cy="3708400"/>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46"/>
          <p:cNvSpPr txBox="1">
            <a:spLocks noGrp="1"/>
          </p:cNvSpPr>
          <p:nvPr>
            <p:ph type="body" idx="2"/>
          </p:nvPr>
        </p:nvSpPr>
        <p:spPr>
          <a:xfrm>
            <a:off x="4332288" y="1989138"/>
            <a:ext cx="3529013" cy="3708400"/>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6"/>
          <p:cNvSpPr txBox="1">
            <a:spLocks noGrp="1"/>
          </p:cNvSpPr>
          <p:nvPr>
            <p:ph type="body" idx="3"/>
          </p:nvPr>
        </p:nvSpPr>
        <p:spPr>
          <a:xfrm>
            <a:off x="8221664" y="1989138"/>
            <a:ext cx="3527423" cy="3708400"/>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5" name="Google Shape;85;p46"/>
          <p:cNvPicPr preferRelativeResize="0"/>
          <p:nvPr/>
        </p:nvPicPr>
        <p:blipFill rotWithShape="1">
          <a:blip r:embed="rId2">
            <a:alphaModFix/>
          </a:blip>
          <a:srcRect/>
          <a:stretch/>
        </p:blipFill>
        <p:spPr>
          <a:xfrm>
            <a:off x="442912" y="5832092"/>
            <a:ext cx="568359" cy="676275"/>
          </a:xfrm>
          <a:prstGeom prst="rect">
            <a:avLst/>
          </a:prstGeom>
          <a:noFill/>
          <a:ln>
            <a:noFill/>
          </a:ln>
        </p:spPr>
      </p:pic>
      <p:sp>
        <p:nvSpPr>
          <p:cNvPr id="87" name="Google Shape;87;p46"/>
          <p:cNvSpPr txBox="1">
            <a:spLocks noGrp="1"/>
          </p:cNvSpPr>
          <p:nvPr>
            <p:ph type="title"/>
          </p:nvPr>
        </p:nvSpPr>
        <p:spPr>
          <a:xfrm>
            <a:off x="442912" y="800100"/>
            <a:ext cx="11306175" cy="1001983"/>
          </a:xfrm>
          <a:prstGeom prst="rect">
            <a:avLst/>
          </a:prstGeom>
          <a:noFill/>
          <a:ln>
            <a:noFill/>
          </a:ln>
        </p:spPr>
        <p:txBody>
          <a:bodyPr spcFirstLastPara="1" wrap="square" lIns="0" tIns="45700" rIns="91425" bIns="45700" anchor="ctr" anchorCtr="0">
            <a:normAutofit/>
          </a:bodyPr>
          <a:lstStyle>
            <a:lvl1pPr lvl="0" algn="l">
              <a:lnSpc>
                <a:spcPct val="100000"/>
              </a:lnSpc>
              <a:spcBef>
                <a:spcPts val="0"/>
              </a:spcBef>
              <a:spcAft>
                <a:spcPts val="0"/>
              </a:spcAft>
              <a:buClr>
                <a:srgbClr val="E600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6"/>
          <p:cNvSpPr/>
          <p:nvPr/>
        </p:nvSpPr>
        <p:spPr>
          <a:xfrm>
            <a:off x="1" y="0"/>
            <a:ext cx="12191999" cy="441325"/>
          </a:xfrm>
          <a:prstGeom prst="rect">
            <a:avLst/>
          </a:prstGeom>
          <a:solidFill>
            <a:srgbClr val="E600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9" name="Google Shape;89;p46"/>
          <p:cNvSpPr/>
          <p:nvPr/>
        </p:nvSpPr>
        <p:spPr>
          <a:xfrm>
            <a:off x="0" y="6742113"/>
            <a:ext cx="12191999" cy="125999"/>
          </a:xfrm>
          <a:prstGeom prst="rect">
            <a:avLst/>
          </a:prstGeom>
          <a:solidFill>
            <a:srgbClr val="9E04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 name="Google Shape;22;p219" descr="A yellow and black sign&#10;&#10;Description automatically generated with low confidence">
            <a:extLst>
              <a:ext uri="{FF2B5EF4-FFF2-40B4-BE49-F238E27FC236}">
                <a16:creationId xmlns:a16="http://schemas.microsoft.com/office/drawing/2014/main" id="{864801B1-C4AF-705C-E94F-052EF381CF72}"/>
              </a:ext>
            </a:extLst>
          </p:cNvPr>
          <p:cNvPicPr preferRelativeResize="0"/>
          <p:nvPr userDrawn="1"/>
        </p:nvPicPr>
        <p:blipFill rotWithShape="1">
          <a:blip r:embed="rId3">
            <a:alphaModFix/>
          </a:blip>
          <a:srcRect/>
          <a:stretch/>
        </p:blipFill>
        <p:spPr>
          <a:xfrm>
            <a:off x="5113703" y="5938702"/>
            <a:ext cx="1964594" cy="582102"/>
          </a:xfrm>
          <a:prstGeom prst="rect">
            <a:avLst/>
          </a:prstGeom>
          <a:noFill/>
          <a:ln>
            <a:noFill/>
          </a:ln>
        </p:spPr>
      </p:pic>
      <p:pic>
        <p:nvPicPr>
          <p:cNvPr id="3" name="Google Shape;23;p219" descr="Text&#10;&#10;Description automatically generated">
            <a:extLst>
              <a:ext uri="{FF2B5EF4-FFF2-40B4-BE49-F238E27FC236}">
                <a16:creationId xmlns:a16="http://schemas.microsoft.com/office/drawing/2014/main" id="{6087FBA5-675D-D82B-F54D-3557801EDDB4}"/>
              </a:ext>
            </a:extLst>
          </p:cNvPr>
          <p:cNvPicPr preferRelativeResize="0"/>
          <p:nvPr userDrawn="1"/>
        </p:nvPicPr>
        <p:blipFill rotWithShape="1">
          <a:blip r:embed="rId4">
            <a:alphaModFix/>
          </a:blip>
          <a:srcRect/>
          <a:stretch/>
        </p:blipFill>
        <p:spPr>
          <a:xfrm>
            <a:off x="8967020" y="5938702"/>
            <a:ext cx="2754622" cy="548532"/>
          </a:xfrm>
          <a:prstGeom prst="rect">
            <a:avLst/>
          </a:prstGeom>
          <a:noFill/>
          <a:ln>
            <a:noFill/>
          </a:ln>
        </p:spPr>
      </p:pic>
    </p:spTree>
    <p:extLst>
      <p:ext uri="{BB962C8B-B14F-4D97-AF65-F5344CB8AC3E}">
        <p14:creationId xmlns:p14="http://schemas.microsoft.com/office/powerpoint/2010/main" val="28475345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hree Column Secondary" userDrawn="1">
  <p:cSld name="Three Column Secondary">
    <p:spTree>
      <p:nvGrpSpPr>
        <p:cNvPr id="1" name="Shape 90"/>
        <p:cNvGrpSpPr/>
        <p:nvPr/>
      </p:nvGrpSpPr>
      <p:grpSpPr>
        <a:xfrm>
          <a:off x="0" y="0"/>
          <a:ext cx="0" cy="0"/>
          <a:chOff x="0" y="0"/>
          <a:chExt cx="0" cy="0"/>
        </a:xfrm>
      </p:grpSpPr>
      <p:sp>
        <p:nvSpPr>
          <p:cNvPr id="91" name="Google Shape;91;p47"/>
          <p:cNvSpPr txBox="1">
            <a:spLocks noGrp="1"/>
          </p:cNvSpPr>
          <p:nvPr>
            <p:ph type="body" idx="1"/>
          </p:nvPr>
        </p:nvSpPr>
        <p:spPr>
          <a:xfrm>
            <a:off x="442912" y="2813048"/>
            <a:ext cx="3529013" cy="2884490"/>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7"/>
          <p:cNvSpPr txBox="1">
            <a:spLocks noGrp="1"/>
          </p:cNvSpPr>
          <p:nvPr>
            <p:ph type="body" idx="2"/>
          </p:nvPr>
        </p:nvSpPr>
        <p:spPr>
          <a:xfrm>
            <a:off x="8220075" y="1989138"/>
            <a:ext cx="3527425" cy="636855"/>
          </a:xfrm>
          <a:prstGeom prst="rect">
            <a:avLst/>
          </a:prstGeom>
          <a:noFill/>
          <a:ln>
            <a:noFill/>
          </a:ln>
        </p:spPr>
        <p:txBody>
          <a:bodyPr spcFirstLastPara="1" wrap="square" lIns="0" tIns="45700" rIns="91425" bIns="45700" anchor="ctr" anchorCtr="0">
            <a:normAutofit/>
          </a:bodyPr>
          <a:lstStyle>
            <a:lvl1pPr marL="457200" lvl="0" indent="-228600" algn="l">
              <a:lnSpc>
                <a:spcPct val="100000"/>
              </a:lnSpc>
              <a:spcBef>
                <a:spcPts val="1000"/>
              </a:spcBef>
              <a:spcAft>
                <a:spcPts val="0"/>
              </a:spcAft>
              <a:buSzPts val="2400"/>
              <a:buNone/>
              <a:defRPr sz="2400" b="1">
                <a:solidFill>
                  <a:srgbClr val="9E043D"/>
                </a:solidFill>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3" name="Google Shape;93;p47"/>
          <p:cNvSpPr txBox="1">
            <a:spLocks noGrp="1"/>
          </p:cNvSpPr>
          <p:nvPr>
            <p:ph type="body" idx="3"/>
          </p:nvPr>
        </p:nvSpPr>
        <p:spPr>
          <a:xfrm>
            <a:off x="4332288" y="2813047"/>
            <a:ext cx="3527425" cy="2884490"/>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47"/>
          <p:cNvSpPr txBox="1">
            <a:spLocks noGrp="1"/>
          </p:cNvSpPr>
          <p:nvPr>
            <p:ph type="body" idx="4"/>
          </p:nvPr>
        </p:nvSpPr>
        <p:spPr>
          <a:xfrm>
            <a:off x="8220076" y="2813046"/>
            <a:ext cx="3529012" cy="2884491"/>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5" name="Google Shape;95;p47"/>
          <p:cNvPicPr preferRelativeResize="0"/>
          <p:nvPr/>
        </p:nvPicPr>
        <p:blipFill rotWithShape="1">
          <a:blip r:embed="rId2">
            <a:alphaModFix/>
          </a:blip>
          <a:srcRect/>
          <a:stretch/>
        </p:blipFill>
        <p:spPr>
          <a:xfrm>
            <a:off x="442912" y="5832092"/>
            <a:ext cx="568359" cy="676275"/>
          </a:xfrm>
          <a:prstGeom prst="rect">
            <a:avLst/>
          </a:prstGeom>
          <a:noFill/>
          <a:ln>
            <a:noFill/>
          </a:ln>
        </p:spPr>
      </p:pic>
      <p:sp>
        <p:nvSpPr>
          <p:cNvPr id="97" name="Google Shape;97;p47"/>
          <p:cNvSpPr txBox="1">
            <a:spLocks noGrp="1"/>
          </p:cNvSpPr>
          <p:nvPr>
            <p:ph type="title"/>
          </p:nvPr>
        </p:nvSpPr>
        <p:spPr>
          <a:xfrm>
            <a:off x="442912" y="800100"/>
            <a:ext cx="11306175" cy="1001983"/>
          </a:xfrm>
          <a:prstGeom prst="rect">
            <a:avLst/>
          </a:prstGeom>
          <a:noFill/>
          <a:ln>
            <a:noFill/>
          </a:ln>
        </p:spPr>
        <p:txBody>
          <a:bodyPr spcFirstLastPara="1" wrap="square" lIns="0" tIns="45700" rIns="91425" bIns="45700" anchor="ctr" anchorCtr="0">
            <a:normAutofit/>
          </a:bodyPr>
          <a:lstStyle>
            <a:lvl1pPr lvl="0" algn="l">
              <a:lnSpc>
                <a:spcPct val="100000"/>
              </a:lnSpc>
              <a:spcBef>
                <a:spcPts val="0"/>
              </a:spcBef>
              <a:spcAft>
                <a:spcPts val="0"/>
              </a:spcAft>
              <a:buClr>
                <a:srgbClr val="E600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7"/>
          <p:cNvSpPr txBox="1">
            <a:spLocks noGrp="1"/>
          </p:cNvSpPr>
          <p:nvPr>
            <p:ph type="body" idx="6"/>
          </p:nvPr>
        </p:nvSpPr>
        <p:spPr>
          <a:xfrm>
            <a:off x="442912" y="1989138"/>
            <a:ext cx="3529013" cy="636855"/>
          </a:xfrm>
          <a:prstGeom prst="rect">
            <a:avLst/>
          </a:prstGeom>
          <a:noFill/>
          <a:ln>
            <a:noFill/>
          </a:ln>
        </p:spPr>
        <p:txBody>
          <a:bodyPr spcFirstLastPara="1" wrap="square" lIns="0" tIns="45700" rIns="91425" bIns="45700" anchor="ctr" anchorCtr="0">
            <a:normAutofit/>
          </a:bodyPr>
          <a:lstStyle>
            <a:lvl1pPr marL="457200" lvl="0" indent="-228600" algn="l">
              <a:lnSpc>
                <a:spcPct val="100000"/>
              </a:lnSpc>
              <a:spcBef>
                <a:spcPts val="1000"/>
              </a:spcBef>
              <a:spcAft>
                <a:spcPts val="0"/>
              </a:spcAft>
              <a:buSzPts val="2400"/>
              <a:buNone/>
              <a:defRPr sz="2400" b="1">
                <a:solidFill>
                  <a:srgbClr val="9E043D"/>
                </a:solidFill>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9" name="Google Shape;99;p47"/>
          <p:cNvSpPr txBox="1">
            <a:spLocks noGrp="1"/>
          </p:cNvSpPr>
          <p:nvPr>
            <p:ph type="body" idx="7"/>
          </p:nvPr>
        </p:nvSpPr>
        <p:spPr>
          <a:xfrm>
            <a:off x="4332288" y="1989138"/>
            <a:ext cx="3527425" cy="636855"/>
          </a:xfrm>
          <a:prstGeom prst="rect">
            <a:avLst/>
          </a:prstGeom>
          <a:noFill/>
          <a:ln>
            <a:noFill/>
          </a:ln>
        </p:spPr>
        <p:txBody>
          <a:bodyPr spcFirstLastPara="1" wrap="square" lIns="0" tIns="45700" rIns="91425" bIns="45700" anchor="ctr" anchorCtr="0">
            <a:normAutofit/>
          </a:bodyPr>
          <a:lstStyle>
            <a:lvl1pPr marL="457200" lvl="0" indent="-228600" algn="l">
              <a:lnSpc>
                <a:spcPct val="100000"/>
              </a:lnSpc>
              <a:spcBef>
                <a:spcPts val="1000"/>
              </a:spcBef>
              <a:spcAft>
                <a:spcPts val="0"/>
              </a:spcAft>
              <a:buSzPts val="2400"/>
              <a:buNone/>
              <a:defRPr sz="2400" b="1">
                <a:solidFill>
                  <a:srgbClr val="9E043D"/>
                </a:solidFill>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0" name="Google Shape;100;p47"/>
          <p:cNvSpPr/>
          <p:nvPr/>
        </p:nvSpPr>
        <p:spPr>
          <a:xfrm>
            <a:off x="1" y="0"/>
            <a:ext cx="12191999" cy="441325"/>
          </a:xfrm>
          <a:prstGeom prst="rect">
            <a:avLst/>
          </a:prstGeom>
          <a:solidFill>
            <a:srgbClr val="E600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1" name="Google Shape;101;p47"/>
          <p:cNvSpPr/>
          <p:nvPr/>
        </p:nvSpPr>
        <p:spPr>
          <a:xfrm>
            <a:off x="0" y="6742113"/>
            <a:ext cx="12191999" cy="125999"/>
          </a:xfrm>
          <a:prstGeom prst="rect">
            <a:avLst/>
          </a:prstGeom>
          <a:solidFill>
            <a:srgbClr val="9E04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 name="Google Shape;22;p219" descr="A yellow and black sign&#10;&#10;Description automatically generated with low confidence">
            <a:extLst>
              <a:ext uri="{FF2B5EF4-FFF2-40B4-BE49-F238E27FC236}">
                <a16:creationId xmlns:a16="http://schemas.microsoft.com/office/drawing/2014/main" id="{9D17B3C2-9642-59A3-7DF8-2535296E492A}"/>
              </a:ext>
            </a:extLst>
          </p:cNvPr>
          <p:cNvPicPr preferRelativeResize="0"/>
          <p:nvPr userDrawn="1"/>
        </p:nvPicPr>
        <p:blipFill rotWithShape="1">
          <a:blip r:embed="rId3">
            <a:alphaModFix/>
          </a:blip>
          <a:srcRect/>
          <a:stretch/>
        </p:blipFill>
        <p:spPr>
          <a:xfrm>
            <a:off x="5113703" y="5938702"/>
            <a:ext cx="1964594" cy="582102"/>
          </a:xfrm>
          <a:prstGeom prst="rect">
            <a:avLst/>
          </a:prstGeom>
          <a:noFill/>
          <a:ln>
            <a:noFill/>
          </a:ln>
        </p:spPr>
      </p:pic>
      <p:pic>
        <p:nvPicPr>
          <p:cNvPr id="3" name="Google Shape;23;p219" descr="Text&#10;&#10;Description automatically generated">
            <a:extLst>
              <a:ext uri="{FF2B5EF4-FFF2-40B4-BE49-F238E27FC236}">
                <a16:creationId xmlns:a16="http://schemas.microsoft.com/office/drawing/2014/main" id="{B49884D2-1D9E-28AD-2D40-16442634163F}"/>
              </a:ext>
            </a:extLst>
          </p:cNvPr>
          <p:cNvPicPr preferRelativeResize="0"/>
          <p:nvPr userDrawn="1"/>
        </p:nvPicPr>
        <p:blipFill rotWithShape="1">
          <a:blip r:embed="rId4">
            <a:alphaModFix/>
          </a:blip>
          <a:srcRect/>
          <a:stretch/>
        </p:blipFill>
        <p:spPr>
          <a:xfrm>
            <a:off x="8967020" y="5938702"/>
            <a:ext cx="2754622" cy="548532"/>
          </a:xfrm>
          <a:prstGeom prst="rect">
            <a:avLst/>
          </a:prstGeom>
          <a:noFill/>
          <a:ln>
            <a:noFill/>
          </a:ln>
        </p:spPr>
      </p:pic>
    </p:spTree>
    <p:extLst>
      <p:ext uri="{BB962C8B-B14F-4D97-AF65-F5344CB8AC3E}">
        <p14:creationId xmlns:p14="http://schemas.microsoft.com/office/powerpoint/2010/main" val="382690262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Quote" userDrawn="1">
  <p:cSld name="Quote">
    <p:spTree>
      <p:nvGrpSpPr>
        <p:cNvPr id="1" name="Shape 102"/>
        <p:cNvGrpSpPr/>
        <p:nvPr/>
      </p:nvGrpSpPr>
      <p:grpSpPr>
        <a:xfrm>
          <a:off x="0" y="0"/>
          <a:ext cx="0" cy="0"/>
          <a:chOff x="0" y="0"/>
          <a:chExt cx="0" cy="0"/>
        </a:xfrm>
      </p:grpSpPr>
      <p:pic>
        <p:nvPicPr>
          <p:cNvPr id="103" name="Google Shape;103;p48"/>
          <p:cNvPicPr preferRelativeResize="0"/>
          <p:nvPr/>
        </p:nvPicPr>
        <p:blipFill rotWithShape="1">
          <a:blip r:embed="rId2">
            <a:alphaModFix/>
          </a:blip>
          <a:srcRect/>
          <a:stretch/>
        </p:blipFill>
        <p:spPr>
          <a:xfrm>
            <a:off x="442912" y="5832092"/>
            <a:ext cx="568359" cy="676275"/>
          </a:xfrm>
          <a:prstGeom prst="rect">
            <a:avLst/>
          </a:prstGeom>
          <a:noFill/>
          <a:ln>
            <a:noFill/>
          </a:ln>
        </p:spPr>
      </p:pic>
      <p:sp>
        <p:nvSpPr>
          <p:cNvPr id="105" name="Google Shape;105;p48"/>
          <p:cNvSpPr txBox="1">
            <a:spLocks noGrp="1"/>
          </p:cNvSpPr>
          <p:nvPr>
            <p:ph type="ctrTitle"/>
          </p:nvPr>
        </p:nvSpPr>
        <p:spPr>
          <a:xfrm>
            <a:off x="1406632" y="1989138"/>
            <a:ext cx="9378733" cy="2372252"/>
          </a:xfrm>
          <a:prstGeom prst="rect">
            <a:avLst/>
          </a:prstGeom>
          <a:noFill/>
          <a:ln>
            <a:noFill/>
          </a:ln>
        </p:spPr>
        <p:txBody>
          <a:bodyPr spcFirstLastPara="1" wrap="square" lIns="0" tIns="45700" rIns="90000" bIns="45700" anchor="ctr" anchorCtr="0">
            <a:normAutofit/>
          </a:bodyPr>
          <a:lstStyle>
            <a:lvl1pPr lvl="0" algn="l">
              <a:lnSpc>
                <a:spcPct val="100000"/>
              </a:lnSpc>
              <a:spcBef>
                <a:spcPts val="0"/>
              </a:spcBef>
              <a:spcAft>
                <a:spcPts val="0"/>
              </a:spcAft>
              <a:buClr>
                <a:srgbClr val="E6005B"/>
              </a:buClr>
              <a:buSzPts val="4500"/>
              <a:buFont typeface="Arial"/>
              <a:buNone/>
              <a:defRPr sz="4500" b="1">
                <a:solidFill>
                  <a:srgbClr val="E6005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8"/>
          <p:cNvSpPr txBox="1">
            <a:spLocks noGrp="1"/>
          </p:cNvSpPr>
          <p:nvPr>
            <p:ph type="subTitle" idx="2"/>
          </p:nvPr>
        </p:nvSpPr>
        <p:spPr>
          <a:xfrm>
            <a:off x="1406632" y="4542366"/>
            <a:ext cx="9378733" cy="1155172"/>
          </a:xfrm>
          <a:prstGeom prst="rect">
            <a:avLst/>
          </a:prstGeom>
          <a:noFill/>
          <a:ln>
            <a:noFill/>
          </a:ln>
        </p:spPr>
        <p:txBody>
          <a:bodyPr spcFirstLastPara="1" wrap="square" lIns="0" tIns="45700" rIns="91425" bIns="45700" anchor="ctr" anchorCtr="0">
            <a:normAutofit/>
          </a:bodyPr>
          <a:lstStyle>
            <a:lvl1pPr lvl="0" algn="l">
              <a:lnSpc>
                <a:spcPct val="100000"/>
              </a:lnSpc>
              <a:spcBef>
                <a:spcPts val="1000"/>
              </a:spcBef>
              <a:spcAft>
                <a:spcPts val="0"/>
              </a:spcAft>
              <a:buSzPts val="3000"/>
              <a:buNone/>
              <a:defRPr sz="3000" b="1">
                <a:solidFill>
                  <a:srgbClr val="9E043D"/>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7" name="Google Shape;107;p48"/>
          <p:cNvPicPr preferRelativeResize="0"/>
          <p:nvPr/>
        </p:nvPicPr>
        <p:blipFill rotWithShape="1">
          <a:blip r:embed="rId3">
            <a:alphaModFix/>
          </a:blip>
          <a:srcRect/>
          <a:stretch/>
        </p:blipFill>
        <p:spPr>
          <a:xfrm>
            <a:off x="442913" y="1010601"/>
            <a:ext cx="963720" cy="797561"/>
          </a:xfrm>
          <a:prstGeom prst="rect">
            <a:avLst/>
          </a:prstGeom>
          <a:noFill/>
          <a:ln>
            <a:noFill/>
          </a:ln>
        </p:spPr>
      </p:pic>
      <p:pic>
        <p:nvPicPr>
          <p:cNvPr id="108" name="Google Shape;108;p48"/>
          <p:cNvPicPr preferRelativeResize="0"/>
          <p:nvPr/>
        </p:nvPicPr>
        <p:blipFill rotWithShape="1">
          <a:blip r:embed="rId3">
            <a:alphaModFix/>
          </a:blip>
          <a:srcRect/>
          <a:stretch/>
        </p:blipFill>
        <p:spPr>
          <a:xfrm rot="10800000">
            <a:off x="10785366" y="4899977"/>
            <a:ext cx="963720" cy="797561"/>
          </a:xfrm>
          <a:prstGeom prst="rect">
            <a:avLst/>
          </a:prstGeom>
          <a:noFill/>
          <a:ln>
            <a:noFill/>
          </a:ln>
        </p:spPr>
      </p:pic>
      <p:sp>
        <p:nvSpPr>
          <p:cNvPr id="109" name="Google Shape;109;p48"/>
          <p:cNvSpPr/>
          <p:nvPr/>
        </p:nvSpPr>
        <p:spPr>
          <a:xfrm>
            <a:off x="1" y="0"/>
            <a:ext cx="12191999" cy="441325"/>
          </a:xfrm>
          <a:prstGeom prst="rect">
            <a:avLst/>
          </a:prstGeom>
          <a:solidFill>
            <a:srgbClr val="E600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0" name="Google Shape;110;p48"/>
          <p:cNvSpPr/>
          <p:nvPr/>
        </p:nvSpPr>
        <p:spPr>
          <a:xfrm>
            <a:off x="0" y="6742113"/>
            <a:ext cx="12191999" cy="125999"/>
          </a:xfrm>
          <a:prstGeom prst="rect">
            <a:avLst/>
          </a:prstGeom>
          <a:solidFill>
            <a:srgbClr val="9E04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 name="Google Shape;22;p219" descr="A yellow and black sign&#10;&#10;Description automatically generated with low confidence">
            <a:extLst>
              <a:ext uri="{FF2B5EF4-FFF2-40B4-BE49-F238E27FC236}">
                <a16:creationId xmlns:a16="http://schemas.microsoft.com/office/drawing/2014/main" id="{D80F3237-282C-F9BD-E1C0-2A6A3B6EE344}"/>
              </a:ext>
            </a:extLst>
          </p:cNvPr>
          <p:cNvPicPr preferRelativeResize="0"/>
          <p:nvPr userDrawn="1"/>
        </p:nvPicPr>
        <p:blipFill rotWithShape="1">
          <a:blip r:embed="rId4">
            <a:alphaModFix/>
          </a:blip>
          <a:srcRect/>
          <a:stretch/>
        </p:blipFill>
        <p:spPr>
          <a:xfrm>
            <a:off x="5113703" y="5938702"/>
            <a:ext cx="1964594" cy="582102"/>
          </a:xfrm>
          <a:prstGeom prst="rect">
            <a:avLst/>
          </a:prstGeom>
          <a:noFill/>
          <a:ln>
            <a:noFill/>
          </a:ln>
        </p:spPr>
      </p:pic>
      <p:pic>
        <p:nvPicPr>
          <p:cNvPr id="3" name="Google Shape;23;p219" descr="Text&#10;&#10;Description automatically generated">
            <a:extLst>
              <a:ext uri="{FF2B5EF4-FFF2-40B4-BE49-F238E27FC236}">
                <a16:creationId xmlns:a16="http://schemas.microsoft.com/office/drawing/2014/main" id="{761F6845-FADE-3CAA-ADB2-5C3056199FE2}"/>
              </a:ext>
            </a:extLst>
          </p:cNvPr>
          <p:cNvPicPr preferRelativeResize="0"/>
          <p:nvPr userDrawn="1"/>
        </p:nvPicPr>
        <p:blipFill rotWithShape="1">
          <a:blip r:embed="rId5">
            <a:alphaModFix/>
          </a:blip>
          <a:srcRect/>
          <a:stretch/>
        </p:blipFill>
        <p:spPr>
          <a:xfrm>
            <a:off x="8967020" y="5938702"/>
            <a:ext cx="2754622" cy="548532"/>
          </a:xfrm>
          <a:prstGeom prst="rect">
            <a:avLst/>
          </a:prstGeom>
          <a:noFill/>
          <a:ln>
            <a:noFill/>
          </a:ln>
        </p:spPr>
      </p:pic>
    </p:spTree>
    <p:extLst>
      <p:ext uri="{BB962C8B-B14F-4D97-AF65-F5344CB8AC3E}">
        <p14:creationId xmlns:p14="http://schemas.microsoft.com/office/powerpoint/2010/main" val="31305583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ubtle Orange Section Break">
  <p:cSld name="Subtle Orange Section Break">
    <p:spTree>
      <p:nvGrpSpPr>
        <p:cNvPr id="1" name="Shape 111"/>
        <p:cNvGrpSpPr/>
        <p:nvPr/>
      </p:nvGrpSpPr>
      <p:grpSpPr>
        <a:xfrm>
          <a:off x="0" y="0"/>
          <a:ext cx="0" cy="0"/>
          <a:chOff x="0" y="0"/>
          <a:chExt cx="0" cy="0"/>
        </a:xfrm>
      </p:grpSpPr>
      <p:sp>
        <p:nvSpPr>
          <p:cNvPr id="112" name="Google Shape;112;p49"/>
          <p:cNvSpPr/>
          <p:nvPr/>
        </p:nvSpPr>
        <p:spPr>
          <a:xfrm>
            <a:off x="0" y="0"/>
            <a:ext cx="12192000" cy="6857999"/>
          </a:xfrm>
          <a:prstGeom prst="rect">
            <a:avLst/>
          </a:prstGeom>
          <a:solidFill>
            <a:srgbClr val="FBD9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3" name="Google Shape;113;p49"/>
          <p:cNvSpPr txBox="1">
            <a:spLocks noGrp="1"/>
          </p:cNvSpPr>
          <p:nvPr>
            <p:ph type="ctrTitle"/>
          </p:nvPr>
        </p:nvSpPr>
        <p:spPr>
          <a:xfrm>
            <a:off x="442913" y="1989138"/>
            <a:ext cx="11306175" cy="1848949"/>
          </a:xfrm>
          <a:prstGeom prst="rect">
            <a:avLst/>
          </a:prstGeom>
          <a:noFill/>
          <a:ln>
            <a:noFill/>
          </a:ln>
        </p:spPr>
        <p:txBody>
          <a:bodyPr spcFirstLastPara="1" wrap="square" lIns="0" tIns="45700" rIns="90000" bIns="45700" anchor="b" anchorCtr="0">
            <a:normAutofit/>
          </a:bodyPr>
          <a:lstStyle>
            <a:lvl1pPr lvl="0" algn="l">
              <a:lnSpc>
                <a:spcPct val="100000"/>
              </a:lnSpc>
              <a:spcBef>
                <a:spcPts val="0"/>
              </a:spcBef>
              <a:spcAft>
                <a:spcPts val="0"/>
              </a:spcAft>
              <a:buClr>
                <a:srgbClr val="F07D00"/>
              </a:buClr>
              <a:buSzPts val="6000"/>
              <a:buFont typeface="Arial"/>
              <a:buNone/>
              <a:defRPr sz="6000" b="1">
                <a:solidFill>
                  <a:srgbClr val="F07D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49"/>
          <p:cNvSpPr txBox="1">
            <a:spLocks noGrp="1"/>
          </p:cNvSpPr>
          <p:nvPr>
            <p:ph type="subTitle" idx="1"/>
          </p:nvPr>
        </p:nvSpPr>
        <p:spPr>
          <a:xfrm>
            <a:off x="442913" y="4015578"/>
            <a:ext cx="11306175" cy="1155172"/>
          </a:xfrm>
          <a:prstGeom prst="rect">
            <a:avLst/>
          </a:prstGeom>
          <a:noFill/>
          <a:ln>
            <a:noFill/>
          </a:ln>
        </p:spPr>
        <p:txBody>
          <a:bodyPr spcFirstLastPara="1" wrap="square" lIns="0" tIns="45700" rIns="91425" bIns="45700" anchor="t" anchorCtr="0">
            <a:normAutofit/>
          </a:bodyPr>
          <a:lstStyle>
            <a:lvl1pPr lvl="0" algn="l">
              <a:lnSpc>
                <a:spcPct val="100000"/>
              </a:lnSpc>
              <a:spcBef>
                <a:spcPts val="1000"/>
              </a:spcBef>
              <a:spcAft>
                <a:spcPts val="0"/>
              </a:spcAft>
              <a:buSzPts val="3000"/>
              <a:buNone/>
              <a:defRPr sz="3000" b="1">
                <a:solidFill>
                  <a:srgbClr val="F07D00"/>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15" name="Google Shape;115;p49"/>
          <p:cNvPicPr preferRelativeResize="0"/>
          <p:nvPr/>
        </p:nvPicPr>
        <p:blipFill rotWithShape="1">
          <a:blip r:embed="rId2">
            <a:alphaModFix/>
          </a:blip>
          <a:srcRect/>
          <a:stretch/>
        </p:blipFill>
        <p:spPr>
          <a:xfrm>
            <a:off x="442913" y="5832091"/>
            <a:ext cx="568360" cy="676276"/>
          </a:xfrm>
          <a:prstGeom prst="rect">
            <a:avLst/>
          </a:prstGeom>
          <a:noFill/>
          <a:ln>
            <a:noFill/>
          </a:ln>
        </p:spPr>
      </p:pic>
      <p:sp>
        <p:nvSpPr>
          <p:cNvPr id="116" name="Google Shape;116;p49"/>
          <p:cNvSpPr/>
          <p:nvPr/>
        </p:nvSpPr>
        <p:spPr>
          <a:xfrm>
            <a:off x="0" y="0"/>
            <a:ext cx="12192000" cy="441325"/>
          </a:xfrm>
          <a:prstGeom prst="rect">
            <a:avLst/>
          </a:prstGeom>
          <a:solidFill>
            <a:srgbClr val="F07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 name="Google Shape;117;p49"/>
          <p:cNvSpPr/>
          <p:nvPr/>
        </p:nvSpPr>
        <p:spPr>
          <a:xfrm>
            <a:off x="0" y="6742113"/>
            <a:ext cx="12191999" cy="125999"/>
          </a:xfrm>
          <a:prstGeom prst="rect">
            <a:avLst/>
          </a:prstGeom>
          <a:solidFill>
            <a:srgbClr val="F07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 name="Google Shape;118;p49"/>
          <p:cNvSpPr txBox="1">
            <a:spLocks noGrp="1"/>
          </p:cNvSpPr>
          <p:nvPr>
            <p:ph type="body" idx="2"/>
          </p:nvPr>
        </p:nvSpPr>
        <p:spPr>
          <a:xfrm>
            <a:off x="6275387" y="6057900"/>
            <a:ext cx="5473699" cy="368888"/>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1000"/>
              </a:spcBef>
              <a:spcAft>
                <a:spcPts val="0"/>
              </a:spcAft>
              <a:buSzPts val="1800"/>
              <a:buNone/>
              <a:defRPr sz="1800">
                <a:solidFill>
                  <a:srgbClr val="F07D00"/>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072820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Subtle Blue Section Break">
  <p:cSld name="Subtle Blue Section Break">
    <p:spTree>
      <p:nvGrpSpPr>
        <p:cNvPr id="1" name="Shape 119"/>
        <p:cNvGrpSpPr/>
        <p:nvPr/>
      </p:nvGrpSpPr>
      <p:grpSpPr>
        <a:xfrm>
          <a:off x="0" y="0"/>
          <a:ext cx="0" cy="0"/>
          <a:chOff x="0" y="0"/>
          <a:chExt cx="0" cy="0"/>
        </a:xfrm>
      </p:grpSpPr>
      <p:sp>
        <p:nvSpPr>
          <p:cNvPr id="120" name="Google Shape;120;p50"/>
          <p:cNvSpPr/>
          <p:nvPr/>
        </p:nvSpPr>
        <p:spPr>
          <a:xfrm>
            <a:off x="0" y="0"/>
            <a:ext cx="12192000" cy="6857999"/>
          </a:xfrm>
          <a:prstGeom prst="rect">
            <a:avLst/>
          </a:prstGeom>
          <a:solidFill>
            <a:srgbClr val="BCE4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 name="Google Shape;121;p50"/>
          <p:cNvSpPr txBox="1">
            <a:spLocks noGrp="1"/>
          </p:cNvSpPr>
          <p:nvPr>
            <p:ph type="ctrTitle"/>
          </p:nvPr>
        </p:nvSpPr>
        <p:spPr>
          <a:xfrm>
            <a:off x="442913" y="2012688"/>
            <a:ext cx="11306173" cy="1825399"/>
          </a:xfrm>
          <a:prstGeom prst="rect">
            <a:avLst/>
          </a:prstGeom>
          <a:noFill/>
          <a:ln>
            <a:noFill/>
          </a:ln>
        </p:spPr>
        <p:txBody>
          <a:bodyPr spcFirstLastPara="1" wrap="square" lIns="0" tIns="45700" rIns="90000" bIns="45700" anchor="b" anchorCtr="0">
            <a:normAutofit/>
          </a:bodyPr>
          <a:lstStyle>
            <a:lvl1pPr lvl="0" algn="l">
              <a:lnSpc>
                <a:spcPct val="100000"/>
              </a:lnSpc>
              <a:spcBef>
                <a:spcPts val="0"/>
              </a:spcBef>
              <a:spcAft>
                <a:spcPts val="0"/>
              </a:spcAft>
              <a:buClr>
                <a:srgbClr val="00A6E2"/>
              </a:buClr>
              <a:buSzPts val="6000"/>
              <a:buFont typeface="Arial"/>
              <a:buNone/>
              <a:defRPr sz="6000" b="1">
                <a:solidFill>
                  <a:srgbClr val="00A6E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50"/>
          <p:cNvSpPr txBox="1">
            <a:spLocks noGrp="1"/>
          </p:cNvSpPr>
          <p:nvPr>
            <p:ph type="subTitle" idx="1"/>
          </p:nvPr>
        </p:nvSpPr>
        <p:spPr>
          <a:xfrm>
            <a:off x="442913" y="4015578"/>
            <a:ext cx="11306175" cy="1155172"/>
          </a:xfrm>
          <a:prstGeom prst="rect">
            <a:avLst/>
          </a:prstGeom>
          <a:noFill/>
          <a:ln>
            <a:noFill/>
          </a:ln>
        </p:spPr>
        <p:txBody>
          <a:bodyPr spcFirstLastPara="1" wrap="square" lIns="0" tIns="45700" rIns="91425" bIns="45700" anchor="t" anchorCtr="0">
            <a:normAutofit/>
          </a:bodyPr>
          <a:lstStyle>
            <a:lvl1pPr lvl="0" algn="l">
              <a:lnSpc>
                <a:spcPct val="100000"/>
              </a:lnSpc>
              <a:spcBef>
                <a:spcPts val="1000"/>
              </a:spcBef>
              <a:spcAft>
                <a:spcPts val="0"/>
              </a:spcAft>
              <a:buSzPts val="3000"/>
              <a:buNone/>
              <a:defRPr sz="3000" b="1">
                <a:solidFill>
                  <a:srgbClr val="00A6E2"/>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3" name="Google Shape;123;p50"/>
          <p:cNvSpPr/>
          <p:nvPr/>
        </p:nvSpPr>
        <p:spPr>
          <a:xfrm>
            <a:off x="0" y="0"/>
            <a:ext cx="12192000" cy="441325"/>
          </a:xfrm>
          <a:prstGeom prst="rect">
            <a:avLst/>
          </a:prstGeom>
          <a:solidFill>
            <a:srgbClr val="00A6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24" name="Google Shape;124;p50"/>
          <p:cNvPicPr preferRelativeResize="0"/>
          <p:nvPr/>
        </p:nvPicPr>
        <p:blipFill rotWithShape="1">
          <a:blip r:embed="rId2">
            <a:alphaModFix/>
          </a:blip>
          <a:srcRect/>
          <a:stretch/>
        </p:blipFill>
        <p:spPr>
          <a:xfrm>
            <a:off x="442913" y="5832091"/>
            <a:ext cx="568360" cy="676276"/>
          </a:xfrm>
          <a:prstGeom prst="rect">
            <a:avLst/>
          </a:prstGeom>
          <a:noFill/>
          <a:ln>
            <a:noFill/>
          </a:ln>
        </p:spPr>
      </p:pic>
      <p:sp>
        <p:nvSpPr>
          <p:cNvPr id="125" name="Google Shape;125;p50"/>
          <p:cNvSpPr/>
          <p:nvPr/>
        </p:nvSpPr>
        <p:spPr>
          <a:xfrm>
            <a:off x="0" y="6742113"/>
            <a:ext cx="12191999" cy="125999"/>
          </a:xfrm>
          <a:prstGeom prst="rect">
            <a:avLst/>
          </a:prstGeom>
          <a:solidFill>
            <a:srgbClr val="00A6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 name="Google Shape;126;p50"/>
          <p:cNvSpPr txBox="1">
            <a:spLocks noGrp="1"/>
          </p:cNvSpPr>
          <p:nvPr>
            <p:ph type="body" idx="2"/>
          </p:nvPr>
        </p:nvSpPr>
        <p:spPr>
          <a:xfrm>
            <a:off x="6275387" y="6057900"/>
            <a:ext cx="5473699" cy="368888"/>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1000"/>
              </a:spcBef>
              <a:spcAft>
                <a:spcPts val="0"/>
              </a:spcAft>
              <a:buSzPts val="1800"/>
              <a:buNone/>
              <a:defRPr sz="1800">
                <a:solidFill>
                  <a:srgbClr val="00A6E2"/>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672124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Formal Blue Section Break">
  <p:cSld name="Formal Blue Section Break">
    <p:spTree>
      <p:nvGrpSpPr>
        <p:cNvPr id="1" name="Shape 127"/>
        <p:cNvGrpSpPr/>
        <p:nvPr/>
      </p:nvGrpSpPr>
      <p:grpSpPr>
        <a:xfrm>
          <a:off x="0" y="0"/>
          <a:ext cx="0" cy="0"/>
          <a:chOff x="0" y="0"/>
          <a:chExt cx="0" cy="0"/>
        </a:xfrm>
      </p:grpSpPr>
      <p:sp>
        <p:nvSpPr>
          <p:cNvPr id="128" name="Google Shape;128;p51"/>
          <p:cNvSpPr/>
          <p:nvPr/>
        </p:nvSpPr>
        <p:spPr>
          <a:xfrm>
            <a:off x="0" y="0"/>
            <a:ext cx="12192000" cy="6857999"/>
          </a:xfrm>
          <a:prstGeom prst="rect">
            <a:avLst/>
          </a:prstGeom>
          <a:solidFill>
            <a:srgbClr val="005B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9" name="Google Shape;129;p51"/>
          <p:cNvSpPr txBox="1">
            <a:spLocks noGrp="1"/>
          </p:cNvSpPr>
          <p:nvPr>
            <p:ph type="ctrTitle"/>
          </p:nvPr>
        </p:nvSpPr>
        <p:spPr>
          <a:xfrm>
            <a:off x="442913" y="2024063"/>
            <a:ext cx="11306173" cy="1814024"/>
          </a:xfrm>
          <a:prstGeom prst="rect">
            <a:avLst/>
          </a:prstGeom>
          <a:noFill/>
          <a:ln>
            <a:noFill/>
          </a:ln>
        </p:spPr>
        <p:txBody>
          <a:bodyPr spcFirstLastPara="1" wrap="square" lIns="0" tIns="45700" rIns="90000" bIns="45700" anchor="b" anchorCtr="0">
            <a:normAutofit/>
          </a:bodyPr>
          <a:lstStyle>
            <a:lvl1pPr lvl="0" algn="l">
              <a:lnSpc>
                <a:spcPct val="100000"/>
              </a:lnSpc>
              <a:spcBef>
                <a:spcPts val="0"/>
              </a:spcBef>
              <a:spcAft>
                <a:spcPts val="0"/>
              </a:spcAft>
              <a:buClr>
                <a:schemeClr val="lt1"/>
              </a:buClr>
              <a:buSzPts val="6000"/>
              <a:buFont typeface="Arial"/>
              <a:buNone/>
              <a:defRPr sz="6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51"/>
          <p:cNvSpPr txBox="1">
            <a:spLocks noGrp="1"/>
          </p:cNvSpPr>
          <p:nvPr>
            <p:ph type="subTitle" idx="1"/>
          </p:nvPr>
        </p:nvSpPr>
        <p:spPr>
          <a:xfrm>
            <a:off x="442913" y="4015578"/>
            <a:ext cx="11306173" cy="1155172"/>
          </a:xfrm>
          <a:prstGeom prst="rect">
            <a:avLst/>
          </a:prstGeom>
          <a:noFill/>
          <a:ln>
            <a:noFill/>
          </a:ln>
        </p:spPr>
        <p:txBody>
          <a:bodyPr spcFirstLastPara="1" wrap="square" lIns="0" tIns="45700" rIns="91425" bIns="45700" anchor="t" anchorCtr="0">
            <a:normAutofit/>
          </a:bodyPr>
          <a:lstStyle>
            <a:lvl1pPr lvl="0" algn="l">
              <a:lnSpc>
                <a:spcPct val="100000"/>
              </a:lnSpc>
              <a:spcBef>
                <a:spcPts val="1000"/>
              </a:spcBef>
              <a:spcAft>
                <a:spcPts val="0"/>
              </a:spcAft>
              <a:buSzPts val="3000"/>
              <a:buNone/>
              <a:defRPr sz="3000" b="1">
                <a:solidFill>
                  <a:srgbClr val="00A6E2"/>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1" name="Google Shape;131;p51"/>
          <p:cNvSpPr/>
          <p:nvPr/>
        </p:nvSpPr>
        <p:spPr>
          <a:xfrm>
            <a:off x="0" y="1"/>
            <a:ext cx="12192000" cy="452699"/>
          </a:xfrm>
          <a:prstGeom prst="rect">
            <a:avLst/>
          </a:prstGeom>
          <a:solidFill>
            <a:srgbClr val="00A6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2" name="Google Shape;132;p51"/>
          <p:cNvPicPr preferRelativeResize="0"/>
          <p:nvPr/>
        </p:nvPicPr>
        <p:blipFill rotWithShape="1">
          <a:blip r:embed="rId2">
            <a:alphaModFix/>
          </a:blip>
          <a:srcRect/>
          <a:stretch/>
        </p:blipFill>
        <p:spPr>
          <a:xfrm>
            <a:off x="442913" y="5832091"/>
            <a:ext cx="568360" cy="676276"/>
          </a:xfrm>
          <a:prstGeom prst="rect">
            <a:avLst/>
          </a:prstGeom>
          <a:noFill/>
          <a:ln>
            <a:noFill/>
          </a:ln>
        </p:spPr>
      </p:pic>
      <p:sp>
        <p:nvSpPr>
          <p:cNvPr id="133" name="Google Shape;133;p51"/>
          <p:cNvSpPr/>
          <p:nvPr/>
        </p:nvSpPr>
        <p:spPr>
          <a:xfrm>
            <a:off x="0" y="6742113"/>
            <a:ext cx="12191999" cy="125999"/>
          </a:xfrm>
          <a:prstGeom prst="rect">
            <a:avLst/>
          </a:prstGeom>
          <a:solidFill>
            <a:srgbClr val="00A6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A6E2"/>
              </a:solidFill>
              <a:latin typeface="Arial"/>
              <a:ea typeface="Arial"/>
              <a:cs typeface="Arial"/>
              <a:sym typeface="Arial"/>
            </a:endParaRPr>
          </a:p>
        </p:txBody>
      </p:sp>
      <p:sp>
        <p:nvSpPr>
          <p:cNvPr id="134" name="Google Shape;134;p51"/>
          <p:cNvSpPr txBox="1">
            <a:spLocks noGrp="1"/>
          </p:cNvSpPr>
          <p:nvPr>
            <p:ph type="body" idx="2"/>
          </p:nvPr>
        </p:nvSpPr>
        <p:spPr>
          <a:xfrm>
            <a:off x="6275387" y="6057900"/>
            <a:ext cx="5473699" cy="368888"/>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1000"/>
              </a:spcBef>
              <a:spcAft>
                <a:spcPts val="0"/>
              </a:spcAft>
              <a:buSzPts val="1800"/>
              <a:buNone/>
              <a:defRPr sz="1800">
                <a:solidFill>
                  <a:srgbClr val="00A6E2"/>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0836285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Formal Purple Section Break">
  <p:cSld name="Formal Purple Section Break">
    <p:spTree>
      <p:nvGrpSpPr>
        <p:cNvPr id="1" name="Shape 135"/>
        <p:cNvGrpSpPr/>
        <p:nvPr/>
      </p:nvGrpSpPr>
      <p:grpSpPr>
        <a:xfrm>
          <a:off x="0" y="0"/>
          <a:ext cx="0" cy="0"/>
          <a:chOff x="0" y="0"/>
          <a:chExt cx="0" cy="0"/>
        </a:xfrm>
      </p:grpSpPr>
      <p:sp>
        <p:nvSpPr>
          <p:cNvPr id="136" name="Google Shape;136;p52"/>
          <p:cNvSpPr/>
          <p:nvPr/>
        </p:nvSpPr>
        <p:spPr>
          <a:xfrm>
            <a:off x="0" y="0"/>
            <a:ext cx="12192000" cy="6857999"/>
          </a:xfrm>
          <a:prstGeom prst="rect">
            <a:avLst/>
          </a:prstGeom>
          <a:solidFill>
            <a:srgbClr val="821E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 name="Google Shape;137;p52"/>
          <p:cNvSpPr txBox="1">
            <a:spLocks noGrp="1"/>
          </p:cNvSpPr>
          <p:nvPr>
            <p:ph type="ctrTitle"/>
          </p:nvPr>
        </p:nvSpPr>
        <p:spPr>
          <a:xfrm>
            <a:off x="442913" y="2024063"/>
            <a:ext cx="11306173" cy="1814024"/>
          </a:xfrm>
          <a:prstGeom prst="rect">
            <a:avLst/>
          </a:prstGeom>
          <a:noFill/>
          <a:ln>
            <a:noFill/>
          </a:ln>
        </p:spPr>
        <p:txBody>
          <a:bodyPr spcFirstLastPara="1" wrap="square" lIns="0" tIns="45700" rIns="90000" bIns="45700" anchor="b" anchorCtr="0">
            <a:normAutofit/>
          </a:bodyPr>
          <a:lstStyle>
            <a:lvl1pPr lvl="0" algn="l">
              <a:lnSpc>
                <a:spcPct val="100000"/>
              </a:lnSpc>
              <a:spcBef>
                <a:spcPts val="0"/>
              </a:spcBef>
              <a:spcAft>
                <a:spcPts val="0"/>
              </a:spcAft>
              <a:buClr>
                <a:schemeClr val="lt1"/>
              </a:buClr>
              <a:buSzPts val="6000"/>
              <a:buFont typeface="Arial"/>
              <a:buNone/>
              <a:defRPr sz="6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52"/>
          <p:cNvSpPr txBox="1">
            <a:spLocks noGrp="1"/>
          </p:cNvSpPr>
          <p:nvPr>
            <p:ph type="subTitle" idx="1"/>
          </p:nvPr>
        </p:nvSpPr>
        <p:spPr>
          <a:xfrm>
            <a:off x="442913" y="4015578"/>
            <a:ext cx="11306173" cy="1155172"/>
          </a:xfrm>
          <a:prstGeom prst="rect">
            <a:avLst/>
          </a:prstGeom>
          <a:noFill/>
          <a:ln>
            <a:noFill/>
          </a:ln>
        </p:spPr>
        <p:txBody>
          <a:bodyPr spcFirstLastPara="1" wrap="square" lIns="0" tIns="45700" rIns="91425" bIns="45700" anchor="t" anchorCtr="0">
            <a:normAutofit/>
          </a:bodyPr>
          <a:lstStyle>
            <a:lvl1pPr lvl="0" algn="l">
              <a:lnSpc>
                <a:spcPct val="100000"/>
              </a:lnSpc>
              <a:spcBef>
                <a:spcPts val="1000"/>
              </a:spcBef>
              <a:spcAft>
                <a:spcPts val="0"/>
              </a:spcAft>
              <a:buSzPts val="3000"/>
              <a:buNone/>
              <a:defRPr sz="3000" b="1">
                <a:solidFill>
                  <a:srgbClr val="C7017F"/>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9" name="Google Shape;139;p52"/>
          <p:cNvSpPr/>
          <p:nvPr/>
        </p:nvSpPr>
        <p:spPr>
          <a:xfrm>
            <a:off x="0" y="1"/>
            <a:ext cx="12192000" cy="452699"/>
          </a:xfrm>
          <a:prstGeom prst="rect">
            <a:avLst/>
          </a:prstGeom>
          <a:solidFill>
            <a:srgbClr val="C701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0" name="Google Shape;140;p52"/>
          <p:cNvPicPr preferRelativeResize="0"/>
          <p:nvPr/>
        </p:nvPicPr>
        <p:blipFill rotWithShape="1">
          <a:blip r:embed="rId2">
            <a:alphaModFix/>
          </a:blip>
          <a:srcRect/>
          <a:stretch/>
        </p:blipFill>
        <p:spPr>
          <a:xfrm>
            <a:off x="442913" y="5832091"/>
            <a:ext cx="568360" cy="676276"/>
          </a:xfrm>
          <a:prstGeom prst="rect">
            <a:avLst/>
          </a:prstGeom>
          <a:noFill/>
          <a:ln>
            <a:noFill/>
          </a:ln>
        </p:spPr>
      </p:pic>
      <p:sp>
        <p:nvSpPr>
          <p:cNvPr id="141" name="Google Shape;141;p52"/>
          <p:cNvSpPr/>
          <p:nvPr/>
        </p:nvSpPr>
        <p:spPr>
          <a:xfrm>
            <a:off x="0" y="6742113"/>
            <a:ext cx="12191999" cy="125999"/>
          </a:xfrm>
          <a:prstGeom prst="rect">
            <a:avLst/>
          </a:prstGeom>
          <a:solidFill>
            <a:srgbClr val="C701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A6E2"/>
              </a:solidFill>
              <a:latin typeface="Arial"/>
              <a:ea typeface="Arial"/>
              <a:cs typeface="Arial"/>
              <a:sym typeface="Arial"/>
            </a:endParaRPr>
          </a:p>
        </p:txBody>
      </p:sp>
      <p:sp>
        <p:nvSpPr>
          <p:cNvPr id="142" name="Google Shape;142;p52"/>
          <p:cNvSpPr txBox="1">
            <a:spLocks noGrp="1"/>
          </p:cNvSpPr>
          <p:nvPr>
            <p:ph type="body" idx="2"/>
          </p:nvPr>
        </p:nvSpPr>
        <p:spPr>
          <a:xfrm>
            <a:off x="6275387" y="6057900"/>
            <a:ext cx="5473699" cy="368888"/>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1000"/>
              </a:spcBef>
              <a:spcAft>
                <a:spcPts val="0"/>
              </a:spcAft>
              <a:buSzPts val="1800"/>
              <a:buNone/>
              <a:defRPr sz="1800">
                <a:solidFill>
                  <a:srgbClr val="C701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10949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old Orange Section Break">
  <p:cSld name="Bold Orange Section Break">
    <p:spTree>
      <p:nvGrpSpPr>
        <p:cNvPr id="1" name="Shape 143"/>
        <p:cNvGrpSpPr/>
        <p:nvPr/>
      </p:nvGrpSpPr>
      <p:grpSpPr>
        <a:xfrm>
          <a:off x="0" y="0"/>
          <a:ext cx="0" cy="0"/>
          <a:chOff x="0" y="0"/>
          <a:chExt cx="0" cy="0"/>
        </a:xfrm>
      </p:grpSpPr>
      <p:sp>
        <p:nvSpPr>
          <p:cNvPr id="144" name="Google Shape;144;p53"/>
          <p:cNvSpPr/>
          <p:nvPr/>
        </p:nvSpPr>
        <p:spPr>
          <a:xfrm>
            <a:off x="0" y="0"/>
            <a:ext cx="12192000" cy="6857999"/>
          </a:xfrm>
          <a:prstGeom prst="rect">
            <a:avLst/>
          </a:prstGeom>
          <a:solidFill>
            <a:srgbClr val="BB3F0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 name="Google Shape;145;p53"/>
          <p:cNvSpPr txBox="1">
            <a:spLocks noGrp="1"/>
          </p:cNvSpPr>
          <p:nvPr>
            <p:ph type="ctrTitle"/>
          </p:nvPr>
        </p:nvSpPr>
        <p:spPr>
          <a:xfrm>
            <a:off x="442913" y="1989138"/>
            <a:ext cx="11306173" cy="1848949"/>
          </a:xfrm>
          <a:prstGeom prst="rect">
            <a:avLst/>
          </a:prstGeom>
          <a:noFill/>
          <a:ln>
            <a:noFill/>
          </a:ln>
        </p:spPr>
        <p:txBody>
          <a:bodyPr spcFirstLastPara="1" wrap="square" lIns="0" tIns="45700" rIns="90000" bIns="45700" anchor="b" anchorCtr="0">
            <a:normAutofit/>
          </a:bodyPr>
          <a:lstStyle>
            <a:lvl1pPr lvl="0" algn="l">
              <a:lnSpc>
                <a:spcPct val="100000"/>
              </a:lnSpc>
              <a:spcBef>
                <a:spcPts val="0"/>
              </a:spcBef>
              <a:spcAft>
                <a:spcPts val="0"/>
              </a:spcAft>
              <a:buClr>
                <a:schemeClr val="lt1"/>
              </a:buClr>
              <a:buSzPts val="6000"/>
              <a:buFont typeface="Arial"/>
              <a:buNone/>
              <a:defRPr sz="6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53"/>
          <p:cNvSpPr txBox="1">
            <a:spLocks noGrp="1"/>
          </p:cNvSpPr>
          <p:nvPr>
            <p:ph type="subTitle" idx="1"/>
          </p:nvPr>
        </p:nvSpPr>
        <p:spPr>
          <a:xfrm>
            <a:off x="442913" y="4015578"/>
            <a:ext cx="11306175" cy="1155172"/>
          </a:xfrm>
          <a:prstGeom prst="rect">
            <a:avLst/>
          </a:prstGeom>
          <a:noFill/>
          <a:ln>
            <a:noFill/>
          </a:ln>
        </p:spPr>
        <p:txBody>
          <a:bodyPr spcFirstLastPara="1" wrap="square" lIns="0" tIns="45700" rIns="91425" bIns="45700" anchor="t" anchorCtr="0">
            <a:normAutofit/>
          </a:bodyPr>
          <a:lstStyle>
            <a:lvl1pPr lvl="0" algn="l">
              <a:lnSpc>
                <a:spcPct val="100000"/>
              </a:lnSpc>
              <a:spcBef>
                <a:spcPts val="1000"/>
              </a:spcBef>
              <a:spcAft>
                <a:spcPts val="0"/>
              </a:spcAft>
              <a:buSzPts val="3000"/>
              <a:buNone/>
              <a:defRPr sz="3000" b="1">
                <a:solidFill>
                  <a:srgbClr val="F07D00"/>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7" name="Google Shape;147;p53"/>
          <p:cNvSpPr/>
          <p:nvPr/>
        </p:nvSpPr>
        <p:spPr>
          <a:xfrm>
            <a:off x="0" y="1"/>
            <a:ext cx="12192000" cy="452699"/>
          </a:xfrm>
          <a:prstGeom prst="rect">
            <a:avLst/>
          </a:prstGeom>
          <a:solidFill>
            <a:srgbClr val="F07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8" name="Google Shape;148;p53"/>
          <p:cNvPicPr preferRelativeResize="0"/>
          <p:nvPr/>
        </p:nvPicPr>
        <p:blipFill rotWithShape="1">
          <a:blip r:embed="rId2">
            <a:alphaModFix/>
          </a:blip>
          <a:srcRect/>
          <a:stretch/>
        </p:blipFill>
        <p:spPr>
          <a:xfrm>
            <a:off x="442913" y="5832091"/>
            <a:ext cx="568360" cy="676276"/>
          </a:xfrm>
          <a:prstGeom prst="rect">
            <a:avLst/>
          </a:prstGeom>
          <a:noFill/>
          <a:ln>
            <a:noFill/>
          </a:ln>
        </p:spPr>
      </p:pic>
      <p:sp>
        <p:nvSpPr>
          <p:cNvPr id="149" name="Google Shape;149;p53"/>
          <p:cNvSpPr/>
          <p:nvPr/>
        </p:nvSpPr>
        <p:spPr>
          <a:xfrm>
            <a:off x="0" y="6742113"/>
            <a:ext cx="12191999" cy="125999"/>
          </a:xfrm>
          <a:prstGeom prst="rect">
            <a:avLst/>
          </a:prstGeom>
          <a:solidFill>
            <a:srgbClr val="F07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A6E2"/>
              </a:solidFill>
              <a:latin typeface="Arial"/>
              <a:ea typeface="Arial"/>
              <a:cs typeface="Arial"/>
              <a:sym typeface="Arial"/>
            </a:endParaRPr>
          </a:p>
        </p:txBody>
      </p:sp>
      <p:sp>
        <p:nvSpPr>
          <p:cNvPr id="150" name="Google Shape;150;p53"/>
          <p:cNvSpPr txBox="1">
            <a:spLocks noGrp="1"/>
          </p:cNvSpPr>
          <p:nvPr>
            <p:ph type="body" idx="2"/>
          </p:nvPr>
        </p:nvSpPr>
        <p:spPr>
          <a:xfrm>
            <a:off x="6275387" y="6057900"/>
            <a:ext cx="5473699" cy="368888"/>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1000"/>
              </a:spcBef>
              <a:spcAft>
                <a:spcPts val="0"/>
              </a:spcAft>
              <a:buSzPts val="1800"/>
              <a:buNone/>
              <a:defRPr sz="1800">
                <a:solidFill>
                  <a:srgbClr val="F07D00"/>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829083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Bold Purple Section Break">
  <p:cSld name="Bold Purple Section Break">
    <p:spTree>
      <p:nvGrpSpPr>
        <p:cNvPr id="1" name="Shape 151"/>
        <p:cNvGrpSpPr/>
        <p:nvPr/>
      </p:nvGrpSpPr>
      <p:grpSpPr>
        <a:xfrm>
          <a:off x="0" y="0"/>
          <a:ext cx="0" cy="0"/>
          <a:chOff x="0" y="0"/>
          <a:chExt cx="0" cy="0"/>
        </a:xfrm>
      </p:grpSpPr>
      <p:sp>
        <p:nvSpPr>
          <p:cNvPr id="152" name="Google Shape;152;p54"/>
          <p:cNvSpPr/>
          <p:nvPr/>
        </p:nvSpPr>
        <p:spPr>
          <a:xfrm>
            <a:off x="0" y="0"/>
            <a:ext cx="12192000" cy="6857999"/>
          </a:xfrm>
          <a:prstGeom prst="rect">
            <a:avLst/>
          </a:prstGeom>
          <a:solidFill>
            <a:srgbClr val="C701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3" name="Google Shape;153;p54"/>
          <p:cNvSpPr txBox="1">
            <a:spLocks noGrp="1"/>
          </p:cNvSpPr>
          <p:nvPr>
            <p:ph type="ctrTitle"/>
          </p:nvPr>
        </p:nvSpPr>
        <p:spPr>
          <a:xfrm>
            <a:off x="442913" y="2024063"/>
            <a:ext cx="11306173" cy="1814024"/>
          </a:xfrm>
          <a:prstGeom prst="rect">
            <a:avLst/>
          </a:prstGeom>
          <a:noFill/>
          <a:ln>
            <a:noFill/>
          </a:ln>
        </p:spPr>
        <p:txBody>
          <a:bodyPr spcFirstLastPara="1" wrap="square" lIns="0" tIns="45700" rIns="90000" bIns="45700" anchor="b" anchorCtr="0">
            <a:normAutofit/>
          </a:bodyPr>
          <a:lstStyle>
            <a:lvl1pPr lvl="0" algn="l">
              <a:lnSpc>
                <a:spcPct val="100000"/>
              </a:lnSpc>
              <a:spcBef>
                <a:spcPts val="0"/>
              </a:spcBef>
              <a:spcAft>
                <a:spcPts val="0"/>
              </a:spcAft>
              <a:buClr>
                <a:schemeClr val="lt1"/>
              </a:buClr>
              <a:buSzPts val="6000"/>
              <a:buFont typeface="Arial"/>
              <a:buNone/>
              <a:defRPr sz="6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54"/>
          <p:cNvSpPr txBox="1">
            <a:spLocks noGrp="1"/>
          </p:cNvSpPr>
          <p:nvPr>
            <p:ph type="subTitle" idx="1"/>
          </p:nvPr>
        </p:nvSpPr>
        <p:spPr>
          <a:xfrm>
            <a:off x="442913" y="4015578"/>
            <a:ext cx="11306173" cy="1155172"/>
          </a:xfrm>
          <a:prstGeom prst="rect">
            <a:avLst/>
          </a:prstGeom>
          <a:noFill/>
          <a:ln>
            <a:noFill/>
          </a:ln>
        </p:spPr>
        <p:txBody>
          <a:bodyPr spcFirstLastPara="1" wrap="square" lIns="0" tIns="45700" rIns="91425" bIns="45700" anchor="t" anchorCtr="0">
            <a:normAutofit/>
          </a:bodyPr>
          <a:lstStyle>
            <a:lvl1pPr lvl="0" algn="l">
              <a:lnSpc>
                <a:spcPct val="100000"/>
              </a:lnSpc>
              <a:spcBef>
                <a:spcPts val="1000"/>
              </a:spcBef>
              <a:spcAft>
                <a:spcPts val="0"/>
              </a:spcAft>
              <a:buSzPts val="3000"/>
              <a:buNone/>
              <a:defRPr sz="3000" b="1">
                <a:solidFill>
                  <a:srgbClr val="821E69"/>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5" name="Google Shape;155;p54"/>
          <p:cNvSpPr/>
          <p:nvPr/>
        </p:nvSpPr>
        <p:spPr>
          <a:xfrm>
            <a:off x="0" y="1"/>
            <a:ext cx="12192000" cy="452699"/>
          </a:xfrm>
          <a:prstGeom prst="rect">
            <a:avLst/>
          </a:prstGeom>
          <a:solidFill>
            <a:srgbClr val="821E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56" name="Google Shape;156;p54"/>
          <p:cNvPicPr preferRelativeResize="0"/>
          <p:nvPr/>
        </p:nvPicPr>
        <p:blipFill rotWithShape="1">
          <a:blip r:embed="rId2">
            <a:alphaModFix/>
          </a:blip>
          <a:srcRect/>
          <a:stretch/>
        </p:blipFill>
        <p:spPr>
          <a:xfrm>
            <a:off x="442913" y="5832091"/>
            <a:ext cx="568360" cy="676276"/>
          </a:xfrm>
          <a:prstGeom prst="rect">
            <a:avLst/>
          </a:prstGeom>
          <a:noFill/>
          <a:ln>
            <a:noFill/>
          </a:ln>
        </p:spPr>
      </p:pic>
      <p:sp>
        <p:nvSpPr>
          <p:cNvPr id="157" name="Google Shape;157;p54"/>
          <p:cNvSpPr/>
          <p:nvPr/>
        </p:nvSpPr>
        <p:spPr>
          <a:xfrm>
            <a:off x="0" y="6742113"/>
            <a:ext cx="12191999" cy="125999"/>
          </a:xfrm>
          <a:prstGeom prst="rect">
            <a:avLst/>
          </a:prstGeom>
          <a:solidFill>
            <a:srgbClr val="821E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A6E2"/>
              </a:solidFill>
              <a:latin typeface="Arial"/>
              <a:ea typeface="Arial"/>
              <a:cs typeface="Arial"/>
              <a:sym typeface="Arial"/>
            </a:endParaRPr>
          </a:p>
        </p:txBody>
      </p:sp>
      <p:sp>
        <p:nvSpPr>
          <p:cNvPr id="158" name="Google Shape;158;p54"/>
          <p:cNvSpPr txBox="1">
            <a:spLocks noGrp="1"/>
          </p:cNvSpPr>
          <p:nvPr>
            <p:ph type="body" idx="2"/>
          </p:nvPr>
        </p:nvSpPr>
        <p:spPr>
          <a:xfrm>
            <a:off x="6275387" y="6057900"/>
            <a:ext cx="5473699" cy="368888"/>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1000"/>
              </a:spcBef>
              <a:spcAft>
                <a:spcPts val="0"/>
              </a:spcAft>
              <a:buSzPts val="1800"/>
              <a:buNone/>
              <a:defRPr sz="1800">
                <a:solidFill>
                  <a:srgbClr val="821E69"/>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34594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872454524"/>
      </p:ext>
    </p:extLst>
  </p:cSld>
  <p:clrMapOvr>
    <a:masterClrMapping/>
  </p:clrMapOvr>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Casual Green Section Break">
  <p:cSld name="Casual Green Section Break">
    <p:spTree>
      <p:nvGrpSpPr>
        <p:cNvPr id="1" name="Shape 159"/>
        <p:cNvGrpSpPr/>
        <p:nvPr/>
      </p:nvGrpSpPr>
      <p:grpSpPr>
        <a:xfrm>
          <a:off x="0" y="0"/>
          <a:ext cx="0" cy="0"/>
          <a:chOff x="0" y="0"/>
          <a:chExt cx="0" cy="0"/>
        </a:xfrm>
      </p:grpSpPr>
      <p:sp>
        <p:nvSpPr>
          <p:cNvPr id="160" name="Google Shape;160;p55"/>
          <p:cNvSpPr/>
          <p:nvPr/>
        </p:nvSpPr>
        <p:spPr>
          <a:xfrm>
            <a:off x="0" y="0"/>
            <a:ext cx="12192000" cy="6857999"/>
          </a:xfrm>
          <a:prstGeom prst="rect">
            <a:avLst/>
          </a:prstGeom>
          <a:solidFill>
            <a:srgbClr val="6D951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1" name="Google Shape;161;p55"/>
          <p:cNvSpPr txBox="1">
            <a:spLocks noGrp="1"/>
          </p:cNvSpPr>
          <p:nvPr>
            <p:ph type="ctrTitle"/>
          </p:nvPr>
        </p:nvSpPr>
        <p:spPr>
          <a:xfrm>
            <a:off x="442913" y="2024063"/>
            <a:ext cx="11306173" cy="1814024"/>
          </a:xfrm>
          <a:prstGeom prst="rect">
            <a:avLst/>
          </a:prstGeom>
          <a:noFill/>
          <a:ln>
            <a:noFill/>
          </a:ln>
        </p:spPr>
        <p:txBody>
          <a:bodyPr spcFirstLastPara="1" wrap="square" lIns="0" tIns="45700" rIns="90000" bIns="45700" anchor="b" anchorCtr="0">
            <a:normAutofit/>
          </a:bodyPr>
          <a:lstStyle>
            <a:lvl1pPr lvl="0" algn="l">
              <a:lnSpc>
                <a:spcPct val="100000"/>
              </a:lnSpc>
              <a:spcBef>
                <a:spcPts val="0"/>
              </a:spcBef>
              <a:spcAft>
                <a:spcPts val="0"/>
              </a:spcAft>
              <a:buClr>
                <a:schemeClr val="lt1"/>
              </a:buClr>
              <a:buSzPts val="6000"/>
              <a:buFont typeface="Arial"/>
              <a:buNone/>
              <a:defRPr sz="6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55"/>
          <p:cNvSpPr txBox="1">
            <a:spLocks noGrp="1"/>
          </p:cNvSpPr>
          <p:nvPr>
            <p:ph type="subTitle" idx="1"/>
          </p:nvPr>
        </p:nvSpPr>
        <p:spPr>
          <a:xfrm>
            <a:off x="442913" y="4015578"/>
            <a:ext cx="11306173" cy="1155172"/>
          </a:xfrm>
          <a:prstGeom prst="rect">
            <a:avLst/>
          </a:prstGeom>
          <a:noFill/>
          <a:ln>
            <a:noFill/>
          </a:ln>
        </p:spPr>
        <p:txBody>
          <a:bodyPr spcFirstLastPara="1" wrap="square" lIns="0" tIns="45700" rIns="91425" bIns="45700" anchor="t" anchorCtr="0">
            <a:normAutofit/>
          </a:bodyPr>
          <a:lstStyle>
            <a:lvl1pPr lvl="0" algn="l">
              <a:lnSpc>
                <a:spcPct val="100000"/>
              </a:lnSpc>
              <a:spcBef>
                <a:spcPts val="1000"/>
              </a:spcBef>
              <a:spcAft>
                <a:spcPts val="0"/>
              </a:spcAft>
              <a:buSzPts val="3000"/>
              <a:buNone/>
              <a:defRPr sz="3000" b="1">
                <a:solidFill>
                  <a:srgbClr val="C7D533"/>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3" name="Google Shape;163;p55"/>
          <p:cNvSpPr/>
          <p:nvPr/>
        </p:nvSpPr>
        <p:spPr>
          <a:xfrm>
            <a:off x="0" y="1"/>
            <a:ext cx="12192000" cy="452699"/>
          </a:xfrm>
          <a:prstGeom prst="rect">
            <a:avLst/>
          </a:prstGeom>
          <a:solidFill>
            <a:srgbClr val="C7D5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4" name="Google Shape;164;p55"/>
          <p:cNvPicPr preferRelativeResize="0"/>
          <p:nvPr/>
        </p:nvPicPr>
        <p:blipFill rotWithShape="1">
          <a:blip r:embed="rId2">
            <a:alphaModFix/>
          </a:blip>
          <a:srcRect/>
          <a:stretch/>
        </p:blipFill>
        <p:spPr>
          <a:xfrm>
            <a:off x="442913" y="5832091"/>
            <a:ext cx="568360" cy="676276"/>
          </a:xfrm>
          <a:prstGeom prst="rect">
            <a:avLst/>
          </a:prstGeom>
          <a:noFill/>
          <a:ln>
            <a:noFill/>
          </a:ln>
        </p:spPr>
      </p:pic>
      <p:sp>
        <p:nvSpPr>
          <p:cNvPr id="165" name="Google Shape;165;p55"/>
          <p:cNvSpPr/>
          <p:nvPr/>
        </p:nvSpPr>
        <p:spPr>
          <a:xfrm>
            <a:off x="0" y="6742113"/>
            <a:ext cx="12191999" cy="125999"/>
          </a:xfrm>
          <a:prstGeom prst="rect">
            <a:avLst/>
          </a:prstGeom>
          <a:solidFill>
            <a:srgbClr val="C7D5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A6E2"/>
              </a:solidFill>
              <a:latin typeface="Arial"/>
              <a:ea typeface="Arial"/>
              <a:cs typeface="Arial"/>
              <a:sym typeface="Arial"/>
            </a:endParaRPr>
          </a:p>
        </p:txBody>
      </p:sp>
      <p:sp>
        <p:nvSpPr>
          <p:cNvPr id="166" name="Google Shape;166;p55"/>
          <p:cNvSpPr txBox="1">
            <a:spLocks noGrp="1"/>
          </p:cNvSpPr>
          <p:nvPr>
            <p:ph type="body" idx="2"/>
          </p:nvPr>
        </p:nvSpPr>
        <p:spPr>
          <a:xfrm>
            <a:off x="6275387" y="6057900"/>
            <a:ext cx="5473699" cy="368888"/>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1000"/>
              </a:spcBef>
              <a:spcAft>
                <a:spcPts val="0"/>
              </a:spcAft>
              <a:buSzPts val="1800"/>
              <a:buNone/>
              <a:defRPr sz="1800">
                <a:solidFill>
                  <a:srgbClr val="C7D533"/>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588838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Casual Orange Section Break">
  <p:cSld name="Casual Orange Section Break">
    <p:spTree>
      <p:nvGrpSpPr>
        <p:cNvPr id="1" name="Shape 167"/>
        <p:cNvGrpSpPr/>
        <p:nvPr/>
      </p:nvGrpSpPr>
      <p:grpSpPr>
        <a:xfrm>
          <a:off x="0" y="0"/>
          <a:ext cx="0" cy="0"/>
          <a:chOff x="0" y="0"/>
          <a:chExt cx="0" cy="0"/>
        </a:xfrm>
      </p:grpSpPr>
      <p:sp>
        <p:nvSpPr>
          <p:cNvPr id="168" name="Google Shape;168;p56"/>
          <p:cNvSpPr/>
          <p:nvPr/>
        </p:nvSpPr>
        <p:spPr>
          <a:xfrm>
            <a:off x="0" y="0"/>
            <a:ext cx="12192000" cy="6857999"/>
          </a:xfrm>
          <a:prstGeom prst="rect">
            <a:avLst/>
          </a:prstGeom>
          <a:solidFill>
            <a:srgbClr val="F07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9" name="Google Shape;169;p56"/>
          <p:cNvSpPr txBox="1">
            <a:spLocks noGrp="1"/>
          </p:cNvSpPr>
          <p:nvPr>
            <p:ph type="ctrTitle"/>
          </p:nvPr>
        </p:nvSpPr>
        <p:spPr>
          <a:xfrm>
            <a:off x="442913" y="2024063"/>
            <a:ext cx="11306173" cy="1814024"/>
          </a:xfrm>
          <a:prstGeom prst="rect">
            <a:avLst/>
          </a:prstGeom>
          <a:noFill/>
          <a:ln>
            <a:noFill/>
          </a:ln>
        </p:spPr>
        <p:txBody>
          <a:bodyPr spcFirstLastPara="1" wrap="square" lIns="0" tIns="45700" rIns="90000" bIns="45700" anchor="b" anchorCtr="0">
            <a:normAutofit/>
          </a:bodyPr>
          <a:lstStyle>
            <a:lvl1pPr lvl="0" algn="l">
              <a:lnSpc>
                <a:spcPct val="100000"/>
              </a:lnSpc>
              <a:spcBef>
                <a:spcPts val="0"/>
              </a:spcBef>
              <a:spcAft>
                <a:spcPts val="0"/>
              </a:spcAft>
              <a:buClr>
                <a:schemeClr val="lt1"/>
              </a:buClr>
              <a:buSzPts val="6000"/>
              <a:buFont typeface="Arial"/>
              <a:buNone/>
              <a:defRPr sz="6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56"/>
          <p:cNvSpPr txBox="1">
            <a:spLocks noGrp="1"/>
          </p:cNvSpPr>
          <p:nvPr>
            <p:ph type="subTitle" idx="1"/>
          </p:nvPr>
        </p:nvSpPr>
        <p:spPr>
          <a:xfrm>
            <a:off x="442913" y="4015578"/>
            <a:ext cx="11306173" cy="1155172"/>
          </a:xfrm>
          <a:prstGeom prst="rect">
            <a:avLst/>
          </a:prstGeom>
          <a:noFill/>
          <a:ln>
            <a:noFill/>
          </a:ln>
        </p:spPr>
        <p:txBody>
          <a:bodyPr spcFirstLastPara="1" wrap="square" lIns="0" tIns="45700" rIns="91425" bIns="45700" anchor="t" anchorCtr="0">
            <a:normAutofit/>
          </a:bodyPr>
          <a:lstStyle>
            <a:lvl1pPr lvl="0" algn="l">
              <a:lnSpc>
                <a:spcPct val="100000"/>
              </a:lnSpc>
              <a:spcBef>
                <a:spcPts val="1000"/>
              </a:spcBef>
              <a:spcAft>
                <a:spcPts val="0"/>
              </a:spcAft>
              <a:buSzPts val="3000"/>
              <a:buNone/>
              <a:defRPr sz="3000" b="1">
                <a:solidFill>
                  <a:srgbClr val="BB3F07"/>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1" name="Google Shape;171;p56"/>
          <p:cNvSpPr/>
          <p:nvPr/>
        </p:nvSpPr>
        <p:spPr>
          <a:xfrm>
            <a:off x="0" y="1"/>
            <a:ext cx="12192000" cy="452699"/>
          </a:xfrm>
          <a:prstGeom prst="rect">
            <a:avLst/>
          </a:prstGeom>
          <a:solidFill>
            <a:srgbClr val="BB3F0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2" name="Google Shape;172;p56"/>
          <p:cNvPicPr preferRelativeResize="0"/>
          <p:nvPr/>
        </p:nvPicPr>
        <p:blipFill rotWithShape="1">
          <a:blip r:embed="rId2">
            <a:alphaModFix/>
          </a:blip>
          <a:srcRect/>
          <a:stretch/>
        </p:blipFill>
        <p:spPr>
          <a:xfrm>
            <a:off x="442913" y="5832091"/>
            <a:ext cx="568360" cy="676276"/>
          </a:xfrm>
          <a:prstGeom prst="rect">
            <a:avLst/>
          </a:prstGeom>
          <a:noFill/>
          <a:ln>
            <a:noFill/>
          </a:ln>
        </p:spPr>
      </p:pic>
      <p:sp>
        <p:nvSpPr>
          <p:cNvPr id="173" name="Google Shape;173;p56"/>
          <p:cNvSpPr/>
          <p:nvPr/>
        </p:nvSpPr>
        <p:spPr>
          <a:xfrm>
            <a:off x="0" y="6742113"/>
            <a:ext cx="12191999" cy="125999"/>
          </a:xfrm>
          <a:prstGeom prst="rect">
            <a:avLst/>
          </a:prstGeom>
          <a:solidFill>
            <a:srgbClr val="BB3F0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A6E2"/>
              </a:solidFill>
              <a:latin typeface="Arial"/>
              <a:ea typeface="Arial"/>
              <a:cs typeface="Arial"/>
              <a:sym typeface="Arial"/>
            </a:endParaRPr>
          </a:p>
        </p:txBody>
      </p:sp>
      <p:sp>
        <p:nvSpPr>
          <p:cNvPr id="174" name="Google Shape;174;p56"/>
          <p:cNvSpPr txBox="1">
            <a:spLocks noGrp="1"/>
          </p:cNvSpPr>
          <p:nvPr>
            <p:ph type="body" idx="2"/>
          </p:nvPr>
        </p:nvSpPr>
        <p:spPr>
          <a:xfrm>
            <a:off x="6275387" y="6057900"/>
            <a:ext cx="5473699" cy="368888"/>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1000"/>
              </a:spcBef>
              <a:spcAft>
                <a:spcPts val="0"/>
              </a:spcAft>
              <a:buSzPts val="1800"/>
              <a:buNone/>
              <a:defRPr sz="1800">
                <a:solidFill>
                  <a:srgbClr val="BB3F07"/>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7758122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Casual Orange Section Break">
  <p:cSld name="1_Casual Orange Section Break">
    <p:spTree>
      <p:nvGrpSpPr>
        <p:cNvPr id="1" name="Shape 175"/>
        <p:cNvGrpSpPr/>
        <p:nvPr/>
      </p:nvGrpSpPr>
      <p:grpSpPr>
        <a:xfrm>
          <a:off x="0" y="0"/>
          <a:ext cx="0" cy="0"/>
          <a:chOff x="0" y="0"/>
          <a:chExt cx="0" cy="0"/>
        </a:xfrm>
      </p:grpSpPr>
      <p:sp>
        <p:nvSpPr>
          <p:cNvPr id="176" name="Google Shape;176;p57"/>
          <p:cNvSpPr/>
          <p:nvPr/>
        </p:nvSpPr>
        <p:spPr>
          <a:xfrm>
            <a:off x="0" y="0"/>
            <a:ext cx="12192000" cy="6857999"/>
          </a:xfrm>
          <a:prstGeom prst="rect">
            <a:avLst/>
          </a:prstGeom>
          <a:solidFill>
            <a:srgbClr val="9E04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7" name="Google Shape;177;p57"/>
          <p:cNvSpPr txBox="1">
            <a:spLocks noGrp="1"/>
          </p:cNvSpPr>
          <p:nvPr>
            <p:ph type="ctrTitle"/>
          </p:nvPr>
        </p:nvSpPr>
        <p:spPr>
          <a:xfrm>
            <a:off x="442913" y="2024063"/>
            <a:ext cx="11306173" cy="1814024"/>
          </a:xfrm>
          <a:prstGeom prst="rect">
            <a:avLst/>
          </a:prstGeom>
          <a:noFill/>
          <a:ln>
            <a:noFill/>
          </a:ln>
        </p:spPr>
        <p:txBody>
          <a:bodyPr spcFirstLastPara="1" wrap="square" lIns="0" tIns="45700" rIns="90000" bIns="45700" anchor="b" anchorCtr="0">
            <a:normAutofit/>
          </a:bodyPr>
          <a:lstStyle>
            <a:lvl1pPr lvl="0" algn="l">
              <a:lnSpc>
                <a:spcPct val="100000"/>
              </a:lnSpc>
              <a:spcBef>
                <a:spcPts val="0"/>
              </a:spcBef>
              <a:spcAft>
                <a:spcPts val="0"/>
              </a:spcAft>
              <a:buClr>
                <a:schemeClr val="lt1"/>
              </a:buClr>
              <a:buSzPts val="6000"/>
              <a:buFont typeface="Arial"/>
              <a:buNone/>
              <a:defRPr sz="6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57"/>
          <p:cNvSpPr txBox="1">
            <a:spLocks noGrp="1"/>
          </p:cNvSpPr>
          <p:nvPr>
            <p:ph type="subTitle" idx="1"/>
          </p:nvPr>
        </p:nvSpPr>
        <p:spPr>
          <a:xfrm>
            <a:off x="442913" y="4015578"/>
            <a:ext cx="11306173" cy="1155172"/>
          </a:xfrm>
          <a:prstGeom prst="rect">
            <a:avLst/>
          </a:prstGeom>
          <a:noFill/>
          <a:ln>
            <a:noFill/>
          </a:ln>
        </p:spPr>
        <p:txBody>
          <a:bodyPr spcFirstLastPara="1" wrap="square" lIns="0" tIns="45700" rIns="91425" bIns="45700" anchor="t" anchorCtr="0">
            <a:normAutofit/>
          </a:bodyPr>
          <a:lstStyle>
            <a:lvl1pPr lvl="0" algn="l">
              <a:lnSpc>
                <a:spcPct val="100000"/>
              </a:lnSpc>
              <a:spcBef>
                <a:spcPts val="1000"/>
              </a:spcBef>
              <a:spcAft>
                <a:spcPts val="0"/>
              </a:spcAft>
              <a:buSzPts val="3000"/>
              <a:buNone/>
              <a:defRPr sz="3000" b="1">
                <a:solidFill>
                  <a:srgbClr val="E6005B"/>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9" name="Google Shape;179;p57"/>
          <p:cNvSpPr/>
          <p:nvPr/>
        </p:nvSpPr>
        <p:spPr>
          <a:xfrm>
            <a:off x="0" y="1"/>
            <a:ext cx="12192000" cy="452699"/>
          </a:xfrm>
          <a:prstGeom prst="rect">
            <a:avLst/>
          </a:prstGeom>
          <a:solidFill>
            <a:srgbClr val="E600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0" name="Google Shape;180;p57"/>
          <p:cNvPicPr preferRelativeResize="0"/>
          <p:nvPr/>
        </p:nvPicPr>
        <p:blipFill rotWithShape="1">
          <a:blip r:embed="rId2">
            <a:alphaModFix/>
          </a:blip>
          <a:srcRect/>
          <a:stretch/>
        </p:blipFill>
        <p:spPr>
          <a:xfrm>
            <a:off x="442913" y="5832091"/>
            <a:ext cx="568360" cy="676276"/>
          </a:xfrm>
          <a:prstGeom prst="rect">
            <a:avLst/>
          </a:prstGeom>
          <a:noFill/>
          <a:ln>
            <a:noFill/>
          </a:ln>
        </p:spPr>
      </p:pic>
      <p:sp>
        <p:nvSpPr>
          <p:cNvPr id="181" name="Google Shape;181;p57"/>
          <p:cNvSpPr/>
          <p:nvPr/>
        </p:nvSpPr>
        <p:spPr>
          <a:xfrm>
            <a:off x="0" y="6742113"/>
            <a:ext cx="12191999" cy="125999"/>
          </a:xfrm>
          <a:prstGeom prst="rect">
            <a:avLst/>
          </a:prstGeom>
          <a:solidFill>
            <a:srgbClr val="BB3F0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A6E2"/>
              </a:solidFill>
              <a:latin typeface="Arial"/>
              <a:ea typeface="Arial"/>
              <a:cs typeface="Arial"/>
              <a:sym typeface="Arial"/>
            </a:endParaRPr>
          </a:p>
        </p:txBody>
      </p:sp>
      <p:sp>
        <p:nvSpPr>
          <p:cNvPr id="182" name="Google Shape;182;p57"/>
          <p:cNvSpPr txBox="1">
            <a:spLocks noGrp="1"/>
          </p:cNvSpPr>
          <p:nvPr>
            <p:ph type="body" idx="2"/>
          </p:nvPr>
        </p:nvSpPr>
        <p:spPr>
          <a:xfrm>
            <a:off x="6275387" y="6057900"/>
            <a:ext cx="5473699" cy="368888"/>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1000"/>
              </a:spcBef>
              <a:spcAft>
                <a:spcPts val="0"/>
              </a:spcAft>
              <a:buSzPts val="1800"/>
              <a:buNone/>
              <a:defRPr sz="1800">
                <a:solidFill>
                  <a:srgbClr val="E6005B"/>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609653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2_Casual Orange Section Break">
  <p:cSld name="2_Casual Orange Section Break">
    <p:spTree>
      <p:nvGrpSpPr>
        <p:cNvPr id="1" name="Shape 183"/>
        <p:cNvGrpSpPr/>
        <p:nvPr/>
      </p:nvGrpSpPr>
      <p:grpSpPr>
        <a:xfrm>
          <a:off x="0" y="0"/>
          <a:ext cx="0" cy="0"/>
          <a:chOff x="0" y="0"/>
          <a:chExt cx="0" cy="0"/>
        </a:xfrm>
      </p:grpSpPr>
      <p:sp>
        <p:nvSpPr>
          <p:cNvPr id="184" name="Google Shape;184;p58"/>
          <p:cNvSpPr/>
          <p:nvPr/>
        </p:nvSpPr>
        <p:spPr>
          <a:xfrm>
            <a:off x="0" y="0"/>
            <a:ext cx="12192000" cy="6857999"/>
          </a:xfrm>
          <a:prstGeom prst="rect">
            <a:avLst/>
          </a:prstGeom>
          <a:solidFill>
            <a:srgbClr val="EC6D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5" name="Google Shape;185;p58"/>
          <p:cNvSpPr txBox="1">
            <a:spLocks noGrp="1"/>
          </p:cNvSpPr>
          <p:nvPr>
            <p:ph type="ctrTitle"/>
          </p:nvPr>
        </p:nvSpPr>
        <p:spPr>
          <a:xfrm>
            <a:off x="442913" y="2024063"/>
            <a:ext cx="11306173" cy="1814024"/>
          </a:xfrm>
          <a:prstGeom prst="rect">
            <a:avLst/>
          </a:prstGeom>
          <a:noFill/>
          <a:ln>
            <a:noFill/>
          </a:ln>
        </p:spPr>
        <p:txBody>
          <a:bodyPr spcFirstLastPara="1" wrap="square" lIns="0" tIns="45700" rIns="90000" bIns="45700" anchor="b" anchorCtr="0">
            <a:normAutofit/>
          </a:bodyPr>
          <a:lstStyle>
            <a:lvl1pPr lvl="0" algn="l">
              <a:lnSpc>
                <a:spcPct val="100000"/>
              </a:lnSpc>
              <a:spcBef>
                <a:spcPts val="0"/>
              </a:spcBef>
              <a:spcAft>
                <a:spcPts val="0"/>
              </a:spcAft>
              <a:buClr>
                <a:schemeClr val="lt1"/>
              </a:buClr>
              <a:buSzPts val="6000"/>
              <a:buFont typeface="Arial"/>
              <a:buNone/>
              <a:defRPr sz="6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58"/>
          <p:cNvSpPr txBox="1">
            <a:spLocks noGrp="1"/>
          </p:cNvSpPr>
          <p:nvPr>
            <p:ph type="subTitle" idx="1"/>
          </p:nvPr>
        </p:nvSpPr>
        <p:spPr>
          <a:xfrm>
            <a:off x="442913" y="4015578"/>
            <a:ext cx="11306173" cy="1155172"/>
          </a:xfrm>
          <a:prstGeom prst="rect">
            <a:avLst/>
          </a:prstGeom>
          <a:noFill/>
          <a:ln>
            <a:noFill/>
          </a:ln>
        </p:spPr>
        <p:txBody>
          <a:bodyPr spcFirstLastPara="1" wrap="square" lIns="0" tIns="45700" rIns="91425" bIns="45700" anchor="t" anchorCtr="0">
            <a:normAutofit/>
          </a:bodyPr>
          <a:lstStyle>
            <a:lvl1pPr lvl="0" algn="l">
              <a:lnSpc>
                <a:spcPct val="100000"/>
              </a:lnSpc>
              <a:spcBef>
                <a:spcPts val="1000"/>
              </a:spcBef>
              <a:spcAft>
                <a:spcPts val="0"/>
              </a:spcAft>
              <a:buSzPts val="3000"/>
              <a:buNone/>
              <a:defRPr sz="3000" b="1">
                <a:solidFill>
                  <a:srgbClr val="E6005B"/>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7" name="Google Shape;187;p58"/>
          <p:cNvSpPr/>
          <p:nvPr/>
        </p:nvSpPr>
        <p:spPr>
          <a:xfrm>
            <a:off x="0" y="1"/>
            <a:ext cx="12192000" cy="452699"/>
          </a:xfrm>
          <a:prstGeom prst="rect">
            <a:avLst/>
          </a:prstGeom>
          <a:solidFill>
            <a:srgbClr val="E600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8" name="Google Shape;188;p58"/>
          <p:cNvPicPr preferRelativeResize="0"/>
          <p:nvPr/>
        </p:nvPicPr>
        <p:blipFill rotWithShape="1">
          <a:blip r:embed="rId2">
            <a:alphaModFix/>
          </a:blip>
          <a:srcRect/>
          <a:stretch/>
        </p:blipFill>
        <p:spPr>
          <a:xfrm>
            <a:off x="442913" y="5832091"/>
            <a:ext cx="568360" cy="676276"/>
          </a:xfrm>
          <a:prstGeom prst="rect">
            <a:avLst/>
          </a:prstGeom>
          <a:noFill/>
          <a:ln>
            <a:noFill/>
          </a:ln>
        </p:spPr>
      </p:pic>
      <p:sp>
        <p:nvSpPr>
          <p:cNvPr id="189" name="Google Shape;189;p58"/>
          <p:cNvSpPr/>
          <p:nvPr/>
        </p:nvSpPr>
        <p:spPr>
          <a:xfrm>
            <a:off x="0" y="6742113"/>
            <a:ext cx="12191999" cy="125999"/>
          </a:xfrm>
          <a:prstGeom prst="rect">
            <a:avLst/>
          </a:prstGeom>
          <a:solidFill>
            <a:srgbClr val="BB3F0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A6E2"/>
              </a:solidFill>
              <a:latin typeface="Arial"/>
              <a:ea typeface="Arial"/>
              <a:cs typeface="Arial"/>
              <a:sym typeface="Arial"/>
            </a:endParaRPr>
          </a:p>
        </p:txBody>
      </p:sp>
      <p:sp>
        <p:nvSpPr>
          <p:cNvPr id="190" name="Google Shape;190;p58"/>
          <p:cNvSpPr txBox="1">
            <a:spLocks noGrp="1"/>
          </p:cNvSpPr>
          <p:nvPr>
            <p:ph type="body" idx="2"/>
          </p:nvPr>
        </p:nvSpPr>
        <p:spPr>
          <a:xfrm>
            <a:off x="6275387" y="6057900"/>
            <a:ext cx="5473699" cy="368888"/>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1000"/>
              </a:spcBef>
              <a:spcAft>
                <a:spcPts val="0"/>
              </a:spcAft>
              <a:buSzPts val="1800"/>
              <a:buNone/>
              <a:defRPr sz="1800">
                <a:solidFill>
                  <a:srgbClr val="E6005B"/>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1942634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3_Casual Orange Section Break">
  <p:cSld name="3_Casual Orange Section Break">
    <p:spTree>
      <p:nvGrpSpPr>
        <p:cNvPr id="1" name="Shape 191"/>
        <p:cNvGrpSpPr/>
        <p:nvPr/>
      </p:nvGrpSpPr>
      <p:grpSpPr>
        <a:xfrm>
          <a:off x="0" y="0"/>
          <a:ext cx="0" cy="0"/>
          <a:chOff x="0" y="0"/>
          <a:chExt cx="0" cy="0"/>
        </a:xfrm>
      </p:grpSpPr>
      <p:sp>
        <p:nvSpPr>
          <p:cNvPr id="192" name="Google Shape;192;p59"/>
          <p:cNvSpPr/>
          <p:nvPr/>
        </p:nvSpPr>
        <p:spPr>
          <a:xfrm>
            <a:off x="0" y="0"/>
            <a:ext cx="12192000" cy="6857999"/>
          </a:xfrm>
          <a:prstGeom prst="rect">
            <a:avLst/>
          </a:prstGeom>
          <a:solidFill>
            <a:srgbClr val="6F62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3" name="Google Shape;193;p59"/>
          <p:cNvSpPr txBox="1">
            <a:spLocks noGrp="1"/>
          </p:cNvSpPr>
          <p:nvPr>
            <p:ph type="ctrTitle"/>
          </p:nvPr>
        </p:nvSpPr>
        <p:spPr>
          <a:xfrm>
            <a:off x="442913" y="2024063"/>
            <a:ext cx="11306173" cy="1814024"/>
          </a:xfrm>
          <a:prstGeom prst="rect">
            <a:avLst/>
          </a:prstGeom>
          <a:noFill/>
          <a:ln>
            <a:noFill/>
          </a:ln>
        </p:spPr>
        <p:txBody>
          <a:bodyPr spcFirstLastPara="1" wrap="square" lIns="0" tIns="45700" rIns="90000" bIns="45700" anchor="b" anchorCtr="0">
            <a:normAutofit/>
          </a:bodyPr>
          <a:lstStyle>
            <a:lvl1pPr lvl="0" algn="l">
              <a:lnSpc>
                <a:spcPct val="100000"/>
              </a:lnSpc>
              <a:spcBef>
                <a:spcPts val="0"/>
              </a:spcBef>
              <a:spcAft>
                <a:spcPts val="0"/>
              </a:spcAft>
              <a:buClr>
                <a:schemeClr val="lt1"/>
              </a:buClr>
              <a:buSzPts val="6000"/>
              <a:buFont typeface="Arial"/>
              <a:buNone/>
              <a:defRPr sz="6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59"/>
          <p:cNvSpPr txBox="1">
            <a:spLocks noGrp="1"/>
          </p:cNvSpPr>
          <p:nvPr>
            <p:ph type="subTitle" idx="1"/>
          </p:nvPr>
        </p:nvSpPr>
        <p:spPr>
          <a:xfrm>
            <a:off x="442913" y="4015578"/>
            <a:ext cx="11306173" cy="1155172"/>
          </a:xfrm>
          <a:prstGeom prst="rect">
            <a:avLst/>
          </a:prstGeom>
          <a:noFill/>
          <a:ln>
            <a:noFill/>
          </a:ln>
        </p:spPr>
        <p:txBody>
          <a:bodyPr spcFirstLastPara="1" wrap="square" lIns="0" tIns="45700" rIns="91425" bIns="45700" anchor="t" anchorCtr="0">
            <a:normAutofit/>
          </a:bodyPr>
          <a:lstStyle>
            <a:lvl1pPr lvl="0" algn="l">
              <a:lnSpc>
                <a:spcPct val="100000"/>
              </a:lnSpc>
              <a:spcBef>
                <a:spcPts val="1000"/>
              </a:spcBef>
              <a:spcAft>
                <a:spcPts val="0"/>
              </a:spcAft>
              <a:buSzPts val="3000"/>
              <a:buNone/>
              <a:defRPr sz="3000" b="1">
                <a:solidFill>
                  <a:srgbClr val="B5B0AC"/>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5" name="Google Shape;195;p59"/>
          <p:cNvSpPr/>
          <p:nvPr/>
        </p:nvSpPr>
        <p:spPr>
          <a:xfrm>
            <a:off x="0" y="1"/>
            <a:ext cx="12192000" cy="452699"/>
          </a:xfrm>
          <a:prstGeom prst="rect">
            <a:avLst/>
          </a:prstGeom>
          <a:solidFill>
            <a:srgbClr val="B5B0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96" name="Google Shape;196;p59"/>
          <p:cNvPicPr preferRelativeResize="0"/>
          <p:nvPr/>
        </p:nvPicPr>
        <p:blipFill rotWithShape="1">
          <a:blip r:embed="rId2">
            <a:alphaModFix/>
          </a:blip>
          <a:srcRect/>
          <a:stretch/>
        </p:blipFill>
        <p:spPr>
          <a:xfrm>
            <a:off x="442913" y="5832091"/>
            <a:ext cx="568360" cy="676276"/>
          </a:xfrm>
          <a:prstGeom prst="rect">
            <a:avLst/>
          </a:prstGeom>
          <a:noFill/>
          <a:ln>
            <a:noFill/>
          </a:ln>
        </p:spPr>
      </p:pic>
      <p:sp>
        <p:nvSpPr>
          <p:cNvPr id="197" name="Google Shape;197;p59"/>
          <p:cNvSpPr/>
          <p:nvPr/>
        </p:nvSpPr>
        <p:spPr>
          <a:xfrm>
            <a:off x="0" y="6742113"/>
            <a:ext cx="12191999" cy="125999"/>
          </a:xfrm>
          <a:prstGeom prst="rect">
            <a:avLst/>
          </a:prstGeom>
          <a:solidFill>
            <a:srgbClr val="BB3F0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A6E2"/>
              </a:solidFill>
              <a:latin typeface="Arial"/>
              <a:ea typeface="Arial"/>
              <a:cs typeface="Arial"/>
              <a:sym typeface="Arial"/>
            </a:endParaRPr>
          </a:p>
        </p:txBody>
      </p:sp>
      <p:sp>
        <p:nvSpPr>
          <p:cNvPr id="198" name="Google Shape;198;p59"/>
          <p:cNvSpPr txBox="1">
            <a:spLocks noGrp="1"/>
          </p:cNvSpPr>
          <p:nvPr>
            <p:ph type="body" idx="2"/>
          </p:nvPr>
        </p:nvSpPr>
        <p:spPr>
          <a:xfrm>
            <a:off x="6275387" y="6057900"/>
            <a:ext cx="5473699" cy="368888"/>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1000"/>
              </a:spcBef>
              <a:spcAft>
                <a:spcPts val="0"/>
              </a:spcAft>
              <a:buSzPts val="1800"/>
              <a:buNone/>
              <a:defRPr sz="1800">
                <a:solidFill>
                  <a:srgbClr val="B5B0AC"/>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668130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9"/>
        <p:cNvGrpSpPr/>
        <p:nvPr/>
      </p:nvGrpSpPr>
      <p:grpSpPr>
        <a:xfrm>
          <a:off x="0" y="0"/>
          <a:ext cx="0" cy="0"/>
          <a:chOff x="0" y="0"/>
          <a:chExt cx="0" cy="0"/>
        </a:xfrm>
      </p:grpSpPr>
      <p:sp>
        <p:nvSpPr>
          <p:cNvPr id="200" name="Google Shape;200;p60"/>
          <p:cNvSpPr/>
          <p:nvPr/>
        </p:nvSpPr>
        <p:spPr>
          <a:xfrm>
            <a:off x="1" y="431386"/>
            <a:ext cx="12191999" cy="6300787"/>
          </a:xfrm>
          <a:prstGeom prst="rect">
            <a:avLst/>
          </a:prstGeom>
          <a:solidFill>
            <a:srgbClr val="E5E5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01" name="Google Shape;201;p60"/>
          <p:cNvPicPr preferRelativeResize="0"/>
          <p:nvPr/>
        </p:nvPicPr>
        <p:blipFill rotWithShape="1">
          <a:blip r:embed="rId2">
            <a:alphaModFix/>
          </a:blip>
          <a:srcRect/>
          <a:stretch/>
        </p:blipFill>
        <p:spPr>
          <a:xfrm>
            <a:off x="442913" y="800100"/>
            <a:ext cx="3427412" cy="1009958"/>
          </a:xfrm>
          <a:prstGeom prst="rect">
            <a:avLst/>
          </a:prstGeom>
          <a:noFill/>
          <a:ln>
            <a:noFill/>
          </a:ln>
        </p:spPr>
      </p:pic>
      <p:sp>
        <p:nvSpPr>
          <p:cNvPr id="202" name="Google Shape;202;p60"/>
          <p:cNvSpPr txBox="1"/>
          <p:nvPr/>
        </p:nvSpPr>
        <p:spPr>
          <a:xfrm>
            <a:off x="442913" y="2024062"/>
            <a:ext cx="11306175" cy="1814024"/>
          </a:xfrm>
          <a:prstGeom prst="rect">
            <a:avLst/>
          </a:prstGeom>
          <a:noFill/>
          <a:ln>
            <a:noFill/>
          </a:ln>
        </p:spPr>
        <p:txBody>
          <a:bodyPr spcFirstLastPara="1" wrap="square" lIns="0" tIns="0" rIns="0" bIns="0" anchor="b" anchorCtr="0">
            <a:normAutofit/>
          </a:bodyPr>
          <a:lstStyle/>
          <a:p>
            <a:pPr marL="0" marR="0" lvl="0" indent="0" algn="l" rtl="0">
              <a:lnSpc>
                <a:spcPct val="100000"/>
              </a:lnSpc>
              <a:spcBef>
                <a:spcPts val="0"/>
              </a:spcBef>
              <a:spcAft>
                <a:spcPts val="0"/>
              </a:spcAft>
              <a:buClr>
                <a:srgbClr val="000000"/>
              </a:buClr>
              <a:buSzPts val="6000"/>
              <a:buFont typeface="Arial"/>
              <a:buNone/>
            </a:pPr>
            <a:r>
              <a:rPr lang="en-GB" sz="6000" b="1" i="0" u="none" strike="noStrike" cap="none">
                <a:solidFill>
                  <a:srgbClr val="E6005B"/>
                </a:solidFill>
                <a:latin typeface="Arial"/>
                <a:ea typeface="Arial"/>
                <a:cs typeface="Arial"/>
                <a:sym typeface="Arial"/>
              </a:rPr>
              <a:t>Thank you</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5352732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Presentation End Slide">
  <p:cSld name="Presentation End Slide">
    <p:spTree>
      <p:nvGrpSpPr>
        <p:cNvPr id="1" name="Shape 203"/>
        <p:cNvGrpSpPr/>
        <p:nvPr/>
      </p:nvGrpSpPr>
      <p:grpSpPr>
        <a:xfrm>
          <a:off x="0" y="0"/>
          <a:ext cx="0" cy="0"/>
          <a:chOff x="0" y="0"/>
          <a:chExt cx="0" cy="0"/>
        </a:xfrm>
      </p:grpSpPr>
      <p:sp>
        <p:nvSpPr>
          <p:cNvPr id="204" name="Google Shape;204;p61"/>
          <p:cNvSpPr/>
          <p:nvPr/>
        </p:nvSpPr>
        <p:spPr>
          <a:xfrm>
            <a:off x="0" y="441326"/>
            <a:ext cx="12191999" cy="6300786"/>
          </a:xfrm>
          <a:prstGeom prst="rect">
            <a:avLst/>
          </a:prstGeom>
          <a:solidFill>
            <a:srgbClr val="E600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6005B"/>
              </a:solidFill>
              <a:latin typeface="Arial"/>
              <a:ea typeface="Arial"/>
              <a:cs typeface="Arial"/>
              <a:sym typeface="Arial"/>
            </a:endParaRPr>
          </a:p>
        </p:txBody>
      </p:sp>
      <p:pic>
        <p:nvPicPr>
          <p:cNvPr id="205" name="Google Shape;205;p61"/>
          <p:cNvPicPr preferRelativeResize="0"/>
          <p:nvPr/>
        </p:nvPicPr>
        <p:blipFill rotWithShape="1">
          <a:blip r:embed="rId2">
            <a:alphaModFix/>
          </a:blip>
          <a:srcRect/>
          <a:stretch/>
        </p:blipFill>
        <p:spPr>
          <a:xfrm>
            <a:off x="442913" y="800100"/>
            <a:ext cx="3427412" cy="1009958"/>
          </a:xfrm>
          <a:prstGeom prst="rect">
            <a:avLst/>
          </a:prstGeom>
          <a:noFill/>
          <a:ln>
            <a:noFill/>
          </a:ln>
        </p:spPr>
      </p:pic>
      <p:sp>
        <p:nvSpPr>
          <p:cNvPr id="206" name="Google Shape;206;p61"/>
          <p:cNvSpPr txBox="1"/>
          <p:nvPr/>
        </p:nvSpPr>
        <p:spPr>
          <a:xfrm>
            <a:off x="442913" y="2024062"/>
            <a:ext cx="11306175" cy="1814024"/>
          </a:xfrm>
          <a:prstGeom prst="rect">
            <a:avLst/>
          </a:prstGeom>
          <a:noFill/>
          <a:ln>
            <a:noFill/>
          </a:ln>
        </p:spPr>
        <p:txBody>
          <a:bodyPr spcFirstLastPara="1" wrap="square" lIns="0" tIns="0" rIns="0" bIns="0" anchor="b" anchorCtr="0">
            <a:normAutofit/>
          </a:bodyPr>
          <a:lstStyle/>
          <a:p>
            <a:pPr marL="0" marR="0" lvl="0" indent="0" algn="l" rtl="0">
              <a:lnSpc>
                <a:spcPct val="100000"/>
              </a:lnSpc>
              <a:spcBef>
                <a:spcPts val="0"/>
              </a:spcBef>
              <a:spcAft>
                <a:spcPts val="0"/>
              </a:spcAft>
              <a:buClr>
                <a:srgbClr val="000000"/>
              </a:buClr>
              <a:buSzPts val="6000"/>
              <a:buFont typeface="Arial"/>
              <a:buNone/>
            </a:pPr>
            <a:r>
              <a:rPr lang="en-GB" sz="6000" b="1" i="0" u="none" strike="noStrike" cap="none">
                <a:solidFill>
                  <a:srgbClr val="9E043D"/>
                </a:solidFill>
                <a:latin typeface="Arial"/>
                <a:ea typeface="Arial"/>
                <a:cs typeface="Arial"/>
                <a:sym typeface="Arial"/>
              </a:rPr>
              <a:t>Thank you</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815495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07"/>
        <p:cNvGrpSpPr/>
        <p:nvPr/>
      </p:nvGrpSpPr>
      <p:grpSpPr>
        <a:xfrm>
          <a:off x="0" y="0"/>
          <a:ext cx="0" cy="0"/>
          <a:chOff x="0" y="0"/>
          <a:chExt cx="0" cy="0"/>
        </a:xfrm>
      </p:grpSpPr>
      <p:sp>
        <p:nvSpPr>
          <p:cNvPr id="208" name="Google Shape;208;p62"/>
          <p:cNvSpPr/>
          <p:nvPr/>
        </p:nvSpPr>
        <p:spPr>
          <a:xfrm>
            <a:off x="0" y="441325"/>
            <a:ext cx="12191999" cy="6300787"/>
          </a:xfrm>
          <a:prstGeom prst="rect">
            <a:avLst/>
          </a:prstGeom>
          <a:solidFill>
            <a:srgbClr val="6F62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09" name="Google Shape;209;p62"/>
          <p:cNvPicPr preferRelativeResize="0"/>
          <p:nvPr/>
        </p:nvPicPr>
        <p:blipFill rotWithShape="1">
          <a:blip r:embed="rId2">
            <a:alphaModFix/>
          </a:blip>
          <a:srcRect/>
          <a:stretch/>
        </p:blipFill>
        <p:spPr>
          <a:xfrm>
            <a:off x="442913" y="800100"/>
            <a:ext cx="3427412" cy="1009958"/>
          </a:xfrm>
          <a:prstGeom prst="rect">
            <a:avLst/>
          </a:prstGeom>
          <a:noFill/>
          <a:ln>
            <a:noFill/>
          </a:ln>
        </p:spPr>
      </p:pic>
      <p:sp>
        <p:nvSpPr>
          <p:cNvPr id="210" name="Google Shape;210;p62"/>
          <p:cNvSpPr txBox="1"/>
          <p:nvPr/>
        </p:nvSpPr>
        <p:spPr>
          <a:xfrm>
            <a:off x="442913" y="2024062"/>
            <a:ext cx="11306175" cy="1814024"/>
          </a:xfrm>
          <a:prstGeom prst="rect">
            <a:avLst/>
          </a:prstGeom>
          <a:noFill/>
          <a:ln>
            <a:noFill/>
          </a:ln>
        </p:spPr>
        <p:txBody>
          <a:bodyPr spcFirstLastPara="1" wrap="square" lIns="0" tIns="0" rIns="0" bIns="0" anchor="b" anchorCtr="0">
            <a:normAutofit/>
          </a:bodyPr>
          <a:lstStyle/>
          <a:p>
            <a:pPr marL="0" marR="0" lvl="0" indent="0" algn="l" rtl="0">
              <a:lnSpc>
                <a:spcPct val="100000"/>
              </a:lnSpc>
              <a:spcBef>
                <a:spcPts val="0"/>
              </a:spcBef>
              <a:spcAft>
                <a:spcPts val="0"/>
              </a:spcAft>
              <a:buClr>
                <a:srgbClr val="000000"/>
              </a:buClr>
              <a:buSzPts val="6000"/>
              <a:buFont typeface="Arial"/>
              <a:buNone/>
            </a:pPr>
            <a:r>
              <a:rPr lang="en-GB" sz="6000" b="1" i="0" u="none" strike="noStrike" cap="none">
                <a:solidFill>
                  <a:schemeClr val="lt1"/>
                </a:solidFill>
                <a:latin typeface="Arial"/>
                <a:ea typeface="Arial"/>
                <a:cs typeface="Arial"/>
                <a:sym typeface="Arial"/>
              </a:rPr>
              <a:t>Thank you</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3491035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575880"/>
            <a:ext cx="11306176" cy="1226203"/>
          </a:xfrm>
          <a:prstGeom prst="rect">
            <a:avLst/>
          </a:prstGeom>
        </p:spPr>
        <p:txBody>
          <a:bodyPr anchor="ctr" anchorCtr="0"/>
          <a:lstStyle>
            <a:lvl1pPr>
              <a:defRPr>
                <a:solidFill>
                  <a:srgbClr val="E6005B"/>
                </a:solidFill>
              </a:defRPr>
            </a:lvl1pPr>
          </a:lstStyle>
          <a:p>
            <a:r>
              <a:rPr lang="en-GB" dirty="0"/>
              <a:t>Click to edit Master title style</a:t>
            </a:r>
            <a:endParaRPr lang="en-US" dirty="0"/>
          </a:p>
        </p:txBody>
      </p:sp>
      <p:pic>
        <p:nvPicPr>
          <p:cNvPr id="7" name="Picture 6">
            <a:extLst>
              <a:ext uri="{FF2B5EF4-FFF2-40B4-BE49-F238E27FC236}">
                <a16:creationId xmlns:a16="http://schemas.microsoft.com/office/drawing/2014/main" id="{0E8EB9E1-DFB3-5C47-B4B9-9B8765B8640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1" name="Rectangle 10">
            <a:extLst>
              <a:ext uri="{FF2B5EF4-FFF2-40B4-BE49-F238E27FC236}">
                <a16:creationId xmlns:a16="http://schemas.microsoft.com/office/drawing/2014/main" id="{2EF2C38B-13DA-064A-AF49-AA97B43EDAB3}"/>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A03B6-F236-5D46-B133-E912BE6844F9}"/>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22;p219" descr="A yellow and black sign&#10;&#10;Description automatically generated with low confidence">
            <a:extLst>
              <a:ext uri="{FF2B5EF4-FFF2-40B4-BE49-F238E27FC236}">
                <a16:creationId xmlns:a16="http://schemas.microsoft.com/office/drawing/2014/main" id="{6877CFD4-5C41-0E94-16C3-42723EC166B7}"/>
              </a:ext>
            </a:extLst>
          </p:cNvPr>
          <p:cNvPicPr preferRelativeResize="0"/>
          <p:nvPr userDrawn="1"/>
        </p:nvPicPr>
        <p:blipFill rotWithShape="1">
          <a:blip r:embed="rId3">
            <a:alphaModFix/>
          </a:blip>
          <a:srcRect/>
          <a:stretch/>
        </p:blipFill>
        <p:spPr>
          <a:xfrm>
            <a:off x="5113703" y="5938702"/>
            <a:ext cx="1964594" cy="582102"/>
          </a:xfrm>
          <a:prstGeom prst="rect">
            <a:avLst/>
          </a:prstGeom>
          <a:noFill/>
          <a:ln>
            <a:noFill/>
          </a:ln>
        </p:spPr>
      </p:pic>
      <p:pic>
        <p:nvPicPr>
          <p:cNvPr id="5" name="Google Shape;23;p219" descr="Text&#10;&#10;Description automatically generated">
            <a:extLst>
              <a:ext uri="{FF2B5EF4-FFF2-40B4-BE49-F238E27FC236}">
                <a16:creationId xmlns:a16="http://schemas.microsoft.com/office/drawing/2014/main" id="{40B7C0D3-0222-6FD3-8E3D-78353026226A}"/>
              </a:ext>
            </a:extLst>
          </p:cNvPr>
          <p:cNvPicPr preferRelativeResize="0"/>
          <p:nvPr userDrawn="1"/>
        </p:nvPicPr>
        <p:blipFill rotWithShape="1">
          <a:blip r:embed="rId4">
            <a:alphaModFix/>
          </a:blip>
          <a:srcRect/>
          <a:stretch/>
        </p:blipFill>
        <p:spPr>
          <a:xfrm>
            <a:off x="8967020" y="5938702"/>
            <a:ext cx="2754622" cy="548532"/>
          </a:xfrm>
          <a:prstGeom prst="rect">
            <a:avLst/>
          </a:prstGeom>
          <a:noFill/>
          <a:ln>
            <a:noFill/>
          </a:ln>
        </p:spPr>
      </p:pic>
    </p:spTree>
    <p:extLst>
      <p:ext uri="{BB962C8B-B14F-4D97-AF65-F5344CB8AC3E}">
        <p14:creationId xmlns:p14="http://schemas.microsoft.com/office/powerpoint/2010/main" val="476087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2724296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158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4798671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6800"/>
          </a:xfrm>
          <a:prstGeom prst="rect">
            <a:avLst/>
          </a:prstGeom>
          <a:solidFill>
            <a:srgbClr val="6F2C91"/>
          </a:solidFill>
        </p:spPr>
        <p:txBody>
          <a:bodyPr anchor="ct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558800" y="1447801"/>
            <a:ext cx="11074400" cy="1465263"/>
          </a:xfrm>
        </p:spPr>
        <p:txBody>
          <a:bodyPr/>
          <a:lstStyle>
            <a:lvl1pPr>
              <a:defRPr>
                <a:solidFill>
                  <a:srgbClr val="053663"/>
                </a:solidFill>
              </a:defRPr>
            </a:lvl1pPr>
            <a:lvl2pPr>
              <a:defRPr>
                <a:solidFill>
                  <a:srgbClr val="053663"/>
                </a:solidFill>
              </a:defRPr>
            </a:lvl2pPr>
            <a:lvl3pPr>
              <a:defRPr>
                <a:solidFill>
                  <a:srgbClr val="053663"/>
                </a:solidFill>
              </a:defRPr>
            </a:lvl3pPr>
            <a:lvl4pPr>
              <a:defRPr>
                <a:solidFill>
                  <a:srgbClr val="053663"/>
                </a:solidFill>
              </a:defRPr>
            </a:lvl4pPr>
            <a:lvl5pPr>
              <a:defRPr>
                <a:solidFill>
                  <a:srgbClr val="05366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78560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heading and text">
  <p:cSld name="Vertical heading and text">
    <p:spTree>
      <p:nvGrpSpPr>
        <p:cNvPr id="1" name="Shape 31"/>
        <p:cNvGrpSpPr/>
        <p:nvPr/>
      </p:nvGrpSpPr>
      <p:grpSpPr>
        <a:xfrm>
          <a:off x="0" y="0"/>
          <a:ext cx="0" cy="0"/>
          <a:chOff x="0" y="0"/>
          <a:chExt cx="0" cy="0"/>
        </a:xfrm>
      </p:grpSpPr>
      <p:pic>
        <p:nvPicPr>
          <p:cNvPr id="32" name="Google Shape;32;p48"/>
          <p:cNvPicPr preferRelativeResize="0"/>
          <p:nvPr/>
        </p:nvPicPr>
        <p:blipFill rotWithShape="1">
          <a:blip r:embed="rId2">
            <a:alphaModFix amt="50000"/>
          </a:blip>
          <a:srcRect l="12740" t="7709" r="20266" b="39178"/>
          <a:stretch/>
        </p:blipFill>
        <p:spPr>
          <a:xfrm>
            <a:off x="-1" y="0"/>
            <a:ext cx="12192001" cy="6858000"/>
          </a:xfrm>
          <a:prstGeom prst="rect">
            <a:avLst/>
          </a:prstGeom>
          <a:noFill/>
          <a:ln>
            <a:noFill/>
          </a:ln>
        </p:spPr>
      </p:pic>
      <p:sp>
        <p:nvSpPr>
          <p:cNvPr id="33" name="Google Shape;33;p48"/>
          <p:cNvSpPr txBox="1"/>
          <p:nvPr/>
        </p:nvSpPr>
        <p:spPr>
          <a:xfrm>
            <a:off x="11260709" y="6310844"/>
            <a:ext cx="710031" cy="365100"/>
          </a:xfrm>
          <a:prstGeom prst="rect">
            <a:avLst/>
          </a:prstGeom>
          <a:noFill/>
          <a:ln>
            <a:noFill/>
          </a:ln>
        </p:spPr>
        <p:txBody>
          <a:bodyPr spcFirstLastPara="1" wrap="square" lIns="74275" tIns="37125" rIns="74275" bIns="37125"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1" i="0" u="none" strike="noStrike" cap="none">
                <a:solidFill>
                  <a:srgbClr val="6A3E2E"/>
                </a:solidFill>
                <a:latin typeface="Montserrat"/>
                <a:ea typeface="Montserrat"/>
                <a:cs typeface="Montserrat"/>
                <a:sym typeface="Montserrat"/>
              </a:rPr>
              <a:pPr marL="0" marR="0" lvl="0" indent="0" algn="r" rtl="0">
                <a:lnSpc>
                  <a:spcPct val="100000"/>
                </a:lnSpc>
                <a:spcBef>
                  <a:spcPts val="0"/>
                </a:spcBef>
                <a:spcAft>
                  <a:spcPts val="0"/>
                </a:spcAft>
                <a:buClr>
                  <a:srgbClr val="000000"/>
                </a:buClr>
                <a:buSzPts val="1300"/>
                <a:buFont typeface="Arial"/>
                <a:buNone/>
              </a:pPr>
              <a:t>‹#›</a:t>
            </a:fld>
            <a:endParaRPr sz="1300" b="1" i="0" u="none" strike="noStrike" cap="none">
              <a:solidFill>
                <a:srgbClr val="6A3E2E"/>
              </a:solidFill>
              <a:latin typeface="Montserrat"/>
              <a:ea typeface="Montserrat"/>
              <a:cs typeface="Montserrat"/>
              <a:sym typeface="Montserrat"/>
            </a:endParaRPr>
          </a:p>
        </p:txBody>
      </p:sp>
    </p:spTree>
    <p:extLst>
      <p:ext uri="{BB962C8B-B14F-4D97-AF65-F5344CB8AC3E}">
        <p14:creationId xmlns:p14="http://schemas.microsoft.com/office/powerpoint/2010/main" val="1652878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E6005B"/>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0" name="Picture 9">
            <a:extLst>
              <a:ext uri="{FF2B5EF4-FFF2-40B4-BE49-F238E27FC236}">
                <a16:creationId xmlns:a16="http://schemas.microsoft.com/office/drawing/2014/main" id="{99B026E5-3198-8D4C-956B-0E8532CD5782}"/>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3" name="Date Placeholder 3">
            <a:extLst>
              <a:ext uri="{FF2B5EF4-FFF2-40B4-BE49-F238E27FC236}">
                <a16:creationId xmlns:a16="http://schemas.microsoft.com/office/drawing/2014/main" id="{8B58F904-7080-FE43-A777-0CCCA7DE6BAB}"/>
              </a:ext>
            </a:extLst>
          </p:cNvPr>
          <p:cNvSpPr>
            <a:spLocks noGrp="1"/>
          </p:cNvSpPr>
          <p:nvPr>
            <p:ph type="dt" sz="half" idx="10"/>
          </p:nvPr>
        </p:nvSpPr>
        <p:spPr>
          <a:xfrm>
            <a:off x="6275386" y="6057900"/>
            <a:ext cx="5473701" cy="358774"/>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spTree>
    <p:extLst>
      <p:ext uri="{BB962C8B-B14F-4D97-AF65-F5344CB8AC3E}">
        <p14:creationId xmlns:p14="http://schemas.microsoft.com/office/powerpoint/2010/main" val="303082472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5" name="Date Placeholder 3">
            <a:extLst>
              <a:ext uri="{FF2B5EF4-FFF2-40B4-BE49-F238E27FC236}">
                <a16:creationId xmlns:a16="http://schemas.microsoft.com/office/drawing/2014/main" id="{F86CB3D1-E135-FD4F-A056-483535DECE88}"/>
              </a:ext>
            </a:extLst>
          </p:cNvPr>
          <p:cNvSpPr>
            <a:spLocks noGrp="1"/>
          </p:cNvSpPr>
          <p:nvPr>
            <p:ph type="dt" sz="half" idx="10"/>
          </p:nvPr>
        </p:nvSpPr>
        <p:spPr>
          <a:xfrm>
            <a:off x="6275386" y="6057899"/>
            <a:ext cx="5473701" cy="358775"/>
          </a:xfrm>
          <a:prstGeom prst="rect">
            <a:avLst/>
          </a:prstGeom>
        </p:spPr>
        <p:txBody>
          <a:bodyPr lIns="0" tIns="0" rIns="0" bIns="0" anchor="b" anchorCtr="0"/>
          <a:lstStyle>
            <a:lvl1pPr algn="r">
              <a:defRPr>
                <a:solidFill>
                  <a:srgbClr val="9E043D"/>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spTree>
    <p:extLst>
      <p:ext uri="{BB962C8B-B14F-4D97-AF65-F5344CB8AC3E}">
        <p14:creationId xmlns:p14="http://schemas.microsoft.com/office/powerpoint/2010/main" val="353615844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Date Placeholder 3">
            <a:extLst>
              <a:ext uri="{FF2B5EF4-FFF2-40B4-BE49-F238E27FC236}">
                <a16:creationId xmlns:a16="http://schemas.microsoft.com/office/drawing/2014/main" id="{407DCF46-D938-064E-964C-1B90111009F0}"/>
              </a:ext>
            </a:extLst>
          </p:cNvPr>
          <p:cNvSpPr>
            <a:spLocks noGrp="1"/>
          </p:cNvSpPr>
          <p:nvPr>
            <p:ph type="dt" sz="half" idx="10"/>
          </p:nvPr>
        </p:nvSpPr>
        <p:spPr>
          <a:xfrm>
            <a:off x="6275388" y="6057899"/>
            <a:ext cx="5473699"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tretch>
            <a:fillRect/>
          </a:stretch>
        </p:blipFill>
        <p:spPr>
          <a:xfrm>
            <a:off x="442913" y="800100"/>
            <a:ext cx="3427412" cy="1009958"/>
          </a:xfrm>
          <a:prstGeom prst="rect">
            <a:avLst/>
          </a:prstGeom>
        </p:spPr>
      </p:pic>
    </p:spTree>
    <p:extLst>
      <p:ext uri="{BB962C8B-B14F-4D97-AF65-F5344CB8AC3E}">
        <p14:creationId xmlns:p14="http://schemas.microsoft.com/office/powerpoint/2010/main" val="20299281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830450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7" name="Picture 6">
            <a:extLst>
              <a:ext uri="{FF2B5EF4-FFF2-40B4-BE49-F238E27FC236}">
                <a16:creationId xmlns:a16="http://schemas.microsoft.com/office/drawing/2014/main" id="{0E8EB9E1-DFB3-5C47-B4B9-9B8765B8640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AAEC381-AE42-7E44-9B48-79580631F97C}"/>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1" name="Rectangle 10">
            <a:extLst>
              <a:ext uri="{FF2B5EF4-FFF2-40B4-BE49-F238E27FC236}">
                <a16:creationId xmlns:a16="http://schemas.microsoft.com/office/drawing/2014/main" id="{2EF2C38B-13DA-064A-AF49-AA97B43EDAB3}"/>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A03B6-F236-5D46-B133-E912BE6844F9}"/>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472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5" name="Rectangle 4">
            <a:extLst>
              <a:ext uri="{FF2B5EF4-FFF2-40B4-BE49-F238E27FC236}">
                <a16:creationId xmlns:a16="http://schemas.microsoft.com/office/drawing/2014/main" id="{83CF8FDB-11E0-114D-9049-11851FC6CA6B}"/>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254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897958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857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67420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9" name="Picture 8">
            <a:extLst>
              <a:ext uri="{FF2B5EF4-FFF2-40B4-BE49-F238E27FC236}">
                <a16:creationId xmlns:a16="http://schemas.microsoft.com/office/drawing/2014/main" id="{68C387D1-CCDB-AA42-911D-99DAFBC81375}"/>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6" name="Text Placeholder 11">
            <a:extLst>
              <a:ext uri="{FF2B5EF4-FFF2-40B4-BE49-F238E27FC236}">
                <a16:creationId xmlns:a16="http://schemas.microsoft.com/office/drawing/2014/main" id="{44B35524-0F00-1A4F-8D8A-436C8810069B}"/>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Rectangle 11">
            <a:extLst>
              <a:ext uri="{FF2B5EF4-FFF2-40B4-BE49-F238E27FC236}">
                <a16:creationId xmlns:a16="http://schemas.microsoft.com/office/drawing/2014/main" id="{30F691ED-EF65-C446-B3BD-FB970876AB4D}"/>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AC6DAE-40C2-FC4C-9C8A-8F55F3ECD49F}"/>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046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66D5397D-FD76-2E4F-8BFA-B5599B1CF4C8}"/>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07B00AC3-9B1E-2E4B-BC7B-406D8A38D125}"/>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5" name="Rectangle 14">
            <a:extLst>
              <a:ext uri="{FF2B5EF4-FFF2-40B4-BE49-F238E27FC236}">
                <a16:creationId xmlns:a16="http://schemas.microsoft.com/office/drawing/2014/main" id="{25FEA125-D139-1A4D-A206-2BABBEE26DC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4871E7-C776-E845-B38B-91971ED5353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7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375C663E-9DDC-5B49-A342-3EE51697074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5" name="Text Placeholder 11">
            <a:extLst>
              <a:ext uri="{FF2B5EF4-FFF2-40B4-BE49-F238E27FC236}">
                <a16:creationId xmlns:a16="http://schemas.microsoft.com/office/drawing/2014/main" id="{B5743288-93C1-B747-B6D2-E62ECB66A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8DE6B900-0CAE-6B4C-B741-178AD460BD32}"/>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1A1B2DE-F07F-8147-AD48-234D917280D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747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0" name="Picture 9">
            <a:extLst>
              <a:ext uri="{FF2B5EF4-FFF2-40B4-BE49-F238E27FC236}">
                <a16:creationId xmlns:a16="http://schemas.microsoft.com/office/drawing/2014/main" id="{3F5E1427-DD3F-9240-BD4A-0CC21218DF6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DC3E782-E2DF-224A-8EC7-F432750D9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6" name="Rectangle 15">
            <a:extLst>
              <a:ext uri="{FF2B5EF4-FFF2-40B4-BE49-F238E27FC236}">
                <a16:creationId xmlns:a16="http://schemas.microsoft.com/office/drawing/2014/main" id="{D618504C-E8A7-EA43-8DA0-0CE9310D674A}"/>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BB3217-4ECB-9C4E-B129-4CD1A7606E4D}"/>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6286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664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855C3A-3FE6-774C-8B42-DE78E4C581E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20" name="Text Placeholder 11">
            <a:extLst>
              <a:ext uri="{FF2B5EF4-FFF2-40B4-BE49-F238E27FC236}">
                <a16:creationId xmlns:a16="http://schemas.microsoft.com/office/drawing/2014/main" id="{3EFCAB50-6370-994D-BF7A-C505E83CFC1D}"/>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E6005B"/>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3" name="Picture 2">
            <a:extLst>
              <a:ext uri="{FF2B5EF4-FFF2-40B4-BE49-F238E27FC236}">
                <a16:creationId xmlns:a16="http://schemas.microsoft.com/office/drawing/2014/main" id="{A3650F2B-C9D3-F54A-91EC-BEDF952B03AE}"/>
              </a:ext>
            </a:extLst>
          </p:cNvPr>
          <p:cNvPicPr>
            <a:picLocks noChangeAspect="1"/>
          </p:cNvPicPr>
          <p:nvPr userDrawn="1"/>
        </p:nvPicPr>
        <p:blipFill>
          <a:blip r:embed="rId3"/>
          <a:stretch>
            <a:fillRect/>
          </a:stretch>
        </p:blipFill>
        <p:spPr>
          <a:xfrm>
            <a:off x="442913" y="1010601"/>
            <a:ext cx="963720" cy="797561"/>
          </a:xfrm>
          <a:prstGeom prst="rect">
            <a:avLst/>
          </a:prstGeom>
        </p:spPr>
      </p:pic>
      <p:pic>
        <p:nvPicPr>
          <p:cNvPr id="26" name="Picture 25">
            <a:extLst>
              <a:ext uri="{FF2B5EF4-FFF2-40B4-BE49-F238E27FC236}">
                <a16:creationId xmlns:a16="http://schemas.microsoft.com/office/drawing/2014/main" id="{6AAD6DD1-3573-E54F-8768-B0CFC8AFB67A}"/>
              </a:ext>
            </a:extLst>
          </p:cNvPr>
          <p:cNvPicPr>
            <a:picLocks noChangeAspect="1"/>
          </p:cNvPicPr>
          <p:nvPr userDrawn="1"/>
        </p:nvPicPr>
        <p:blipFill>
          <a:blip r:embed="rId3"/>
          <a:stretch>
            <a:fillRect/>
          </a:stretch>
        </p:blipFill>
        <p:spPr>
          <a:xfrm rot="10800000">
            <a:off x="10785366" y="4899977"/>
            <a:ext cx="963720" cy="797561"/>
          </a:xfrm>
          <a:prstGeom prst="rect">
            <a:avLst/>
          </a:prstGeom>
        </p:spPr>
      </p:pic>
      <p:sp>
        <p:nvSpPr>
          <p:cNvPr id="11" name="Rectangle 10">
            <a:extLst>
              <a:ext uri="{FF2B5EF4-FFF2-40B4-BE49-F238E27FC236}">
                <a16:creationId xmlns:a16="http://schemas.microsoft.com/office/drawing/2014/main" id="{694A2B9C-4747-EB44-AD6F-78827347139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E4C44A-5626-1B42-B24C-44A8F39FB460}"/>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7934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B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rgbClr val="F07D00"/>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2" name="Picture 11">
            <a:extLst>
              <a:ext uri="{FF2B5EF4-FFF2-40B4-BE49-F238E27FC236}">
                <a16:creationId xmlns:a16="http://schemas.microsoft.com/office/drawing/2014/main" id="{2EC1597D-B745-8C47-9BCA-19CC45F98067}"/>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DB81DC7A-6B12-7D4A-B479-9DCA38495772}"/>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2515579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ubtle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12688"/>
            <a:ext cx="11306173" cy="1825399"/>
          </a:xfrm>
          <a:prstGeom prst="rect">
            <a:avLst/>
          </a:prstGeom>
        </p:spPr>
        <p:txBody>
          <a:bodyPr lIns="0" rIns="90000" anchor="b"/>
          <a:lstStyle>
            <a:lvl1pPr algn="l">
              <a:defRPr sz="6000" b="1">
                <a:solidFill>
                  <a:srgbClr val="00A6E2"/>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65D9431-5C22-DF40-B12F-3B430B2D2AE1}"/>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9" name="Rectangle 8">
            <a:extLst>
              <a:ext uri="{FF2B5EF4-FFF2-40B4-BE49-F238E27FC236}">
                <a16:creationId xmlns:a16="http://schemas.microsoft.com/office/drawing/2014/main" id="{397678BD-869E-C64D-BBB5-DB38A6A8CF00}"/>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EFAD923B-E667-FD45-B41A-12791D221D10}"/>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1419638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rmal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005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1"/>
            <a:ext cx="12192000" cy="4526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0B24E7D-7F6A-0541-9FC9-D284AAA24340}"/>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6" name="Rectangle 15">
            <a:extLst>
              <a:ext uri="{FF2B5EF4-FFF2-40B4-BE49-F238E27FC236}">
                <a16:creationId xmlns:a16="http://schemas.microsoft.com/office/drawing/2014/main" id="{81441CAE-3F74-A749-B92B-BA7301BD3CC4}"/>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7" name="Text Placeholder 11">
            <a:extLst>
              <a:ext uri="{FF2B5EF4-FFF2-40B4-BE49-F238E27FC236}">
                <a16:creationId xmlns:a16="http://schemas.microsoft.com/office/drawing/2014/main" id="{3986C3D8-75F2-AF4D-852E-617DA34AB6C7}"/>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677136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9C6C068-799F-5647-86FD-975D93E27D3F}"/>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8" name="Text Placeholder 11">
            <a:extLst>
              <a:ext uri="{FF2B5EF4-FFF2-40B4-BE49-F238E27FC236}">
                <a16:creationId xmlns:a16="http://schemas.microsoft.com/office/drawing/2014/main" id="{77A12D8D-2172-A24B-A568-26FC3B4B283B}"/>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017F"/>
                </a:solidFill>
              </a:defRPr>
            </a:lvl1pPr>
          </a:lstStyle>
          <a:p>
            <a:pPr lvl="0"/>
            <a:r>
              <a:rPr lang="en-GB" dirty="0"/>
              <a:t>Click to edit Master text styles</a:t>
            </a:r>
          </a:p>
        </p:txBody>
      </p:sp>
    </p:spTree>
    <p:extLst>
      <p:ext uri="{BB962C8B-B14F-4D97-AF65-F5344CB8AC3E}">
        <p14:creationId xmlns:p14="http://schemas.microsoft.com/office/powerpoint/2010/main" val="2009579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3451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ld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3"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3D2627D-3696-4F4C-8BC6-79103D22C236}"/>
              </a:ext>
            </a:extLst>
          </p:cNvPr>
          <p:cNvSpPr/>
          <p:nvPr userDrawn="1"/>
        </p:nvSpPr>
        <p:spPr>
          <a:xfrm>
            <a:off x="0" y="1"/>
            <a:ext cx="12192000" cy="4526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5871FCE-6DA7-5549-92C6-554D5232A266}"/>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240039B7-FA62-F24C-BCFF-BA21679AD8B7}"/>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E8DC3CBE-2843-1642-BD7A-5C7A9BC16E2C}"/>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2278455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ld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66867788-B905-9E45-B992-B2C5D2894330}"/>
              </a:ext>
            </a:extLst>
          </p:cNvPr>
          <p:cNvSpPr/>
          <p:nvPr userDrawn="1"/>
        </p:nvSpPr>
        <p:spPr>
          <a:xfrm>
            <a:off x="0" y="1"/>
            <a:ext cx="12192000" cy="4526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6651983-37A2-2345-917B-4559D70F4392}"/>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89B5E4C-2015-A748-95FB-CF22799B0CD6}"/>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946CC34B-1499-F541-84B4-B09C59E3E203}"/>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821E69"/>
                </a:solidFill>
              </a:defRPr>
            </a:lvl1pPr>
          </a:lstStyle>
          <a:p>
            <a:pPr lvl="0"/>
            <a:r>
              <a:rPr lang="en-GB" dirty="0"/>
              <a:t>Click to edit Master text styles</a:t>
            </a:r>
          </a:p>
        </p:txBody>
      </p:sp>
    </p:spTree>
    <p:extLst>
      <p:ext uri="{BB962C8B-B14F-4D97-AF65-F5344CB8AC3E}">
        <p14:creationId xmlns:p14="http://schemas.microsoft.com/office/powerpoint/2010/main" val="1949526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sual Green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D9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D5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BF3AFFF2-502D-054E-B5DC-66A77A6B8A6E}"/>
              </a:ext>
            </a:extLst>
          </p:cNvPr>
          <p:cNvSpPr/>
          <p:nvPr userDrawn="1"/>
        </p:nvSpPr>
        <p:spPr>
          <a:xfrm>
            <a:off x="0" y="1"/>
            <a:ext cx="12192000" cy="4526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73C732-A419-E840-970E-326B7FDD4684}"/>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84D91E44-21DE-A842-8B5E-6AD38E86E746}"/>
              </a:ext>
            </a:extLst>
          </p:cNvPr>
          <p:cNvSpPr/>
          <p:nvPr userDrawn="1"/>
        </p:nvSpPr>
        <p:spPr>
          <a:xfrm>
            <a:off x="0" y="6742113"/>
            <a:ext cx="12191999" cy="1259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69BF5122-5B53-AF4A-BB6D-678ABD2D40E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D533"/>
                </a:solidFill>
              </a:defRPr>
            </a:lvl1pPr>
          </a:lstStyle>
          <a:p>
            <a:pPr lvl="0"/>
            <a:r>
              <a:rPr lang="en-GB" dirty="0"/>
              <a:t>Click to edit Master text styles</a:t>
            </a:r>
          </a:p>
        </p:txBody>
      </p:sp>
    </p:spTree>
    <p:extLst>
      <p:ext uri="{BB962C8B-B14F-4D97-AF65-F5344CB8AC3E}">
        <p14:creationId xmlns:p14="http://schemas.microsoft.com/office/powerpoint/2010/main" val="2465755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B3F0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B3F07"/>
                </a:solidFill>
              </a:defRPr>
            </a:lvl1pPr>
          </a:lstStyle>
          <a:p>
            <a:pPr lvl="0"/>
            <a:r>
              <a:rPr lang="en-GB" dirty="0"/>
              <a:t>Click to edit Master text styles</a:t>
            </a:r>
          </a:p>
        </p:txBody>
      </p:sp>
    </p:spTree>
    <p:extLst>
      <p:ext uri="{BB962C8B-B14F-4D97-AF65-F5344CB8AC3E}">
        <p14:creationId xmlns:p14="http://schemas.microsoft.com/office/powerpoint/2010/main" val="7179024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502720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EC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177633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5B0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5B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5B0AC"/>
                </a:solidFill>
              </a:defRPr>
            </a:lvl1pPr>
          </a:lstStyle>
          <a:p>
            <a:pPr lvl="0"/>
            <a:r>
              <a:rPr lang="en-GB" dirty="0"/>
              <a:t>Click to edit Master text styles</a:t>
            </a:r>
          </a:p>
        </p:txBody>
      </p:sp>
    </p:spTree>
    <p:extLst>
      <p:ext uri="{BB962C8B-B14F-4D97-AF65-F5344CB8AC3E}">
        <p14:creationId xmlns:p14="http://schemas.microsoft.com/office/powerpoint/2010/main" val="3830957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90F54-2FD9-B744-B972-C1D92C843C23}"/>
              </a:ext>
            </a:extLst>
          </p:cNvPr>
          <p:cNvSpPr/>
          <p:nvPr userDrawn="1"/>
        </p:nvSpPr>
        <p:spPr>
          <a:xfrm>
            <a:off x="1" y="431386"/>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04446B3-A205-CB44-8165-EDDF1073E3F0}"/>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6" name="TextBox 5">
            <a:extLst>
              <a:ext uri="{FF2B5EF4-FFF2-40B4-BE49-F238E27FC236}">
                <a16:creationId xmlns:a16="http://schemas.microsoft.com/office/drawing/2014/main" id="{7D96A658-0183-444F-91C4-2F380978AAE1}"/>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E6005B"/>
                </a:solidFill>
              </a:rPr>
              <a:t>Thank you</a:t>
            </a:r>
          </a:p>
        </p:txBody>
      </p:sp>
    </p:spTree>
    <p:extLst>
      <p:ext uri="{BB962C8B-B14F-4D97-AF65-F5344CB8AC3E}">
        <p14:creationId xmlns:p14="http://schemas.microsoft.com/office/powerpoint/2010/main" val="13837804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73252D-FA87-8946-98E6-F10F7EFB191B}"/>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pic>
        <p:nvPicPr>
          <p:cNvPr id="10" name="Picture 9">
            <a:extLst>
              <a:ext uri="{FF2B5EF4-FFF2-40B4-BE49-F238E27FC236}">
                <a16:creationId xmlns:a16="http://schemas.microsoft.com/office/drawing/2014/main" id="{146BD13E-6F12-BA45-881A-F273DAED034A}"/>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9E043D"/>
                </a:solidFill>
              </a:rPr>
              <a:t>Thank you</a:t>
            </a:r>
          </a:p>
        </p:txBody>
      </p:sp>
    </p:spTree>
    <p:extLst>
      <p:ext uri="{BB962C8B-B14F-4D97-AF65-F5344CB8AC3E}">
        <p14:creationId xmlns:p14="http://schemas.microsoft.com/office/powerpoint/2010/main" val="3485161728"/>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818EEC-D27C-9844-8F9A-431793B5929C}"/>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FE3E8BC-7439-0742-A9FC-77BBB38EF7AF}"/>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9" name="TextBox 8">
            <a:extLst>
              <a:ext uri="{FF2B5EF4-FFF2-40B4-BE49-F238E27FC236}">
                <a16:creationId xmlns:a16="http://schemas.microsoft.com/office/drawing/2014/main" id="{C3E62ECB-71C5-2342-A1AF-B7DAA1E1B964}"/>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spTree>
    <p:extLst>
      <p:ext uri="{BB962C8B-B14F-4D97-AF65-F5344CB8AC3E}">
        <p14:creationId xmlns:p14="http://schemas.microsoft.com/office/powerpoint/2010/main" val="259506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7" name="Straight Connector 16">
            <a:extLst>
              <a:ext uri="{FF2B5EF4-FFF2-40B4-BE49-F238E27FC236}">
                <a16:creationId xmlns:a16="http://schemas.microsoft.com/office/drawing/2014/main" id="{E05FD160-A44D-564F-9B8D-3DFF640F27C2}"/>
              </a:ext>
            </a:extLst>
          </p:cNvPr>
          <p:cNvCxnSpPr>
            <a:cxnSpLocks/>
          </p:cNvCxnSpPr>
          <p:nvPr userDrawn="1"/>
        </p:nvCxnSpPr>
        <p:spPr>
          <a:xfrm>
            <a:off x="442912" y="2708543"/>
            <a:ext cx="11306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03030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Dark Background w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219200" y="685800"/>
            <a:ext cx="9855200" cy="5105400"/>
          </a:xfrm>
        </p:spPr>
        <p:txBody>
          <a:bodyPr/>
          <a:lstStyle>
            <a:lvl1pPr>
              <a:defRPr>
                <a:solidFill>
                  <a:schemeClr val="bg1"/>
                </a:solidFill>
              </a:defRPr>
            </a:lvl1pPr>
            <a:lvl2pPr>
              <a:defRPr>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2086458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Large Text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37C626-95FC-4E18-9A6A-1F175BEF1635}"/>
              </a:ext>
            </a:extLst>
          </p:cNvPr>
          <p:cNvSpPr>
            <a:spLocks noGrp="1"/>
          </p:cNvSpPr>
          <p:nvPr>
            <p:ph type="ftr" sz="quarter" idx="11"/>
          </p:nvPr>
        </p:nvSpPr>
        <p:spPr>
          <a:xfrm>
            <a:off x="2193925" y="6436800"/>
            <a:ext cx="3528000" cy="216000"/>
          </a:xfrm>
          <a:prstGeom prst="rect">
            <a:avLst/>
          </a:prstGeom>
        </p:spPr>
        <p:txBody>
          <a:bodyPr/>
          <a:lstStyle/>
          <a:p>
            <a:r>
              <a:rPr lang="en-GB"/>
              <a:t>Presentation title</a:t>
            </a:r>
          </a:p>
        </p:txBody>
      </p:sp>
      <p:sp>
        <p:nvSpPr>
          <p:cNvPr id="6" name="Slide Number Placeholder 5">
            <a:extLst>
              <a:ext uri="{FF2B5EF4-FFF2-40B4-BE49-F238E27FC236}">
                <a16:creationId xmlns:a16="http://schemas.microsoft.com/office/drawing/2014/main" id="{DBD98D44-00D1-4452-B4E2-F6A30C8B70B1}"/>
              </a:ext>
            </a:extLst>
          </p:cNvPr>
          <p:cNvSpPr>
            <a:spLocks noGrp="1"/>
          </p:cNvSpPr>
          <p:nvPr>
            <p:ph type="sldNum" sz="quarter" idx="12"/>
          </p:nvPr>
        </p:nvSpPr>
        <p:spPr/>
        <p:txBody>
          <a:bodyPr/>
          <a:lstStyle/>
          <a:p>
            <a:fld id="{2987031C-9901-4EF0-9F2F-2A2E1AE069F5}" type="slidenum">
              <a:rPr lang="en-GB" smtClean="0"/>
              <a:t>‹#›</a:t>
            </a:fld>
            <a:endParaRPr lang="en-GB"/>
          </a:p>
        </p:txBody>
      </p:sp>
      <p:sp>
        <p:nvSpPr>
          <p:cNvPr id="8" name="Text Placeholder 7">
            <a:extLst>
              <a:ext uri="{FF2B5EF4-FFF2-40B4-BE49-F238E27FC236}">
                <a16:creationId xmlns:a16="http://schemas.microsoft.com/office/drawing/2014/main" id="{14E34C90-5B76-634C-9EA9-F3936B09497B}"/>
              </a:ext>
            </a:extLst>
          </p:cNvPr>
          <p:cNvSpPr>
            <a:spLocks noGrp="1"/>
          </p:cNvSpPr>
          <p:nvPr>
            <p:ph type="body" sz="quarter" idx="13"/>
          </p:nvPr>
        </p:nvSpPr>
        <p:spPr>
          <a:xfrm>
            <a:off x="324000" y="1223999"/>
            <a:ext cx="7596000" cy="4860000"/>
          </a:xfrm>
        </p:spPr>
        <p:txBody>
          <a:bodyPr numCol="1" spcCol="288000"/>
          <a:lstStyle>
            <a:lvl1pPr marL="288000" indent="-288000">
              <a:spcBef>
                <a:spcPts val="500"/>
              </a:spcBef>
              <a:spcAft>
                <a:spcPts val="1000"/>
              </a:spcAft>
              <a:defRPr sz="3000"/>
            </a:lvl1pPr>
            <a:lvl4pPr marL="180000" indent="-180000">
              <a:spcBef>
                <a:spcPts val="0"/>
              </a:spcBef>
              <a:spcAft>
                <a:spcPts val="500"/>
              </a:spcAft>
              <a:defRPr sz="2000"/>
            </a:lvl4pPr>
            <a:lvl5pPr marL="180000" indent="-18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Box 6">
            <a:extLst>
              <a:ext uri="{FF2B5EF4-FFF2-40B4-BE49-F238E27FC236}">
                <a16:creationId xmlns:a16="http://schemas.microsoft.com/office/drawing/2014/main" id="{4DD44D8D-8ECB-7A4C-A709-836F52699E2E}"/>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Tree>
    <p:extLst>
      <p:ext uri="{BB962C8B-B14F-4D97-AF65-F5344CB8AC3E}">
        <p14:creationId xmlns:p14="http://schemas.microsoft.com/office/powerpoint/2010/main" val="37268909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a:prstGeom prst="rect">
            <a:avLst/>
          </a:prstGeom>
        </p:spPr>
        <p:txBody>
          <a:bodyPr/>
          <a:lstStyle>
            <a:lvl1pPr algn="l">
              <a:defRPr sz="4000" b="1" cap="all">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3976016"/>
            <a:ext cx="10363200" cy="4308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6874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23090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339696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5619750" y="828675"/>
            <a:ext cx="5505450" cy="5186292"/>
          </a:xfrm>
        </p:spPr>
        <p:txBody>
          <a:bodyPr anchor="ctr"/>
          <a:lstStyle>
            <a:lvl1pPr algn="ctr">
              <a:defRPr sz="6000"/>
            </a:lvl1pPr>
          </a:lstStyle>
          <a:p>
            <a:r>
              <a:rPr lang="en-US"/>
              <a:t>Click to edit Master title style</a:t>
            </a:r>
            <a:endParaRPr lang="en-GB"/>
          </a:p>
        </p:txBody>
      </p:sp>
      <p:pic>
        <p:nvPicPr>
          <p:cNvPr id="6" name="Picture 5">
            <a:extLst>
              <a:ext uri="{FF2B5EF4-FFF2-40B4-BE49-F238E27FC236}">
                <a16:creationId xmlns:a16="http://schemas.microsoft.com/office/drawing/2014/main" id="{966FD595-5923-4CD2-8CB5-0A66B9351C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4769" y="2515548"/>
            <a:ext cx="4659709" cy="1826904"/>
          </a:xfrm>
          <a:prstGeom prst="rect">
            <a:avLst/>
          </a:prstGeom>
        </p:spPr>
      </p:pic>
      <p:pic>
        <p:nvPicPr>
          <p:cNvPr id="8" name="Picture 7">
            <a:extLst>
              <a:ext uri="{FF2B5EF4-FFF2-40B4-BE49-F238E27FC236}">
                <a16:creationId xmlns:a16="http://schemas.microsoft.com/office/drawing/2014/main" id="{C57BD1C0-1B2D-4196-BB30-215FEB5626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17644" y="306284"/>
            <a:ext cx="1800000" cy="688312"/>
          </a:xfrm>
          <a:prstGeom prst="rect">
            <a:avLst/>
          </a:prstGeom>
        </p:spPr>
      </p:pic>
    </p:spTree>
    <p:extLst>
      <p:ext uri="{BB962C8B-B14F-4D97-AF65-F5344CB8AC3E}">
        <p14:creationId xmlns:p14="http://schemas.microsoft.com/office/powerpoint/2010/main" val="31589337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1085850" y="3714750"/>
            <a:ext cx="10039349" cy="2233542"/>
          </a:xfrm>
        </p:spPr>
        <p:txBody>
          <a:bodyPr anchor="ctr"/>
          <a:lstStyle>
            <a:lvl1pPr algn="ctr">
              <a:defRPr sz="6000"/>
            </a:lvl1pPr>
          </a:lstStyle>
          <a:p>
            <a:r>
              <a:rPr lang="en-US"/>
              <a:t>Click to edit Master title style</a:t>
            </a:r>
            <a:endParaRPr lang="en-GB"/>
          </a:p>
        </p:txBody>
      </p:sp>
      <p:pic>
        <p:nvPicPr>
          <p:cNvPr id="6" name="Picture 5">
            <a:extLst>
              <a:ext uri="{FF2B5EF4-FFF2-40B4-BE49-F238E27FC236}">
                <a16:creationId xmlns:a16="http://schemas.microsoft.com/office/drawing/2014/main" id="{DA9A7782-9BC8-4FD3-A0CD-BC4D0AAE2E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5898" y="1420908"/>
            <a:ext cx="3856511" cy="1511999"/>
          </a:xfrm>
          <a:prstGeom prst="rect">
            <a:avLst/>
          </a:prstGeom>
        </p:spPr>
      </p:pic>
      <p:pic>
        <p:nvPicPr>
          <p:cNvPr id="8" name="Picture 7">
            <a:extLst>
              <a:ext uri="{FF2B5EF4-FFF2-40B4-BE49-F238E27FC236}">
                <a16:creationId xmlns:a16="http://schemas.microsoft.com/office/drawing/2014/main" id="{1EB95AC9-216C-4C9A-A5A7-5FB3837A1C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9592" y="1420908"/>
            <a:ext cx="3954018" cy="1511999"/>
          </a:xfrm>
          <a:prstGeom prst="rect">
            <a:avLst/>
          </a:prstGeom>
        </p:spPr>
      </p:pic>
    </p:spTree>
    <p:extLst>
      <p:ext uri="{BB962C8B-B14F-4D97-AF65-F5344CB8AC3E}">
        <p14:creationId xmlns:p14="http://schemas.microsoft.com/office/powerpoint/2010/main" val="14100020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9" name="Picture 8">
            <a:extLst>
              <a:ext uri="{FF2B5EF4-FFF2-40B4-BE49-F238E27FC236}">
                <a16:creationId xmlns:a16="http://schemas.microsoft.com/office/drawing/2014/main" id="{247A0F1E-92EE-405F-B6F2-865432ADF7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2540" y="198000"/>
            <a:ext cx="2073279" cy="812858"/>
          </a:xfrm>
          <a:prstGeom prst="rect">
            <a:avLst/>
          </a:prstGeom>
        </p:spPr>
      </p:pic>
    </p:spTree>
    <p:extLst>
      <p:ext uri="{BB962C8B-B14F-4D97-AF65-F5344CB8AC3E}">
        <p14:creationId xmlns:p14="http://schemas.microsoft.com/office/powerpoint/2010/main" val="2851198542"/>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8" name="Picture 7">
            <a:extLst>
              <a:ext uri="{FF2B5EF4-FFF2-40B4-BE49-F238E27FC236}">
                <a16:creationId xmlns:a16="http://schemas.microsoft.com/office/drawing/2014/main" id="{173704A9-62D5-44C5-8F5F-6BCB50D5A7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2540" y="198000"/>
            <a:ext cx="2073279" cy="812858"/>
          </a:xfrm>
          <a:prstGeom prst="rect">
            <a:avLst/>
          </a:prstGeom>
        </p:spPr>
      </p:pic>
    </p:spTree>
    <p:extLst>
      <p:ext uri="{BB962C8B-B14F-4D97-AF65-F5344CB8AC3E}">
        <p14:creationId xmlns:p14="http://schemas.microsoft.com/office/powerpoint/2010/main" val="1338720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144000" y="144000"/>
            <a:ext cx="11905200" cy="65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8918" y="6429266"/>
            <a:ext cx="1118618" cy="256033"/>
          </a:xfrm>
          <a:prstGeom prst="rect">
            <a:avLst/>
          </a:prstGeom>
        </p:spPr>
      </p:pic>
    </p:spTree>
    <p:extLst>
      <p:ext uri="{BB962C8B-B14F-4D97-AF65-F5344CB8AC3E}">
        <p14:creationId xmlns:p14="http://schemas.microsoft.com/office/powerpoint/2010/main" val="3302662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3582816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0601048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2954674908"/>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11198222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6593198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0664856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9475047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4470608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605003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35372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45867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3892924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9275323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428734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45285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641352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8279101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9901398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948725509"/>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865090640"/>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1816468719"/>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13697471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473180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6959897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7" name="Straight Connector 16">
            <a:extLst>
              <a:ext uri="{FF2B5EF4-FFF2-40B4-BE49-F238E27FC236}">
                <a16:creationId xmlns:a16="http://schemas.microsoft.com/office/drawing/2014/main" id="{E05FD160-A44D-564F-9B8D-3DFF640F27C2}"/>
              </a:ext>
            </a:extLst>
          </p:cNvPr>
          <p:cNvCxnSpPr>
            <a:cxnSpLocks/>
          </p:cNvCxnSpPr>
          <p:nvPr userDrawn="1"/>
        </p:nvCxnSpPr>
        <p:spPr>
          <a:xfrm>
            <a:off x="442912" y="2708543"/>
            <a:ext cx="11306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40053700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1208118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4842326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580857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4082357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634000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2799115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3329158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25228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17170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6593211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2971659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18041602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964781102"/>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37874735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68452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5818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Black Slides bot LOGO no TOT ">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9074" y="5940577"/>
            <a:ext cx="1558109" cy="472771"/>
          </a:xfrm>
          <a:prstGeom prst="rect">
            <a:avLst/>
          </a:prstGeom>
        </p:spPr>
      </p:pic>
      <p:sp>
        <p:nvSpPr>
          <p:cNvPr id="13" name="Date Placeholder 3"/>
          <p:cNvSpPr>
            <a:spLocks noGrp="1"/>
          </p:cNvSpPr>
          <p:nvPr>
            <p:ph type="dt" sz="half" idx="2"/>
          </p:nvPr>
        </p:nvSpPr>
        <p:spPr>
          <a:xfrm>
            <a:off x="45542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0C4FA-0DA2-470F-BFEF-56E857E51CBE}" type="datetimeFigureOut">
              <a:rPr lang="en-GB" smtClean="0"/>
              <a:t>31/07/2023</a:t>
            </a:fld>
            <a:endParaRPr lang="en-GB"/>
          </a:p>
        </p:txBody>
      </p:sp>
      <p:sp>
        <p:nvSpPr>
          <p:cNvPr id="14" name="Title Placeholder 1"/>
          <p:cNvSpPr>
            <a:spLocks noGrp="1"/>
          </p:cNvSpPr>
          <p:nvPr>
            <p:ph type="title"/>
          </p:nvPr>
        </p:nvSpPr>
        <p:spPr>
          <a:xfrm>
            <a:off x="455427" y="369731"/>
            <a:ext cx="11261756" cy="114058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8" name="Text Placeholder 2"/>
          <p:cNvSpPr>
            <a:spLocks noGrp="1"/>
          </p:cNvSpPr>
          <p:nvPr>
            <p:ph idx="1"/>
          </p:nvPr>
        </p:nvSpPr>
        <p:spPr>
          <a:xfrm>
            <a:off x="455427"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70322021"/>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119869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38575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3.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6.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11.xml"/><Relationship Id="rId7" Type="http://schemas.openxmlformats.org/officeDocument/2006/relationships/theme" Target="../theme/theme7.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4" Type="http://schemas.openxmlformats.org/officeDocument/2006/relationships/slideLayout" Target="../slideLayouts/slideLayout112.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34" Type="http://schemas.openxmlformats.org/officeDocument/2006/relationships/slideLayout" Target="../slideLayouts/slideLayout148.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slideLayout" Target="../slideLayouts/slideLayout147.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slideLayout" Target="../slideLayouts/slideLayout143.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36" Type="http://schemas.openxmlformats.org/officeDocument/2006/relationships/theme" Target="../theme/theme8.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35" Type="http://schemas.openxmlformats.org/officeDocument/2006/relationships/slideLayout" Target="../slideLayouts/slideLayout149.xml"/><Relationship Id="rId8"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slideLayout" Target="../slideLayouts/slideLayout178.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4195769896"/>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82" r:id="rId3"/>
    <p:sldLayoutId id="2147483652" r:id="rId4"/>
    <p:sldLayoutId id="2147483676" r:id="rId5"/>
    <p:sldLayoutId id="2147483670" r:id="rId6"/>
    <p:sldLayoutId id="2147483684" r:id="rId7"/>
    <p:sldLayoutId id="2147483659" r:id="rId8"/>
    <p:sldLayoutId id="2147483653" r:id="rId9"/>
    <p:sldLayoutId id="2147483679" r:id="rId10"/>
    <p:sldLayoutId id="2147483680" r:id="rId11"/>
    <p:sldLayoutId id="2147483677" r:id="rId12"/>
    <p:sldLayoutId id="2147483678" r:id="rId13"/>
    <p:sldLayoutId id="2147483683" r:id="rId14"/>
    <p:sldLayoutId id="2147483651" r:id="rId15"/>
    <p:sldLayoutId id="2147483667" r:id="rId16"/>
    <p:sldLayoutId id="2147483658" r:id="rId17"/>
    <p:sldLayoutId id="2147483685" r:id="rId18"/>
    <p:sldLayoutId id="2147483723" r:id="rId19"/>
    <p:sldLayoutId id="2147483789" r:id="rId20"/>
    <p:sldLayoutId id="2147483812" r:id="rId21"/>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A4A3A4"/>
          </p15:clr>
        </p15:guide>
        <p15:guide id="2" orient="horz" pos="278" userDrawn="1">
          <p15:clr>
            <a:srgbClr val="A4A3A4"/>
          </p15:clr>
        </p15:guide>
        <p15:guide id="3" pos="2502" userDrawn="1">
          <p15:clr>
            <a:srgbClr val="A4A3A4"/>
          </p15:clr>
        </p15:guide>
        <p15:guide id="4" pos="2729" userDrawn="1">
          <p15:clr>
            <a:srgbClr val="A4A3A4"/>
          </p15:clr>
        </p15:guide>
        <p15:guide id="5" pos="4951" userDrawn="1">
          <p15:clr>
            <a:srgbClr val="A4A3A4"/>
          </p15:clr>
        </p15:guide>
        <p15:guide id="6" pos="5178" userDrawn="1">
          <p15:clr>
            <a:srgbClr val="A4A3A4"/>
          </p15:clr>
        </p15:guide>
        <p15:guide id="7" pos="7401" userDrawn="1">
          <p15:clr>
            <a:srgbClr val="A4A3A4"/>
          </p15:clr>
        </p15:guide>
        <p15:guide id="8" orient="horz" pos="504" userDrawn="1">
          <p15:clr>
            <a:srgbClr val="A4A3A4"/>
          </p15:clr>
        </p15:guide>
        <p15:guide id="9" orient="horz" pos="3816" userDrawn="1">
          <p15:clr>
            <a:srgbClr val="A4A3A4"/>
          </p15:clr>
        </p15:guide>
        <p15:guide id="10" orient="horz" pos="4042" userDrawn="1">
          <p15:clr>
            <a:srgbClr val="A4A3A4"/>
          </p15:clr>
        </p15:guide>
        <p15:guide id="11" pos="3727" userDrawn="1">
          <p15:clr>
            <a:srgbClr val="A4A3A4"/>
          </p15:clr>
        </p15:guide>
        <p15:guide id="12" pos="3953" userDrawn="1">
          <p15:clr>
            <a:srgbClr val="A4A3A4"/>
          </p15:clr>
        </p15:guide>
        <p15:guide id="13" orient="horz" pos="3589" userDrawn="1">
          <p15:clr>
            <a:srgbClr val="A4A3A4"/>
          </p15:clr>
        </p15:guide>
        <p15:guide id="14" orient="horz" pos="1139" userDrawn="1">
          <p15:clr>
            <a:srgbClr val="A4A3A4"/>
          </p15:clr>
        </p15:guide>
        <p15:guide id="15" orient="horz" pos="1253"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85749960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8" r:id="rId29"/>
    <p:sldLayoutId id="2147483719" r:id="rId30"/>
    <p:sldLayoutId id="2147483720" r:id="rId31"/>
    <p:sldLayoutId id="2147483721" r:id="rId32"/>
    <p:sldLayoutId id="2147483726" r:id="rId33"/>
  </p:sldLayoutIdLst>
  <p:hf sldNum="0" hdr="0"/>
  <p:txStyles>
    <p:titleStyle>
      <a:lvl1pPr algn="l" defTabSz="914400" rtl="0" eaLnBrk="1" latinLnBrk="0" hangingPunct="1">
        <a:lnSpc>
          <a:spcPct val="100000"/>
        </a:lnSpc>
        <a:spcBef>
          <a:spcPct val="0"/>
        </a:spcBef>
        <a:buNone/>
        <a:defRPr sz="4400" b="1" kern="1200">
          <a:solidFill>
            <a:srgbClr val="E600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7" name="Rectangle 6"/>
          <p:cNvSpPr/>
          <p:nvPr userDrawn="1"/>
        </p:nvSpPr>
        <p:spPr>
          <a:xfrm>
            <a:off x="0" y="0"/>
            <a:ext cx="12192000" cy="12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solidFill>
                <a:schemeClr val="bg1"/>
              </a:solidFill>
            </a:endParaRPr>
          </a:p>
        </p:txBody>
      </p:sp>
      <p:sp>
        <p:nvSpPr>
          <p:cNvPr id="2" name="Title Placeholder 1"/>
          <p:cNvSpPr>
            <a:spLocks noGrp="1"/>
          </p:cNvSpPr>
          <p:nvPr>
            <p:ph type="title"/>
          </p:nvPr>
        </p:nvSpPr>
        <p:spPr>
          <a:xfrm>
            <a:off x="838200" y="198000"/>
            <a:ext cx="72000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75741221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C3C11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3C114"/>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3C11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167615606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342169816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55851912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838200" y="104964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oppins"/>
              <a:buNone/>
              <a:defRPr sz="44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5"/>
          <p:cNvSpPr txBox="1">
            <a:spLocks noGrp="1"/>
          </p:cNvSpPr>
          <p:nvPr>
            <p:ph type="body" idx="1"/>
          </p:nvPr>
        </p:nvSpPr>
        <p:spPr>
          <a:xfrm>
            <a:off x="838201" y="2464420"/>
            <a:ext cx="10515600" cy="371254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DD5A40"/>
              </a:buClr>
              <a:buSzPts val="2800"/>
              <a:buFont typeface="Noto Sans Symbols"/>
              <a:buChar char="▪"/>
              <a:defRPr sz="2800" b="0" i="0" u="none" strike="noStrike" cap="none">
                <a:solidFill>
                  <a:schemeClr val="dk1"/>
                </a:solidFill>
                <a:latin typeface="Poppins"/>
                <a:ea typeface="Poppins"/>
                <a:cs typeface="Poppins"/>
                <a:sym typeface="Poppins"/>
              </a:defRPr>
            </a:lvl1pPr>
            <a:lvl2pPr marL="914400" marR="0" lvl="1" indent="-381000" algn="l" rtl="0">
              <a:lnSpc>
                <a:spcPct val="90000"/>
              </a:lnSpc>
              <a:spcBef>
                <a:spcPts val="500"/>
              </a:spcBef>
              <a:spcAft>
                <a:spcPts val="0"/>
              </a:spcAft>
              <a:buClr>
                <a:srgbClr val="DD5A40"/>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rgbClr val="DD5A40"/>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rgbClr val="DD5A40"/>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rgbClr val="DD5A40"/>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5"/>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5"/>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5"/>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15" name="Google Shape;15;p45" descr="Logo&#10;&#10;Description automatically generated with medium confidence"/>
          <p:cNvPicPr preferRelativeResize="0"/>
          <p:nvPr/>
        </p:nvPicPr>
        <p:blipFill rotWithShape="1">
          <a:blip r:embed="rId8">
            <a:alphaModFix/>
          </a:blip>
          <a:srcRect/>
          <a:stretch/>
        </p:blipFill>
        <p:spPr>
          <a:xfrm>
            <a:off x="55303" y="185738"/>
            <a:ext cx="1480058" cy="901910"/>
          </a:xfrm>
          <a:prstGeom prst="rect">
            <a:avLst/>
          </a:prstGeom>
          <a:noFill/>
          <a:ln>
            <a:noFill/>
          </a:ln>
        </p:spPr>
      </p:pic>
    </p:spTree>
    <p:extLst>
      <p:ext uri="{BB962C8B-B14F-4D97-AF65-F5344CB8AC3E}">
        <p14:creationId xmlns:p14="http://schemas.microsoft.com/office/powerpoint/2010/main" val="738468152"/>
      </p:ext>
    </p:extLst>
  </p:cSld>
  <p:clrMap bg1="lt1" tx1="dk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85775361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 id="2147483857" r:id="rId25"/>
    <p:sldLayoutId id="2147483858" r:id="rId26"/>
    <p:sldLayoutId id="2147483859" r:id="rId27"/>
    <p:sldLayoutId id="2147483860" r:id="rId28"/>
    <p:sldLayoutId id="2147483861" r:id="rId29"/>
    <p:sldLayoutId id="2147483862" r:id="rId30"/>
    <p:sldLayoutId id="2147483863" r:id="rId31"/>
    <p:sldLayoutId id="2147483864" r:id="rId32"/>
    <p:sldLayoutId id="2147483865" r:id="rId33"/>
    <p:sldLayoutId id="2147483866" r:id="rId34"/>
    <p:sldLayoutId id="2147483867" r:id="rId35"/>
  </p:sldLayoutIdLst>
  <p:hf sldNum="0" hdr="0"/>
  <p:txStyles>
    <p:titleStyle>
      <a:lvl1pPr algn="l" defTabSz="914400" rtl="0" eaLnBrk="1" latinLnBrk="0" hangingPunct="1">
        <a:lnSpc>
          <a:spcPct val="100000"/>
        </a:lnSpc>
        <a:spcBef>
          <a:spcPct val="0"/>
        </a:spcBef>
        <a:buNone/>
        <a:defRPr sz="4400" b="1" kern="1200">
          <a:solidFill>
            <a:srgbClr val="E600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body" idx="1"/>
          </p:nvPr>
        </p:nvSpPr>
        <p:spPr>
          <a:xfrm>
            <a:off x="442912" y="1989139"/>
            <a:ext cx="11306175" cy="4068762"/>
          </a:xfrm>
          <a:prstGeom prst="rect">
            <a:avLst/>
          </a:prstGeom>
          <a:noFill/>
          <a:ln>
            <a:noFill/>
          </a:ln>
        </p:spPr>
        <p:txBody>
          <a:bodyPr spcFirstLastPara="1" wrap="square" lIns="0" tIns="45700" rIns="91425" bIns="45700" anchor="t" anchorCtr="0">
            <a:normAutofit/>
          </a:bodyPr>
          <a:lstStyle>
            <a:lvl1pPr marL="457200" marR="0" lvl="0" indent="-387350" algn="l" rtl="0">
              <a:lnSpc>
                <a:spcPct val="100000"/>
              </a:lnSpc>
              <a:spcBef>
                <a:spcPts val="1000"/>
              </a:spcBef>
              <a:spcAft>
                <a:spcPts val="0"/>
              </a:spcAft>
              <a:buClr>
                <a:srgbClr val="E6005B"/>
              </a:buClr>
              <a:buSzPts val="2500"/>
              <a:buFont typeface="Noto Sans Symbols"/>
              <a:buChar char="▪"/>
              <a:defRPr sz="2500" b="0" i="0" u="none" strike="noStrike" cap="none">
                <a:solidFill>
                  <a:schemeClr val="dk1"/>
                </a:solidFill>
                <a:latin typeface="Arial"/>
                <a:ea typeface="Arial"/>
                <a:cs typeface="Arial"/>
                <a:sym typeface="Arial"/>
              </a:defRPr>
            </a:lvl1pPr>
            <a:lvl2pPr marL="914400" marR="0" lvl="1" indent="-368300" algn="l" rtl="0">
              <a:lnSpc>
                <a:spcPct val="100000"/>
              </a:lnSpc>
              <a:spcBef>
                <a:spcPts val="500"/>
              </a:spcBef>
              <a:spcAft>
                <a:spcPts val="0"/>
              </a:spcAft>
              <a:buClr>
                <a:srgbClr val="E6005B"/>
              </a:buClr>
              <a:buSzPts val="2200"/>
              <a:buFont typeface="Noto Sans Symbols"/>
              <a:buChar char="▪"/>
              <a:defRPr sz="2200" b="0" i="0" u="none" strike="noStrike" cap="none">
                <a:solidFill>
                  <a:schemeClr val="dk1"/>
                </a:solidFill>
                <a:latin typeface="Arial"/>
                <a:ea typeface="Arial"/>
                <a:cs typeface="Arial"/>
                <a:sym typeface="Arial"/>
              </a:defRPr>
            </a:lvl2pPr>
            <a:lvl3pPr marL="1371600" marR="0" lvl="2" indent="-355600" algn="l" rtl="0">
              <a:lnSpc>
                <a:spcPct val="100000"/>
              </a:lnSpc>
              <a:spcBef>
                <a:spcPts val="500"/>
              </a:spcBef>
              <a:spcAft>
                <a:spcPts val="0"/>
              </a:spcAft>
              <a:buClr>
                <a:srgbClr val="E6005B"/>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500"/>
              </a:spcBef>
              <a:spcAft>
                <a:spcPts val="0"/>
              </a:spcAft>
              <a:buClr>
                <a:srgbClr val="E6005B"/>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rgbClr val="E6005B"/>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 name="Google Shape;7;p34"/>
          <p:cNvSpPr txBox="1">
            <a:spLocks noGrp="1"/>
          </p:cNvSpPr>
          <p:nvPr>
            <p:ph type="title"/>
          </p:nvPr>
        </p:nvSpPr>
        <p:spPr>
          <a:xfrm>
            <a:off x="442912" y="800100"/>
            <a:ext cx="11306175" cy="1001714"/>
          </a:xfrm>
          <a:prstGeom prst="rect">
            <a:avLst/>
          </a:prstGeom>
          <a:noFill/>
          <a:ln>
            <a:noFill/>
          </a:ln>
        </p:spPr>
        <p:txBody>
          <a:bodyPr spcFirstLastPara="1" wrap="square" lIns="0" tIns="45700" rIns="91425" bIns="45700" anchor="ctr" anchorCtr="0">
            <a:normAutofit/>
          </a:bodyPr>
          <a:lstStyle>
            <a:lvl1pPr marR="0" lvl="0" algn="l" rtl="0">
              <a:lnSpc>
                <a:spcPct val="100000"/>
              </a:lnSpc>
              <a:spcBef>
                <a:spcPts val="0"/>
              </a:spcBef>
              <a:spcAft>
                <a:spcPts val="0"/>
              </a:spcAft>
              <a:buClr>
                <a:srgbClr val="E6005B"/>
              </a:buClr>
              <a:buSzPts val="4400"/>
              <a:buFont typeface="Arial"/>
              <a:buNone/>
              <a:defRPr sz="4400" b="1" i="0" u="none" strike="noStrike" cap="none">
                <a:solidFill>
                  <a:srgbClr val="E6005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197454203"/>
      </p:ext>
    </p:extLst>
  </p:cSld>
  <p:clrMap bg1="lt1" tx1="dk1" bg2="dk2"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 id="2147483893" r:id="rId25"/>
    <p:sldLayoutId id="2147483894" r:id="rId26"/>
    <p:sldLayoutId id="2147483895" r:id="rId27"/>
    <p:sldLayoutId id="2147483896" r:id="rId28"/>
    <p:sldLayoutId id="2147483897"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drawdown.org/solutions" TargetMode="External"/><Relationship Id="rId4" Type="http://schemas.openxmlformats.org/officeDocument/2006/relationships/hyperlink" Target="https://www.drawdown.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theguardian.com/environment/2022/mar/26/amory-lovins-energy-efficiency-interview-cheapest-safest-cleanest-crisis" TargetMode="External"/><Relationship Id="rId2" Type="http://schemas.openxmlformats.org/officeDocument/2006/relationships/hyperlink" Target="https://www2.deloitte.com/uk/en/focus/climate-change/zero-in-on-scope-1-2-and-3-emissions.html" TargetMode="External"/><Relationship Id="rId1" Type="http://schemas.openxmlformats.org/officeDocument/2006/relationships/slideLayout" Target="../slideLayouts/slideLayout119.xml"/></Relationships>
</file>

<file path=ppt/slides/_rels/slide13.xml.rels><?xml version="1.0" encoding="UTF-8" standalone="yes"?>
<Relationships xmlns="http://schemas.openxmlformats.org/package/2006/relationships"><Relationship Id="rId2" Type="http://schemas.openxmlformats.org/officeDocument/2006/relationships/hyperlink" Target="https://www2.deloitte.com/uk/en/focus/climate-change/zero-in-on-scope-1-2-and-3-emissions.html" TargetMode="External"/><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2" Type="http://schemas.openxmlformats.org/officeDocument/2006/relationships/hyperlink" Target="https://www2.deloitte.com/uk/en/focus/climate-change/zero-in-on-scope-1-2-and-3-emissions.html" TargetMode="External"/><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3" Type="http://schemas.openxmlformats.org/officeDocument/2006/relationships/hyperlink" Target="https://ghgprotocol.org/sites/default/files/standards/Corporate-Value-Chain-Accounting-Reporing-Standard_041613_2.pdf" TargetMode="External"/><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50.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hyperlink" Target="https://eur03.safelinks.protection.outlook.com/?url=https%3A%2F%2Fwww.routledge.com%2FThe-Handbook-of-Carbon-Management-A-Step-by-Step-Guide-to-High-Impact-Climate%2FMolthan-Hill-Winfield-Howarth-Mazhar%2Fp%2Fbook%2F9781032227603&amp;data=05%7C01%7Cpetra.molthan-hill%40ntu.ac.uk%7Cd06736c7a8f44457e1c408db5b799c72%7C8acbc2c5c8ed42c78169ba438a0dbe2f%7C1%7C0%7C638204350104149098%7CUnknown%7CTWFpbGZsb3d8eyJWIjoiMC4wLjAwMDAiLCJQIjoiV2luMzIiLCJBTiI6Ik1haWwiLCJXVCI6Mn0%3D%7C3000%7C%7C%7C&amp;sdata=mG0NQbzdqoqZZqpfo%2BZlBh4zLw6zUkm3QD3zRYT14qs%3D&amp;reserved=0" TargetMode="External"/><Relationship Id="rId2" Type="http://schemas.openxmlformats.org/officeDocument/2006/relationships/image" Target="../media/image29.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hyperlink" Target="https://calc.wearealbert.org/login" TargetMode="External"/><Relationship Id="rId7" Type="http://schemas.openxmlformats.org/officeDocument/2006/relationships/hyperlink" Target="https://wearealbert.org/news-articles/" TargetMode="External"/><Relationship Id="rId2" Type="http://schemas.openxmlformats.org/officeDocument/2006/relationships/hyperlink" Target="https://wearealbert.org/" TargetMode="External"/><Relationship Id="rId1" Type="http://schemas.openxmlformats.org/officeDocument/2006/relationships/slideLayout" Target="../slideLayouts/slideLayout29.xml"/><Relationship Id="rId6" Type="http://schemas.openxmlformats.org/officeDocument/2006/relationships/hyperlink" Target="https://wearealbert.org/editorial/case-studies/" TargetMode="External"/><Relationship Id="rId5" Type="http://schemas.openxmlformats.org/officeDocument/2006/relationships/hyperlink" Target="https://wearealbert.org/production-handbook/production-tools/" TargetMode="External"/><Relationship Id="rId4" Type="http://schemas.openxmlformats.org/officeDocument/2006/relationships/hyperlink" Target="https://wearealbert.org/events/training/"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mailto:petra.molthan-hill@ntu.ac.uk"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9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routledge.com/The-Handbook-of-Carbon-Management-A-Step-by-Step-Guide-to-High-Impact-Climate/Molthan-Hill-Winfield-Howarth-Mazhar/p/book/9781032227603"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futurelearn.com/courses/climate-literacy-and-action-for-all" TargetMode="Externa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09.xml"/><Relationship Id="rId4" Type="http://schemas.openxmlformats.org/officeDocument/2006/relationships/hyperlink" Target="https://charteredcertifications.com/learning/courses/cc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54.jpg"/><Relationship Id="rId4" Type="http://schemas.openxmlformats.org/officeDocument/2006/relationships/hyperlink" Target="https://www.futurelearn.com/courses/climate-solutions-for-a-net-zero-futur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2" Type="http://schemas.openxmlformats.org/officeDocument/2006/relationships/hyperlink" Target="https://sciencebasedtargets.org/resources/files/foundations-for-net-zero-full-paper.pdf" TargetMode="Externa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slideLayout" Target="../slideLayouts/slideLayout64.xml"/><Relationship Id="rId1" Type="http://schemas.openxmlformats.org/officeDocument/2006/relationships/video" Target="https://www.youtube.com/embed/VwgbFjb6Ado?feature=oembed"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hyperlink" Target="https://drive.google.com/file/d/1oTDJg5psIEIMnFGfCar67kCK9VkwpvqF/view?usp=share_lin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4DFE8-7E94-7D42-8F57-AE1BC6C92109}"/>
              </a:ext>
            </a:extLst>
          </p:cNvPr>
          <p:cNvSpPr>
            <a:spLocks noGrp="1"/>
          </p:cNvSpPr>
          <p:nvPr>
            <p:ph type="ctrTitle"/>
          </p:nvPr>
        </p:nvSpPr>
        <p:spPr>
          <a:xfrm>
            <a:off x="114300" y="1959429"/>
            <a:ext cx="12077700" cy="2056149"/>
          </a:xfrm>
        </p:spPr>
        <p:txBody>
          <a:bodyPr>
            <a:normAutofit/>
          </a:bodyPr>
          <a:lstStyle/>
          <a:p>
            <a:pPr algn="ctr">
              <a:lnSpc>
                <a:spcPct val="115000"/>
              </a:lnSpc>
              <a:spcAft>
                <a:spcPts val="800"/>
              </a:spcAft>
            </a:pPr>
            <a:r>
              <a:rPr lang="en-GB" sz="4000" b="0" i="0" dirty="0">
                <a:solidFill>
                  <a:srgbClr val="000000"/>
                </a:solidFill>
                <a:effectLst/>
                <a:latin typeface="Calibri" panose="020F0502020204030204" pitchFamily="34" charset="0"/>
              </a:rPr>
              <a:t>Climate solutions for a Net Zero Future</a:t>
            </a:r>
            <a:br>
              <a:rPr lang="en-GB" sz="4000" b="0" i="0" dirty="0">
                <a:solidFill>
                  <a:srgbClr val="000000"/>
                </a:solidFill>
                <a:effectLst/>
                <a:latin typeface="Calibri" panose="020F0502020204030204" pitchFamily="34" charset="0"/>
              </a:rPr>
            </a:br>
            <a:r>
              <a:rPr lang="en-GB" sz="4000" b="0" i="1" dirty="0">
                <a:solidFill>
                  <a:srgbClr val="000000"/>
                </a:solidFill>
                <a:effectLst/>
                <a:latin typeface="Calibri" panose="020F0502020204030204" pitchFamily="34" charset="0"/>
              </a:rPr>
              <a:t>The RACE to a good future</a:t>
            </a:r>
            <a:br>
              <a:rPr lang="en-GB" sz="1800" dirty="0">
                <a:effectLst/>
                <a:latin typeface="Calibri" panose="020F0502020204030204" pitchFamily="34" charset="0"/>
                <a:ea typeface="Calibri" panose="020F0502020204030204" pitchFamily="34" charset="0"/>
                <a:cs typeface="Arial" panose="020B0604020202020204" pitchFamily="34" charset="0"/>
              </a:rPr>
            </a:br>
            <a:endParaRPr lang="en-US" sz="2000" dirty="0"/>
          </a:p>
        </p:txBody>
      </p:sp>
      <p:sp>
        <p:nvSpPr>
          <p:cNvPr id="3" name="Subtitle 2">
            <a:extLst>
              <a:ext uri="{FF2B5EF4-FFF2-40B4-BE49-F238E27FC236}">
                <a16:creationId xmlns:a16="http://schemas.microsoft.com/office/drawing/2014/main" id="{6A8E7974-55B9-AA4E-BF3A-6C5D6E054143}"/>
              </a:ext>
            </a:extLst>
          </p:cNvPr>
          <p:cNvSpPr>
            <a:spLocks noGrp="1"/>
          </p:cNvSpPr>
          <p:nvPr>
            <p:ph type="subTitle" idx="1"/>
          </p:nvPr>
        </p:nvSpPr>
        <p:spPr>
          <a:xfrm>
            <a:off x="114300" y="4015578"/>
            <a:ext cx="11634788" cy="1538348"/>
          </a:xfrm>
        </p:spPr>
        <p:txBody>
          <a:bodyPr>
            <a:noAutofit/>
          </a:bodyPr>
          <a:lstStyle/>
          <a:p>
            <a:r>
              <a:rPr lang="en-US" sz="2000" dirty="0"/>
              <a:t>Prof Dr Petra Molthan-Hill </a:t>
            </a:r>
          </a:p>
          <a:p>
            <a:r>
              <a:rPr lang="en-GB" sz="2000" dirty="0"/>
              <a:t>Co-Chair UN PRME Working Group on Climate Change &amp; the Environment </a:t>
            </a:r>
          </a:p>
          <a:p>
            <a:r>
              <a:rPr lang="en-GB" sz="2000" dirty="0"/>
              <a:t>Professor of Sustainable Management and Education for Sustainable Development</a:t>
            </a:r>
          </a:p>
          <a:p>
            <a:r>
              <a:rPr lang="en-US" sz="2000" dirty="0"/>
              <a:t>Nottingham Business School, Nottingham Trent University, UK</a:t>
            </a:r>
          </a:p>
        </p:txBody>
      </p:sp>
      <p:sp>
        <p:nvSpPr>
          <p:cNvPr id="5" name="Date Placeholder 3">
            <a:extLst>
              <a:ext uri="{FF2B5EF4-FFF2-40B4-BE49-F238E27FC236}">
                <a16:creationId xmlns:a16="http://schemas.microsoft.com/office/drawing/2014/main" id="{EDD29188-3675-A942-AEBA-40F0F7643B91}"/>
              </a:ext>
            </a:extLst>
          </p:cNvPr>
          <p:cNvSpPr>
            <a:spLocks noGrp="1"/>
          </p:cNvSpPr>
          <p:nvPr>
            <p:ph type="dt" sz="half" idx="10"/>
          </p:nvPr>
        </p:nvSpPr>
        <p:spPr>
          <a:xfrm>
            <a:off x="6275386" y="5195151"/>
            <a:ext cx="5473701" cy="358775"/>
          </a:xfrm>
          <a:prstGeom prst="rect">
            <a:avLst/>
          </a:prstGeom>
        </p:spPr>
        <p:txBody>
          <a:bodyPr/>
          <a:lstStyle/>
          <a:p>
            <a:fld id="{197342E9-89D0-D246-B0E5-635614E13D75}" type="datetime1">
              <a:rPr lang="en-GB" smtClean="0"/>
              <a:pPr/>
              <a:t>31/07/2023</a:t>
            </a:fld>
            <a:endParaRPr lang="en-US" dirty="0"/>
          </a:p>
        </p:txBody>
      </p:sp>
    </p:spTree>
    <p:extLst>
      <p:ext uri="{BB962C8B-B14F-4D97-AF65-F5344CB8AC3E}">
        <p14:creationId xmlns:p14="http://schemas.microsoft.com/office/powerpoint/2010/main" val="2383494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useBgFill="1">
        <p:nvSpPr>
          <p:cNvPr id="197" name="Rectangle 19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0" name="Picture 169">
            <a:extLst>
              <a:ext uri="{FF2B5EF4-FFF2-40B4-BE49-F238E27FC236}">
                <a16:creationId xmlns:a16="http://schemas.microsoft.com/office/drawing/2014/main" id="{8DD2D43A-2EE5-474B-E205-F3712BFA8BFE}"/>
              </a:ext>
            </a:extLst>
          </p:cNvPr>
          <p:cNvPicPr>
            <a:picLocks noChangeAspect="1"/>
          </p:cNvPicPr>
          <p:nvPr/>
        </p:nvPicPr>
        <p:blipFill rotWithShape="1">
          <a:blip r:embed="rId3"/>
          <a:srcRect l="7483" r="23371" b="2747"/>
          <a:stretch/>
        </p:blipFill>
        <p:spPr>
          <a:xfrm>
            <a:off x="3523488" y="10"/>
            <a:ext cx="8668512" cy="6857990"/>
          </a:xfrm>
          <a:prstGeom prst="rect">
            <a:avLst/>
          </a:prstGeom>
        </p:spPr>
      </p:pic>
      <p:sp>
        <p:nvSpPr>
          <p:cNvPr id="199" name="Rectangle 19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0F9DD6-4EB3-4B48-8CC5-D0B7B253DB01}"/>
              </a:ext>
            </a:extLst>
          </p:cNvPr>
          <p:cNvSpPr>
            <a:spLocks noGrp="1"/>
          </p:cNvSpPr>
          <p:nvPr>
            <p:ph type="title"/>
          </p:nvPr>
        </p:nvSpPr>
        <p:spPr>
          <a:xfrm>
            <a:off x="1131094" y="359469"/>
            <a:ext cx="3438144" cy="1124712"/>
          </a:xfrm>
        </p:spPr>
        <p:txBody>
          <a:bodyPr vert="horz" lIns="91440" tIns="45720" rIns="91440" bIns="45720" rtlCol="0" anchor="b">
            <a:normAutofit/>
          </a:bodyPr>
          <a:lstStyle/>
          <a:p>
            <a:pPr>
              <a:lnSpc>
                <a:spcPct val="90000"/>
              </a:lnSpc>
              <a:buClr>
                <a:srgbClr val="DD5A40"/>
              </a:buClr>
              <a:buSzPts val="2800"/>
            </a:pPr>
            <a:r>
              <a:rPr lang="en-US" sz="2800" b="1" dirty="0">
                <a:solidFill>
                  <a:schemeClr val="tx1"/>
                </a:solidFill>
                <a:latin typeface="+mj-lt"/>
                <a:cs typeface="+mj-cs"/>
                <a:sym typeface="Poppins"/>
              </a:rPr>
              <a:t>Project Drawdown</a:t>
            </a:r>
          </a:p>
          <a:p>
            <a:pPr>
              <a:lnSpc>
                <a:spcPct val="90000"/>
              </a:lnSpc>
              <a:buClr>
                <a:srgbClr val="000000"/>
              </a:buClr>
              <a:buSzPts val="2800"/>
            </a:pPr>
            <a:endParaRPr lang="en-US" sz="2800" b="1" dirty="0">
              <a:solidFill>
                <a:schemeClr val="tx1"/>
              </a:solidFill>
              <a:latin typeface="+mj-lt"/>
              <a:cs typeface="+mj-cs"/>
              <a:sym typeface="Poppins"/>
            </a:endParaRPr>
          </a:p>
        </p:txBody>
      </p:sp>
      <p:sp>
        <p:nvSpPr>
          <p:cNvPr id="201" name="Rectangle 20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3" name="Rectangle 20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F3CEEB5-A120-4809-A9E3-91F37E42545D}"/>
              </a:ext>
            </a:extLst>
          </p:cNvPr>
          <p:cNvSpPr>
            <a:spLocks noGrp="1"/>
          </p:cNvSpPr>
          <p:nvPr>
            <p:ph sz="half" idx="1"/>
          </p:nvPr>
        </p:nvSpPr>
        <p:spPr>
          <a:xfrm>
            <a:off x="371093" y="1300163"/>
            <a:ext cx="5943981" cy="3750744"/>
          </a:xfrm>
        </p:spPr>
        <p:txBody>
          <a:bodyPr vert="horz" lIns="91440" tIns="45720" rIns="91440" bIns="45720" rtlCol="0" anchor="t">
            <a:noAutofit/>
          </a:bodyPr>
          <a:lstStyle/>
          <a:p>
            <a:pPr marL="0" indent="0">
              <a:lnSpc>
                <a:spcPct val="90000"/>
              </a:lnSpc>
              <a:buClr>
                <a:srgbClr val="000000"/>
              </a:buClr>
              <a:buSzPts val="1100"/>
              <a:buNone/>
            </a:pPr>
            <a:r>
              <a:rPr lang="en-US" sz="1800" dirty="0">
                <a:latin typeface="+mn-lt"/>
                <a:cs typeface="+mn-cs"/>
                <a:sym typeface="Poppins"/>
              </a:rPr>
              <a:t>An excellent resource to familiarize yourself with the solutions and pathways to get us to Net Zero </a:t>
            </a:r>
            <a:r>
              <a:rPr lang="en-US" sz="1800" u="sng" dirty="0">
                <a:latin typeface="+mn-lt"/>
                <a:cs typeface="+mn-cs"/>
                <a:sym typeface="Poppins"/>
                <a:hlinkClick r:id="rId4">
                  <a:extLst>
                    <a:ext uri="{A12FA001-AC4F-418D-AE19-62706E023703}">
                      <ahyp:hlinkClr xmlns:ahyp="http://schemas.microsoft.com/office/drawing/2018/hyperlinkcolor" val="tx"/>
                    </a:ext>
                  </a:extLst>
                </a:hlinkClick>
              </a:rPr>
              <a:t>https://www.drawdown.org/</a:t>
            </a:r>
            <a:r>
              <a:rPr lang="en-US" sz="1800" dirty="0">
                <a:latin typeface="+mn-lt"/>
                <a:cs typeface="+mn-cs"/>
                <a:sym typeface="Poppins"/>
              </a:rPr>
              <a:t> </a:t>
            </a:r>
          </a:p>
          <a:p>
            <a:pPr marL="0" indent="0">
              <a:lnSpc>
                <a:spcPct val="90000"/>
              </a:lnSpc>
              <a:buClr>
                <a:srgbClr val="000000"/>
              </a:buClr>
              <a:buSzPts val="1100"/>
              <a:buNone/>
            </a:pPr>
            <a:r>
              <a:rPr lang="en-US" sz="1800" dirty="0">
                <a:latin typeface="+mn-lt"/>
                <a:cs typeface="+mn-cs"/>
                <a:sym typeface="Poppins"/>
              </a:rPr>
              <a:t>Their aim is to showcase the solutions that will help use to literally draw down the global temperature. In their own words, they describe themselves as conducting an: “ongoing review and analysis of practices and technologies that are able to reduce greenhouse gas concentrations in Earth’s atmosphere”</a:t>
            </a:r>
          </a:p>
          <a:p>
            <a:pPr>
              <a:lnSpc>
                <a:spcPct val="90000"/>
              </a:lnSpc>
              <a:buClr>
                <a:srgbClr val="000000"/>
              </a:buClr>
              <a:buSzPts val="1100"/>
              <a:buFont typeface="Arial" panose="020B0604020202020204" pitchFamily="34" charset="0"/>
              <a:buChar char="•"/>
            </a:pPr>
            <a:endParaRPr lang="en-US" sz="1800" dirty="0">
              <a:latin typeface="+mn-lt"/>
              <a:cs typeface="+mn-cs"/>
              <a:sym typeface="Poppins"/>
            </a:endParaRPr>
          </a:p>
          <a:p>
            <a:pPr marL="0" indent="0">
              <a:lnSpc>
                <a:spcPct val="90000"/>
              </a:lnSpc>
              <a:buClr>
                <a:srgbClr val="000000"/>
              </a:buClr>
              <a:buSzPts val="1100"/>
              <a:buNone/>
            </a:pPr>
            <a:r>
              <a:rPr lang="en-US" sz="1800" dirty="0">
                <a:latin typeface="+mn-lt"/>
                <a:cs typeface="+mn-cs"/>
                <a:sym typeface="Poppins"/>
              </a:rPr>
              <a:t>Project Drawdown focuses on solutions that are:</a:t>
            </a:r>
          </a:p>
          <a:p>
            <a:pPr>
              <a:lnSpc>
                <a:spcPct val="90000"/>
              </a:lnSpc>
              <a:buClr>
                <a:srgbClr val="000000"/>
              </a:buClr>
              <a:buSzPts val="1100"/>
              <a:buFont typeface="Arial" panose="020B0604020202020204" pitchFamily="34" charset="0"/>
              <a:buChar char="•"/>
            </a:pPr>
            <a:r>
              <a:rPr lang="en-US" sz="1800" dirty="0">
                <a:latin typeface="+mn-lt"/>
                <a:cs typeface="+mn-cs"/>
                <a:sym typeface="Poppins"/>
              </a:rPr>
              <a:t>currently available, growing in scale, financially viable </a:t>
            </a:r>
          </a:p>
          <a:p>
            <a:pPr>
              <a:lnSpc>
                <a:spcPct val="90000"/>
              </a:lnSpc>
              <a:buClr>
                <a:srgbClr val="000000"/>
              </a:buClr>
              <a:buSzPts val="1100"/>
              <a:buFont typeface="Arial" panose="020B0604020202020204" pitchFamily="34" charset="0"/>
              <a:buChar char="•"/>
            </a:pPr>
            <a:r>
              <a:rPr lang="en-US" sz="1800" dirty="0">
                <a:latin typeface="+mn-lt"/>
                <a:cs typeface="+mn-cs"/>
                <a:sym typeface="Poppins"/>
              </a:rPr>
              <a:t>able to have a net positive impact</a:t>
            </a:r>
          </a:p>
          <a:p>
            <a:pPr marL="0" indent="0">
              <a:lnSpc>
                <a:spcPct val="90000"/>
              </a:lnSpc>
              <a:buClr>
                <a:srgbClr val="000000"/>
              </a:buClr>
              <a:buSzPts val="1200"/>
              <a:buNone/>
            </a:pPr>
            <a:r>
              <a:rPr lang="en-US" sz="1800" dirty="0">
                <a:latin typeface="+mn-lt"/>
                <a:cs typeface="+mn-cs"/>
                <a:sym typeface="Poppins"/>
              </a:rPr>
              <a:t>Each solution reduces greenhouse gases by avoiding emissions and/or by sequestering carbon dioxide already in the atmosphere. </a:t>
            </a:r>
          </a:p>
          <a:p>
            <a:pPr>
              <a:lnSpc>
                <a:spcPct val="90000"/>
              </a:lnSpc>
              <a:buClr>
                <a:srgbClr val="000000"/>
              </a:buClr>
              <a:buSzPts val="1200"/>
              <a:buFont typeface="Arial" panose="020B0604020202020204" pitchFamily="34" charset="0"/>
              <a:buChar char="•"/>
            </a:pPr>
            <a:r>
              <a:rPr lang="en-US" sz="1800" u="sng" dirty="0">
                <a:latin typeface="+mn-lt"/>
                <a:cs typeface="+mn-cs"/>
                <a:sym typeface="Poppins"/>
                <a:hlinkClick r:id="rId5">
                  <a:extLst>
                    <a:ext uri="{A12FA001-AC4F-418D-AE19-62706E023703}">
                      <ahyp:hlinkClr xmlns:ahyp="http://schemas.microsoft.com/office/drawing/2018/hyperlinkcolor" val="tx"/>
                    </a:ext>
                  </a:extLst>
                </a:hlinkClick>
              </a:rPr>
              <a:t>https://drawdown.org/solutions</a:t>
            </a:r>
            <a:r>
              <a:rPr lang="en-US" sz="1800" dirty="0">
                <a:latin typeface="+mn-lt"/>
                <a:cs typeface="+mn-cs"/>
                <a:sym typeface="Poppins"/>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98CD7BC-C0D8-41C5-85CF-7CF7538531B3}"/>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lnSpc>
                <a:spcPct val="90000"/>
              </a:lnSpc>
            </a:pPr>
            <a:r>
              <a:rPr lang="en-US" sz="3600">
                <a:solidFill>
                  <a:schemeClr val="tx1">
                    <a:lumMod val="85000"/>
                    <a:lumOff val="15000"/>
                  </a:schemeClr>
                </a:solidFill>
                <a:latin typeface="+mj-lt"/>
                <a:cs typeface="+mj-cs"/>
              </a:rPr>
              <a:t>Scope 1-3</a:t>
            </a:r>
          </a:p>
        </p:txBody>
      </p:sp>
      <p:sp>
        <p:nvSpPr>
          <p:cNvPr id="4" name="Content Placeholder 3">
            <a:extLst>
              <a:ext uri="{FF2B5EF4-FFF2-40B4-BE49-F238E27FC236}">
                <a16:creationId xmlns:a16="http://schemas.microsoft.com/office/drawing/2014/main" id="{26CF4B57-821A-47D0-8AAD-5593514568B4}"/>
              </a:ext>
            </a:extLst>
          </p:cNvPr>
          <p:cNvSpPr>
            <a:spLocks noGrp="1"/>
          </p:cNvSpPr>
          <p:nvPr>
            <p:ph idx="1"/>
          </p:nvPr>
        </p:nvSpPr>
        <p:spPr>
          <a:xfrm>
            <a:off x="2426447" y="6019391"/>
            <a:ext cx="7315199" cy="365125"/>
          </a:xfrm>
        </p:spPr>
        <p:txBody>
          <a:bodyPr vert="horz" lIns="91440" tIns="45720" rIns="91440" bIns="45720" rtlCol="0" anchor="t">
            <a:normAutofit/>
          </a:bodyPr>
          <a:lstStyle/>
          <a:p>
            <a:pPr marL="0" indent="0" algn="ctr">
              <a:lnSpc>
                <a:spcPct val="90000"/>
              </a:lnSpc>
              <a:buNone/>
            </a:pPr>
            <a:r>
              <a:rPr lang="en-US" sz="1600">
                <a:solidFill>
                  <a:schemeClr val="tx1">
                    <a:lumMod val="85000"/>
                    <a:lumOff val="15000"/>
                  </a:schemeClr>
                </a:solidFill>
                <a:latin typeface="+mn-lt"/>
                <a:cs typeface="+mn-cs"/>
              </a:rPr>
              <a:t>How much control you have…..</a:t>
            </a:r>
          </a:p>
        </p:txBody>
      </p:sp>
      <p:pic>
        <p:nvPicPr>
          <p:cNvPr id="6" name="Google Shape;113;p8">
            <a:extLst>
              <a:ext uri="{FF2B5EF4-FFF2-40B4-BE49-F238E27FC236}">
                <a16:creationId xmlns:a16="http://schemas.microsoft.com/office/drawing/2014/main" id="{3731F706-4A40-4711-9F98-21503C8C6917}"/>
              </a:ext>
            </a:extLst>
          </p:cNvPr>
          <p:cNvPicPr preferRelativeResize="0">
            <a:picLocks noGrp="1"/>
          </p:cNvPicPr>
          <p:nvPr>
            <p:ph idx="12"/>
          </p:nvPr>
        </p:nvPicPr>
        <p:blipFill rotWithShape="1">
          <a:blip r:embed="rId3"/>
          <a:srcRect t="17691" b="6274"/>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p:spPr>
      </p:pic>
    </p:spTree>
    <p:extLst>
      <p:ext uri="{BB962C8B-B14F-4D97-AF65-F5344CB8AC3E}">
        <p14:creationId xmlns:p14="http://schemas.microsoft.com/office/powerpoint/2010/main" val="417917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9D36B3-23EB-4FB2-886B-7DC6F6E1F5A4}"/>
              </a:ext>
            </a:extLst>
          </p:cNvPr>
          <p:cNvSpPr>
            <a:spLocks noGrp="1"/>
          </p:cNvSpPr>
          <p:nvPr>
            <p:ph sz="half" idx="2"/>
          </p:nvPr>
        </p:nvSpPr>
        <p:spPr>
          <a:xfrm>
            <a:off x="442914" y="1802084"/>
            <a:ext cx="11306174" cy="3895454"/>
          </a:xfrm>
        </p:spPr>
        <p:txBody>
          <a:bodyPr>
            <a:normAutofit fontScale="85000" lnSpcReduction="20000"/>
          </a:bodyPr>
          <a:lstStyle/>
          <a:p>
            <a:pPr marL="0" indent="0">
              <a:buNone/>
            </a:pPr>
            <a:r>
              <a:rPr lang="en-GB" sz="2600" b="1" i="0" dirty="0">
                <a:solidFill>
                  <a:srgbClr val="000000"/>
                </a:solidFill>
                <a:effectLst/>
                <a:latin typeface="Open Sans" panose="020B0606030504020204" pitchFamily="34" charset="0"/>
              </a:rPr>
              <a:t>Scope 1 </a:t>
            </a:r>
            <a:r>
              <a:rPr lang="en-GB" sz="2600" b="0" i="0" dirty="0">
                <a:solidFill>
                  <a:srgbClr val="000000"/>
                </a:solidFill>
                <a:effectLst/>
                <a:latin typeface="Open Sans" panose="020B0606030504020204" pitchFamily="34" charset="0"/>
              </a:rPr>
              <a:t>— This one covers the Green House Gas (GHG) emissions that a company makes directly — for example while running its boilers and vehicles. (</a:t>
            </a:r>
            <a:r>
              <a:rPr lang="en-GB" sz="2600" u="sng" dirty="0">
                <a:solidFill>
                  <a:srgbClr val="0563C1"/>
                </a:solidFill>
                <a:effectLst/>
                <a:latin typeface="Calibri" panose="020F0502020204030204" pitchFamily="34" charset="0"/>
                <a:ea typeface="Yu Mincho" panose="02020400000000000000" pitchFamily="18" charset="-128"/>
                <a:cs typeface="Arial" panose="020B0604020202020204" pitchFamily="34" charset="0"/>
                <a:hlinkClick r:id="rId2"/>
              </a:rPr>
              <a:t>https://www2.deloitte.com/uk/en/focus/climate-change/zero-in-on-scope-1-2-and-3-emissions.html</a:t>
            </a:r>
            <a:r>
              <a:rPr lang="en-GB" sz="2600" dirty="0">
                <a:effectLst/>
                <a:latin typeface="Calibri" panose="020F0502020204030204" pitchFamily="34" charset="0"/>
                <a:ea typeface="Yu Mincho" panose="02020400000000000000" pitchFamily="18" charset="-128"/>
                <a:cs typeface="Arial" panose="020B0604020202020204" pitchFamily="34" charset="0"/>
              </a:rPr>
              <a:t> )</a:t>
            </a:r>
            <a:endParaRPr lang="en-GB" sz="2600" b="0" i="0" dirty="0">
              <a:solidFill>
                <a:srgbClr val="000000"/>
              </a:solidFill>
              <a:effectLst/>
              <a:latin typeface="Open Sans" panose="020B0606030504020204" pitchFamily="34" charset="0"/>
            </a:endParaRPr>
          </a:p>
          <a:p>
            <a:r>
              <a:rPr lang="en-GB" sz="2600" i="1" dirty="0">
                <a:highlight>
                  <a:srgbClr val="FFFF00"/>
                </a:highlight>
              </a:rPr>
              <a:t>Write down anything you own: buildings, vans and ?</a:t>
            </a:r>
          </a:p>
          <a:p>
            <a:pPr marL="0" indent="0">
              <a:buNone/>
            </a:pPr>
            <a:endParaRPr lang="en-GB" sz="2600" dirty="0"/>
          </a:p>
          <a:p>
            <a:pPr marL="0" indent="0">
              <a:buNone/>
            </a:pPr>
            <a:r>
              <a:rPr lang="en-GB" sz="2600" dirty="0"/>
              <a:t>Solution Examples: </a:t>
            </a:r>
          </a:p>
          <a:p>
            <a:r>
              <a:rPr lang="en-GB" sz="2600" dirty="0"/>
              <a:t>Redesign your building e.g. using heating from one area to heat another one</a:t>
            </a:r>
          </a:p>
          <a:p>
            <a:r>
              <a:rPr lang="en-GB" sz="2600" dirty="0"/>
              <a:t>New Build: </a:t>
            </a:r>
            <a:r>
              <a:rPr lang="en-GB" sz="2600" dirty="0">
                <a:hlinkClick r:id="rId3"/>
              </a:rPr>
              <a:t>https://www.theguardian.com/environment/2022/mar/26/amory-lovins-energy-efficiency-interview-cheapest-safest-cleanest-crisis</a:t>
            </a:r>
            <a:endParaRPr lang="en-GB" sz="2600" dirty="0"/>
          </a:p>
          <a:p>
            <a:r>
              <a:rPr lang="en-GB" sz="2600" dirty="0"/>
              <a:t>Quick Wins: Use foil for your windows even in listed buildings</a:t>
            </a:r>
          </a:p>
          <a:p>
            <a:endParaRPr lang="en-GB" dirty="0"/>
          </a:p>
        </p:txBody>
      </p:sp>
      <p:sp>
        <p:nvSpPr>
          <p:cNvPr id="3" name="Title 2">
            <a:extLst>
              <a:ext uri="{FF2B5EF4-FFF2-40B4-BE49-F238E27FC236}">
                <a16:creationId xmlns:a16="http://schemas.microsoft.com/office/drawing/2014/main" id="{E7E912A0-A468-4B1E-B836-E8E2793C378B}"/>
              </a:ext>
            </a:extLst>
          </p:cNvPr>
          <p:cNvSpPr>
            <a:spLocks noGrp="1"/>
          </p:cNvSpPr>
          <p:nvPr>
            <p:ph type="title"/>
          </p:nvPr>
        </p:nvSpPr>
        <p:spPr/>
        <p:txBody>
          <a:bodyPr/>
          <a:lstStyle/>
          <a:p>
            <a:r>
              <a:rPr lang="en-GB" dirty="0"/>
              <a:t>Scope 1 What you own….</a:t>
            </a:r>
          </a:p>
        </p:txBody>
      </p:sp>
      <p:sp>
        <p:nvSpPr>
          <p:cNvPr id="5" name="Text Placeholder 4">
            <a:extLst>
              <a:ext uri="{FF2B5EF4-FFF2-40B4-BE49-F238E27FC236}">
                <a16:creationId xmlns:a16="http://schemas.microsoft.com/office/drawing/2014/main" id="{F3A00486-E3CF-4A7A-AFD7-DF2CC62C4EB3}"/>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056543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9D36B3-23EB-4FB2-886B-7DC6F6E1F5A4}"/>
              </a:ext>
            </a:extLst>
          </p:cNvPr>
          <p:cNvSpPr>
            <a:spLocks noGrp="1"/>
          </p:cNvSpPr>
          <p:nvPr>
            <p:ph sz="half" idx="1"/>
          </p:nvPr>
        </p:nvSpPr>
        <p:spPr/>
        <p:txBody>
          <a:bodyPr>
            <a:normAutofit fontScale="85000" lnSpcReduction="10000"/>
          </a:bodyPr>
          <a:lstStyle/>
          <a:p>
            <a:pPr marL="0" indent="0">
              <a:buNone/>
            </a:pPr>
            <a:r>
              <a:rPr lang="en-GB" b="1" i="0" dirty="0">
                <a:solidFill>
                  <a:srgbClr val="000000"/>
                </a:solidFill>
                <a:effectLst/>
                <a:latin typeface="Open Sans" panose="020B0606030504020204" pitchFamily="34" charset="0"/>
              </a:rPr>
              <a:t>Scope 2 </a:t>
            </a:r>
            <a:r>
              <a:rPr lang="en-GB" b="0" i="0" dirty="0">
                <a:solidFill>
                  <a:srgbClr val="000000"/>
                </a:solidFill>
                <a:effectLst/>
                <a:latin typeface="Open Sans" panose="020B0606030504020204" pitchFamily="34" charset="0"/>
              </a:rPr>
              <a:t>— These are the emissions an organisation makes indirectly – like when the electricity or energy it buys for heating and cooling buildings, is being produced on its behalf. (</a:t>
            </a:r>
            <a:r>
              <a:rPr lang="en-GB" sz="1800" u="sng" dirty="0">
                <a:solidFill>
                  <a:srgbClr val="0563C1"/>
                </a:solidFill>
                <a:effectLst/>
                <a:latin typeface="Calibri" panose="020F0502020204030204" pitchFamily="34" charset="0"/>
                <a:ea typeface="Yu Mincho" panose="02020400000000000000" pitchFamily="18" charset="-128"/>
                <a:cs typeface="Arial" panose="020B0604020202020204" pitchFamily="34" charset="0"/>
                <a:hlinkClick r:id="rId2"/>
              </a:rPr>
              <a:t>https://www2.deloitte.com/uk/en/focus/climate-change/zero-in-on-scope-1-2-and-3-emissions.html</a:t>
            </a:r>
            <a:r>
              <a:rPr lang="en-GB" sz="1800" dirty="0">
                <a:effectLst/>
                <a:latin typeface="Calibri" panose="020F0502020204030204" pitchFamily="34" charset="0"/>
                <a:ea typeface="Yu Mincho" panose="02020400000000000000" pitchFamily="18" charset="-128"/>
                <a:cs typeface="Arial" panose="020B0604020202020204" pitchFamily="34" charset="0"/>
              </a:rPr>
              <a:t> )</a:t>
            </a:r>
            <a:endParaRPr lang="en-GB" b="0" i="0" dirty="0">
              <a:solidFill>
                <a:srgbClr val="000000"/>
              </a:solidFill>
              <a:effectLst/>
              <a:latin typeface="Open Sans" panose="020B0606030504020204" pitchFamily="34" charset="0"/>
            </a:endParaRPr>
          </a:p>
          <a:p>
            <a:r>
              <a:rPr lang="en-GB" i="1" dirty="0">
                <a:highlight>
                  <a:srgbClr val="FFFF00"/>
                </a:highlight>
              </a:rPr>
              <a:t>Write down anything you buy from a provider e.g. energy?</a:t>
            </a:r>
          </a:p>
          <a:p>
            <a:pPr marL="0" indent="0">
              <a:buNone/>
            </a:pPr>
            <a:endParaRPr lang="en-GB" dirty="0"/>
          </a:p>
          <a:p>
            <a:pPr marL="0" indent="0">
              <a:buNone/>
            </a:pPr>
            <a:r>
              <a:rPr lang="en-GB" dirty="0"/>
              <a:t>Solution Examples: </a:t>
            </a:r>
          </a:p>
          <a:p>
            <a:r>
              <a:rPr lang="en-GB" dirty="0"/>
              <a:t>Switch to a renewable electricity provider</a:t>
            </a:r>
          </a:p>
          <a:p>
            <a:r>
              <a:rPr lang="en-GB" dirty="0"/>
              <a:t>Quick Wins: Anything that reduces your energy consumption e.g. nothing on stand-bye or install </a:t>
            </a:r>
            <a:r>
              <a:rPr lang="en-GB" sz="2800" dirty="0">
                <a:effectLst/>
                <a:latin typeface="Calibri" panose="020F0502020204030204" pitchFamily="34" charset="0"/>
                <a:ea typeface="Calibri" panose="020F0502020204030204" pitchFamily="34" charset="0"/>
              </a:rPr>
              <a:t>light sensors which allows lights to switch on and off depending on movement in the building.</a:t>
            </a:r>
            <a:endParaRPr lang="en-GB" dirty="0"/>
          </a:p>
        </p:txBody>
      </p:sp>
      <p:sp>
        <p:nvSpPr>
          <p:cNvPr id="3" name="Title 2">
            <a:extLst>
              <a:ext uri="{FF2B5EF4-FFF2-40B4-BE49-F238E27FC236}">
                <a16:creationId xmlns:a16="http://schemas.microsoft.com/office/drawing/2014/main" id="{E7E912A0-A468-4B1E-B836-E8E2793C378B}"/>
              </a:ext>
            </a:extLst>
          </p:cNvPr>
          <p:cNvSpPr>
            <a:spLocks noGrp="1"/>
          </p:cNvSpPr>
          <p:nvPr>
            <p:ph type="title"/>
          </p:nvPr>
        </p:nvSpPr>
        <p:spPr/>
        <p:txBody>
          <a:bodyPr>
            <a:normAutofit fontScale="90000"/>
          </a:bodyPr>
          <a:lstStyle/>
          <a:p>
            <a:r>
              <a:rPr lang="en-GB" dirty="0"/>
              <a:t>Scope 2 How do you buy your electricity/gas?</a:t>
            </a:r>
          </a:p>
        </p:txBody>
      </p:sp>
    </p:spTree>
    <p:extLst>
      <p:ext uri="{BB962C8B-B14F-4D97-AF65-F5344CB8AC3E}">
        <p14:creationId xmlns:p14="http://schemas.microsoft.com/office/powerpoint/2010/main" val="1619990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9D36B3-23EB-4FB2-886B-7DC6F6E1F5A4}"/>
              </a:ext>
            </a:extLst>
          </p:cNvPr>
          <p:cNvSpPr>
            <a:spLocks noGrp="1"/>
          </p:cNvSpPr>
          <p:nvPr>
            <p:ph sz="half" idx="1"/>
          </p:nvPr>
        </p:nvSpPr>
        <p:spPr>
          <a:xfrm>
            <a:off x="442913" y="1571223"/>
            <a:ext cx="11306174" cy="4126315"/>
          </a:xfrm>
        </p:spPr>
        <p:txBody>
          <a:bodyPr>
            <a:normAutofit fontScale="85000" lnSpcReduction="20000"/>
          </a:bodyPr>
          <a:lstStyle/>
          <a:p>
            <a:pPr marL="0" indent="0">
              <a:buNone/>
            </a:pPr>
            <a:r>
              <a:rPr lang="en-GB" b="1" i="0" dirty="0">
                <a:solidFill>
                  <a:srgbClr val="000000"/>
                </a:solidFill>
                <a:effectLst/>
                <a:latin typeface="Open Sans" panose="020B0606030504020204" pitchFamily="34" charset="0"/>
              </a:rPr>
              <a:t>Scope 3 </a:t>
            </a:r>
            <a:r>
              <a:rPr lang="en-GB" b="0" i="0" dirty="0">
                <a:solidFill>
                  <a:srgbClr val="000000"/>
                </a:solidFill>
                <a:effectLst/>
                <a:latin typeface="Open Sans" panose="020B0606030504020204" pitchFamily="34" charset="0"/>
              </a:rPr>
              <a:t>— In this category go all the emissions associated, not with the company itself, but that the organisation is indirectly responsible for, up and down its value chain. For example, from buying products from its suppliers, and from its products when customers use them. Emissions-wise, Scope 3 is nearly always the big one. (</a:t>
            </a:r>
            <a:r>
              <a:rPr lang="en-GB" sz="1800" u="sng" dirty="0">
                <a:solidFill>
                  <a:srgbClr val="0563C1"/>
                </a:solidFill>
                <a:effectLst/>
                <a:latin typeface="Calibri" panose="020F0502020204030204" pitchFamily="34" charset="0"/>
                <a:ea typeface="Yu Mincho" panose="02020400000000000000" pitchFamily="18" charset="-128"/>
                <a:cs typeface="Arial" panose="020B0604020202020204" pitchFamily="34" charset="0"/>
                <a:hlinkClick r:id="rId2"/>
              </a:rPr>
              <a:t>https://www2.deloitte.com/uk/en/focus/climate-change/zero-in-on-scope-1-2-and-3-emissions.html</a:t>
            </a:r>
            <a:r>
              <a:rPr lang="en-GB" sz="1800" dirty="0">
                <a:effectLst/>
                <a:latin typeface="Calibri" panose="020F0502020204030204" pitchFamily="34" charset="0"/>
                <a:ea typeface="Yu Mincho" panose="02020400000000000000" pitchFamily="18" charset="-128"/>
                <a:cs typeface="Arial" panose="020B0604020202020204" pitchFamily="34" charset="0"/>
              </a:rPr>
              <a:t> )</a:t>
            </a:r>
            <a:endParaRPr lang="en-GB" b="0" i="0" dirty="0">
              <a:solidFill>
                <a:srgbClr val="000000"/>
              </a:solidFill>
              <a:effectLst/>
              <a:latin typeface="Open Sans" panose="020B0606030504020204" pitchFamily="34" charset="0"/>
            </a:endParaRPr>
          </a:p>
          <a:p>
            <a:r>
              <a:rPr lang="en-GB" sz="3300" i="1" dirty="0">
                <a:highlight>
                  <a:srgbClr val="FFFF00"/>
                </a:highlight>
              </a:rPr>
              <a:t>Use the picture on the next slide to write down your suppliers, customers, anyone you could influence but is outside your direct control?</a:t>
            </a:r>
          </a:p>
          <a:p>
            <a:pPr marL="0" indent="0">
              <a:buNone/>
            </a:pPr>
            <a:endParaRPr lang="en-GB" dirty="0"/>
          </a:p>
          <a:p>
            <a:pPr marL="0" indent="0">
              <a:buNone/>
            </a:pPr>
            <a:r>
              <a:rPr lang="en-GB" dirty="0"/>
              <a:t>Solution Examples: </a:t>
            </a:r>
          </a:p>
          <a:p>
            <a:r>
              <a:rPr lang="en-GB" dirty="0"/>
              <a:t>Engage your suppliers to reduce emissions together</a:t>
            </a:r>
          </a:p>
          <a:p>
            <a:r>
              <a:rPr lang="en-GB" dirty="0"/>
              <a:t>Influence your tenants or customers e.g. washing at 30 C</a:t>
            </a:r>
          </a:p>
          <a:p>
            <a:endParaRPr lang="en-GB" dirty="0"/>
          </a:p>
          <a:p>
            <a:endParaRPr lang="en-GB" dirty="0"/>
          </a:p>
          <a:p>
            <a:pPr marL="0" indent="0">
              <a:buNone/>
            </a:pPr>
            <a:endParaRPr lang="en-GB" dirty="0"/>
          </a:p>
        </p:txBody>
      </p:sp>
      <p:sp>
        <p:nvSpPr>
          <p:cNvPr id="3" name="Title 2">
            <a:extLst>
              <a:ext uri="{FF2B5EF4-FFF2-40B4-BE49-F238E27FC236}">
                <a16:creationId xmlns:a16="http://schemas.microsoft.com/office/drawing/2014/main" id="{E7E912A0-A468-4B1E-B836-E8E2793C378B}"/>
              </a:ext>
            </a:extLst>
          </p:cNvPr>
          <p:cNvSpPr>
            <a:spLocks noGrp="1"/>
          </p:cNvSpPr>
          <p:nvPr>
            <p:ph type="title"/>
          </p:nvPr>
        </p:nvSpPr>
        <p:spPr>
          <a:xfrm>
            <a:off x="442911" y="431212"/>
            <a:ext cx="11547320" cy="1001983"/>
          </a:xfrm>
        </p:spPr>
        <p:txBody>
          <a:bodyPr>
            <a:noAutofit/>
          </a:bodyPr>
          <a:lstStyle/>
          <a:p>
            <a:r>
              <a:rPr lang="en-GB" sz="3600" dirty="0"/>
              <a:t>Scope 3 </a:t>
            </a:r>
            <a:br>
              <a:rPr lang="en-GB" sz="3600" dirty="0"/>
            </a:br>
            <a:r>
              <a:rPr lang="en-GB" sz="3600" dirty="0"/>
              <a:t>Not fully in your control such as suppliers etc.</a:t>
            </a:r>
          </a:p>
        </p:txBody>
      </p:sp>
    </p:spTree>
    <p:extLst>
      <p:ext uri="{BB962C8B-B14F-4D97-AF65-F5344CB8AC3E}">
        <p14:creationId xmlns:p14="http://schemas.microsoft.com/office/powerpoint/2010/main" val="878908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660CE8D-E39B-4575-B538-1C628DEB0520}"/>
              </a:ext>
            </a:extLst>
          </p:cNvPr>
          <p:cNvPicPr>
            <a:picLocks noGrp="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1223889" y="800100"/>
            <a:ext cx="9580099" cy="4897438"/>
          </a:xfrm>
          <a:prstGeom prst="rect">
            <a:avLst/>
          </a:prstGeom>
          <a:noFill/>
          <a:ln>
            <a:noFill/>
          </a:ln>
        </p:spPr>
      </p:pic>
      <p:sp>
        <p:nvSpPr>
          <p:cNvPr id="5" name="TextBox 4">
            <a:extLst>
              <a:ext uri="{FF2B5EF4-FFF2-40B4-BE49-F238E27FC236}">
                <a16:creationId xmlns:a16="http://schemas.microsoft.com/office/drawing/2014/main" id="{E3E752EE-A999-46C4-BB47-D19C86FA2514}"/>
              </a:ext>
            </a:extLst>
          </p:cNvPr>
          <p:cNvSpPr txBox="1"/>
          <p:nvPr/>
        </p:nvSpPr>
        <p:spPr>
          <a:xfrm>
            <a:off x="3502855" y="6057900"/>
            <a:ext cx="7957758" cy="489857"/>
          </a:xfrm>
          <a:prstGeom prst="rect">
            <a:avLst/>
          </a:prstGeom>
          <a:noFill/>
        </p:spPr>
        <p:txBody>
          <a:bodyPr wrap="square" lIns="0" tIns="0" rIns="0" bIns="0" rtlCol="0" anchor="b" anchorCtr="0">
            <a:normAutofit fontScale="92500" lnSpcReduction="10000"/>
          </a:bodyPr>
          <a:lstStyle/>
          <a:p>
            <a:r>
              <a:rPr lang="en-GB" sz="1800" u="sng" dirty="0">
                <a:solidFill>
                  <a:srgbClr val="0563C1"/>
                </a:solidFill>
                <a:effectLst/>
                <a:latin typeface="Calibri" panose="020F0502020204030204" pitchFamily="34" charset="0"/>
                <a:ea typeface="Yu Mincho" panose="02020400000000000000" pitchFamily="18" charset="-128"/>
                <a:cs typeface="Arial" panose="020B0604020202020204" pitchFamily="34" charset="0"/>
                <a:hlinkClick r:id="rId3"/>
              </a:rPr>
              <a:t>https://ghgprotocol.org/sites/default/files/standards/Corporate-Value-Chain-Accounting-Reporing-Standard_041613_2.pdf</a:t>
            </a:r>
            <a:r>
              <a:rPr lang="en-GB" sz="1800" dirty="0">
                <a:effectLst/>
                <a:latin typeface="Calibri" panose="020F0502020204030204" pitchFamily="34" charset="0"/>
                <a:ea typeface="Yu Mincho" panose="02020400000000000000" pitchFamily="18" charset="-128"/>
                <a:cs typeface="Arial" panose="020B0604020202020204" pitchFamily="34" charset="0"/>
              </a:rPr>
              <a:t> p 10</a:t>
            </a:r>
            <a:endParaRPr lang="en-GB" dirty="0"/>
          </a:p>
        </p:txBody>
      </p:sp>
    </p:spTree>
    <p:extLst>
      <p:ext uri="{BB962C8B-B14F-4D97-AF65-F5344CB8AC3E}">
        <p14:creationId xmlns:p14="http://schemas.microsoft.com/office/powerpoint/2010/main" val="1182442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10650BA-D090-4A23-98E3-B48BBAEA9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ruits and vegetables in bags">
            <a:extLst>
              <a:ext uri="{FF2B5EF4-FFF2-40B4-BE49-F238E27FC236}">
                <a16:creationId xmlns:a16="http://schemas.microsoft.com/office/drawing/2014/main" id="{33355041-14D1-6454-38E9-4C330D443F46}"/>
              </a:ext>
            </a:extLst>
          </p:cNvPr>
          <p:cNvPicPr>
            <a:picLocks noChangeAspect="1"/>
          </p:cNvPicPr>
          <p:nvPr/>
        </p:nvPicPr>
        <p:blipFill rotWithShape="1">
          <a:blip r:embed="rId2"/>
          <a:srcRect l="34470" r="8566" b="-2"/>
          <a:stretch/>
        </p:blipFill>
        <p:spPr>
          <a:xfrm>
            <a:off x="-9527" y="3725"/>
            <a:ext cx="5846165" cy="6850548"/>
          </a:xfrm>
          <a:prstGeom prst="rect">
            <a:avLst/>
          </a:prstGeom>
        </p:spPr>
      </p:pic>
      <p:grpSp>
        <p:nvGrpSpPr>
          <p:cNvPr id="32" name="Group 31">
            <a:extLst>
              <a:ext uri="{FF2B5EF4-FFF2-40B4-BE49-F238E27FC236}">
                <a16:creationId xmlns:a16="http://schemas.microsoft.com/office/drawing/2014/main" id="{FFB939B9-73CE-4644-87BB-72AEBF0011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27" y="-6558"/>
            <a:ext cx="6254832" cy="6874766"/>
            <a:chOff x="-9149" y="3725"/>
            <a:chExt cx="6254832" cy="6887203"/>
          </a:xfrm>
        </p:grpSpPr>
        <p:sp>
          <p:nvSpPr>
            <p:cNvPr id="33" name="Freeform: Shape 32">
              <a:extLst>
                <a:ext uri="{FF2B5EF4-FFF2-40B4-BE49-F238E27FC236}">
                  <a16:creationId xmlns:a16="http://schemas.microsoft.com/office/drawing/2014/main" id="{15F2A0CF-7879-4629-AC2B-4069D77A3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8645"/>
              <a:ext cx="5933139" cy="6387893"/>
            </a:xfrm>
            <a:custGeom>
              <a:avLst/>
              <a:gdLst>
                <a:gd name="connsiteX0" fmla="*/ 5852909 w 5933139"/>
                <a:gd name="connsiteY0" fmla="*/ 2469528 h 6335678"/>
                <a:gd name="connsiteX1" fmla="*/ 5830799 w 5933139"/>
                <a:gd name="connsiteY1" fmla="*/ 2394015 h 6335678"/>
                <a:gd name="connsiteX2" fmla="*/ 5805878 w 5933139"/>
                <a:gd name="connsiteY2" fmla="*/ 2319439 h 6335678"/>
                <a:gd name="connsiteX3" fmla="*/ 5778708 w 5933139"/>
                <a:gd name="connsiteY3" fmla="*/ 2245800 h 6335678"/>
                <a:gd name="connsiteX4" fmla="*/ 5652978 w 5933139"/>
                <a:gd name="connsiteY4" fmla="*/ 1959675 h 6335678"/>
                <a:gd name="connsiteX5" fmla="*/ 5327691 w 5933139"/>
                <a:gd name="connsiteY5" fmla="*/ 1432958 h 6335678"/>
                <a:gd name="connsiteX6" fmla="*/ 4921458 w 5933139"/>
                <a:gd name="connsiteY6" fmla="*/ 973322 h 6335678"/>
                <a:gd name="connsiteX7" fmla="*/ 4450018 w 5933139"/>
                <a:gd name="connsiteY7" fmla="*/ 586764 h 6335678"/>
                <a:gd name="connsiteX8" fmla="*/ 4193311 w 5933139"/>
                <a:gd name="connsiteY8" fmla="*/ 423558 h 6335678"/>
                <a:gd name="connsiteX9" fmla="*/ 3924237 w 5933139"/>
                <a:gd name="connsiteY9" fmla="*/ 281901 h 6335678"/>
                <a:gd name="connsiteX10" fmla="*/ 3352175 w 5933139"/>
                <a:gd name="connsiteY10" fmla="*/ 75786 h 6335678"/>
                <a:gd name="connsiteX11" fmla="*/ 3051997 w 5933139"/>
                <a:gd name="connsiteY11" fmla="*/ 19011 h 6335678"/>
                <a:gd name="connsiteX12" fmla="*/ 2745823 w 5933139"/>
                <a:gd name="connsiteY12" fmla="*/ 86 h 6335678"/>
                <a:gd name="connsiteX13" fmla="*/ 2141720 w 5933139"/>
                <a:gd name="connsiteY13" fmla="*/ 55550 h 6335678"/>
                <a:gd name="connsiteX14" fmla="*/ 1551295 w 5933139"/>
                <a:gd name="connsiteY14" fmla="*/ 216319 h 6335678"/>
                <a:gd name="connsiteX15" fmla="*/ 1001718 w 5933139"/>
                <a:gd name="connsiteY15" fmla="*/ 498134 h 6335678"/>
                <a:gd name="connsiteX16" fmla="*/ 754755 w 5933139"/>
                <a:gd name="connsiteY16" fmla="*/ 685886 h 6335678"/>
                <a:gd name="connsiteX17" fmla="*/ 533462 w 5933139"/>
                <a:gd name="connsiteY17" fmla="*/ 903056 h 6335678"/>
                <a:gd name="connsiteX18" fmla="*/ 0 w 5933139"/>
                <a:gd name="connsiteY18" fmla="*/ 1646568 h 6335678"/>
                <a:gd name="connsiteX19" fmla="*/ 0 w 5933139"/>
                <a:gd name="connsiteY19" fmla="*/ 4709059 h 6335678"/>
                <a:gd name="connsiteX20" fmla="*/ 120671 w 5933139"/>
                <a:gd name="connsiteY20" fmla="*/ 4907491 h 6335678"/>
                <a:gd name="connsiteX21" fmla="*/ 507979 w 5933139"/>
                <a:gd name="connsiteY21" fmla="*/ 5384178 h 6335678"/>
                <a:gd name="connsiteX22" fmla="*/ 972112 w 5933139"/>
                <a:gd name="connsiteY22" fmla="*/ 5778607 h 6335678"/>
                <a:gd name="connsiteX23" fmla="*/ 1229943 w 5933139"/>
                <a:gd name="connsiteY23" fmla="*/ 5939939 h 6335678"/>
                <a:gd name="connsiteX24" fmla="*/ 1502389 w 5933139"/>
                <a:gd name="connsiteY24" fmla="*/ 6073913 h 6335678"/>
                <a:gd name="connsiteX25" fmla="*/ 2673870 w 5933139"/>
                <a:gd name="connsiteY25" fmla="*/ 6333993 h 6335678"/>
                <a:gd name="connsiteX26" fmla="*/ 2749196 w 5933139"/>
                <a:gd name="connsiteY26" fmla="*/ 6335679 h 6335678"/>
                <a:gd name="connsiteX27" fmla="*/ 2787983 w 5933139"/>
                <a:gd name="connsiteY27" fmla="*/ 6335492 h 6335678"/>
                <a:gd name="connsiteX28" fmla="*/ 2826770 w 5933139"/>
                <a:gd name="connsiteY28" fmla="*/ 6334368 h 6335678"/>
                <a:gd name="connsiteX29" fmla="*/ 2981918 w 5933139"/>
                <a:gd name="connsiteY29" fmla="*/ 6319939 h 6335678"/>
                <a:gd name="connsiteX30" fmla="*/ 3285282 w 5933139"/>
                <a:gd name="connsiteY30" fmla="*/ 6241803 h 6335678"/>
                <a:gd name="connsiteX31" fmla="*/ 3566347 w 5933139"/>
                <a:gd name="connsiteY31" fmla="*/ 6104831 h 6335678"/>
                <a:gd name="connsiteX32" fmla="*/ 3818369 w 5933139"/>
                <a:gd name="connsiteY32" fmla="*/ 5926823 h 6335678"/>
                <a:gd name="connsiteX33" fmla="*/ 4044908 w 5933139"/>
                <a:gd name="connsiteY33" fmla="*/ 5726329 h 6335678"/>
                <a:gd name="connsiteX34" fmla="*/ 4151151 w 5933139"/>
                <a:gd name="connsiteY34" fmla="*/ 5622147 h 6335678"/>
                <a:gd name="connsiteX35" fmla="*/ 4253834 w 5933139"/>
                <a:gd name="connsiteY35" fmla="*/ 5516841 h 6335678"/>
                <a:gd name="connsiteX36" fmla="*/ 4452453 w 5933139"/>
                <a:gd name="connsiteY36" fmla="*/ 5306979 h 6335678"/>
                <a:gd name="connsiteX37" fmla="*/ 4548578 w 5933139"/>
                <a:gd name="connsiteY37" fmla="*/ 5202797 h 6335678"/>
                <a:gd name="connsiteX38" fmla="*/ 4596546 w 5933139"/>
                <a:gd name="connsiteY38" fmla="*/ 5151456 h 6335678"/>
                <a:gd name="connsiteX39" fmla="*/ 4643016 w 5933139"/>
                <a:gd name="connsiteY39" fmla="*/ 5103300 h 6335678"/>
                <a:gd name="connsiteX40" fmla="*/ 4739515 w 5933139"/>
                <a:gd name="connsiteY40" fmla="*/ 5013172 h 6335678"/>
                <a:gd name="connsiteX41" fmla="*/ 4842198 w 5933139"/>
                <a:gd name="connsiteY41" fmla="*/ 4930164 h 6335678"/>
                <a:gd name="connsiteX42" fmla="*/ 5071360 w 5933139"/>
                <a:gd name="connsiteY42" fmla="*/ 4780449 h 6335678"/>
                <a:gd name="connsiteX43" fmla="*/ 5332001 w 5933139"/>
                <a:gd name="connsiteY43" fmla="*/ 4615932 h 6335678"/>
                <a:gd name="connsiteX44" fmla="*/ 5397396 w 5933139"/>
                <a:gd name="connsiteY44" fmla="*/ 4563655 h 6335678"/>
                <a:gd name="connsiteX45" fmla="*/ 5459417 w 5933139"/>
                <a:gd name="connsiteY45" fmla="*/ 4505380 h 6335678"/>
                <a:gd name="connsiteX46" fmla="*/ 5567159 w 5933139"/>
                <a:gd name="connsiteY46" fmla="*/ 4374029 h 6335678"/>
                <a:gd name="connsiteX47" fmla="*/ 5651292 w 5933139"/>
                <a:gd name="connsiteY47" fmla="*/ 4231810 h 6335678"/>
                <a:gd name="connsiteX48" fmla="*/ 5716686 w 5933139"/>
                <a:gd name="connsiteY48" fmla="*/ 4085655 h 6335678"/>
                <a:gd name="connsiteX49" fmla="*/ 5820681 w 5933139"/>
                <a:gd name="connsiteY49" fmla="*/ 3791848 h 6335678"/>
                <a:gd name="connsiteX50" fmla="*/ 5898629 w 5933139"/>
                <a:gd name="connsiteY50" fmla="*/ 3487922 h 6335678"/>
                <a:gd name="connsiteX51" fmla="*/ 5932170 w 5933139"/>
                <a:gd name="connsiteY51" fmla="*/ 3174066 h 6335678"/>
                <a:gd name="connsiteX52" fmla="*/ 5872209 w 5933139"/>
                <a:gd name="connsiteY52" fmla="*/ 2545978 h 6335678"/>
                <a:gd name="connsiteX53" fmla="*/ 5852909 w 5933139"/>
                <a:gd name="connsiteY53" fmla="*/ 2469528 h 6335678"/>
                <a:gd name="connsiteX54" fmla="*/ 5507386 w 5933139"/>
                <a:gd name="connsiteY54" fmla="*/ 3724580 h 6335678"/>
                <a:gd name="connsiteX55" fmla="*/ 5453609 w 5933139"/>
                <a:gd name="connsiteY55" fmla="*/ 3989906 h 6335678"/>
                <a:gd name="connsiteX56" fmla="*/ 5344181 w 5933139"/>
                <a:gd name="connsiteY56" fmla="*/ 4220380 h 6335678"/>
                <a:gd name="connsiteX57" fmla="*/ 5171419 w 5933139"/>
                <a:gd name="connsiteY57" fmla="*/ 4388644 h 6335678"/>
                <a:gd name="connsiteX58" fmla="*/ 5057868 w 5933139"/>
                <a:gd name="connsiteY58" fmla="*/ 4453851 h 6335678"/>
                <a:gd name="connsiteX59" fmla="*/ 4930265 w 5933139"/>
                <a:gd name="connsiteY59" fmla="*/ 4516810 h 6335678"/>
                <a:gd name="connsiteX60" fmla="*/ 4660067 w 5933139"/>
                <a:gd name="connsiteY60" fmla="*/ 4664276 h 6335678"/>
                <a:gd name="connsiteX61" fmla="*/ 4408794 w 5933139"/>
                <a:gd name="connsiteY61" fmla="*/ 4857836 h 6335678"/>
                <a:gd name="connsiteX62" fmla="*/ 4352207 w 5933139"/>
                <a:gd name="connsiteY62" fmla="*/ 4911988 h 6335678"/>
                <a:gd name="connsiteX63" fmla="*/ 4299366 w 5933139"/>
                <a:gd name="connsiteY63" fmla="*/ 4965390 h 6335678"/>
                <a:gd name="connsiteX64" fmla="*/ 4197621 w 5933139"/>
                <a:gd name="connsiteY64" fmla="*/ 5074257 h 6335678"/>
                <a:gd name="connsiteX65" fmla="*/ 4008744 w 5933139"/>
                <a:gd name="connsiteY65" fmla="*/ 5297985 h 6335678"/>
                <a:gd name="connsiteX66" fmla="*/ 3917304 w 5933139"/>
                <a:gd name="connsiteY66" fmla="*/ 5409100 h 6335678"/>
                <a:gd name="connsiteX67" fmla="*/ 3826052 w 5933139"/>
                <a:gd name="connsiteY67" fmla="*/ 5518153 h 6335678"/>
                <a:gd name="connsiteX68" fmla="*/ 3637925 w 5933139"/>
                <a:gd name="connsiteY68" fmla="*/ 5725017 h 6335678"/>
                <a:gd name="connsiteX69" fmla="*/ 3433497 w 5933139"/>
                <a:gd name="connsiteY69" fmla="*/ 5906586 h 6335678"/>
                <a:gd name="connsiteX70" fmla="*/ 3204522 w 5933139"/>
                <a:gd name="connsiteY70" fmla="*/ 6046744 h 6335678"/>
                <a:gd name="connsiteX71" fmla="*/ 2950439 w 5933139"/>
                <a:gd name="connsiteY71" fmla="*/ 6129190 h 6335678"/>
                <a:gd name="connsiteX72" fmla="*/ 2816839 w 5933139"/>
                <a:gd name="connsiteY72" fmla="*/ 6146428 h 6335678"/>
                <a:gd name="connsiteX73" fmla="*/ 2749009 w 5933139"/>
                <a:gd name="connsiteY73" fmla="*/ 6149051 h 6335678"/>
                <a:gd name="connsiteX74" fmla="*/ 2678930 w 5933139"/>
                <a:gd name="connsiteY74" fmla="*/ 6148677 h 6335678"/>
                <a:gd name="connsiteX75" fmla="*/ 2125793 w 5933139"/>
                <a:gd name="connsiteY75" fmla="*/ 6065481 h 6335678"/>
                <a:gd name="connsiteX76" fmla="*/ 1610506 w 5933139"/>
                <a:gd name="connsiteY76" fmla="*/ 5851310 h 6335678"/>
                <a:gd name="connsiteX77" fmla="*/ 1373099 w 5933139"/>
                <a:gd name="connsiteY77" fmla="*/ 5706279 h 6335678"/>
                <a:gd name="connsiteX78" fmla="*/ 1315949 w 5933139"/>
                <a:gd name="connsiteY78" fmla="*/ 5666743 h 6335678"/>
                <a:gd name="connsiteX79" fmla="*/ 1259923 w 5933139"/>
                <a:gd name="connsiteY79" fmla="*/ 5625894 h 6335678"/>
                <a:gd name="connsiteX80" fmla="*/ 1204647 w 5933139"/>
                <a:gd name="connsiteY80" fmla="*/ 5583922 h 6335678"/>
                <a:gd name="connsiteX81" fmla="*/ 1150308 w 5933139"/>
                <a:gd name="connsiteY81" fmla="*/ 5540826 h 6335678"/>
                <a:gd name="connsiteX82" fmla="*/ 751569 w 5933139"/>
                <a:gd name="connsiteY82" fmla="*/ 5158015 h 6335678"/>
                <a:gd name="connsiteX83" fmla="*/ 663315 w 5933139"/>
                <a:gd name="connsiteY83" fmla="*/ 5052146 h 6335678"/>
                <a:gd name="connsiteX84" fmla="*/ 580869 w 5933139"/>
                <a:gd name="connsiteY84" fmla="*/ 4942718 h 6335678"/>
                <a:gd name="connsiteX85" fmla="*/ 432279 w 5933139"/>
                <a:gd name="connsiteY85" fmla="*/ 4713369 h 6335678"/>
                <a:gd name="connsiteX86" fmla="*/ 205553 w 5933139"/>
                <a:gd name="connsiteY86" fmla="*/ 4219443 h 6335678"/>
                <a:gd name="connsiteX87" fmla="*/ 79448 w 5933139"/>
                <a:gd name="connsiteY87" fmla="*/ 3693850 h 6335678"/>
                <a:gd name="connsiteX88" fmla="*/ 53590 w 5933139"/>
                <a:gd name="connsiteY88" fmla="*/ 3425339 h 6335678"/>
                <a:gd name="connsiteX89" fmla="*/ 49655 w 5933139"/>
                <a:gd name="connsiteY89" fmla="*/ 3155890 h 6335678"/>
                <a:gd name="connsiteX90" fmla="*/ 67830 w 5933139"/>
                <a:gd name="connsiteY90" fmla="*/ 2886817 h 6335678"/>
                <a:gd name="connsiteX91" fmla="*/ 108679 w 5933139"/>
                <a:gd name="connsiteY91" fmla="*/ 2619992 h 6335678"/>
                <a:gd name="connsiteX92" fmla="*/ 263077 w 5933139"/>
                <a:gd name="connsiteY92" fmla="*/ 2101520 h 6335678"/>
                <a:gd name="connsiteX93" fmla="*/ 837575 w 5933139"/>
                <a:gd name="connsiteY93" fmla="*/ 1186370 h 6335678"/>
                <a:gd name="connsiteX94" fmla="*/ 1031698 w 5933139"/>
                <a:gd name="connsiteY94" fmla="*/ 996932 h 6335678"/>
                <a:gd name="connsiteX95" fmla="*/ 1236688 w 5933139"/>
                <a:gd name="connsiteY95" fmla="*/ 819298 h 6335678"/>
                <a:gd name="connsiteX96" fmla="*/ 1687143 w 5933139"/>
                <a:gd name="connsiteY96" fmla="*/ 511438 h 6335678"/>
                <a:gd name="connsiteX97" fmla="*/ 2196246 w 5933139"/>
                <a:gd name="connsiteY97" fmla="*/ 300639 h 6335678"/>
                <a:gd name="connsiteX98" fmla="*/ 2745823 w 5933139"/>
                <a:gd name="connsiteY98" fmla="*/ 229248 h 6335678"/>
                <a:gd name="connsiteX99" fmla="*/ 3019206 w 5933139"/>
                <a:gd name="connsiteY99" fmla="*/ 252108 h 6335678"/>
                <a:gd name="connsiteX100" fmla="*/ 3288092 w 5933139"/>
                <a:gd name="connsiteY100" fmla="*/ 313006 h 6335678"/>
                <a:gd name="connsiteX101" fmla="*/ 3548172 w 5933139"/>
                <a:gd name="connsiteY101" fmla="*/ 407069 h 6335678"/>
                <a:gd name="connsiteX102" fmla="*/ 3611505 w 5933139"/>
                <a:gd name="connsiteY102" fmla="*/ 435176 h 6335678"/>
                <a:gd name="connsiteX103" fmla="*/ 3674089 w 5933139"/>
                <a:gd name="connsiteY103" fmla="*/ 464968 h 6335678"/>
                <a:gd name="connsiteX104" fmla="*/ 3735736 w 5933139"/>
                <a:gd name="connsiteY104" fmla="*/ 496823 h 6335678"/>
                <a:gd name="connsiteX105" fmla="*/ 3796634 w 5933139"/>
                <a:gd name="connsiteY105" fmla="*/ 530176 h 6335678"/>
                <a:gd name="connsiteX106" fmla="*/ 4251585 w 5933139"/>
                <a:gd name="connsiteY106" fmla="*/ 847405 h 6335678"/>
                <a:gd name="connsiteX107" fmla="*/ 4644515 w 5933139"/>
                <a:gd name="connsiteY107" fmla="*/ 1236775 h 6335678"/>
                <a:gd name="connsiteX108" fmla="*/ 4816527 w 5933139"/>
                <a:gd name="connsiteY108" fmla="*/ 1451883 h 6335678"/>
                <a:gd name="connsiteX109" fmla="*/ 4970738 w 5933139"/>
                <a:gd name="connsiteY109" fmla="*/ 1678610 h 6335678"/>
                <a:gd name="connsiteX110" fmla="*/ 5223885 w 5933139"/>
                <a:gd name="connsiteY110" fmla="*/ 2159232 h 6335678"/>
                <a:gd name="connsiteX111" fmla="*/ 5395709 w 5933139"/>
                <a:gd name="connsiteY111" fmla="*/ 2666087 h 6335678"/>
                <a:gd name="connsiteX112" fmla="*/ 5458855 w 5933139"/>
                <a:gd name="connsiteY112" fmla="*/ 2924292 h 6335678"/>
                <a:gd name="connsiteX113" fmla="*/ 5499142 w 5933139"/>
                <a:gd name="connsiteY113" fmla="*/ 3186995 h 6335678"/>
                <a:gd name="connsiteX114" fmla="*/ 5516755 w 5933139"/>
                <a:gd name="connsiteY114" fmla="*/ 3454007 h 6335678"/>
                <a:gd name="connsiteX115" fmla="*/ 5507386 w 5933139"/>
                <a:gd name="connsiteY115" fmla="*/ 3724580 h 633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933139" h="6335678">
                  <a:moveTo>
                    <a:pt x="5852909" y="2469528"/>
                  </a:moveTo>
                  <a:lnTo>
                    <a:pt x="5830799" y="2394015"/>
                  </a:lnTo>
                  <a:lnTo>
                    <a:pt x="5805878" y="2319439"/>
                  </a:lnTo>
                  <a:cubicBezTo>
                    <a:pt x="5797446" y="2294705"/>
                    <a:pt x="5787890" y="2270346"/>
                    <a:pt x="5778708" y="2245800"/>
                  </a:cubicBezTo>
                  <a:cubicBezTo>
                    <a:pt x="5740858" y="2148364"/>
                    <a:pt x="5699073" y="2052614"/>
                    <a:pt x="5652978" y="1959675"/>
                  </a:cubicBezTo>
                  <a:cubicBezTo>
                    <a:pt x="5559664" y="1773985"/>
                    <a:pt x="5450986" y="1597663"/>
                    <a:pt x="5327691" y="1432958"/>
                  </a:cubicBezTo>
                  <a:cubicBezTo>
                    <a:pt x="5204960" y="1268067"/>
                    <a:pt x="5068362" y="1114980"/>
                    <a:pt x="4921458" y="973322"/>
                  </a:cubicBezTo>
                  <a:cubicBezTo>
                    <a:pt x="4774742" y="831665"/>
                    <a:pt x="4616408" y="703125"/>
                    <a:pt x="4450018" y="586764"/>
                  </a:cubicBezTo>
                  <a:cubicBezTo>
                    <a:pt x="4366822" y="528489"/>
                    <a:pt x="4281003" y="474337"/>
                    <a:pt x="4193311" y="423558"/>
                  </a:cubicBezTo>
                  <a:cubicBezTo>
                    <a:pt x="4105806" y="372404"/>
                    <a:pt x="4015865" y="325560"/>
                    <a:pt x="3924237" y="281901"/>
                  </a:cubicBezTo>
                  <a:cubicBezTo>
                    <a:pt x="3740983" y="195333"/>
                    <a:pt x="3549483" y="125067"/>
                    <a:pt x="3352175" y="75786"/>
                  </a:cubicBezTo>
                  <a:cubicBezTo>
                    <a:pt x="3253428" y="51240"/>
                    <a:pt x="3153368" y="31565"/>
                    <a:pt x="3051997" y="19011"/>
                  </a:cubicBezTo>
                  <a:cubicBezTo>
                    <a:pt x="2950814" y="5895"/>
                    <a:pt x="2848506" y="-851"/>
                    <a:pt x="2745823" y="86"/>
                  </a:cubicBezTo>
                  <a:cubicBezTo>
                    <a:pt x="2543643" y="1585"/>
                    <a:pt x="2341838" y="20135"/>
                    <a:pt x="2141720" y="55550"/>
                  </a:cubicBezTo>
                  <a:cubicBezTo>
                    <a:pt x="1941976" y="91339"/>
                    <a:pt x="1743356" y="143055"/>
                    <a:pt x="1551295" y="216319"/>
                  </a:cubicBezTo>
                  <a:cubicBezTo>
                    <a:pt x="1359233" y="289396"/>
                    <a:pt x="1173917" y="383459"/>
                    <a:pt x="1001718" y="498134"/>
                  </a:cubicBezTo>
                  <a:cubicBezTo>
                    <a:pt x="915712" y="555659"/>
                    <a:pt x="832141" y="617119"/>
                    <a:pt x="754755" y="685886"/>
                  </a:cubicBezTo>
                  <a:cubicBezTo>
                    <a:pt x="677555" y="754841"/>
                    <a:pt x="604666" y="828293"/>
                    <a:pt x="533462" y="903056"/>
                  </a:cubicBezTo>
                  <a:cubicBezTo>
                    <a:pt x="323413" y="1125660"/>
                    <a:pt x="143906" y="1376370"/>
                    <a:pt x="0" y="1646568"/>
                  </a:cubicBezTo>
                  <a:lnTo>
                    <a:pt x="0" y="4709059"/>
                  </a:lnTo>
                  <a:cubicBezTo>
                    <a:pt x="37850" y="4776702"/>
                    <a:pt x="78136" y="4843033"/>
                    <a:pt x="120671" y="4907491"/>
                  </a:cubicBezTo>
                  <a:cubicBezTo>
                    <a:pt x="234034" y="5078941"/>
                    <a:pt x="365198" y="5239336"/>
                    <a:pt x="507979" y="5384178"/>
                  </a:cubicBezTo>
                  <a:cubicBezTo>
                    <a:pt x="650948" y="5529395"/>
                    <a:pt x="805909" y="5662059"/>
                    <a:pt x="972112" y="5778607"/>
                  </a:cubicBezTo>
                  <a:cubicBezTo>
                    <a:pt x="1055308" y="5836881"/>
                    <a:pt x="1141314" y="5890846"/>
                    <a:pt x="1229943" y="5939939"/>
                  </a:cubicBezTo>
                  <a:cubicBezTo>
                    <a:pt x="1318385" y="5989406"/>
                    <a:pt x="1409450" y="6033815"/>
                    <a:pt x="1502389" y="6073913"/>
                  </a:cubicBezTo>
                  <a:cubicBezTo>
                    <a:pt x="1874145" y="6233559"/>
                    <a:pt x="2272884" y="6320689"/>
                    <a:pt x="2673870" y="6333993"/>
                  </a:cubicBezTo>
                  <a:lnTo>
                    <a:pt x="2749196" y="6335679"/>
                  </a:lnTo>
                  <a:lnTo>
                    <a:pt x="2787983" y="6335492"/>
                  </a:lnTo>
                  <a:lnTo>
                    <a:pt x="2826770" y="6334368"/>
                  </a:lnTo>
                  <a:cubicBezTo>
                    <a:pt x="2878486" y="6332494"/>
                    <a:pt x="2930390" y="6327247"/>
                    <a:pt x="2981918" y="6319939"/>
                  </a:cubicBezTo>
                  <a:cubicBezTo>
                    <a:pt x="3085163" y="6304949"/>
                    <a:pt x="3187096" y="6278529"/>
                    <a:pt x="3285282" y="6241803"/>
                  </a:cubicBezTo>
                  <a:cubicBezTo>
                    <a:pt x="3383467" y="6205265"/>
                    <a:pt x="3477530" y="6158608"/>
                    <a:pt x="3566347" y="6104831"/>
                  </a:cubicBezTo>
                  <a:cubicBezTo>
                    <a:pt x="3655164" y="6051053"/>
                    <a:pt x="3739109" y="5990905"/>
                    <a:pt x="3818369" y="5926823"/>
                  </a:cubicBezTo>
                  <a:cubicBezTo>
                    <a:pt x="3897630" y="5862739"/>
                    <a:pt x="3973143" y="5795471"/>
                    <a:pt x="4044908" y="5726329"/>
                  </a:cubicBezTo>
                  <a:cubicBezTo>
                    <a:pt x="4080884" y="5691852"/>
                    <a:pt x="4116299" y="5656999"/>
                    <a:pt x="4151151" y="5622147"/>
                  </a:cubicBezTo>
                  <a:cubicBezTo>
                    <a:pt x="4185816" y="5586920"/>
                    <a:pt x="4220106" y="5552068"/>
                    <a:pt x="4253834" y="5516841"/>
                  </a:cubicBezTo>
                  <a:cubicBezTo>
                    <a:pt x="4321289" y="5446388"/>
                    <a:pt x="4387808" y="5376871"/>
                    <a:pt x="4452453" y="5306979"/>
                  </a:cubicBezTo>
                  <a:lnTo>
                    <a:pt x="4548578" y="5202797"/>
                  </a:lnTo>
                  <a:lnTo>
                    <a:pt x="4596546" y="5151456"/>
                  </a:lnTo>
                  <a:cubicBezTo>
                    <a:pt x="4612661" y="5134592"/>
                    <a:pt x="4627276" y="5119040"/>
                    <a:pt x="4643016" y="5103300"/>
                  </a:cubicBezTo>
                  <a:cubicBezTo>
                    <a:pt x="4674308" y="5072196"/>
                    <a:pt x="4706162" y="5041841"/>
                    <a:pt x="4739515" y="5013172"/>
                  </a:cubicBezTo>
                  <a:cubicBezTo>
                    <a:pt x="4772493" y="4984128"/>
                    <a:pt x="4806596" y="4956397"/>
                    <a:pt x="4842198" y="4930164"/>
                  </a:cubicBezTo>
                  <a:cubicBezTo>
                    <a:pt x="4913026" y="4876949"/>
                    <a:pt x="4988914" y="4828980"/>
                    <a:pt x="5071360" y="4780449"/>
                  </a:cubicBezTo>
                  <a:cubicBezTo>
                    <a:pt x="5153243" y="4731544"/>
                    <a:pt x="5243372" y="4682076"/>
                    <a:pt x="5332001" y="4615932"/>
                  </a:cubicBezTo>
                  <a:cubicBezTo>
                    <a:pt x="5354111" y="4599443"/>
                    <a:pt x="5376035" y="4582205"/>
                    <a:pt x="5397396" y="4563655"/>
                  </a:cubicBezTo>
                  <a:cubicBezTo>
                    <a:pt x="5418757" y="4545104"/>
                    <a:pt x="5439368" y="4525617"/>
                    <a:pt x="5459417" y="4505380"/>
                  </a:cubicBezTo>
                  <a:cubicBezTo>
                    <a:pt x="5499329" y="4464719"/>
                    <a:pt x="5535493" y="4420311"/>
                    <a:pt x="5567159" y="4374029"/>
                  </a:cubicBezTo>
                  <a:cubicBezTo>
                    <a:pt x="5599388" y="4328121"/>
                    <a:pt x="5626558" y="4279965"/>
                    <a:pt x="5651292" y="4231810"/>
                  </a:cubicBezTo>
                  <a:cubicBezTo>
                    <a:pt x="5675651" y="4183466"/>
                    <a:pt x="5697012" y="4134561"/>
                    <a:pt x="5716686" y="4085655"/>
                  </a:cubicBezTo>
                  <a:cubicBezTo>
                    <a:pt x="5756223" y="3987845"/>
                    <a:pt x="5789576" y="3891158"/>
                    <a:pt x="5820681" y="3791848"/>
                  </a:cubicBezTo>
                  <a:cubicBezTo>
                    <a:pt x="5851972" y="3692726"/>
                    <a:pt x="5878955" y="3591167"/>
                    <a:pt x="5898629" y="3487922"/>
                  </a:cubicBezTo>
                  <a:cubicBezTo>
                    <a:pt x="5918116" y="3384490"/>
                    <a:pt x="5929172" y="3279372"/>
                    <a:pt x="5932170" y="3174066"/>
                  </a:cubicBezTo>
                  <a:cubicBezTo>
                    <a:pt x="5937604" y="2963454"/>
                    <a:pt x="5920552" y="2750968"/>
                    <a:pt x="5872209" y="2545978"/>
                  </a:cubicBezTo>
                  <a:cubicBezTo>
                    <a:pt x="5865838" y="2520307"/>
                    <a:pt x="5860029" y="2494637"/>
                    <a:pt x="5852909" y="2469528"/>
                  </a:cubicBezTo>
                  <a:close/>
                  <a:moveTo>
                    <a:pt x="5507386" y="3724580"/>
                  </a:moveTo>
                  <a:cubicBezTo>
                    <a:pt x="5497830" y="3814521"/>
                    <a:pt x="5480591" y="3905586"/>
                    <a:pt x="5453609" y="3989906"/>
                  </a:cubicBezTo>
                  <a:cubicBezTo>
                    <a:pt x="5426439" y="4074413"/>
                    <a:pt x="5390088" y="4152924"/>
                    <a:pt x="5344181" y="4220380"/>
                  </a:cubicBezTo>
                  <a:cubicBezTo>
                    <a:pt x="5297898" y="4287835"/>
                    <a:pt x="5241311" y="4342549"/>
                    <a:pt x="5171419" y="4388644"/>
                  </a:cubicBezTo>
                  <a:cubicBezTo>
                    <a:pt x="5136755" y="4411879"/>
                    <a:pt x="5098342" y="4433052"/>
                    <a:pt x="5057868" y="4453851"/>
                  </a:cubicBezTo>
                  <a:cubicBezTo>
                    <a:pt x="5017395" y="4474837"/>
                    <a:pt x="4974298" y="4495449"/>
                    <a:pt x="4930265" y="4516810"/>
                  </a:cubicBezTo>
                  <a:cubicBezTo>
                    <a:pt x="4841823" y="4559719"/>
                    <a:pt x="4748696" y="4607126"/>
                    <a:pt x="4660067" y="4664276"/>
                  </a:cubicBezTo>
                  <a:cubicBezTo>
                    <a:pt x="4571251" y="4721238"/>
                    <a:pt x="4486181" y="4786071"/>
                    <a:pt x="4408794" y="4857836"/>
                  </a:cubicBezTo>
                  <a:cubicBezTo>
                    <a:pt x="4389682" y="4875637"/>
                    <a:pt x="4370008" y="4894375"/>
                    <a:pt x="4352207" y="4911988"/>
                  </a:cubicBezTo>
                  <a:lnTo>
                    <a:pt x="4299366" y="4965390"/>
                  </a:lnTo>
                  <a:cubicBezTo>
                    <a:pt x="4264514" y="5001179"/>
                    <a:pt x="4230599" y="5037531"/>
                    <a:pt x="4197621" y="5074257"/>
                  </a:cubicBezTo>
                  <a:cubicBezTo>
                    <a:pt x="4131664" y="5147896"/>
                    <a:pt x="4070204" y="5223784"/>
                    <a:pt x="4008744" y="5297985"/>
                  </a:cubicBezTo>
                  <a:lnTo>
                    <a:pt x="3917304" y="5409100"/>
                  </a:lnTo>
                  <a:cubicBezTo>
                    <a:pt x="3886949" y="5446013"/>
                    <a:pt x="3856782" y="5482364"/>
                    <a:pt x="3826052" y="5518153"/>
                  </a:cubicBezTo>
                  <a:cubicBezTo>
                    <a:pt x="3764592" y="5589544"/>
                    <a:pt x="3702758" y="5659435"/>
                    <a:pt x="3637925" y="5725017"/>
                  </a:cubicBezTo>
                  <a:cubicBezTo>
                    <a:pt x="3573093" y="5790412"/>
                    <a:pt x="3505637" y="5852059"/>
                    <a:pt x="3433497" y="5906586"/>
                  </a:cubicBezTo>
                  <a:cubicBezTo>
                    <a:pt x="3361544" y="5961112"/>
                    <a:pt x="3285469" y="6009268"/>
                    <a:pt x="3204522" y="6046744"/>
                  </a:cubicBezTo>
                  <a:cubicBezTo>
                    <a:pt x="3123763" y="6084594"/>
                    <a:pt x="3038506" y="6112513"/>
                    <a:pt x="2950439" y="6129190"/>
                  </a:cubicBezTo>
                  <a:cubicBezTo>
                    <a:pt x="2906405" y="6137809"/>
                    <a:pt x="2861810" y="6143055"/>
                    <a:pt x="2816839" y="6146428"/>
                  </a:cubicBezTo>
                  <a:cubicBezTo>
                    <a:pt x="2794354" y="6147927"/>
                    <a:pt x="2771681" y="6148677"/>
                    <a:pt x="2749009" y="6149051"/>
                  </a:cubicBezTo>
                  <a:lnTo>
                    <a:pt x="2678930" y="6148677"/>
                  </a:lnTo>
                  <a:cubicBezTo>
                    <a:pt x="2491927" y="6144367"/>
                    <a:pt x="2305675" y="6116260"/>
                    <a:pt x="2125793" y="6065481"/>
                  </a:cubicBezTo>
                  <a:cubicBezTo>
                    <a:pt x="1945911" y="6014515"/>
                    <a:pt x="1773524" y="5940501"/>
                    <a:pt x="1610506" y="5851310"/>
                  </a:cubicBezTo>
                  <a:cubicBezTo>
                    <a:pt x="1528997" y="5806714"/>
                    <a:pt x="1449924" y="5757808"/>
                    <a:pt x="1373099" y="5706279"/>
                  </a:cubicBezTo>
                  <a:lnTo>
                    <a:pt x="1315949" y="5666743"/>
                  </a:lnTo>
                  <a:lnTo>
                    <a:pt x="1259923" y="5625894"/>
                  </a:lnTo>
                  <a:lnTo>
                    <a:pt x="1204647" y="5583922"/>
                  </a:lnTo>
                  <a:cubicBezTo>
                    <a:pt x="1186284" y="5569869"/>
                    <a:pt x="1168483" y="5555066"/>
                    <a:pt x="1150308" y="5540826"/>
                  </a:cubicBezTo>
                  <a:cubicBezTo>
                    <a:pt x="1006402" y="5424839"/>
                    <a:pt x="872615" y="5296860"/>
                    <a:pt x="751569" y="5158015"/>
                  </a:cubicBezTo>
                  <a:cubicBezTo>
                    <a:pt x="721214" y="5123350"/>
                    <a:pt x="691983" y="5087935"/>
                    <a:pt x="663315" y="5052146"/>
                  </a:cubicBezTo>
                  <a:cubicBezTo>
                    <a:pt x="635021" y="5016170"/>
                    <a:pt x="607289" y="4980006"/>
                    <a:pt x="580869" y="4942718"/>
                  </a:cubicBezTo>
                  <a:cubicBezTo>
                    <a:pt x="527654" y="4868517"/>
                    <a:pt x="478186" y="4791880"/>
                    <a:pt x="432279" y="4713369"/>
                  </a:cubicBezTo>
                  <a:cubicBezTo>
                    <a:pt x="340651" y="4556159"/>
                    <a:pt x="264764" y="4390330"/>
                    <a:pt x="205553" y="4219443"/>
                  </a:cubicBezTo>
                  <a:cubicBezTo>
                    <a:pt x="146154" y="4048555"/>
                    <a:pt x="104369" y="3872045"/>
                    <a:pt x="79448" y="3693850"/>
                  </a:cubicBezTo>
                  <a:cubicBezTo>
                    <a:pt x="67268" y="3604659"/>
                    <a:pt x="58087" y="3515092"/>
                    <a:pt x="53590" y="3425339"/>
                  </a:cubicBezTo>
                  <a:cubicBezTo>
                    <a:pt x="47969" y="3335585"/>
                    <a:pt x="47406" y="3245644"/>
                    <a:pt x="49655" y="3155890"/>
                  </a:cubicBezTo>
                  <a:cubicBezTo>
                    <a:pt x="52278" y="3066137"/>
                    <a:pt x="58274" y="2976383"/>
                    <a:pt x="67830" y="2886817"/>
                  </a:cubicBezTo>
                  <a:cubicBezTo>
                    <a:pt x="77761" y="2797438"/>
                    <a:pt x="91253" y="2708246"/>
                    <a:pt x="108679" y="2619992"/>
                  </a:cubicBezTo>
                  <a:cubicBezTo>
                    <a:pt x="143906" y="2443108"/>
                    <a:pt x="195809" y="2269409"/>
                    <a:pt x="263077" y="2101520"/>
                  </a:cubicBezTo>
                  <a:cubicBezTo>
                    <a:pt x="397614" y="1765740"/>
                    <a:pt x="593048" y="1453382"/>
                    <a:pt x="837575" y="1186370"/>
                  </a:cubicBezTo>
                  <a:cubicBezTo>
                    <a:pt x="898473" y="1119289"/>
                    <a:pt x="964242" y="1056893"/>
                    <a:pt x="1031698" y="996932"/>
                  </a:cubicBezTo>
                  <a:cubicBezTo>
                    <a:pt x="1099154" y="936784"/>
                    <a:pt x="1166235" y="876261"/>
                    <a:pt x="1236688" y="819298"/>
                  </a:cubicBezTo>
                  <a:cubicBezTo>
                    <a:pt x="1377221" y="704999"/>
                    <a:pt x="1526935" y="600442"/>
                    <a:pt x="1687143" y="511438"/>
                  </a:cubicBezTo>
                  <a:cubicBezTo>
                    <a:pt x="1847163" y="422621"/>
                    <a:pt x="2017676" y="348795"/>
                    <a:pt x="2196246" y="300639"/>
                  </a:cubicBezTo>
                  <a:cubicBezTo>
                    <a:pt x="2374629" y="251921"/>
                    <a:pt x="2560320" y="227749"/>
                    <a:pt x="2745823" y="229248"/>
                  </a:cubicBezTo>
                  <a:cubicBezTo>
                    <a:pt x="2837076" y="230372"/>
                    <a:pt x="2928516" y="238055"/>
                    <a:pt x="3019206" y="252108"/>
                  </a:cubicBezTo>
                  <a:cubicBezTo>
                    <a:pt x="3109710" y="266724"/>
                    <a:pt x="3199650" y="286773"/>
                    <a:pt x="3288092" y="313006"/>
                  </a:cubicBezTo>
                  <a:cubicBezTo>
                    <a:pt x="3376347" y="339426"/>
                    <a:pt x="3463477" y="370343"/>
                    <a:pt x="3548172" y="407069"/>
                  </a:cubicBezTo>
                  <a:cubicBezTo>
                    <a:pt x="3569345" y="416438"/>
                    <a:pt x="3590519" y="425432"/>
                    <a:pt x="3611505" y="435176"/>
                  </a:cubicBezTo>
                  <a:lnTo>
                    <a:pt x="3674089" y="464968"/>
                  </a:lnTo>
                  <a:lnTo>
                    <a:pt x="3735736" y="496823"/>
                  </a:lnTo>
                  <a:cubicBezTo>
                    <a:pt x="3756160" y="507690"/>
                    <a:pt x="3776397" y="519120"/>
                    <a:pt x="3796634" y="530176"/>
                  </a:cubicBezTo>
                  <a:cubicBezTo>
                    <a:pt x="3957965" y="621054"/>
                    <a:pt x="4110303" y="728046"/>
                    <a:pt x="4251585" y="847405"/>
                  </a:cubicBezTo>
                  <a:cubicBezTo>
                    <a:pt x="4393242" y="966390"/>
                    <a:pt x="4524781" y="1096991"/>
                    <a:pt x="4644515" y="1236775"/>
                  </a:cubicBezTo>
                  <a:cubicBezTo>
                    <a:pt x="4704663" y="1306479"/>
                    <a:pt x="4762375" y="1378057"/>
                    <a:pt x="4816527" y="1451883"/>
                  </a:cubicBezTo>
                  <a:cubicBezTo>
                    <a:pt x="4870679" y="1525897"/>
                    <a:pt x="4922020" y="1601598"/>
                    <a:pt x="4970738" y="1678610"/>
                  </a:cubicBezTo>
                  <a:cubicBezTo>
                    <a:pt x="5067799" y="1833008"/>
                    <a:pt x="5152494" y="1993965"/>
                    <a:pt x="5223885" y="2159232"/>
                  </a:cubicBezTo>
                  <a:cubicBezTo>
                    <a:pt x="5295275" y="2324686"/>
                    <a:pt x="5349615" y="2495199"/>
                    <a:pt x="5395709" y="2666087"/>
                  </a:cubicBezTo>
                  <a:cubicBezTo>
                    <a:pt x="5418757" y="2751718"/>
                    <a:pt x="5440680" y="2837537"/>
                    <a:pt x="5458855" y="2924292"/>
                  </a:cubicBezTo>
                  <a:cubicBezTo>
                    <a:pt x="5477406" y="3011048"/>
                    <a:pt x="5490522" y="3098740"/>
                    <a:pt x="5499142" y="3186995"/>
                  </a:cubicBezTo>
                  <a:cubicBezTo>
                    <a:pt x="5507761" y="3275250"/>
                    <a:pt x="5513944" y="3364254"/>
                    <a:pt x="5516755" y="3454007"/>
                  </a:cubicBezTo>
                  <a:cubicBezTo>
                    <a:pt x="5518629" y="3543761"/>
                    <a:pt x="5516755" y="3634264"/>
                    <a:pt x="5507386" y="3724580"/>
                  </a:cubicBezTo>
                  <a:close/>
                </a:path>
              </a:pathLst>
            </a:custGeom>
            <a:solidFill>
              <a:schemeClr val="bg1">
                <a:alpha val="30000"/>
              </a:schemeClr>
            </a:solidFill>
            <a:ln w="1873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7E50BFD-51AC-4ACE-820C-A285E6672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41478"/>
              <a:ext cx="5953893" cy="6434152"/>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317011 w 5953893"/>
                <a:gd name="connsiteY8" fmla="*/ 3797009 h 6434152"/>
                <a:gd name="connsiteX9" fmla="*/ 5176478 w 5953893"/>
                <a:gd name="connsiteY9" fmla="*/ 4100747 h 6434152"/>
                <a:gd name="connsiteX10" fmla="*/ 4942257 w 5953893"/>
                <a:gd name="connsiteY10" fmla="*/ 4250274 h 6434152"/>
                <a:gd name="connsiteX11" fmla="*/ 4216171 w 5953893"/>
                <a:gd name="connsiteY11" fmla="*/ 4773243 h 6434152"/>
                <a:gd name="connsiteX12" fmla="*/ 3905125 w 5953893"/>
                <a:gd name="connsiteY12" fmla="*/ 5105837 h 6434152"/>
                <a:gd name="connsiteX13" fmla="*/ 3308329 w 5953893"/>
                <a:gd name="connsiteY13" fmla="*/ 5682022 h 6434152"/>
                <a:gd name="connsiteX14" fmla="*/ 2739452 w 5953893"/>
                <a:gd name="connsiteY14" fmla="*/ 5870898 h 6434152"/>
                <a:gd name="connsiteX15" fmla="*/ 1647419 w 5953893"/>
                <a:gd name="connsiteY15" fmla="*/ 5625809 h 6434152"/>
                <a:gd name="connsiteX16" fmla="*/ 781175 w 5953893"/>
                <a:gd name="connsiteY16" fmla="*/ 4960620 h 6434152"/>
                <a:gd name="connsiteX17" fmla="*/ 312545 w 5953893"/>
                <a:gd name="connsiteY17" fmla="*/ 4165205 h 6434152"/>
                <a:gd name="connsiteX18" fmla="*/ 142032 w 5953893"/>
                <a:gd name="connsiteY18" fmla="*/ 3217451 h 6434152"/>
                <a:gd name="connsiteX19" fmla="*/ 347210 w 5953893"/>
                <a:gd name="connsiteY19" fmla="*/ 2181444 h 6434152"/>
                <a:gd name="connsiteX20" fmla="*/ 906155 w 5953893"/>
                <a:gd name="connsiteY20" fmla="*/ 1337497 h 6434152"/>
                <a:gd name="connsiteX21" fmla="*/ 2739265 w 5953893"/>
                <a:gd name="connsiteY21" fmla="*/ 563818 h 6434152"/>
                <a:gd name="connsiteX22" fmla="*/ 3849849 w 5953893"/>
                <a:gd name="connsiteY22" fmla="*/ 881796 h 6434152"/>
                <a:gd name="connsiteX23" fmla="*/ 4834515 w 5953893"/>
                <a:gd name="connsiteY23" fmla="*/ 1742419 h 6434152"/>
                <a:gd name="connsiteX24" fmla="*/ 5325256 w 5953893"/>
                <a:gd name="connsiteY24" fmla="*/ 2742076 h 6434152"/>
                <a:gd name="connsiteX25" fmla="*/ 5317011 w 5953893"/>
                <a:gd name="connsiteY25" fmla="*/ 3797009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317011" y="3797009"/>
                  </a:moveTo>
                  <a:cubicBezTo>
                    <a:pt x="5275976" y="3943538"/>
                    <a:pt x="5228756" y="4045658"/>
                    <a:pt x="5176478" y="4100747"/>
                  </a:cubicBezTo>
                  <a:cubicBezTo>
                    <a:pt x="5131883" y="4147591"/>
                    <a:pt x="5061991" y="4186004"/>
                    <a:pt x="4942257" y="4250274"/>
                  </a:cubicBezTo>
                  <a:cubicBezTo>
                    <a:pt x="4753381" y="4351458"/>
                    <a:pt x="4494613" y="4489929"/>
                    <a:pt x="4216171" y="4773243"/>
                  </a:cubicBezTo>
                  <a:cubicBezTo>
                    <a:pt x="4106555" y="4884733"/>
                    <a:pt x="4004247" y="4997159"/>
                    <a:pt x="3905125" y="5105837"/>
                  </a:cubicBezTo>
                  <a:cubicBezTo>
                    <a:pt x="3701071" y="5329753"/>
                    <a:pt x="3508260" y="5541302"/>
                    <a:pt x="3308329" y="5682022"/>
                  </a:cubicBezTo>
                  <a:cubicBezTo>
                    <a:pt x="3122826" y="5812624"/>
                    <a:pt x="2947441" y="5870898"/>
                    <a:pt x="2739452" y="5870898"/>
                  </a:cubicBezTo>
                  <a:cubicBezTo>
                    <a:pt x="2357765" y="5870898"/>
                    <a:pt x="1990319" y="5788452"/>
                    <a:pt x="1647419" y="5625809"/>
                  </a:cubicBezTo>
                  <a:cubicBezTo>
                    <a:pt x="1319509" y="5470286"/>
                    <a:pt x="1019893" y="5240187"/>
                    <a:pt x="781175" y="4960620"/>
                  </a:cubicBezTo>
                  <a:cubicBezTo>
                    <a:pt x="579370" y="4724151"/>
                    <a:pt x="421598" y="4456576"/>
                    <a:pt x="312545" y="4165205"/>
                  </a:cubicBezTo>
                  <a:cubicBezTo>
                    <a:pt x="199369" y="3863153"/>
                    <a:pt x="142032" y="3544237"/>
                    <a:pt x="142032" y="3217451"/>
                  </a:cubicBezTo>
                  <a:cubicBezTo>
                    <a:pt x="142032" y="2857688"/>
                    <a:pt x="211174" y="2509166"/>
                    <a:pt x="347210" y="2181444"/>
                  </a:cubicBezTo>
                  <a:cubicBezTo>
                    <a:pt x="478561" y="1865339"/>
                    <a:pt x="666688" y="1581275"/>
                    <a:pt x="906155" y="1337497"/>
                  </a:cubicBezTo>
                  <a:cubicBezTo>
                    <a:pt x="1396334" y="838512"/>
                    <a:pt x="2047469" y="563818"/>
                    <a:pt x="2739265" y="563818"/>
                  </a:cubicBezTo>
                  <a:cubicBezTo>
                    <a:pt x="3094157" y="563818"/>
                    <a:pt x="3478280" y="673808"/>
                    <a:pt x="3849849" y="881796"/>
                  </a:cubicBezTo>
                  <a:cubicBezTo>
                    <a:pt x="4226851" y="1092783"/>
                    <a:pt x="4567316" y="1390338"/>
                    <a:pt x="4834515" y="1742419"/>
                  </a:cubicBezTo>
                  <a:cubicBezTo>
                    <a:pt x="5070798" y="2053653"/>
                    <a:pt x="5240374" y="2399363"/>
                    <a:pt x="5325256" y="2742076"/>
                  </a:cubicBezTo>
                  <a:cubicBezTo>
                    <a:pt x="5414634" y="3102964"/>
                    <a:pt x="5411824" y="3458044"/>
                    <a:pt x="5317011" y="3797009"/>
                  </a:cubicBezTo>
                  <a:close/>
                </a:path>
              </a:pathLst>
            </a:custGeom>
            <a:solidFill>
              <a:schemeClr val="bg1">
                <a:alpha val="30000"/>
              </a:schemeClr>
            </a:solidFill>
            <a:ln w="18736"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0394888-C50F-41C1-92D4-0E2B4315A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1462"/>
              <a:ext cx="5953893" cy="6444167"/>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208520 w 5953893"/>
                <a:gd name="connsiteY8" fmla="*/ 3766654 h 6434152"/>
                <a:gd name="connsiteX9" fmla="*/ 5094782 w 5953893"/>
                <a:gd name="connsiteY9" fmla="*/ 4022985 h 6434152"/>
                <a:gd name="connsiteX10" fmla="*/ 4888855 w 5953893"/>
                <a:gd name="connsiteY10" fmla="*/ 4150777 h 6434152"/>
                <a:gd name="connsiteX11" fmla="*/ 4135411 w 5953893"/>
                <a:gd name="connsiteY11" fmla="*/ 4694170 h 6434152"/>
                <a:gd name="connsiteX12" fmla="*/ 3821555 w 5953893"/>
                <a:gd name="connsiteY12" fmla="*/ 5029762 h 6434152"/>
                <a:gd name="connsiteX13" fmla="*/ 2739265 w 5953893"/>
                <a:gd name="connsiteY13" fmla="*/ 5758097 h 6434152"/>
                <a:gd name="connsiteX14" fmla="*/ 1695575 w 5953893"/>
                <a:gd name="connsiteY14" fmla="*/ 5523876 h 6434152"/>
                <a:gd name="connsiteX15" fmla="*/ 866619 w 5953893"/>
                <a:gd name="connsiteY15" fmla="*/ 4887356 h 6434152"/>
                <a:gd name="connsiteX16" fmla="*/ 417851 w 5953893"/>
                <a:gd name="connsiteY16" fmla="*/ 4125481 h 6434152"/>
                <a:gd name="connsiteX17" fmla="*/ 254645 w 5953893"/>
                <a:gd name="connsiteY17" fmla="*/ 3217264 h 6434152"/>
                <a:gd name="connsiteX18" fmla="*/ 451204 w 5953893"/>
                <a:gd name="connsiteY18" fmla="*/ 2224540 h 6434152"/>
                <a:gd name="connsiteX19" fmla="*/ 986540 w 5953893"/>
                <a:gd name="connsiteY19" fmla="*/ 1416383 h 6434152"/>
                <a:gd name="connsiteX20" fmla="*/ 2739452 w 5953893"/>
                <a:gd name="connsiteY20" fmla="*/ 676244 h 6434152"/>
                <a:gd name="connsiteX21" fmla="*/ 3794947 w 5953893"/>
                <a:gd name="connsiteY21" fmla="*/ 979795 h 6434152"/>
                <a:gd name="connsiteX22" fmla="*/ 4744762 w 5953893"/>
                <a:gd name="connsiteY22" fmla="*/ 1810250 h 6434152"/>
                <a:gd name="connsiteX23" fmla="*/ 5215827 w 5953893"/>
                <a:gd name="connsiteY23" fmla="*/ 2768871 h 6434152"/>
                <a:gd name="connsiteX24" fmla="*/ 5208520 w 5953893"/>
                <a:gd name="connsiteY24" fmla="*/ 3766654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208520" y="3766654"/>
                  </a:moveTo>
                  <a:cubicBezTo>
                    <a:pt x="5173667" y="3891634"/>
                    <a:pt x="5133194" y="3982699"/>
                    <a:pt x="5094782" y="4022985"/>
                  </a:cubicBezTo>
                  <a:cubicBezTo>
                    <a:pt x="5060492" y="4058962"/>
                    <a:pt x="4984792" y="4099435"/>
                    <a:pt x="4888855" y="4150777"/>
                  </a:cubicBezTo>
                  <a:cubicBezTo>
                    <a:pt x="4693420" y="4255333"/>
                    <a:pt x="4426033" y="4398489"/>
                    <a:pt x="4135411" y="4694170"/>
                  </a:cubicBezTo>
                  <a:cubicBezTo>
                    <a:pt x="4024297" y="4807158"/>
                    <a:pt x="3921239" y="4920334"/>
                    <a:pt x="3821555" y="5029762"/>
                  </a:cubicBezTo>
                  <a:cubicBezTo>
                    <a:pt x="3385341" y="5508324"/>
                    <a:pt x="3138940" y="5758097"/>
                    <a:pt x="2739265" y="5758097"/>
                  </a:cubicBezTo>
                  <a:cubicBezTo>
                    <a:pt x="2374442" y="5758097"/>
                    <a:pt x="2023297" y="5679211"/>
                    <a:pt x="1695575" y="5523876"/>
                  </a:cubicBezTo>
                  <a:cubicBezTo>
                    <a:pt x="1381906" y="5375098"/>
                    <a:pt x="1095219" y="5154930"/>
                    <a:pt x="866619" y="4887356"/>
                  </a:cubicBezTo>
                  <a:cubicBezTo>
                    <a:pt x="673246" y="4661005"/>
                    <a:pt x="522220" y="4404673"/>
                    <a:pt x="417851" y="4125481"/>
                  </a:cubicBezTo>
                  <a:cubicBezTo>
                    <a:pt x="309547" y="3836171"/>
                    <a:pt x="254645" y="3530558"/>
                    <a:pt x="254645" y="3217264"/>
                  </a:cubicBezTo>
                  <a:cubicBezTo>
                    <a:pt x="254645" y="2872490"/>
                    <a:pt x="320790" y="2538585"/>
                    <a:pt x="451204" y="2224540"/>
                  </a:cubicBezTo>
                  <a:cubicBezTo>
                    <a:pt x="577121" y="1921739"/>
                    <a:pt x="757191" y="1649855"/>
                    <a:pt x="986540" y="1416383"/>
                  </a:cubicBezTo>
                  <a:cubicBezTo>
                    <a:pt x="1455357" y="939134"/>
                    <a:pt x="2078011" y="676244"/>
                    <a:pt x="2739452" y="676244"/>
                  </a:cubicBezTo>
                  <a:cubicBezTo>
                    <a:pt x="3075232" y="676244"/>
                    <a:pt x="3440243" y="781175"/>
                    <a:pt x="3794947" y="979795"/>
                  </a:cubicBezTo>
                  <a:cubicBezTo>
                    <a:pt x="4158459" y="1183286"/>
                    <a:pt x="4486931" y="1470348"/>
                    <a:pt x="4744762" y="1810250"/>
                  </a:cubicBezTo>
                  <a:cubicBezTo>
                    <a:pt x="4971862" y="2109491"/>
                    <a:pt x="5134693" y="2440961"/>
                    <a:pt x="5215827" y="2768871"/>
                  </a:cubicBezTo>
                  <a:cubicBezTo>
                    <a:pt x="5300334" y="3110834"/>
                    <a:pt x="5297898" y="3446614"/>
                    <a:pt x="5208520" y="3766654"/>
                  </a:cubicBezTo>
                  <a:close/>
                </a:path>
              </a:pathLst>
            </a:custGeom>
            <a:solidFill>
              <a:schemeClr val="bg1">
                <a:alpha val="30000"/>
              </a:schemeClr>
            </a:solidFill>
            <a:ln w="18736" cap="flat">
              <a:noFill/>
              <a:prstDash val="solid"/>
              <a:miter/>
            </a:ln>
          </p:spPr>
          <p:txBody>
            <a:bodyPr rtlCol="0" anchor="ctr"/>
            <a:lstStyle/>
            <a:p>
              <a:endParaRPr lang="en-US" dirty="0"/>
            </a:p>
          </p:txBody>
        </p:sp>
        <p:sp useBgFill="1">
          <p:nvSpPr>
            <p:cNvPr id="36" name="Freeform: Shape 35">
              <a:extLst>
                <a:ext uri="{FF2B5EF4-FFF2-40B4-BE49-F238E27FC236}">
                  <a16:creationId xmlns:a16="http://schemas.microsoft.com/office/drawing/2014/main" id="{F22C906F-48B7-4ABF-B36E-0C0A056A5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3725"/>
              <a:ext cx="5855313" cy="6880645"/>
            </a:xfrm>
            <a:custGeom>
              <a:avLst/>
              <a:gdLst>
                <a:gd name="connsiteX0" fmla="*/ 5855313 w 5855313"/>
                <a:gd name="connsiteY0" fmla="*/ 4717843 h 6880645"/>
                <a:gd name="connsiteX1" fmla="*/ 5855313 w 5855313"/>
                <a:gd name="connsiteY1" fmla="*/ 6880645 h 6880645"/>
                <a:gd name="connsiteX2" fmla="*/ 0 w 5855313"/>
                <a:gd name="connsiteY2" fmla="*/ 6880645 h 6880645"/>
                <a:gd name="connsiteX3" fmla="*/ 0 w 5855313"/>
                <a:gd name="connsiteY3" fmla="*/ 5268859 h 6880645"/>
                <a:gd name="connsiteX4" fmla="*/ 36130 w 5855313"/>
                <a:gd name="connsiteY4" fmla="*/ 5327430 h 6880645"/>
                <a:gd name="connsiteX5" fmla="*/ 2782721 w 5855313"/>
                <a:gd name="connsiteY5" fmla="*/ 6765687 h 6880645"/>
                <a:gd name="connsiteX6" fmla="*/ 5834702 w 5855313"/>
                <a:gd name="connsiteY6" fmla="*/ 4773305 h 6880645"/>
                <a:gd name="connsiteX7" fmla="*/ 9148 w 5855313"/>
                <a:gd name="connsiteY7" fmla="*/ 0 h 6880645"/>
                <a:gd name="connsiteX8" fmla="*/ 5855312 w 5855313"/>
                <a:gd name="connsiteY8" fmla="*/ 0 h 6880645"/>
                <a:gd name="connsiteX9" fmla="*/ 5855312 w 5855313"/>
                <a:gd name="connsiteY9" fmla="*/ 96759 h 6880645"/>
                <a:gd name="connsiteX10" fmla="*/ 5855313 w 5855313"/>
                <a:gd name="connsiteY10" fmla="*/ 96759 h 6880645"/>
                <a:gd name="connsiteX11" fmla="*/ 5855313 w 5855313"/>
                <a:gd name="connsiteY11" fmla="*/ 2289203 h 6880645"/>
                <a:gd name="connsiteX12" fmla="*/ 5834702 w 5855313"/>
                <a:gd name="connsiteY12" fmla="*/ 2233742 h 6880645"/>
                <a:gd name="connsiteX13" fmla="*/ 2782721 w 5855313"/>
                <a:gd name="connsiteY13" fmla="*/ 241359 h 6880645"/>
                <a:gd name="connsiteX14" fmla="*/ 36130 w 5855313"/>
                <a:gd name="connsiteY14" fmla="*/ 1679616 h 6880645"/>
                <a:gd name="connsiteX15" fmla="*/ 0 w 5855313"/>
                <a:gd name="connsiteY15" fmla="*/ 1738187 h 6880645"/>
                <a:gd name="connsiteX16" fmla="*/ 0 w 5855313"/>
                <a:gd name="connsiteY16" fmla="*/ 96759 h 6880645"/>
                <a:gd name="connsiteX17" fmla="*/ 9148 w 5855313"/>
                <a:gd name="connsiteY17" fmla="*/ 96759 h 688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5313" h="6880645">
                  <a:moveTo>
                    <a:pt x="5855313" y="4717843"/>
                  </a:moveTo>
                  <a:lnTo>
                    <a:pt x="5855313" y="6880645"/>
                  </a:lnTo>
                  <a:lnTo>
                    <a:pt x="0" y="6880645"/>
                  </a:lnTo>
                  <a:lnTo>
                    <a:pt x="0" y="5268859"/>
                  </a:lnTo>
                  <a:lnTo>
                    <a:pt x="36130" y="5327430"/>
                  </a:lnTo>
                  <a:cubicBezTo>
                    <a:pt x="631370" y="6195172"/>
                    <a:pt x="1639396" y="6765687"/>
                    <a:pt x="2782721" y="6765687"/>
                  </a:cubicBezTo>
                  <a:cubicBezTo>
                    <a:pt x="4154711" y="6765687"/>
                    <a:pt x="5331871" y="5944145"/>
                    <a:pt x="5834702" y="4773305"/>
                  </a:cubicBezTo>
                  <a:close/>
                  <a:moveTo>
                    <a:pt x="9148" y="0"/>
                  </a:moveTo>
                  <a:lnTo>
                    <a:pt x="5855312" y="0"/>
                  </a:lnTo>
                  <a:lnTo>
                    <a:pt x="5855312" y="96759"/>
                  </a:lnTo>
                  <a:lnTo>
                    <a:pt x="5855313" y="96759"/>
                  </a:lnTo>
                  <a:lnTo>
                    <a:pt x="5855313" y="2289203"/>
                  </a:lnTo>
                  <a:lnTo>
                    <a:pt x="5834702" y="2233742"/>
                  </a:lnTo>
                  <a:cubicBezTo>
                    <a:pt x="5331871" y="1062902"/>
                    <a:pt x="4154711" y="241359"/>
                    <a:pt x="2782721" y="241359"/>
                  </a:cubicBezTo>
                  <a:cubicBezTo>
                    <a:pt x="1639396" y="241359"/>
                    <a:pt x="631370" y="811875"/>
                    <a:pt x="36130" y="1679616"/>
                  </a:cubicBezTo>
                  <a:lnTo>
                    <a:pt x="0" y="1738187"/>
                  </a:lnTo>
                  <a:lnTo>
                    <a:pt x="0" y="96759"/>
                  </a:lnTo>
                  <a:lnTo>
                    <a:pt x="9148" y="967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Freeform: Shape 36">
              <a:extLst>
                <a:ext uri="{FF2B5EF4-FFF2-40B4-BE49-F238E27FC236}">
                  <a16:creationId xmlns:a16="http://schemas.microsoft.com/office/drawing/2014/main" id="{B4ABE2AA-A788-450F-94A8-AED4B698F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6370"/>
              <a:ext cx="6254832" cy="6864558"/>
            </a:xfrm>
            <a:custGeom>
              <a:avLst/>
              <a:gdLst>
                <a:gd name="connsiteX0" fmla="*/ 2766060 w 6254832"/>
                <a:gd name="connsiteY0" fmla="*/ 0 h 6864558"/>
                <a:gd name="connsiteX1" fmla="*/ 0 w 6254832"/>
                <a:gd name="connsiteY1" fmla="*/ 1340683 h 6864558"/>
                <a:gd name="connsiteX2" fmla="*/ 0 w 6254832"/>
                <a:gd name="connsiteY2" fmla="*/ 2201306 h 6864558"/>
                <a:gd name="connsiteX3" fmla="*/ 1312 w 6254832"/>
                <a:gd name="connsiteY3" fmla="*/ 2197746 h 6864558"/>
                <a:gd name="connsiteX4" fmla="*/ 612723 w 6254832"/>
                <a:gd name="connsiteY4" fmla="*/ 1201649 h 6864558"/>
                <a:gd name="connsiteX5" fmla="*/ 1571344 w 6254832"/>
                <a:gd name="connsiteY5" fmla="*/ 483245 h 6864558"/>
                <a:gd name="connsiteX6" fmla="*/ 1641235 w 6254832"/>
                <a:gd name="connsiteY6" fmla="*/ 452328 h 6864558"/>
                <a:gd name="connsiteX7" fmla="*/ 1711502 w 6254832"/>
                <a:gd name="connsiteY7" fmla="*/ 422348 h 6864558"/>
                <a:gd name="connsiteX8" fmla="*/ 1783080 w 6254832"/>
                <a:gd name="connsiteY8" fmla="*/ 395178 h 6864558"/>
                <a:gd name="connsiteX9" fmla="*/ 1855220 w 6254832"/>
                <a:gd name="connsiteY9" fmla="*/ 369133 h 6864558"/>
                <a:gd name="connsiteX10" fmla="*/ 1928297 w 6254832"/>
                <a:gd name="connsiteY10" fmla="*/ 345711 h 6864558"/>
                <a:gd name="connsiteX11" fmla="*/ 2001749 w 6254832"/>
                <a:gd name="connsiteY11" fmla="*/ 323600 h 6864558"/>
                <a:gd name="connsiteX12" fmla="*/ 2076138 w 6254832"/>
                <a:gd name="connsiteY12" fmla="*/ 304300 h 6864558"/>
                <a:gd name="connsiteX13" fmla="*/ 2113426 w 6254832"/>
                <a:gd name="connsiteY13" fmla="*/ 294744 h 6864558"/>
                <a:gd name="connsiteX14" fmla="*/ 2132163 w 6254832"/>
                <a:gd name="connsiteY14" fmla="*/ 290060 h 6864558"/>
                <a:gd name="connsiteX15" fmla="*/ 2151089 w 6254832"/>
                <a:gd name="connsiteY15" fmla="*/ 286312 h 6864558"/>
                <a:gd name="connsiteX16" fmla="*/ 2763249 w 6254832"/>
                <a:gd name="connsiteY16" fmla="*/ 218482 h 6864558"/>
                <a:gd name="connsiteX17" fmla="*/ 3372225 w 6254832"/>
                <a:gd name="connsiteY17" fmla="*/ 301302 h 6864558"/>
                <a:gd name="connsiteX18" fmla="*/ 3663596 w 6254832"/>
                <a:gd name="connsiteY18" fmla="*/ 398364 h 6864558"/>
                <a:gd name="connsiteX19" fmla="*/ 3941663 w 6254832"/>
                <a:gd name="connsiteY19" fmla="*/ 526717 h 6864558"/>
                <a:gd name="connsiteX20" fmla="*/ 4204366 w 6254832"/>
                <a:gd name="connsiteY20" fmla="*/ 681678 h 6864558"/>
                <a:gd name="connsiteX21" fmla="*/ 4450018 w 6254832"/>
                <a:gd name="connsiteY21" fmla="*/ 860061 h 6864558"/>
                <a:gd name="connsiteX22" fmla="*/ 4678992 w 6254832"/>
                <a:gd name="connsiteY22" fmla="*/ 1057181 h 6864558"/>
                <a:gd name="connsiteX23" fmla="*/ 4889791 w 6254832"/>
                <a:gd name="connsiteY23" fmla="*/ 1271166 h 6864558"/>
                <a:gd name="connsiteX24" fmla="*/ 5083164 w 6254832"/>
                <a:gd name="connsiteY24" fmla="*/ 1498642 h 6864558"/>
                <a:gd name="connsiteX25" fmla="*/ 5257987 w 6254832"/>
                <a:gd name="connsiteY25" fmla="*/ 1738484 h 6864558"/>
                <a:gd name="connsiteX26" fmla="*/ 5413510 w 6254832"/>
                <a:gd name="connsiteY26" fmla="*/ 1989195 h 6864558"/>
                <a:gd name="connsiteX27" fmla="*/ 5548609 w 6254832"/>
                <a:gd name="connsiteY27" fmla="*/ 2249462 h 6864558"/>
                <a:gd name="connsiteX28" fmla="*/ 5747791 w 6254832"/>
                <a:gd name="connsiteY28" fmla="*/ 2795666 h 6864558"/>
                <a:gd name="connsiteX29" fmla="*/ 5806814 w 6254832"/>
                <a:gd name="connsiteY29" fmla="*/ 3078980 h 6864558"/>
                <a:gd name="connsiteX30" fmla="*/ 5816933 w 6254832"/>
                <a:gd name="connsiteY30" fmla="*/ 3150558 h 6864558"/>
                <a:gd name="connsiteX31" fmla="*/ 5825178 w 6254832"/>
                <a:gd name="connsiteY31" fmla="*/ 3222323 h 6864558"/>
                <a:gd name="connsiteX32" fmla="*/ 5831923 w 6254832"/>
                <a:gd name="connsiteY32" fmla="*/ 3294276 h 6864558"/>
                <a:gd name="connsiteX33" fmla="*/ 5836233 w 6254832"/>
                <a:gd name="connsiteY33" fmla="*/ 3366416 h 6864558"/>
                <a:gd name="connsiteX34" fmla="*/ 5833047 w 6254832"/>
                <a:gd name="connsiteY34" fmla="*/ 3655726 h 6864558"/>
                <a:gd name="connsiteX35" fmla="*/ 5827426 w 6254832"/>
                <a:gd name="connsiteY35" fmla="*/ 3728054 h 6864558"/>
                <a:gd name="connsiteX36" fmla="*/ 5819556 w 6254832"/>
                <a:gd name="connsiteY36" fmla="*/ 3800194 h 6864558"/>
                <a:gd name="connsiteX37" fmla="*/ 5809063 w 6254832"/>
                <a:gd name="connsiteY37" fmla="*/ 3872147 h 6864558"/>
                <a:gd name="connsiteX38" fmla="*/ 5796696 w 6254832"/>
                <a:gd name="connsiteY38" fmla="*/ 3943912 h 6864558"/>
                <a:gd name="connsiteX39" fmla="*/ 5725305 w 6254832"/>
                <a:gd name="connsiteY39" fmla="*/ 4225165 h 6864558"/>
                <a:gd name="connsiteX40" fmla="*/ 5605384 w 6254832"/>
                <a:gd name="connsiteY40" fmla="*/ 4478312 h 6864558"/>
                <a:gd name="connsiteX41" fmla="*/ 5412573 w 6254832"/>
                <a:gd name="connsiteY41" fmla="*/ 4677306 h 6864558"/>
                <a:gd name="connsiteX42" fmla="*/ 5155867 w 6254832"/>
                <a:gd name="connsiteY42" fmla="*/ 4834703 h 6864558"/>
                <a:gd name="connsiteX43" fmla="*/ 4645452 w 6254832"/>
                <a:gd name="connsiteY43" fmla="*/ 5207396 h 6864558"/>
                <a:gd name="connsiteX44" fmla="*/ 4536211 w 6254832"/>
                <a:gd name="connsiteY44" fmla="*/ 5319072 h 6864558"/>
                <a:gd name="connsiteX45" fmla="*/ 4430343 w 6254832"/>
                <a:gd name="connsiteY45" fmla="*/ 5432061 h 6864558"/>
                <a:gd name="connsiteX46" fmla="*/ 4220668 w 6254832"/>
                <a:gd name="connsiteY46" fmla="*/ 5657663 h 6864558"/>
                <a:gd name="connsiteX47" fmla="*/ 4115174 w 6254832"/>
                <a:gd name="connsiteY47" fmla="*/ 5768777 h 6864558"/>
                <a:gd name="connsiteX48" fmla="*/ 4007245 w 6254832"/>
                <a:gd name="connsiteY48" fmla="*/ 5876707 h 6864558"/>
                <a:gd name="connsiteX49" fmla="*/ 3781081 w 6254832"/>
                <a:gd name="connsiteY49" fmla="*/ 6078887 h 6864558"/>
                <a:gd name="connsiteX50" fmla="*/ 3534493 w 6254832"/>
                <a:gd name="connsiteY50" fmla="*/ 6249775 h 6864558"/>
                <a:gd name="connsiteX51" fmla="*/ 3265232 w 6254832"/>
                <a:gd name="connsiteY51" fmla="*/ 6373068 h 6864558"/>
                <a:gd name="connsiteX52" fmla="*/ 3194779 w 6254832"/>
                <a:gd name="connsiteY52" fmla="*/ 6394804 h 6864558"/>
                <a:gd name="connsiteX53" fmla="*/ 3123575 w 6254832"/>
                <a:gd name="connsiteY53" fmla="*/ 6412792 h 6864558"/>
                <a:gd name="connsiteX54" fmla="*/ 3051435 w 6254832"/>
                <a:gd name="connsiteY54" fmla="*/ 6426471 h 6864558"/>
                <a:gd name="connsiteX55" fmla="*/ 2978733 w 6254832"/>
                <a:gd name="connsiteY55" fmla="*/ 6436214 h 6864558"/>
                <a:gd name="connsiteX56" fmla="*/ 2905656 w 6254832"/>
                <a:gd name="connsiteY56" fmla="*/ 6442211 h 6864558"/>
                <a:gd name="connsiteX57" fmla="*/ 2832204 w 6254832"/>
                <a:gd name="connsiteY57" fmla="*/ 6444459 h 6864558"/>
                <a:gd name="connsiteX58" fmla="*/ 2758565 w 6254832"/>
                <a:gd name="connsiteY58" fmla="*/ 6443335 h 6864558"/>
                <a:gd name="connsiteX59" fmla="*/ 2683239 w 6254832"/>
                <a:gd name="connsiteY59" fmla="*/ 6438463 h 6864558"/>
                <a:gd name="connsiteX60" fmla="*/ 2091503 w 6254832"/>
                <a:gd name="connsiteY60" fmla="*/ 6343275 h 6864558"/>
                <a:gd name="connsiteX61" fmla="*/ 1948347 w 6254832"/>
                <a:gd name="connsiteY61" fmla="*/ 6301490 h 6864558"/>
                <a:gd name="connsiteX62" fmla="*/ 1807626 w 6254832"/>
                <a:gd name="connsiteY62" fmla="*/ 6252585 h 6864558"/>
                <a:gd name="connsiteX63" fmla="*/ 1738297 w 6254832"/>
                <a:gd name="connsiteY63" fmla="*/ 6225790 h 6864558"/>
                <a:gd name="connsiteX64" fmla="*/ 1669529 w 6254832"/>
                <a:gd name="connsiteY64" fmla="*/ 6197684 h 6864558"/>
                <a:gd name="connsiteX65" fmla="*/ 1635239 w 6254832"/>
                <a:gd name="connsiteY65" fmla="*/ 6183630 h 6864558"/>
                <a:gd name="connsiteX66" fmla="*/ 1601699 w 6254832"/>
                <a:gd name="connsiteY66" fmla="*/ 6167891 h 6864558"/>
                <a:gd name="connsiteX67" fmla="*/ 1534618 w 6254832"/>
                <a:gd name="connsiteY67" fmla="*/ 6136411 h 6864558"/>
                <a:gd name="connsiteX68" fmla="*/ 592299 w 6254832"/>
                <a:gd name="connsiteY68" fmla="*/ 5443116 h 6864558"/>
                <a:gd name="connsiteX69" fmla="*/ 0 w 6254832"/>
                <a:gd name="connsiteY69" fmla="*/ 4496675 h 6864558"/>
                <a:gd name="connsiteX70" fmla="*/ 0 w 6254832"/>
                <a:gd name="connsiteY70" fmla="*/ 5523875 h 6864558"/>
                <a:gd name="connsiteX71" fmla="*/ 2766060 w 6254832"/>
                <a:gd name="connsiteY71" fmla="*/ 6864559 h 6864558"/>
                <a:gd name="connsiteX72" fmla="*/ 6254833 w 6254832"/>
                <a:gd name="connsiteY72" fmla="*/ 3432373 h 6864558"/>
                <a:gd name="connsiteX73" fmla="*/ 2766060 w 6254832"/>
                <a:gd name="connsiteY73" fmla="*/ 0 h 68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254832" h="6864558">
                  <a:moveTo>
                    <a:pt x="2766060" y="0"/>
                  </a:moveTo>
                  <a:cubicBezTo>
                    <a:pt x="1639549" y="0"/>
                    <a:pt x="637831" y="525405"/>
                    <a:pt x="0" y="1340683"/>
                  </a:cubicBezTo>
                  <a:lnTo>
                    <a:pt x="0" y="2201306"/>
                  </a:lnTo>
                  <a:cubicBezTo>
                    <a:pt x="375" y="2200181"/>
                    <a:pt x="937" y="2198870"/>
                    <a:pt x="1312" y="2197746"/>
                  </a:cubicBezTo>
                  <a:cubicBezTo>
                    <a:pt x="142969" y="1837045"/>
                    <a:pt x="347959" y="1497143"/>
                    <a:pt x="612723" y="1201649"/>
                  </a:cubicBezTo>
                  <a:cubicBezTo>
                    <a:pt x="876550" y="906155"/>
                    <a:pt x="1201836" y="655258"/>
                    <a:pt x="1571344" y="483245"/>
                  </a:cubicBezTo>
                  <a:lnTo>
                    <a:pt x="1641235" y="452328"/>
                  </a:lnTo>
                  <a:cubicBezTo>
                    <a:pt x="1664658" y="442210"/>
                    <a:pt x="1687518" y="430967"/>
                    <a:pt x="1711502" y="422348"/>
                  </a:cubicBezTo>
                  <a:lnTo>
                    <a:pt x="1783080" y="395178"/>
                  </a:lnTo>
                  <a:cubicBezTo>
                    <a:pt x="1807064" y="386372"/>
                    <a:pt x="1830674" y="376441"/>
                    <a:pt x="1855220" y="369133"/>
                  </a:cubicBezTo>
                  <a:lnTo>
                    <a:pt x="1928297" y="345711"/>
                  </a:lnTo>
                  <a:cubicBezTo>
                    <a:pt x="1952656" y="338028"/>
                    <a:pt x="1976828" y="329409"/>
                    <a:pt x="2001749" y="323600"/>
                  </a:cubicBezTo>
                  <a:lnTo>
                    <a:pt x="2076138" y="304300"/>
                  </a:lnTo>
                  <a:lnTo>
                    <a:pt x="2113426" y="294744"/>
                  </a:lnTo>
                  <a:lnTo>
                    <a:pt x="2132163" y="290060"/>
                  </a:lnTo>
                  <a:lnTo>
                    <a:pt x="2151089" y="286312"/>
                  </a:lnTo>
                  <a:cubicBezTo>
                    <a:pt x="2351395" y="241716"/>
                    <a:pt x="2557322" y="219044"/>
                    <a:pt x="2763249" y="218482"/>
                  </a:cubicBezTo>
                  <a:cubicBezTo>
                    <a:pt x="2968802" y="218294"/>
                    <a:pt x="3174167" y="247900"/>
                    <a:pt x="3372225" y="301302"/>
                  </a:cubicBezTo>
                  <a:cubicBezTo>
                    <a:pt x="3471347" y="327910"/>
                    <a:pt x="3568596" y="360513"/>
                    <a:pt x="3663596" y="398364"/>
                  </a:cubicBezTo>
                  <a:cubicBezTo>
                    <a:pt x="3758784" y="435652"/>
                    <a:pt x="3851348" y="479311"/>
                    <a:pt x="3941663" y="526717"/>
                  </a:cubicBezTo>
                  <a:cubicBezTo>
                    <a:pt x="4031979" y="573936"/>
                    <a:pt x="4119297" y="626402"/>
                    <a:pt x="4204366" y="681678"/>
                  </a:cubicBezTo>
                  <a:cubicBezTo>
                    <a:pt x="4289060" y="737516"/>
                    <a:pt x="4370944" y="797289"/>
                    <a:pt x="4450018" y="860061"/>
                  </a:cubicBezTo>
                  <a:cubicBezTo>
                    <a:pt x="4529091" y="922832"/>
                    <a:pt x="4605540" y="988601"/>
                    <a:pt x="4678992" y="1057181"/>
                  </a:cubicBezTo>
                  <a:cubicBezTo>
                    <a:pt x="4752444" y="1125574"/>
                    <a:pt x="4822335" y="1197527"/>
                    <a:pt x="4889791" y="1271166"/>
                  </a:cubicBezTo>
                  <a:cubicBezTo>
                    <a:pt x="4957247" y="1344805"/>
                    <a:pt x="5021705" y="1420693"/>
                    <a:pt x="5083164" y="1498642"/>
                  </a:cubicBezTo>
                  <a:cubicBezTo>
                    <a:pt x="5144062" y="1576965"/>
                    <a:pt x="5202899" y="1656601"/>
                    <a:pt x="5257987" y="1738484"/>
                  </a:cubicBezTo>
                  <a:cubicBezTo>
                    <a:pt x="5313076" y="1820368"/>
                    <a:pt x="5365354" y="1903751"/>
                    <a:pt x="5413510" y="1989195"/>
                  </a:cubicBezTo>
                  <a:cubicBezTo>
                    <a:pt x="5462041" y="2074451"/>
                    <a:pt x="5507011" y="2161207"/>
                    <a:pt x="5548609" y="2249462"/>
                  </a:cubicBezTo>
                  <a:cubicBezTo>
                    <a:pt x="5631430" y="2426158"/>
                    <a:pt x="5698323" y="2608851"/>
                    <a:pt x="5747791" y="2795666"/>
                  </a:cubicBezTo>
                  <a:cubicBezTo>
                    <a:pt x="5771963" y="2889167"/>
                    <a:pt x="5791825" y="2983792"/>
                    <a:pt x="5806814" y="3078980"/>
                  </a:cubicBezTo>
                  <a:cubicBezTo>
                    <a:pt x="5810562" y="3102777"/>
                    <a:pt x="5814497" y="3126574"/>
                    <a:pt x="5816933" y="3150558"/>
                  </a:cubicBezTo>
                  <a:cubicBezTo>
                    <a:pt x="5819556" y="3174542"/>
                    <a:pt x="5823304" y="3198339"/>
                    <a:pt x="5825178" y="3222323"/>
                  </a:cubicBezTo>
                  <a:cubicBezTo>
                    <a:pt x="5827426" y="3246308"/>
                    <a:pt x="5830050" y="3270292"/>
                    <a:pt x="5831923" y="3294276"/>
                  </a:cubicBezTo>
                  <a:lnTo>
                    <a:pt x="5836233" y="3366416"/>
                  </a:lnTo>
                  <a:cubicBezTo>
                    <a:pt x="5839981" y="3462728"/>
                    <a:pt x="5839981" y="3559227"/>
                    <a:pt x="5833047" y="3655726"/>
                  </a:cubicBezTo>
                  <a:cubicBezTo>
                    <a:pt x="5830986" y="3679711"/>
                    <a:pt x="5830237" y="3704069"/>
                    <a:pt x="5827426" y="3728054"/>
                  </a:cubicBezTo>
                  <a:lnTo>
                    <a:pt x="5819556" y="3800194"/>
                  </a:lnTo>
                  <a:lnTo>
                    <a:pt x="5809063" y="3872147"/>
                  </a:lnTo>
                  <a:cubicBezTo>
                    <a:pt x="5805690" y="3896131"/>
                    <a:pt x="5800818" y="3919928"/>
                    <a:pt x="5796696" y="3943912"/>
                  </a:cubicBezTo>
                  <a:cubicBezTo>
                    <a:pt x="5778708" y="4039287"/>
                    <a:pt x="5755848" y="4134662"/>
                    <a:pt x="5725305" y="4225165"/>
                  </a:cubicBezTo>
                  <a:cubicBezTo>
                    <a:pt x="5694763" y="4315669"/>
                    <a:pt x="5656726" y="4402237"/>
                    <a:pt x="5605384" y="4478312"/>
                  </a:cubicBezTo>
                  <a:cubicBezTo>
                    <a:pt x="5554980" y="4555324"/>
                    <a:pt x="5489960" y="4620718"/>
                    <a:pt x="5412573" y="4677306"/>
                  </a:cubicBezTo>
                  <a:cubicBezTo>
                    <a:pt x="5335374" y="4734269"/>
                    <a:pt x="5245995" y="4782987"/>
                    <a:pt x="5155867" y="4834703"/>
                  </a:cubicBezTo>
                  <a:cubicBezTo>
                    <a:pt x="4973924" y="4936261"/>
                    <a:pt x="4794791" y="5058806"/>
                    <a:pt x="4645452" y="5207396"/>
                  </a:cubicBezTo>
                  <a:cubicBezTo>
                    <a:pt x="4607414" y="5244497"/>
                    <a:pt x="4571813" y="5281597"/>
                    <a:pt x="4536211" y="5319072"/>
                  </a:cubicBezTo>
                  <a:lnTo>
                    <a:pt x="4430343" y="5432061"/>
                  </a:lnTo>
                  <a:cubicBezTo>
                    <a:pt x="4360264" y="5507574"/>
                    <a:pt x="4290934" y="5583087"/>
                    <a:pt x="4220668" y="5657663"/>
                  </a:cubicBezTo>
                  <a:cubicBezTo>
                    <a:pt x="4185628" y="5694951"/>
                    <a:pt x="4150589" y="5732052"/>
                    <a:pt x="4115174" y="5768777"/>
                  </a:cubicBezTo>
                  <a:cubicBezTo>
                    <a:pt x="4079573" y="5805316"/>
                    <a:pt x="4043597" y="5841292"/>
                    <a:pt x="4007245" y="5876707"/>
                  </a:cubicBezTo>
                  <a:cubicBezTo>
                    <a:pt x="3934543" y="5947723"/>
                    <a:pt x="3859405" y="6015740"/>
                    <a:pt x="3781081" y="6078887"/>
                  </a:cubicBezTo>
                  <a:cubicBezTo>
                    <a:pt x="3702945" y="6142220"/>
                    <a:pt x="3620312" y="6199557"/>
                    <a:pt x="3534493" y="6249775"/>
                  </a:cubicBezTo>
                  <a:cubicBezTo>
                    <a:pt x="3448300" y="6299429"/>
                    <a:pt x="3358359" y="6341589"/>
                    <a:pt x="3265232" y="6373068"/>
                  </a:cubicBezTo>
                  <a:cubicBezTo>
                    <a:pt x="3241998" y="6381313"/>
                    <a:pt x="3218201" y="6387497"/>
                    <a:pt x="3194779" y="6394804"/>
                  </a:cubicBezTo>
                  <a:cubicBezTo>
                    <a:pt x="3171169" y="6401175"/>
                    <a:pt x="3147185" y="6406797"/>
                    <a:pt x="3123575" y="6412792"/>
                  </a:cubicBezTo>
                  <a:cubicBezTo>
                    <a:pt x="3099404" y="6417477"/>
                    <a:pt x="3075420" y="6422161"/>
                    <a:pt x="3051435" y="6426471"/>
                  </a:cubicBezTo>
                  <a:cubicBezTo>
                    <a:pt x="3027076" y="6429657"/>
                    <a:pt x="3002904" y="6433591"/>
                    <a:pt x="2978733" y="6436214"/>
                  </a:cubicBezTo>
                  <a:cubicBezTo>
                    <a:pt x="2954374" y="6438088"/>
                    <a:pt x="2930015" y="6440899"/>
                    <a:pt x="2905656" y="6442211"/>
                  </a:cubicBezTo>
                  <a:cubicBezTo>
                    <a:pt x="2881109" y="6442960"/>
                    <a:pt x="2856751" y="6444272"/>
                    <a:pt x="2832204" y="6444459"/>
                  </a:cubicBezTo>
                  <a:cubicBezTo>
                    <a:pt x="2807658" y="6444084"/>
                    <a:pt x="2783298" y="6444084"/>
                    <a:pt x="2758565" y="6443335"/>
                  </a:cubicBezTo>
                  <a:lnTo>
                    <a:pt x="2683239" y="6438463"/>
                  </a:lnTo>
                  <a:cubicBezTo>
                    <a:pt x="2482559" y="6425909"/>
                    <a:pt x="2284126" y="6393492"/>
                    <a:pt x="2091503" y="6343275"/>
                  </a:cubicBezTo>
                  <a:lnTo>
                    <a:pt x="1948347" y="6301490"/>
                  </a:lnTo>
                  <a:cubicBezTo>
                    <a:pt x="1901127" y="6286126"/>
                    <a:pt x="1854658" y="6268699"/>
                    <a:pt x="1807626" y="6252585"/>
                  </a:cubicBezTo>
                  <a:cubicBezTo>
                    <a:pt x="1784017" y="6245090"/>
                    <a:pt x="1761344" y="6234972"/>
                    <a:pt x="1738297" y="6225790"/>
                  </a:cubicBezTo>
                  <a:lnTo>
                    <a:pt x="1669529" y="6197684"/>
                  </a:lnTo>
                  <a:lnTo>
                    <a:pt x="1635239" y="6183630"/>
                  </a:lnTo>
                  <a:lnTo>
                    <a:pt x="1601699" y="6167891"/>
                  </a:lnTo>
                  <a:lnTo>
                    <a:pt x="1534618" y="6136411"/>
                  </a:lnTo>
                  <a:cubicBezTo>
                    <a:pt x="1179164" y="5964961"/>
                    <a:pt x="857250" y="5729616"/>
                    <a:pt x="592299" y="5443116"/>
                  </a:cubicBezTo>
                  <a:cubicBezTo>
                    <a:pt x="336904" y="5166173"/>
                    <a:pt x="137160" y="4842573"/>
                    <a:pt x="0" y="4496675"/>
                  </a:cubicBezTo>
                  <a:lnTo>
                    <a:pt x="0" y="5523875"/>
                  </a:lnTo>
                  <a:cubicBezTo>
                    <a:pt x="637831" y="6338966"/>
                    <a:pt x="1639549" y="6864559"/>
                    <a:pt x="2766060" y="6864559"/>
                  </a:cubicBezTo>
                  <a:cubicBezTo>
                    <a:pt x="4692858" y="6864559"/>
                    <a:pt x="6254833" y="5327879"/>
                    <a:pt x="6254833" y="3432373"/>
                  </a:cubicBezTo>
                  <a:cubicBezTo>
                    <a:pt x="6254833" y="1536679"/>
                    <a:pt x="4692858" y="0"/>
                    <a:pt x="2766060" y="0"/>
                  </a:cubicBezTo>
                  <a:close/>
                </a:path>
              </a:pathLst>
            </a:custGeom>
            <a:ln w="18736" cap="flat">
              <a:noFill/>
              <a:prstDash val="solid"/>
              <a:miter/>
            </a:ln>
          </p:spPr>
          <p:txBody>
            <a:bodyPr rtlCol="0" anchor="ctr"/>
            <a:lstStyle/>
            <a:p>
              <a:endParaRPr lang="en-US" dirty="0"/>
            </a:p>
          </p:txBody>
        </p:sp>
      </p:grpSp>
      <p:sp>
        <p:nvSpPr>
          <p:cNvPr id="5" name="Title 4">
            <a:extLst>
              <a:ext uri="{FF2B5EF4-FFF2-40B4-BE49-F238E27FC236}">
                <a16:creationId xmlns:a16="http://schemas.microsoft.com/office/drawing/2014/main" id="{D3315725-F7AB-4F50-B684-0145827EBD2C}"/>
              </a:ext>
            </a:extLst>
          </p:cNvPr>
          <p:cNvSpPr>
            <a:spLocks noGrp="1"/>
          </p:cNvSpPr>
          <p:nvPr>
            <p:ph type="title"/>
          </p:nvPr>
        </p:nvSpPr>
        <p:spPr>
          <a:xfrm>
            <a:off x="6094105" y="802955"/>
            <a:ext cx="4977976" cy="1454051"/>
          </a:xfrm>
        </p:spPr>
        <p:txBody>
          <a:bodyPr vert="horz" lIns="91440" tIns="45720" rIns="91440" bIns="45720" rtlCol="0" anchor="b">
            <a:normAutofit/>
          </a:bodyPr>
          <a:lstStyle/>
          <a:p>
            <a:pPr>
              <a:lnSpc>
                <a:spcPct val="90000"/>
              </a:lnSpc>
            </a:pPr>
            <a:r>
              <a:rPr lang="en-US" sz="3600" dirty="0">
                <a:solidFill>
                  <a:schemeClr val="tx2"/>
                </a:solidFill>
                <a:latin typeface="+mj-lt"/>
                <a:cs typeface="+mj-cs"/>
              </a:rPr>
              <a:t>Scope 3 Massive Opportunities</a:t>
            </a:r>
          </a:p>
        </p:txBody>
      </p:sp>
      <p:sp>
        <p:nvSpPr>
          <p:cNvPr id="6" name="Content Placeholder 5">
            <a:extLst>
              <a:ext uri="{FF2B5EF4-FFF2-40B4-BE49-F238E27FC236}">
                <a16:creationId xmlns:a16="http://schemas.microsoft.com/office/drawing/2014/main" id="{D5DDEFF7-FA87-4162-A39B-FC3CDCC1BD30}"/>
              </a:ext>
            </a:extLst>
          </p:cNvPr>
          <p:cNvSpPr>
            <a:spLocks noGrp="1"/>
          </p:cNvSpPr>
          <p:nvPr>
            <p:ph sz="half" idx="1"/>
          </p:nvPr>
        </p:nvSpPr>
        <p:spPr>
          <a:xfrm>
            <a:off x="6090574" y="2415756"/>
            <a:ext cx="4977578" cy="4188540"/>
          </a:xfrm>
        </p:spPr>
        <p:txBody>
          <a:bodyPr vert="horz" lIns="91440" tIns="45720" rIns="91440" bIns="45720" rtlCol="0" anchor="ctr">
            <a:normAutofit/>
          </a:bodyPr>
          <a:lstStyle/>
          <a:p>
            <a:pPr>
              <a:lnSpc>
                <a:spcPct val="90000"/>
              </a:lnSpc>
              <a:buFont typeface="Arial" panose="020B0604020202020204" pitchFamily="34" charset="0"/>
              <a:buChar char="•"/>
            </a:pPr>
            <a:r>
              <a:rPr lang="en-US" sz="2800" dirty="0">
                <a:solidFill>
                  <a:schemeClr val="tx2"/>
                </a:solidFill>
                <a:latin typeface="+mn-lt"/>
                <a:cs typeface="+mn-cs"/>
              </a:rPr>
              <a:t>Travel: Public Transport</a:t>
            </a:r>
          </a:p>
          <a:p>
            <a:pPr>
              <a:lnSpc>
                <a:spcPct val="90000"/>
              </a:lnSpc>
              <a:buFont typeface="Arial" panose="020B0604020202020204" pitchFamily="34" charset="0"/>
              <a:buChar char="•"/>
            </a:pPr>
            <a:r>
              <a:rPr lang="en-US" sz="2800" dirty="0">
                <a:solidFill>
                  <a:schemeClr val="tx2"/>
                </a:solidFill>
                <a:latin typeface="+mn-lt"/>
                <a:cs typeface="+mn-cs"/>
              </a:rPr>
              <a:t>Food and food waste: What is on offer? Courses how to cook with ‘food waste’</a:t>
            </a:r>
          </a:p>
          <a:p>
            <a:pPr>
              <a:lnSpc>
                <a:spcPct val="90000"/>
              </a:lnSpc>
              <a:buFont typeface="Arial" panose="020B0604020202020204" pitchFamily="34" charset="0"/>
              <a:buChar char="•"/>
            </a:pPr>
            <a:r>
              <a:rPr lang="en-US" sz="2800" dirty="0">
                <a:solidFill>
                  <a:schemeClr val="tx2"/>
                </a:solidFill>
                <a:latin typeface="+mn-lt"/>
                <a:cs typeface="+mn-cs"/>
              </a:rPr>
              <a:t>Regenerative Agriculture with tenants</a:t>
            </a:r>
          </a:p>
          <a:p>
            <a:pPr>
              <a:lnSpc>
                <a:spcPct val="90000"/>
              </a:lnSpc>
              <a:buFont typeface="Arial" panose="020B0604020202020204" pitchFamily="34" charset="0"/>
              <a:buChar char="•"/>
            </a:pPr>
            <a:r>
              <a:rPr lang="en-US" sz="2800" dirty="0">
                <a:solidFill>
                  <a:schemeClr val="tx2"/>
                </a:solidFill>
                <a:latin typeface="+mn-lt"/>
                <a:cs typeface="+mn-cs"/>
              </a:rPr>
              <a:t>Shops: Work with suppliers</a:t>
            </a:r>
          </a:p>
          <a:p>
            <a:pPr>
              <a:lnSpc>
                <a:spcPct val="90000"/>
              </a:lnSpc>
              <a:buFont typeface="Arial" panose="020B0604020202020204" pitchFamily="34" charset="0"/>
              <a:buChar char="•"/>
            </a:pPr>
            <a:r>
              <a:rPr lang="en-US" sz="2800" dirty="0">
                <a:solidFill>
                  <a:schemeClr val="tx2"/>
                </a:solidFill>
                <a:latin typeface="+mn-lt"/>
                <a:cs typeface="+mn-cs"/>
              </a:rPr>
              <a:t>Engagement activities</a:t>
            </a:r>
          </a:p>
          <a:p>
            <a:pPr>
              <a:lnSpc>
                <a:spcPct val="90000"/>
              </a:lnSpc>
              <a:buFont typeface="Arial" panose="020B0604020202020204" pitchFamily="34" charset="0"/>
              <a:buChar char="•"/>
            </a:pPr>
            <a:endParaRPr lang="en-US" sz="1800" dirty="0">
              <a:solidFill>
                <a:schemeClr val="tx2"/>
              </a:solidFill>
              <a:latin typeface="+mn-lt"/>
              <a:cs typeface="+mn-cs"/>
            </a:endParaRPr>
          </a:p>
        </p:txBody>
      </p:sp>
    </p:spTree>
    <p:extLst>
      <p:ext uri="{BB962C8B-B14F-4D97-AF65-F5344CB8AC3E}">
        <p14:creationId xmlns:p14="http://schemas.microsoft.com/office/powerpoint/2010/main" val="1363783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
          <p:cNvSpPr txBox="1">
            <a:spLocks noGrp="1"/>
          </p:cNvSpPr>
          <p:nvPr>
            <p:ph type="title"/>
          </p:nvPr>
        </p:nvSpPr>
        <p:spPr>
          <a:xfrm>
            <a:off x="442911" y="493250"/>
            <a:ext cx="11306175" cy="816877"/>
          </a:xfrm>
          <a:prstGeom prst="rect">
            <a:avLst/>
          </a:prstGeom>
          <a:noFill/>
          <a:ln>
            <a:noFill/>
          </a:ln>
        </p:spPr>
        <p:txBody>
          <a:bodyPr spcFirstLastPara="1" wrap="square" lIns="0" tIns="45700" rIns="91425" bIns="45700" anchor="ctr" anchorCtr="0">
            <a:normAutofit/>
          </a:bodyPr>
          <a:lstStyle/>
          <a:p>
            <a:pPr marL="0" lvl="0" indent="0" algn="l" rtl="0">
              <a:lnSpc>
                <a:spcPct val="100000"/>
              </a:lnSpc>
              <a:spcBef>
                <a:spcPts val="0"/>
              </a:spcBef>
              <a:spcAft>
                <a:spcPts val="0"/>
              </a:spcAft>
              <a:buClr>
                <a:srgbClr val="E6005B"/>
              </a:buClr>
              <a:buSzPts val="4400"/>
              <a:buFont typeface="Arial"/>
              <a:buNone/>
            </a:pPr>
            <a:r>
              <a:rPr lang="en-GB" sz="4000" dirty="0"/>
              <a:t>Carbon Dioxide Equivalent</a:t>
            </a:r>
            <a:endParaRPr sz="4000" dirty="0"/>
          </a:p>
        </p:txBody>
      </p:sp>
      <p:pic>
        <p:nvPicPr>
          <p:cNvPr id="237" name="Google Shape;237;p3"/>
          <p:cNvPicPr preferRelativeResize="0"/>
          <p:nvPr/>
        </p:nvPicPr>
        <p:blipFill rotWithShape="1">
          <a:blip r:embed="rId3">
            <a:alphaModFix/>
          </a:blip>
          <a:srcRect/>
          <a:stretch/>
        </p:blipFill>
        <p:spPr>
          <a:xfrm>
            <a:off x="1841679" y="1495233"/>
            <a:ext cx="7997780" cy="4431798"/>
          </a:xfrm>
          <a:prstGeom prst="rect">
            <a:avLst/>
          </a:prstGeom>
          <a:noFill/>
          <a:ln>
            <a:noFill/>
          </a:ln>
        </p:spPr>
      </p:pic>
      <p:pic>
        <p:nvPicPr>
          <p:cNvPr id="238" name="Google Shape;238;p3" descr="6.png"/>
          <p:cNvPicPr preferRelativeResize="0"/>
          <p:nvPr/>
        </p:nvPicPr>
        <p:blipFill rotWithShape="1">
          <a:blip r:embed="rId4">
            <a:alphaModFix/>
          </a:blip>
          <a:srcRect/>
          <a:stretch/>
        </p:blipFill>
        <p:spPr>
          <a:xfrm>
            <a:off x="3556149" y="1550837"/>
            <a:ext cx="4931418" cy="29920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Content Placeholder 3">
            <a:extLst>
              <a:ext uri="{FF2B5EF4-FFF2-40B4-BE49-F238E27FC236}">
                <a16:creationId xmlns:a16="http://schemas.microsoft.com/office/drawing/2014/main" id="{A90E8AC9-E196-4338-9E99-B18BDAB78B19}"/>
              </a:ext>
            </a:extLst>
          </p:cNvPr>
          <p:cNvPicPr>
            <a:picLocks noGrp="1" noChangeAspect="1"/>
          </p:cNvPicPr>
          <p:nvPr>
            <p:ph sz="half" idx="1"/>
          </p:nvPr>
        </p:nvPicPr>
        <p:blipFill rotWithShape="1">
          <a:blip r:embed="rId2"/>
          <a:srcRect l="30745" t="9091" r="27887" b="-1"/>
          <a:stretch/>
        </p:blipFill>
        <p:spPr>
          <a:xfrm>
            <a:off x="3962400" y="10"/>
            <a:ext cx="8229600"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B9E3310A-69FE-4CEA-83CE-6AE0E22B535C}"/>
              </a:ext>
            </a:extLst>
          </p:cNvPr>
          <p:cNvSpPr>
            <a:spLocks noGrp="1"/>
          </p:cNvSpPr>
          <p:nvPr>
            <p:ph type="title"/>
          </p:nvPr>
        </p:nvSpPr>
        <p:spPr>
          <a:xfrm>
            <a:off x="371094" y="1161288"/>
            <a:ext cx="3438144" cy="1124712"/>
          </a:xfrm>
        </p:spPr>
        <p:txBody>
          <a:bodyPr vert="horz" lIns="91440" tIns="45720" rIns="91440" bIns="45720" rtlCol="0" anchor="b">
            <a:normAutofit/>
          </a:bodyPr>
          <a:lstStyle/>
          <a:p>
            <a:pPr>
              <a:lnSpc>
                <a:spcPct val="90000"/>
              </a:lnSpc>
            </a:pPr>
            <a:r>
              <a:rPr lang="en-US" sz="2600">
                <a:solidFill>
                  <a:schemeClr val="tx1"/>
                </a:solidFill>
                <a:latin typeface="+mj-lt"/>
                <a:cs typeface="+mj-cs"/>
              </a:rPr>
              <a:t>Inspired by Carbon Literacy Training in:</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FA0C6CC-2087-49B9-A36E-873EAE9EE210}"/>
              </a:ext>
            </a:extLst>
          </p:cNvPr>
          <p:cNvSpPr/>
          <p:nvPr/>
        </p:nvSpPr>
        <p:spPr>
          <a:xfrm>
            <a:off x="371094" y="2718054"/>
            <a:ext cx="3792692" cy="3207258"/>
          </a:xfrm>
          <a:prstGeom prst="rect">
            <a:avLst/>
          </a:prstGeom>
        </p:spPr>
        <p:txBody>
          <a:bodyPr vert="horz" wrap="square" lIns="91440" tIns="45720" rIns="91440" bIns="45720" rtlCol="0" anchor="t">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Chapple, W., Molthan-Hill, P., Welton, R., Hewitt, M.</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Lights Off, Spot On: Carbon Literacy Training Crossing Boundaries in the Television Industry.</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00000"/>
                </a:solidFill>
                <a:effectLst/>
                <a:uLnTx/>
                <a:uFillTx/>
                <a:latin typeface="Arial" panose="020B0604020202020204"/>
                <a:ea typeface="+mn-ea"/>
                <a:cs typeface="+mn-cs"/>
              </a:rPr>
              <a:t>J Bus Ethics</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162, </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813–834 (2020).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https://doi.org/10.1007/s10551-019-04363-w</a:t>
            </a:r>
          </a:p>
        </p:txBody>
      </p:sp>
    </p:spTree>
    <p:extLst>
      <p:ext uri="{BB962C8B-B14F-4D97-AF65-F5344CB8AC3E}">
        <p14:creationId xmlns:p14="http://schemas.microsoft.com/office/powerpoint/2010/main" val="1536708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EB2CE-B8A8-45A3-8D11-778CFBF3836F}"/>
              </a:ext>
            </a:extLst>
          </p:cNvPr>
          <p:cNvSpPr>
            <a:spLocks noGrp="1"/>
          </p:cNvSpPr>
          <p:nvPr>
            <p:ph type="title"/>
          </p:nvPr>
        </p:nvSpPr>
        <p:spPr>
          <a:xfrm>
            <a:off x="6940295" y="1396289"/>
            <a:ext cx="4668257" cy="1325563"/>
          </a:xfrm>
        </p:spPr>
        <p:txBody>
          <a:bodyPr vert="horz" lIns="91440" tIns="45720" rIns="91440" bIns="45720" rtlCol="0" anchor="ctr">
            <a:normAutofit/>
          </a:bodyPr>
          <a:lstStyle/>
          <a:p>
            <a:pPr>
              <a:lnSpc>
                <a:spcPct val="90000"/>
              </a:lnSpc>
            </a:pPr>
            <a:r>
              <a:rPr lang="en-US" altLang="en-US" sz="2800" b="1" kern="1200">
                <a:solidFill>
                  <a:schemeClr val="tx1"/>
                </a:solidFill>
                <a:latin typeface="+mj-lt"/>
                <a:ea typeface="+mj-ea"/>
                <a:cs typeface="+mj-cs"/>
              </a:rPr>
              <a:t>Carbon Literacy Training for Business Schools</a:t>
            </a:r>
            <a:endParaRPr lang="en-US" sz="2800" kern="1200">
              <a:solidFill>
                <a:schemeClr val="tx1"/>
              </a:solidFill>
              <a:latin typeface="+mj-lt"/>
              <a:ea typeface="+mj-ea"/>
              <a:cs typeface="+mj-cs"/>
            </a:endParaRPr>
          </a:p>
        </p:txBody>
      </p:sp>
      <p:sp>
        <p:nvSpPr>
          <p:cNvPr id="15" name="Freeform: Shape 14">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F20B8071-B982-49E8-B53F-D92CCB1EF10E}"/>
              </a:ext>
            </a:extLst>
          </p:cNvPr>
          <p:cNvPicPr>
            <a:picLocks noGrp="1" noChangeAspect="1"/>
          </p:cNvPicPr>
          <p:nvPr>
            <p:ph idx="12"/>
          </p:nvPr>
        </p:nvPicPr>
        <p:blipFill rotWithShape="1">
          <a:blip r:embed="rId3"/>
          <a:srcRect l="18532" r="6465"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0" name="Picture 6" descr="prme-stacked-solid-rgb">
            <a:extLst>
              <a:ext uri="{FF2B5EF4-FFF2-40B4-BE49-F238E27FC236}">
                <a16:creationId xmlns:a16="http://schemas.microsoft.com/office/drawing/2014/main" id="{36676C66-08A0-43C8-9DB0-8A900322048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471" r="19549"/>
          <a:stretch/>
        </p:blipFill>
        <p:spPr bwMode="auto">
          <a:xfrm>
            <a:off x="4825" y="10"/>
            <a:ext cx="3963148"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7">
            <a:extLst>
              <a:ext uri="{FF2B5EF4-FFF2-40B4-BE49-F238E27FC236}">
                <a16:creationId xmlns:a16="http://schemas.microsoft.com/office/drawing/2014/main" id="{03909788-32AB-4464-BFF6-56F38C6EA751}"/>
              </a:ext>
            </a:extLst>
          </p:cNvPr>
          <p:cNvPicPr>
            <a:picLocks noChangeAspect="1"/>
          </p:cNvPicPr>
          <p:nvPr/>
        </p:nvPicPr>
        <p:blipFill rotWithShape="1">
          <a:blip r:embed="rId5">
            <a:extLst>
              <a:ext uri="{28A0092B-C50C-407E-A947-70E740481C1C}">
                <a14:useLocalDpi xmlns:a14="http://schemas.microsoft.com/office/drawing/2010/main" val="0"/>
              </a:ext>
            </a:extLst>
          </a:blip>
          <a:srcRect t="4242" r="-2" b="5402"/>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0B8A8A70-8EEC-4CD4-A95F-C4E96A4540CE}"/>
              </a:ext>
            </a:extLst>
          </p:cNvPr>
          <p:cNvSpPr>
            <a:spLocks noGrp="1"/>
          </p:cNvSpPr>
          <p:nvPr>
            <p:ph idx="1"/>
          </p:nvPr>
        </p:nvSpPr>
        <p:spPr>
          <a:xfrm>
            <a:off x="6940296" y="2642785"/>
            <a:ext cx="4668256" cy="3977934"/>
          </a:xfrm>
        </p:spPr>
        <p:txBody>
          <a:bodyPr vert="horz" lIns="91440" tIns="45720" rIns="91440" bIns="45720" rtlCol="0" anchor="t">
            <a:normAutofit/>
          </a:bodyPr>
          <a:lstStyle/>
          <a:p>
            <a:pPr marL="0" marR="0" lvl="0" indent="0" fontAlgn="auto">
              <a:lnSpc>
                <a:spcPct val="90000"/>
              </a:lnSpc>
              <a:spcBef>
                <a:spcPts val="0"/>
              </a:spcBef>
              <a:spcAft>
                <a:spcPts val="0"/>
              </a:spcAft>
              <a:buClrTx/>
              <a:buSzTx/>
              <a:buNone/>
              <a:tabLst/>
              <a:defRPr/>
            </a:pPr>
            <a:r>
              <a:rPr kumimoji="0" lang="en-US" sz="2000" b="0" i="0" u="none" strike="noStrike" cap="none" spc="0" normalizeH="0" baseline="0" noProof="0" dirty="0">
                <a:ln>
                  <a:noFill/>
                </a:ln>
                <a:effectLst/>
                <a:uLnTx/>
                <a:uFillTx/>
                <a:latin typeface="+mn-lt"/>
                <a:cs typeface="+mn-cs"/>
              </a:rPr>
              <a:t>This training was developed by </a:t>
            </a:r>
            <a:r>
              <a:rPr kumimoji="0" lang="en-US" sz="2000" b="1" i="0" u="none" strike="noStrike" cap="none" spc="0" normalizeH="0" baseline="0" noProof="0" dirty="0">
                <a:ln>
                  <a:noFill/>
                </a:ln>
                <a:effectLst/>
                <a:uLnTx/>
                <a:uFillTx/>
                <a:latin typeface="+mn-lt"/>
                <a:cs typeface="+mn-cs"/>
              </a:rPr>
              <a:t>Nottingham Business School (Nottingham Trent University)</a:t>
            </a:r>
            <a:r>
              <a:rPr kumimoji="0" lang="en-US" sz="2000" b="0" i="0" u="none" strike="noStrike" cap="none" spc="0" normalizeH="0" baseline="0" noProof="0" dirty="0">
                <a:ln>
                  <a:noFill/>
                </a:ln>
                <a:effectLst/>
                <a:uLnTx/>
                <a:uFillTx/>
                <a:latin typeface="+mn-lt"/>
                <a:cs typeface="+mn-cs"/>
              </a:rPr>
              <a:t> in collaboration with the </a:t>
            </a:r>
            <a:r>
              <a:rPr kumimoji="0" lang="en-US" sz="2000" b="1" i="0" u="none" strike="noStrike" cap="none" spc="0" normalizeH="0" baseline="0" noProof="0" dirty="0">
                <a:ln>
                  <a:noFill/>
                </a:ln>
                <a:effectLst/>
                <a:uLnTx/>
                <a:uFillTx/>
                <a:latin typeface="+mn-lt"/>
                <a:cs typeface="+mn-cs"/>
              </a:rPr>
              <a:t>UN PRME Champions, Oikos International and the Carbon Literacy Project.</a:t>
            </a:r>
            <a:r>
              <a:rPr kumimoji="0" lang="en-US" sz="2000" b="0" i="0" u="none" strike="noStrike" cap="none" spc="0" normalizeH="0" baseline="0" noProof="0" dirty="0">
                <a:ln>
                  <a:noFill/>
                </a:ln>
                <a:effectLst/>
                <a:uLnTx/>
                <a:uFillTx/>
                <a:latin typeface="+mn-lt"/>
                <a:cs typeface="+mn-cs"/>
              </a:rPr>
              <a:t> </a:t>
            </a:r>
          </a:p>
          <a:p>
            <a:pPr marL="0" marR="0" lvl="0" fontAlgn="auto">
              <a:lnSpc>
                <a:spcPct val="90000"/>
              </a:lnSpc>
              <a:spcBef>
                <a:spcPts val="0"/>
              </a:spcBef>
              <a:spcAft>
                <a:spcPts val="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mn-lt"/>
              <a:cs typeface="+mn-cs"/>
            </a:endParaRPr>
          </a:p>
          <a:p>
            <a:pPr marL="0" marR="0" lvl="0" indent="0" fontAlgn="auto">
              <a:lnSpc>
                <a:spcPct val="90000"/>
              </a:lnSpc>
              <a:spcBef>
                <a:spcPts val="0"/>
              </a:spcBef>
              <a:spcAft>
                <a:spcPts val="0"/>
              </a:spcAft>
              <a:buClrTx/>
              <a:buSzTx/>
              <a:buNone/>
              <a:tabLst/>
              <a:defRPr/>
            </a:pPr>
            <a:r>
              <a:rPr kumimoji="0" lang="en-US" sz="1400" b="0" i="0" u="none" strike="noStrike" cap="none" spc="0" normalizeH="0" baseline="0" noProof="0" dirty="0">
                <a:ln>
                  <a:noFill/>
                </a:ln>
                <a:effectLst/>
                <a:uLnTx/>
                <a:uFillTx/>
                <a:latin typeface="+mn-lt"/>
                <a:cs typeface="+mn-cs"/>
              </a:rPr>
              <a:t>The aim of this project is to get academics, students and others Carbon Literate within a short time frame and to get as many people as possible actively involved in embedding climate solutions in their own life and work. In order to do so we have chosen a train-the-trainer approach, so we will offer regional events inviting all the universities and business schools in the vicinity to train academics and students there so that they can become trainers in their own institution and/or get involved in training others in other regions of the world.</a:t>
            </a:r>
          </a:p>
          <a:p>
            <a:pPr>
              <a:lnSpc>
                <a:spcPct val="90000"/>
              </a:lnSpc>
              <a:buFont typeface="Arial" panose="020B0604020202020204" pitchFamily="34" charset="0"/>
              <a:buChar char="•"/>
            </a:pPr>
            <a:endParaRPr lang="en-US" sz="1400" dirty="0">
              <a:latin typeface="+mn-lt"/>
              <a:cs typeface="+mn-cs"/>
            </a:endParaRPr>
          </a:p>
        </p:txBody>
      </p:sp>
      <p:sp>
        <p:nvSpPr>
          <p:cNvPr id="8" name="TextBox 7">
            <a:extLst>
              <a:ext uri="{FF2B5EF4-FFF2-40B4-BE49-F238E27FC236}">
                <a16:creationId xmlns:a16="http://schemas.microsoft.com/office/drawing/2014/main" id="{C73EDE7F-CBAD-4413-8FC8-FE9E02B47643}"/>
              </a:ext>
            </a:extLst>
          </p:cNvPr>
          <p:cNvSpPr txBox="1"/>
          <p:nvPr/>
        </p:nvSpPr>
        <p:spPr>
          <a:xfrm>
            <a:off x="4390718" y="445150"/>
            <a:ext cx="7212918" cy="1246495"/>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srgbClr val="E6005B"/>
              </a:buClr>
              <a:buSzTx/>
              <a:buFontTx/>
              <a:buNone/>
              <a:tabLst/>
              <a:defRPr/>
            </a:pPr>
            <a:r>
              <a:rPr kumimoji="0" lang="en-GB" altLang="en-US" sz="2400" b="1" i="1" u="none" strike="noStrike" kern="1200" cap="none" spc="0" normalizeH="0" baseline="0" noProof="0" dirty="0">
                <a:ln>
                  <a:noFill/>
                </a:ln>
                <a:solidFill>
                  <a:srgbClr val="E6005B"/>
                </a:solidFill>
                <a:effectLst/>
                <a:uLnTx/>
                <a:uFillTx/>
                <a:latin typeface="Arial" panose="020B0604020202020204" pitchFamily="34" charset="0"/>
                <a:ea typeface="+mn-ea"/>
                <a:cs typeface="Arial" panose="020B0604020202020204" pitchFamily="34" charset="0"/>
              </a:rPr>
              <a:t>What if every recruit into corporations from the world’s business schools was qualified as Carbon Literate? </a:t>
            </a:r>
            <a:endParaRPr kumimoji="0" lang="en-US" altLang="en-US" sz="2400" b="0" i="0" u="none" strike="noStrike" kern="1200" cap="none" spc="0" normalizeH="0" baseline="0" noProof="0" dirty="0">
              <a:ln>
                <a:noFill/>
              </a:ln>
              <a:solidFill>
                <a:srgbClr val="E6005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67496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729F927-1DBD-4E82-A829-92641E8E4743}"/>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a:lnSpc>
                <a:spcPct val="90000"/>
              </a:lnSpc>
            </a:pPr>
            <a:r>
              <a:rPr lang="en-US" sz="5400" dirty="0">
                <a:solidFill>
                  <a:schemeClr val="tx1"/>
                </a:solidFill>
                <a:latin typeface="+mj-lt"/>
                <a:cs typeface="+mj-cs"/>
              </a:rPr>
              <a:t>Introduction</a:t>
            </a:r>
          </a:p>
        </p:txBody>
      </p:sp>
      <p:pic>
        <p:nvPicPr>
          <p:cNvPr id="9" name="Content Placeholder 8" descr="A picture containing human face, person, smile, clothing&#10;&#10;Description automatically generated">
            <a:extLst>
              <a:ext uri="{FF2B5EF4-FFF2-40B4-BE49-F238E27FC236}">
                <a16:creationId xmlns:a16="http://schemas.microsoft.com/office/drawing/2014/main" id="{9E02CB8E-469F-43E1-9BA3-A6FF19B2A1A7}"/>
              </a:ext>
            </a:extLst>
          </p:cNvPr>
          <p:cNvPicPr>
            <a:picLocks noGrp="1" noChangeAspect="1"/>
          </p:cNvPicPr>
          <p:nvPr>
            <p:ph idx="1"/>
          </p:nvPr>
        </p:nvPicPr>
        <p:blipFill rotWithShape="1">
          <a:blip r:embed="rId2"/>
          <a:srcRect l="26506" r="10506"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C84CC5A-AA45-4356-8A52-ED04B26D8D7B}"/>
              </a:ext>
            </a:extLst>
          </p:cNvPr>
          <p:cNvSpPr>
            <a:spLocks noGrp="1"/>
          </p:cNvSpPr>
          <p:nvPr>
            <p:ph idx="12"/>
          </p:nvPr>
        </p:nvSpPr>
        <p:spPr>
          <a:xfrm>
            <a:off x="5297762" y="2706624"/>
            <a:ext cx="6251110" cy="3483864"/>
          </a:xfrm>
        </p:spPr>
        <p:txBody>
          <a:bodyPr vert="horz" lIns="91440" tIns="45720" rIns="91440" bIns="45720" rtlCol="0">
            <a:normAutofit lnSpcReduction="10000"/>
          </a:bodyPr>
          <a:lstStyle/>
          <a:p>
            <a:pPr marL="0" indent="0" fontAlgn="base">
              <a:lnSpc>
                <a:spcPct val="90000"/>
              </a:lnSpc>
              <a:buNone/>
            </a:pPr>
            <a:r>
              <a:rPr lang="en-US" sz="1400" b="0" i="0" dirty="0">
                <a:effectLst/>
                <a:latin typeface="+mn-lt"/>
                <a:cs typeface="+mn-cs"/>
              </a:rPr>
              <a:t>Dr Petra Molthan-Hill is Co-Chair of the United Nations Principles for Responsible Management Education (PRME) Working Group on Climate Change and Environment and Professor of Sustainable Management and Education for Sustainable Development (ESD) at Nottingham Business School, Nottingham Trent University, UK. </a:t>
            </a:r>
          </a:p>
          <a:p>
            <a:pPr marL="0" indent="0" fontAlgn="base">
              <a:lnSpc>
                <a:spcPct val="90000"/>
              </a:lnSpc>
              <a:buNone/>
            </a:pPr>
            <a:r>
              <a:rPr lang="en-US" sz="1400" b="0" i="0" dirty="0">
                <a:effectLst/>
                <a:latin typeface="+mn-lt"/>
                <a:cs typeface="+mn-cs"/>
              </a:rPr>
              <a:t>She is an international multi-award-winning expert for Climate Change Mitigation Tools, Greenhouse Gas Management and ESD and leads the ‘Climate Literacy Training for Educators, Communities, </a:t>
            </a:r>
            <a:r>
              <a:rPr lang="en-US" sz="1400" b="0" i="0" dirty="0" err="1">
                <a:effectLst/>
                <a:latin typeface="+mn-lt"/>
                <a:cs typeface="+mn-cs"/>
              </a:rPr>
              <a:t>Organisations</a:t>
            </a:r>
            <a:r>
              <a:rPr lang="en-US" sz="1400" b="0" i="0" dirty="0">
                <a:effectLst/>
                <a:latin typeface="+mn-lt"/>
                <a:cs typeface="+mn-cs"/>
              </a:rPr>
              <a:t> and Students’ (CLT-ECOS) distributed worldwide. </a:t>
            </a:r>
          </a:p>
          <a:p>
            <a:pPr marL="0" indent="0" fontAlgn="base">
              <a:lnSpc>
                <a:spcPct val="90000"/>
              </a:lnSpc>
              <a:buNone/>
            </a:pPr>
            <a:r>
              <a:rPr lang="en-US" sz="1400" b="0" i="0" dirty="0">
                <a:effectLst/>
                <a:latin typeface="+mn-lt"/>
                <a:cs typeface="+mn-cs"/>
              </a:rPr>
              <a:t>She has worked with </a:t>
            </a:r>
            <a:r>
              <a:rPr lang="en-US" sz="1400" b="0" i="0" dirty="0" err="1">
                <a:effectLst/>
                <a:latin typeface="+mn-lt"/>
                <a:cs typeface="+mn-cs"/>
              </a:rPr>
              <a:t>organisations</a:t>
            </a:r>
            <a:r>
              <a:rPr lang="en-US" sz="1400" b="0" i="0" dirty="0">
                <a:effectLst/>
                <a:latin typeface="+mn-lt"/>
                <a:cs typeface="+mn-cs"/>
              </a:rPr>
              <a:t> from SMEs to bigger organizations like the NHS on how to reduce GHG emissions and is lead author of the 'Handbook of Carbon Management. A Step-by-Step Guide to High-Impact Climate Solutions for Every Manager in Every Function ' </a:t>
            </a:r>
            <a:r>
              <a:rPr lang="en-US" sz="1400" b="0" i="0" dirty="0">
                <a:effectLst/>
                <a:latin typeface="+mn-lt"/>
                <a:cs typeface="+mn-cs"/>
                <a:hlinkClick r:id="rId3" tooltip="Original URL: https://www.routledge.com/The-Handbook-of-Carbon-Management-A-Step-by-Step-Guide-to-High-Impact-Climate/Molthan-Hill-Winfield-Howarth-Mazhar/p/book/9781032227603. Click or tap if you trust this link."/>
              </a:rPr>
              <a:t>https://www.routledge.com/The-Handbook-of-Carbon-Management-A-Step-by-Step-Guide-to-High-Impact-Climate/Molthan-Hill-Winfield-Howarth-Mazhar/p/book/9781032227603</a:t>
            </a:r>
            <a:br>
              <a:rPr lang="en-US" sz="1400" b="0" i="0" dirty="0">
                <a:effectLst/>
                <a:latin typeface="+mn-lt"/>
                <a:cs typeface="+mn-cs"/>
              </a:rPr>
            </a:br>
            <a:br>
              <a:rPr lang="en-US" sz="1400" dirty="0">
                <a:latin typeface="+mn-lt"/>
                <a:cs typeface="+mn-cs"/>
              </a:rPr>
            </a:br>
            <a:endParaRPr lang="en-US" sz="1400" dirty="0">
              <a:latin typeface="+mn-lt"/>
              <a:cs typeface="+mn-cs"/>
            </a:endParaRPr>
          </a:p>
        </p:txBody>
      </p:sp>
    </p:spTree>
    <p:extLst>
      <p:ext uri="{BB962C8B-B14F-4D97-AF65-F5344CB8AC3E}">
        <p14:creationId xmlns:p14="http://schemas.microsoft.com/office/powerpoint/2010/main" val="3462785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602F3-12CE-4C68-851B-79A3A5FC7868}"/>
              </a:ext>
            </a:extLst>
          </p:cNvPr>
          <p:cNvSpPr>
            <a:spLocks noGrp="1"/>
          </p:cNvSpPr>
          <p:nvPr>
            <p:ph type="title"/>
          </p:nvPr>
        </p:nvSpPr>
        <p:spPr/>
        <p:txBody>
          <a:bodyPr>
            <a:normAutofit fontScale="90000"/>
          </a:bodyPr>
          <a:lstStyle/>
          <a:p>
            <a:r>
              <a:rPr lang="en-GB" dirty="0"/>
              <a:t>Interview with </a:t>
            </a:r>
            <a:r>
              <a:rPr lang="en-GB" b="1" i="0" dirty="0">
                <a:solidFill>
                  <a:schemeClr val="tx1"/>
                </a:solidFill>
                <a:effectLst/>
                <a:latin typeface="Roboto" panose="02000000000000000000" pitchFamily="2" charset="0"/>
              </a:rPr>
              <a:t>Iain MacLeod</a:t>
            </a:r>
            <a:br>
              <a:rPr lang="en-GB" b="1" i="0" dirty="0">
                <a:solidFill>
                  <a:srgbClr val="FFFFFF"/>
                </a:solidFill>
                <a:effectLst/>
                <a:latin typeface="Roboto" panose="02000000000000000000" pitchFamily="2" charset="0"/>
              </a:rPr>
            </a:br>
            <a:r>
              <a:rPr lang="en-GB" dirty="0"/>
              <a:t>producer Coronation Street</a:t>
            </a:r>
          </a:p>
        </p:txBody>
      </p:sp>
      <p:sp>
        <p:nvSpPr>
          <p:cNvPr id="3" name="Content Placeholder 2">
            <a:extLst>
              <a:ext uri="{FF2B5EF4-FFF2-40B4-BE49-F238E27FC236}">
                <a16:creationId xmlns:a16="http://schemas.microsoft.com/office/drawing/2014/main" id="{0BEF0DFE-CCBF-4C31-B5E1-7D24300774A0}"/>
              </a:ext>
            </a:extLst>
          </p:cNvPr>
          <p:cNvSpPr>
            <a:spLocks noGrp="1"/>
          </p:cNvSpPr>
          <p:nvPr>
            <p:ph idx="1"/>
          </p:nvPr>
        </p:nvSpPr>
        <p:spPr/>
        <p:txBody>
          <a:bodyPr/>
          <a:lstStyle/>
          <a:p>
            <a:r>
              <a:rPr lang="en-GB" dirty="0"/>
              <a:t>Sorry cannot share link in slide show but will show on day!</a:t>
            </a:r>
          </a:p>
        </p:txBody>
      </p:sp>
      <p:sp>
        <p:nvSpPr>
          <p:cNvPr id="5" name="Text Placeholder 4">
            <a:extLst>
              <a:ext uri="{FF2B5EF4-FFF2-40B4-BE49-F238E27FC236}">
                <a16:creationId xmlns:a16="http://schemas.microsoft.com/office/drawing/2014/main" id="{8B6EC7F1-EF19-443F-B5C8-6A6833F316B6}"/>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017538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6A5CD-EBA0-44EB-AC12-13CA9E2C262D}"/>
              </a:ext>
            </a:extLst>
          </p:cNvPr>
          <p:cNvSpPr>
            <a:spLocks noGrp="1"/>
          </p:cNvSpPr>
          <p:nvPr>
            <p:ph type="title"/>
          </p:nvPr>
        </p:nvSpPr>
        <p:spPr/>
        <p:txBody>
          <a:bodyPr/>
          <a:lstStyle/>
          <a:p>
            <a:r>
              <a:rPr lang="en-GB" dirty="0"/>
              <a:t>BAFTA Albert’s approach</a:t>
            </a:r>
          </a:p>
        </p:txBody>
      </p:sp>
      <p:sp>
        <p:nvSpPr>
          <p:cNvPr id="3" name="Content Placeholder 2">
            <a:extLst>
              <a:ext uri="{FF2B5EF4-FFF2-40B4-BE49-F238E27FC236}">
                <a16:creationId xmlns:a16="http://schemas.microsoft.com/office/drawing/2014/main" id="{B5A55762-2860-4E8B-8E70-8725587732A6}"/>
              </a:ext>
            </a:extLst>
          </p:cNvPr>
          <p:cNvSpPr>
            <a:spLocks noGrp="1"/>
          </p:cNvSpPr>
          <p:nvPr>
            <p:ph idx="1"/>
          </p:nvPr>
        </p:nvSpPr>
        <p:spPr/>
        <p:txBody>
          <a:bodyPr/>
          <a:lstStyle/>
          <a:p>
            <a:r>
              <a:rPr lang="en-GB" dirty="0"/>
              <a:t>Carbon Calculator</a:t>
            </a:r>
          </a:p>
          <a:p>
            <a:r>
              <a:rPr lang="en-GB" dirty="0"/>
              <a:t>Carbon Literacy Training</a:t>
            </a:r>
          </a:p>
          <a:p>
            <a:r>
              <a:rPr lang="en-GB" dirty="0"/>
              <a:t>Certification</a:t>
            </a:r>
          </a:p>
        </p:txBody>
      </p:sp>
      <p:sp>
        <p:nvSpPr>
          <p:cNvPr id="4" name="Content Placeholder 3">
            <a:extLst>
              <a:ext uri="{FF2B5EF4-FFF2-40B4-BE49-F238E27FC236}">
                <a16:creationId xmlns:a16="http://schemas.microsoft.com/office/drawing/2014/main" id="{FB89C0DD-61E7-45FD-A07C-EADA733EA669}"/>
              </a:ext>
            </a:extLst>
          </p:cNvPr>
          <p:cNvSpPr>
            <a:spLocks noGrp="1"/>
          </p:cNvSpPr>
          <p:nvPr>
            <p:ph idx="12"/>
          </p:nvPr>
        </p:nvSpPr>
        <p:spPr>
          <a:xfrm>
            <a:off x="6096000" y="1989138"/>
            <a:ext cx="5997262" cy="3708400"/>
          </a:xfrm>
        </p:spPr>
        <p:txBody>
          <a:bodyPr>
            <a:normAutofit lnSpcReduction="10000"/>
          </a:bodyPr>
          <a:lstStyle/>
          <a:p>
            <a:r>
              <a:rPr lang="en-GB" dirty="0">
                <a:hlinkClick r:id="rId2"/>
              </a:rPr>
              <a:t>https://wearealbert.org/</a:t>
            </a:r>
            <a:endParaRPr lang="en-GB" dirty="0"/>
          </a:p>
          <a:p>
            <a:r>
              <a:rPr lang="en-GB" dirty="0">
                <a:hlinkClick r:id="rId3"/>
              </a:rPr>
              <a:t>https://calc.wearealbert.org/login</a:t>
            </a:r>
            <a:endParaRPr lang="en-GB" dirty="0"/>
          </a:p>
          <a:p>
            <a:r>
              <a:rPr lang="en-GB" dirty="0">
                <a:hlinkClick r:id="rId4"/>
              </a:rPr>
              <a:t>https://wearealbert.org/events/training/</a:t>
            </a:r>
            <a:endParaRPr lang="en-GB" dirty="0"/>
          </a:p>
          <a:p>
            <a:r>
              <a:rPr lang="en-GB" dirty="0">
                <a:hlinkClick r:id="rId5"/>
              </a:rPr>
              <a:t>https://wearealbert.org/production-handbook/production-tools/</a:t>
            </a:r>
            <a:endParaRPr lang="en-GB" dirty="0"/>
          </a:p>
          <a:p>
            <a:r>
              <a:rPr lang="en-GB" dirty="0">
                <a:hlinkClick r:id="rId6"/>
              </a:rPr>
              <a:t>https://wearealbert.org/editorial/case-studies/</a:t>
            </a:r>
            <a:endParaRPr lang="en-GB" dirty="0"/>
          </a:p>
          <a:p>
            <a:r>
              <a:rPr lang="en-GB" dirty="0">
                <a:hlinkClick r:id="rId7"/>
              </a:rPr>
              <a:t>https://wearealbert.org/news-articles/</a:t>
            </a:r>
            <a:endParaRPr lang="en-GB" dirty="0"/>
          </a:p>
          <a:p>
            <a:pPr marL="0" indent="0">
              <a:buNone/>
            </a:pPr>
            <a:endParaRPr lang="en-GB" dirty="0"/>
          </a:p>
        </p:txBody>
      </p:sp>
    </p:spTree>
    <p:extLst>
      <p:ext uri="{BB962C8B-B14F-4D97-AF65-F5344CB8AC3E}">
        <p14:creationId xmlns:p14="http://schemas.microsoft.com/office/powerpoint/2010/main" val="1548247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08B386-754D-0841-A459-1FADAC288B1A}"/>
              </a:ext>
            </a:extLst>
          </p:cNvPr>
          <p:cNvSpPr>
            <a:spLocks noGrp="1"/>
          </p:cNvSpPr>
          <p:nvPr>
            <p:ph type="body" sz="quarter" idx="12"/>
          </p:nvPr>
        </p:nvSpPr>
        <p:spPr/>
        <p:txBody>
          <a:bodyPr/>
          <a:lstStyle/>
          <a:p>
            <a:r>
              <a:rPr lang="en-US" dirty="0" err="1"/>
              <a:t>www.ntu.ac.uk</a:t>
            </a:r>
            <a:endParaRPr lang="en-US" dirty="0"/>
          </a:p>
        </p:txBody>
      </p:sp>
      <p:sp>
        <p:nvSpPr>
          <p:cNvPr id="7" name="Title 6">
            <a:extLst>
              <a:ext uri="{FF2B5EF4-FFF2-40B4-BE49-F238E27FC236}">
                <a16:creationId xmlns:a16="http://schemas.microsoft.com/office/drawing/2014/main" id="{B673C749-D8E6-B449-847C-BFE27128EC65}"/>
              </a:ext>
            </a:extLst>
          </p:cNvPr>
          <p:cNvSpPr>
            <a:spLocks noGrp="1"/>
          </p:cNvSpPr>
          <p:nvPr>
            <p:ph type="title"/>
          </p:nvPr>
        </p:nvSpPr>
        <p:spPr>
          <a:xfrm>
            <a:off x="442912" y="550157"/>
            <a:ext cx="11306175" cy="1001983"/>
          </a:xfrm>
        </p:spPr>
        <p:txBody>
          <a:bodyPr>
            <a:normAutofit fontScale="90000"/>
          </a:bodyPr>
          <a:lstStyle/>
          <a:p>
            <a:r>
              <a:rPr lang="en-GB" dirty="0"/>
              <a:t>Training possibilities - Get expertise: </a:t>
            </a:r>
            <a:br>
              <a:rPr lang="en-GB" dirty="0"/>
            </a:br>
            <a:r>
              <a:rPr lang="en-GB" dirty="0"/>
              <a:t>Take CLT-ECOS</a:t>
            </a:r>
            <a:endParaRPr lang="en-US" dirty="0"/>
          </a:p>
        </p:txBody>
      </p:sp>
      <p:sp>
        <p:nvSpPr>
          <p:cNvPr id="14" name="Text Placeholder 2">
            <a:extLst>
              <a:ext uri="{FF2B5EF4-FFF2-40B4-BE49-F238E27FC236}">
                <a16:creationId xmlns:a16="http://schemas.microsoft.com/office/drawing/2014/main" id="{51E42674-3CDB-4738-83F2-3D79DA00AA76}"/>
              </a:ext>
            </a:extLst>
          </p:cNvPr>
          <p:cNvSpPr txBox="1">
            <a:spLocks/>
          </p:cNvSpPr>
          <p:nvPr/>
        </p:nvSpPr>
        <p:spPr>
          <a:xfrm>
            <a:off x="9298768" y="1950495"/>
            <a:ext cx="2450319" cy="1001982"/>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9E043D"/>
              </a:solidFill>
              <a:effectLst/>
              <a:uLnTx/>
              <a:uFillTx/>
              <a:latin typeface="Arial" panose="020B0604020202020204" pitchFamily="34" charset="0"/>
              <a:ea typeface="+mn-ea"/>
              <a:cs typeface="Arial" panose="020B0604020202020204" pitchFamily="34" charset="0"/>
            </a:endParaRPr>
          </a:p>
        </p:txBody>
      </p:sp>
      <p:sp>
        <p:nvSpPr>
          <p:cNvPr id="16" name="Text Placeholder 2">
            <a:extLst>
              <a:ext uri="{FF2B5EF4-FFF2-40B4-BE49-F238E27FC236}">
                <a16:creationId xmlns:a16="http://schemas.microsoft.com/office/drawing/2014/main" id="{D0F9B199-62DE-4CDC-8700-F9BB6062152B}"/>
              </a:ext>
            </a:extLst>
          </p:cNvPr>
          <p:cNvSpPr txBox="1">
            <a:spLocks/>
          </p:cNvSpPr>
          <p:nvPr/>
        </p:nvSpPr>
        <p:spPr>
          <a:xfrm>
            <a:off x="9298766" y="2440094"/>
            <a:ext cx="2450319" cy="897407"/>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2" name="Diagram 11">
            <a:extLst>
              <a:ext uri="{FF2B5EF4-FFF2-40B4-BE49-F238E27FC236}">
                <a16:creationId xmlns:a16="http://schemas.microsoft.com/office/drawing/2014/main" id="{9DC2BF1C-53A1-4F74-A357-E7EE6B929AC7}"/>
              </a:ext>
            </a:extLst>
          </p:cNvPr>
          <p:cNvGraphicFramePr/>
          <p:nvPr/>
        </p:nvGraphicFramePr>
        <p:xfrm>
          <a:off x="279662" y="1391169"/>
          <a:ext cx="11632676" cy="4075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0F1E90C-3D2C-4089-94DD-EAAD49E8DBE6}"/>
              </a:ext>
            </a:extLst>
          </p:cNvPr>
          <p:cNvSpPr txBox="1"/>
          <p:nvPr/>
        </p:nvSpPr>
        <p:spPr>
          <a:xfrm>
            <a:off x="1257300" y="5466830"/>
            <a:ext cx="10655037" cy="591070"/>
          </a:xfrm>
          <a:prstGeom prst="rect">
            <a:avLst/>
          </a:prstGeom>
          <a:noFill/>
        </p:spPr>
        <p:txBody>
          <a:bodyPr wrap="square" lIns="0" tIns="0" rIns="0" bIns="0" rtlCol="0" anchor="b"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Please contact </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hlinkClick r:id="rId8"/>
              </a:rPr>
              <a:t>petra.molthan-hill@ntu.ac.uk</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 for more info on this or the more specific training for your organisation</a:t>
            </a:r>
          </a:p>
        </p:txBody>
      </p:sp>
    </p:spTree>
    <p:extLst>
      <p:ext uri="{BB962C8B-B14F-4D97-AF65-F5344CB8AC3E}">
        <p14:creationId xmlns:p14="http://schemas.microsoft.com/office/powerpoint/2010/main" val="4186748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DFE577-C7F0-4D1C-A189-D51000F271F9}"/>
              </a:ext>
            </a:extLst>
          </p:cNvPr>
          <p:cNvSpPr>
            <a:spLocks noGrp="1"/>
          </p:cNvSpPr>
          <p:nvPr>
            <p:ph sz="half" idx="1"/>
          </p:nvPr>
        </p:nvSpPr>
        <p:spPr>
          <a:xfrm>
            <a:off x="442913" y="1802083"/>
            <a:ext cx="7078349" cy="4006289"/>
          </a:xfrm>
        </p:spPr>
        <p:txBody>
          <a:bodyPr>
            <a:normAutofit fontScale="92500" lnSpcReduction="10000"/>
          </a:bodyPr>
          <a:lstStyle/>
          <a:p>
            <a:pPr marL="0" indent="0">
              <a:buNone/>
            </a:pPr>
            <a:r>
              <a:rPr lang="en-GB"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Handbook of Carbon Management:</a:t>
            </a:r>
            <a:r>
              <a:rPr lang="en-GB" sz="2400" b="1" dirty="0">
                <a:effectLst/>
                <a:latin typeface="Calibri" panose="020F0502020204030204" pitchFamily="34" charset="0"/>
                <a:ea typeface="Yu Mincho" panose="02020400000000000000" pitchFamily="18" charset="-128"/>
                <a:cs typeface="Arial" panose="020B0604020202020204" pitchFamily="34" charset="0"/>
              </a:rPr>
              <a:t> A step-by-step guide to high-impact climate solutions for every manager in every function (</a:t>
            </a:r>
            <a:r>
              <a:rPr lang="en-GB" sz="2400" b="1" dirty="0">
                <a:effectLst/>
                <a:latin typeface="Calibri" panose="020F0502020204030204" pitchFamily="34" charset="0"/>
                <a:ea typeface="Yu Mincho" panose="02020400000000000000" pitchFamily="18" charset="-128"/>
                <a:cs typeface="Arial" panose="020B0604020202020204" pitchFamily="34" charset="0"/>
                <a:hlinkClick r:id="rId2"/>
              </a:rPr>
              <a:t>Routledge</a:t>
            </a:r>
            <a:r>
              <a:rPr lang="en-GB" sz="2400" b="1" dirty="0">
                <a:effectLst/>
                <a:latin typeface="Calibri" panose="020F0502020204030204" pitchFamily="34" charset="0"/>
                <a:ea typeface="Yu Mincho" panose="02020400000000000000" pitchFamily="18" charset="-128"/>
                <a:cs typeface="Arial" panose="020B0604020202020204" pitchFamily="34" charset="0"/>
              </a:rPr>
              <a:t>)</a:t>
            </a:r>
          </a:p>
          <a:p>
            <a:r>
              <a:rPr lang="en-GB" sz="2400" dirty="0">
                <a:effectLst/>
                <a:latin typeface="Calibri" panose="020F0502020204030204" pitchFamily="34" charset="0"/>
                <a:ea typeface="Yu Mincho" panose="02020400000000000000" pitchFamily="18" charset="-128"/>
                <a:cs typeface="Arial" panose="020B0604020202020204" pitchFamily="34" charset="0"/>
              </a:rPr>
              <a:t>Procurement and Supply: pushing the boundaries to remove carbon emissions </a:t>
            </a:r>
          </a:p>
          <a:p>
            <a:r>
              <a:rPr lang="en-GB" sz="2400" dirty="0">
                <a:effectLst/>
                <a:latin typeface="Calibri" panose="020F0502020204030204" pitchFamily="34" charset="0"/>
                <a:ea typeface="Yu Mincho" panose="02020400000000000000" pitchFamily="18" charset="-128"/>
                <a:cs typeface="Arial" panose="020B0604020202020204" pitchFamily="34" charset="0"/>
              </a:rPr>
              <a:t>Marketing for a better climate </a:t>
            </a:r>
          </a:p>
          <a:p>
            <a:r>
              <a:rPr lang="en-GB" sz="2400" dirty="0">
                <a:effectLst/>
                <a:latin typeface="Calibri" panose="020F0502020204030204" pitchFamily="34" charset="0"/>
                <a:ea typeface="Yu Mincho" panose="02020400000000000000" pitchFamily="18" charset="-128"/>
                <a:cs typeface="Arial" panose="020B0604020202020204" pitchFamily="34" charset="0"/>
              </a:rPr>
              <a:t>Pension funds, accounts and other investments</a:t>
            </a:r>
          </a:p>
          <a:p>
            <a:r>
              <a:rPr lang="en-GB" sz="2400" dirty="0">
                <a:effectLst/>
                <a:latin typeface="Calibri" panose="020F0502020204030204" pitchFamily="34" charset="0"/>
                <a:ea typeface="Yu Mincho" panose="02020400000000000000" pitchFamily="18" charset="-128"/>
                <a:cs typeface="Arial" panose="020B0604020202020204" pitchFamily="34" charset="0"/>
              </a:rPr>
              <a:t>GHG emissions accounting </a:t>
            </a:r>
          </a:p>
          <a:p>
            <a:r>
              <a:rPr lang="en-GB" sz="2400" dirty="0">
                <a:effectLst/>
                <a:latin typeface="Calibri" panose="020F0502020204030204" pitchFamily="34" charset="0"/>
                <a:ea typeface="Yu Mincho" panose="02020400000000000000" pitchFamily="18" charset="-128"/>
                <a:cs typeface="Arial" panose="020B0604020202020204" pitchFamily="34" charset="0"/>
              </a:rPr>
              <a:t>Climate communication and reporting to internal and external stakeholders </a:t>
            </a:r>
            <a:endParaRPr lang="en-GB" sz="2400" dirty="0"/>
          </a:p>
        </p:txBody>
      </p:sp>
      <p:sp>
        <p:nvSpPr>
          <p:cNvPr id="3" name="Title 2">
            <a:extLst>
              <a:ext uri="{FF2B5EF4-FFF2-40B4-BE49-F238E27FC236}">
                <a16:creationId xmlns:a16="http://schemas.microsoft.com/office/drawing/2014/main" id="{B2A01368-D592-4D22-8397-4184AFAD9B39}"/>
              </a:ext>
            </a:extLst>
          </p:cNvPr>
          <p:cNvSpPr>
            <a:spLocks noGrp="1"/>
          </p:cNvSpPr>
          <p:nvPr>
            <p:ph type="title"/>
          </p:nvPr>
        </p:nvSpPr>
        <p:spPr/>
        <p:txBody>
          <a:bodyPr>
            <a:normAutofit fontScale="90000"/>
          </a:bodyPr>
          <a:lstStyle/>
          <a:p>
            <a:r>
              <a:rPr lang="en-GB" dirty="0"/>
              <a:t>Training possibilities - Get expertise: </a:t>
            </a:r>
            <a:br>
              <a:rPr lang="en-GB" dirty="0"/>
            </a:br>
            <a:r>
              <a:rPr lang="en-GB" dirty="0"/>
              <a:t>Buy this book</a:t>
            </a:r>
          </a:p>
        </p:txBody>
      </p:sp>
      <p:pic>
        <p:nvPicPr>
          <p:cNvPr id="4" name="Picture 3">
            <a:extLst>
              <a:ext uri="{FF2B5EF4-FFF2-40B4-BE49-F238E27FC236}">
                <a16:creationId xmlns:a16="http://schemas.microsoft.com/office/drawing/2014/main" id="{9BCD7DF7-5588-4C4C-93F2-1608937C3A8F}"/>
              </a:ext>
            </a:extLst>
          </p:cNvPr>
          <p:cNvPicPr>
            <a:picLocks noChangeAspect="1"/>
          </p:cNvPicPr>
          <p:nvPr/>
        </p:nvPicPr>
        <p:blipFill>
          <a:blip r:embed="rId3"/>
          <a:stretch>
            <a:fillRect/>
          </a:stretch>
        </p:blipFill>
        <p:spPr>
          <a:xfrm>
            <a:off x="7606383" y="1802083"/>
            <a:ext cx="4142704" cy="4255817"/>
          </a:xfrm>
          <a:prstGeom prst="rect">
            <a:avLst/>
          </a:prstGeom>
        </p:spPr>
      </p:pic>
      <p:sp>
        <p:nvSpPr>
          <p:cNvPr id="5" name="Arrow: Right 4">
            <a:extLst>
              <a:ext uri="{FF2B5EF4-FFF2-40B4-BE49-F238E27FC236}">
                <a16:creationId xmlns:a16="http://schemas.microsoft.com/office/drawing/2014/main" id="{FD685667-12A9-43AF-B4D3-EA3FEF80FD28}"/>
              </a:ext>
            </a:extLst>
          </p:cNvPr>
          <p:cNvSpPr/>
          <p:nvPr/>
        </p:nvSpPr>
        <p:spPr>
          <a:xfrm>
            <a:off x="3065172" y="5055918"/>
            <a:ext cx="4541211" cy="154837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F1912023-CFC6-4F52-911A-5CAAF4694E97}"/>
              </a:ext>
            </a:extLst>
          </p:cNvPr>
          <p:cNvSpPr txBox="1"/>
          <p:nvPr/>
        </p:nvSpPr>
        <p:spPr>
          <a:xfrm>
            <a:off x="3065172" y="5473521"/>
            <a:ext cx="4245735" cy="682579"/>
          </a:xfrm>
          <a:prstGeom prst="rect">
            <a:avLst/>
          </a:prstGeom>
          <a:noFill/>
        </p:spPr>
        <p:txBody>
          <a:bodyPr wrap="square" lIns="0" tIns="0" rIns="0" bIns="0" rtlCol="0" anchor="b" anchorCtr="0">
            <a:normAutofit fontScale="7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https://www.routledge.com/The-Handbook-of-Carbon-Management-A-Step-by-Step-Guide-to-High-Impact-Climate/Molthan-Hill-Winfield-Howarth-Mazhar/p/book/9781032227603</a:t>
            </a:r>
          </a:p>
        </p:txBody>
      </p:sp>
    </p:spTree>
    <p:extLst>
      <p:ext uri="{BB962C8B-B14F-4D97-AF65-F5344CB8AC3E}">
        <p14:creationId xmlns:p14="http://schemas.microsoft.com/office/powerpoint/2010/main" val="829274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EC4C27-3C2E-45B6-A94B-0B08BB80FE36}"/>
              </a:ext>
            </a:extLst>
          </p:cNvPr>
          <p:cNvSpPr>
            <a:spLocks noGrp="1"/>
          </p:cNvSpPr>
          <p:nvPr>
            <p:ph idx="1"/>
          </p:nvPr>
        </p:nvSpPr>
        <p:spPr>
          <a:xfrm>
            <a:off x="442912" y="1779814"/>
            <a:ext cx="3529013" cy="3917724"/>
          </a:xfrm>
        </p:spPr>
        <p:txBody>
          <a:bodyPr>
            <a:normAutofit/>
          </a:bodyPr>
          <a:lstStyle/>
          <a:p>
            <a:pPr marL="0" indent="0">
              <a:buNone/>
            </a:pPr>
            <a:r>
              <a:rPr lang="en-GB" dirty="0"/>
              <a:t>Free online course: </a:t>
            </a:r>
          </a:p>
          <a:p>
            <a:pPr marL="0" indent="0">
              <a:buNone/>
            </a:pPr>
            <a:endParaRPr lang="en-GB" dirty="0"/>
          </a:p>
          <a:p>
            <a:pPr marL="0" indent="0">
              <a:buNone/>
            </a:pPr>
            <a:r>
              <a:rPr lang="en-GB" dirty="0">
                <a:hlinkClick r:id="rId2"/>
              </a:rPr>
              <a:t>https://www.futurelearn.com/courses/climate-literacy-and-action-for-all</a:t>
            </a:r>
            <a:endParaRPr lang="en-GB" dirty="0"/>
          </a:p>
        </p:txBody>
      </p:sp>
      <p:sp>
        <p:nvSpPr>
          <p:cNvPr id="4" name="Title 3">
            <a:extLst>
              <a:ext uri="{FF2B5EF4-FFF2-40B4-BE49-F238E27FC236}">
                <a16:creationId xmlns:a16="http://schemas.microsoft.com/office/drawing/2014/main" id="{A5DA8EC1-EDBB-450E-A8BD-58CF469B0977}"/>
              </a:ext>
            </a:extLst>
          </p:cNvPr>
          <p:cNvSpPr>
            <a:spLocks noGrp="1"/>
          </p:cNvSpPr>
          <p:nvPr>
            <p:ph type="title"/>
          </p:nvPr>
        </p:nvSpPr>
        <p:spPr>
          <a:xfrm>
            <a:off x="442912" y="636810"/>
            <a:ext cx="11306175" cy="1001983"/>
          </a:xfrm>
        </p:spPr>
        <p:txBody>
          <a:bodyPr/>
          <a:lstStyle/>
          <a:p>
            <a:r>
              <a:rPr lang="en-GB" dirty="0"/>
              <a:t>In your/their own time….</a:t>
            </a:r>
          </a:p>
        </p:txBody>
      </p:sp>
      <p:pic>
        <p:nvPicPr>
          <p:cNvPr id="7" name="Picture 6">
            <a:extLst>
              <a:ext uri="{FF2B5EF4-FFF2-40B4-BE49-F238E27FC236}">
                <a16:creationId xmlns:a16="http://schemas.microsoft.com/office/drawing/2014/main" id="{CA453EF0-B24D-430B-9389-33095F56F211}"/>
              </a:ext>
            </a:extLst>
          </p:cNvPr>
          <p:cNvPicPr>
            <a:picLocks noChangeAspect="1"/>
          </p:cNvPicPr>
          <p:nvPr/>
        </p:nvPicPr>
        <p:blipFill>
          <a:blip r:embed="rId3"/>
          <a:stretch>
            <a:fillRect/>
          </a:stretch>
        </p:blipFill>
        <p:spPr>
          <a:xfrm>
            <a:off x="4430332" y="1779814"/>
            <a:ext cx="6864440" cy="3917724"/>
          </a:xfrm>
          <a:prstGeom prst="rect">
            <a:avLst/>
          </a:prstGeom>
        </p:spPr>
      </p:pic>
    </p:spTree>
    <p:extLst>
      <p:ext uri="{BB962C8B-B14F-4D97-AF65-F5344CB8AC3E}">
        <p14:creationId xmlns:p14="http://schemas.microsoft.com/office/powerpoint/2010/main" val="1268465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Rectangle 250">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3" name="Rectangle 252">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5" name="Group 254">
            <a:extLst>
              <a:ext uri="{FF2B5EF4-FFF2-40B4-BE49-F238E27FC236}">
                <a16:creationId xmlns:a16="http://schemas.microsoft.com/office/drawing/2014/main" id="{913B067F-3154-4968-A886-DF93A787E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56" name="Oval 255">
              <a:extLst>
                <a:ext uri="{FF2B5EF4-FFF2-40B4-BE49-F238E27FC236}">
                  <a16:creationId xmlns:a16="http://schemas.microsoft.com/office/drawing/2014/main" id="{97583D6C-C05B-47AB-8540-B2700B82A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7" name="Oval 256">
              <a:extLst>
                <a:ext uri="{FF2B5EF4-FFF2-40B4-BE49-F238E27FC236}">
                  <a16:creationId xmlns:a16="http://schemas.microsoft.com/office/drawing/2014/main" id="{6501AD91-D973-4968-95E4-4C26CFDF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8" name="Oval 257">
              <a:extLst>
                <a:ext uri="{FF2B5EF4-FFF2-40B4-BE49-F238E27FC236}">
                  <a16:creationId xmlns:a16="http://schemas.microsoft.com/office/drawing/2014/main" id="{5C165989-F5FE-4BB6-9817-E7828CB1D6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9" name="Oval 258">
              <a:extLst>
                <a:ext uri="{FF2B5EF4-FFF2-40B4-BE49-F238E27FC236}">
                  <a16:creationId xmlns:a16="http://schemas.microsoft.com/office/drawing/2014/main" id="{6B0649CC-B912-4E82-BEA0-DA75ECB19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0" name="Oval 259">
              <a:extLst>
                <a:ext uri="{FF2B5EF4-FFF2-40B4-BE49-F238E27FC236}">
                  <a16:creationId xmlns:a16="http://schemas.microsoft.com/office/drawing/2014/main" id="{6BA08C17-C9A5-4FA8-ABC4-44FB3B869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1" name="Oval 260">
              <a:extLst>
                <a:ext uri="{FF2B5EF4-FFF2-40B4-BE49-F238E27FC236}">
                  <a16:creationId xmlns:a16="http://schemas.microsoft.com/office/drawing/2014/main" id="{70DEAC6C-553C-437E-BC17-D44952337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3" name="Rectangle 262">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5" name="Group 264">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66" name="Straight Connector 265">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71" name="Rectangle 270">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3" name="Group 272">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274" name="Straight Connector 273">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02" name="Straight Connector 276">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07D1DD0-C580-7AA8-E77A-C531442B0E63}"/>
              </a:ext>
            </a:extLst>
          </p:cNvPr>
          <p:cNvSpPr>
            <a:spLocks noGrp="1"/>
          </p:cNvSpPr>
          <p:nvPr>
            <p:ph type="title"/>
          </p:nvPr>
        </p:nvSpPr>
        <p:spPr>
          <a:xfrm>
            <a:off x="626591" y="3080727"/>
            <a:ext cx="5071221" cy="2718723"/>
          </a:xfrm>
          <a:noFill/>
        </p:spPr>
        <p:txBody>
          <a:bodyPr anchor="t">
            <a:normAutofit/>
          </a:bodyPr>
          <a:lstStyle/>
          <a:p>
            <a:r>
              <a:rPr lang="en-US" sz="4100" b="1" dirty="0" err="1">
                <a:solidFill>
                  <a:schemeClr val="bg1"/>
                </a:solidFill>
                <a:latin typeface="Segoe" panose="020B0502040504020203" pitchFamily="34" charset="0"/>
              </a:rPr>
              <a:t>CoachingOurselves</a:t>
            </a:r>
            <a:r>
              <a:rPr lang="en-US" sz="4100" b="1" dirty="0">
                <a:solidFill>
                  <a:schemeClr val="bg1"/>
                </a:solidFill>
                <a:latin typeface="Segoe" panose="020B0502040504020203" pitchFamily="34" charset="0"/>
              </a:rPr>
              <a:t> is…</a:t>
            </a:r>
            <a:endParaRPr lang="en-CA" sz="4100" b="1" dirty="0">
              <a:solidFill>
                <a:schemeClr val="bg1"/>
              </a:solidFill>
              <a:latin typeface="Segoe" panose="020B0502040504020203" pitchFamily="34" charset="0"/>
            </a:endParaRPr>
          </a:p>
        </p:txBody>
      </p:sp>
      <p:pic>
        <p:nvPicPr>
          <p:cNvPr id="3" name="Picture 2">
            <a:extLst>
              <a:ext uri="{FF2B5EF4-FFF2-40B4-BE49-F238E27FC236}">
                <a16:creationId xmlns:a16="http://schemas.microsoft.com/office/drawing/2014/main" id="{DE6E4EE0-7850-732F-AA06-7B8BFD3049E8}"/>
              </a:ext>
            </a:extLst>
          </p:cNvPr>
          <p:cNvPicPr>
            <a:picLocks noChangeAspect="1"/>
          </p:cNvPicPr>
          <p:nvPr/>
        </p:nvPicPr>
        <p:blipFill>
          <a:blip r:embed="rId3"/>
          <a:stretch>
            <a:fillRect/>
          </a:stretch>
        </p:blipFill>
        <p:spPr>
          <a:xfrm>
            <a:off x="631359" y="453573"/>
            <a:ext cx="10843065" cy="1978861"/>
          </a:xfrm>
          <a:prstGeom prst="rect">
            <a:avLst/>
          </a:prstGeom>
        </p:spPr>
      </p:pic>
      <p:grpSp>
        <p:nvGrpSpPr>
          <p:cNvPr id="279" name="Group 278">
            <a:extLst>
              <a:ext uri="{FF2B5EF4-FFF2-40B4-BE49-F238E27FC236}">
                <a16:creationId xmlns:a16="http://schemas.microsoft.com/office/drawing/2014/main" id="{1F4E1649-4D1F-4A91-AF97-A254BFDD52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776904"/>
            <a:ext cx="304800" cy="429768"/>
            <a:chOff x="215328" y="-46937"/>
            <a:chExt cx="304800" cy="2773841"/>
          </a:xfrm>
        </p:grpSpPr>
        <p:cxnSp>
          <p:nvCxnSpPr>
            <p:cNvPr id="280" name="Straight Connector 279">
              <a:extLst>
                <a:ext uri="{FF2B5EF4-FFF2-40B4-BE49-F238E27FC236}">
                  <a16:creationId xmlns:a16="http://schemas.microsoft.com/office/drawing/2014/main" id="{FE483602-62F9-474D-9C9B-5EE4CD7671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DD7D1AC0-A6C7-40E3-9841-F34AC831A4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F951C4DD-7427-497D-9DE3-9D731D3F456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0EE18298-0BF5-4D7A-921A-2F4186E8D9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85" name="Oval 284">
            <a:extLst>
              <a:ext uri="{FF2B5EF4-FFF2-40B4-BE49-F238E27FC236}">
                <a16:creationId xmlns:a16="http://schemas.microsoft.com/office/drawing/2014/main" id="{773AEA78-C03B-40B7-9D11-DC022119D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60000"/>
                  <a:lumOff val="4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Content Placeholder 2">
            <a:extLst>
              <a:ext uri="{FF2B5EF4-FFF2-40B4-BE49-F238E27FC236}">
                <a16:creationId xmlns:a16="http://schemas.microsoft.com/office/drawing/2014/main" id="{4639F75A-59EC-C584-07B9-1EECBA193C07}"/>
              </a:ext>
            </a:extLst>
          </p:cNvPr>
          <p:cNvSpPr>
            <a:spLocks noGrp="1"/>
          </p:cNvSpPr>
          <p:nvPr>
            <p:ph idx="1"/>
          </p:nvPr>
        </p:nvSpPr>
        <p:spPr>
          <a:xfrm>
            <a:off x="5935646" y="3090670"/>
            <a:ext cx="5549111" cy="2897708"/>
          </a:xfrm>
          <a:noFill/>
        </p:spPr>
        <p:txBody>
          <a:bodyPr anchor="t">
            <a:noAutofit/>
          </a:bodyPr>
          <a:lstStyle/>
          <a:p>
            <a:r>
              <a:rPr lang="en-US" sz="1400" dirty="0">
                <a:solidFill>
                  <a:schemeClr val="bg1"/>
                </a:solidFill>
                <a:latin typeface="Segoe" panose="020B0502040504020203" pitchFamily="34" charset="0"/>
              </a:rPr>
              <a:t>a company co-founded in 2008 by Professor Henry Mintzberg and Phil </a:t>
            </a:r>
            <a:r>
              <a:rPr lang="en-US" sz="1400" dirty="0" err="1">
                <a:solidFill>
                  <a:schemeClr val="bg1"/>
                </a:solidFill>
                <a:latin typeface="Segoe" panose="020B0502040504020203" pitchFamily="34" charset="0"/>
              </a:rPr>
              <a:t>LeNir</a:t>
            </a:r>
            <a:r>
              <a:rPr lang="en-US" sz="1400" dirty="0">
                <a:solidFill>
                  <a:schemeClr val="bg1"/>
                </a:solidFill>
                <a:latin typeface="Segoe" panose="020B0502040504020203" pitchFamily="34" charset="0"/>
              </a:rPr>
              <a:t>.</a:t>
            </a:r>
          </a:p>
          <a:p>
            <a:r>
              <a:rPr lang="en-US" sz="1400" dirty="0">
                <a:solidFill>
                  <a:schemeClr val="bg1"/>
                </a:solidFill>
                <a:latin typeface="Segoe" panose="020B0502040504020203" pitchFamily="34" charset="0"/>
              </a:rPr>
              <a:t>a library of ~100 peer learning discussion guides available on important organizational and management themes.</a:t>
            </a:r>
          </a:p>
          <a:p>
            <a:r>
              <a:rPr lang="en-US" sz="1400" dirty="0">
                <a:solidFill>
                  <a:schemeClr val="bg1"/>
                </a:solidFill>
                <a:latin typeface="Segoe" panose="020B0502040504020203" pitchFamily="34" charset="0"/>
              </a:rPr>
              <a:t>small groups of employees getting together, live or virtually, for 90-minutes of self-directed or facilitated learning and insight sharing.</a:t>
            </a:r>
          </a:p>
          <a:p>
            <a:r>
              <a:rPr lang="en-US" sz="1400" dirty="0">
                <a:solidFill>
                  <a:schemeClr val="bg1"/>
                </a:solidFill>
                <a:latin typeface="Segoe" panose="020B0502040504020203" pitchFamily="34" charset="0"/>
              </a:rPr>
              <a:t>a collaboration with 60+ management and business school thinkers across the globe who author our peer learning discussion guides based on their own research, seminars, and workshops.</a:t>
            </a:r>
          </a:p>
          <a:p>
            <a:r>
              <a:rPr lang="en-US" sz="1400" dirty="0">
                <a:solidFill>
                  <a:schemeClr val="bg1"/>
                </a:solidFill>
                <a:latin typeface="Segoe" panose="020B0502040504020203" pitchFamily="34" charset="0"/>
              </a:rPr>
              <a:t>www.coachingourselves.com</a:t>
            </a:r>
          </a:p>
        </p:txBody>
      </p:sp>
    </p:spTree>
    <p:extLst>
      <p:ext uri="{BB962C8B-B14F-4D97-AF65-F5344CB8AC3E}">
        <p14:creationId xmlns:p14="http://schemas.microsoft.com/office/powerpoint/2010/main" val="1541043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riding a bicycle&#10;&#10;Description automatically generated">
            <a:extLst>
              <a:ext uri="{FF2B5EF4-FFF2-40B4-BE49-F238E27FC236}">
                <a16:creationId xmlns:a16="http://schemas.microsoft.com/office/drawing/2014/main" id="{39EB0F4E-390A-8AC5-D9AB-E93D64D78CAE}"/>
              </a:ext>
            </a:extLst>
          </p:cNvPr>
          <p:cNvPicPr>
            <a:picLocks noChangeAspect="1"/>
          </p:cNvPicPr>
          <p:nvPr/>
        </p:nvPicPr>
        <p:blipFill rotWithShape="1">
          <a:blip r:embed="rId2">
            <a:extLst>
              <a:ext uri="{28A0092B-C50C-407E-A947-70E740481C1C}">
                <a14:useLocalDpi xmlns:a14="http://schemas.microsoft.com/office/drawing/2010/main" val="0"/>
              </a:ext>
            </a:extLst>
          </a:blip>
          <a:srcRect l="6806" t="9091" r="39187" b="1"/>
          <a:stretch/>
        </p:blipFill>
        <p:spPr>
          <a:xfrm>
            <a:off x="3523488" y="10"/>
            <a:ext cx="8668512" cy="6857990"/>
          </a:xfrm>
          <a:prstGeom prst="rect">
            <a:avLst/>
          </a:prstGeom>
        </p:spPr>
      </p:pic>
      <p:sp>
        <p:nvSpPr>
          <p:cNvPr id="44" name="Rectangle 4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99E73673-4F75-FAA5-A3CA-80DF64ABBB8B}"/>
              </a:ext>
            </a:extLst>
          </p:cNvPr>
          <p:cNvSpPr>
            <a:spLocks noGrp="1"/>
          </p:cNvSpPr>
          <p:nvPr>
            <p:ph idx="1"/>
          </p:nvPr>
        </p:nvSpPr>
        <p:spPr>
          <a:xfrm>
            <a:off x="833073" y="2345160"/>
            <a:ext cx="5686425" cy="4204544"/>
          </a:xfrm>
        </p:spPr>
        <p:txBody>
          <a:bodyPr>
            <a:noAutofit/>
          </a:bodyPr>
          <a:lstStyle/>
          <a:p>
            <a:pPr marL="0" indent="0">
              <a:buNone/>
            </a:pPr>
            <a:r>
              <a:rPr lang="en-US" sz="1800" dirty="0"/>
              <a:t>Awareness of sustainable development issues with environmental and social impacts is now integral for quality organizational leadership. </a:t>
            </a:r>
          </a:p>
          <a:p>
            <a:pPr marL="0" indent="0">
              <a:buNone/>
            </a:pPr>
            <a:r>
              <a:rPr lang="en-US" sz="1800" dirty="0"/>
              <a:t>Use the </a:t>
            </a:r>
            <a:r>
              <a:rPr lang="en-US" sz="1800" dirty="0" err="1"/>
              <a:t>CoachingOurselves</a:t>
            </a:r>
            <a:r>
              <a:rPr lang="en-US" sz="1800" dirty="0"/>
              <a:t> peer learning discussion guide “Climate Actions for Every Employee” in your peer learning programs to help your leaders, managers, and individual contributors understand how their small individual actions have multiple benefits for their workplace, home, and communities. Catch the message of possibility and get all employees involved in actively supporting your organization’s sustainability goals. </a:t>
            </a:r>
          </a:p>
          <a:p>
            <a:pPr marL="0" indent="0">
              <a:buNone/>
            </a:pPr>
            <a:r>
              <a:rPr lang="en-US" sz="1800" dirty="0"/>
              <a:t>Theme areas: transportation, energy, food, coffee, and natural carbon capture options. </a:t>
            </a:r>
          </a:p>
          <a:p>
            <a:pPr marL="0" indent="0">
              <a:buNone/>
            </a:pPr>
            <a:r>
              <a:rPr lang="en-US" sz="1800" dirty="0"/>
              <a:t>Contact Warren@coachingourselves.com for more details.</a:t>
            </a:r>
            <a:endParaRPr lang="en-CA" sz="1800" dirty="0"/>
          </a:p>
        </p:txBody>
      </p:sp>
      <p:sp>
        <p:nvSpPr>
          <p:cNvPr id="8" name="Title 7">
            <a:extLst>
              <a:ext uri="{FF2B5EF4-FFF2-40B4-BE49-F238E27FC236}">
                <a16:creationId xmlns:a16="http://schemas.microsoft.com/office/drawing/2014/main" id="{50A0B515-7031-28C7-371A-C465AD6A2746}"/>
              </a:ext>
            </a:extLst>
          </p:cNvPr>
          <p:cNvSpPr>
            <a:spLocks noGrp="1"/>
          </p:cNvSpPr>
          <p:nvPr>
            <p:ph type="title"/>
          </p:nvPr>
        </p:nvSpPr>
        <p:spPr>
          <a:xfrm>
            <a:off x="833073" y="827831"/>
            <a:ext cx="10515600" cy="1325563"/>
          </a:xfrm>
        </p:spPr>
        <p:txBody>
          <a:bodyPr>
            <a:normAutofit/>
          </a:bodyPr>
          <a:lstStyle/>
          <a:p>
            <a:r>
              <a:rPr lang="en-US" sz="3600" b="1" dirty="0" err="1">
                <a:solidFill>
                  <a:schemeClr val="accent2">
                    <a:lumMod val="75000"/>
                  </a:schemeClr>
                </a:solidFill>
              </a:rPr>
              <a:t>CoachingOurselves</a:t>
            </a:r>
            <a:r>
              <a:rPr lang="en-US" sz="3600" b="1" dirty="0">
                <a:solidFill>
                  <a:schemeClr val="accent2">
                    <a:lumMod val="75000"/>
                  </a:schemeClr>
                </a:solidFill>
              </a:rPr>
              <a:t> Topic: </a:t>
            </a:r>
            <a:br>
              <a:rPr lang="en-US" sz="3600" b="1" dirty="0">
                <a:solidFill>
                  <a:schemeClr val="accent2">
                    <a:lumMod val="75000"/>
                  </a:schemeClr>
                </a:solidFill>
              </a:rPr>
            </a:br>
            <a:r>
              <a:rPr lang="en-US" sz="3600" b="1">
                <a:solidFill>
                  <a:schemeClr val="accent2">
                    <a:lumMod val="75000"/>
                  </a:schemeClr>
                </a:solidFill>
              </a:rPr>
              <a:t>Climate Actions </a:t>
            </a:r>
            <a:r>
              <a:rPr lang="en-US" sz="3600" b="1" dirty="0">
                <a:solidFill>
                  <a:schemeClr val="accent2">
                    <a:lumMod val="75000"/>
                  </a:schemeClr>
                </a:solidFill>
              </a:rPr>
              <a:t>for Every Employee</a:t>
            </a:r>
            <a:endParaRPr lang="en-CA" sz="3600" b="1" dirty="0">
              <a:solidFill>
                <a:schemeClr val="accent2">
                  <a:lumMod val="75000"/>
                </a:schemeClr>
              </a:solidFill>
            </a:endParaRPr>
          </a:p>
        </p:txBody>
      </p:sp>
    </p:spTree>
    <p:extLst>
      <p:ext uri="{BB962C8B-B14F-4D97-AF65-F5344CB8AC3E}">
        <p14:creationId xmlns:p14="http://schemas.microsoft.com/office/powerpoint/2010/main" val="1794864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p:nvPr/>
        </p:nvSpPr>
        <p:spPr>
          <a:xfrm>
            <a:off x="6096000" y="3181833"/>
            <a:ext cx="4710158" cy="1685138"/>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100"/>
              <a:buFontTx/>
              <a:buNone/>
              <a:tabLst/>
              <a:defRPr/>
            </a:pPr>
            <a:r>
              <a:rPr kumimoji="0" lang="en-US" sz="3575" b="1" i="0" u="none" strike="noStrike" kern="0" cap="none" spc="0" normalizeH="0" baseline="0" noProof="0" dirty="0">
                <a:ln>
                  <a:noFill/>
                </a:ln>
                <a:solidFill>
                  <a:srgbClr val="313026"/>
                </a:solidFill>
                <a:effectLst/>
                <a:uLnTx/>
                <a:uFillTx/>
                <a:latin typeface="Poppins"/>
                <a:ea typeface="Poppins"/>
                <a:cs typeface="Poppins"/>
                <a:sym typeface="Poppins"/>
              </a:rPr>
              <a:t>Certified Carbon Management Leader (CCML)</a:t>
            </a:r>
            <a:endParaRPr kumimoji="0" sz="3575" b="1" i="0" u="none" strike="noStrike" kern="0" cap="none" spc="0" normalizeH="0" baseline="0" noProof="0" dirty="0">
              <a:ln>
                <a:noFill/>
              </a:ln>
              <a:solidFill>
                <a:srgbClr val="313026"/>
              </a:solidFill>
              <a:effectLst/>
              <a:uLnTx/>
              <a:uFillTx/>
              <a:latin typeface="Poppins"/>
              <a:ea typeface="Poppins"/>
              <a:cs typeface="Poppins"/>
              <a:sym typeface="Poppins"/>
            </a:endParaRPr>
          </a:p>
        </p:txBody>
      </p:sp>
      <p:cxnSp>
        <p:nvCxnSpPr>
          <p:cNvPr id="45" name="Google Shape;45;p1"/>
          <p:cNvCxnSpPr/>
          <p:nvPr/>
        </p:nvCxnSpPr>
        <p:spPr>
          <a:xfrm>
            <a:off x="5562432" y="2857361"/>
            <a:ext cx="0" cy="1363278"/>
          </a:xfrm>
          <a:prstGeom prst="straightConnector1">
            <a:avLst/>
          </a:prstGeom>
          <a:noFill/>
          <a:ln w="12700" cap="flat" cmpd="sng">
            <a:solidFill>
              <a:srgbClr val="313026"/>
            </a:solidFill>
            <a:prstDash val="solid"/>
            <a:miter lim="800000"/>
            <a:headEnd type="none" w="sm" len="sm"/>
            <a:tailEnd type="none" w="sm" len="sm"/>
          </a:ln>
        </p:spPr>
      </p:cxnSp>
      <p:pic>
        <p:nvPicPr>
          <p:cNvPr id="46" name="Google Shape;46;p1" descr="Picture looks like as food, Drawing&#10;&#10;"/>
          <p:cNvPicPr preferRelativeResize="0"/>
          <p:nvPr/>
        </p:nvPicPr>
        <p:blipFill rotWithShape="1">
          <a:blip r:embed="rId3">
            <a:alphaModFix/>
          </a:blip>
          <a:srcRect/>
          <a:stretch/>
        </p:blipFill>
        <p:spPr>
          <a:xfrm>
            <a:off x="1753297" y="2826876"/>
            <a:ext cx="3716699" cy="2787525"/>
          </a:xfrm>
          <a:prstGeom prst="rect">
            <a:avLst/>
          </a:prstGeom>
          <a:noFill/>
          <a:ln>
            <a:noFill/>
          </a:ln>
        </p:spPr>
      </p:pic>
      <p:sp>
        <p:nvSpPr>
          <p:cNvPr id="47" name="Google Shape;47;p1"/>
          <p:cNvSpPr txBox="1"/>
          <p:nvPr/>
        </p:nvSpPr>
        <p:spPr>
          <a:xfrm>
            <a:off x="6030675" y="5230175"/>
            <a:ext cx="5045100" cy="400200"/>
          </a:xfrm>
          <a:prstGeom prst="rect">
            <a:avLst/>
          </a:prstGeom>
          <a:noFill/>
          <a:ln>
            <a:noFill/>
          </a:ln>
        </p:spPr>
        <p:txBody>
          <a:bodyPr spcFirstLastPara="1" wrap="square" lIns="91425" tIns="91425" rIns="91425" bIns="91425"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1400" b="1" i="0" u="none" strike="noStrike" kern="0" cap="none" spc="0" normalizeH="0" baseline="0" noProof="0">
                <a:ln>
                  <a:noFill/>
                </a:ln>
                <a:solidFill>
                  <a:srgbClr val="000000"/>
                </a:solidFill>
                <a:effectLst/>
                <a:uLnTx/>
                <a:uFillTx/>
                <a:latin typeface="Poppins"/>
                <a:ea typeface="Poppins"/>
                <a:cs typeface="Poppins"/>
                <a:sym typeface="Poppins"/>
              </a:rPr>
              <a:t>Petra Molthan-Hill and Stephen Snider</a:t>
            </a:r>
            <a:endParaRPr kumimoji="0" sz="1400" b="1"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2" name="TextBox 1">
            <a:extLst>
              <a:ext uri="{FF2B5EF4-FFF2-40B4-BE49-F238E27FC236}">
                <a16:creationId xmlns:a16="http://schemas.microsoft.com/office/drawing/2014/main" id="{D474A10A-64F6-48D6-920C-DAE82030A94D}"/>
              </a:ext>
            </a:extLst>
          </p:cNvPr>
          <p:cNvSpPr txBox="1"/>
          <p:nvPr/>
        </p:nvSpPr>
        <p:spPr>
          <a:xfrm>
            <a:off x="2483476" y="449370"/>
            <a:ext cx="722504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hlinkClick r:id="rId4"/>
              </a:rPr>
              <a:t>https://charteredcertifications.com/learning/courses/ccml</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Please send this Referral Code to anyone who might be interested, so they will enjoy a special 10% discount when registering to this program with this Coupon Code: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Referral Code / Coupon Code is: C9034FAC</a:t>
            </a:r>
          </a:p>
        </p:txBody>
      </p:sp>
    </p:spTree>
    <p:extLst>
      <p:ext uri="{BB962C8B-B14F-4D97-AF65-F5344CB8AC3E}">
        <p14:creationId xmlns:p14="http://schemas.microsoft.com/office/powerpoint/2010/main" val="4039609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76CB327-F7C3-4204-AB7C-37288B6EDD65}"/>
              </a:ext>
            </a:extLst>
          </p:cNvPr>
          <p:cNvSpPr>
            <a:spLocks noGrp="1"/>
          </p:cNvSpPr>
          <p:nvPr>
            <p:ph type="title"/>
          </p:nvPr>
        </p:nvSpPr>
        <p:spPr>
          <a:xfrm>
            <a:off x="6657716" y="467271"/>
            <a:ext cx="4195674" cy="2052522"/>
          </a:xfrm>
        </p:spPr>
        <p:txBody>
          <a:bodyPr vert="horz" lIns="91440" tIns="45720" rIns="91440" bIns="45720" rtlCol="0" anchor="b">
            <a:normAutofit fontScale="90000"/>
          </a:bodyPr>
          <a:lstStyle/>
          <a:p>
            <a:pPr>
              <a:lnSpc>
                <a:spcPct val="90000"/>
              </a:lnSpc>
            </a:pPr>
            <a:r>
              <a:rPr lang="en-US" sz="4300" dirty="0">
                <a:solidFill>
                  <a:schemeClr val="tx1"/>
                </a:solidFill>
                <a:latin typeface="+mj-lt"/>
                <a:cs typeface="+mj-cs"/>
              </a:rPr>
              <a:t>Get expertise through a master’s module</a:t>
            </a:r>
          </a:p>
        </p:txBody>
      </p:sp>
      <p:grpSp>
        <p:nvGrpSpPr>
          <p:cNvPr id="29" name="Group 28">
            <a:extLst>
              <a:ext uri="{FF2B5EF4-FFF2-40B4-BE49-F238E27FC236}">
                <a16:creationId xmlns:a16="http://schemas.microsoft.com/office/drawing/2014/main" id="{05BBA018-FA75-43BF-99E6-1F5245727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3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sp>
        <p:nvSpPr>
          <p:cNvPr id="33" name="Freeform: Shape 32">
            <a:extLst>
              <a:ext uri="{FF2B5EF4-FFF2-40B4-BE49-F238E27FC236}">
                <a16:creationId xmlns:a16="http://schemas.microsoft.com/office/drawing/2014/main" id="{AB673405-BF85-493E-8558-0DCBEDB2B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79610"/>
            <a:ext cx="4831130" cy="4078390"/>
          </a:xfrm>
          <a:custGeom>
            <a:avLst/>
            <a:gdLst>
              <a:gd name="connsiteX0" fmla="*/ 1960035 w 4831130"/>
              <a:gd name="connsiteY0" fmla="*/ 0 h 4078390"/>
              <a:gd name="connsiteX1" fmla="*/ 4831130 w 4831130"/>
              <a:gd name="connsiteY1" fmla="*/ 2871095 h 4078390"/>
              <a:gd name="connsiteX2" fmla="*/ 4605505 w 4831130"/>
              <a:gd name="connsiteY2" fmla="*/ 3988655 h 4078390"/>
              <a:gd name="connsiteX3" fmla="*/ 4562278 w 4831130"/>
              <a:gd name="connsiteY3" fmla="*/ 4078390 h 4078390"/>
              <a:gd name="connsiteX4" fmla="*/ 0 w 4831130"/>
              <a:gd name="connsiteY4" fmla="*/ 4078390 h 4078390"/>
              <a:gd name="connsiteX5" fmla="*/ 0 w 4831130"/>
              <a:gd name="connsiteY5" fmla="*/ 777181 h 4078390"/>
              <a:gd name="connsiteX6" fmla="*/ 133752 w 4831130"/>
              <a:gd name="connsiteY6" fmla="*/ 655619 h 4078390"/>
              <a:gd name="connsiteX7" fmla="*/ 1960035 w 4831130"/>
              <a:gd name="connsiteY7" fmla="*/ 0 h 40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130" h="4078390">
                <a:moveTo>
                  <a:pt x="1960035" y="0"/>
                </a:moveTo>
                <a:cubicBezTo>
                  <a:pt x="3545697" y="0"/>
                  <a:pt x="4831130" y="1285433"/>
                  <a:pt x="4831130" y="2871095"/>
                </a:cubicBezTo>
                <a:cubicBezTo>
                  <a:pt x="4831130" y="3267511"/>
                  <a:pt x="4750791" y="3645162"/>
                  <a:pt x="4605505" y="3988655"/>
                </a:cubicBezTo>
                <a:lnTo>
                  <a:pt x="4562278" y="4078390"/>
                </a:lnTo>
                <a:lnTo>
                  <a:pt x="0" y="4078390"/>
                </a:lnTo>
                <a:lnTo>
                  <a:pt x="0" y="777181"/>
                </a:lnTo>
                <a:lnTo>
                  <a:pt x="133752" y="655619"/>
                </a:lnTo>
                <a:cubicBezTo>
                  <a:pt x="630047" y="246040"/>
                  <a:pt x="1266308" y="0"/>
                  <a:pt x="1960035"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Freeform: Shape 34">
            <a:extLst>
              <a:ext uri="{FF2B5EF4-FFF2-40B4-BE49-F238E27FC236}">
                <a16:creationId xmlns:a16="http://schemas.microsoft.com/office/drawing/2014/main" id="{C64EAE84-A813-4501-BC71-DBD14BA02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9782" y="1"/>
            <a:ext cx="4195674" cy="3095741"/>
          </a:xfrm>
          <a:custGeom>
            <a:avLst/>
            <a:gdLst>
              <a:gd name="connsiteX0" fmla="*/ 252211 w 4195674"/>
              <a:gd name="connsiteY0" fmla="*/ 0 h 3095741"/>
              <a:gd name="connsiteX1" fmla="*/ 3943464 w 4195674"/>
              <a:gd name="connsiteY1" fmla="*/ 0 h 3095741"/>
              <a:gd name="connsiteX2" fmla="*/ 4030816 w 4195674"/>
              <a:gd name="connsiteY2" fmla="*/ 181331 h 3095741"/>
              <a:gd name="connsiteX3" fmla="*/ 4195674 w 4195674"/>
              <a:gd name="connsiteY3" fmla="*/ 997904 h 3095741"/>
              <a:gd name="connsiteX4" fmla="*/ 2097837 w 4195674"/>
              <a:gd name="connsiteY4" fmla="*/ 3095741 h 3095741"/>
              <a:gd name="connsiteX5" fmla="*/ 0 w 4195674"/>
              <a:gd name="connsiteY5" fmla="*/ 997904 h 3095741"/>
              <a:gd name="connsiteX6" fmla="*/ 164859 w 4195674"/>
              <a:gd name="connsiteY6" fmla="*/ 181331 h 30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5674" h="3095741">
                <a:moveTo>
                  <a:pt x="252211" y="0"/>
                </a:moveTo>
                <a:lnTo>
                  <a:pt x="3943464" y="0"/>
                </a:lnTo>
                <a:lnTo>
                  <a:pt x="4030816" y="181331"/>
                </a:lnTo>
                <a:cubicBezTo>
                  <a:pt x="4136972" y="432313"/>
                  <a:pt x="4195674" y="708253"/>
                  <a:pt x="4195674" y="997904"/>
                </a:cubicBezTo>
                <a:cubicBezTo>
                  <a:pt x="4195674" y="2156507"/>
                  <a:pt x="3256440" y="3095741"/>
                  <a:pt x="2097837" y="3095741"/>
                </a:cubicBezTo>
                <a:cubicBezTo>
                  <a:pt x="939234" y="3095741"/>
                  <a:pt x="0" y="2156507"/>
                  <a:pt x="0" y="997904"/>
                </a:cubicBezTo>
                <a:cubicBezTo>
                  <a:pt x="0" y="708253"/>
                  <a:pt x="58702" y="432313"/>
                  <a:pt x="164859" y="181331"/>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Content Placeholder 5" descr="Qr code&#10;&#10;Description automatically generated">
            <a:extLst>
              <a:ext uri="{FF2B5EF4-FFF2-40B4-BE49-F238E27FC236}">
                <a16:creationId xmlns:a16="http://schemas.microsoft.com/office/drawing/2014/main" id="{B61D9DF6-BAA7-403D-AA46-D2054989BE5D}"/>
              </a:ext>
            </a:extLst>
          </p:cNvPr>
          <p:cNvPicPr>
            <a:picLocks noChangeAspect="1"/>
          </p:cNvPicPr>
          <p:nvPr/>
        </p:nvPicPr>
        <p:blipFill>
          <a:blip r:embed="rId3"/>
          <a:stretch>
            <a:fillRect/>
          </a:stretch>
        </p:blipFill>
        <p:spPr>
          <a:xfrm>
            <a:off x="3036211" y="165871"/>
            <a:ext cx="2353922" cy="2353922"/>
          </a:xfrm>
          <a:prstGeom prst="rect">
            <a:avLst/>
          </a:prstGeom>
        </p:spPr>
      </p:pic>
      <p:sp>
        <p:nvSpPr>
          <p:cNvPr id="22" name="Content Placeholder 11">
            <a:extLst>
              <a:ext uri="{FF2B5EF4-FFF2-40B4-BE49-F238E27FC236}">
                <a16:creationId xmlns:a16="http://schemas.microsoft.com/office/drawing/2014/main" id="{868C899F-DFF4-A222-CB94-B74DAB829B3D}"/>
              </a:ext>
            </a:extLst>
          </p:cNvPr>
          <p:cNvSpPr>
            <a:spLocks noGrp="1"/>
          </p:cNvSpPr>
          <p:nvPr>
            <p:ph idx="1"/>
          </p:nvPr>
        </p:nvSpPr>
        <p:spPr>
          <a:xfrm>
            <a:off x="5786632" y="2990817"/>
            <a:ext cx="5529063" cy="3399911"/>
          </a:xfrm>
        </p:spPr>
        <p:txBody>
          <a:bodyPr vert="horz" lIns="91440" tIns="45720" rIns="91440" bIns="45720" rtlCol="0" anchor="t">
            <a:noAutofit/>
          </a:bodyPr>
          <a:lstStyle/>
          <a:p>
            <a:pPr marL="0" indent="0">
              <a:lnSpc>
                <a:spcPct val="90000"/>
              </a:lnSpc>
              <a:buNone/>
            </a:pPr>
            <a:r>
              <a:rPr lang="en-US" sz="1800" b="1" i="0" dirty="0">
                <a:effectLst/>
                <a:latin typeface="+mn-lt"/>
                <a:cs typeface="+mn-cs"/>
              </a:rPr>
              <a:t>Climate Solutions for a Net Zero Future</a:t>
            </a:r>
          </a:p>
          <a:p>
            <a:pPr marL="0" indent="0">
              <a:lnSpc>
                <a:spcPct val="90000"/>
              </a:lnSpc>
              <a:buNone/>
            </a:pPr>
            <a:r>
              <a:rPr lang="en-US" sz="1800" b="0" i="0" dirty="0">
                <a:effectLst/>
                <a:latin typeface="+mn-lt"/>
                <a:cs typeface="+mn-cs"/>
              </a:rPr>
              <a:t>Discover climate solutions you can implement in your industry, workplace, or household to help achieve a net zero future.</a:t>
            </a:r>
          </a:p>
          <a:p>
            <a:pPr marL="0" indent="0">
              <a:lnSpc>
                <a:spcPct val="90000"/>
              </a:lnSpc>
              <a:buNone/>
            </a:pPr>
            <a:r>
              <a:rPr lang="en-US" sz="1800" b="1" i="1" dirty="0">
                <a:latin typeface="+mn-lt"/>
                <a:cs typeface="+mn-cs"/>
              </a:rPr>
              <a:t>Master’s level, 100 hours, 10 credits, starting in May!</a:t>
            </a:r>
          </a:p>
          <a:p>
            <a:pPr marL="0" indent="0">
              <a:lnSpc>
                <a:spcPct val="90000"/>
              </a:lnSpc>
              <a:buNone/>
            </a:pPr>
            <a:endParaRPr lang="en-US" sz="1800" dirty="0">
              <a:latin typeface="+mn-lt"/>
              <a:cs typeface="+mn-cs"/>
            </a:endParaRPr>
          </a:p>
          <a:p>
            <a:pPr marL="0" indent="0">
              <a:lnSpc>
                <a:spcPct val="90000"/>
              </a:lnSpc>
              <a:buNone/>
            </a:pPr>
            <a:r>
              <a:rPr lang="en-US" sz="1800" dirty="0">
                <a:latin typeface="+mn-lt"/>
                <a:cs typeface="+mn-cs"/>
              </a:rPr>
              <a:t>More info here: </a:t>
            </a:r>
          </a:p>
          <a:p>
            <a:pPr marL="0" indent="0">
              <a:lnSpc>
                <a:spcPct val="90000"/>
              </a:lnSpc>
              <a:buNone/>
            </a:pPr>
            <a:r>
              <a:rPr lang="en-US" sz="1800" dirty="0">
                <a:latin typeface="+mn-lt"/>
                <a:cs typeface="+mn-cs"/>
                <a:hlinkClick r:id="rId4"/>
              </a:rPr>
              <a:t>https://www.futurelearn.com/courses/climate-solutions-for-a-net-zero-future</a:t>
            </a:r>
            <a:r>
              <a:rPr lang="en-US" sz="1800" dirty="0">
                <a:latin typeface="+mn-lt"/>
                <a:cs typeface="+mn-cs"/>
              </a:rPr>
              <a:t> </a:t>
            </a:r>
          </a:p>
        </p:txBody>
      </p:sp>
      <p:pic>
        <p:nvPicPr>
          <p:cNvPr id="8" name="Content Placeholder 7" descr="A picture containing text, person&#10;&#10;Description automatically generated">
            <a:extLst>
              <a:ext uri="{FF2B5EF4-FFF2-40B4-BE49-F238E27FC236}">
                <a16:creationId xmlns:a16="http://schemas.microsoft.com/office/drawing/2014/main" id="{464D0BD7-AA74-4FE2-A131-5E63C6A70214}"/>
              </a:ext>
            </a:extLst>
          </p:cNvPr>
          <p:cNvPicPr>
            <a:picLocks noGrp="1" noChangeAspect="1"/>
          </p:cNvPicPr>
          <p:nvPr>
            <p:ph idx="12"/>
          </p:nvPr>
        </p:nvPicPr>
        <p:blipFill>
          <a:blip r:embed="rId5"/>
          <a:stretch>
            <a:fillRect/>
          </a:stretch>
        </p:blipFill>
        <p:spPr>
          <a:xfrm>
            <a:off x="648639" y="3850355"/>
            <a:ext cx="2865781" cy="2421584"/>
          </a:xfrm>
          <a:prstGeom prst="rect">
            <a:avLst/>
          </a:prstGeom>
        </p:spPr>
      </p:pic>
      <p:sp>
        <p:nvSpPr>
          <p:cNvPr id="3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solidFill>
                <a:srgbClr val="FFFFFF"/>
              </a:solidFill>
            </a:endParaRPr>
          </a:p>
        </p:txBody>
      </p:sp>
      <p:cxnSp>
        <p:nvCxnSpPr>
          <p:cNvPr id="39" name="Straight Connector 3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74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p:nvPr/>
        </p:nvSpPr>
        <p:spPr>
          <a:xfrm>
            <a:off x="6030686" y="2791705"/>
            <a:ext cx="4710158" cy="1685138"/>
          </a:xfrm>
          <a:prstGeom prst="rect">
            <a:avLst/>
          </a:prstGeom>
          <a:noFill/>
          <a:ln>
            <a:noFill/>
          </a:ln>
        </p:spPr>
        <p:txBody>
          <a:bodyPr spcFirstLastPara="1" wrap="square" lIns="0" tIns="0" rIns="0" bIns="0" anchor="b" anchorCtr="0">
            <a:noAutofit/>
          </a:bodyPr>
          <a:lstStyle/>
          <a:p>
            <a:pPr>
              <a:lnSpc>
                <a:spcPct val="90000"/>
              </a:lnSpc>
              <a:buClr>
                <a:srgbClr val="000000"/>
              </a:buClr>
              <a:buSzPts val="1100"/>
            </a:pPr>
            <a:r>
              <a:rPr lang="en-US" sz="3575" b="1" kern="0">
                <a:solidFill>
                  <a:srgbClr val="313026"/>
                </a:solidFill>
                <a:latin typeface="Poppins"/>
                <a:ea typeface="Poppins"/>
                <a:cs typeface="Poppins"/>
                <a:sym typeface="Poppins"/>
              </a:rPr>
              <a:t>Certified Carbon Management Leader (CCML)</a:t>
            </a:r>
            <a:endParaRPr sz="3575" b="1" kern="0">
              <a:solidFill>
                <a:srgbClr val="313026"/>
              </a:solidFill>
              <a:latin typeface="Poppins"/>
              <a:ea typeface="Poppins"/>
              <a:cs typeface="Poppins"/>
              <a:sym typeface="Poppins"/>
            </a:endParaRPr>
          </a:p>
        </p:txBody>
      </p:sp>
      <p:cxnSp>
        <p:nvCxnSpPr>
          <p:cNvPr id="45" name="Google Shape;45;p1"/>
          <p:cNvCxnSpPr/>
          <p:nvPr/>
        </p:nvCxnSpPr>
        <p:spPr>
          <a:xfrm>
            <a:off x="5562432" y="2857361"/>
            <a:ext cx="0" cy="1363278"/>
          </a:xfrm>
          <a:prstGeom prst="straightConnector1">
            <a:avLst/>
          </a:prstGeom>
          <a:noFill/>
          <a:ln w="12700" cap="flat" cmpd="sng">
            <a:solidFill>
              <a:srgbClr val="313026"/>
            </a:solidFill>
            <a:prstDash val="solid"/>
            <a:miter lim="800000"/>
            <a:headEnd type="none" w="sm" len="sm"/>
            <a:tailEnd type="none" w="sm" len="sm"/>
          </a:ln>
        </p:spPr>
      </p:cxnSp>
      <p:pic>
        <p:nvPicPr>
          <p:cNvPr id="46" name="Google Shape;46;p1" descr="Picture looks like as food, Drawing&#10;&#10;"/>
          <p:cNvPicPr preferRelativeResize="0"/>
          <p:nvPr/>
        </p:nvPicPr>
        <p:blipFill rotWithShape="1">
          <a:blip r:embed="rId3">
            <a:alphaModFix/>
          </a:blip>
          <a:srcRect/>
          <a:stretch/>
        </p:blipFill>
        <p:spPr>
          <a:xfrm>
            <a:off x="1972238" y="2134756"/>
            <a:ext cx="3716699" cy="2787525"/>
          </a:xfrm>
          <a:prstGeom prst="rect">
            <a:avLst/>
          </a:prstGeom>
          <a:noFill/>
          <a:ln>
            <a:noFill/>
          </a:ln>
        </p:spPr>
      </p:pic>
      <p:sp>
        <p:nvSpPr>
          <p:cNvPr id="47" name="Google Shape;47;p1"/>
          <p:cNvSpPr txBox="1"/>
          <p:nvPr/>
        </p:nvSpPr>
        <p:spPr>
          <a:xfrm>
            <a:off x="6030675" y="5230175"/>
            <a:ext cx="5045100" cy="400200"/>
          </a:xfrm>
          <a:prstGeom prst="rect">
            <a:avLst/>
          </a:prstGeom>
          <a:noFill/>
          <a:ln>
            <a:noFill/>
          </a:ln>
        </p:spPr>
        <p:txBody>
          <a:bodyPr spcFirstLastPara="1" wrap="square" lIns="91425" tIns="91425" rIns="91425" bIns="91425" anchor="b" anchorCtr="0">
            <a:spAutoFit/>
          </a:bodyPr>
          <a:lstStyle/>
          <a:p>
            <a:pPr>
              <a:buClr>
                <a:srgbClr val="000000"/>
              </a:buClr>
              <a:buSzPts val="1400"/>
            </a:pPr>
            <a:r>
              <a:rPr lang="en-US" sz="1400" b="1" kern="0">
                <a:solidFill>
                  <a:srgbClr val="000000"/>
                </a:solidFill>
                <a:latin typeface="Poppins"/>
                <a:ea typeface="Poppins"/>
                <a:cs typeface="Poppins"/>
                <a:sym typeface="Poppins"/>
              </a:rPr>
              <a:t>Petra Molthan-Hill and Stephen Snider</a:t>
            </a:r>
            <a:endParaRPr sz="1400" b="1" kern="0">
              <a:solidFill>
                <a:srgbClr val="000000"/>
              </a:solidFill>
              <a:latin typeface="Poppins"/>
              <a:ea typeface="Poppins"/>
              <a:cs typeface="Poppins"/>
              <a:sym typeface="Poppins"/>
            </a:endParaRPr>
          </a:p>
        </p:txBody>
      </p:sp>
      <p:sp>
        <p:nvSpPr>
          <p:cNvPr id="2" name="TextBox 1">
            <a:extLst>
              <a:ext uri="{FF2B5EF4-FFF2-40B4-BE49-F238E27FC236}">
                <a16:creationId xmlns:a16="http://schemas.microsoft.com/office/drawing/2014/main" id="{D474A10A-64F6-48D6-920C-DAE82030A94D}"/>
              </a:ext>
            </a:extLst>
          </p:cNvPr>
          <p:cNvSpPr txBox="1"/>
          <p:nvPr/>
        </p:nvSpPr>
        <p:spPr>
          <a:xfrm>
            <a:off x="2369713" y="888642"/>
            <a:ext cx="5241701" cy="646331"/>
          </a:xfrm>
          <a:prstGeom prst="rect">
            <a:avLst/>
          </a:prstGeom>
          <a:noFill/>
        </p:spPr>
        <p:txBody>
          <a:bodyPr wrap="square" rtlCol="0">
            <a:spAutoFit/>
          </a:bodyPr>
          <a:lstStyle/>
          <a:p>
            <a:r>
              <a:rPr lang="en-GB" dirty="0"/>
              <a:t>Coming soon……</a:t>
            </a:r>
          </a:p>
          <a:p>
            <a:r>
              <a:rPr lang="en-GB" dirty="0"/>
              <a:t>https://charteredcertifications.com/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6DBD586-28A6-496D-91A9-D274C55FF8D9}"/>
              </a:ext>
            </a:extLst>
          </p:cNvPr>
          <p:cNvSpPr>
            <a:spLocks noGrp="1"/>
          </p:cNvSpPr>
          <p:nvPr>
            <p:ph sz="half" idx="1"/>
          </p:nvPr>
        </p:nvSpPr>
        <p:spPr/>
        <p:txBody>
          <a:bodyPr>
            <a:normAutofit lnSpcReduction="10000"/>
          </a:bodyPr>
          <a:lstStyle/>
          <a:p>
            <a:pPr marL="0" indent="0">
              <a:buNone/>
            </a:pPr>
            <a:r>
              <a:rPr lang="en-GB" sz="3200" dirty="0">
                <a:effectLst/>
                <a:latin typeface="Calibri" panose="020F0502020204030204" pitchFamily="34" charset="0"/>
                <a:ea typeface="Yu Mincho" panose="02020400000000000000" pitchFamily="18" charset="-128"/>
                <a:cs typeface="Arial" panose="020B0604020202020204" pitchFamily="34" charset="0"/>
              </a:rPr>
              <a:t>In order to limit global warming to </a:t>
            </a:r>
            <a:r>
              <a:rPr lang="en-GB" sz="3200" dirty="0" err="1">
                <a:effectLst/>
                <a:latin typeface="Calibri" panose="020F0502020204030204" pitchFamily="34" charset="0"/>
                <a:ea typeface="Yu Mincho" panose="02020400000000000000" pitchFamily="18" charset="-128"/>
                <a:cs typeface="Arial" panose="020B0604020202020204" pitchFamily="34" charset="0"/>
              </a:rPr>
              <a:t>1.5</a:t>
            </a:r>
            <a:r>
              <a:rPr lang="en-GB" sz="3200" dirty="0" err="1">
                <a:effectLst/>
                <a:latin typeface="Calibri" panose="020F0502020204030204" pitchFamily="34" charset="0"/>
                <a:ea typeface="Yu Mincho" panose="02020400000000000000" pitchFamily="18" charset="-128"/>
                <a:cs typeface="Arial" panose="020B0604020202020204" pitchFamily="34" charset="0"/>
                <a:sym typeface="Symbol" panose="05050102010706020507" pitchFamily="18" charset="2"/>
              </a:rPr>
              <a:t></a:t>
            </a:r>
            <a:r>
              <a:rPr lang="en-GB" sz="3200" dirty="0" err="1">
                <a:effectLst/>
                <a:latin typeface="Calibri" panose="020F0502020204030204" pitchFamily="34" charset="0"/>
                <a:ea typeface="Yu Mincho" panose="02020400000000000000" pitchFamily="18" charset="-128"/>
                <a:cs typeface="Arial" panose="020B0604020202020204" pitchFamily="34" charset="0"/>
              </a:rPr>
              <a:t>C</a:t>
            </a:r>
            <a:r>
              <a:rPr lang="en-GB" sz="3200" dirty="0">
                <a:effectLst/>
                <a:latin typeface="Calibri" panose="020F0502020204030204" pitchFamily="34" charset="0"/>
                <a:ea typeface="Yu Mincho" panose="02020400000000000000" pitchFamily="18" charset="-128"/>
                <a:cs typeface="Arial" panose="020B0604020202020204" pitchFamily="34" charset="0"/>
              </a:rPr>
              <a:t>, the IPCC stresses that the world needs </a:t>
            </a:r>
            <a:r>
              <a:rPr lang="en-GB" sz="3200" b="1" dirty="0">
                <a:effectLst/>
                <a:latin typeface="Calibri" panose="020F0502020204030204" pitchFamily="34" charset="0"/>
                <a:ea typeface="Yu Mincho" panose="02020400000000000000" pitchFamily="18" charset="-128"/>
                <a:cs typeface="Arial" panose="020B0604020202020204" pitchFamily="34" charset="0"/>
              </a:rPr>
              <a:t>to halve CO</a:t>
            </a:r>
            <a:r>
              <a:rPr lang="en-GB" sz="3200" b="1" baseline="-25000" dirty="0">
                <a:effectLst/>
                <a:latin typeface="Calibri" panose="020F0502020204030204" pitchFamily="34" charset="0"/>
                <a:ea typeface="Yu Mincho" panose="02020400000000000000" pitchFamily="18" charset="-128"/>
                <a:cs typeface="Arial" panose="020B0604020202020204" pitchFamily="34" charset="0"/>
              </a:rPr>
              <a:t>2 </a:t>
            </a:r>
            <a:r>
              <a:rPr lang="en-GB" sz="3200" b="1" dirty="0">
                <a:effectLst/>
                <a:latin typeface="Calibri" panose="020F0502020204030204" pitchFamily="34" charset="0"/>
                <a:ea typeface="Yu Mincho" panose="02020400000000000000" pitchFamily="18" charset="-128"/>
                <a:cs typeface="Arial" panose="020B0604020202020204" pitchFamily="34" charset="0"/>
              </a:rPr>
              <a:t>emissions by around 2030</a:t>
            </a:r>
            <a:r>
              <a:rPr lang="en-GB" sz="3200" dirty="0">
                <a:effectLst/>
                <a:latin typeface="Calibri" panose="020F0502020204030204" pitchFamily="34" charset="0"/>
                <a:ea typeface="Yu Mincho" panose="02020400000000000000" pitchFamily="18" charset="-128"/>
                <a:cs typeface="Arial" panose="020B0604020202020204" pitchFamily="34" charset="0"/>
              </a:rPr>
              <a:t> and reach Net </a:t>
            </a:r>
            <a:r>
              <a:rPr lang="en-GB" sz="3200" dirty="0">
                <a:latin typeface="Calibri" panose="020F0502020204030204" pitchFamily="34" charset="0"/>
                <a:ea typeface="Yu Mincho" panose="02020400000000000000" pitchFamily="18" charset="-128"/>
              </a:rPr>
              <a:t>Z</a:t>
            </a:r>
            <a:r>
              <a:rPr lang="en-GB" sz="3200" dirty="0">
                <a:effectLst/>
                <a:latin typeface="Calibri" panose="020F0502020204030204" pitchFamily="34" charset="0"/>
                <a:ea typeface="Yu Mincho" panose="02020400000000000000" pitchFamily="18" charset="-128"/>
                <a:cs typeface="Arial" panose="020B0604020202020204" pitchFamily="34" charset="0"/>
              </a:rPr>
              <a:t>ero CO</a:t>
            </a:r>
            <a:r>
              <a:rPr lang="en-GB" sz="3200" baseline="-25000" dirty="0">
                <a:effectLst/>
                <a:latin typeface="Calibri" panose="020F0502020204030204" pitchFamily="34" charset="0"/>
                <a:ea typeface="Yu Mincho" panose="02020400000000000000" pitchFamily="18" charset="-128"/>
                <a:cs typeface="Arial" panose="020B0604020202020204" pitchFamily="34" charset="0"/>
              </a:rPr>
              <a:t>2</a:t>
            </a:r>
            <a:r>
              <a:rPr lang="en-GB" sz="3200" dirty="0">
                <a:effectLst/>
                <a:latin typeface="Calibri" panose="020F0502020204030204" pitchFamily="34" charset="0"/>
                <a:ea typeface="Yu Mincho" panose="02020400000000000000" pitchFamily="18" charset="-128"/>
                <a:cs typeface="Arial" panose="020B0604020202020204" pitchFamily="34" charset="0"/>
              </a:rPr>
              <a:t> emissions by mid-century. </a:t>
            </a:r>
          </a:p>
          <a:p>
            <a:pPr marL="0" indent="0">
              <a:buNone/>
            </a:pPr>
            <a:r>
              <a:rPr lang="en-GB" sz="3200" dirty="0">
                <a:effectLst/>
                <a:latin typeface="Calibri" panose="020F0502020204030204" pitchFamily="34" charset="0"/>
                <a:ea typeface="Yu Mincho" panose="02020400000000000000" pitchFamily="18" charset="-128"/>
                <a:cs typeface="Arial" panose="020B0604020202020204" pitchFamily="34" charset="0"/>
              </a:rPr>
              <a:t>In addition, the IPCC emphasises </a:t>
            </a:r>
            <a:r>
              <a:rPr lang="en-GB" sz="3200" b="1" i="1" dirty="0">
                <a:effectLst/>
                <a:latin typeface="Calibri" panose="020F0502020204030204" pitchFamily="34" charset="0"/>
                <a:ea typeface="Yu Mincho" panose="02020400000000000000" pitchFamily="18" charset="-128"/>
                <a:cs typeface="Arial" panose="020B0604020202020204" pitchFamily="34" charset="0"/>
              </a:rPr>
              <a:t>the need for deep reductions in non-CO</a:t>
            </a:r>
            <a:r>
              <a:rPr lang="en-GB" sz="3200" b="1" i="1" baseline="-25000" dirty="0">
                <a:effectLst/>
                <a:latin typeface="Calibri" panose="020F0502020204030204" pitchFamily="34" charset="0"/>
                <a:ea typeface="Yu Mincho" panose="02020400000000000000" pitchFamily="18" charset="-128"/>
                <a:cs typeface="Arial" panose="020B0604020202020204" pitchFamily="34" charset="0"/>
              </a:rPr>
              <a:t>2</a:t>
            </a:r>
            <a:r>
              <a:rPr lang="en-GB" sz="3200" b="1" i="1" dirty="0">
                <a:effectLst/>
                <a:latin typeface="Calibri" panose="020F0502020204030204" pitchFamily="34" charset="0"/>
                <a:ea typeface="Yu Mincho" panose="02020400000000000000" pitchFamily="18" charset="-128"/>
                <a:cs typeface="Arial" panose="020B0604020202020204" pitchFamily="34" charset="0"/>
              </a:rPr>
              <a:t> emissions across the economy</a:t>
            </a:r>
            <a:r>
              <a:rPr lang="en-GB" sz="3200" dirty="0">
                <a:effectLst/>
                <a:latin typeface="Calibri" panose="020F0502020204030204" pitchFamily="34" charset="0"/>
                <a:ea typeface="Yu Mincho" panose="02020400000000000000" pitchFamily="18" charset="-128"/>
                <a:cs typeface="Arial" panose="020B0604020202020204" pitchFamily="34" charset="0"/>
              </a:rPr>
              <a:t> to achieve this limit. </a:t>
            </a:r>
          </a:p>
          <a:p>
            <a:pPr marL="0" indent="0">
              <a:buNone/>
            </a:pPr>
            <a:endParaRPr lang="en-GB" sz="2000" dirty="0">
              <a:effectLst/>
              <a:latin typeface="Calibri" panose="020F0502020204030204" pitchFamily="34" charset="0"/>
              <a:ea typeface="Yu Mincho" panose="02020400000000000000" pitchFamily="18" charset="-128"/>
              <a:cs typeface="Arial" panose="020B0604020202020204" pitchFamily="34" charset="0"/>
            </a:endParaRPr>
          </a:p>
          <a:p>
            <a:pPr marL="0" indent="0">
              <a:buNone/>
            </a:pPr>
            <a:r>
              <a:rPr lang="en-GB" sz="2000" dirty="0">
                <a:effectLst/>
                <a:latin typeface="Calibri" panose="020F0502020204030204" pitchFamily="34" charset="0"/>
                <a:ea typeface="Yu Mincho" panose="02020400000000000000" pitchFamily="18" charset="-128"/>
                <a:cs typeface="Arial" panose="020B0604020202020204" pitchFamily="34" charset="0"/>
              </a:rPr>
              <a:t>CDP (2020) </a:t>
            </a:r>
            <a:r>
              <a:rPr lang="en-GB" sz="2000" i="1" dirty="0">
                <a:effectLst/>
                <a:latin typeface="Calibri" panose="020F0502020204030204" pitchFamily="34" charset="0"/>
                <a:ea typeface="Yu Mincho" panose="02020400000000000000" pitchFamily="18" charset="-128"/>
                <a:cs typeface="Arial" panose="020B0604020202020204" pitchFamily="34" charset="0"/>
              </a:rPr>
              <a:t>Foundations for science-based net-zero target setting in the corporate sector: </a:t>
            </a:r>
            <a:r>
              <a:rPr lang="en-GB" sz="2000" u="sng" dirty="0">
                <a:solidFill>
                  <a:srgbClr val="0563C1"/>
                </a:solidFill>
                <a:effectLst/>
                <a:latin typeface="Calibri" panose="020F0502020204030204" pitchFamily="34" charset="0"/>
                <a:ea typeface="Yu Mincho" panose="02020400000000000000" pitchFamily="18" charset="-128"/>
                <a:cs typeface="Arial" panose="020B0604020202020204" pitchFamily="34" charset="0"/>
                <a:hlinkClick r:id="rId2"/>
              </a:rPr>
              <a:t>https://sciencebasedtargets.org/resources/files/foundations-for-net-zero-full-paper.pdf</a:t>
            </a:r>
            <a:r>
              <a:rPr lang="en-GB" sz="2000" dirty="0">
                <a:effectLst/>
                <a:latin typeface="Calibri" panose="020F0502020204030204" pitchFamily="34" charset="0"/>
                <a:ea typeface="Yu Mincho" panose="02020400000000000000" pitchFamily="18" charset="-128"/>
                <a:cs typeface="Arial" panose="020B0604020202020204" pitchFamily="34" charset="0"/>
              </a:rPr>
              <a:t> p5</a:t>
            </a:r>
          </a:p>
          <a:p>
            <a:endParaRPr lang="en-GB" dirty="0"/>
          </a:p>
        </p:txBody>
      </p:sp>
      <p:sp>
        <p:nvSpPr>
          <p:cNvPr id="6" name="Title 5">
            <a:extLst>
              <a:ext uri="{FF2B5EF4-FFF2-40B4-BE49-F238E27FC236}">
                <a16:creationId xmlns:a16="http://schemas.microsoft.com/office/drawing/2014/main" id="{FA9A762C-C462-41DA-9523-CD6B3ABE2550}"/>
              </a:ext>
            </a:extLst>
          </p:cNvPr>
          <p:cNvSpPr>
            <a:spLocks noGrp="1"/>
          </p:cNvSpPr>
          <p:nvPr>
            <p:ph type="title"/>
          </p:nvPr>
        </p:nvSpPr>
        <p:spPr/>
        <p:txBody>
          <a:bodyPr/>
          <a:lstStyle/>
          <a:p>
            <a:r>
              <a:rPr lang="en-GB" sz="4400" b="1" dirty="0">
                <a:effectLst/>
                <a:latin typeface="Calibri" panose="020F0502020204030204" pitchFamily="34" charset="0"/>
                <a:ea typeface="Yu Mincho" panose="02020400000000000000" pitchFamily="18" charset="-128"/>
                <a:cs typeface="Arial" panose="020B0604020202020204" pitchFamily="34" charset="0"/>
              </a:rPr>
              <a:t>Halve CO</a:t>
            </a:r>
            <a:r>
              <a:rPr lang="en-GB" sz="4400" b="1" baseline="-25000" dirty="0">
                <a:effectLst/>
                <a:latin typeface="Calibri" panose="020F0502020204030204" pitchFamily="34" charset="0"/>
                <a:ea typeface="Yu Mincho" panose="02020400000000000000" pitchFamily="18" charset="-128"/>
                <a:cs typeface="Arial" panose="020B0604020202020204" pitchFamily="34" charset="0"/>
              </a:rPr>
              <a:t>2 </a:t>
            </a:r>
            <a:r>
              <a:rPr lang="en-GB" sz="4400" b="1" dirty="0">
                <a:effectLst/>
                <a:latin typeface="Calibri" panose="020F0502020204030204" pitchFamily="34" charset="0"/>
                <a:ea typeface="Yu Mincho" panose="02020400000000000000" pitchFamily="18" charset="-128"/>
                <a:cs typeface="Arial" panose="020B0604020202020204" pitchFamily="34" charset="0"/>
              </a:rPr>
              <a:t>emissions by around 2030</a:t>
            </a:r>
            <a:endParaRPr lang="en-GB" dirty="0"/>
          </a:p>
        </p:txBody>
      </p:sp>
      <p:sp>
        <p:nvSpPr>
          <p:cNvPr id="8" name="Text Placeholder 7">
            <a:extLst>
              <a:ext uri="{FF2B5EF4-FFF2-40B4-BE49-F238E27FC236}">
                <a16:creationId xmlns:a16="http://schemas.microsoft.com/office/drawing/2014/main" id="{23C89C2D-D576-433C-82CC-327AA5A7EEFC}"/>
              </a:ext>
            </a:extLst>
          </p:cNvPr>
          <p:cNvSpPr>
            <a:spLocks noGrp="1"/>
          </p:cNvSpPr>
          <p:nvPr>
            <p:ph type="body" sz="quarter" idx="10"/>
          </p:nvPr>
        </p:nvSpPr>
        <p:spPr/>
        <p:txBody>
          <a:bodyPr/>
          <a:lstStyle/>
          <a:p>
            <a:endParaRPr lang="en-GB" dirty="0"/>
          </a:p>
        </p:txBody>
      </p:sp>
    </p:spTree>
    <p:extLst>
      <p:ext uri="{BB962C8B-B14F-4D97-AF65-F5344CB8AC3E}">
        <p14:creationId xmlns:p14="http://schemas.microsoft.com/office/powerpoint/2010/main" val="4105744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B791BF27-DA84-4D6E-B92C-F1D632AFF759}"/>
              </a:ext>
            </a:extLst>
          </p:cNvPr>
          <p:cNvSpPr>
            <a:spLocks noGrp="1"/>
          </p:cNvSpPr>
          <p:nvPr>
            <p:ph type="title"/>
          </p:nvPr>
        </p:nvSpPr>
        <p:spPr>
          <a:xfrm>
            <a:off x="1113810" y="2825248"/>
            <a:ext cx="4036334" cy="2387600"/>
          </a:xfrm>
        </p:spPr>
        <p:txBody>
          <a:bodyPr vert="horz" lIns="91440" tIns="45720" rIns="91440" bIns="45720" rtlCol="0" anchor="t">
            <a:normAutofit/>
          </a:bodyPr>
          <a:lstStyle/>
          <a:p>
            <a:pPr>
              <a:lnSpc>
                <a:spcPct val="90000"/>
              </a:lnSpc>
            </a:pPr>
            <a:r>
              <a:rPr lang="en-US" sz="5400" kern="1200" dirty="0">
                <a:latin typeface="+mj-lt"/>
                <a:ea typeface="+mj-ea"/>
                <a:cs typeface="+mj-cs"/>
              </a:rPr>
              <a:t>Pass it on</a:t>
            </a:r>
          </a:p>
        </p:txBody>
      </p:sp>
      <p:pic>
        <p:nvPicPr>
          <p:cNvPr id="10" name="Online Media 7" descr="Hands holding the earth&#10;&#10;Description automatically generated with low confidence">
            <a:hlinkClick r:id="" action="ppaction://media"/>
            <a:extLst>
              <a:ext uri="{FF2B5EF4-FFF2-40B4-BE49-F238E27FC236}">
                <a16:creationId xmlns:a16="http://schemas.microsoft.com/office/drawing/2014/main" id="{EA31F633-700D-417A-A8C1-E4484DF46EA5}"/>
              </a:ext>
            </a:extLst>
          </p:cNvPr>
          <p:cNvPicPr>
            <a:picLocks noRot="1" noChangeAspect="1"/>
          </p:cNvPicPr>
          <p:nvPr>
            <a:videoFile r:link="rId1"/>
          </p:nvPr>
        </p:nvPicPr>
        <p:blipFill>
          <a:blip r:embed="rId3"/>
          <a:stretch/>
        </p:blipFill>
        <p:spPr>
          <a:xfrm>
            <a:off x="5922492" y="1744712"/>
            <a:ext cx="5536001" cy="3293920"/>
          </a:xfrm>
          <a:prstGeom prst="rect">
            <a:avLst/>
          </a:prstGeom>
        </p:spPr>
      </p:pic>
    </p:spTree>
    <p:extLst>
      <p:ext uri="{BB962C8B-B14F-4D97-AF65-F5344CB8AC3E}">
        <p14:creationId xmlns:p14="http://schemas.microsoft.com/office/powerpoint/2010/main" val="5356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ADF974-9179-4EE0-AD8F-D02D45DB693F}"/>
              </a:ext>
            </a:extLst>
          </p:cNvPr>
          <p:cNvSpPr txBox="1"/>
          <p:nvPr/>
        </p:nvSpPr>
        <p:spPr>
          <a:xfrm>
            <a:off x="942975" y="4186237"/>
            <a:ext cx="10458450" cy="2071687"/>
          </a:xfrm>
          <a:prstGeom prst="rect">
            <a:avLst/>
          </a:prstGeom>
          <a:noFill/>
        </p:spPr>
        <p:txBody>
          <a:bodyPr wrap="square" lIns="0" tIns="0" rIns="0" bIns="0" rtlCol="0" anchor="b" anchorCtr="0">
            <a:normAutofit/>
          </a:bodyPr>
          <a:lstStyle/>
          <a:p>
            <a:pPr algn="ctr"/>
            <a:r>
              <a:rPr lang="en-GB" sz="4000" b="1" dirty="0"/>
              <a:t>Want to find out more?</a:t>
            </a:r>
            <a:br>
              <a:rPr lang="en-GB" sz="4000" b="1" dirty="0"/>
            </a:br>
            <a:r>
              <a:rPr lang="en-GB" sz="4000" b="1" dirty="0"/>
              <a:t>Please contact Prof Dr Petra Molthan-Hill  </a:t>
            </a:r>
          </a:p>
          <a:p>
            <a:pPr algn="ctr"/>
            <a:r>
              <a:rPr lang="en-GB" sz="4000" b="1" dirty="0"/>
              <a:t>petra.molthan-hill@ntu.ac.uk</a:t>
            </a:r>
          </a:p>
        </p:txBody>
      </p:sp>
    </p:spTree>
    <p:extLst>
      <p:ext uri="{BB962C8B-B14F-4D97-AF65-F5344CB8AC3E}">
        <p14:creationId xmlns:p14="http://schemas.microsoft.com/office/powerpoint/2010/main" val="3192034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3322F7-E00D-49D3-BDCC-A29BB3D3BAE8}"/>
              </a:ext>
            </a:extLst>
          </p:cNvPr>
          <p:cNvSpPr>
            <a:spLocks noGrp="1"/>
          </p:cNvSpPr>
          <p:nvPr>
            <p:ph sz="half" idx="1"/>
          </p:nvPr>
        </p:nvSpPr>
        <p:spPr/>
        <p:txBody>
          <a:bodyPr>
            <a:normAutofit lnSpcReduction="10000"/>
          </a:bodyPr>
          <a:lstStyle/>
          <a:p>
            <a:pPr marL="0" indent="0">
              <a:buNone/>
            </a:pPr>
            <a:r>
              <a:rPr lang="en-GB" b="0" i="0" dirty="0">
                <a:solidFill>
                  <a:srgbClr val="000000"/>
                </a:solidFill>
                <a:effectLst/>
                <a:latin typeface="+mn-lt"/>
              </a:rPr>
              <a:t>A state of balance between anthropogenic emissions and anthropogenic removals. In most cases, it is important to specify either net-zero </a:t>
            </a:r>
            <a:r>
              <a:rPr lang="en-GB" b="1" i="0" dirty="0">
                <a:solidFill>
                  <a:srgbClr val="000000"/>
                </a:solidFill>
                <a:effectLst/>
                <a:latin typeface="+mn-lt"/>
              </a:rPr>
              <a:t>CO2 </a:t>
            </a:r>
            <a:r>
              <a:rPr lang="en-GB" b="0" i="0" dirty="0">
                <a:solidFill>
                  <a:srgbClr val="000000"/>
                </a:solidFill>
                <a:effectLst/>
                <a:latin typeface="+mn-lt"/>
              </a:rPr>
              <a:t>emissions or net-zero </a:t>
            </a:r>
            <a:r>
              <a:rPr lang="en-GB" b="1" i="0" dirty="0">
                <a:solidFill>
                  <a:srgbClr val="000000"/>
                </a:solidFill>
                <a:effectLst/>
                <a:latin typeface="+mn-lt"/>
              </a:rPr>
              <a:t>GHG </a:t>
            </a:r>
            <a:r>
              <a:rPr lang="en-GB" b="0" i="0" dirty="0">
                <a:solidFill>
                  <a:srgbClr val="000000"/>
                </a:solidFill>
                <a:effectLst/>
                <a:latin typeface="+mn-lt"/>
              </a:rPr>
              <a:t>emissions, which also includes non-CO2 GHGs. Net-zero GHG emissions must be achieved at the global level to stabilize temperature increase, and targets set using the Net-Zero Standard must cover all UNFCCC/Kyoto GHG emissions.</a:t>
            </a:r>
          </a:p>
          <a:p>
            <a:pPr marL="0" indent="0">
              <a:buNone/>
            </a:pPr>
            <a:endParaRPr lang="en-GB" dirty="0">
              <a:solidFill>
                <a:srgbClr val="000000"/>
              </a:solidFill>
              <a:latin typeface="neue-haas-unica"/>
            </a:endParaRPr>
          </a:p>
          <a:p>
            <a:pPr marL="0" indent="0">
              <a:buNone/>
            </a:pPr>
            <a:r>
              <a:rPr lang="en-GB" dirty="0"/>
              <a:t>https://sciencebasedtargets.org/blog/net-zero-jargon-buster-a-guide-to-common-terms</a:t>
            </a:r>
          </a:p>
        </p:txBody>
      </p:sp>
      <p:sp>
        <p:nvSpPr>
          <p:cNvPr id="3" name="Title 2">
            <a:extLst>
              <a:ext uri="{FF2B5EF4-FFF2-40B4-BE49-F238E27FC236}">
                <a16:creationId xmlns:a16="http://schemas.microsoft.com/office/drawing/2014/main" id="{E3C847AE-AD7B-4758-88B2-38A32B8001D1}"/>
              </a:ext>
            </a:extLst>
          </p:cNvPr>
          <p:cNvSpPr>
            <a:spLocks noGrp="1"/>
          </p:cNvSpPr>
          <p:nvPr>
            <p:ph type="title"/>
          </p:nvPr>
        </p:nvSpPr>
        <p:spPr/>
        <p:txBody>
          <a:bodyPr/>
          <a:lstStyle/>
          <a:p>
            <a:r>
              <a:rPr lang="en-GB" dirty="0"/>
              <a:t>Net Zero</a:t>
            </a:r>
          </a:p>
        </p:txBody>
      </p:sp>
    </p:spTree>
    <p:extLst>
      <p:ext uri="{BB962C8B-B14F-4D97-AF65-F5344CB8AC3E}">
        <p14:creationId xmlns:p14="http://schemas.microsoft.com/office/powerpoint/2010/main" val="1310886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673911-1A14-47AE-B9FC-3B697AAE3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FB6138-1EBD-B74E-82D2-FD7608E85B83}"/>
              </a:ext>
            </a:extLst>
          </p:cNvPr>
          <p:cNvSpPr>
            <a:spLocks noGrp="1"/>
          </p:cNvSpPr>
          <p:nvPr>
            <p:ph type="ctrTitle" idx="4294967295"/>
          </p:nvPr>
        </p:nvSpPr>
        <p:spPr>
          <a:xfrm>
            <a:off x="5138670" y="5093208"/>
            <a:ext cx="6387922" cy="1261872"/>
          </a:xfrm>
        </p:spPr>
        <p:txBody>
          <a:bodyPr vert="horz" lIns="91440" tIns="45720" rIns="91440" bIns="45720" rtlCol="0" anchor="ctr">
            <a:normAutofit/>
          </a:bodyPr>
          <a:lstStyle/>
          <a:p>
            <a:pPr marL="0" indent="0">
              <a:lnSpc>
                <a:spcPct val="90000"/>
              </a:lnSpc>
            </a:pPr>
            <a:r>
              <a:rPr lang="en-US" sz="2600" kern="1200" dirty="0" err="1">
                <a:solidFill>
                  <a:srgbClr val="FFFFFF"/>
                </a:solidFill>
                <a:latin typeface="+mj-lt"/>
                <a:ea typeface="+mj-ea"/>
                <a:cs typeface="+mj-cs"/>
              </a:rPr>
              <a:t>En</a:t>
            </a:r>
            <a:r>
              <a:rPr lang="en-US" sz="2600" kern="1200" dirty="0">
                <a:solidFill>
                  <a:srgbClr val="FFFFFF"/>
                </a:solidFill>
                <a:latin typeface="+mj-lt"/>
                <a:ea typeface="+mj-ea"/>
                <a:cs typeface="+mj-cs"/>
              </a:rPr>
              <a:t>-ROADS </a:t>
            </a:r>
            <a:r>
              <a:rPr lang="en-US" sz="2600" b="0" kern="1200" dirty="0">
                <a:solidFill>
                  <a:srgbClr val="FFFFFF"/>
                </a:solidFill>
                <a:latin typeface="+mj-lt"/>
                <a:ea typeface="+mj-ea"/>
                <a:cs typeface="+mj-cs"/>
              </a:rPr>
              <a:t>is a cutting-edge simulation model used to test climate solutions and generate climate scenarios for the future.</a:t>
            </a:r>
          </a:p>
        </p:txBody>
      </p:sp>
      <p:pic>
        <p:nvPicPr>
          <p:cNvPr id="4" name="Picture 3">
            <a:extLst>
              <a:ext uri="{FF2B5EF4-FFF2-40B4-BE49-F238E27FC236}">
                <a16:creationId xmlns:a16="http://schemas.microsoft.com/office/drawing/2014/main" id="{95CBB78F-4B26-DE45-AF8F-0E7C7D091120}"/>
              </a:ext>
            </a:extLst>
          </p:cNvPr>
          <p:cNvPicPr>
            <a:picLocks noChangeAspect="1"/>
          </p:cNvPicPr>
          <p:nvPr/>
        </p:nvPicPr>
        <p:blipFill>
          <a:blip r:embed="rId3"/>
          <a:stretch>
            <a:fillRect/>
          </a:stretch>
        </p:blipFill>
        <p:spPr>
          <a:xfrm>
            <a:off x="1798929" y="69575"/>
            <a:ext cx="9056660" cy="4664180"/>
          </a:xfrm>
          <a:prstGeom prst="rect">
            <a:avLst/>
          </a:prstGeom>
          <a:ln w="25400">
            <a:solidFill>
              <a:schemeClr val="accent2"/>
            </a:solidFill>
          </a:ln>
        </p:spPr>
      </p:pic>
      <p:cxnSp>
        <p:nvCxnSpPr>
          <p:cNvPr id="13" name="Straight Connector 10">
            <a:extLst>
              <a:ext uri="{FF2B5EF4-FFF2-40B4-BE49-F238E27FC236}">
                <a16:creationId xmlns:a16="http://schemas.microsoft.com/office/drawing/2014/main" id="{9392F240-FCCC-4D1B-89FD-0485B2F8F4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CD93E0E-8EC7-4CCA-8ECA-50D9457EB8A8}"/>
              </a:ext>
            </a:extLst>
          </p:cNvPr>
          <p:cNvSpPr txBox="1"/>
          <p:nvPr/>
        </p:nvSpPr>
        <p:spPr>
          <a:xfrm>
            <a:off x="631065" y="5105822"/>
            <a:ext cx="4172755" cy="1072684"/>
          </a:xfrm>
          <a:prstGeom prst="rect">
            <a:avLst/>
          </a:prstGeom>
          <a:noFill/>
        </p:spPr>
        <p:txBody>
          <a:bodyPr wrap="square" lIns="0" tIns="0" rIns="0" bIns="0" rtlCol="0" anchor="b" anchorCtr="0">
            <a:normAutofit/>
          </a:bodyPr>
          <a:lstStyle/>
          <a:p>
            <a:r>
              <a:rPr lang="en-GB" sz="3200" dirty="0">
                <a:solidFill>
                  <a:srgbClr val="00B050"/>
                </a:solidFill>
              </a:rPr>
              <a:t>Our key challenge: How to get to </a:t>
            </a:r>
            <a:r>
              <a:rPr lang="en-GB" sz="3200" dirty="0" err="1">
                <a:solidFill>
                  <a:srgbClr val="00B050"/>
                </a:solidFill>
              </a:rPr>
              <a:t>1.5</a:t>
            </a:r>
            <a:r>
              <a:rPr lang="en-GB" sz="3200" dirty="0" err="1">
                <a:solidFill>
                  <a:srgbClr val="00B050"/>
                </a:solidFill>
                <a:sym typeface="Symbol" panose="05050102010706020507" pitchFamily="18" charset="2"/>
              </a:rPr>
              <a:t></a:t>
            </a:r>
            <a:r>
              <a:rPr lang="en-GB" sz="3200" dirty="0" err="1">
                <a:solidFill>
                  <a:srgbClr val="00B050"/>
                </a:solidFill>
              </a:rPr>
              <a:t>C</a:t>
            </a:r>
            <a:r>
              <a:rPr lang="en-GB" sz="3200" dirty="0">
                <a:solidFill>
                  <a:srgbClr val="00B050"/>
                </a:solidFill>
              </a:rPr>
              <a:t>?</a:t>
            </a:r>
          </a:p>
        </p:txBody>
      </p:sp>
    </p:spTree>
    <p:extLst>
      <p:ext uri="{BB962C8B-B14F-4D97-AF65-F5344CB8AC3E}">
        <p14:creationId xmlns:p14="http://schemas.microsoft.com/office/powerpoint/2010/main" val="1805040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E629CC-7972-49B0-91A6-5FFDEB383A19}"/>
              </a:ext>
            </a:extLst>
          </p:cNvPr>
          <p:cNvSpPr>
            <a:spLocks noGrp="1"/>
          </p:cNvSpPr>
          <p:nvPr>
            <p:ph sz="half" idx="1"/>
          </p:nvPr>
        </p:nvSpPr>
        <p:spPr/>
        <p:txBody>
          <a:bodyPr/>
          <a:lstStyle/>
          <a:p>
            <a:endParaRPr lang="en-GB"/>
          </a:p>
        </p:txBody>
      </p:sp>
      <p:sp>
        <p:nvSpPr>
          <p:cNvPr id="3" name="Title 2">
            <a:extLst>
              <a:ext uri="{FF2B5EF4-FFF2-40B4-BE49-F238E27FC236}">
                <a16:creationId xmlns:a16="http://schemas.microsoft.com/office/drawing/2014/main" id="{9413F9EB-0AC4-4F86-8E8B-9E1828AA3550}"/>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23A5605C-52F4-414A-BB77-BDFD8021B832}"/>
              </a:ext>
            </a:extLst>
          </p:cNvPr>
          <p:cNvPicPr>
            <a:picLocks noChangeAspect="1"/>
          </p:cNvPicPr>
          <p:nvPr/>
        </p:nvPicPr>
        <p:blipFill>
          <a:blip r:embed="rId2"/>
          <a:stretch>
            <a:fillRect/>
          </a:stretch>
        </p:blipFill>
        <p:spPr>
          <a:xfrm>
            <a:off x="0" y="231820"/>
            <a:ext cx="12192000" cy="6626180"/>
          </a:xfrm>
          <a:prstGeom prst="rect">
            <a:avLst/>
          </a:prstGeom>
        </p:spPr>
      </p:pic>
    </p:spTree>
    <p:extLst>
      <p:ext uri="{BB962C8B-B14F-4D97-AF65-F5344CB8AC3E}">
        <p14:creationId xmlns:p14="http://schemas.microsoft.com/office/powerpoint/2010/main" val="3783457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3AD06-F62A-4827-A4E6-3F5E41BEB741}"/>
              </a:ext>
            </a:extLst>
          </p:cNvPr>
          <p:cNvSpPr>
            <a:spLocks noGrp="1"/>
          </p:cNvSpPr>
          <p:nvPr>
            <p:ph idx="12"/>
          </p:nvPr>
        </p:nvSpPr>
        <p:spPr>
          <a:xfrm>
            <a:off x="5834130" y="1989138"/>
            <a:ext cx="5914958" cy="3708400"/>
          </a:xfrm>
        </p:spPr>
        <p:txBody>
          <a:bodyPr>
            <a:normAutofit fontScale="92500" lnSpcReduction="10000"/>
          </a:bodyPr>
          <a:lstStyle/>
          <a:p>
            <a:pPr marL="0" indent="0">
              <a:buNone/>
            </a:pPr>
            <a:r>
              <a:rPr lang="en-GB" sz="2400" dirty="0"/>
              <a:t>Big changes will be achieved by:</a:t>
            </a:r>
          </a:p>
          <a:p>
            <a:r>
              <a:rPr lang="en-GB" sz="2400" dirty="0"/>
              <a:t>Increasing energy efficiency and electrification in transport, buildings and industry.</a:t>
            </a:r>
          </a:p>
          <a:p>
            <a:r>
              <a:rPr lang="en-GB" sz="2400" dirty="0"/>
              <a:t>Reducing Methane e.g. by reducing food waste.</a:t>
            </a:r>
          </a:p>
          <a:p>
            <a:r>
              <a:rPr lang="en-GB" sz="2400" dirty="0"/>
              <a:t>Increasing natural carbon capture as much as possible, including stopping deforestation and increasing afforestation.</a:t>
            </a:r>
          </a:p>
          <a:p>
            <a:r>
              <a:rPr lang="en-GB" sz="2400" dirty="0"/>
              <a:t>Agreeing on a carbon price.</a:t>
            </a:r>
          </a:p>
          <a:p>
            <a:endParaRPr lang="en-GB" dirty="0"/>
          </a:p>
          <a:p>
            <a:pPr marL="0" indent="0">
              <a:buNone/>
            </a:pPr>
            <a:endParaRPr lang="en-GB" dirty="0"/>
          </a:p>
        </p:txBody>
      </p:sp>
      <p:sp>
        <p:nvSpPr>
          <p:cNvPr id="4" name="Title 3">
            <a:extLst>
              <a:ext uri="{FF2B5EF4-FFF2-40B4-BE49-F238E27FC236}">
                <a16:creationId xmlns:a16="http://schemas.microsoft.com/office/drawing/2014/main" id="{2F8835C8-A940-4FC3-A47A-3A027216F11E}"/>
              </a:ext>
            </a:extLst>
          </p:cNvPr>
          <p:cNvSpPr>
            <a:spLocks noGrp="1"/>
          </p:cNvSpPr>
          <p:nvPr>
            <p:ph type="title"/>
          </p:nvPr>
        </p:nvSpPr>
        <p:spPr>
          <a:xfrm>
            <a:off x="442912" y="619794"/>
            <a:ext cx="11306175" cy="1001983"/>
          </a:xfrm>
        </p:spPr>
        <p:txBody>
          <a:bodyPr>
            <a:normAutofit/>
          </a:bodyPr>
          <a:lstStyle/>
          <a:p>
            <a:r>
              <a:rPr lang="en-GB" sz="4000" dirty="0"/>
              <a:t>Solutions from </a:t>
            </a:r>
            <a:r>
              <a:rPr lang="en-GB" sz="4000" dirty="0" err="1"/>
              <a:t>En</a:t>
            </a:r>
            <a:r>
              <a:rPr lang="en-GB" sz="4000" dirty="0"/>
              <a:t>-ROADS</a:t>
            </a:r>
          </a:p>
        </p:txBody>
      </p:sp>
      <p:pic>
        <p:nvPicPr>
          <p:cNvPr id="5" name="Content Placeholder 4">
            <a:extLst>
              <a:ext uri="{FF2B5EF4-FFF2-40B4-BE49-F238E27FC236}">
                <a16:creationId xmlns:a16="http://schemas.microsoft.com/office/drawing/2014/main" id="{A8E6C479-36FB-4C3E-832C-C1A08EF4490B}"/>
              </a:ext>
            </a:extLst>
          </p:cNvPr>
          <p:cNvPicPr>
            <a:picLocks noGrp="1" noChangeAspect="1"/>
          </p:cNvPicPr>
          <p:nvPr>
            <p:ph idx="1"/>
          </p:nvPr>
        </p:nvPicPr>
        <p:blipFill>
          <a:blip r:embed="rId3"/>
          <a:stretch>
            <a:fillRect/>
          </a:stretch>
        </p:blipFill>
        <p:spPr>
          <a:xfrm>
            <a:off x="442913" y="1989138"/>
            <a:ext cx="4708636" cy="3587413"/>
          </a:xfrm>
          <a:prstGeom prst="rect">
            <a:avLst/>
          </a:prstGeom>
          <a:ln w="25400">
            <a:solidFill>
              <a:schemeClr val="accent2"/>
            </a:solidFill>
          </a:ln>
        </p:spPr>
      </p:pic>
    </p:spTree>
    <p:extLst>
      <p:ext uri="{BB962C8B-B14F-4D97-AF65-F5344CB8AC3E}">
        <p14:creationId xmlns:p14="http://schemas.microsoft.com/office/powerpoint/2010/main" val="2938486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E96F4D-DAAB-434E-BE99-054111F345A3}"/>
              </a:ext>
            </a:extLst>
          </p:cNvPr>
          <p:cNvPicPr>
            <a:picLocks noChangeAspect="1"/>
          </p:cNvPicPr>
          <p:nvPr/>
        </p:nvPicPr>
        <p:blipFill>
          <a:blip r:embed="rId2"/>
          <a:stretch>
            <a:fillRect/>
          </a:stretch>
        </p:blipFill>
        <p:spPr>
          <a:xfrm>
            <a:off x="800100" y="0"/>
            <a:ext cx="10801350" cy="6858000"/>
          </a:xfrm>
          <a:prstGeom prst="rect">
            <a:avLst/>
          </a:prstGeom>
        </p:spPr>
      </p:pic>
    </p:spTree>
    <p:extLst>
      <p:ext uri="{BB962C8B-B14F-4D97-AF65-F5344CB8AC3E}">
        <p14:creationId xmlns:p14="http://schemas.microsoft.com/office/powerpoint/2010/main" val="3562429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1e1b30343c0_0_3"/>
          <p:cNvSpPr txBox="1"/>
          <p:nvPr/>
        </p:nvSpPr>
        <p:spPr>
          <a:xfrm>
            <a:off x="2332770" y="392668"/>
            <a:ext cx="7972800" cy="609900"/>
          </a:xfrm>
          <a:prstGeom prst="rect">
            <a:avLst/>
          </a:prstGeom>
          <a:noFill/>
          <a:ln>
            <a:noFill/>
          </a:ln>
        </p:spPr>
        <p:txBody>
          <a:bodyPr spcFirstLastPara="1" wrap="square" lIns="0" tIns="0" rIns="0" bIns="0" anchor="t" anchorCtr="0">
            <a:noAutofit/>
          </a:bodyPr>
          <a:lstStyle/>
          <a:p>
            <a:pPr>
              <a:lnSpc>
                <a:spcPct val="130000"/>
              </a:lnSpc>
              <a:buClr>
                <a:srgbClr val="DD5A40"/>
              </a:buClr>
              <a:buSzPts val="2800"/>
            </a:pPr>
            <a:r>
              <a:rPr lang="en-US" sz="2800" b="1">
                <a:solidFill>
                  <a:srgbClr val="DD5A40"/>
                </a:solidFill>
                <a:latin typeface="Poppins"/>
                <a:ea typeface="Poppins"/>
                <a:cs typeface="Poppins"/>
                <a:sym typeface="Poppins"/>
              </a:rPr>
              <a:t>Net Zero</a:t>
            </a:r>
            <a:endParaRPr sz="2800" b="1">
              <a:solidFill>
                <a:srgbClr val="DD5A40"/>
              </a:solidFill>
              <a:latin typeface="Poppins"/>
              <a:ea typeface="Poppins"/>
              <a:cs typeface="Poppins"/>
              <a:sym typeface="Poppins"/>
            </a:endParaRPr>
          </a:p>
          <a:p>
            <a:pPr>
              <a:lnSpc>
                <a:spcPct val="130000"/>
              </a:lnSpc>
              <a:buClr>
                <a:schemeClr val="dk1"/>
              </a:buClr>
              <a:buSzPts val="2800"/>
            </a:pPr>
            <a:endParaRPr sz="2800" b="1">
              <a:solidFill>
                <a:srgbClr val="DD5A40"/>
              </a:solidFill>
              <a:latin typeface="Poppins"/>
              <a:ea typeface="Poppins"/>
              <a:cs typeface="Poppins"/>
              <a:sym typeface="Poppins"/>
            </a:endParaRPr>
          </a:p>
        </p:txBody>
      </p:sp>
      <p:pic>
        <p:nvPicPr>
          <p:cNvPr id="123" name="Google Shape;123;g1e1b30343c0_0_3"/>
          <p:cNvPicPr preferRelativeResize="0"/>
          <p:nvPr/>
        </p:nvPicPr>
        <p:blipFill>
          <a:blip r:embed="rId3">
            <a:alphaModFix/>
          </a:blip>
          <a:stretch>
            <a:fillRect/>
          </a:stretch>
        </p:blipFill>
        <p:spPr>
          <a:xfrm>
            <a:off x="2587350" y="1002576"/>
            <a:ext cx="7017300" cy="5270425"/>
          </a:xfrm>
          <a:prstGeom prst="rect">
            <a:avLst/>
          </a:prstGeom>
          <a:noFill/>
          <a:ln w="9525" cap="flat" cmpd="sng">
            <a:solidFill>
              <a:schemeClr val="dk2"/>
            </a:solidFill>
            <a:prstDash val="solid"/>
            <a:round/>
            <a:headEnd type="none" w="sm" len="sm"/>
            <a:tailEnd type="none" w="sm" len="sm"/>
          </a:ln>
        </p:spPr>
      </p:pic>
      <p:sp>
        <p:nvSpPr>
          <p:cNvPr id="124" name="Google Shape;124;g1e1b30343c0_0_3"/>
          <p:cNvSpPr txBox="1"/>
          <p:nvPr/>
        </p:nvSpPr>
        <p:spPr>
          <a:xfrm>
            <a:off x="4434901" y="6273001"/>
            <a:ext cx="3322200" cy="397001"/>
          </a:xfrm>
          <a:prstGeom prst="rect">
            <a:avLst/>
          </a:prstGeom>
          <a:noFill/>
          <a:ln>
            <a:noFill/>
          </a:ln>
        </p:spPr>
        <p:txBody>
          <a:bodyPr spcFirstLastPara="1" wrap="square" lIns="91425" tIns="91425" rIns="91425" bIns="91425" anchor="t" anchorCtr="0">
            <a:spAutoFit/>
          </a:bodyPr>
          <a:lstStyle/>
          <a:p>
            <a:pPr algn="ctr">
              <a:lnSpc>
                <a:spcPct val="115000"/>
              </a:lnSpc>
              <a:buClr>
                <a:srgbClr val="000000"/>
              </a:buClr>
              <a:buSzPts val="1200"/>
            </a:pPr>
            <a:r>
              <a:rPr lang="en-US" sz="1200" u="sng">
                <a:solidFill>
                  <a:schemeClr val="hlink"/>
                </a:solidFill>
                <a:latin typeface="Poppins"/>
                <a:ea typeface="Poppins"/>
                <a:cs typeface="Poppins"/>
                <a:sym typeface="Poppins"/>
                <a:hlinkClick r:id="rId4"/>
              </a:rPr>
              <a:t>Net Zero on Campus Interactive, 2022</a:t>
            </a:r>
            <a:endParaRPr sz="1200">
              <a:solidFill>
                <a:srgbClr val="000000"/>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TU3">
      <a:dk1>
        <a:srgbClr val="000000"/>
      </a:dk1>
      <a:lt1>
        <a:srgbClr val="FFFFFF"/>
      </a:lt1>
      <a:dk2>
        <a:srgbClr val="000000"/>
      </a:dk2>
      <a:lt2>
        <a:srgbClr val="E5E5E5"/>
      </a:lt2>
      <a:accent1>
        <a:srgbClr val="E5005B"/>
      </a:accent1>
      <a:accent2>
        <a:srgbClr val="9D043D"/>
      </a:accent2>
      <a:accent3>
        <a:srgbClr val="6D951A"/>
      </a:accent3>
      <a:accent4>
        <a:srgbClr val="00A6E1"/>
      </a:accent4>
      <a:accent5>
        <a:srgbClr val="F07C00"/>
      </a:accent5>
      <a:accent6>
        <a:srgbClr val="C7007F"/>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EAUC">
      <a:dk1>
        <a:sysClr val="windowText" lastClr="000000"/>
      </a:dk1>
      <a:lt1>
        <a:sysClr val="window" lastClr="FFFFFF"/>
      </a:lt1>
      <a:dk2>
        <a:srgbClr val="44546A"/>
      </a:dk2>
      <a:lt2>
        <a:srgbClr val="E7E6E6"/>
      </a:lt2>
      <a:accent1>
        <a:srgbClr val="5CC4E4"/>
      </a:accent1>
      <a:accent2>
        <a:srgbClr val="A6C83D"/>
      </a:accent2>
      <a:accent3>
        <a:srgbClr val="FAB51D"/>
      </a:accent3>
      <a:accent4>
        <a:srgbClr val="1C5FAA"/>
      </a:accent4>
      <a:accent5>
        <a:srgbClr val="804F9B"/>
      </a:accent5>
      <a:accent6>
        <a:srgbClr val="C5E0B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ubject Offic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NTU3">
      <a:dk1>
        <a:srgbClr val="000000"/>
      </a:dk1>
      <a:lt1>
        <a:srgbClr val="FFFFFF"/>
      </a:lt1>
      <a:dk2>
        <a:srgbClr val="000000"/>
      </a:dk2>
      <a:lt2>
        <a:srgbClr val="E5E5E5"/>
      </a:lt2>
      <a:accent1>
        <a:srgbClr val="E5005B"/>
      </a:accent1>
      <a:accent2>
        <a:srgbClr val="9D043D"/>
      </a:accent2>
      <a:accent3>
        <a:srgbClr val="6D951A"/>
      </a:accent3>
      <a:accent4>
        <a:srgbClr val="00A6E1"/>
      </a:accent4>
      <a:accent5>
        <a:srgbClr val="F07C00"/>
      </a:accent5>
      <a:accent6>
        <a:srgbClr val="C7007F"/>
      </a:accent6>
      <a:hlink>
        <a:srgbClr val="005B94"/>
      </a:hlink>
      <a:folHlink>
        <a:srgbClr val="821D6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48A64365211844BF30BC3ADD420261" ma:contentTypeVersion="9" ma:contentTypeDescription="Create a new document." ma:contentTypeScope="" ma:versionID="75e0c5aee79607807b15ab6d12f79388">
  <xsd:schema xmlns:xsd="http://www.w3.org/2001/XMLSchema" xmlns:xs="http://www.w3.org/2001/XMLSchema" xmlns:p="http://schemas.microsoft.com/office/2006/metadata/properties" xmlns:ns2="8dbe2aa3-3237-4830-85c4-3d48417ef302" targetNamespace="http://schemas.microsoft.com/office/2006/metadata/properties" ma:root="true" ma:fieldsID="e664cca9d083112af5a16716c027d5cf" ns2:_="">
    <xsd:import namespace="8dbe2aa3-3237-4830-85c4-3d48417ef3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be2aa3-3237-4830-85c4-3d48417ef3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CAF4DDC-74AA-4AC4-9EBF-8C3A311B15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be2aa3-3237-4830-85c4-3d48417ef3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62A570-BE0F-402C-93AD-2B52047D967B}">
  <ds:schemaRefs>
    <ds:schemaRef ds:uri="http://schemas.microsoft.com/sharepoint/v3/contenttype/forms"/>
  </ds:schemaRefs>
</ds:datastoreItem>
</file>

<file path=customXml/itemProps3.xml><?xml version="1.0" encoding="utf-8"?>
<ds:datastoreItem xmlns:ds="http://schemas.openxmlformats.org/officeDocument/2006/customXml" ds:itemID="{F8EB7606-F0DE-4E35-ADFF-7F76928EE48B}">
  <ds:schemaRefs>
    <ds:schemaRef ds:uri="http://www.w3.org/XML/1998/namespace"/>
    <ds:schemaRef ds:uri="http://purl.org/dc/dcmitype/"/>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8dbe2aa3-3237-4830-85c4-3d48417ef302"/>
  </ds:schemaRefs>
</ds:datastoreItem>
</file>

<file path=docProps/app.xml><?xml version="1.0" encoding="utf-8"?>
<Properties xmlns="http://schemas.openxmlformats.org/officeDocument/2006/extended-properties" xmlns:vt="http://schemas.openxmlformats.org/officeDocument/2006/docPropsVTypes">
  <Template/>
  <TotalTime>0</TotalTime>
  <Words>2037</Words>
  <Application>Microsoft Office PowerPoint</Application>
  <PresentationFormat>Widescreen</PresentationFormat>
  <Paragraphs>157</Paragraphs>
  <Slides>31</Slides>
  <Notes>13</Notes>
  <HiddenSlides>0</HiddenSlides>
  <MMClips>1</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31</vt:i4>
      </vt:variant>
    </vt:vector>
  </HeadingPairs>
  <TitlesOfParts>
    <vt:vector size="53" baseType="lpstr">
      <vt:lpstr>neue-haas-unica</vt:lpstr>
      <vt:lpstr>Noto Sans Symbols</vt:lpstr>
      <vt:lpstr>Segoe</vt:lpstr>
      <vt:lpstr>Arial</vt:lpstr>
      <vt:lpstr>Calibri</vt:lpstr>
      <vt:lpstr>Calibri Light</vt:lpstr>
      <vt:lpstr>Century Gothic</vt:lpstr>
      <vt:lpstr>Helvetica</vt:lpstr>
      <vt:lpstr>Montserrat</vt:lpstr>
      <vt:lpstr>Open Sans</vt:lpstr>
      <vt:lpstr>Poppins</vt:lpstr>
      <vt:lpstr>Roboto</vt:lpstr>
      <vt:lpstr>Wingdings</vt:lpstr>
      <vt:lpstr>Office Theme</vt:lpstr>
      <vt:lpstr>1_Office Theme</vt:lpstr>
      <vt:lpstr>6_Office Theme</vt:lpstr>
      <vt:lpstr>3_Office Theme</vt:lpstr>
      <vt:lpstr>2_Office Theme</vt:lpstr>
      <vt:lpstr>4_Office Theme</vt:lpstr>
      <vt:lpstr>Subject Office</vt:lpstr>
      <vt:lpstr>5_Office Theme</vt:lpstr>
      <vt:lpstr>7_Office Theme</vt:lpstr>
      <vt:lpstr>Climate solutions for a Net Zero Future The RACE to a good future </vt:lpstr>
      <vt:lpstr>Introduction</vt:lpstr>
      <vt:lpstr>Halve CO2 emissions by around 2030</vt:lpstr>
      <vt:lpstr>Net Zero</vt:lpstr>
      <vt:lpstr>En-ROADS is a cutting-edge simulation model used to test climate solutions and generate climate scenarios for the future.</vt:lpstr>
      <vt:lpstr>PowerPoint Presentation</vt:lpstr>
      <vt:lpstr>Solutions from En-ROADS</vt:lpstr>
      <vt:lpstr>PowerPoint Presentation</vt:lpstr>
      <vt:lpstr>PowerPoint Presentation</vt:lpstr>
      <vt:lpstr>Project Drawdown </vt:lpstr>
      <vt:lpstr>Scope 1-3</vt:lpstr>
      <vt:lpstr>Scope 1 What you own….</vt:lpstr>
      <vt:lpstr>Scope 2 How do you buy your electricity/gas?</vt:lpstr>
      <vt:lpstr>Scope 3  Not fully in your control such as suppliers etc.</vt:lpstr>
      <vt:lpstr>PowerPoint Presentation</vt:lpstr>
      <vt:lpstr>Scope 3 Massive Opportunities</vt:lpstr>
      <vt:lpstr>Carbon Dioxide Equivalent</vt:lpstr>
      <vt:lpstr>Inspired by Carbon Literacy Training in:</vt:lpstr>
      <vt:lpstr>Carbon Literacy Training for Business Schools</vt:lpstr>
      <vt:lpstr>Interview with Iain MacLeod producer Coronation Street</vt:lpstr>
      <vt:lpstr>BAFTA Albert’s approach</vt:lpstr>
      <vt:lpstr>Training possibilities - Get expertise:  Take CLT-ECOS</vt:lpstr>
      <vt:lpstr>Training possibilities - Get expertise:  Buy this book</vt:lpstr>
      <vt:lpstr>In your/their own time….</vt:lpstr>
      <vt:lpstr>CoachingOurselves is…</vt:lpstr>
      <vt:lpstr>CoachingOurselves Topic:  Climate Actions for Every Employee</vt:lpstr>
      <vt:lpstr>PowerPoint Presentation</vt:lpstr>
      <vt:lpstr>Get expertise through a master’s module</vt:lpstr>
      <vt:lpstr>PowerPoint Presentation</vt:lpstr>
      <vt:lpstr>Pass it 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Kayleigh Meller</dc:creator>
  <cp:lastModifiedBy>Ward, Laura</cp:lastModifiedBy>
  <cp:revision>189</cp:revision>
  <cp:lastPrinted>2021-07-26T13:03:06Z</cp:lastPrinted>
  <dcterms:created xsi:type="dcterms:W3CDTF">2020-08-07T10:40:47Z</dcterms:created>
  <dcterms:modified xsi:type="dcterms:W3CDTF">2023-07-31T13:52:04Z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0x010100E248A64365211844BF30BC3ADD420261</vt:lpwstr>
  </property>
</Properties>
</file>